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340" r:id="rId5"/>
    <p:sldId id="341" r:id="rId6"/>
    <p:sldId id="257" r:id="rId7"/>
    <p:sldId id="256" r:id="rId8"/>
    <p:sldId id="258" r:id="rId9"/>
    <p:sldId id="824" r:id="rId10"/>
    <p:sldId id="844" r:id="rId11"/>
    <p:sldId id="277" r:id="rId12"/>
    <p:sldId id="294" r:id="rId13"/>
    <p:sldId id="832" r:id="rId14"/>
    <p:sldId id="833" r:id="rId15"/>
    <p:sldId id="328" r:id="rId16"/>
    <p:sldId id="840" r:id="rId17"/>
    <p:sldId id="841" r:id="rId18"/>
    <p:sldId id="842" r:id="rId19"/>
    <p:sldId id="848" r:id="rId20"/>
    <p:sldId id="850" r:id="rId21"/>
    <p:sldId id="845" r:id="rId22"/>
  </p:sldIdLst>
  <p:sldSz cx="12192000" cy="6858000"/>
  <p:notesSz cx="6858000" cy="9144000"/>
  <p:custDataLst>
    <p:tags r:id="rId25"/>
  </p:custDataLst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edia's" id="{24C4A56E-E1AB-44D6-A3DC-A31F6A2E80B7}">
          <p14:sldIdLst>
            <p14:sldId id="340"/>
            <p14:sldId id="341"/>
          </p14:sldIdLst>
        </p14:section>
        <p14:section name="Intro" id="{A42A47D2-6BFA-4A3A-AB79-9F08C221FE8B}">
          <p14:sldIdLst>
            <p14:sldId id="257"/>
            <p14:sldId id="256"/>
            <p14:sldId id="258"/>
          </p14:sldIdLst>
        </p14:section>
        <p14:section name="Hoofdmenu" id="{D9255288-C38A-4889-8620-5E1CB8CF0F5A}">
          <p14:sldIdLst/>
        </p14:section>
        <p14:section name="1. Eerste hoofdstuk" id="{20079959-6F74-474D-8B6D-697574128136}">
          <p14:sldIdLst>
            <p14:sldId id="824"/>
            <p14:sldId id="844"/>
            <p14:sldId id="277"/>
            <p14:sldId id="294"/>
            <p14:sldId id="832"/>
            <p14:sldId id="833"/>
            <p14:sldId id="328"/>
          </p14:sldIdLst>
        </p14:section>
        <p14:section name="2. [volgende hoofdstuk]" id="{7E1BC231-BA48-441D-A7BB-B37DBA4AE9A1}">
          <p14:sldIdLst>
            <p14:sldId id="840"/>
            <p14:sldId id="841"/>
            <p14:sldId id="842"/>
            <p14:sldId id="848"/>
            <p14:sldId id="850"/>
            <p14:sldId id="845"/>
          </p14:sldIdLst>
        </p14:section>
        <p14:section name="- Kopje koffie" id="{306CD522-76C6-4508-9ACE-E404F598D0CA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na Ypma" initials="AY" lastIdx="162" clrIdx="0">
    <p:extLst>
      <p:ext uri="{19B8F6BF-5375-455C-9EA6-DF929625EA0E}">
        <p15:presenceInfo xmlns:p15="http://schemas.microsoft.com/office/powerpoint/2012/main" userId="S-1-12-1-4255322129-1135719843-4154062996-1612109462" providerId="AD"/>
      </p:ext>
    </p:extLst>
  </p:cmAuthor>
  <p:cmAuthor id="2" name="Rodney Assenberg" initials="RA" lastIdx="7" clrIdx="1">
    <p:extLst>
      <p:ext uri="{19B8F6BF-5375-455C-9EA6-DF929625EA0E}">
        <p15:presenceInfo xmlns:p15="http://schemas.microsoft.com/office/powerpoint/2012/main" userId="S-1-5-21-2890558824-3927818043-3374662254-1179" providerId="AD"/>
      </p:ext>
    </p:extLst>
  </p:cmAuthor>
  <p:cmAuthor id="3" name="Eline Schoe" initials="ES" lastIdx="31" clrIdx="2">
    <p:extLst>
      <p:ext uri="{19B8F6BF-5375-455C-9EA6-DF929625EA0E}">
        <p15:presenceInfo xmlns:p15="http://schemas.microsoft.com/office/powerpoint/2012/main" userId="S-1-5-21-2890558824-3927818043-3374662254-1120" providerId="AD"/>
      </p:ext>
    </p:extLst>
  </p:cmAuthor>
  <p:cmAuthor id="4" name="Danny Romeijn" initials="DR" lastIdx="41" clrIdx="3">
    <p:extLst>
      <p:ext uri="{19B8F6BF-5375-455C-9EA6-DF929625EA0E}">
        <p15:presenceInfo xmlns:p15="http://schemas.microsoft.com/office/powerpoint/2012/main" userId="S-1-5-21-2890558824-3927818043-3374662254-1119" providerId="AD"/>
      </p:ext>
    </p:extLst>
  </p:cmAuthor>
  <p:cmAuthor id="5" name="Robbert van Brummen" initials="RvB" lastIdx="12" clrIdx="4">
    <p:extLst>
      <p:ext uri="{19B8F6BF-5375-455C-9EA6-DF929625EA0E}">
        <p15:presenceInfo xmlns:p15="http://schemas.microsoft.com/office/powerpoint/2012/main" userId="S-1-5-21-2890558824-3927818043-3374662254-112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999"/>
    <a:srgbClr val="A6A6A6"/>
    <a:srgbClr val="ADBFD9"/>
    <a:srgbClr val="CED9E8"/>
    <a:srgbClr val="364A6B"/>
    <a:srgbClr val="6A8BBA"/>
    <a:srgbClr val="C7B4A5"/>
    <a:srgbClr val="3B3D1B"/>
    <a:srgbClr val="ABB04F"/>
    <a:srgbClr val="5658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79C20C-4BC7-40D3-B939-A320BFBFF426}" v="1" dt="2019-10-22T14:55:18.2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51" autoAdjust="0"/>
    <p:restoredTop sz="96265" autoAdjust="0"/>
  </p:normalViewPr>
  <p:slideViewPr>
    <p:cSldViewPr snapToGrid="0">
      <p:cViewPr varScale="1">
        <p:scale>
          <a:sx n="60" d="100"/>
          <a:sy n="60" d="100"/>
        </p:scale>
        <p:origin x="10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8060"/>
    </p:cViewPr>
  </p:sorterViewPr>
  <p:notesViewPr>
    <p:cSldViewPr snapToGrid="0">
      <p:cViewPr varScale="1">
        <p:scale>
          <a:sx n="51" d="100"/>
          <a:sy n="51" d="100"/>
        </p:scale>
        <p:origin x="1892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nneke de Jong" userId="06fd96a0-6e94-43c7-beca-b604d81241e5" providerId="ADAL" clId="{6579C20C-4BC7-40D3-B939-A320BFBFF426}"/>
    <pc:docChg chg="custSel modSld sldOrd">
      <pc:chgData name="Hanneke de Jong" userId="06fd96a0-6e94-43c7-beca-b604d81241e5" providerId="ADAL" clId="{6579C20C-4BC7-40D3-B939-A320BFBFF426}" dt="2019-10-22T14:59:26.959" v="237" actId="20577"/>
      <pc:docMkLst>
        <pc:docMk/>
      </pc:docMkLst>
      <pc:sldChg chg="modSp ord">
        <pc:chgData name="Hanneke de Jong" userId="06fd96a0-6e94-43c7-beca-b604d81241e5" providerId="ADAL" clId="{6579C20C-4BC7-40D3-B939-A320BFBFF426}" dt="2019-10-22T14:59:26.959" v="237" actId="20577"/>
        <pc:sldMkLst>
          <pc:docMk/>
          <pc:sldMk cId="3992805565" sldId="845"/>
        </pc:sldMkLst>
        <pc:spChg chg="mod">
          <ac:chgData name="Hanneke de Jong" userId="06fd96a0-6e94-43c7-beca-b604d81241e5" providerId="ADAL" clId="{6579C20C-4BC7-40D3-B939-A320BFBFF426}" dt="2019-10-22T14:57:32.101" v="157" actId="5793"/>
          <ac:spMkLst>
            <pc:docMk/>
            <pc:sldMk cId="3992805565" sldId="845"/>
            <ac:spMk id="4" creationId="{272F9582-8E5C-4C6E-ABD8-4F2FAC5ADF4D}"/>
          </ac:spMkLst>
        </pc:spChg>
        <pc:spChg chg="mod">
          <ac:chgData name="Hanneke de Jong" userId="06fd96a0-6e94-43c7-beca-b604d81241e5" providerId="ADAL" clId="{6579C20C-4BC7-40D3-B939-A320BFBFF426}" dt="2019-10-22T14:59:26.959" v="237" actId="20577"/>
          <ac:spMkLst>
            <pc:docMk/>
            <pc:sldMk cId="3992805565" sldId="845"/>
            <ac:spMk id="6" creationId="{79996FCC-F0E7-4223-A019-7ED8CD263887}"/>
          </ac:spMkLst>
        </pc:spChg>
      </pc:sldChg>
      <pc:sldChg chg="modSp">
        <pc:chgData name="Hanneke de Jong" userId="06fd96a0-6e94-43c7-beca-b604d81241e5" providerId="ADAL" clId="{6579C20C-4BC7-40D3-B939-A320BFBFF426}" dt="2019-10-22T14:56:02.174" v="52" actId="20577"/>
        <pc:sldMkLst>
          <pc:docMk/>
          <pc:sldMk cId="3921675456" sldId="850"/>
        </pc:sldMkLst>
        <pc:spChg chg="mod">
          <ac:chgData name="Hanneke de Jong" userId="06fd96a0-6e94-43c7-beca-b604d81241e5" providerId="ADAL" clId="{6579C20C-4BC7-40D3-B939-A320BFBFF426}" dt="2019-10-22T14:56:02.174" v="52" actId="20577"/>
          <ac:spMkLst>
            <pc:docMk/>
            <pc:sldMk cId="3921675456" sldId="850"/>
            <ac:spMk id="6" creationId="{E0FF651B-AA54-4540-8ABE-83A5960D362C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6FF3880D-33A8-403C-AA76-087173BE920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4632AFF5-5C9B-4BB7-BF7B-113337DFB3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3888F1-0225-4AC5-95D1-BF3954B5EA57}" type="datetimeFigureOut">
              <a:rPr lang="nl-NL" smtClean="0"/>
              <a:t>22-10-2019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B882E26D-B8AC-47C0-A6A0-AE3EDC96A7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EE74417-55C9-4C04-84A9-05E6448A644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9DE1FF-2989-4EC4-9BFD-DE0E440ADCF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590258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g>
</file>

<file path=ppt/media/image10.jpe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jpeg>
</file>

<file path=ppt/media/image28.jpg>
</file>

<file path=ppt/media/image29.jpg>
</file>

<file path=ppt/media/image3.png>
</file>

<file path=ppt/media/image30.png>
</file>

<file path=ppt/media/image31.jpg>
</file>

<file path=ppt/media/image32.png>
</file>

<file path=ppt/media/image33.jpg>
</file>

<file path=ppt/media/image34.jpg>
</file>

<file path=ppt/media/image35.jpeg>
</file>

<file path=ppt/media/image36.jpg>
</file>

<file path=ppt/media/image37.jpg>
</file>

<file path=ppt/media/image38.jpg>
</file>

<file path=ppt/media/image39.jpg>
</file>

<file path=ppt/media/image4.png>
</file>

<file path=ppt/media/image40.jpeg>
</file>

<file path=ppt/media/image41.jpg>
</file>

<file path=ppt/media/image5.jpg>
</file>

<file path=ppt/media/image6.jp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790A07-196B-4F4B-8E8C-301FB387CBE5}" type="datetimeFigureOut">
              <a:rPr lang="nl-NL" smtClean="0"/>
              <a:t>22-10-2019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C176B4-2F3E-4542-A88B-B482618D0CA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17792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18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1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09yTK-OTEPA" TargetMode="External"/><Relationship Id="rId7" Type="http://schemas.openxmlformats.org/officeDocument/2006/relationships/hyperlink" Target="http://www.pptsolutions.nl/" TargetMode="External"/><Relationship Id="rId2" Type="http://schemas.openxmlformats.org/officeDocument/2006/relationships/hyperlink" Target="https://youtu.be/hM16rifWsjU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youtu.be/H_4HH09zxC0" TargetMode="External"/><Relationship Id="rId5" Type="http://schemas.openxmlformats.org/officeDocument/2006/relationships/hyperlink" Target="https://youtu.be/IIjbiKAotek" TargetMode="External"/><Relationship Id="rId4" Type="http://schemas.openxmlformats.org/officeDocument/2006/relationships/hyperlink" Target="https://youtu.be/fbByse1_RSY" TargetMode="Externa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jp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8.jpg"/><Relationship Id="rId5" Type="http://schemas.openxmlformats.org/officeDocument/2006/relationships/image" Target="../media/image27.jpeg"/><Relationship Id="rId4" Type="http://schemas.openxmlformats.org/officeDocument/2006/relationships/image" Target="../media/image26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jpeg"/><Relationship Id="rId7" Type="http://schemas.openxmlformats.org/officeDocument/2006/relationships/image" Target="../media/image11.jp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jpeg"/><Relationship Id="rId11" Type="http://schemas.openxmlformats.org/officeDocument/2006/relationships/image" Target="../media/image15.png"/><Relationship Id="rId5" Type="http://schemas.openxmlformats.org/officeDocument/2006/relationships/image" Target="../media/image9.jpeg"/><Relationship Id="rId10" Type="http://schemas.openxmlformats.org/officeDocument/2006/relationships/image" Target="../media/image14.jpg"/><Relationship Id="rId4" Type="http://schemas.openxmlformats.org/officeDocument/2006/relationships/image" Target="../media/image8.jpeg"/><Relationship Id="rId9" Type="http://schemas.openxmlformats.org/officeDocument/2006/relationships/image" Target="../media/image13.jp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jpeg"/><Relationship Id="rId7" Type="http://schemas.openxmlformats.org/officeDocument/2006/relationships/image" Target="../media/image11.jp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10" Type="http://schemas.openxmlformats.org/officeDocument/2006/relationships/image" Target="../media/image14.jpg"/><Relationship Id="rId4" Type="http://schemas.openxmlformats.org/officeDocument/2006/relationships/image" Target="../media/image8.jpeg"/><Relationship Id="rId9" Type="http://schemas.openxmlformats.org/officeDocument/2006/relationships/image" Target="../media/image13.jp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18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1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1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anim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E2B3BE58-9A9A-464A-AB57-396E88B284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7" name="BLUR">
            <a:extLst>
              <a:ext uri="{FF2B5EF4-FFF2-40B4-BE49-F238E27FC236}">
                <a16:creationId xmlns:a16="http://schemas.microsoft.com/office/drawing/2014/main" id="{54351F23-3C76-40AB-87C6-00F73F15D74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hthoek 8">
            <a:extLst>
              <a:ext uri="{FF2B5EF4-FFF2-40B4-BE49-F238E27FC236}">
                <a16:creationId xmlns:a16="http://schemas.microsoft.com/office/drawing/2014/main" id="{44AA46CB-29ED-4EAF-9672-94C945C83D2A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gradFill>
            <a:gsLst>
              <a:gs pos="10000">
                <a:schemeClr val="bg1">
                  <a:alpha val="90000"/>
                </a:schemeClr>
              </a:gs>
              <a:gs pos="100000">
                <a:schemeClr val="bg1">
                  <a:alpha val="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endParaRPr lang="nl-NL" sz="1600" dirty="0" err="1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FB0E87ED-E19A-4C7E-A4DD-DB76941828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51842" y="6986073"/>
            <a:ext cx="696024" cy="154654"/>
          </a:xfrm>
        </p:spPr>
        <p:txBody>
          <a:bodyPr/>
          <a:lstStyle/>
          <a:p>
            <a:fld id="{1562EF0D-2EA7-4E8C-9680-407D1E4AB5C4}" type="datetime4">
              <a:rPr lang="nl-NL" smtClean="0"/>
              <a:t>22 oktober 2019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3DAF818F-DE7E-4767-8228-1981662BF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000" y="7013283"/>
            <a:ext cx="4114800" cy="151790"/>
          </a:xfrm>
        </p:spPr>
        <p:txBody>
          <a:bodyPr/>
          <a:lstStyle/>
          <a:p>
            <a:r>
              <a:rPr lang="nl-NL"/>
              <a:t>Corporate presentatie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DCB1AD0-DFA0-470A-88A9-A44E38AAE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53702" y="7013283"/>
            <a:ext cx="284597" cy="151790"/>
          </a:xfrm>
        </p:spPr>
        <p:txBody>
          <a:bodyPr/>
          <a:lstStyle/>
          <a:p>
            <a:fld id="{D7B5DC5B-6873-43DB-ADC7-B15ACCE0DFDB}" type="slidenum">
              <a:rPr lang="nl-NL" smtClean="0"/>
              <a:pPr/>
              <a:t>‹nr.›</a:t>
            </a:fld>
            <a:endParaRPr lang="nl-NL" dirty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AB7D34D5-8318-4FA6-B6B7-8C585E5E7975}"/>
              </a:ext>
            </a:extLst>
          </p:cNvPr>
          <p:cNvSpPr/>
          <p:nvPr userDrawn="1"/>
        </p:nvSpPr>
        <p:spPr>
          <a:xfrm>
            <a:off x="0" y="-491319"/>
            <a:ext cx="3411940" cy="30025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l-NL" sz="1400" noProof="0" dirty="0"/>
              <a:t>Logo animatie</a:t>
            </a:r>
          </a:p>
        </p:txBody>
      </p:sp>
      <p:sp>
        <p:nvSpPr>
          <p:cNvPr id="17" name="E">
            <a:extLst>
              <a:ext uri="{FF2B5EF4-FFF2-40B4-BE49-F238E27FC236}">
                <a16:creationId xmlns:a16="http://schemas.microsoft.com/office/drawing/2014/main" id="{0644A94F-57C5-4B2F-AAFE-60799A500929}"/>
              </a:ext>
            </a:extLst>
          </p:cNvPr>
          <p:cNvSpPr>
            <a:spLocks/>
          </p:cNvSpPr>
          <p:nvPr userDrawn="1"/>
        </p:nvSpPr>
        <p:spPr bwMode="auto">
          <a:xfrm>
            <a:off x="3005138" y="2293938"/>
            <a:ext cx="595312" cy="774700"/>
          </a:xfrm>
          <a:custGeom>
            <a:avLst/>
            <a:gdLst>
              <a:gd name="T0" fmla="*/ 0 w 375"/>
              <a:gd name="T1" fmla="*/ 0 h 488"/>
              <a:gd name="T2" fmla="*/ 368 w 375"/>
              <a:gd name="T3" fmla="*/ 0 h 488"/>
              <a:gd name="T4" fmla="*/ 368 w 375"/>
              <a:gd name="T5" fmla="*/ 99 h 488"/>
              <a:gd name="T6" fmla="*/ 142 w 375"/>
              <a:gd name="T7" fmla="*/ 99 h 488"/>
              <a:gd name="T8" fmla="*/ 142 w 375"/>
              <a:gd name="T9" fmla="*/ 189 h 488"/>
              <a:gd name="T10" fmla="*/ 354 w 375"/>
              <a:gd name="T11" fmla="*/ 189 h 488"/>
              <a:gd name="T12" fmla="*/ 354 w 375"/>
              <a:gd name="T13" fmla="*/ 290 h 488"/>
              <a:gd name="T14" fmla="*/ 142 w 375"/>
              <a:gd name="T15" fmla="*/ 290 h 488"/>
              <a:gd name="T16" fmla="*/ 142 w 375"/>
              <a:gd name="T17" fmla="*/ 387 h 488"/>
              <a:gd name="T18" fmla="*/ 375 w 375"/>
              <a:gd name="T19" fmla="*/ 387 h 488"/>
              <a:gd name="T20" fmla="*/ 375 w 375"/>
              <a:gd name="T21" fmla="*/ 488 h 488"/>
              <a:gd name="T22" fmla="*/ 0 w 375"/>
              <a:gd name="T23" fmla="*/ 488 h 488"/>
              <a:gd name="T24" fmla="*/ 0 w 375"/>
              <a:gd name="T25" fmla="*/ 0 h 4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75" h="488">
                <a:moveTo>
                  <a:pt x="0" y="0"/>
                </a:moveTo>
                <a:lnTo>
                  <a:pt x="368" y="0"/>
                </a:lnTo>
                <a:lnTo>
                  <a:pt x="368" y="99"/>
                </a:lnTo>
                <a:lnTo>
                  <a:pt x="142" y="99"/>
                </a:lnTo>
                <a:lnTo>
                  <a:pt x="142" y="189"/>
                </a:lnTo>
                <a:lnTo>
                  <a:pt x="354" y="189"/>
                </a:lnTo>
                <a:lnTo>
                  <a:pt x="354" y="290"/>
                </a:lnTo>
                <a:lnTo>
                  <a:pt x="142" y="290"/>
                </a:lnTo>
                <a:lnTo>
                  <a:pt x="142" y="387"/>
                </a:lnTo>
                <a:lnTo>
                  <a:pt x="375" y="387"/>
                </a:lnTo>
                <a:lnTo>
                  <a:pt x="375" y="488"/>
                </a:lnTo>
                <a:lnTo>
                  <a:pt x="0" y="488"/>
                </a:lnTo>
                <a:lnTo>
                  <a:pt x="0" y="0"/>
                </a:lnTo>
                <a:close/>
              </a:path>
            </a:pathLst>
          </a:custGeom>
          <a:solidFill>
            <a:srgbClr val="002D59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8" name="D">
            <a:extLst>
              <a:ext uri="{FF2B5EF4-FFF2-40B4-BE49-F238E27FC236}">
                <a16:creationId xmlns:a16="http://schemas.microsoft.com/office/drawing/2014/main" id="{DAE882DF-5690-4228-8718-83334DAEAC7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746500" y="2293938"/>
            <a:ext cx="763587" cy="774700"/>
          </a:xfrm>
          <a:custGeom>
            <a:avLst/>
            <a:gdLst>
              <a:gd name="T0" fmla="*/ 0 w 230"/>
              <a:gd name="T1" fmla="*/ 0 h 232"/>
              <a:gd name="T2" fmla="*/ 104 w 230"/>
              <a:gd name="T3" fmla="*/ 0 h 232"/>
              <a:gd name="T4" fmla="*/ 230 w 230"/>
              <a:gd name="T5" fmla="*/ 114 h 232"/>
              <a:gd name="T6" fmla="*/ 99 w 230"/>
              <a:gd name="T7" fmla="*/ 232 h 232"/>
              <a:gd name="T8" fmla="*/ 0 w 230"/>
              <a:gd name="T9" fmla="*/ 232 h 232"/>
              <a:gd name="T10" fmla="*/ 0 w 230"/>
              <a:gd name="T11" fmla="*/ 0 h 232"/>
              <a:gd name="T12" fmla="*/ 70 w 230"/>
              <a:gd name="T13" fmla="*/ 184 h 232"/>
              <a:gd name="T14" fmla="*/ 92 w 230"/>
              <a:gd name="T15" fmla="*/ 184 h 232"/>
              <a:gd name="T16" fmla="*/ 157 w 230"/>
              <a:gd name="T17" fmla="*/ 116 h 232"/>
              <a:gd name="T18" fmla="*/ 92 w 230"/>
              <a:gd name="T19" fmla="*/ 47 h 232"/>
              <a:gd name="T20" fmla="*/ 70 w 230"/>
              <a:gd name="T21" fmla="*/ 47 h 232"/>
              <a:gd name="T22" fmla="*/ 70 w 230"/>
              <a:gd name="T23" fmla="*/ 184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30" h="232">
                <a:moveTo>
                  <a:pt x="0" y="0"/>
                </a:moveTo>
                <a:cubicBezTo>
                  <a:pt x="104" y="0"/>
                  <a:pt x="104" y="0"/>
                  <a:pt x="104" y="0"/>
                </a:cubicBezTo>
                <a:cubicBezTo>
                  <a:pt x="181" y="0"/>
                  <a:pt x="230" y="39"/>
                  <a:pt x="230" y="114"/>
                </a:cubicBezTo>
                <a:cubicBezTo>
                  <a:pt x="230" y="194"/>
                  <a:pt x="176" y="232"/>
                  <a:pt x="99" y="232"/>
                </a:cubicBezTo>
                <a:cubicBezTo>
                  <a:pt x="0" y="232"/>
                  <a:pt x="0" y="232"/>
                  <a:pt x="0" y="232"/>
                </a:cubicBezTo>
                <a:lnTo>
                  <a:pt x="0" y="0"/>
                </a:lnTo>
                <a:close/>
                <a:moveTo>
                  <a:pt x="70" y="184"/>
                </a:moveTo>
                <a:cubicBezTo>
                  <a:pt x="92" y="184"/>
                  <a:pt x="92" y="184"/>
                  <a:pt x="92" y="184"/>
                </a:cubicBezTo>
                <a:cubicBezTo>
                  <a:pt x="142" y="184"/>
                  <a:pt x="157" y="159"/>
                  <a:pt x="157" y="116"/>
                </a:cubicBezTo>
                <a:cubicBezTo>
                  <a:pt x="157" y="77"/>
                  <a:pt x="138" y="47"/>
                  <a:pt x="92" y="47"/>
                </a:cubicBezTo>
                <a:cubicBezTo>
                  <a:pt x="70" y="47"/>
                  <a:pt x="70" y="47"/>
                  <a:pt x="70" y="47"/>
                </a:cubicBezTo>
                <a:lnTo>
                  <a:pt x="70" y="184"/>
                </a:lnTo>
                <a:close/>
              </a:path>
            </a:pathLst>
          </a:custGeom>
          <a:solidFill>
            <a:srgbClr val="002D59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9" name="S">
            <a:extLst>
              <a:ext uri="{FF2B5EF4-FFF2-40B4-BE49-F238E27FC236}">
                <a16:creationId xmlns:a16="http://schemas.microsoft.com/office/drawing/2014/main" id="{2247D476-EF67-4C42-8AAC-B9239EAFC1F0}"/>
              </a:ext>
            </a:extLst>
          </p:cNvPr>
          <p:cNvSpPr>
            <a:spLocks/>
          </p:cNvSpPr>
          <p:nvPr userDrawn="1"/>
        </p:nvSpPr>
        <p:spPr bwMode="auto">
          <a:xfrm>
            <a:off x="4606925" y="2273300"/>
            <a:ext cx="677862" cy="815975"/>
          </a:xfrm>
          <a:custGeom>
            <a:avLst/>
            <a:gdLst>
              <a:gd name="T0" fmla="*/ 61 w 204"/>
              <a:gd name="T1" fmla="*/ 164 h 244"/>
              <a:gd name="T2" fmla="*/ 102 w 204"/>
              <a:gd name="T3" fmla="*/ 197 h 244"/>
              <a:gd name="T4" fmla="*/ 136 w 204"/>
              <a:gd name="T5" fmla="*/ 175 h 244"/>
              <a:gd name="T6" fmla="*/ 102 w 204"/>
              <a:gd name="T7" fmla="*/ 149 h 244"/>
              <a:gd name="T8" fmla="*/ 60 w 204"/>
              <a:gd name="T9" fmla="*/ 135 h 244"/>
              <a:gd name="T10" fmla="*/ 3 w 204"/>
              <a:gd name="T11" fmla="*/ 73 h 244"/>
              <a:gd name="T12" fmla="*/ 109 w 204"/>
              <a:gd name="T13" fmla="*/ 0 h 244"/>
              <a:gd name="T14" fmla="*/ 199 w 204"/>
              <a:gd name="T15" fmla="*/ 52 h 244"/>
              <a:gd name="T16" fmla="*/ 138 w 204"/>
              <a:gd name="T17" fmla="*/ 71 h 244"/>
              <a:gd name="T18" fmla="*/ 104 w 204"/>
              <a:gd name="T19" fmla="*/ 46 h 244"/>
              <a:gd name="T20" fmla="*/ 71 w 204"/>
              <a:gd name="T21" fmla="*/ 66 h 244"/>
              <a:gd name="T22" fmla="*/ 105 w 204"/>
              <a:gd name="T23" fmla="*/ 92 h 244"/>
              <a:gd name="T24" fmla="*/ 151 w 204"/>
              <a:gd name="T25" fmla="*/ 107 h 244"/>
              <a:gd name="T26" fmla="*/ 204 w 204"/>
              <a:gd name="T27" fmla="*/ 167 h 244"/>
              <a:gd name="T28" fmla="*/ 97 w 204"/>
              <a:gd name="T29" fmla="*/ 244 h 244"/>
              <a:gd name="T30" fmla="*/ 0 w 204"/>
              <a:gd name="T31" fmla="*/ 185 h 244"/>
              <a:gd name="T32" fmla="*/ 61 w 204"/>
              <a:gd name="T33" fmla="*/ 164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04" h="244">
                <a:moveTo>
                  <a:pt x="61" y="164"/>
                </a:moveTo>
                <a:cubicBezTo>
                  <a:pt x="61" y="173"/>
                  <a:pt x="70" y="197"/>
                  <a:pt x="102" y="197"/>
                </a:cubicBezTo>
                <a:cubicBezTo>
                  <a:pt x="122" y="197"/>
                  <a:pt x="136" y="189"/>
                  <a:pt x="136" y="175"/>
                </a:cubicBezTo>
                <a:cubicBezTo>
                  <a:pt x="136" y="162"/>
                  <a:pt x="128" y="157"/>
                  <a:pt x="102" y="149"/>
                </a:cubicBezTo>
                <a:cubicBezTo>
                  <a:pt x="60" y="135"/>
                  <a:pt x="60" y="135"/>
                  <a:pt x="60" y="135"/>
                </a:cubicBezTo>
                <a:cubicBezTo>
                  <a:pt x="28" y="124"/>
                  <a:pt x="3" y="105"/>
                  <a:pt x="3" y="73"/>
                </a:cubicBezTo>
                <a:cubicBezTo>
                  <a:pt x="3" y="24"/>
                  <a:pt x="50" y="0"/>
                  <a:pt x="109" y="0"/>
                </a:cubicBezTo>
                <a:cubicBezTo>
                  <a:pt x="182" y="0"/>
                  <a:pt x="194" y="39"/>
                  <a:pt x="199" y="52"/>
                </a:cubicBezTo>
                <a:cubicBezTo>
                  <a:pt x="138" y="71"/>
                  <a:pt x="138" y="71"/>
                  <a:pt x="138" y="71"/>
                </a:cubicBezTo>
                <a:cubicBezTo>
                  <a:pt x="136" y="63"/>
                  <a:pt x="128" y="46"/>
                  <a:pt x="104" y="46"/>
                </a:cubicBezTo>
                <a:cubicBezTo>
                  <a:pt x="81" y="46"/>
                  <a:pt x="71" y="55"/>
                  <a:pt x="71" y="66"/>
                </a:cubicBezTo>
                <a:cubicBezTo>
                  <a:pt x="71" y="79"/>
                  <a:pt x="78" y="83"/>
                  <a:pt x="105" y="92"/>
                </a:cubicBezTo>
                <a:cubicBezTo>
                  <a:pt x="151" y="107"/>
                  <a:pt x="151" y="107"/>
                  <a:pt x="151" y="107"/>
                </a:cubicBezTo>
                <a:cubicBezTo>
                  <a:pt x="185" y="119"/>
                  <a:pt x="204" y="136"/>
                  <a:pt x="204" y="167"/>
                </a:cubicBezTo>
                <a:cubicBezTo>
                  <a:pt x="204" y="202"/>
                  <a:pt x="179" y="244"/>
                  <a:pt x="97" y="244"/>
                </a:cubicBezTo>
                <a:cubicBezTo>
                  <a:pt x="21" y="244"/>
                  <a:pt x="5" y="200"/>
                  <a:pt x="0" y="185"/>
                </a:cubicBezTo>
                <a:lnTo>
                  <a:pt x="61" y="164"/>
                </a:lnTo>
                <a:close/>
              </a:path>
            </a:pathLst>
          </a:custGeom>
          <a:solidFill>
            <a:srgbClr val="002D59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20" name="N">
            <a:extLst>
              <a:ext uri="{FF2B5EF4-FFF2-40B4-BE49-F238E27FC236}">
                <a16:creationId xmlns:a16="http://schemas.microsoft.com/office/drawing/2014/main" id="{BA842526-E82A-4749-9381-9733DEBE3146}"/>
              </a:ext>
            </a:extLst>
          </p:cNvPr>
          <p:cNvSpPr>
            <a:spLocks/>
          </p:cNvSpPr>
          <p:nvPr userDrawn="1"/>
        </p:nvSpPr>
        <p:spPr bwMode="auto">
          <a:xfrm>
            <a:off x="5407025" y="2293938"/>
            <a:ext cx="781050" cy="774700"/>
          </a:xfrm>
          <a:custGeom>
            <a:avLst/>
            <a:gdLst>
              <a:gd name="T0" fmla="*/ 0 w 235"/>
              <a:gd name="T1" fmla="*/ 0 h 232"/>
              <a:gd name="T2" fmla="*/ 87 w 235"/>
              <a:gd name="T3" fmla="*/ 0 h 232"/>
              <a:gd name="T4" fmla="*/ 149 w 235"/>
              <a:gd name="T5" fmla="*/ 113 h 232"/>
              <a:gd name="T6" fmla="*/ 171 w 235"/>
              <a:gd name="T7" fmla="*/ 163 h 232"/>
              <a:gd name="T8" fmla="*/ 174 w 235"/>
              <a:gd name="T9" fmla="*/ 163 h 232"/>
              <a:gd name="T10" fmla="*/ 171 w 235"/>
              <a:gd name="T11" fmla="*/ 114 h 232"/>
              <a:gd name="T12" fmla="*/ 171 w 235"/>
              <a:gd name="T13" fmla="*/ 0 h 232"/>
              <a:gd name="T14" fmla="*/ 235 w 235"/>
              <a:gd name="T15" fmla="*/ 0 h 232"/>
              <a:gd name="T16" fmla="*/ 235 w 235"/>
              <a:gd name="T17" fmla="*/ 232 h 232"/>
              <a:gd name="T18" fmla="*/ 148 w 235"/>
              <a:gd name="T19" fmla="*/ 232 h 232"/>
              <a:gd name="T20" fmla="*/ 83 w 235"/>
              <a:gd name="T21" fmla="*/ 114 h 232"/>
              <a:gd name="T22" fmla="*/ 65 w 235"/>
              <a:gd name="T23" fmla="*/ 69 h 232"/>
              <a:gd name="T24" fmla="*/ 62 w 235"/>
              <a:gd name="T25" fmla="*/ 69 h 232"/>
              <a:gd name="T26" fmla="*/ 64 w 235"/>
              <a:gd name="T27" fmla="*/ 105 h 232"/>
              <a:gd name="T28" fmla="*/ 64 w 235"/>
              <a:gd name="T29" fmla="*/ 232 h 232"/>
              <a:gd name="T30" fmla="*/ 0 w 235"/>
              <a:gd name="T31" fmla="*/ 232 h 232"/>
              <a:gd name="T32" fmla="*/ 0 w 235"/>
              <a:gd name="T33" fmla="*/ 0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35" h="232">
                <a:moveTo>
                  <a:pt x="0" y="0"/>
                </a:moveTo>
                <a:cubicBezTo>
                  <a:pt x="87" y="0"/>
                  <a:pt x="87" y="0"/>
                  <a:pt x="87" y="0"/>
                </a:cubicBezTo>
                <a:cubicBezTo>
                  <a:pt x="149" y="113"/>
                  <a:pt x="149" y="113"/>
                  <a:pt x="149" y="113"/>
                </a:cubicBezTo>
                <a:cubicBezTo>
                  <a:pt x="156" y="127"/>
                  <a:pt x="165" y="145"/>
                  <a:pt x="171" y="163"/>
                </a:cubicBezTo>
                <a:cubicBezTo>
                  <a:pt x="174" y="163"/>
                  <a:pt x="174" y="163"/>
                  <a:pt x="174" y="163"/>
                </a:cubicBezTo>
                <a:cubicBezTo>
                  <a:pt x="172" y="152"/>
                  <a:pt x="171" y="135"/>
                  <a:pt x="171" y="114"/>
                </a:cubicBezTo>
                <a:cubicBezTo>
                  <a:pt x="171" y="0"/>
                  <a:pt x="171" y="0"/>
                  <a:pt x="171" y="0"/>
                </a:cubicBezTo>
                <a:cubicBezTo>
                  <a:pt x="235" y="0"/>
                  <a:pt x="235" y="0"/>
                  <a:pt x="235" y="0"/>
                </a:cubicBezTo>
                <a:cubicBezTo>
                  <a:pt x="235" y="232"/>
                  <a:pt x="235" y="232"/>
                  <a:pt x="235" y="232"/>
                </a:cubicBezTo>
                <a:cubicBezTo>
                  <a:pt x="148" y="232"/>
                  <a:pt x="148" y="232"/>
                  <a:pt x="148" y="232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73" y="97"/>
                  <a:pt x="66" y="77"/>
                  <a:pt x="65" y="69"/>
                </a:cubicBezTo>
                <a:cubicBezTo>
                  <a:pt x="62" y="69"/>
                  <a:pt x="62" y="69"/>
                  <a:pt x="62" y="69"/>
                </a:cubicBezTo>
                <a:cubicBezTo>
                  <a:pt x="63" y="81"/>
                  <a:pt x="64" y="91"/>
                  <a:pt x="64" y="105"/>
                </a:cubicBezTo>
                <a:cubicBezTo>
                  <a:pt x="64" y="232"/>
                  <a:pt x="64" y="232"/>
                  <a:pt x="64" y="232"/>
                </a:cubicBezTo>
                <a:cubicBezTo>
                  <a:pt x="0" y="232"/>
                  <a:pt x="0" y="232"/>
                  <a:pt x="0" y="232"/>
                </a:cubicBezTo>
                <a:lnTo>
                  <a:pt x="0" y="0"/>
                </a:lnTo>
                <a:close/>
              </a:path>
            </a:pathLst>
          </a:custGeom>
          <a:solidFill>
            <a:srgbClr val="002D59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21" name="Freeform 9">
            <a:extLst>
              <a:ext uri="{FF2B5EF4-FFF2-40B4-BE49-F238E27FC236}">
                <a16:creationId xmlns:a16="http://schemas.microsoft.com/office/drawing/2014/main" id="{2BA9420D-0BBF-4E3C-888B-5AB77CFFABC3}"/>
              </a:ext>
            </a:extLst>
          </p:cNvPr>
          <p:cNvSpPr>
            <a:spLocks/>
          </p:cNvSpPr>
          <p:nvPr userDrawn="1"/>
        </p:nvSpPr>
        <p:spPr bwMode="auto">
          <a:xfrm>
            <a:off x="5107929" y="3136900"/>
            <a:ext cx="2039937" cy="747713"/>
          </a:xfrm>
          <a:custGeom>
            <a:avLst/>
            <a:gdLst>
              <a:gd name="T0" fmla="*/ 1262 w 1285"/>
              <a:gd name="T1" fmla="*/ 27 h 471"/>
              <a:gd name="T2" fmla="*/ 1180 w 1285"/>
              <a:gd name="T3" fmla="*/ 2 h 471"/>
              <a:gd name="T4" fmla="*/ 638 w 1285"/>
              <a:gd name="T5" fmla="*/ 170 h 471"/>
              <a:gd name="T6" fmla="*/ 75 w 1285"/>
              <a:gd name="T7" fmla="*/ 0 h 471"/>
              <a:gd name="T8" fmla="*/ 0 w 1285"/>
              <a:gd name="T9" fmla="*/ 23 h 471"/>
              <a:gd name="T10" fmla="*/ 563 w 1285"/>
              <a:gd name="T11" fmla="*/ 193 h 471"/>
              <a:gd name="T12" fmla="*/ 21 w 1285"/>
              <a:gd name="T13" fmla="*/ 362 h 471"/>
              <a:gd name="T14" fmla="*/ 21 w 1285"/>
              <a:gd name="T15" fmla="*/ 362 h 471"/>
              <a:gd name="T16" fmla="*/ 21 w 1285"/>
              <a:gd name="T17" fmla="*/ 448 h 471"/>
              <a:gd name="T18" fmla="*/ 100 w 1285"/>
              <a:gd name="T19" fmla="*/ 471 h 471"/>
              <a:gd name="T20" fmla="*/ 100 w 1285"/>
              <a:gd name="T21" fmla="*/ 387 h 471"/>
              <a:gd name="T22" fmla="*/ 100 w 1285"/>
              <a:gd name="T23" fmla="*/ 387 h 471"/>
              <a:gd name="T24" fmla="*/ 646 w 1285"/>
              <a:gd name="T25" fmla="*/ 217 h 471"/>
              <a:gd name="T26" fmla="*/ 1214 w 1285"/>
              <a:gd name="T27" fmla="*/ 389 h 471"/>
              <a:gd name="T28" fmla="*/ 1285 w 1285"/>
              <a:gd name="T29" fmla="*/ 368 h 471"/>
              <a:gd name="T30" fmla="*/ 720 w 1285"/>
              <a:gd name="T31" fmla="*/ 195 h 471"/>
              <a:gd name="T32" fmla="*/ 1262 w 1285"/>
              <a:gd name="T33" fmla="*/ 27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285" h="471">
                <a:moveTo>
                  <a:pt x="1262" y="27"/>
                </a:moveTo>
                <a:lnTo>
                  <a:pt x="1180" y="2"/>
                </a:lnTo>
                <a:lnTo>
                  <a:pt x="638" y="170"/>
                </a:lnTo>
                <a:lnTo>
                  <a:pt x="75" y="0"/>
                </a:lnTo>
                <a:lnTo>
                  <a:pt x="0" y="23"/>
                </a:lnTo>
                <a:lnTo>
                  <a:pt x="563" y="193"/>
                </a:lnTo>
                <a:lnTo>
                  <a:pt x="21" y="362"/>
                </a:lnTo>
                <a:lnTo>
                  <a:pt x="21" y="362"/>
                </a:lnTo>
                <a:lnTo>
                  <a:pt x="21" y="448"/>
                </a:lnTo>
                <a:lnTo>
                  <a:pt x="100" y="471"/>
                </a:lnTo>
                <a:lnTo>
                  <a:pt x="100" y="387"/>
                </a:lnTo>
                <a:lnTo>
                  <a:pt x="100" y="387"/>
                </a:lnTo>
                <a:lnTo>
                  <a:pt x="646" y="217"/>
                </a:lnTo>
                <a:lnTo>
                  <a:pt x="1214" y="389"/>
                </a:lnTo>
                <a:lnTo>
                  <a:pt x="1285" y="368"/>
                </a:lnTo>
                <a:lnTo>
                  <a:pt x="720" y="195"/>
                </a:lnTo>
                <a:lnTo>
                  <a:pt x="1262" y="27"/>
                </a:lnTo>
                <a:close/>
              </a:path>
            </a:pathLst>
          </a:custGeom>
          <a:solidFill>
            <a:srgbClr val="B0C2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22" name="Freeform 10">
            <a:extLst>
              <a:ext uri="{FF2B5EF4-FFF2-40B4-BE49-F238E27FC236}">
                <a16:creationId xmlns:a16="http://schemas.microsoft.com/office/drawing/2014/main" id="{B1BD5CF7-B5A1-4FC9-9062-41F1FAAE324D}"/>
              </a:ext>
            </a:extLst>
          </p:cNvPr>
          <p:cNvSpPr>
            <a:spLocks/>
          </p:cNvSpPr>
          <p:nvPr userDrawn="1"/>
        </p:nvSpPr>
        <p:spPr bwMode="auto">
          <a:xfrm>
            <a:off x="5330179" y="3073400"/>
            <a:ext cx="1547812" cy="269875"/>
          </a:xfrm>
          <a:custGeom>
            <a:avLst/>
            <a:gdLst>
              <a:gd name="T0" fmla="*/ 466 w 466"/>
              <a:gd name="T1" fmla="*/ 11 h 81"/>
              <a:gd name="T2" fmla="*/ 433 w 466"/>
              <a:gd name="T3" fmla="*/ 1 h 81"/>
              <a:gd name="T4" fmla="*/ 236 w 466"/>
              <a:gd name="T5" fmla="*/ 62 h 81"/>
              <a:gd name="T6" fmla="*/ 30 w 466"/>
              <a:gd name="T7" fmla="*/ 0 h 81"/>
              <a:gd name="T8" fmla="*/ 0 w 466"/>
              <a:gd name="T9" fmla="*/ 9 h 81"/>
              <a:gd name="T10" fmla="*/ 238 w 466"/>
              <a:gd name="T11" fmla="*/ 81 h 81"/>
              <a:gd name="T12" fmla="*/ 466 w 466"/>
              <a:gd name="T13" fmla="*/ 1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66" h="81">
                <a:moveTo>
                  <a:pt x="466" y="11"/>
                </a:moveTo>
                <a:cubicBezTo>
                  <a:pt x="433" y="1"/>
                  <a:pt x="433" y="1"/>
                  <a:pt x="433" y="1"/>
                </a:cubicBezTo>
                <a:cubicBezTo>
                  <a:pt x="236" y="62"/>
                  <a:pt x="236" y="62"/>
                  <a:pt x="236" y="62"/>
                </a:cubicBezTo>
                <a:cubicBezTo>
                  <a:pt x="30" y="0"/>
                  <a:pt x="30" y="0"/>
                  <a:pt x="30" y="0"/>
                </a:cubicBezTo>
                <a:cubicBezTo>
                  <a:pt x="0" y="9"/>
                  <a:pt x="0" y="9"/>
                  <a:pt x="0" y="9"/>
                </a:cubicBezTo>
                <a:cubicBezTo>
                  <a:pt x="62" y="28"/>
                  <a:pt x="227" y="78"/>
                  <a:pt x="238" y="81"/>
                </a:cubicBezTo>
                <a:cubicBezTo>
                  <a:pt x="248" y="78"/>
                  <a:pt x="399" y="31"/>
                  <a:pt x="466" y="11"/>
                </a:cubicBezTo>
                <a:close/>
              </a:path>
            </a:pathLst>
          </a:custGeom>
          <a:solidFill>
            <a:srgbClr val="B0C2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23" name="Freeform 11">
            <a:extLst>
              <a:ext uri="{FF2B5EF4-FFF2-40B4-BE49-F238E27FC236}">
                <a16:creationId xmlns:a16="http://schemas.microsoft.com/office/drawing/2014/main" id="{F6A7627C-B7B9-4B7E-B15E-E0EB61721307}"/>
              </a:ext>
            </a:extLst>
          </p:cNvPr>
          <p:cNvSpPr>
            <a:spLocks/>
          </p:cNvSpPr>
          <p:nvPr userDrawn="1"/>
        </p:nvSpPr>
        <p:spPr bwMode="auto">
          <a:xfrm>
            <a:off x="5369866" y="3544887"/>
            <a:ext cx="1562100" cy="406400"/>
          </a:xfrm>
          <a:custGeom>
            <a:avLst/>
            <a:gdLst>
              <a:gd name="T0" fmla="*/ 0 w 470"/>
              <a:gd name="T1" fmla="*/ 71 h 122"/>
              <a:gd name="T2" fmla="*/ 0 w 470"/>
              <a:gd name="T3" fmla="*/ 71 h 122"/>
              <a:gd name="T4" fmla="*/ 0 w 470"/>
              <a:gd name="T5" fmla="*/ 112 h 122"/>
              <a:gd name="T6" fmla="*/ 32 w 470"/>
              <a:gd name="T7" fmla="*/ 122 h 122"/>
              <a:gd name="T8" fmla="*/ 32 w 470"/>
              <a:gd name="T9" fmla="*/ 81 h 122"/>
              <a:gd name="T10" fmla="*/ 232 w 470"/>
              <a:gd name="T11" fmla="*/ 19 h 122"/>
              <a:gd name="T12" fmla="*/ 440 w 470"/>
              <a:gd name="T13" fmla="*/ 82 h 122"/>
              <a:gd name="T14" fmla="*/ 470 w 470"/>
              <a:gd name="T15" fmla="*/ 72 h 122"/>
              <a:gd name="T16" fmla="*/ 230 w 470"/>
              <a:gd name="T17" fmla="*/ 0 h 122"/>
              <a:gd name="T18" fmla="*/ 0 w 470"/>
              <a:gd name="T19" fmla="*/ 71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70" h="122">
                <a:moveTo>
                  <a:pt x="0" y="71"/>
                </a:moveTo>
                <a:cubicBezTo>
                  <a:pt x="0" y="71"/>
                  <a:pt x="0" y="71"/>
                  <a:pt x="0" y="71"/>
                </a:cubicBezTo>
                <a:cubicBezTo>
                  <a:pt x="0" y="112"/>
                  <a:pt x="0" y="112"/>
                  <a:pt x="0" y="112"/>
                </a:cubicBezTo>
                <a:cubicBezTo>
                  <a:pt x="32" y="122"/>
                  <a:pt x="32" y="122"/>
                  <a:pt x="32" y="122"/>
                </a:cubicBezTo>
                <a:cubicBezTo>
                  <a:pt x="32" y="81"/>
                  <a:pt x="32" y="81"/>
                  <a:pt x="32" y="81"/>
                </a:cubicBezTo>
                <a:cubicBezTo>
                  <a:pt x="232" y="19"/>
                  <a:pt x="232" y="19"/>
                  <a:pt x="232" y="19"/>
                </a:cubicBezTo>
                <a:cubicBezTo>
                  <a:pt x="440" y="82"/>
                  <a:pt x="440" y="82"/>
                  <a:pt x="440" y="82"/>
                </a:cubicBezTo>
                <a:cubicBezTo>
                  <a:pt x="470" y="72"/>
                  <a:pt x="470" y="72"/>
                  <a:pt x="470" y="72"/>
                </a:cubicBezTo>
                <a:cubicBezTo>
                  <a:pt x="407" y="53"/>
                  <a:pt x="241" y="3"/>
                  <a:pt x="230" y="0"/>
                </a:cubicBezTo>
                <a:cubicBezTo>
                  <a:pt x="219" y="3"/>
                  <a:pt x="61" y="52"/>
                  <a:pt x="0" y="71"/>
                </a:cubicBezTo>
                <a:close/>
              </a:path>
            </a:pathLst>
          </a:custGeom>
          <a:solidFill>
            <a:srgbClr val="B0C2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24" name="Freeform 12">
            <a:extLst>
              <a:ext uri="{FF2B5EF4-FFF2-40B4-BE49-F238E27FC236}">
                <a16:creationId xmlns:a16="http://schemas.microsoft.com/office/drawing/2014/main" id="{EF9ECDAE-40F2-4F7C-B28A-4479DE0C61AE}"/>
              </a:ext>
            </a:extLst>
          </p:cNvPr>
          <p:cNvSpPr>
            <a:spLocks/>
          </p:cNvSpPr>
          <p:nvPr userDrawn="1"/>
        </p:nvSpPr>
        <p:spPr bwMode="auto">
          <a:xfrm>
            <a:off x="6455716" y="3213100"/>
            <a:ext cx="893762" cy="474663"/>
          </a:xfrm>
          <a:custGeom>
            <a:avLst/>
            <a:gdLst>
              <a:gd name="T0" fmla="*/ 261 w 269"/>
              <a:gd name="T1" fmla="*/ 9 h 142"/>
              <a:gd name="T2" fmla="*/ 228 w 269"/>
              <a:gd name="T3" fmla="*/ 0 h 142"/>
              <a:gd name="T4" fmla="*/ 0 w 269"/>
              <a:gd name="T5" fmla="*/ 70 h 142"/>
              <a:gd name="T6" fmla="*/ 239 w 269"/>
              <a:gd name="T7" fmla="*/ 142 h 142"/>
              <a:gd name="T8" fmla="*/ 269 w 269"/>
              <a:gd name="T9" fmla="*/ 133 h 142"/>
              <a:gd name="T10" fmla="*/ 63 w 269"/>
              <a:gd name="T11" fmla="*/ 71 h 142"/>
              <a:gd name="T12" fmla="*/ 261 w 269"/>
              <a:gd name="T13" fmla="*/ 9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69" h="142">
                <a:moveTo>
                  <a:pt x="261" y="9"/>
                </a:moveTo>
                <a:cubicBezTo>
                  <a:pt x="228" y="0"/>
                  <a:pt x="228" y="0"/>
                  <a:pt x="228" y="0"/>
                </a:cubicBezTo>
                <a:cubicBezTo>
                  <a:pt x="182" y="14"/>
                  <a:pt x="33" y="60"/>
                  <a:pt x="0" y="70"/>
                </a:cubicBezTo>
                <a:cubicBezTo>
                  <a:pt x="35" y="81"/>
                  <a:pt x="199" y="130"/>
                  <a:pt x="239" y="142"/>
                </a:cubicBezTo>
                <a:cubicBezTo>
                  <a:pt x="269" y="133"/>
                  <a:pt x="269" y="133"/>
                  <a:pt x="269" y="133"/>
                </a:cubicBezTo>
                <a:cubicBezTo>
                  <a:pt x="63" y="71"/>
                  <a:pt x="63" y="71"/>
                  <a:pt x="63" y="71"/>
                </a:cubicBezTo>
                <a:lnTo>
                  <a:pt x="261" y="9"/>
                </a:lnTo>
                <a:close/>
              </a:path>
            </a:pathLst>
          </a:custGeom>
          <a:solidFill>
            <a:srgbClr val="B0C2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25" name="Freeform 13">
            <a:extLst>
              <a:ext uri="{FF2B5EF4-FFF2-40B4-BE49-F238E27FC236}">
                <a16:creationId xmlns:a16="http://schemas.microsoft.com/office/drawing/2014/main" id="{CC4540CB-E153-42AD-81AC-4E6923F3E822}"/>
              </a:ext>
            </a:extLst>
          </p:cNvPr>
          <p:cNvSpPr>
            <a:spLocks/>
          </p:cNvSpPr>
          <p:nvPr userDrawn="1"/>
        </p:nvSpPr>
        <p:spPr bwMode="auto">
          <a:xfrm>
            <a:off x="4904729" y="3203575"/>
            <a:ext cx="890587" cy="614363"/>
          </a:xfrm>
          <a:custGeom>
            <a:avLst/>
            <a:gdLst>
              <a:gd name="T0" fmla="*/ 40 w 268"/>
              <a:gd name="T1" fmla="*/ 143 h 184"/>
              <a:gd name="T2" fmla="*/ 268 w 268"/>
              <a:gd name="T3" fmla="*/ 73 h 184"/>
              <a:gd name="T4" fmla="*/ 30 w 268"/>
              <a:gd name="T5" fmla="*/ 0 h 184"/>
              <a:gd name="T6" fmla="*/ 0 w 268"/>
              <a:gd name="T7" fmla="*/ 10 h 184"/>
              <a:gd name="T8" fmla="*/ 205 w 268"/>
              <a:gd name="T9" fmla="*/ 72 h 184"/>
              <a:gd name="T10" fmla="*/ 7 w 268"/>
              <a:gd name="T11" fmla="*/ 133 h 184"/>
              <a:gd name="T12" fmla="*/ 7 w 268"/>
              <a:gd name="T13" fmla="*/ 133 h 184"/>
              <a:gd name="T14" fmla="*/ 7 w 268"/>
              <a:gd name="T15" fmla="*/ 133 h 184"/>
              <a:gd name="T16" fmla="*/ 7 w 268"/>
              <a:gd name="T17" fmla="*/ 174 h 184"/>
              <a:gd name="T18" fmla="*/ 40 w 268"/>
              <a:gd name="T19" fmla="*/ 184 h 184"/>
              <a:gd name="T20" fmla="*/ 40 w 268"/>
              <a:gd name="T21" fmla="*/ 143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68" h="184">
                <a:moveTo>
                  <a:pt x="40" y="143"/>
                </a:moveTo>
                <a:cubicBezTo>
                  <a:pt x="79" y="131"/>
                  <a:pt x="234" y="83"/>
                  <a:pt x="268" y="73"/>
                </a:cubicBezTo>
                <a:cubicBezTo>
                  <a:pt x="233" y="62"/>
                  <a:pt x="64" y="11"/>
                  <a:pt x="30" y="0"/>
                </a:cubicBezTo>
                <a:cubicBezTo>
                  <a:pt x="0" y="10"/>
                  <a:pt x="0" y="10"/>
                  <a:pt x="0" y="10"/>
                </a:cubicBezTo>
                <a:cubicBezTo>
                  <a:pt x="205" y="72"/>
                  <a:pt x="205" y="72"/>
                  <a:pt x="205" y="72"/>
                </a:cubicBezTo>
                <a:cubicBezTo>
                  <a:pt x="7" y="133"/>
                  <a:pt x="7" y="133"/>
                  <a:pt x="7" y="133"/>
                </a:cubicBezTo>
                <a:cubicBezTo>
                  <a:pt x="7" y="133"/>
                  <a:pt x="7" y="133"/>
                  <a:pt x="7" y="133"/>
                </a:cubicBezTo>
                <a:cubicBezTo>
                  <a:pt x="7" y="133"/>
                  <a:pt x="7" y="133"/>
                  <a:pt x="7" y="133"/>
                </a:cubicBezTo>
                <a:cubicBezTo>
                  <a:pt x="7" y="174"/>
                  <a:pt x="7" y="174"/>
                  <a:pt x="7" y="174"/>
                </a:cubicBezTo>
                <a:cubicBezTo>
                  <a:pt x="40" y="184"/>
                  <a:pt x="40" y="184"/>
                  <a:pt x="40" y="184"/>
                </a:cubicBezTo>
                <a:cubicBezTo>
                  <a:pt x="40" y="143"/>
                  <a:pt x="40" y="143"/>
                  <a:pt x="40" y="143"/>
                </a:cubicBezTo>
                <a:close/>
              </a:path>
            </a:pathLst>
          </a:custGeom>
          <a:solidFill>
            <a:srgbClr val="B0C2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26" name="Freeform 14">
            <a:extLst>
              <a:ext uri="{FF2B5EF4-FFF2-40B4-BE49-F238E27FC236}">
                <a16:creationId xmlns:a16="http://schemas.microsoft.com/office/drawing/2014/main" id="{A3B69725-1E66-4BD6-BDAB-DB6BEE2E1031}"/>
              </a:ext>
            </a:extLst>
          </p:cNvPr>
          <p:cNvSpPr>
            <a:spLocks/>
          </p:cNvSpPr>
          <p:nvPr userDrawn="1"/>
        </p:nvSpPr>
        <p:spPr bwMode="auto">
          <a:xfrm>
            <a:off x="5533379" y="3013075"/>
            <a:ext cx="1131887" cy="203200"/>
          </a:xfrm>
          <a:custGeom>
            <a:avLst/>
            <a:gdLst>
              <a:gd name="T0" fmla="*/ 341 w 341"/>
              <a:gd name="T1" fmla="*/ 10 h 61"/>
              <a:gd name="T2" fmla="*/ 309 w 341"/>
              <a:gd name="T3" fmla="*/ 0 h 61"/>
              <a:gd name="T4" fmla="*/ 172 w 341"/>
              <a:gd name="T5" fmla="*/ 42 h 61"/>
              <a:gd name="T6" fmla="*/ 30 w 341"/>
              <a:gd name="T7" fmla="*/ 0 h 61"/>
              <a:gd name="T8" fmla="*/ 0 w 341"/>
              <a:gd name="T9" fmla="*/ 9 h 61"/>
              <a:gd name="T10" fmla="*/ 174 w 341"/>
              <a:gd name="T11" fmla="*/ 61 h 61"/>
              <a:gd name="T12" fmla="*/ 341 w 341"/>
              <a:gd name="T13" fmla="*/ 10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41" h="61">
                <a:moveTo>
                  <a:pt x="341" y="10"/>
                </a:moveTo>
                <a:cubicBezTo>
                  <a:pt x="309" y="0"/>
                  <a:pt x="309" y="0"/>
                  <a:pt x="309" y="0"/>
                </a:cubicBezTo>
                <a:cubicBezTo>
                  <a:pt x="172" y="42"/>
                  <a:pt x="172" y="42"/>
                  <a:pt x="172" y="42"/>
                </a:cubicBezTo>
                <a:cubicBezTo>
                  <a:pt x="30" y="0"/>
                  <a:pt x="30" y="0"/>
                  <a:pt x="30" y="0"/>
                </a:cubicBezTo>
                <a:cubicBezTo>
                  <a:pt x="0" y="9"/>
                  <a:pt x="0" y="9"/>
                  <a:pt x="0" y="9"/>
                </a:cubicBezTo>
                <a:cubicBezTo>
                  <a:pt x="50" y="24"/>
                  <a:pt x="164" y="58"/>
                  <a:pt x="174" y="61"/>
                </a:cubicBezTo>
                <a:cubicBezTo>
                  <a:pt x="184" y="58"/>
                  <a:pt x="288" y="26"/>
                  <a:pt x="341" y="10"/>
                </a:cubicBezTo>
                <a:close/>
              </a:path>
            </a:pathLst>
          </a:custGeom>
          <a:solidFill>
            <a:srgbClr val="B0C2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27" name="Freeform 15">
            <a:extLst>
              <a:ext uri="{FF2B5EF4-FFF2-40B4-BE49-F238E27FC236}">
                <a16:creationId xmlns:a16="http://schemas.microsoft.com/office/drawing/2014/main" id="{CCD9B1BA-A392-4965-A2FD-F92227AD3825}"/>
              </a:ext>
            </a:extLst>
          </p:cNvPr>
          <p:cNvSpPr>
            <a:spLocks/>
          </p:cNvSpPr>
          <p:nvPr userDrawn="1"/>
        </p:nvSpPr>
        <p:spPr bwMode="auto">
          <a:xfrm>
            <a:off x="5579416" y="3671887"/>
            <a:ext cx="1149350" cy="342900"/>
          </a:xfrm>
          <a:custGeom>
            <a:avLst/>
            <a:gdLst>
              <a:gd name="T0" fmla="*/ 0 w 346"/>
              <a:gd name="T1" fmla="*/ 52 h 103"/>
              <a:gd name="T2" fmla="*/ 0 w 346"/>
              <a:gd name="T3" fmla="*/ 52 h 103"/>
              <a:gd name="T4" fmla="*/ 0 w 346"/>
              <a:gd name="T5" fmla="*/ 52 h 103"/>
              <a:gd name="T6" fmla="*/ 0 w 346"/>
              <a:gd name="T7" fmla="*/ 93 h 103"/>
              <a:gd name="T8" fmla="*/ 33 w 346"/>
              <a:gd name="T9" fmla="*/ 103 h 103"/>
              <a:gd name="T10" fmla="*/ 33 w 346"/>
              <a:gd name="T11" fmla="*/ 62 h 103"/>
              <a:gd name="T12" fmla="*/ 171 w 346"/>
              <a:gd name="T13" fmla="*/ 19 h 103"/>
              <a:gd name="T14" fmla="*/ 316 w 346"/>
              <a:gd name="T15" fmla="*/ 62 h 103"/>
              <a:gd name="T16" fmla="*/ 346 w 346"/>
              <a:gd name="T17" fmla="*/ 53 h 103"/>
              <a:gd name="T18" fmla="*/ 169 w 346"/>
              <a:gd name="T19" fmla="*/ 0 h 103"/>
              <a:gd name="T20" fmla="*/ 0 w 346"/>
              <a:gd name="T21" fmla="*/ 52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46" h="103">
                <a:moveTo>
                  <a:pt x="0" y="52"/>
                </a:moveTo>
                <a:cubicBezTo>
                  <a:pt x="0" y="52"/>
                  <a:pt x="0" y="52"/>
                  <a:pt x="0" y="52"/>
                </a:cubicBezTo>
                <a:cubicBezTo>
                  <a:pt x="0" y="52"/>
                  <a:pt x="0" y="52"/>
                  <a:pt x="0" y="52"/>
                </a:cubicBezTo>
                <a:cubicBezTo>
                  <a:pt x="0" y="93"/>
                  <a:pt x="0" y="93"/>
                  <a:pt x="0" y="93"/>
                </a:cubicBezTo>
                <a:cubicBezTo>
                  <a:pt x="33" y="103"/>
                  <a:pt x="33" y="103"/>
                  <a:pt x="33" y="103"/>
                </a:cubicBezTo>
                <a:cubicBezTo>
                  <a:pt x="33" y="62"/>
                  <a:pt x="33" y="62"/>
                  <a:pt x="33" y="62"/>
                </a:cubicBezTo>
                <a:cubicBezTo>
                  <a:pt x="171" y="19"/>
                  <a:pt x="171" y="19"/>
                  <a:pt x="171" y="19"/>
                </a:cubicBezTo>
                <a:cubicBezTo>
                  <a:pt x="316" y="62"/>
                  <a:pt x="316" y="62"/>
                  <a:pt x="316" y="62"/>
                </a:cubicBezTo>
                <a:cubicBezTo>
                  <a:pt x="346" y="53"/>
                  <a:pt x="346" y="53"/>
                  <a:pt x="346" y="53"/>
                </a:cubicBezTo>
                <a:cubicBezTo>
                  <a:pt x="295" y="38"/>
                  <a:pt x="180" y="3"/>
                  <a:pt x="169" y="0"/>
                </a:cubicBezTo>
                <a:cubicBezTo>
                  <a:pt x="159" y="3"/>
                  <a:pt x="50" y="37"/>
                  <a:pt x="0" y="52"/>
                </a:cubicBezTo>
                <a:close/>
              </a:path>
            </a:pathLst>
          </a:custGeom>
          <a:solidFill>
            <a:srgbClr val="B0C2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28" name="Freeform 16">
            <a:extLst>
              <a:ext uri="{FF2B5EF4-FFF2-40B4-BE49-F238E27FC236}">
                <a16:creationId xmlns:a16="http://schemas.microsoft.com/office/drawing/2014/main" id="{CB4BC934-36C5-4C51-829C-53048E0A1332}"/>
              </a:ext>
            </a:extLst>
          </p:cNvPr>
          <p:cNvSpPr>
            <a:spLocks/>
          </p:cNvSpPr>
          <p:nvPr userDrawn="1"/>
        </p:nvSpPr>
        <p:spPr bwMode="auto">
          <a:xfrm>
            <a:off x="6871641" y="3276600"/>
            <a:ext cx="681037" cy="347663"/>
          </a:xfrm>
          <a:custGeom>
            <a:avLst/>
            <a:gdLst>
              <a:gd name="T0" fmla="*/ 200 w 205"/>
              <a:gd name="T1" fmla="*/ 10 h 104"/>
              <a:gd name="T2" fmla="*/ 167 w 205"/>
              <a:gd name="T3" fmla="*/ 0 h 104"/>
              <a:gd name="T4" fmla="*/ 0 w 205"/>
              <a:gd name="T5" fmla="*/ 52 h 104"/>
              <a:gd name="T6" fmla="*/ 175 w 205"/>
              <a:gd name="T7" fmla="*/ 104 h 104"/>
              <a:gd name="T8" fmla="*/ 205 w 205"/>
              <a:gd name="T9" fmla="*/ 95 h 104"/>
              <a:gd name="T10" fmla="*/ 63 w 205"/>
              <a:gd name="T11" fmla="*/ 52 h 104"/>
              <a:gd name="T12" fmla="*/ 200 w 205"/>
              <a:gd name="T13" fmla="*/ 10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5" h="104">
                <a:moveTo>
                  <a:pt x="200" y="10"/>
                </a:moveTo>
                <a:cubicBezTo>
                  <a:pt x="167" y="0"/>
                  <a:pt x="167" y="0"/>
                  <a:pt x="167" y="0"/>
                </a:cubicBezTo>
                <a:cubicBezTo>
                  <a:pt x="130" y="11"/>
                  <a:pt x="30" y="42"/>
                  <a:pt x="0" y="52"/>
                </a:cubicBezTo>
                <a:cubicBezTo>
                  <a:pt x="32" y="61"/>
                  <a:pt x="144" y="95"/>
                  <a:pt x="175" y="104"/>
                </a:cubicBezTo>
                <a:cubicBezTo>
                  <a:pt x="205" y="95"/>
                  <a:pt x="205" y="95"/>
                  <a:pt x="205" y="95"/>
                </a:cubicBezTo>
                <a:cubicBezTo>
                  <a:pt x="63" y="52"/>
                  <a:pt x="63" y="52"/>
                  <a:pt x="63" y="52"/>
                </a:cubicBezTo>
                <a:lnTo>
                  <a:pt x="200" y="10"/>
                </a:lnTo>
                <a:close/>
              </a:path>
            </a:pathLst>
          </a:custGeom>
          <a:solidFill>
            <a:srgbClr val="B0C2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29" name="Freeform 17">
            <a:extLst>
              <a:ext uri="{FF2B5EF4-FFF2-40B4-BE49-F238E27FC236}">
                <a16:creationId xmlns:a16="http://schemas.microsoft.com/office/drawing/2014/main" id="{BA651966-2C28-4498-B2A0-AC450B2D2B78}"/>
              </a:ext>
            </a:extLst>
          </p:cNvPr>
          <p:cNvSpPr>
            <a:spLocks/>
          </p:cNvSpPr>
          <p:nvPr userDrawn="1"/>
        </p:nvSpPr>
        <p:spPr bwMode="auto">
          <a:xfrm>
            <a:off x="4698354" y="3267075"/>
            <a:ext cx="681037" cy="484188"/>
          </a:xfrm>
          <a:custGeom>
            <a:avLst/>
            <a:gdLst>
              <a:gd name="T0" fmla="*/ 38 w 205"/>
              <a:gd name="T1" fmla="*/ 105 h 145"/>
              <a:gd name="T2" fmla="*/ 205 w 205"/>
              <a:gd name="T3" fmla="*/ 53 h 145"/>
              <a:gd name="T4" fmla="*/ 30 w 205"/>
              <a:gd name="T5" fmla="*/ 0 h 145"/>
              <a:gd name="T6" fmla="*/ 0 w 205"/>
              <a:gd name="T7" fmla="*/ 9 h 145"/>
              <a:gd name="T8" fmla="*/ 143 w 205"/>
              <a:gd name="T9" fmla="*/ 52 h 145"/>
              <a:gd name="T10" fmla="*/ 6 w 205"/>
              <a:gd name="T11" fmla="*/ 95 h 145"/>
              <a:gd name="T12" fmla="*/ 6 w 205"/>
              <a:gd name="T13" fmla="*/ 95 h 145"/>
              <a:gd name="T14" fmla="*/ 6 w 205"/>
              <a:gd name="T15" fmla="*/ 95 h 145"/>
              <a:gd name="T16" fmla="*/ 6 w 205"/>
              <a:gd name="T17" fmla="*/ 136 h 145"/>
              <a:gd name="T18" fmla="*/ 38 w 205"/>
              <a:gd name="T19" fmla="*/ 145 h 145"/>
              <a:gd name="T20" fmla="*/ 38 w 205"/>
              <a:gd name="T21" fmla="*/ 105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05" h="145">
                <a:moveTo>
                  <a:pt x="38" y="105"/>
                </a:moveTo>
                <a:cubicBezTo>
                  <a:pt x="70" y="95"/>
                  <a:pt x="174" y="63"/>
                  <a:pt x="205" y="53"/>
                </a:cubicBezTo>
                <a:cubicBezTo>
                  <a:pt x="173" y="43"/>
                  <a:pt x="59" y="9"/>
                  <a:pt x="30" y="0"/>
                </a:cubicBezTo>
                <a:cubicBezTo>
                  <a:pt x="0" y="9"/>
                  <a:pt x="0" y="9"/>
                  <a:pt x="0" y="9"/>
                </a:cubicBezTo>
                <a:cubicBezTo>
                  <a:pt x="143" y="52"/>
                  <a:pt x="143" y="52"/>
                  <a:pt x="143" y="52"/>
                </a:cubicBezTo>
                <a:cubicBezTo>
                  <a:pt x="6" y="95"/>
                  <a:pt x="6" y="95"/>
                  <a:pt x="6" y="95"/>
                </a:cubicBezTo>
                <a:cubicBezTo>
                  <a:pt x="6" y="95"/>
                  <a:pt x="6" y="95"/>
                  <a:pt x="6" y="95"/>
                </a:cubicBezTo>
                <a:cubicBezTo>
                  <a:pt x="6" y="95"/>
                  <a:pt x="6" y="95"/>
                  <a:pt x="6" y="95"/>
                </a:cubicBezTo>
                <a:cubicBezTo>
                  <a:pt x="6" y="136"/>
                  <a:pt x="6" y="136"/>
                  <a:pt x="6" y="136"/>
                </a:cubicBezTo>
                <a:cubicBezTo>
                  <a:pt x="38" y="145"/>
                  <a:pt x="38" y="145"/>
                  <a:pt x="38" y="145"/>
                </a:cubicBezTo>
                <a:cubicBezTo>
                  <a:pt x="38" y="105"/>
                  <a:pt x="38" y="105"/>
                  <a:pt x="38" y="105"/>
                </a:cubicBezTo>
                <a:close/>
              </a:path>
            </a:pathLst>
          </a:custGeom>
          <a:solidFill>
            <a:srgbClr val="B0C2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30" name="Freeform 18">
            <a:extLst>
              <a:ext uri="{FF2B5EF4-FFF2-40B4-BE49-F238E27FC236}">
                <a16:creationId xmlns:a16="http://schemas.microsoft.com/office/drawing/2014/main" id="{895F2545-D66E-4389-829B-3557FFE19E6B}"/>
              </a:ext>
            </a:extLst>
          </p:cNvPr>
          <p:cNvSpPr>
            <a:spLocks/>
          </p:cNvSpPr>
          <p:nvPr userDrawn="1"/>
        </p:nvSpPr>
        <p:spPr bwMode="auto">
          <a:xfrm>
            <a:off x="5792141" y="3798887"/>
            <a:ext cx="730250" cy="280988"/>
          </a:xfrm>
          <a:custGeom>
            <a:avLst/>
            <a:gdLst>
              <a:gd name="T0" fmla="*/ 0 w 220"/>
              <a:gd name="T1" fmla="*/ 33 h 84"/>
              <a:gd name="T2" fmla="*/ 0 w 220"/>
              <a:gd name="T3" fmla="*/ 33 h 84"/>
              <a:gd name="T4" fmla="*/ 0 w 220"/>
              <a:gd name="T5" fmla="*/ 33 h 84"/>
              <a:gd name="T6" fmla="*/ 0 w 220"/>
              <a:gd name="T7" fmla="*/ 33 h 84"/>
              <a:gd name="T8" fmla="*/ 0 w 220"/>
              <a:gd name="T9" fmla="*/ 74 h 84"/>
              <a:gd name="T10" fmla="*/ 32 w 220"/>
              <a:gd name="T11" fmla="*/ 84 h 84"/>
              <a:gd name="T12" fmla="*/ 32 w 220"/>
              <a:gd name="T13" fmla="*/ 43 h 84"/>
              <a:gd name="T14" fmla="*/ 32 w 220"/>
              <a:gd name="T15" fmla="*/ 43 h 84"/>
              <a:gd name="T16" fmla="*/ 110 w 220"/>
              <a:gd name="T17" fmla="*/ 19 h 84"/>
              <a:gd name="T18" fmla="*/ 190 w 220"/>
              <a:gd name="T19" fmla="*/ 43 h 84"/>
              <a:gd name="T20" fmla="*/ 220 w 220"/>
              <a:gd name="T21" fmla="*/ 34 h 84"/>
              <a:gd name="T22" fmla="*/ 108 w 220"/>
              <a:gd name="T23" fmla="*/ 0 h 84"/>
              <a:gd name="T24" fmla="*/ 0 w 220"/>
              <a:gd name="T25" fmla="*/ 33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20" h="84">
                <a:moveTo>
                  <a:pt x="0" y="33"/>
                </a:moveTo>
                <a:cubicBezTo>
                  <a:pt x="0" y="33"/>
                  <a:pt x="0" y="33"/>
                  <a:pt x="0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74"/>
                  <a:pt x="0" y="74"/>
                  <a:pt x="0" y="74"/>
                </a:cubicBezTo>
                <a:cubicBezTo>
                  <a:pt x="32" y="84"/>
                  <a:pt x="32" y="84"/>
                  <a:pt x="32" y="84"/>
                </a:cubicBezTo>
                <a:cubicBezTo>
                  <a:pt x="32" y="43"/>
                  <a:pt x="32" y="43"/>
                  <a:pt x="32" y="43"/>
                </a:cubicBezTo>
                <a:cubicBezTo>
                  <a:pt x="32" y="43"/>
                  <a:pt x="32" y="43"/>
                  <a:pt x="32" y="43"/>
                </a:cubicBezTo>
                <a:cubicBezTo>
                  <a:pt x="110" y="19"/>
                  <a:pt x="110" y="19"/>
                  <a:pt x="110" y="19"/>
                </a:cubicBezTo>
                <a:cubicBezTo>
                  <a:pt x="190" y="43"/>
                  <a:pt x="190" y="43"/>
                  <a:pt x="190" y="43"/>
                </a:cubicBezTo>
                <a:cubicBezTo>
                  <a:pt x="220" y="34"/>
                  <a:pt x="220" y="34"/>
                  <a:pt x="220" y="34"/>
                </a:cubicBezTo>
                <a:cubicBezTo>
                  <a:pt x="184" y="23"/>
                  <a:pt x="117" y="3"/>
                  <a:pt x="108" y="0"/>
                </a:cubicBezTo>
                <a:cubicBezTo>
                  <a:pt x="98" y="3"/>
                  <a:pt x="35" y="22"/>
                  <a:pt x="0" y="33"/>
                </a:cubicBezTo>
                <a:close/>
              </a:path>
            </a:pathLst>
          </a:custGeom>
          <a:solidFill>
            <a:srgbClr val="B0C2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31" name="Freeform 19">
            <a:extLst>
              <a:ext uri="{FF2B5EF4-FFF2-40B4-BE49-F238E27FC236}">
                <a16:creationId xmlns:a16="http://schemas.microsoft.com/office/drawing/2014/main" id="{63D4F776-A981-44C8-8832-904394620B7D}"/>
              </a:ext>
            </a:extLst>
          </p:cNvPr>
          <p:cNvSpPr>
            <a:spLocks/>
          </p:cNvSpPr>
          <p:nvPr userDrawn="1"/>
        </p:nvSpPr>
        <p:spPr bwMode="auto">
          <a:xfrm>
            <a:off x="5734991" y="2949575"/>
            <a:ext cx="720725" cy="139700"/>
          </a:xfrm>
          <a:custGeom>
            <a:avLst/>
            <a:gdLst>
              <a:gd name="T0" fmla="*/ 217 w 217"/>
              <a:gd name="T1" fmla="*/ 9 h 42"/>
              <a:gd name="T2" fmla="*/ 184 w 217"/>
              <a:gd name="T3" fmla="*/ 0 h 42"/>
              <a:gd name="T4" fmla="*/ 109 w 217"/>
              <a:gd name="T5" fmla="*/ 24 h 42"/>
              <a:gd name="T6" fmla="*/ 31 w 217"/>
              <a:gd name="T7" fmla="*/ 0 h 42"/>
              <a:gd name="T8" fmla="*/ 0 w 217"/>
              <a:gd name="T9" fmla="*/ 9 h 42"/>
              <a:gd name="T10" fmla="*/ 111 w 217"/>
              <a:gd name="T11" fmla="*/ 42 h 42"/>
              <a:gd name="T12" fmla="*/ 217 w 217"/>
              <a:gd name="T13" fmla="*/ 9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7" h="42">
                <a:moveTo>
                  <a:pt x="217" y="9"/>
                </a:moveTo>
                <a:cubicBezTo>
                  <a:pt x="184" y="0"/>
                  <a:pt x="184" y="0"/>
                  <a:pt x="184" y="0"/>
                </a:cubicBezTo>
                <a:cubicBezTo>
                  <a:pt x="109" y="24"/>
                  <a:pt x="109" y="24"/>
                  <a:pt x="109" y="24"/>
                </a:cubicBezTo>
                <a:cubicBezTo>
                  <a:pt x="31" y="0"/>
                  <a:pt x="31" y="0"/>
                  <a:pt x="31" y="0"/>
                </a:cubicBezTo>
                <a:cubicBezTo>
                  <a:pt x="0" y="9"/>
                  <a:pt x="0" y="9"/>
                  <a:pt x="0" y="9"/>
                </a:cubicBezTo>
                <a:cubicBezTo>
                  <a:pt x="36" y="20"/>
                  <a:pt x="102" y="40"/>
                  <a:pt x="111" y="42"/>
                </a:cubicBezTo>
                <a:cubicBezTo>
                  <a:pt x="120" y="40"/>
                  <a:pt x="179" y="21"/>
                  <a:pt x="217" y="9"/>
                </a:cubicBezTo>
                <a:close/>
              </a:path>
            </a:pathLst>
          </a:custGeom>
          <a:solidFill>
            <a:srgbClr val="B0C2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32" name="Freeform 20">
            <a:extLst>
              <a:ext uri="{FF2B5EF4-FFF2-40B4-BE49-F238E27FC236}">
                <a16:creationId xmlns:a16="http://schemas.microsoft.com/office/drawing/2014/main" id="{ACDA4662-A970-498B-947C-8CFBC24FA0D4}"/>
              </a:ext>
            </a:extLst>
          </p:cNvPr>
          <p:cNvSpPr>
            <a:spLocks/>
          </p:cNvSpPr>
          <p:nvPr userDrawn="1"/>
        </p:nvSpPr>
        <p:spPr bwMode="auto">
          <a:xfrm>
            <a:off x="7287566" y="3340100"/>
            <a:ext cx="471487" cy="223838"/>
          </a:xfrm>
          <a:custGeom>
            <a:avLst/>
            <a:gdLst>
              <a:gd name="T0" fmla="*/ 139 w 142"/>
              <a:gd name="T1" fmla="*/ 10 h 67"/>
              <a:gd name="T2" fmla="*/ 106 w 142"/>
              <a:gd name="T3" fmla="*/ 0 h 67"/>
              <a:gd name="T4" fmla="*/ 0 w 142"/>
              <a:gd name="T5" fmla="*/ 33 h 67"/>
              <a:gd name="T6" fmla="*/ 112 w 142"/>
              <a:gd name="T7" fmla="*/ 67 h 67"/>
              <a:gd name="T8" fmla="*/ 142 w 142"/>
              <a:gd name="T9" fmla="*/ 57 h 67"/>
              <a:gd name="T10" fmla="*/ 63 w 142"/>
              <a:gd name="T11" fmla="*/ 34 h 67"/>
              <a:gd name="T12" fmla="*/ 139 w 142"/>
              <a:gd name="T13" fmla="*/ 10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2" h="67">
                <a:moveTo>
                  <a:pt x="139" y="10"/>
                </a:moveTo>
                <a:cubicBezTo>
                  <a:pt x="106" y="0"/>
                  <a:pt x="106" y="0"/>
                  <a:pt x="106" y="0"/>
                </a:cubicBezTo>
                <a:cubicBezTo>
                  <a:pt x="80" y="8"/>
                  <a:pt x="24" y="25"/>
                  <a:pt x="0" y="33"/>
                </a:cubicBezTo>
                <a:cubicBezTo>
                  <a:pt x="26" y="41"/>
                  <a:pt x="89" y="60"/>
                  <a:pt x="112" y="67"/>
                </a:cubicBezTo>
                <a:cubicBezTo>
                  <a:pt x="142" y="57"/>
                  <a:pt x="142" y="57"/>
                  <a:pt x="142" y="57"/>
                </a:cubicBezTo>
                <a:cubicBezTo>
                  <a:pt x="63" y="34"/>
                  <a:pt x="63" y="34"/>
                  <a:pt x="63" y="34"/>
                </a:cubicBezTo>
                <a:lnTo>
                  <a:pt x="139" y="10"/>
                </a:lnTo>
                <a:close/>
              </a:path>
            </a:pathLst>
          </a:custGeom>
          <a:solidFill>
            <a:srgbClr val="B0C2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33" name="Freeform 21">
            <a:extLst>
              <a:ext uri="{FF2B5EF4-FFF2-40B4-BE49-F238E27FC236}">
                <a16:creationId xmlns:a16="http://schemas.microsoft.com/office/drawing/2014/main" id="{73546B92-F8A2-4A33-9FC1-EAB7446A2E75}"/>
              </a:ext>
            </a:extLst>
          </p:cNvPr>
          <p:cNvSpPr>
            <a:spLocks/>
          </p:cNvSpPr>
          <p:nvPr userDrawn="1"/>
        </p:nvSpPr>
        <p:spPr bwMode="auto">
          <a:xfrm>
            <a:off x="4495154" y="3330575"/>
            <a:ext cx="473075" cy="357188"/>
          </a:xfrm>
          <a:custGeom>
            <a:avLst/>
            <a:gdLst>
              <a:gd name="T0" fmla="*/ 36 w 142"/>
              <a:gd name="T1" fmla="*/ 66 h 107"/>
              <a:gd name="T2" fmla="*/ 142 w 142"/>
              <a:gd name="T3" fmla="*/ 34 h 107"/>
              <a:gd name="T4" fmla="*/ 30 w 142"/>
              <a:gd name="T5" fmla="*/ 0 h 107"/>
              <a:gd name="T6" fmla="*/ 0 w 142"/>
              <a:gd name="T7" fmla="*/ 9 h 107"/>
              <a:gd name="T8" fmla="*/ 78 w 142"/>
              <a:gd name="T9" fmla="*/ 33 h 107"/>
              <a:gd name="T10" fmla="*/ 3 w 142"/>
              <a:gd name="T11" fmla="*/ 57 h 107"/>
              <a:gd name="T12" fmla="*/ 3 w 142"/>
              <a:gd name="T13" fmla="*/ 57 h 107"/>
              <a:gd name="T14" fmla="*/ 3 w 142"/>
              <a:gd name="T15" fmla="*/ 57 h 107"/>
              <a:gd name="T16" fmla="*/ 3 w 142"/>
              <a:gd name="T17" fmla="*/ 97 h 107"/>
              <a:gd name="T18" fmla="*/ 36 w 142"/>
              <a:gd name="T19" fmla="*/ 107 h 107"/>
              <a:gd name="T20" fmla="*/ 36 w 142"/>
              <a:gd name="T21" fmla="*/ 66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42" h="107">
                <a:moveTo>
                  <a:pt x="36" y="66"/>
                </a:moveTo>
                <a:cubicBezTo>
                  <a:pt x="58" y="59"/>
                  <a:pt x="116" y="42"/>
                  <a:pt x="142" y="34"/>
                </a:cubicBezTo>
                <a:cubicBezTo>
                  <a:pt x="114" y="25"/>
                  <a:pt x="50" y="6"/>
                  <a:pt x="30" y="0"/>
                </a:cubicBezTo>
                <a:cubicBezTo>
                  <a:pt x="0" y="9"/>
                  <a:pt x="0" y="9"/>
                  <a:pt x="0" y="9"/>
                </a:cubicBezTo>
                <a:cubicBezTo>
                  <a:pt x="78" y="33"/>
                  <a:pt x="78" y="33"/>
                  <a:pt x="78" y="33"/>
                </a:cubicBezTo>
                <a:cubicBezTo>
                  <a:pt x="3" y="57"/>
                  <a:pt x="3" y="57"/>
                  <a:pt x="3" y="57"/>
                </a:cubicBezTo>
                <a:cubicBezTo>
                  <a:pt x="3" y="57"/>
                  <a:pt x="3" y="57"/>
                  <a:pt x="3" y="57"/>
                </a:cubicBezTo>
                <a:cubicBezTo>
                  <a:pt x="3" y="57"/>
                  <a:pt x="3" y="57"/>
                  <a:pt x="3" y="57"/>
                </a:cubicBezTo>
                <a:cubicBezTo>
                  <a:pt x="3" y="97"/>
                  <a:pt x="3" y="97"/>
                  <a:pt x="3" y="97"/>
                </a:cubicBezTo>
                <a:cubicBezTo>
                  <a:pt x="36" y="107"/>
                  <a:pt x="36" y="107"/>
                  <a:pt x="36" y="107"/>
                </a:cubicBezTo>
                <a:cubicBezTo>
                  <a:pt x="36" y="66"/>
                  <a:pt x="36" y="66"/>
                  <a:pt x="36" y="66"/>
                </a:cubicBezTo>
                <a:close/>
              </a:path>
            </a:pathLst>
          </a:custGeom>
          <a:solidFill>
            <a:srgbClr val="B0C2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34" name="Freeform 22">
            <a:extLst>
              <a:ext uri="{FF2B5EF4-FFF2-40B4-BE49-F238E27FC236}">
                <a16:creationId xmlns:a16="http://schemas.microsoft.com/office/drawing/2014/main" id="{A316C616-4313-4560-A99B-18ED63C50DBD}"/>
              </a:ext>
            </a:extLst>
          </p:cNvPr>
          <p:cNvSpPr>
            <a:spLocks/>
          </p:cNvSpPr>
          <p:nvPr userDrawn="1"/>
        </p:nvSpPr>
        <p:spPr bwMode="auto">
          <a:xfrm>
            <a:off x="6001691" y="3925887"/>
            <a:ext cx="319087" cy="233363"/>
          </a:xfrm>
          <a:custGeom>
            <a:avLst/>
            <a:gdLst>
              <a:gd name="T0" fmla="*/ 47 w 96"/>
              <a:gd name="T1" fmla="*/ 0 h 70"/>
              <a:gd name="T2" fmla="*/ 0 w 96"/>
              <a:gd name="T3" fmla="*/ 15 h 70"/>
              <a:gd name="T4" fmla="*/ 0 w 96"/>
              <a:gd name="T5" fmla="*/ 15 h 70"/>
              <a:gd name="T6" fmla="*/ 0 w 96"/>
              <a:gd name="T7" fmla="*/ 15 h 70"/>
              <a:gd name="T8" fmla="*/ 0 w 96"/>
              <a:gd name="T9" fmla="*/ 15 h 70"/>
              <a:gd name="T10" fmla="*/ 0 w 96"/>
              <a:gd name="T11" fmla="*/ 15 h 70"/>
              <a:gd name="T12" fmla="*/ 0 w 96"/>
              <a:gd name="T13" fmla="*/ 55 h 70"/>
              <a:gd name="T14" fmla="*/ 48 w 96"/>
              <a:gd name="T15" fmla="*/ 70 h 70"/>
              <a:gd name="T16" fmla="*/ 48 w 96"/>
              <a:gd name="T17" fmla="*/ 29 h 70"/>
              <a:gd name="T18" fmla="*/ 96 w 96"/>
              <a:gd name="T19" fmla="*/ 15 h 70"/>
              <a:gd name="T20" fmla="*/ 47 w 96"/>
              <a:gd name="T21" fmla="*/ 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6" h="70">
                <a:moveTo>
                  <a:pt x="47" y="0"/>
                </a:moveTo>
                <a:cubicBezTo>
                  <a:pt x="40" y="2"/>
                  <a:pt x="18" y="9"/>
                  <a:pt x="0" y="15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55"/>
                  <a:pt x="0" y="55"/>
                  <a:pt x="0" y="55"/>
                </a:cubicBezTo>
                <a:cubicBezTo>
                  <a:pt x="48" y="70"/>
                  <a:pt x="48" y="70"/>
                  <a:pt x="48" y="70"/>
                </a:cubicBezTo>
                <a:cubicBezTo>
                  <a:pt x="48" y="29"/>
                  <a:pt x="48" y="29"/>
                  <a:pt x="48" y="29"/>
                </a:cubicBezTo>
                <a:cubicBezTo>
                  <a:pt x="96" y="15"/>
                  <a:pt x="96" y="15"/>
                  <a:pt x="96" y="15"/>
                </a:cubicBezTo>
                <a:cubicBezTo>
                  <a:pt x="78" y="9"/>
                  <a:pt x="54" y="2"/>
                  <a:pt x="47" y="0"/>
                </a:cubicBezTo>
                <a:close/>
              </a:path>
            </a:pathLst>
          </a:custGeom>
          <a:solidFill>
            <a:srgbClr val="B0C2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35" name="Freeform 23">
            <a:extLst>
              <a:ext uri="{FF2B5EF4-FFF2-40B4-BE49-F238E27FC236}">
                <a16:creationId xmlns:a16="http://schemas.microsoft.com/office/drawing/2014/main" id="{16CB18B1-CFBC-4936-9EA3-B86A7BE39D75}"/>
              </a:ext>
            </a:extLst>
          </p:cNvPr>
          <p:cNvSpPr>
            <a:spLocks/>
          </p:cNvSpPr>
          <p:nvPr userDrawn="1"/>
        </p:nvSpPr>
        <p:spPr bwMode="auto">
          <a:xfrm>
            <a:off x="5941366" y="2868612"/>
            <a:ext cx="301625" cy="96838"/>
          </a:xfrm>
          <a:custGeom>
            <a:avLst/>
            <a:gdLst>
              <a:gd name="T0" fmla="*/ 91 w 91"/>
              <a:gd name="T1" fmla="*/ 14 h 29"/>
              <a:gd name="T2" fmla="*/ 45 w 91"/>
              <a:gd name="T3" fmla="*/ 0 h 29"/>
              <a:gd name="T4" fmla="*/ 0 w 91"/>
              <a:gd name="T5" fmla="*/ 14 h 29"/>
              <a:gd name="T6" fmla="*/ 47 w 91"/>
              <a:gd name="T7" fmla="*/ 29 h 29"/>
              <a:gd name="T8" fmla="*/ 91 w 91"/>
              <a:gd name="T9" fmla="*/ 14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1" h="29">
                <a:moveTo>
                  <a:pt x="91" y="14"/>
                </a:moveTo>
                <a:cubicBezTo>
                  <a:pt x="45" y="0"/>
                  <a:pt x="45" y="0"/>
                  <a:pt x="45" y="0"/>
                </a:cubicBezTo>
                <a:cubicBezTo>
                  <a:pt x="0" y="14"/>
                  <a:pt x="0" y="14"/>
                  <a:pt x="0" y="14"/>
                </a:cubicBezTo>
                <a:cubicBezTo>
                  <a:pt x="17" y="20"/>
                  <a:pt x="40" y="26"/>
                  <a:pt x="47" y="29"/>
                </a:cubicBezTo>
                <a:cubicBezTo>
                  <a:pt x="53" y="27"/>
                  <a:pt x="73" y="20"/>
                  <a:pt x="91" y="14"/>
                </a:cubicBezTo>
                <a:close/>
              </a:path>
            </a:pathLst>
          </a:custGeom>
          <a:solidFill>
            <a:srgbClr val="B0C2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36" name="Freeform 24">
            <a:extLst>
              <a:ext uri="{FF2B5EF4-FFF2-40B4-BE49-F238E27FC236}">
                <a16:creationId xmlns:a16="http://schemas.microsoft.com/office/drawing/2014/main" id="{3E64D0F5-E4AA-4D4D-9A15-88F8777F3EAC}"/>
              </a:ext>
            </a:extLst>
          </p:cNvPr>
          <p:cNvSpPr>
            <a:spLocks/>
          </p:cNvSpPr>
          <p:nvPr userDrawn="1"/>
        </p:nvSpPr>
        <p:spPr bwMode="auto">
          <a:xfrm>
            <a:off x="7698729" y="3403600"/>
            <a:ext cx="312737" cy="96838"/>
          </a:xfrm>
          <a:custGeom>
            <a:avLst/>
            <a:gdLst>
              <a:gd name="T0" fmla="*/ 45 w 94"/>
              <a:gd name="T1" fmla="*/ 0 h 29"/>
              <a:gd name="T2" fmla="*/ 0 w 94"/>
              <a:gd name="T3" fmla="*/ 15 h 29"/>
              <a:gd name="T4" fmla="*/ 49 w 94"/>
              <a:gd name="T5" fmla="*/ 29 h 29"/>
              <a:gd name="T6" fmla="*/ 94 w 94"/>
              <a:gd name="T7" fmla="*/ 15 h 29"/>
              <a:gd name="T8" fmla="*/ 45 w 94"/>
              <a:gd name="T9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4" h="29">
                <a:moveTo>
                  <a:pt x="45" y="0"/>
                </a:moveTo>
                <a:cubicBezTo>
                  <a:pt x="33" y="4"/>
                  <a:pt x="15" y="10"/>
                  <a:pt x="0" y="15"/>
                </a:cubicBezTo>
                <a:cubicBezTo>
                  <a:pt x="17" y="19"/>
                  <a:pt x="37" y="26"/>
                  <a:pt x="49" y="29"/>
                </a:cubicBezTo>
                <a:cubicBezTo>
                  <a:pt x="94" y="15"/>
                  <a:pt x="94" y="15"/>
                  <a:pt x="94" y="15"/>
                </a:cubicBezTo>
                <a:lnTo>
                  <a:pt x="45" y="0"/>
                </a:lnTo>
                <a:close/>
              </a:path>
            </a:pathLst>
          </a:custGeom>
          <a:solidFill>
            <a:srgbClr val="B0C2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37" name="Freeform 25">
            <a:extLst>
              <a:ext uri="{FF2B5EF4-FFF2-40B4-BE49-F238E27FC236}">
                <a16:creationId xmlns:a16="http://schemas.microsoft.com/office/drawing/2014/main" id="{2C2FFD14-5F72-47B0-A9F8-9C5653159EE6}"/>
              </a:ext>
            </a:extLst>
          </p:cNvPr>
          <p:cNvSpPr>
            <a:spLocks/>
          </p:cNvSpPr>
          <p:nvPr userDrawn="1"/>
        </p:nvSpPr>
        <p:spPr bwMode="auto">
          <a:xfrm>
            <a:off x="4239566" y="3394075"/>
            <a:ext cx="312737" cy="230188"/>
          </a:xfrm>
          <a:custGeom>
            <a:avLst/>
            <a:gdLst>
              <a:gd name="T0" fmla="*/ 49 w 94"/>
              <a:gd name="T1" fmla="*/ 28 h 69"/>
              <a:gd name="T2" fmla="*/ 94 w 94"/>
              <a:gd name="T3" fmla="*/ 14 h 69"/>
              <a:gd name="T4" fmla="*/ 46 w 94"/>
              <a:gd name="T5" fmla="*/ 0 h 69"/>
              <a:gd name="T6" fmla="*/ 0 w 94"/>
              <a:gd name="T7" fmla="*/ 14 h 69"/>
              <a:gd name="T8" fmla="*/ 0 w 94"/>
              <a:gd name="T9" fmla="*/ 54 h 69"/>
              <a:gd name="T10" fmla="*/ 49 w 94"/>
              <a:gd name="T11" fmla="*/ 69 h 69"/>
              <a:gd name="T12" fmla="*/ 49 w 94"/>
              <a:gd name="T13" fmla="*/ 28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69">
                <a:moveTo>
                  <a:pt x="49" y="28"/>
                </a:moveTo>
                <a:cubicBezTo>
                  <a:pt x="60" y="25"/>
                  <a:pt x="79" y="19"/>
                  <a:pt x="94" y="14"/>
                </a:cubicBezTo>
                <a:cubicBezTo>
                  <a:pt x="77" y="9"/>
                  <a:pt x="56" y="3"/>
                  <a:pt x="46" y="0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54"/>
                  <a:pt x="0" y="54"/>
                  <a:pt x="0" y="54"/>
                </a:cubicBezTo>
                <a:cubicBezTo>
                  <a:pt x="49" y="69"/>
                  <a:pt x="49" y="69"/>
                  <a:pt x="49" y="69"/>
                </a:cubicBezTo>
                <a:cubicBezTo>
                  <a:pt x="49" y="28"/>
                  <a:pt x="49" y="28"/>
                  <a:pt x="49" y="28"/>
                </a:cubicBezTo>
                <a:close/>
              </a:path>
            </a:pathLst>
          </a:custGeom>
          <a:solidFill>
            <a:srgbClr val="B0C2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grpSp>
        <p:nvGrpSpPr>
          <p:cNvPr id="55" name="BEELDMERK GROEP">
            <a:extLst>
              <a:ext uri="{FF2B5EF4-FFF2-40B4-BE49-F238E27FC236}">
                <a16:creationId xmlns:a16="http://schemas.microsoft.com/office/drawing/2014/main" id="{83B6BB9E-5F16-41ED-9370-44388ED59063}"/>
              </a:ext>
            </a:extLst>
          </p:cNvPr>
          <p:cNvGrpSpPr/>
          <p:nvPr userDrawn="1"/>
        </p:nvGrpSpPr>
        <p:grpSpPr>
          <a:xfrm>
            <a:off x="4241947" y="2868612"/>
            <a:ext cx="3771900" cy="1290638"/>
            <a:chOff x="6340475" y="1482725"/>
            <a:chExt cx="3771900" cy="1290638"/>
          </a:xfrm>
        </p:grpSpPr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87948F52-0F36-4556-8612-EC8416CE90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08838" y="1751013"/>
              <a:ext cx="2039937" cy="747713"/>
            </a:xfrm>
            <a:custGeom>
              <a:avLst/>
              <a:gdLst>
                <a:gd name="T0" fmla="*/ 1262 w 1285"/>
                <a:gd name="T1" fmla="*/ 27 h 471"/>
                <a:gd name="T2" fmla="*/ 1180 w 1285"/>
                <a:gd name="T3" fmla="*/ 2 h 471"/>
                <a:gd name="T4" fmla="*/ 638 w 1285"/>
                <a:gd name="T5" fmla="*/ 170 h 471"/>
                <a:gd name="T6" fmla="*/ 75 w 1285"/>
                <a:gd name="T7" fmla="*/ 0 h 471"/>
                <a:gd name="T8" fmla="*/ 0 w 1285"/>
                <a:gd name="T9" fmla="*/ 23 h 471"/>
                <a:gd name="T10" fmla="*/ 563 w 1285"/>
                <a:gd name="T11" fmla="*/ 193 h 471"/>
                <a:gd name="T12" fmla="*/ 21 w 1285"/>
                <a:gd name="T13" fmla="*/ 362 h 471"/>
                <a:gd name="T14" fmla="*/ 21 w 1285"/>
                <a:gd name="T15" fmla="*/ 362 h 471"/>
                <a:gd name="T16" fmla="*/ 21 w 1285"/>
                <a:gd name="T17" fmla="*/ 448 h 471"/>
                <a:gd name="T18" fmla="*/ 100 w 1285"/>
                <a:gd name="T19" fmla="*/ 471 h 471"/>
                <a:gd name="T20" fmla="*/ 100 w 1285"/>
                <a:gd name="T21" fmla="*/ 387 h 471"/>
                <a:gd name="T22" fmla="*/ 100 w 1285"/>
                <a:gd name="T23" fmla="*/ 387 h 471"/>
                <a:gd name="T24" fmla="*/ 646 w 1285"/>
                <a:gd name="T25" fmla="*/ 217 h 471"/>
                <a:gd name="T26" fmla="*/ 1214 w 1285"/>
                <a:gd name="T27" fmla="*/ 389 h 471"/>
                <a:gd name="T28" fmla="*/ 1285 w 1285"/>
                <a:gd name="T29" fmla="*/ 368 h 471"/>
                <a:gd name="T30" fmla="*/ 720 w 1285"/>
                <a:gd name="T31" fmla="*/ 195 h 471"/>
                <a:gd name="T32" fmla="*/ 1262 w 1285"/>
                <a:gd name="T33" fmla="*/ 27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85" h="471">
                  <a:moveTo>
                    <a:pt x="1262" y="27"/>
                  </a:moveTo>
                  <a:lnTo>
                    <a:pt x="1180" y="2"/>
                  </a:lnTo>
                  <a:lnTo>
                    <a:pt x="638" y="170"/>
                  </a:lnTo>
                  <a:lnTo>
                    <a:pt x="75" y="0"/>
                  </a:lnTo>
                  <a:lnTo>
                    <a:pt x="0" y="23"/>
                  </a:lnTo>
                  <a:lnTo>
                    <a:pt x="563" y="193"/>
                  </a:lnTo>
                  <a:lnTo>
                    <a:pt x="21" y="362"/>
                  </a:lnTo>
                  <a:lnTo>
                    <a:pt x="21" y="362"/>
                  </a:lnTo>
                  <a:lnTo>
                    <a:pt x="21" y="448"/>
                  </a:lnTo>
                  <a:lnTo>
                    <a:pt x="100" y="471"/>
                  </a:lnTo>
                  <a:lnTo>
                    <a:pt x="100" y="387"/>
                  </a:lnTo>
                  <a:lnTo>
                    <a:pt x="100" y="387"/>
                  </a:lnTo>
                  <a:lnTo>
                    <a:pt x="646" y="217"/>
                  </a:lnTo>
                  <a:lnTo>
                    <a:pt x="1214" y="389"/>
                  </a:lnTo>
                  <a:lnTo>
                    <a:pt x="1285" y="368"/>
                  </a:lnTo>
                  <a:lnTo>
                    <a:pt x="720" y="195"/>
                  </a:lnTo>
                  <a:lnTo>
                    <a:pt x="1262" y="27"/>
                  </a:ln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9" name="Freeform 10">
              <a:extLst>
                <a:ext uri="{FF2B5EF4-FFF2-40B4-BE49-F238E27FC236}">
                  <a16:creationId xmlns:a16="http://schemas.microsoft.com/office/drawing/2014/main" id="{FAC20717-DED0-40B1-A409-0F77DEB45C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31088" y="1687513"/>
              <a:ext cx="1547812" cy="269875"/>
            </a:xfrm>
            <a:custGeom>
              <a:avLst/>
              <a:gdLst>
                <a:gd name="T0" fmla="*/ 466 w 466"/>
                <a:gd name="T1" fmla="*/ 11 h 81"/>
                <a:gd name="T2" fmla="*/ 433 w 466"/>
                <a:gd name="T3" fmla="*/ 1 h 81"/>
                <a:gd name="T4" fmla="*/ 236 w 466"/>
                <a:gd name="T5" fmla="*/ 62 h 81"/>
                <a:gd name="T6" fmla="*/ 30 w 466"/>
                <a:gd name="T7" fmla="*/ 0 h 81"/>
                <a:gd name="T8" fmla="*/ 0 w 466"/>
                <a:gd name="T9" fmla="*/ 9 h 81"/>
                <a:gd name="T10" fmla="*/ 238 w 466"/>
                <a:gd name="T11" fmla="*/ 81 h 81"/>
                <a:gd name="T12" fmla="*/ 466 w 466"/>
                <a:gd name="T13" fmla="*/ 1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6" h="81">
                  <a:moveTo>
                    <a:pt x="466" y="11"/>
                  </a:moveTo>
                  <a:cubicBezTo>
                    <a:pt x="433" y="1"/>
                    <a:pt x="433" y="1"/>
                    <a:pt x="433" y="1"/>
                  </a:cubicBezTo>
                  <a:cubicBezTo>
                    <a:pt x="236" y="62"/>
                    <a:pt x="236" y="62"/>
                    <a:pt x="236" y="62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62" y="28"/>
                    <a:pt x="227" y="78"/>
                    <a:pt x="238" y="81"/>
                  </a:cubicBezTo>
                  <a:cubicBezTo>
                    <a:pt x="248" y="78"/>
                    <a:pt x="399" y="31"/>
                    <a:pt x="466" y="11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40" name="Freeform 11">
              <a:extLst>
                <a:ext uri="{FF2B5EF4-FFF2-40B4-BE49-F238E27FC236}">
                  <a16:creationId xmlns:a16="http://schemas.microsoft.com/office/drawing/2014/main" id="{62708A08-6026-4D1D-BFB2-440BBE1E7F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0775" y="2159000"/>
              <a:ext cx="1562100" cy="406400"/>
            </a:xfrm>
            <a:custGeom>
              <a:avLst/>
              <a:gdLst>
                <a:gd name="T0" fmla="*/ 0 w 470"/>
                <a:gd name="T1" fmla="*/ 71 h 122"/>
                <a:gd name="T2" fmla="*/ 0 w 470"/>
                <a:gd name="T3" fmla="*/ 71 h 122"/>
                <a:gd name="T4" fmla="*/ 0 w 470"/>
                <a:gd name="T5" fmla="*/ 112 h 122"/>
                <a:gd name="T6" fmla="*/ 32 w 470"/>
                <a:gd name="T7" fmla="*/ 122 h 122"/>
                <a:gd name="T8" fmla="*/ 32 w 470"/>
                <a:gd name="T9" fmla="*/ 81 h 122"/>
                <a:gd name="T10" fmla="*/ 232 w 470"/>
                <a:gd name="T11" fmla="*/ 19 h 122"/>
                <a:gd name="T12" fmla="*/ 440 w 470"/>
                <a:gd name="T13" fmla="*/ 82 h 122"/>
                <a:gd name="T14" fmla="*/ 470 w 470"/>
                <a:gd name="T15" fmla="*/ 72 h 122"/>
                <a:gd name="T16" fmla="*/ 230 w 470"/>
                <a:gd name="T17" fmla="*/ 0 h 122"/>
                <a:gd name="T18" fmla="*/ 0 w 470"/>
                <a:gd name="T19" fmla="*/ 7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0" h="122">
                  <a:moveTo>
                    <a:pt x="0" y="71"/>
                  </a:moveTo>
                  <a:cubicBezTo>
                    <a:pt x="0" y="71"/>
                    <a:pt x="0" y="71"/>
                    <a:pt x="0" y="71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32" y="122"/>
                    <a:pt x="32" y="122"/>
                    <a:pt x="32" y="122"/>
                  </a:cubicBezTo>
                  <a:cubicBezTo>
                    <a:pt x="32" y="81"/>
                    <a:pt x="32" y="81"/>
                    <a:pt x="32" y="81"/>
                  </a:cubicBezTo>
                  <a:cubicBezTo>
                    <a:pt x="232" y="19"/>
                    <a:pt x="232" y="19"/>
                    <a:pt x="232" y="19"/>
                  </a:cubicBezTo>
                  <a:cubicBezTo>
                    <a:pt x="440" y="82"/>
                    <a:pt x="440" y="82"/>
                    <a:pt x="440" y="82"/>
                  </a:cubicBezTo>
                  <a:cubicBezTo>
                    <a:pt x="470" y="72"/>
                    <a:pt x="470" y="72"/>
                    <a:pt x="470" y="72"/>
                  </a:cubicBezTo>
                  <a:cubicBezTo>
                    <a:pt x="407" y="53"/>
                    <a:pt x="241" y="3"/>
                    <a:pt x="230" y="0"/>
                  </a:cubicBezTo>
                  <a:cubicBezTo>
                    <a:pt x="219" y="3"/>
                    <a:pt x="61" y="52"/>
                    <a:pt x="0" y="71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41" name="Freeform 12">
              <a:extLst>
                <a:ext uri="{FF2B5EF4-FFF2-40B4-BE49-F238E27FC236}">
                  <a16:creationId xmlns:a16="http://schemas.microsoft.com/office/drawing/2014/main" id="{7CDC78A2-1147-4B09-BE16-916593C92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56625" y="1827213"/>
              <a:ext cx="893762" cy="474663"/>
            </a:xfrm>
            <a:custGeom>
              <a:avLst/>
              <a:gdLst>
                <a:gd name="T0" fmla="*/ 261 w 269"/>
                <a:gd name="T1" fmla="*/ 9 h 142"/>
                <a:gd name="T2" fmla="*/ 228 w 269"/>
                <a:gd name="T3" fmla="*/ 0 h 142"/>
                <a:gd name="T4" fmla="*/ 0 w 269"/>
                <a:gd name="T5" fmla="*/ 70 h 142"/>
                <a:gd name="T6" fmla="*/ 239 w 269"/>
                <a:gd name="T7" fmla="*/ 142 h 142"/>
                <a:gd name="T8" fmla="*/ 269 w 269"/>
                <a:gd name="T9" fmla="*/ 133 h 142"/>
                <a:gd name="T10" fmla="*/ 63 w 269"/>
                <a:gd name="T11" fmla="*/ 71 h 142"/>
                <a:gd name="T12" fmla="*/ 261 w 269"/>
                <a:gd name="T13" fmla="*/ 9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9" h="142">
                  <a:moveTo>
                    <a:pt x="261" y="9"/>
                  </a:moveTo>
                  <a:cubicBezTo>
                    <a:pt x="228" y="0"/>
                    <a:pt x="228" y="0"/>
                    <a:pt x="228" y="0"/>
                  </a:cubicBezTo>
                  <a:cubicBezTo>
                    <a:pt x="182" y="14"/>
                    <a:pt x="33" y="60"/>
                    <a:pt x="0" y="70"/>
                  </a:cubicBezTo>
                  <a:cubicBezTo>
                    <a:pt x="35" y="81"/>
                    <a:pt x="199" y="130"/>
                    <a:pt x="239" y="142"/>
                  </a:cubicBezTo>
                  <a:cubicBezTo>
                    <a:pt x="269" y="133"/>
                    <a:pt x="269" y="133"/>
                    <a:pt x="269" y="133"/>
                  </a:cubicBezTo>
                  <a:cubicBezTo>
                    <a:pt x="63" y="71"/>
                    <a:pt x="63" y="71"/>
                    <a:pt x="63" y="71"/>
                  </a:cubicBezTo>
                  <a:lnTo>
                    <a:pt x="261" y="9"/>
                  </a:ln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42" name="Freeform 13">
              <a:extLst>
                <a:ext uri="{FF2B5EF4-FFF2-40B4-BE49-F238E27FC236}">
                  <a16:creationId xmlns:a16="http://schemas.microsoft.com/office/drawing/2014/main" id="{290AE77B-A3E1-4D00-847B-6066EF6474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05638" y="1817688"/>
              <a:ext cx="890587" cy="614363"/>
            </a:xfrm>
            <a:custGeom>
              <a:avLst/>
              <a:gdLst>
                <a:gd name="T0" fmla="*/ 40 w 268"/>
                <a:gd name="T1" fmla="*/ 143 h 184"/>
                <a:gd name="T2" fmla="*/ 268 w 268"/>
                <a:gd name="T3" fmla="*/ 73 h 184"/>
                <a:gd name="T4" fmla="*/ 30 w 268"/>
                <a:gd name="T5" fmla="*/ 0 h 184"/>
                <a:gd name="T6" fmla="*/ 0 w 268"/>
                <a:gd name="T7" fmla="*/ 10 h 184"/>
                <a:gd name="T8" fmla="*/ 205 w 268"/>
                <a:gd name="T9" fmla="*/ 72 h 184"/>
                <a:gd name="T10" fmla="*/ 7 w 268"/>
                <a:gd name="T11" fmla="*/ 133 h 184"/>
                <a:gd name="T12" fmla="*/ 7 w 268"/>
                <a:gd name="T13" fmla="*/ 133 h 184"/>
                <a:gd name="T14" fmla="*/ 7 w 268"/>
                <a:gd name="T15" fmla="*/ 133 h 184"/>
                <a:gd name="T16" fmla="*/ 7 w 268"/>
                <a:gd name="T17" fmla="*/ 174 h 184"/>
                <a:gd name="T18" fmla="*/ 40 w 268"/>
                <a:gd name="T19" fmla="*/ 184 h 184"/>
                <a:gd name="T20" fmla="*/ 40 w 268"/>
                <a:gd name="T21" fmla="*/ 143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8" h="184">
                  <a:moveTo>
                    <a:pt x="40" y="143"/>
                  </a:moveTo>
                  <a:cubicBezTo>
                    <a:pt x="79" y="131"/>
                    <a:pt x="234" y="83"/>
                    <a:pt x="268" y="73"/>
                  </a:cubicBezTo>
                  <a:cubicBezTo>
                    <a:pt x="233" y="62"/>
                    <a:pt x="64" y="11"/>
                    <a:pt x="3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7" y="133"/>
                    <a:pt x="7" y="133"/>
                    <a:pt x="7" y="133"/>
                  </a:cubicBezTo>
                  <a:cubicBezTo>
                    <a:pt x="7" y="133"/>
                    <a:pt x="7" y="133"/>
                    <a:pt x="7" y="133"/>
                  </a:cubicBezTo>
                  <a:cubicBezTo>
                    <a:pt x="7" y="133"/>
                    <a:pt x="7" y="133"/>
                    <a:pt x="7" y="133"/>
                  </a:cubicBezTo>
                  <a:cubicBezTo>
                    <a:pt x="7" y="174"/>
                    <a:pt x="7" y="174"/>
                    <a:pt x="7" y="174"/>
                  </a:cubicBezTo>
                  <a:cubicBezTo>
                    <a:pt x="40" y="184"/>
                    <a:pt x="40" y="184"/>
                    <a:pt x="40" y="184"/>
                  </a:cubicBezTo>
                  <a:cubicBezTo>
                    <a:pt x="40" y="143"/>
                    <a:pt x="40" y="143"/>
                    <a:pt x="40" y="143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43" name="Freeform 14">
              <a:extLst>
                <a:ext uri="{FF2B5EF4-FFF2-40B4-BE49-F238E27FC236}">
                  <a16:creationId xmlns:a16="http://schemas.microsoft.com/office/drawing/2014/main" id="{77AAD9F9-F0B3-44DF-9CC2-BA3D0F69C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634288" y="1627188"/>
              <a:ext cx="1131887" cy="203200"/>
            </a:xfrm>
            <a:custGeom>
              <a:avLst/>
              <a:gdLst>
                <a:gd name="T0" fmla="*/ 341 w 341"/>
                <a:gd name="T1" fmla="*/ 10 h 61"/>
                <a:gd name="T2" fmla="*/ 309 w 341"/>
                <a:gd name="T3" fmla="*/ 0 h 61"/>
                <a:gd name="T4" fmla="*/ 172 w 341"/>
                <a:gd name="T5" fmla="*/ 42 h 61"/>
                <a:gd name="T6" fmla="*/ 30 w 341"/>
                <a:gd name="T7" fmla="*/ 0 h 61"/>
                <a:gd name="T8" fmla="*/ 0 w 341"/>
                <a:gd name="T9" fmla="*/ 9 h 61"/>
                <a:gd name="T10" fmla="*/ 174 w 341"/>
                <a:gd name="T11" fmla="*/ 61 h 61"/>
                <a:gd name="T12" fmla="*/ 341 w 341"/>
                <a:gd name="T13" fmla="*/ 1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1" h="61">
                  <a:moveTo>
                    <a:pt x="341" y="10"/>
                  </a:moveTo>
                  <a:cubicBezTo>
                    <a:pt x="309" y="0"/>
                    <a:pt x="309" y="0"/>
                    <a:pt x="309" y="0"/>
                  </a:cubicBezTo>
                  <a:cubicBezTo>
                    <a:pt x="172" y="42"/>
                    <a:pt x="172" y="42"/>
                    <a:pt x="172" y="42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50" y="24"/>
                    <a:pt x="164" y="58"/>
                    <a:pt x="174" y="61"/>
                  </a:cubicBezTo>
                  <a:cubicBezTo>
                    <a:pt x="184" y="58"/>
                    <a:pt x="288" y="26"/>
                    <a:pt x="341" y="10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44" name="Freeform 15">
              <a:extLst>
                <a:ext uri="{FF2B5EF4-FFF2-40B4-BE49-F238E27FC236}">
                  <a16:creationId xmlns:a16="http://schemas.microsoft.com/office/drawing/2014/main" id="{5849F3E6-C780-4A15-B766-267C6A00F0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680325" y="2286000"/>
              <a:ext cx="1149350" cy="342900"/>
            </a:xfrm>
            <a:custGeom>
              <a:avLst/>
              <a:gdLst>
                <a:gd name="T0" fmla="*/ 0 w 346"/>
                <a:gd name="T1" fmla="*/ 52 h 103"/>
                <a:gd name="T2" fmla="*/ 0 w 346"/>
                <a:gd name="T3" fmla="*/ 52 h 103"/>
                <a:gd name="T4" fmla="*/ 0 w 346"/>
                <a:gd name="T5" fmla="*/ 52 h 103"/>
                <a:gd name="T6" fmla="*/ 0 w 346"/>
                <a:gd name="T7" fmla="*/ 93 h 103"/>
                <a:gd name="T8" fmla="*/ 33 w 346"/>
                <a:gd name="T9" fmla="*/ 103 h 103"/>
                <a:gd name="T10" fmla="*/ 33 w 346"/>
                <a:gd name="T11" fmla="*/ 62 h 103"/>
                <a:gd name="T12" fmla="*/ 171 w 346"/>
                <a:gd name="T13" fmla="*/ 19 h 103"/>
                <a:gd name="T14" fmla="*/ 316 w 346"/>
                <a:gd name="T15" fmla="*/ 62 h 103"/>
                <a:gd name="T16" fmla="*/ 346 w 346"/>
                <a:gd name="T17" fmla="*/ 53 h 103"/>
                <a:gd name="T18" fmla="*/ 169 w 346"/>
                <a:gd name="T19" fmla="*/ 0 h 103"/>
                <a:gd name="T20" fmla="*/ 0 w 346"/>
                <a:gd name="T21" fmla="*/ 5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6" h="103"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33" y="103"/>
                    <a:pt x="33" y="103"/>
                    <a:pt x="33" y="103"/>
                  </a:cubicBezTo>
                  <a:cubicBezTo>
                    <a:pt x="33" y="62"/>
                    <a:pt x="33" y="62"/>
                    <a:pt x="33" y="62"/>
                  </a:cubicBezTo>
                  <a:cubicBezTo>
                    <a:pt x="171" y="19"/>
                    <a:pt x="171" y="19"/>
                    <a:pt x="171" y="19"/>
                  </a:cubicBezTo>
                  <a:cubicBezTo>
                    <a:pt x="316" y="62"/>
                    <a:pt x="316" y="62"/>
                    <a:pt x="316" y="62"/>
                  </a:cubicBezTo>
                  <a:cubicBezTo>
                    <a:pt x="346" y="53"/>
                    <a:pt x="346" y="53"/>
                    <a:pt x="346" y="53"/>
                  </a:cubicBezTo>
                  <a:cubicBezTo>
                    <a:pt x="295" y="38"/>
                    <a:pt x="180" y="3"/>
                    <a:pt x="169" y="0"/>
                  </a:cubicBezTo>
                  <a:cubicBezTo>
                    <a:pt x="159" y="3"/>
                    <a:pt x="50" y="37"/>
                    <a:pt x="0" y="52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45" name="Freeform 16">
              <a:extLst>
                <a:ext uri="{FF2B5EF4-FFF2-40B4-BE49-F238E27FC236}">
                  <a16:creationId xmlns:a16="http://schemas.microsoft.com/office/drawing/2014/main" id="{B04BB73A-06D0-4AE2-9AE0-DE68449A1D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72550" y="1890713"/>
              <a:ext cx="681037" cy="347663"/>
            </a:xfrm>
            <a:custGeom>
              <a:avLst/>
              <a:gdLst>
                <a:gd name="T0" fmla="*/ 200 w 205"/>
                <a:gd name="T1" fmla="*/ 10 h 104"/>
                <a:gd name="T2" fmla="*/ 167 w 205"/>
                <a:gd name="T3" fmla="*/ 0 h 104"/>
                <a:gd name="T4" fmla="*/ 0 w 205"/>
                <a:gd name="T5" fmla="*/ 52 h 104"/>
                <a:gd name="T6" fmla="*/ 175 w 205"/>
                <a:gd name="T7" fmla="*/ 104 h 104"/>
                <a:gd name="T8" fmla="*/ 205 w 205"/>
                <a:gd name="T9" fmla="*/ 95 h 104"/>
                <a:gd name="T10" fmla="*/ 63 w 205"/>
                <a:gd name="T11" fmla="*/ 52 h 104"/>
                <a:gd name="T12" fmla="*/ 200 w 205"/>
                <a:gd name="T13" fmla="*/ 1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5" h="104">
                  <a:moveTo>
                    <a:pt x="200" y="10"/>
                  </a:moveTo>
                  <a:cubicBezTo>
                    <a:pt x="167" y="0"/>
                    <a:pt x="167" y="0"/>
                    <a:pt x="167" y="0"/>
                  </a:cubicBezTo>
                  <a:cubicBezTo>
                    <a:pt x="130" y="11"/>
                    <a:pt x="30" y="42"/>
                    <a:pt x="0" y="52"/>
                  </a:cubicBezTo>
                  <a:cubicBezTo>
                    <a:pt x="32" y="61"/>
                    <a:pt x="144" y="95"/>
                    <a:pt x="175" y="104"/>
                  </a:cubicBezTo>
                  <a:cubicBezTo>
                    <a:pt x="205" y="95"/>
                    <a:pt x="205" y="95"/>
                    <a:pt x="205" y="95"/>
                  </a:cubicBezTo>
                  <a:cubicBezTo>
                    <a:pt x="63" y="52"/>
                    <a:pt x="63" y="52"/>
                    <a:pt x="63" y="52"/>
                  </a:cubicBezTo>
                  <a:lnTo>
                    <a:pt x="200" y="10"/>
                  </a:ln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46" name="Freeform 17">
              <a:extLst>
                <a:ext uri="{FF2B5EF4-FFF2-40B4-BE49-F238E27FC236}">
                  <a16:creationId xmlns:a16="http://schemas.microsoft.com/office/drawing/2014/main" id="{E28AC2CA-CCE5-4FBB-9724-5A905D83F1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99263" y="1881188"/>
              <a:ext cx="681037" cy="484188"/>
            </a:xfrm>
            <a:custGeom>
              <a:avLst/>
              <a:gdLst>
                <a:gd name="T0" fmla="*/ 38 w 205"/>
                <a:gd name="T1" fmla="*/ 105 h 145"/>
                <a:gd name="T2" fmla="*/ 205 w 205"/>
                <a:gd name="T3" fmla="*/ 53 h 145"/>
                <a:gd name="T4" fmla="*/ 30 w 205"/>
                <a:gd name="T5" fmla="*/ 0 h 145"/>
                <a:gd name="T6" fmla="*/ 0 w 205"/>
                <a:gd name="T7" fmla="*/ 9 h 145"/>
                <a:gd name="T8" fmla="*/ 143 w 205"/>
                <a:gd name="T9" fmla="*/ 52 h 145"/>
                <a:gd name="T10" fmla="*/ 6 w 205"/>
                <a:gd name="T11" fmla="*/ 95 h 145"/>
                <a:gd name="T12" fmla="*/ 6 w 205"/>
                <a:gd name="T13" fmla="*/ 95 h 145"/>
                <a:gd name="T14" fmla="*/ 6 w 205"/>
                <a:gd name="T15" fmla="*/ 95 h 145"/>
                <a:gd name="T16" fmla="*/ 6 w 205"/>
                <a:gd name="T17" fmla="*/ 136 h 145"/>
                <a:gd name="T18" fmla="*/ 38 w 205"/>
                <a:gd name="T19" fmla="*/ 145 h 145"/>
                <a:gd name="T20" fmla="*/ 38 w 205"/>
                <a:gd name="T21" fmla="*/ 10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5" h="145">
                  <a:moveTo>
                    <a:pt x="38" y="105"/>
                  </a:moveTo>
                  <a:cubicBezTo>
                    <a:pt x="70" y="95"/>
                    <a:pt x="174" y="63"/>
                    <a:pt x="205" y="53"/>
                  </a:cubicBezTo>
                  <a:cubicBezTo>
                    <a:pt x="173" y="43"/>
                    <a:pt x="59" y="9"/>
                    <a:pt x="3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43" y="52"/>
                    <a:pt x="143" y="52"/>
                    <a:pt x="143" y="52"/>
                  </a:cubicBezTo>
                  <a:cubicBezTo>
                    <a:pt x="6" y="95"/>
                    <a:pt x="6" y="95"/>
                    <a:pt x="6" y="95"/>
                  </a:cubicBezTo>
                  <a:cubicBezTo>
                    <a:pt x="6" y="95"/>
                    <a:pt x="6" y="95"/>
                    <a:pt x="6" y="95"/>
                  </a:cubicBezTo>
                  <a:cubicBezTo>
                    <a:pt x="6" y="95"/>
                    <a:pt x="6" y="95"/>
                    <a:pt x="6" y="95"/>
                  </a:cubicBezTo>
                  <a:cubicBezTo>
                    <a:pt x="6" y="136"/>
                    <a:pt x="6" y="136"/>
                    <a:pt x="6" y="136"/>
                  </a:cubicBezTo>
                  <a:cubicBezTo>
                    <a:pt x="38" y="145"/>
                    <a:pt x="38" y="145"/>
                    <a:pt x="38" y="145"/>
                  </a:cubicBezTo>
                  <a:cubicBezTo>
                    <a:pt x="38" y="105"/>
                    <a:pt x="38" y="105"/>
                    <a:pt x="38" y="105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47" name="Freeform 18">
              <a:extLst>
                <a:ext uri="{FF2B5EF4-FFF2-40B4-BE49-F238E27FC236}">
                  <a16:creationId xmlns:a16="http://schemas.microsoft.com/office/drawing/2014/main" id="{916F2DBA-FF52-47AA-A530-3BF26B296D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93050" y="2413000"/>
              <a:ext cx="730250" cy="280988"/>
            </a:xfrm>
            <a:custGeom>
              <a:avLst/>
              <a:gdLst>
                <a:gd name="T0" fmla="*/ 0 w 220"/>
                <a:gd name="T1" fmla="*/ 33 h 84"/>
                <a:gd name="T2" fmla="*/ 0 w 220"/>
                <a:gd name="T3" fmla="*/ 33 h 84"/>
                <a:gd name="T4" fmla="*/ 0 w 220"/>
                <a:gd name="T5" fmla="*/ 33 h 84"/>
                <a:gd name="T6" fmla="*/ 0 w 220"/>
                <a:gd name="T7" fmla="*/ 33 h 84"/>
                <a:gd name="T8" fmla="*/ 0 w 220"/>
                <a:gd name="T9" fmla="*/ 74 h 84"/>
                <a:gd name="T10" fmla="*/ 32 w 220"/>
                <a:gd name="T11" fmla="*/ 84 h 84"/>
                <a:gd name="T12" fmla="*/ 32 w 220"/>
                <a:gd name="T13" fmla="*/ 43 h 84"/>
                <a:gd name="T14" fmla="*/ 32 w 220"/>
                <a:gd name="T15" fmla="*/ 43 h 84"/>
                <a:gd name="T16" fmla="*/ 110 w 220"/>
                <a:gd name="T17" fmla="*/ 19 h 84"/>
                <a:gd name="T18" fmla="*/ 190 w 220"/>
                <a:gd name="T19" fmla="*/ 43 h 84"/>
                <a:gd name="T20" fmla="*/ 220 w 220"/>
                <a:gd name="T21" fmla="*/ 34 h 84"/>
                <a:gd name="T22" fmla="*/ 108 w 220"/>
                <a:gd name="T23" fmla="*/ 0 h 84"/>
                <a:gd name="T24" fmla="*/ 0 w 220"/>
                <a:gd name="T25" fmla="*/ 3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0" h="84">
                  <a:moveTo>
                    <a:pt x="0" y="33"/>
                  </a:moveTo>
                  <a:cubicBezTo>
                    <a:pt x="0" y="33"/>
                    <a:pt x="0" y="33"/>
                    <a:pt x="0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32" y="84"/>
                    <a:pt x="32" y="84"/>
                    <a:pt x="32" y="84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110" y="19"/>
                    <a:pt x="110" y="19"/>
                    <a:pt x="110" y="19"/>
                  </a:cubicBezTo>
                  <a:cubicBezTo>
                    <a:pt x="190" y="43"/>
                    <a:pt x="190" y="43"/>
                    <a:pt x="190" y="43"/>
                  </a:cubicBezTo>
                  <a:cubicBezTo>
                    <a:pt x="220" y="34"/>
                    <a:pt x="220" y="34"/>
                    <a:pt x="220" y="34"/>
                  </a:cubicBezTo>
                  <a:cubicBezTo>
                    <a:pt x="184" y="23"/>
                    <a:pt x="117" y="3"/>
                    <a:pt x="108" y="0"/>
                  </a:cubicBezTo>
                  <a:cubicBezTo>
                    <a:pt x="98" y="3"/>
                    <a:pt x="35" y="22"/>
                    <a:pt x="0" y="33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48" name="Freeform 19">
              <a:extLst>
                <a:ext uri="{FF2B5EF4-FFF2-40B4-BE49-F238E27FC236}">
                  <a16:creationId xmlns:a16="http://schemas.microsoft.com/office/drawing/2014/main" id="{D794C61A-F29F-407A-A2D4-545E971B2A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35900" y="1563688"/>
              <a:ext cx="720725" cy="139700"/>
            </a:xfrm>
            <a:custGeom>
              <a:avLst/>
              <a:gdLst>
                <a:gd name="T0" fmla="*/ 217 w 217"/>
                <a:gd name="T1" fmla="*/ 9 h 42"/>
                <a:gd name="T2" fmla="*/ 184 w 217"/>
                <a:gd name="T3" fmla="*/ 0 h 42"/>
                <a:gd name="T4" fmla="*/ 109 w 217"/>
                <a:gd name="T5" fmla="*/ 24 h 42"/>
                <a:gd name="T6" fmla="*/ 31 w 217"/>
                <a:gd name="T7" fmla="*/ 0 h 42"/>
                <a:gd name="T8" fmla="*/ 0 w 217"/>
                <a:gd name="T9" fmla="*/ 9 h 42"/>
                <a:gd name="T10" fmla="*/ 111 w 217"/>
                <a:gd name="T11" fmla="*/ 42 h 42"/>
                <a:gd name="T12" fmla="*/ 217 w 217"/>
                <a:gd name="T13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42">
                  <a:moveTo>
                    <a:pt x="217" y="9"/>
                  </a:moveTo>
                  <a:cubicBezTo>
                    <a:pt x="184" y="0"/>
                    <a:pt x="184" y="0"/>
                    <a:pt x="184" y="0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36" y="20"/>
                    <a:pt x="102" y="40"/>
                    <a:pt x="111" y="42"/>
                  </a:cubicBezTo>
                  <a:cubicBezTo>
                    <a:pt x="120" y="40"/>
                    <a:pt x="179" y="21"/>
                    <a:pt x="217" y="9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49" name="Freeform 20">
              <a:extLst>
                <a:ext uri="{FF2B5EF4-FFF2-40B4-BE49-F238E27FC236}">
                  <a16:creationId xmlns:a16="http://schemas.microsoft.com/office/drawing/2014/main" id="{CE79B4B5-DDAF-434E-B5E3-6181DA9AB4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388475" y="1954213"/>
              <a:ext cx="471487" cy="223838"/>
            </a:xfrm>
            <a:custGeom>
              <a:avLst/>
              <a:gdLst>
                <a:gd name="T0" fmla="*/ 139 w 142"/>
                <a:gd name="T1" fmla="*/ 10 h 67"/>
                <a:gd name="T2" fmla="*/ 106 w 142"/>
                <a:gd name="T3" fmla="*/ 0 h 67"/>
                <a:gd name="T4" fmla="*/ 0 w 142"/>
                <a:gd name="T5" fmla="*/ 33 h 67"/>
                <a:gd name="T6" fmla="*/ 112 w 142"/>
                <a:gd name="T7" fmla="*/ 67 h 67"/>
                <a:gd name="T8" fmla="*/ 142 w 142"/>
                <a:gd name="T9" fmla="*/ 57 h 67"/>
                <a:gd name="T10" fmla="*/ 63 w 142"/>
                <a:gd name="T11" fmla="*/ 34 h 67"/>
                <a:gd name="T12" fmla="*/ 139 w 142"/>
                <a:gd name="T13" fmla="*/ 1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2" h="67">
                  <a:moveTo>
                    <a:pt x="139" y="10"/>
                  </a:moveTo>
                  <a:cubicBezTo>
                    <a:pt x="106" y="0"/>
                    <a:pt x="106" y="0"/>
                    <a:pt x="106" y="0"/>
                  </a:cubicBezTo>
                  <a:cubicBezTo>
                    <a:pt x="80" y="8"/>
                    <a:pt x="24" y="25"/>
                    <a:pt x="0" y="33"/>
                  </a:cubicBezTo>
                  <a:cubicBezTo>
                    <a:pt x="26" y="41"/>
                    <a:pt x="89" y="60"/>
                    <a:pt x="112" y="67"/>
                  </a:cubicBezTo>
                  <a:cubicBezTo>
                    <a:pt x="142" y="57"/>
                    <a:pt x="142" y="57"/>
                    <a:pt x="142" y="57"/>
                  </a:cubicBezTo>
                  <a:cubicBezTo>
                    <a:pt x="63" y="34"/>
                    <a:pt x="63" y="34"/>
                    <a:pt x="63" y="34"/>
                  </a:cubicBezTo>
                  <a:lnTo>
                    <a:pt x="139" y="10"/>
                  </a:ln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50" name="Freeform 21">
              <a:extLst>
                <a:ext uri="{FF2B5EF4-FFF2-40B4-BE49-F238E27FC236}">
                  <a16:creationId xmlns:a16="http://schemas.microsoft.com/office/drawing/2014/main" id="{D96E9583-E00D-4782-B4D9-0020DF8BC3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96063" y="1944688"/>
              <a:ext cx="473075" cy="357188"/>
            </a:xfrm>
            <a:custGeom>
              <a:avLst/>
              <a:gdLst>
                <a:gd name="T0" fmla="*/ 36 w 142"/>
                <a:gd name="T1" fmla="*/ 66 h 107"/>
                <a:gd name="T2" fmla="*/ 142 w 142"/>
                <a:gd name="T3" fmla="*/ 34 h 107"/>
                <a:gd name="T4" fmla="*/ 30 w 142"/>
                <a:gd name="T5" fmla="*/ 0 h 107"/>
                <a:gd name="T6" fmla="*/ 0 w 142"/>
                <a:gd name="T7" fmla="*/ 9 h 107"/>
                <a:gd name="T8" fmla="*/ 78 w 142"/>
                <a:gd name="T9" fmla="*/ 33 h 107"/>
                <a:gd name="T10" fmla="*/ 3 w 142"/>
                <a:gd name="T11" fmla="*/ 57 h 107"/>
                <a:gd name="T12" fmla="*/ 3 w 142"/>
                <a:gd name="T13" fmla="*/ 57 h 107"/>
                <a:gd name="T14" fmla="*/ 3 w 142"/>
                <a:gd name="T15" fmla="*/ 57 h 107"/>
                <a:gd name="T16" fmla="*/ 3 w 142"/>
                <a:gd name="T17" fmla="*/ 97 h 107"/>
                <a:gd name="T18" fmla="*/ 36 w 142"/>
                <a:gd name="T19" fmla="*/ 107 h 107"/>
                <a:gd name="T20" fmla="*/ 36 w 142"/>
                <a:gd name="T21" fmla="*/ 6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2" h="107">
                  <a:moveTo>
                    <a:pt x="36" y="66"/>
                  </a:moveTo>
                  <a:cubicBezTo>
                    <a:pt x="58" y="59"/>
                    <a:pt x="116" y="42"/>
                    <a:pt x="142" y="34"/>
                  </a:cubicBezTo>
                  <a:cubicBezTo>
                    <a:pt x="114" y="25"/>
                    <a:pt x="50" y="6"/>
                    <a:pt x="3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97"/>
                    <a:pt x="3" y="97"/>
                    <a:pt x="3" y="9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6" y="66"/>
                    <a:pt x="36" y="66"/>
                    <a:pt x="36" y="66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51" name="Freeform 22">
              <a:extLst>
                <a:ext uri="{FF2B5EF4-FFF2-40B4-BE49-F238E27FC236}">
                  <a16:creationId xmlns:a16="http://schemas.microsoft.com/office/drawing/2014/main" id="{72B920CA-9E8B-4FDA-A5CC-2B2A547703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102600" y="2540000"/>
              <a:ext cx="319087" cy="233363"/>
            </a:xfrm>
            <a:custGeom>
              <a:avLst/>
              <a:gdLst>
                <a:gd name="T0" fmla="*/ 47 w 96"/>
                <a:gd name="T1" fmla="*/ 0 h 70"/>
                <a:gd name="T2" fmla="*/ 0 w 96"/>
                <a:gd name="T3" fmla="*/ 15 h 70"/>
                <a:gd name="T4" fmla="*/ 0 w 96"/>
                <a:gd name="T5" fmla="*/ 15 h 70"/>
                <a:gd name="T6" fmla="*/ 0 w 96"/>
                <a:gd name="T7" fmla="*/ 15 h 70"/>
                <a:gd name="T8" fmla="*/ 0 w 96"/>
                <a:gd name="T9" fmla="*/ 15 h 70"/>
                <a:gd name="T10" fmla="*/ 0 w 96"/>
                <a:gd name="T11" fmla="*/ 15 h 70"/>
                <a:gd name="T12" fmla="*/ 0 w 96"/>
                <a:gd name="T13" fmla="*/ 55 h 70"/>
                <a:gd name="T14" fmla="*/ 48 w 96"/>
                <a:gd name="T15" fmla="*/ 70 h 70"/>
                <a:gd name="T16" fmla="*/ 48 w 96"/>
                <a:gd name="T17" fmla="*/ 29 h 70"/>
                <a:gd name="T18" fmla="*/ 96 w 96"/>
                <a:gd name="T19" fmla="*/ 15 h 70"/>
                <a:gd name="T20" fmla="*/ 47 w 96"/>
                <a:gd name="T21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70">
                  <a:moveTo>
                    <a:pt x="47" y="0"/>
                  </a:moveTo>
                  <a:cubicBezTo>
                    <a:pt x="40" y="2"/>
                    <a:pt x="18" y="9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48" y="70"/>
                    <a:pt x="48" y="70"/>
                    <a:pt x="48" y="70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78" y="9"/>
                    <a:pt x="54" y="2"/>
                    <a:pt x="47" y="0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52" name="Freeform 23">
              <a:extLst>
                <a:ext uri="{FF2B5EF4-FFF2-40B4-BE49-F238E27FC236}">
                  <a16:creationId xmlns:a16="http://schemas.microsoft.com/office/drawing/2014/main" id="{9E2C38C0-88CF-4176-8B14-82B789CAAB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042275" y="1482725"/>
              <a:ext cx="301625" cy="96838"/>
            </a:xfrm>
            <a:custGeom>
              <a:avLst/>
              <a:gdLst>
                <a:gd name="T0" fmla="*/ 91 w 91"/>
                <a:gd name="T1" fmla="*/ 14 h 29"/>
                <a:gd name="T2" fmla="*/ 45 w 91"/>
                <a:gd name="T3" fmla="*/ 0 h 29"/>
                <a:gd name="T4" fmla="*/ 0 w 91"/>
                <a:gd name="T5" fmla="*/ 14 h 29"/>
                <a:gd name="T6" fmla="*/ 47 w 91"/>
                <a:gd name="T7" fmla="*/ 29 h 29"/>
                <a:gd name="T8" fmla="*/ 91 w 91"/>
                <a:gd name="T9" fmla="*/ 1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29">
                  <a:moveTo>
                    <a:pt x="91" y="14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7" y="20"/>
                    <a:pt x="40" y="26"/>
                    <a:pt x="47" y="29"/>
                  </a:cubicBezTo>
                  <a:cubicBezTo>
                    <a:pt x="53" y="27"/>
                    <a:pt x="73" y="20"/>
                    <a:pt x="91" y="14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53" name="Freeform 24">
              <a:extLst>
                <a:ext uri="{FF2B5EF4-FFF2-40B4-BE49-F238E27FC236}">
                  <a16:creationId xmlns:a16="http://schemas.microsoft.com/office/drawing/2014/main" id="{CBD723D0-F34F-463A-AE65-7938E857C7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99638" y="2017713"/>
              <a:ext cx="312737" cy="96838"/>
            </a:xfrm>
            <a:custGeom>
              <a:avLst/>
              <a:gdLst>
                <a:gd name="T0" fmla="*/ 45 w 94"/>
                <a:gd name="T1" fmla="*/ 0 h 29"/>
                <a:gd name="T2" fmla="*/ 0 w 94"/>
                <a:gd name="T3" fmla="*/ 15 h 29"/>
                <a:gd name="T4" fmla="*/ 49 w 94"/>
                <a:gd name="T5" fmla="*/ 29 h 29"/>
                <a:gd name="T6" fmla="*/ 94 w 94"/>
                <a:gd name="T7" fmla="*/ 15 h 29"/>
                <a:gd name="T8" fmla="*/ 45 w 94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29">
                  <a:moveTo>
                    <a:pt x="45" y="0"/>
                  </a:moveTo>
                  <a:cubicBezTo>
                    <a:pt x="33" y="4"/>
                    <a:pt x="15" y="10"/>
                    <a:pt x="0" y="15"/>
                  </a:cubicBezTo>
                  <a:cubicBezTo>
                    <a:pt x="17" y="19"/>
                    <a:pt x="37" y="26"/>
                    <a:pt x="49" y="29"/>
                  </a:cubicBezTo>
                  <a:cubicBezTo>
                    <a:pt x="94" y="15"/>
                    <a:pt x="94" y="15"/>
                    <a:pt x="94" y="15"/>
                  </a:cubicBezTo>
                  <a:lnTo>
                    <a:pt x="45" y="0"/>
                  </a:ln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54" name="Freeform 25">
              <a:extLst>
                <a:ext uri="{FF2B5EF4-FFF2-40B4-BE49-F238E27FC236}">
                  <a16:creationId xmlns:a16="http://schemas.microsoft.com/office/drawing/2014/main" id="{1AD49E9F-FB4C-41AE-AC51-A01C9A8A76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40475" y="2008188"/>
              <a:ext cx="312737" cy="230188"/>
            </a:xfrm>
            <a:custGeom>
              <a:avLst/>
              <a:gdLst>
                <a:gd name="T0" fmla="*/ 49 w 94"/>
                <a:gd name="T1" fmla="*/ 28 h 69"/>
                <a:gd name="T2" fmla="*/ 94 w 94"/>
                <a:gd name="T3" fmla="*/ 14 h 69"/>
                <a:gd name="T4" fmla="*/ 46 w 94"/>
                <a:gd name="T5" fmla="*/ 0 h 69"/>
                <a:gd name="T6" fmla="*/ 0 w 94"/>
                <a:gd name="T7" fmla="*/ 14 h 69"/>
                <a:gd name="T8" fmla="*/ 0 w 94"/>
                <a:gd name="T9" fmla="*/ 54 h 69"/>
                <a:gd name="T10" fmla="*/ 49 w 94"/>
                <a:gd name="T11" fmla="*/ 69 h 69"/>
                <a:gd name="T12" fmla="*/ 49 w 94"/>
                <a:gd name="T13" fmla="*/ 2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69">
                  <a:moveTo>
                    <a:pt x="49" y="28"/>
                  </a:moveTo>
                  <a:cubicBezTo>
                    <a:pt x="60" y="25"/>
                    <a:pt x="79" y="19"/>
                    <a:pt x="94" y="14"/>
                  </a:cubicBezTo>
                  <a:cubicBezTo>
                    <a:pt x="77" y="9"/>
                    <a:pt x="56" y="3"/>
                    <a:pt x="46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49" y="69"/>
                    <a:pt x="49" y="69"/>
                    <a:pt x="49" y="69"/>
                  </a:cubicBezTo>
                  <a:cubicBezTo>
                    <a:pt x="49" y="28"/>
                    <a:pt x="49" y="28"/>
                    <a:pt x="49" y="28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</p:grpSp>
      <p:sp>
        <p:nvSpPr>
          <p:cNvPr id="2" name="Rechthoek 1">
            <a:extLst>
              <a:ext uri="{FF2B5EF4-FFF2-40B4-BE49-F238E27FC236}">
                <a16:creationId xmlns:a16="http://schemas.microsoft.com/office/drawing/2014/main" id="{5F2C5DF3-5A74-46B8-A1B5-678AB29721E1}"/>
              </a:ext>
            </a:extLst>
          </p:cNvPr>
          <p:cNvSpPr/>
          <p:nvPr userDrawn="1"/>
        </p:nvSpPr>
        <p:spPr>
          <a:xfrm>
            <a:off x="648000" y="6163963"/>
            <a:ext cx="10896000" cy="347663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ctr"/>
            <a:r>
              <a:rPr lang="nl-NL" sz="1100" dirty="0">
                <a:solidFill>
                  <a:schemeClr val="bg1"/>
                </a:solidFill>
                <a:latin typeface="+mn-lt"/>
              </a:rPr>
              <a:t>Energie Data Services Nederland (EDSN) B.V.</a:t>
            </a:r>
            <a:br>
              <a:rPr lang="nl-NL" sz="1100" dirty="0">
                <a:solidFill>
                  <a:schemeClr val="bg1"/>
                </a:solidFill>
                <a:latin typeface="+mn-lt"/>
              </a:rPr>
            </a:br>
            <a:r>
              <a:rPr lang="nl-NL" sz="1100" dirty="0" err="1">
                <a:solidFill>
                  <a:schemeClr val="bg1"/>
                </a:solidFill>
                <a:latin typeface="+mn-lt"/>
              </a:rPr>
              <a:t>Barchman</a:t>
            </a:r>
            <a:r>
              <a:rPr lang="nl-NL" sz="1100" dirty="0">
                <a:solidFill>
                  <a:schemeClr val="bg1"/>
                </a:solidFill>
                <a:latin typeface="+mn-lt"/>
              </a:rPr>
              <a:t> </a:t>
            </a:r>
            <a:r>
              <a:rPr lang="nl-NL" sz="1100" dirty="0" err="1">
                <a:solidFill>
                  <a:schemeClr val="bg1"/>
                </a:solidFill>
                <a:latin typeface="+mn-lt"/>
              </a:rPr>
              <a:t>Wuytierslaan</a:t>
            </a:r>
            <a:r>
              <a:rPr lang="nl-NL" sz="1100" dirty="0">
                <a:solidFill>
                  <a:schemeClr val="bg1"/>
                </a:solidFill>
                <a:latin typeface="+mn-lt"/>
              </a:rPr>
              <a:t> 8  -  3818 LH  Amersfoort - info@edsn.nl  -  www.edsn.nl  -  (033) 4224620</a:t>
            </a:r>
          </a:p>
        </p:txBody>
      </p:sp>
      <p:grpSp>
        <p:nvGrpSpPr>
          <p:cNvPr id="81" name="GRID" hidden="1">
            <a:extLst>
              <a:ext uri="{FF2B5EF4-FFF2-40B4-BE49-F238E27FC236}">
                <a16:creationId xmlns:a16="http://schemas.microsoft.com/office/drawing/2014/main" id="{CF35DD49-B5F5-4533-B458-79768B05D404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chemeClr val="tx1">
              <a:alpha val="50000"/>
            </a:schemeClr>
          </a:solidFill>
        </p:grpSpPr>
        <p:sp>
          <p:nvSpPr>
            <p:cNvPr id="82" name="Rechthoek 81">
              <a:extLst>
                <a:ext uri="{FF2B5EF4-FFF2-40B4-BE49-F238E27FC236}">
                  <a16:creationId xmlns:a16="http://schemas.microsoft.com/office/drawing/2014/main" id="{547AFBA9-39D4-46CC-8DA7-D2CAC45B5217}"/>
                </a:ext>
              </a:extLst>
            </p:cNvPr>
            <p:cNvSpPr/>
            <p:nvPr userDrawn="1"/>
          </p:nvSpPr>
          <p:spPr>
            <a:xfrm>
              <a:off x="0" y="0"/>
              <a:ext cx="12192000" cy="64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6FF9949F-BFAB-477A-AE52-E4EF28E6B7FD}"/>
                </a:ext>
              </a:extLst>
            </p:cNvPr>
            <p:cNvSpPr/>
            <p:nvPr userDrawn="1"/>
          </p:nvSpPr>
          <p:spPr>
            <a:xfrm>
              <a:off x="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2EB5FE1E-6B51-4EF2-9FEC-2D1E25D3B729}"/>
                </a:ext>
              </a:extLst>
            </p:cNvPr>
            <p:cNvSpPr/>
            <p:nvPr userDrawn="1"/>
          </p:nvSpPr>
          <p:spPr>
            <a:xfrm>
              <a:off x="1154400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5" name="Rechthoek 84">
              <a:extLst>
                <a:ext uri="{FF2B5EF4-FFF2-40B4-BE49-F238E27FC236}">
                  <a16:creationId xmlns:a16="http://schemas.microsoft.com/office/drawing/2014/main" id="{F857FE05-E8C8-4EEB-8A59-899DF4B3FC67}"/>
                </a:ext>
              </a:extLst>
            </p:cNvPr>
            <p:cNvSpPr/>
            <p:nvPr userDrawn="1"/>
          </p:nvSpPr>
          <p:spPr>
            <a:xfrm>
              <a:off x="0" y="124301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8" name="Rechthoek 87">
              <a:extLst>
                <a:ext uri="{FF2B5EF4-FFF2-40B4-BE49-F238E27FC236}">
                  <a16:creationId xmlns:a16="http://schemas.microsoft.com/office/drawing/2014/main" id="{2F9F29BA-031A-4344-9E73-D9E5059D1F26}"/>
                </a:ext>
              </a:extLst>
            </p:cNvPr>
            <p:cNvSpPr/>
            <p:nvPr userDrawn="1"/>
          </p:nvSpPr>
          <p:spPr>
            <a:xfrm>
              <a:off x="0" y="6210000"/>
              <a:ext cx="12192000" cy="64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</p:spTree>
    <p:extLst>
      <p:ext uri="{BB962C8B-B14F-4D97-AF65-F5344CB8AC3E}">
        <p14:creationId xmlns:p14="http://schemas.microsoft.com/office/powerpoint/2010/main" val="3577159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3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3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6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3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9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3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2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3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5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8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3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1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32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4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3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7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32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0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ntr" presetSubtype="3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3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" presetClass="entr" presetSubtype="32" fill="hold" grpId="0" nodeType="withEffect">
                                  <p:stCondLst>
                                    <p:cond delay="10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6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" presetClass="entr" presetSubtype="32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9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6" presetClass="entr" presetSubtype="32" fill="hold" grpId="0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2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6" presetClass="entr" presetSubtype="32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5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6" presetClass="entr" presetSubtype="3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8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6" presetClass="entr" presetSubtype="32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61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42" presetClass="path" presetSubtype="0" accel="50000" decel="5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4.16667E-6 1.48148E-6 L -4.16667E-6 -0.225 " pathEditMode="relative" rAng="0" ptsTypes="AA">
                                      <p:cBhvr>
                                        <p:cTn id="99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250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63" presetClass="path" presetSubtype="0" accel="32000" decel="6800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animMotion origin="layout" path="M -4.16667E-6 -0.225 L 0.15938 -0.225 " pathEditMode="relative" rAng="0" ptsTypes="AA">
                                      <p:cBhvr>
                                        <p:cTn id="101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69" y="0"/>
                                    </p:animMotion>
                                  </p:childTnLst>
                                </p:cTn>
                              </p:par>
                              <p:par>
                                <p:cTn id="102" presetID="17" presetClass="entr" presetSubtype="8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17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17" presetClass="entr" presetSubtype="8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17" presetClass="entr" presetSubtype="8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2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eld (Beeldvulle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jdelijke aanduiding voor afbeelding 16">
            <a:extLst>
              <a:ext uri="{FF2B5EF4-FFF2-40B4-BE49-F238E27FC236}">
                <a16:creationId xmlns:a16="http://schemas.microsoft.com/office/drawing/2014/main" id="{34EE03AE-CD13-42C5-B28F-9FD03DEF7A7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2"/>
            <a:ext cx="12192001" cy="6857998"/>
          </a:xfrm>
          <a:solidFill>
            <a:schemeClr val="bg2"/>
          </a:solidFill>
        </p:spPr>
        <p:txBody>
          <a:bodyPr tIns="2520000"/>
          <a:lstStyle>
            <a:lvl1pPr marL="0" indent="0" algn="ctr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Klik op onderstaand pictogram</a:t>
            </a:r>
            <a:br>
              <a:rPr lang="nl-NL" dirty="0"/>
            </a:br>
            <a:r>
              <a:rPr lang="nl-NL" dirty="0"/>
              <a:t>om een afbeelding in te voegen</a:t>
            </a:r>
          </a:p>
        </p:txBody>
      </p:sp>
      <p:sp>
        <p:nvSpPr>
          <p:cNvPr id="106" name="Tijdelijke aanduiding voor tekst 7">
            <a:extLst>
              <a:ext uri="{FF2B5EF4-FFF2-40B4-BE49-F238E27FC236}">
                <a16:creationId xmlns:a16="http://schemas.microsoft.com/office/drawing/2014/main" id="{3334BEFD-0F6F-423F-8629-57AC0FA1BB2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1227" y="6324652"/>
            <a:ext cx="1659813" cy="194400"/>
          </a:xfrm>
          <a:solidFill>
            <a:schemeClr val="accent1"/>
          </a:solidFill>
        </p:spPr>
        <p:txBody>
          <a:bodyPr wrap="square" lIns="72000" tIns="36000" rIns="72000" bIns="36000" anchor="ctr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© EDSN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D091338-B78F-4C9D-8081-A0FCD7101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noProof="0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9D5A26-B4B5-47D7-AE48-D5B9A7EF7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221EE-328D-4DE1-8ED0-99A33051AAA2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864317-6C6E-4970-8602-A0B2E6A8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noProof="0"/>
              <a:t>Corporate presentatie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E939907-F15D-4115-88E8-76C634F9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t>‹nr.›</a:t>
            </a:fld>
            <a:endParaRPr lang="nl-NL" noProof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C24349EC-F505-4EBC-BF90-1D8C86887469}"/>
              </a:ext>
            </a:extLst>
          </p:cNvPr>
          <p:cNvSpPr/>
          <p:nvPr userDrawn="1"/>
        </p:nvSpPr>
        <p:spPr>
          <a:xfrm>
            <a:off x="0" y="-491319"/>
            <a:ext cx="3411940" cy="30025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l-NL" sz="1400" noProof="0" dirty="0"/>
              <a:t>Beeld (Beeldvullend)</a:t>
            </a:r>
          </a:p>
        </p:txBody>
      </p:sp>
      <p:grpSp>
        <p:nvGrpSpPr>
          <p:cNvPr id="8" name="GRID" hidden="1">
            <a:extLst>
              <a:ext uri="{FF2B5EF4-FFF2-40B4-BE49-F238E27FC236}">
                <a16:creationId xmlns:a16="http://schemas.microsoft.com/office/drawing/2014/main" id="{A2B169BE-D9E7-473F-97E3-2BFAB571F7A4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2EC38E08-55EF-4F5F-8027-7310A7813F9D}"/>
                </a:ext>
              </a:extLst>
            </p:cNvPr>
            <p:cNvSpPr/>
            <p:nvPr userDrawn="1"/>
          </p:nvSpPr>
          <p:spPr>
            <a:xfrm>
              <a:off x="0" y="0"/>
              <a:ext cx="12192000" cy="64800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D8DD2D10-F17C-4A00-9BA3-8D7C3246EC74}"/>
                </a:ext>
              </a:extLst>
            </p:cNvPr>
            <p:cNvSpPr/>
            <p:nvPr userDrawn="1"/>
          </p:nvSpPr>
          <p:spPr>
            <a:xfrm>
              <a:off x="0" y="0"/>
              <a:ext cx="648000" cy="6857999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5C04DD17-44F0-4FF3-9813-9A9C47D78F9B}"/>
                </a:ext>
              </a:extLst>
            </p:cNvPr>
            <p:cNvSpPr/>
            <p:nvPr userDrawn="1"/>
          </p:nvSpPr>
          <p:spPr>
            <a:xfrm>
              <a:off x="0" y="1064525"/>
              <a:ext cx="12192000" cy="36000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1D27E87C-5ECA-489F-9145-5A88B2A352BD}"/>
                </a:ext>
              </a:extLst>
            </p:cNvPr>
            <p:cNvSpPr/>
            <p:nvPr userDrawn="1"/>
          </p:nvSpPr>
          <p:spPr>
            <a:xfrm>
              <a:off x="0" y="6498000"/>
              <a:ext cx="12192000" cy="36000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B324CB1-0B1B-48E2-B243-FB85385995E6}"/>
                </a:ext>
              </a:extLst>
            </p:cNvPr>
            <p:cNvSpPr/>
            <p:nvPr userDrawn="1"/>
          </p:nvSpPr>
          <p:spPr>
            <a:xfrm>
              <a:off x="0" y="5986208"/>
              <a:ext cx="12192000" cy="36000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336D4EF6-84FE-414E-B828-F3EF75FF55F6}"/>
                </a:ext>
              </a:extLst>
            </p:cNvPr>
            <p:cNvSpPr/>
            <p:nvPr userDrawn="1"/>
          </p:nvSpPr>
          <p:spPr>
            <a:xfrm>
              <a:off x="11543999" y="0"/>
              <a:ext cx="648000" cy="6857999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0E06294D-B3B3-42E1-82EE-DB984CE5C21B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47700" y="978195"/>
            <a:ext cx="9712325" cy="264821"/>
          </a:xfrm>
        </p:spPr>
        <p:txBody>
          <a:bodyPr/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nl-NL" dirty="0"/>
              <a:t>Subtitel</a:t>
            </a:r>
          </a:p>
        </p:txBody>
      </p:sp>
      <p:grpSp>
        <p:nvGrpSpPr>
          <p:cNvPr id="18" name="Instructie">
            <a:extLst>
              <a:ext uri="{FF2B5EF4-FFF2-40B4-BE49-F238E27FC236}">
                <a16:creationId xmlns:a16="http://schemas.microsoft.com/office/drawing/2014/main" id="{55C0B521-EF6C-434E-992E-9685A73813E5}"/>
              </a:ext>
            </a:extLst>
          </p:cNvPr>
          <p:cNvGrpSpPr/>
          <p:nvPr userDrawn="1"/>
        </p:nvGrpSpPr>
        <p:grpSpPr>
          <a:xfrm>
            <a:off x="12391601" y="0"/>
            <a:ext cx="3342358" cy="6858081"/>
            <a:chOff x="12391601" y="0"/>
            <a:chExt cx="3342358" cy="6858081"/>
          </a:xfrm>
        </p:grpSpPr>
        <p:pic>
          <p:nvPicPr>
            <p:cNvPr id="21" name="Afbeelding 20">
              <a:extLst>
                <a:ext uri="{FF2B5EF4-FFF2-40B4-BE49-F238E27FC236}">
                  <a16:creationId xmlns:a16="http://schemas.microsoft.com/office/drawing/2014/main" id="{3DDC7F21-03E6-4234-AF40-4349F3FB558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2756443" y="3211734"/>
              <a:ext cx="1409501" cy="816764"/>
            </a:xfrm>
            <a:prstGeom prst="rect">
              <a:avLst/>
            </a:prstGeom>
          </p:spPr>
        </p:pic>
        <p:grpSp>
          <p:nvGrpSpPr>
            <p:cNvPr id="22" name="Meer informatie">
              <a:extLst>
                <a:ext uri="{FF2B5EF4-FFF2-40B4-BE49-F238E27FC236}">
                  <a16:creationId xmlns:a16="http://schemas.microsoft.com/office/drawing/2014/main" id="{21DA657F-6448-4DF3-B8DD-843AA9312AF8}"/>
                </a:ext>
              </a:extLst>
            </p:cNvPr>
            <p:cNvGrpSpPr/>
            <p:nvPr userDrawn="1"/>
          </p:nvGrpSpPr>
          <p:grpSpPr>
            <a:xfrm>
              <a:off x="12396764" y="6074808"/>
              <a:ext cx="3178515" cy="783273"/>
              <a:chOff x="-3741486" y="5015412"/>
              <a:chExt cx="3178515" cy="783273"/>
            </a:xfrm>
          </p:grpSpPr>
          <p:sp>
            <p:nvSpPr>
              <p:cNvPr id="87" name="Freeform 101">
                <a:extLst>
                  <a:ext uri="{FF2B5EF4-FFF2-40B4-BE49-F238E27FC236}">
                    <a16:creationId xmlns:a16="http://schemas.microsoft.com/office/drawing/2014/main" id="{0A635883-DB35-460F-8551-2D0180FB2C7F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-3741486" y="5015412"/>
                <a:ext cx="255753" cy="255753"/>
              </a:xfrm>
              <a:custGeom>
                <a:avLst/>
                <a:gdLst>
                  <a:gd name="T0" fmla="*/ 0 w 292"/>
                  <a:gd name="T1" fmla="*/ 146 h 292"/>
                  <a:gd name="T2" fmla="*/ 4 w 292"/>
                  <a:gd name="T3" fmla="*/ 113 h 292"/>
                  <a:gd name="T4" fmla="*/ 14 w 292"/>
                  <a:gd name="T5" fmla="*/ 82 h 292"/>
                  <a:gd name="T6" fmla="*/ 31 w 292"/>
                  <a:gd name="T7" fmla="*/ 55 h 292"/>
                  <a:gd name="T8" fmla="*/ 53 w 292"/>
                  <a:gd name="T9" fmla="*/ 32 h 292"/>
                  <a:gd name="T10" fmla="*/ 81 w 292"/>
                  <a:gd name="T11" fmla="*/ 15 h 292"/>
                  <a:gd name="T12" fmla="*/ 112 w 292"/>
                  <a:gd name="T13" fmla="*/ 4 h 292"/>
                  <a:gd name="T14" fmla="*/ 145 w 292"/>
                  <a:gd name="T15" fmla="*/ 0 h 292"/>
                  <a:gd name="T16" fmla="*/ 179 w 292"/>
                  <a:gd name="T17" fmla="*/ 4 h 292"/>
                  <a:gd name="T18" fmla="*/ 209 w 292"/>
                  <a:gd name="T19" fmla="*/ 15 h 292"/>
                  <a:gd name="T20" fmla="*/ 237 w 292"/>
                  <a:gd name="T21" fmla="*/ 32 h 292"/>
                  <a:gd name="T22" fmla="*/ 259 w 292"/>
                  <a:gd name="T23" fmla="*/ 55 h 292"/>
                  <a:gd name="T24" fmla="*/ 276 w 292"/>
                  <a:gd name="T25" fmla="*/ 82 h 292"/>
                  <a:gd name="T26" fmla="*/ 288 w 292"/>
                  <a:gd name="T27" fmla="*/ 113 h 292"/>
                  <a:gd name="T28" fmla="*/ 292 w 292"/>
                  <a:gd name="T29" fmla="*/ 146 h 292"/>
                  <a:gd name="T30" fmla="*/ 288 w 292"/>
                  <a:gd name="T31" fmla="*/ 180 h 292"/>
                  <a:gd name="T32" fmla="*/ 276 w 292"/>
                  <a:gd name="T33" fmla="*/ 210 h 292"/>
                  <a:gd name="T34" fmla="*/ 259 w 292"/>
                  <a:gd name="T35" fmla="*/ 237 h 292"/>
                  <a:gd name="T36" fmla="*/ 237 w 292"/>
                  <a:gd name="T37" fmla="*/ 260 h 292"/>
                  <a:gd name="T38" fmla="*/ 209 w 292"/>
                  <a:gd name="T39" fmla="*/ 278 h 292"/>
                  <a:gd name="T40" fmla="*/ 179 w 292"/>
                  <a:gd name="T41" fmla="*/ 288 h 292"/>
                  <a:gd name="T42" fmla="*/ 145 w 292"/>
                  <a:gd name="T43" fmla="*/ 292 h 292"/>
                  <a:gd name="T44" fmla="*/ 112 w 292"/>
                  <a:gd name="T45" fmla="*/ 288 h 292"/>
                  <a:gd name="T46" fmla="*/ 81 w 292"/>
                  <a:gd name="T47" fmla="*/ 278 h 292"/>
                  <a:gd name="T48" fmla="*/ 53 w 292"/>
                  <a:gd name="T49" fmla="*/ 260 h 292"/>
                  <a:gd name="T50" fmla="*/ 31 w 292"/>
                  <a:gd name="T51" fmla="*/ 237 h 292"/>
                  <a:gd name="T52" fmla="*/ 14 w 292"/>
                  <a:gd name="T53" fmla="*/ 210 h 292"/>
                  <a:gd name="T54" fmla="*/ 4 w 292"/>
                  <a:gd name="T55" fmla="*/ 180 h 292"/>
                  <a:gd name="T56" fmla="*/ 0 w 292"/>
                  <a:gd name="T57" fmla="*/ 146 h 292"/>
                  <a:gd name="T58" fmla="*/ 102 w 292"/>
                  <a:gd name="T59" fmla="*/ 121 h 292"/>
                  <a:gd name="T60" fmla="*/ 102 w 292"/>
                  <a:gd name="T61" fmla="*/ 142 h 292"/>
                  <a:gd name="T62" fmla="*/ 120 w 292"/>
                  <a:gd name="T63" fmla="*/ 142 h 292"/>
                  <a:gd name="T64" fmla="*/ 120 w 292"/>
                  <a:gd name="T65" fmla="*/ 223 h 292"/>
                  <a:gd name="T66" fmla="*/ 102 w 292"/>
                  <a:gd name="T67" fmla="*/ 223 h 292"/>
                  <a:gd name="T68" fmla="*/ 102 w 292"/>
                  <a:gd name="T69" fmla="*/ 244 h 292"/>
                  <a:gd name="T70" fmla="*/ 188 w 292"/>
                  <a:gd name="T71" fmla="*/ 244 h 292"/>
                  <a:gd name="T72" fmla="*/ 188 w 292"/>
                  <a:gd name="T73" fmla="*/ 223 h 292"/>
                  <a:gd name="T74" fmla="*/ 170 w 292"/>
                  <a:gd name="T75" fmla="*/ 223 h 292"/>
                  <a:gd name="T76" fmla="*/ 170 w 292"/>
                  <a:gd name="T77" fmla="*/ 142 h 292"/>
                  <a:gd name="T78" fmla="*/ 188 w 292"/>
                  <a:gd name="T79" fmla="*/ 142 h 292"/>
                  <a:gd name="T80" fmla="*/ 188 w 292"/>
                  <a:gd name="T81" fmla="*/ 121 h 292"/>
                  <a:gd name="T82" fmla="*/ 102 w 292"/>
                  <a:gd name="T83" fmla="*/ 121 h 292"/>
                  <a:gd name="T84" fmla="*/ 115 w 292"/>
                  <a:gd name="T85" fmla="*/ 79 h 292"/>
                  <a:gd name="T86" fmla="*/ 117 w 292"/>
                  <a:gd name="T87" fmla="*/ 92 h 292"/>
                  <a:gd name="T88" fmla="*/ 124 w 292"/>
                  <a:gd name="T89" fmla="*/ 101 h 292"/>
                  <a:gd name="T90" fmla="*/ 133 w 292"/>
                  <a:gd name="T91" fmla="*/ 108 h 292"/>
                  <a:gd name="T92" fmla="*/ 145 w 292"/>
                  <a:gd name="T93" fmla="*/ 110 h 292"/>
                  <a:gd name="T94" fmla="*/ 157 w 292"/>
                  <a:gd name="T95" fmla="*/ 108 h 292"/>
                  <a:gd name="T96" fmla="*/ 167 w 292"/>
                  <a:gd name="T97" fmla="*/ 101 h 292"/>
                  <a:gd name="T98" fmla="*/ 174 w 292"/>
                  <a:gd name="T99" fmla="*/ 92 h 292"/>
                  <a:gd name="T100" fmla="*/ 176 w 292"/>
                  <a:gd name="T101" fmla="*/ 79 h 292"/>
                  <a:gd name="T102" fmla="*/ 174 w 292"/>
                  <a:gd name="T103" fmla="*/ 67 h 292"/>
                  <a:gd name="T104" fmla="*/ 167 w 292"/>
                  <a:gd name="T105" fmla="*/ 58 h 292"/>
                  <a:gd name="T106" fmla="*/ 157 w 292"/>
                  <a:gd name="T107" fmla="*/ 51 h 292"/>
                  <a:gd name="T108" fmla="*/ 145 w 292"/>
                  <a:gd name="T109" fmla="*/ 49 h 292"/>
                  <a:gd name="T110" fmla="*/ 133 w 292"/>
                  <a:gd name="T111" fmla="*/ 51 h 292"/>
                  <a:gd name="T112" fmla="*/ 124 w 292"/>
                  <a:gd name="T113" fmla="*/ 58 h 292"/>
                  <a:gd name="T114" fmla="*/ 117 w 292"/>
                  <a:gd name="T115" fmla="*/ 67 h 292"/>
                  <a:gd name="T116" fmla="*/ 115 w 292"/>
                  <a:gd name="T117" fmla="*/ 79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92" h="292">
                    <a:moveTo>
                      <a:pt x="0" y="146"/>
                    </a:moveTo>
                    <a:lnTo>
                      <a:pt x="4" y="113"/>
                    </a:lnTo>
                    <a:lnTo>
                      <a:pt x="14" y="82"/>
                    </a:lnTo>
                    <a:lnTo>
                      <a:pt x="31" y="55"/>
                    </a:lnTo>
                    <a:lnTo>
                      <a:pt x="53" y="32"/>
                    </a:lnTo>
                    <a:lnTo>
                      <a:pt x="81" y="15"/>
                    </a:lnTo>
                    <a:lnTo>
                      <a:pt x="112" y="4"/>
                    </a:lnTo>
                    <a:lnTo>
                      <a:pt x="145" y="0"/>
                    </a:lnTo>
                    <a:lnTo>
                      <a:pt x="179" y="4"/>
                    </a:lnTo>
                    <a:lnTo>
                      <a:pt x="209" y="15"/>
                    </a:lnTo>
                    <a:lnTo>
                      <a:pt x="237" y="32"/>
                    </a:lnTo>
                    <a:lnTo>
                      <a:pt x="259" y="55"/>
                    </a:lnTo>
                    <a:lnTo>
                      <a:pt x="276" y="82"/>
                    </a:lnTo>
                    <a:lnTo>
                      <a:pt x="288" y="113"/>
                    </a:lnTo>
                    <a:lnTo>
                      <a:pt x="292" y="146"/>
                    </a:lnTo>
                    <a:lnTo>
                      <a:pt x="288" y="180"/>
                    </a:lnTo>
                    <a:lnTo>
                      <a:pt x="276" y="210"/>
                    </a:lnTo>
                    <a:lnTo>
                      <a:pt x="259" y="237"/>
                    </a:lnTo>
                    <a:lnTo>
                      <a:pt x="237" y="260"/>
                    </a:lnTo>
                    <a:lnTo>
                      <a:pt x="209" y="278"/>
                    </a:lnTo>
                    <a:lnTo>
                      <a:pt x="179" y="288"/>
                    </a:lnTo>
                    <a:lnTo>
                      <a:pt x="145" y="292"/>
                    </a:lnTo>
                    <a:lnTo>
                      <a:pt x="112" y="288"/>
                    </a:lnTo>
                    <a:lnTo>
                      <a:pt x="81" y="278"/>
                    </a:lnTo>
                    <a:lnTo>
                      <a:pt x="53" y="260"/>
                    </a:lnTo>
                    <a:lnTo>
                      <a:pt x="31" y="237"/>
                    </a:lnTo>
                    <a:lnTo>
                      <a:pt x="14" y="210"/>
                    </a:lnTo>
                    <a:lnTo>
                      <a:pt x="4" y="180"/>
                    </a:lnTo>
                    <a:lnTo>
                      <a:pt x="0" y="146"/>
                    </a:lnTo>
                    <a:close/>
                    <a:moveTo>
                      <a:pt x="102" y="121"/>
                    </a:moveTo>
                    <a:lnTo>
                      <a:pt x="102" y="142"/>
                    </a:lnTo>
                    <a:lnTo>
                      <a:pt x="120" y="142"/>
                    </a:lnTo>
                    <a:lnTo>
                      <a:pt x="120" y="223"/>
                    </a:lnTo>
                    <a:lnTo>
                      <a:pt x="102" y="223"/>
                    </a:lnTo>
                    <a:lnTo>
                      <a:pt x="102" y="244"/>
                    </a:lnTo>
                    <a:lnTo>
                      <a:pt x="188" y="244"/>
                    </a:lnTo>
                    <a:lnTo>
                      <a:pt x="188" y="223"/>
                    </a:lnTo>
                    <a:lnTo>
                      <a:pt x="170" y="223"/>
                    </a:lnTo>
                    <a:lnTo>
                      <a:pt x="170" y="142"/>
                    </a:lnTo>
                    <a:lnTo>
                      <a:pt x="188" y="142"/>
                    </a:lnTo>
                    <a:lnTo>
                      <a:pt x="188" y="121"/>
                    </a:lnTo>
                    <a:lnTo>
                      <a:pt x="102" y="121"/>
                    </a:lnTo>
                    <a:close/>
                    <a:moveTo>
                      <a:pt x="115" y="79"/>
                    </a:moveTo>
                    <a:lnTo>
                      <a:pt x="117" y="92"/>
                    </a:lnTo>
                    <a:lnTo>
                      <a:pt x="124" y="101"/>
                    </a:lnTo>
                    <a:lnTo>
                      <a:pt x="133" y="108"/>
                    </a:lnTo>
                    <a:lnTo>
                      <a:pt x="145" y="110"/>
                    </a:lnTo>
                    <a:lnTo>
                      <a:pt x="157" y="108"/>
                    </a:lnTo>
                    <a:lnTo>
                      <a:pt x="167" y="101"/>
                    </a:lnTo>
                    <a:lnTo>
                      <a:pt x="174" y="92"/>
                    </a:lnTo>
                    <a:lnTo>
                      <a:pt x="176" y="79"/>
                    </a:lnTo>
                    <a:lnTo>
                      <a:pt x="174" y="67"/>
                    </a:lnTo>
                    <a:lnTo>
                      <a:pt x="167" y="58"/>
                    </a:lnTo>
                    <a:lnTo>
                      <a:pt x="157" y="51"/>
                    </a:lnTo>
                    <a:lnTo>
                      <a:pt x="145" y="49"/>
                    </a:lnTo>
                    <a:lnTo>
                      <a:pt x="133" y="51"/>
                    </a:lnTo>
                    <a:lnTo>
                      <a:pt x="124" y="58"/>
                    </a:lnTo>
                    <a:lnTo>
                      <a:pt x="117" y="67"/>
                    </a:lnTo>
                    <a:lnTo>
                      <a:pt x="115" y="79"/>
                    </a:lnTo>
                    <a:close/>
                  </a:path>
                </a:pathLst>
              </a:custGeom>
              <a:solidFill>
                <a:srgbClr val="FF78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sz="1100" noProof="0"/>
              </a:p>
            </p:txBody>
          </p:sp>
          <p:sp>
            <p:nvSpPr>
              <p:cNvPr id="88" name="Rechthoek 87">
                <a:extLst>
                  <a:ext uri="{FF2B5EF4-FFF2-40B4-BE49-F238E27FC236}">
                    <a16:creationId xmlns:a16="http://schemas.microsoft.com/office/drawing/2014/main" id="{1DF88C17-A373-48CC-A187-26BB29041B7E}"/>
                  </a:ext>
                </a:extLst>
              </p:cNvPr>
              <p:cNvSpPr/>
              <p:nvPr userDrawn="1"/>
            </p:nvSpPr>
            <p:spPr>
              <a:xfrm>
                <a:off x="-3380966" y="5087441"/>
                <a:ext cx="2817995" cy="59212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Meer weten?</a:t>
                </a:r>
                <a:b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Ga naar dia </a:t>
                </a:r>
                <a:r>
                  <a:rPr kumimoji="0" lang="nl-NL" sz="11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‘Instructie dia: YouTube links’</a:t>
                </a: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, open deze in de diavoorstelling en klik op de gewenste video link.</a:t>
                </a:r>
              </a:p>
            </p:txBody>
          </p:sp>
          <p:cxnSp>
            <p:nvCxnSpPr>
              <p:cNvPr id="89" name="Rechte verbindingslijn 88">
                <a:extLst>
                  <a:ext uri="{FF2B5EF4-FFF2-40B4-BE49-F238E27FC236}">
                    <a16:creationId xmlns:a16="http://schemas.microsoft.com/office/drawing/2014/main" id="{3951FC22-CE28-4571-8322-85A819671B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740987" y="5798685"/>
                <a:ext cx="3178016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accent2"/>
                </a:solidFill>
                <a:prstDash val="solid"/>
              </a:ln>
              <a:effectLst/>
            </p:spPr>
          </p:cxnSp>
        </p:grp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B1BF2C6B-3F46-4BB3-A6DF-3CE132968031}"/>
                </a:ext>
              </a:extLst>
            </p:cNvPr>
            <p:cNvSpPr/>
            <p:nvPr userDrawn="1"/>
          </p:nvSpPr>
          <p:spPr>
            <a:xfrm>
              <a:off x="12397262" y="0"/>
              <a:ext cx="3178016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Afbeelding invoegen/veranderen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6F9E5DE7-4403-4C2F-8759-7B801B6CEBC9}"/>
                </a:ext>
              </a:extLst>
            </p:cNvPr>
            <p:cNvSpPr/>
            <p:nvPr userDrawn="1"/>
          </p:nvSpPr>
          <p:spPr>
            <a:xfrm>
              <a:off x="12391601" y="366490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25" name="Rechte verbindingslijn 24">
              <a:extLst>
                <a:ext uri="{FF2B5EF4-FFF2-40B4-BE49-F238E27FC236}">
                  <a16:creationId xmlns:a16="http://schemas.microsoft.com/office/drawing/2014/main" id="{B2A40450-7116-4280-9C94-5C1163A679A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241635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cxnSp>
          <p:nvCxnSpPr>
            <p:cNvPr id="26" name="Rechte verbindingslijn 25">
              <a:extLst>
                <a:ext uri="{FF2B5EF4-FFF2-40B4-BE49-F238E27FC236}">
                  <a16:creationId xmlns:a16="http://schemas.microsoft.com/office/drawing/2014/main" id="{0AA7E63C-0831-40B0-88C7-E5EEAAC5E8B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1577933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BC2B2AF7-3F51-4250-B7B9-2D2D3ED9AD5A}"/>
                </a:ext>
              </a:extLst>
            </p:cNvPr>
            <p:cNvSpPr/>
            <p:nvPr userDrawn="1"/>
          </p:nvSpPr>
          <p:spPr>
            <a:xfrm>
              <a:off x="12757282" y="432552"/>
              <a:ext cx="2817995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 </a:t>
              </a:r>
              <a:r>
                <a:rPr kumimoji="0" lang="nl-NL" sz="11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8" name="Rechte verbindingslijn 27">
              <a:extLst>
                <a:ext uri="{FF2B5EF4-FFF2-40B4-BE49-F238E27FC236}">
                  <a16:creationId xmlns:a16="http://schemas.microsoft.com/office/drawing/2014/main" id="{21602EC1-5CCB-4FCC-AF9F-F92D339BE8B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4285427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29" name="Ovaal 28">
              <a:extLst>
                <a:ext uri="{FF2B5EF4-FFF2-40B4-BE49-F238E27FC236}">
                  <a16:creationId xmlns:a16="http://schemas.microsoft.com/office/drawing/2014/main" id="{55F7129D-EE70-4B95-92E2-92DB0C8A39BA}"/>
                </a:ext>
              </a:extLst>
            </p:cNvPr>
            <p:cNvSpPr/>
            <p:nvPr userDrawn="1"/>
          </p:nvSpPr>
          <p:spPr>
            <a:xfrm>
              <a:off x="12391601" y="1706398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12084DF8-0C3F-4B67-9FA6-8EBC65BAB30C}"/>
                </a:ext>
              </a:extLst>
            </p:cNvPr>
            <p:cNvSpPr/>
            <p:nvPr userDrawn="1"/>
          </p:nvSpPr>
          <p:spPr>
            <a:xfrm>
              <a:off x="12757282" y="1772461"/>
              <a:ext cx="2817995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grpSp>
          <p:nvGrpSpPr>
            <p:cNvPr id="31" name="Groep 30">
              <a:extLst>
                <a:ext uri="{FF2B5EF4-FFF2-40B4-BE49-F238E27FC236}">
                  <a16:creationId xmlns:a16="http://schemas.microsoft.com/office/drawing/2014/main" id="{9B89CD77-7721-4A87-B40C-302F3FA0D1FB}"/>
                </a:ext>
              </a:extLst>
            </p:cNvPr>
            <p:cNvGrpSpPr/>
            <p:nvPr userDrawn="1"/>
          </p:nvGrpSpPr>
          <p:grpSpPr>
            <a:xfrm>
              <a:off x="12757282" y="2184550"/>
              <a:ext cx="825500" cy="209550"/>
              <a:chOff x="13504624" y="2482850"/>
              <a:chExt cx="825500" cy="209550"/>
            </a:xfrm>
          </p:grpSpPr>
          <p:sp>
            <p:nvSpPr>
              <p:cNvPr id="84" name="Rechthoek 83">
                <a:extLst>
                  <a:ext uri="{FF2B5EF4-FFF2-40B4-BE49-F238E27FC236}">
                    <a16:creationId xmlns:a16="http://schemas.microsoft.com/office/drawing/2014/main" id="{6A3B161C-688C-4F4E-BFD6-2CDEB451349D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85" name="Rechte verbindingslijn 84">
                <a:extLst>
                  <a:ext uri="{FF2B5EF4-FFF2-40B4-BE49-F238E27FC236}">
                    <a16:creationId xmlns:a16="http://schemas.microsoft.com/office/drawing/2014/main" id="{FDCE0720-0EF8-46A1-9C8E-B5C9495E4B4E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86" name="Gelijkbenige driehoek 85">
                <a:extLst>
                  <a:ext uri="{FF2B5EF4-FFF2-40B4-BE49-F238E27FC236}">
                    <a16:creationId xmlns:a16="http://schemas.microsoft.com/office/drawing/2014/main" id="{A825B47E-34BE-46CD-8B99-5A7593AE32C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2" name="Groep 31">
              <a:extLst>
                <a:ext uri="{FF2B5EF4-FFF2-40B4-BE49-F238E27FC236}">
                  <a16:creationId xmlns:a16="http://schemas.microsoft.com/office/drawing/2014/main" id="{52E02B14-52C6-49DA-BA6C-0CB0FD853884}"/>
                </a:ext>
              </a:extLst>
            </p:cNvPr>
            <p:cNvGrpSpPr/>
            <p:nvPr userDrawn="1"/>
          </p:nvGrpSpPr>
          <p:grpSpPr>
            <a:xfrm>
              <a:off x="12757282" y="1141626"/>
              <a:ext cx="294789" cy="318834"/>
              <a:chOff x="14466489" y="1001522"/>
              <a:chExt cx="290627" cy="314333"/>
            </a:xfrm>
          </p:grpSpPr>
          <p:sp>
            <p:nvSpPr>
              <p:cNvPr id="78" name="Rechthoek 77">
                <a:extLst>
                  <a:ext uri="{FF2B5EF4-FFF2-40B4-BE49-F238E27FC236}">
                    <a16:creationId xmlns:a16="http://schemas.microsoft.com/office/drawing/2014/main" id="{8BF0152C-6D9A-4CAC-9701-B4CCD8CB98D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9" name="Ovaal 78">
                <a:extLst>
                  <a:ext uri="{FF2B5EF4-FFF2-40B4-BE49-F238E27FC236}">
                    <a16:creationId xmlns:a16="http://schemas.microsoft.com/office/drawing/2014/main" id="{45D213A0-2588-45FA-92BC-55DA43902BEB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Vrije vorm: vorm 79">
                <a:extLst>
                  <a:ext uri="{FF2B5EF4-FFF2-40B4-BE49-F238E27FC236}">
                    <a16:creationId xmlns:a16="http://schemas.microsoft.com/office/drawing/2014/main" id="{83B1F966-5FDB-4140-A94F-9459FD5AD7B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Rechthoek: afgeronde hoeken 80">
                <a:extLst>
                  <a:ext uri="{FF2B5EF4-FFF2-40B4-BE49-F238E27FC236}">
                    <a16:creationId xmlns:a16="http://schemas.microsoft.com/office/drawing/2014/main" id="{BBC1B2AF-0060-420E-B523-7B1E1B4F2656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82" name="Rechte verbindingslijn 81">
                <a:extLst>
                  <a:ext uri="{FF2B5EF4-FFF2-40B4-BE49-F238E27FC236}">
                    <a16:creationId xmlns:a16="http://schemas.microsoft.com/office/drawing/2014/main" id="{0C7908D2-30C1-4275-AC59-6C7336B670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3" name="Rechte verbindingslijn 82">
                <a:extLst>
                  <a:ext uri="{FF2B5EF4-FFF2-40B4-BE49-F238E27FC236}">
                    <a16:creationId xmlns:a16="http://schemas.microsoft.com/office/drawing/2014/main" id="{C628AD9C-8304-4708-9ABF-AC81F12239D1}"/>
                  </a:ext>
                </a:extLst>
              </p:cNvPr>
              <p:cNvCxnSpPr>
                <a:cxnSpLocks/>
                <a:stCxn id="81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33" name="Ovaal 32">
              <a:extLst>
                <a:ext uri="{FF2B5EF4-FFF2-40B4-BE49-F238E27FC236}">
                  <a16:creationId xmlns:a16="http://schemas.microsoft.com/office/drawing/2014/main" id="{B03907A9-80FC-4D31-BCC7-CE67B876AFC1}"/>
                </a:ext>
              </a:extLst>
            </p:cNvPr>
            <p:cNvSpPr/>
            <p:nvPr userDrawn="1"/>
          </p:nvSpPr>
          <p:spPr>
            <a:xfrm>
              <a:off x="12391601" y="2617951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34" name="Rechthoek 33">
              <a:extLst>
                <a:ext uri="{FF2B5EF4-FFF2-40B4-BE49-F238E27FC236}">
                  <a16:creationId xmlns:a16="http://schemas.microsoft.com/office/drawing/2014/main" id="{B23E551A-8465-4F4E-A77D-81B3AC6ACEDE}"/>
                </a:ext>
              </a:extLst>
            </p:cNvPr>
            <p:cNvSpPr/>
            <p:nvPr userDrawn="1"/>
          </p:nvSpPr>
          <p:spPr>
            <a:xfrm>
              <a:off x="12757283" y="2684015"/>
              <a:ext cx="2976676" cy="43320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miniatuurweergave van de dia aan de linker kant van het scherm en kies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´Dia herstellen´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35" name="Rechte verbindingslijn 34">
              <a:extLst>
                <a:ext uri="{FF2B5EF4-FFF2-40B4-BE49-F238E27FC236}">
                  <a16:creationId xmlns:a16="http://schemas.microsoft.com/office/drawing/2014/main" id="{76243771-7F5B-4802-94AD-B999DC5BF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2499789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36" name="Groep 35">
              <a:extLst>
                <a:ext uri="{FF2B5EF4-FFF2-40B4-BE49-F238E27FC236}">
                  <a16:creationId xmlns:a16="http://schemas.microsoft.com/office/drawing/2014/main" id="{B896E205-07B1-4665-8623-F419FA074428}"/>
                </a:ext>
              </a:extLst>
            </p:cNvPr>
            <p:cNvGrpSpPr/>
            <p:nvPr userDrawn="1"/>
          </p:nvGrpSpPr>
          <p:grpSpPr>
            <a:xfrm>
              <a:off x="13894538" y="3509250"/>
              <a:ext cx="1195438" cy="678267"/>
              <a:chOff x="12757284" y="3224292"/>
              <a:chExt cx="1195438" cy="678267"/>
            </a:xfrm>
          </p:grpSpPr>
          <p:sp>
            <p:nvSpPr>
              <p:cNvPr id="57" name="Rechthoek 56">
                <a:extLst>
                  <a:ext uri="{FF2B5EF4-FFF2-40B4-BE49-F238E27FC236}">
                    <a16:creationId xmlns:a16="http://schemas.microsoft.com/office/drawing/2014/main" id="{80FC974D-3FB5-46D6-9615-81EEE245DB47}"/>
                  </a:ext>
                </a:extLst>
              </p:cNvPr>
              <p:cNvSpPr/>
              <p:nvPr userDrawn="1"/>
            </p:nvSpPr>
            <p:spPr>
              <a:xfrm>
                <a:off x="12757284" y="3224292"/>
                <a:ext cx="117647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8" name="Rechthoek 57">
                <a:extLst>
                  <a:ext uri="{FF2B5EF4-FFF2-40B4-BE49-F238E27FC236}">
                    <a16:creationId xmlns:a16="http://schemas.microsoft.com/office/drawing/2014/main" id="{63181B6B-0FEB-49E3-B807-CC68EC220903}"/>
                  </a:ext>
                </a:extLst>
              </p:cNvPr>
              <p:cNvSpPr/>
              <p:nvPr userDrawn="1"/>
            </p:nvSpPr>
            <p:spPr>
              <a:xfrm>
                <a:off x="12779248" y="3535681"/>
                <a:ext cx="1145758" cy="261256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9" name="Groep 58">
                <a:extLst>
                  <a:ext uri="{FF2B5EF4-FFF2-40B4-BE49-F238E27FC236}">
                    <a16:creationId xmlns:a16="http://schemas.microsoft.com/office/drawing/2014/main" id="{CA4B10A4-3FCC-4237-9588-E5DA454C4DA5}"/>
                  </a:ext>
                </a:extLst>
              </p:cNvPr>
              <p:cNvGrpSpPr/>
              <p:nvPr userDrawn="1"/>
            </p:nvGrpSpPr>
            <p:grpSpPr>
              <a:xfrm>
                <a:off x="12839234" y="3289794"/>
                <a:ext cx="155951" cy="131922"/>
                <a:chOff x="12968836" y="3354170"/>
                <a:chExt cx="404806" cy="342433"/>
              </a:xfrm>
            </p:grpSpPr>
            <p:sp>
              <p:nvSpPr>
                <p:cNvPr id="72" name="Rechthoek: afgeronde hoeken 71">
                  <a:extLst>
                    <a:ext uri="{FF2B5EF4-FFF2-40B4-BE49-F238E27FC236}">
                      <a16:creationId xmlns:a16="http://schemas.microsoft.com/office/drawing/2014/main" id="{10297BAB-3BFA-48CE-A2C0-417E8977EDDB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2F870715-1A2D-46C4-9DE1-A4E0A11E0A4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EFE6B989-CCD9-4512-9E15-750A61B2203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5" name="Rechthoek 74">
                  <a:extLst>
                    <a:ext uri="{FF2B5EF4-FFF2-40B4-BE49-F238E27FC236}">
                      <a16:creationId xmlns:a16="http://schemas.microsoft.com/office/drawing/2014/main" id="{8044F6D8-BF1A-49FE-8426-D8DB3B87C42B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6" name="Rechthoek 75">
                  <a:extLst>
                    <a:ext uri="{FF2B5EF4-FFF2-40B4-BE49-F238E27FC236}">
                      <a16:creationId xmlns:a16="http://schemas.microsoft.com/office/drawing/2014/main" id="{C9D792AF-5040-4E0E-B559-99723D1D7D6B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7" name="Rechthoek 76">
                  <a:extLst>
                    <a:ext uri="{FF2B5EF4-FFF2-40B4-BE49-F238E27FC236}">
                      <a16:creationId xmlns:a16="http://schemas.microsoft.com/office/drawing/2014/main" id="{616BDAE9-6400-4803-BC40-0FD3929BED51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0" name="Groep 59">
                <a:extLst>
                  <a:ext uri="{FF2B5EF4-FFF2-40B4-BE49-F238E27FC236}">
                    <a16:creationId xmlns:a16="http://schemas.microsoft.com/office/drawing/2014/main" id="{BD082ACE-18D1-41EF-964B-886760CA393C}"/>
                  </a:ext>
                </a:extLst>
              </p:cNvPr>
              <p:cNvGrpSpPr/>
              <p:nvPr userDrawn="1"/>
            </p:nvGrpSpPr>
            <p:grpSpPr>
              <a:xfrm>
                <a:off x="12819679" y="3589117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64" name="Groep 63">
                  <a:extLst>
                    <a:ext uri="{FF2B5EF4-FFF2-40B4-BE49-F238E27FC236}">
                      <a16:creationId xmlns:a16="http://schemas.microsoft.com/office/drawing/2014/main" id="{37604244-674F-42F6-868A-DDC75FEFEF30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66" name="Rechthoek: afgeronde hoeken 65">
                    <a:extLst>
                      <a:ext uri="{FF2B5EF4-FFF2-40B4-BE49-F238E27FC236}">
                        <a16:creationId xmlns:a16="http://schemas.microsoft.com/office/drawing/2014/main" id="{A10FD318-13A8-4DB1-969D-007F745176B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67" name="Rechthoek 66">
                    <a:extLst>
                      <a:ext uri="{FF2B5EF4-FFF2-40B4-BE49-F238E27FC236}">
                        <a16:creationId xmlns:a16="http://schemas.microsoft.com/office/drawing/2014/main" id="{75506BB6-CEA5-442D-B6DC-D1E32CFF7FF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8" name="Rechthoek 67">
                    <a:extLst>
                      <a:ext uri="{FF2B5EF4-FFF2-40B4-BE49-F238E27FC236}">
                        <a16:creationId xmlns:a16="http://schemas.microsoft.com/office/drawing/2014/main" id="{EA3FF5BB-0C4E-4389-8838-07CE21A2F98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9" name="Rechthoek 68">
                    <a:extLst>
                      <a:ext uri="{FF2B5EF4-FFF2-40B4-BE49-F238E27FC236}">
                        <a16:creationId xmlns:a16="http://schemas.microsoft.com/office/drawing/2014/main" id="{96C4AF01-4EDF-4985-8DF1-B388AACBEF7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BFCE0E25-91C4-4D22-B087-7A671A4FF5B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342FA358-7C32-459C-A158-87CCD025A23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65" name="Boog 64">
                  <a:extLst>
                    <a:ext uri="{FF2B5EF4-FFF2-40B4-BE49-F238E27FC236}">
                      <a16:creationId xmlns:a16="http://schemas.microsoft.com/office/drawing/2014/main" id="{0D7341DA-5640-402C-888F-417429E101FF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sp>
            <p:nvSpPr>
              <p:cNvPr id="61" name="Tekstvak 60">
                <a:extLst>
                  <a:ext uri="{FF2B5EF4-FFF2-40B4-BE49-F238E27FC236}">
                    <a16:creationId xmlns:a16="http://schemas.microsoft.com/office/drawing/2014/main" id="{2E69E688-C2BD-4F7D-95E7-4044D4FE93E3}"/>
                  </a:ext>
                </a:extLst>
              </p:cNvPr>
              <p:cNvSpPr txBox="1"/>
              <p:nvPr userDrawn="1"/>
            </p:nvSpPr>
            <p:spPr>
              <a:xfrm>
                <a:off x="12997648" y="3263402"/>
                <a:ext cx="855209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Indeling</a:t>
                </a:r>
              </a:p>
            </p:txBody>
          </p:sp>
          <p:sp>
            <p:nvSpPr>
              <p:cNvPr id="62" name="Tekstvak 61">
                <a:extLst>
                  <a:ext uri="{FF2B5EF4-FFF2-40B4-BE49-F238E27FC236}">
                    <a16:creationId xmlns:a16="http://schemas.microsoft.com/office/drawing/2014/main" id="{C3F8D304-FEDD-410B-928B-E654A511CAF9}"/>
                  </a:ext>
                </a:extLst>
              </p:cNvPr>
              <p:cNvSpPr txBox="1"/>
              <p:nvPr userDrawn="1"/>
            </p:nvSpPr>
            <p:spPr>
              <a:xfrm>
                <a:off x="12984219" y="3584528"/>
                <a:ext cx="855209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Dia Herstellen</a:t>
                </a:r>
              </a:p>
            </p:txBody>
          </p:sp>
          <p:pic>
            <p:nvPicPr>
              <p:cNvPr id="63" name="Picture 3">
                <a:extLst>
                  <a:ext uri="{FF2B5EF4-FFF2-40B4-BE49-F238E27FC236}">
                    <a16:creationId xmlns:a16="http://schemas.microsoft.com/office/drawing/2014/main" id="{B5484F5A-9C96-4850-84FA-7F836D3ADBEC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13810206" y="3671228"/>
                <a:ext cx="14251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cxnSp>
          <p:nvCxnSpPr>
            <p:cNvPr id="37" name="Rechte verbindingslijn 36">
              <a:extLst>
                <a:ext uri="{FF2B5EF4-FFF2-40B4-BE49-F238E27FC236}">
                  <a16:creationId xmlns:a16="http://schemas.microsoft.com/office/drawing/2014/main" id="{A51C40AF-2FE1-4ED0-BF70-6501A4472E1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5956925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38" name="Ovaal 37">
              <a:extLst>
                <a:ext uri="{FF2B5EF4-FFF2-40B4-BE49-F238E27FC236}">
                  <a16:creationId xmlns:a16="http://schemas.microsoft.com/office/drawing/2014/main" id="{3B5FDAF0-EB29-4A9A-96CF-556FD662C2E3}"/>
                </a:ext>
              </a:extLst>
            </p:cNvPr>
            <p:cNvSpPr/>
            <p:nvPr userDrawn="1"/>
          </p:nvSpPr>
          <p:spPr>
            <a:xfrm>
              <a:off x="12391601" y="4401283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39" name="Rechthoek 38">
              <a:extLst>
                <a:ext uri="{FF2B5EF4-FFF2-40B4-BE49-F238E27FC236}">
                  <a16:creationId xmlns:a16="http://schemas.microsoft.com/office/drawing/2014/main" id="{0A47402D-4DC6-4090-8ACE-F549490E54CD}"/>
                </a:ext>
              </a:extLst>
            </p:cNvPr>
            <p:cNvSpPr/>
            <p:nvPr userDrawn="1"/>
          </p:nvSpPr>
          <p:spPr>
            <a:xfrm>
              <a:off x="12757282" y="4467346"/>
              <a:ext cx="2817995" cy="6213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in het kader aan te passen, 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–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‘Opmaak’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de knop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grpSp>
          <p:nvGrpSpPr>
            <p:cNvPr id="40" name="Groep 39">
              <a:extLst>
                <a:ext uri="{FF2B5EF4-FFF2-40B4-BE49-F238E27FC236}">
                  <a16:creationId xmlns:a16="http://schemas.microsoft.com/office/drawing/2014/main" id="{3F4E2312-D28C-4FC6-BA60-4030720181A9}"/>
                </a:ext>
              </a:extLst>
            </p:cNvPr>
            <p:cNvGrpSpPr/>
            <p:nvPr userDrawn="1"/>
          </p:nvGrpSpPr>
          <p:grpSpPr>
            <a:xfrm>
              <a:off x="12696514" y="5200958"/>
              <a:ext cx="514284" cy="612918"/>
              <a:chOff x="12682980" y="3403241"/>
              <a:chExt cx="622284" cy="741632"/>
            </a:xfrm>
          </p:grpSpPr>
          <p:grpSp>
            <p:nvGrpSpPr>
              <p:cNvPr id="41" name="Groep 40">
                <a:extLst>
                  <a:ext uri="{FF2B5EF4-FFF2-40B4-BE49-F238E27FC236}">
                    <a16:creationId xmlns:a16="http://schemas.microsoft.com/office/drawing/2014/main" id="{A62B2247-CEB9-418F-B3AF-E39340403281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44" name="Groep 43">
                  <a:extLst>
                    <a:ext uri="{FF2B5EF4-FFF2-40B4-BE49-F238E27FC236}">
                      <a16:creationId xmlns:a16="http://schemas.microsoft.com/office/drawing/2014/main" id="{0DC5AD8E-353F-4804-8EFB-F9E3FD710A12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51" name="Groep 50">
                    <a:extLst>
                      <a:ext uri="{FF2B5EF4-FFF2-40B4-BE49-F238E27FC236}">
                        <a16:creationId xmlns:a16="http://schemas.microsoft.com/office/drawing/2014/main" id="{06115BC9-56A0-49D7-9348-0EFF8B37CFD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54" name="Rechthoek 53">
                      <a:extLst>
                        <a:ext uri="{FF2B5EF4-FFF2-40B4-BE49-F238E27FC236}">
                          <a16:creationId xmlns:a16="http://schemas.microsoft.com/office/drawing/2014/main" id="{8D61C9EF-D814-415F-AC93-D4DF13D67D8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55" name="Rechthoek 54">
                      <a:extLst>
                        <a:ext uri="{FF2B5EF4-FFF2-40B4-BE49-F238E27FC236}">
                          <a16:creationId xmlns:a16="http://schemas.microsoft.com/office/drawing/2014/main" id="{DC26A5C9-4435-4A57-9EB6-71FD72EF66E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56" name="Ovaal 55">
                      <a:extLst>
                        <a:ext uri="{FF2B5EF4-FFF2-40B4-BE49-F238E27FC236}">
                          <a16:creationId xmlns:a16="http://schemas.microsoft.com/office/drawing/2014/main" id="{18DD75AC-B91F-4CA7-B50B-E6BDB12FD26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52" name="Afbeelding 51">
                    <a:extLst>
                      <a:ext uri="{FF2B5EF4-FFF2-40B4-BE49-F238E27FC236}">
                        <a16:creationId xmlns:a16="http://schemas.microsoft.com/office/drawing/2014/main" id="{7A2A17DC-81FA-4FA9-BF17-DCAD4FAB62C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53" name="Afbeelding 52">
                    <a:extLst>
                      <a:ext uri="{FF2B5EF4-FFF2-40B4-BE49-F238E27FC236}">
                        <a16:creationId xmlns:a16="http://schemas.microsoft.com/office/drawing/2014/main" id="{69E8C0B7-553A-4315-A893-2909B13E553E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45" name="Groep 44">
                  <a:extLst>
                    <a:ext uri="{FF2B5EF4-FFF2-40B4-BE49-F238E27FC236}">
                      <a16:creationId xmlns:a16="http://schemas.microsoft.com/office/drawing/2014/main" id="{BEA1198B-BF6A-4338-97F0-CCC2201CE4D3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947747F9-8976-4690-8625-D2F807496C5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0" name="Rechthoek 49">
                    <a:extLst>
                      <a:ext uri="{FF2B5EF4-FFF2-40B4-BE49-F238E27FC236}">
                        <a16:creationId xmlns:a16="http://schemas.microsoft.com/office/drawing/2014/main" id="{FE28090D-FF1D-41A0-91E7-E9D16551734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46" name="Groep 45">
                  <a:extLst>
                    <a:ext uri="{FF2B5EF4-FFF2-40B4-BE49-F238E27FC236}">
                      <a16:creationId xmlns:a16="http://schemas.microsoft.com/office/drawing/2014/main" id="{038E3DF1-CF4F-4077-BDBB-1F9FE8E42B8C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47" name="Rechthoek 46">
                    <a:extLst>
                      <a:ext uri="{FF2B5EF4-FFF2-40B4-BE49-F238E27FC236}">
                        <a16:creationId xmlns:a16="http://schemas.microsoft.com/office/drawing/2014/main" id="{1B3F8E30-5751-47E5-BDC0-0F14C4DDB4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B56F81C2-2578-4EF6-BFE3-59B1879B4F7C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42" name="Rechthoek 41">
                <a:extLst>
                  <a:ext uri="{FF2B5EF4-FFF2-40B4-BE49-F238E27FC236}">
                    <a16:creationId xmlns:a16="http://schemas.microsoft.com/office/drawing/2014/main" id="{EA18B6F6-4C28-42AB-997D-5F15BB10CE20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43" name="Gelijkbenige driehoek 42">
                <a:extLst>
                  <a:ext uri="{FF2B5EF4-FFF2-40B4-BE49-F238E27FC236}">
                    <a16:creationId xmlns:a16="http://schemas.microsoft.com/office/drawing/2014/main" id="{61302D4A-8BAC-4B78-8314-FBC54D49B721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90" name="Instructie">
            <a:extLst>
              <a:ext uri="{FF2B5EF4-FFF2-40B4-BE49-F238E27FC236}">
                <a16:creationId xmlns:a16="http://schemas.microsoft.com/office/drawing/2014/main" id="{320F87A7-5035-4993-BD95-2E8504F13F45}"/>
              </a:ext>
            </a:extLst>
          </p:cNvPr>
          <p:cNvGrpSpPr/>
          <p:nvPr userDrawn="1"/>
        </p:nvGrpSpPr>
        <p:grpSpPr>
          <a:xfrm>
            <a:off x="-3428327" y="4919951"/>
            <a:ext cx="3222791" cy="1938049"/>
            <a:chOff x="-3428327" y="4919951"/>
            <a:chExt cx="3222791" cy="1938049"/>
          </a:xfrm>
        </p:grpSpPr>
        <p:sp>
          <p:nvSpPr>
            <p:cNvPr id="91" name="Rechthoek 90">
              <a:extLst>
                <a:ext uri="{FF2B5EF4-FFF2-40B4-BE49-F238E27FC236}">
                  <a16:creationId xmlns:a16="http://schemas.microsoft.com/office/drawing/2014/main" id="{9508079B-B5A6-453C-A7AA-AB39BDD63B39}"/>
                </a:ext>
              </a:extLst>
            </p:cNvPr>
            <p:cNvSpPr/>
            <p:nvPr userDrawn="1"/>
          </p:nvSpPr>
          <p:spPr>
            <a:xfrm>
              <a:off x="-3419345" y="4919951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Voettekst wijzigen</a:t>
              </a:r>
            </a:p>
          </p:txBody>
        </p:sp>
        <p:cxnSp>
          <p:nvCxnSpPr>
            <p:cNvPr id="92" name="Rechte verbindingslijn 91">
              <a:extLst>
                <a:ext uri="{FF2B5EF4-FFF2-40B4-BE49-F238E27FC236}">
                  <a16:creationId xmlns:a16="http://schemas.microsoft.com/office/drawing/2014/main" id="{E538BA70-92B0-4E05-AEB6-48BE1F04861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185969"/>
              <a:ext cx="2444788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93" name="Ovaal 92">
              <a:extLst>
                <a:ext uri="{FF2B5EF4-FFF2-40B4-BE49-F238E27FC236}">
                  <a16:creationId xmlns:a16="http://schemas.microsoft.com/office/drawing/2014/main" id="{60DBF86F-830A-402B-B43E-73BF12EB3E34}"/>
                </a:ext>
              </a:extLst>
            </p:cNvPr>
            <p:cNvSpPr/>
            <p:nvPr userDrawn="1"/>
          </p:nvSpPr>
          <p:spPr>
            <a:xfrm>
              <a:off x="-3428327" y="531458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9506D3D4-C74A-4DFA-8B53-1E19CCAEC50B}"/>
                </a:ext>
              </a:extLst>
            </p:cNvPr>
            <p:cNvSpPr/>
            <p:nvPr userDrawn="1"/>
          </p:nvSpPr>
          <p:spPr>
            <a:xfrm>
              <a:off x="-3062645" y="5380646"/>
              <a:ext cx="1946732" cy="36093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‘Invoegen’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‘Kop- en voettekst’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.</a:t>
              </a:r>
            </a:p>
          </p:txBody>
        </p:sp>
        <p:cxnSp>
          <p:nvCxnSpPr>
            <p:cNvPr id="95" name="Rechte verbindingslijn 94">
              <a:extLst>
                <a:ext uri="{FF2B5EF4-FFF2-40B4-BE49-F238E27FC236}">
                  <a16:creationId xmlns:a16="http://schemas.microsoft.com/office/drawing/2014/main" id="{B4EAD36E-4718-4169-A970-62338C61AE7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887714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96" name="Ovaal 95">
              <a:extLst>
                <a:ext uri="{FF2B5EF4-FFF2-40B4-BE49-F238E27FC236}">
                  <a16:creationId xmlns:a16="http://schemas.microsoft.com/office/drawing/2014/main" id="{3F8DCAF5-5B44-4D23-8D1C-036CD19A0D49}"/>
                </a:ext>
              </a:extLst>
            </p:cNvPr>
            <p:cNvSpPr/>
            <p:nvPr userDrawn="1"/>
          </p:nvSpPr>
          <p:spPr>
            <a:xfrm>
              <a:off x="-3428327" y="599850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97" name="Rechthoek 96">
              <a:extLst>
                <a:ext uri="{FF2B5EF4-FFF2-40B4-BE49-F238E27FC236}">
                  <a16:creationId xmlns:a16="http://schemas.microsoft.com/office/drawing/2014/main" id="{1FC8E484-BE0F-4556-B2AE-1C0AA607D8E7}"/>
                </a:ext>
              </a:extLst>
            </p:cNvPr>
            <p:cNvSpPr/>
            <p:nvPr userDrawn="1"/>
          </p:nvSpPr>
          <p:spPr>
            <a:xfrm>
              <a:off x="-3062645" y="6064568"/>
              <a:ext cx="2817996" cy="6713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Typ de gewenste voettekst in, in het aangegeven tekstkader. Klik vervolgens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‘Overal toepassen’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om de gegevens op </a:t>
              </a:r>
              <a:b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elke slide toe te passen.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Segoe UI Light" panose="020B0502040204020203" pitchFamily="34" charset="0"/>
              </a:endParaRPr>
            </a:p>
          </p:txBody>
        </p:sp>
        <p:cxnSp>
          <p:nvCxnSpPr>
            <p:cNvPr id="98" name="Rechte verbindingslijn 97">
              <a:extLst>
                <a:ext uri="{FF2B5EF4-FFF2-40B4-BE49-F238E27FC236}">
                  <a16:creationId xmlns:a16="http://schemas.microsoft.com/office/drawing/2014/main" id="{0D63A1D6-8290-429E-83DA-A8F7801512E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6858000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99" name="Groep 98">
              <a:extLst>
                <a:ext uri="{FF2B5EF4-FFF2-40B4-BE49-F238E27FC236}">
                  <a16:creationId xmlns:a16="http://schemas.microsoft.com/office/drawing/2014/main" id="{2E874B64-3A71-4366-9064-2CF36E187BC7}"/>
                </a:ext>
              </a:extLst>
            </p:cNvPr>
            <p:cNvGrpSpPr/>
            <p:nvPr userDrawn="1"/>
          </p:nvGrpSpPr>
          <p:grpSpPr>
            <a:xfrm>
              <a:off x="-886669" y="5102332"/>
              <a:ext cx="681133" cy="750023"/>
              <a:chOff x="-910573" y="4987990"/>
              <a:chExt cx="681133" cy="750023"/>
            </a:xfrm>
          </p:grpSpPr>
          <p:grpSp>
            <p:nvGrpSpPr>
              <p:cNvPr id="100" name="Groep 99">
                <a:extLst>
                  <a:ext uri="{FF2B5EF4-FFF2-40B4-BE49-F238E27FC236}">
                    <a16:creationId xmlns:a16="http://schemas.microsoft.com/office/drawing/2014/main" id="{150FE52D-AEAA-4988-B9AF-551B854823AD}"/>
                  </a:ext>
                </a:extLst>
              </p:cNvPr>
              <p:cNvGrpSpPr/>
              <p:nvPr userDrawn="1"/>
            </p:nvGrpSpPr>
            <p:grpSpPr>
              <a:xfrm>
                <a:off x="-713542" y="4987990"/>
                <a:ext cx="287071" cy="379107"/>
                <a:chOff x="-4050578" y="288410"/>
                <a:chExt cx="322125" cy="379107"/>
              </a:xfrm>
            </p:grpSpPr>
            <p:sp>
              <p:nvSpPr>
                <p:cNvPr id="102" name="Rechthoek met één afgeknipte en afgeronde hoek 47">
                  <a:extLst>
                    <a:ext uri="{FF2B5EF4-FFF2-40B4-BE49-F238E27FC236}">
                      <a16:creationId xmlns:a16="http://schemas.microsoft.com/office/drawing/2014/main" id="{50674EA1-0030-4766-9B2E-A6733F6BA0E1}"/>
                    </a:ext>
                  </a:extLst>
                </p:cNvPr>
                <p:cNvSpPr/>
                <p:nvPr userDrawn="1"/>
              </p:nvSpPr>
              <p:spPr>
                <a:xfrm>
                  <a:off x="-4050578" y="288410"/>
                  <a:ext cx="322125" cy="379107"/>
                </a:xfrm>
                <a:prstGeom prst="snipRoundRect">
                  <a:avLst>
                    <a:gd name="adj1" fmla="val 0"/>
                    <a:gd name="adj2" fmla="val 33753"/>
                  </a:avLst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3" name="Rechthoekige driehoek 102">
                  <a:extLst>
                    <a:ext uri="{FF2B5EF4-FFF2-40B4-BE49-F238E27FC236}">
                      <a16:creationId xmlns:a16="http://schemas.microsoft.com/office/drawing/2014/main" id="{257C5BFA-9757-4774-ACBF-003835EDBA22}"/>
                    </a:ext>
                  </a:extLst>
                </p:cNvPr>
                <p:cNvSpPr/>
                <p:nvPr userDrawn="1"/>
              </p:nvSpPr>
              <p:spPr>
                <a:xfrm>
                  <a:off x="-3833537" y="291656"/>
                  <a:ext cx="103133" cy="93757"/>
                </a:xfrm>
                <a:prstGeom prst="rtTriangle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4" name="Rechthoek 103">
                  <a:extLst>
                    <a:ext uri="{FF2B5EF4-FFF2-40B4-BE49-F238E27FC236}">
                      <a16:creationId xmlns:a16="http://schemas.microsoft.com/office/drawing/2014/main" id="{C8AB7365-6302-455E-9DDE-FA9406B7E9EA}"/>
                    </a:ext>
                  </a:extLst>
                </p:cNvPr>
                <p:cNvSpPr/>
                <p:nvPr userDrawn="1"/>
              </p:nvSpPr>
              <p:spPr>
                <a:xfrm>
                  <a:off x="-4013673" y="314848"/>
                  <a:ext cx="140930" cy="70565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5" name="Rechthoek 104">
                  <a:extLst>
                    <a:ext uri="{FF2B5EF4-FFF2-40B4-BE49-F238E27FC236}">
                      <a16:creationId xmlns:a16="http://schemas.microsoft.com/office/drawing/2014/main" id="{50421F78-464F-491A-9DCA-BC245CA1DC0F}"/>
                    </a:ext>
                  </a:extLst>
                </p:cNvPr>
                <p:cNvSpPr/>
                <p:nvPr userDrawn="1"/>
              </p:nvSpPr>
              <p:spPr>
                <a:xfrm>
                  <a:off x="-4020379" y="586428"/>
                  <a:ext cx="261727" cy="61406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R="0" lvl="0" indent="0" algn="ctr" defTabSz="914400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101" name="Rechthoek 100">
                <a:extLst>
                  <a:ext uri="{FF2B5EF4-FFF2-40B4-BE49-F238E27FC236}">
                    <a16:creationId xmlns:a16="http://schemas.microsoft.com/office/drawing/2014/main" id="{B5716051-C0B6-4E9F-A097-4B81E2DD545B}"/>
                  </a:ext>
                </a:extLst>
              </p:cNvPr>
              <p:cNvSpPr/>
              <p:nvPr userDrawn="1"/>
            </p:nvSpPr>
            <p:spPr>
              <a:xfrm>
                <a:off x="-910573" y="5352063"/>
                <a:ext cx="681133" cy="385950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9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n-lt"/>
                    <a:ea typeface="+mn-ea"/>
                    <a:cs typeface="Segoe UI Light" panose="020B0502040204020203" pitchFamily="34" charset="0"/>
                  </a:rPr>
                  <a:t>Koptekst en voettekst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10005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Grafiek 50%/5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Tijdelijke aanduiding voor tekst 7">
            <a:extLst>
              <a:ext uri="{FF2B5EF4-FFF2-40B4-BE49-F238E27FC236}">
                <a16:creationId xmlns:a16="http://schemas.microsoft.com/office/drawing/2014/main" id="{A70F8C34-9004-44BE-ADD2-68EBCB70557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1227" y="6324652"/>
            <a:ext cx="1659813" cy="194400"/>
          </a:xfrm>
          <a:solidFill>
            <a:schemeClr val="accent1"/>
          </a:solidFill>
        </p:spPr>
        <p:txBody>
          <a:bodyPr wrap="square" lIns="72000" tIns="36000" rIns="72000" bIns="36000" anchor="ctr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© EDSN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D091338-B78F-4C9D-8081-A0FCD7101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noProof="0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3B184817-515D-4870-8CED-0DECE6FF2FC8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8000" y="1603523"/>
            <a:ext cx="5123999" cy="4382683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noProof="0" dirty="0" err="1"/>
              <a:t>Bullet</a:t>
            </a:r>
            <a:endParaRPr lang="nl-NL" noProof="0" dirty="0"/>
          </a:p>
          <a:p>
            <a:pPr lvl="1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#1</a:t>
            </a:r>
          </a:p>
          <a:p>
            <a:pPr lvl="2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#2</a:t>
            </a:r>
          </a:p>
          <a:p>
            <a:pPr lvl="3"/>
            <a:r>
              <a:rPr lang="nl-NL" noProof="0" dirty="0"/>
              <a:t>Leestekst</a:t>
            </a:r>
          </a:p>
          <a:p>
            <a:pPr lvl="4"/>
            <a:r>
              <a:rPr lang="nl-NL" noProof="0" dirty="0"/>
              <a:t>Kopje</a:t>
            </a:r>
          </a:p>
          <a:p>
            <a:pPr lvl="5"/>
            <a:r>
              <a:rPr lang="nl-NL" noProof="0" dirty="0" err="1"/>
              <a:t>Bullet</a:t>
            </a:r>
            <a:endParaRPr lang="nl-NL" noProof="0" dirty="0"/>
          </a:p>
          <a:p>
            <a:pPr lvl="6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#1</a:t>
            </a:r>
          </a:p>
          <a:p>
            <a:pPr lvl="7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#2</a:t>
            </a:r>
          </a:p>
          <a:p>
            <a:pPr lvl="8"/>
            <a:r>
              <a:rPr lang="nl-NL" noProof="0" dirty="0"/>
              <a:t>Leestekst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9D5A26-B4B5-47D7-AE48-D5B9A7EF7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ECDAE-F3C1-4A00-BAC8-31301559325B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864317-6C6E-4970-8602-A0B2E6A8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noProof="0"/>
              <a:t>Corporate presentatie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E939907-F15D-4115-88E8-76C634F9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t>‹nr.›</a:t>
            </a:fld>
            <a:endParaRPr lang="nl-NL" noProof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C24349EC-F505-4EBC-BF90-1D8C86887469}"/>
              </a:ext>
            </a:extLst>
          </p:cNvPr>
          <p:cNvSpPr/>
          <p:nvPr userDrawn="1"/>
        </p:nvSpPr>
        <p:spPr>
          <a:xfrm>
            <a:off x="0" y="-491319"/>
            <a:ext cx="3411940" cy="30025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l-NL" sz="1400" noProof="0" dirty="0"/>
              <a:t>Tekst &amp; Grafiek 50%/50%</a:t>
            </a:r>
          </a:p>
        </p:txBody>
      </p:sp>
      <p:sp>
        <p:nvSpPr>
          <p:cNvPr id="18" name="Tijdelijke aanduiding voor grafiek 17">
            <a:extLst>
              <a:ext uri="{FF2B5EF4-FFF2-40B4-BE49-F238E27FC236}">
                <a16:creationId xmlns:a16="http://schemas.microsoft.com/office/drawing/2014/main" id="{FBAE20DA-BB0F-413F-A532-86A4D0079AB9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419849" y="1603018"/>
            <a:ext cx="5124451" cy="4383445"/>
          </a:xfrm>
          <a:solidFill>
            <a:schemeClr val="bg2"/>
          </a:solidFill>
        </p:spPr>
        <p:txBody>
          <a:bodyPr tIns="1440000"/>
          <a:lstStyle>
            <a:lvl1pPr marL="0" indent="0" algn="ctr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Klik op onderstaand pictogram</a:t>
            </a:r>
            <a:br>
              <a:rPr lang="nl-NL" dirty="0"/>
            </a:br>
            <a:r>
              <a:rPr lang="nl-NL" dirty="0"/>
              <a:t>om een grafiek in te voegen</a:t>
            </a:r>
          </a:p>
        </p:txBody>
      </p:sp>
      <p:grpSp>
        <p:nvGrpSpPr>
          <p:cNvPr id="19" name="GRID" hidden="1">
            <a:extLst>
              <a:ext uri="{FF2B5EF4-FFF2-40B4-BE49-F238E27FC236}">
                <a16:creationId xmlns:a16="http://schemas.microsoft.com/office/drawing/2014/main" id="{26BC6BF4-D219-4516-8345-7D67868DC1B9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chemeClr val="tx1">
              <a:alpha val="50000"/>
            </a:schemeClr>
          </a:solidFill>
        </p:grpSpPr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10C8AA2E-4EF1-4FCF-AA2D-C274DEC433D2}"/>
                </a:ext>
              </a:extLst>
            </p:cNvPr>
            <p:cNvSpPr/>
            <p:nvPr userDrawn="1"/>
          </p:nvSpPr>
          <p:spPr>
            <a:xfrm>
              <a:off x="0" y="0"/>
              <a:ext cx="12192000" cy="64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F9C9D9F8-D837-41F9-BE5B-305C4079F2FC}"/>
                </a:ext>
              </a:extLst>
            </p:cNvPr>
            <p:cNvSpPr/>
            <p:nvPr userDrawn="1"/>
          </p:nvSpPr>
          <p:spPr>
            <a:xfrm>
              <a:off x="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711C37B4-4950-4D91-A85E-DC6E8A970CD6}"/>
                </a:ext>
              </a:extLst>
            </p:cNvPr>
            <p:cNvSpPr/>
            <p:nvPr userDrawn="1"/>
          </p:nvSpPr>
          <p:spPr>
            <a:xfrm>
              <a:off x="1154400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257F8B90-F410-406F-A309-A679F96F6B98}"/>
                </a:ext>
              </a:extLst>
            </p:cNvPr>
            <p:cNvSpPr/>
            <p:nvPr userDrawn="1"/>
          </p:nvSpPr>
          <p:spPr>
            <a:xfrm>
              <a:off x="0" y="124301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61EBEC00-C4EC-4BF0-916B-8CDAF5DD631A}"/>
                </a:ext>
              </a:extLst>
            </p:cNvPr>
            <p:cNvSpPr/>
            <p:nvPr userDrawn="1"/>
          </p:nvSpPr>
          <p:spPr>
            <a:xfrm>
              <a:off x="0" y="6498000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DE78A261-75EA-4280-84A8-588D3EA98E29}"/>
                </a:ext>
              </a:extLst>
            </p:cNvPr>
            <p:cNvSpPr/>
            <p:nvPr userDrawn="1"/>
          </p:nvSpPr>
          <p:spPr>
            <a:xfrm>
              <a:off x="0" y="598620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sp>
        <p:nvSpPr>
          <p:cNvPr id="26" name="Tijdelijke aanduiding voor tekst 18">
            <a:extLst>
              <a:ext uri="{FF2B5EF4-FFF2-40B4-BE49-F238E27FC236}">
                <a16:creationId xmlns:a16="http://schemas.microsoft.com/office/drawing/2014/main" id="{7D77DAB1-1304-4BFF-AE76-0228C0E295B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47700" y="978195"/>
            <a:ext cx="9712325" cy="264821"/>
          </a:xfrm>
        </p:spPr>
        <p:txBody>
          <a:bodyPr/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nl-NL" dirty="0"/>
              <a:t>Subtitel</a:t>
            </a:r>
          </a:p>
        </p:txBody>
      </p:sp>
      <p:grpSp>
        <p:nvGrpSpPr>
          <p:cNvPr id="28" name="Instructie">
            <a:extLst>
              <a:ext uri="{FF2B5EF4-FFF2-40B4-BE49-F238E27FC236}">
                <a16:creationId xmlns:a16="http://schemas.microsoft.com/office/drawing/2014/main" id="{EC200DC9-89F5-4CD2-8D29-03D4F5B1DED4}"/>
              </a:ext>
            </a:extLst>
          </p:cNvPr>
          <p:cNvGrpSpPr/>
          <p:nvPr userDrawn="1"/>
        </p:nvGrpSpPr>
        <p:grpSpPr>
          <a:xfrm>
            <a:off x="-3437547" y="1434"/>
            <a:ext cx="3201327" cy="4495586"/>
            <a:chOff x="-3437547" y="1434"/>
            <a:chExt cx="3201327" cy="4495586"/>
          </a:xfrm>
        </p:grpSpPr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A7C41A28-F2F1-4192-8BAF-92BEAFABBDD3}"/>
                </a:ext>
              </a:extLst>
            </p:cNvPr>
            <p:cNvSpPr/>
            <p:nvPr userDrawn="1"/>
          </p:nvSpPr>
          <p:spPr>
            <a:xfrm>
              <a:off x="-3419345" y="1434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</a:t>
              </a:r>
              <a:r>
                <a:rPr kumimoji="0" lang="nl-NL" sz="1400" b="1" i="0" u="none" strike="noStrike" kern="0" cap="all" spc="0" normalizeH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 NIVEAUS kiezen</a:t>
              </a:r>
              <a:endParaRPr kumimoji="0" lang="nl-NL" sz="1400" b="1" i="0" u="none" strike="noStrike" kern="0" cap="all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j-lt"/>
                <a:cs typeface="Segoe UI Light" panose="020B0502040204020203" pitchFamily="34" charset="0"/>
              </a:endParaRPr>
            </a:p>
          </p:txBody>
        </p:sp>
        <p:sp>
          <p:nvSpPr>
            <p:cNvPr id="30" name="Ovaal 29">
              <a:extLst>
                <a:ext uri="{FF2B5EF4-FFF2-40B4-BE49-F238E27FC236}">
                  <a16:creationId xmlns:a16="http://schemas.microsoft.com/office/drawing/2014/main" id="{5E23F85A-CA9C-49A5-9FBF-AEC6E5664E8C}"/>
                </a:ext>
              </a:extLst>
            </p:cNvPr>
            <p:cNvSpPr/>
            <p:nvPr userDrawn="1"/>
          </p:nvSpPr>
          <p:spPr>
            <a:xfrm>
              <a:off x="-3425006" y="171914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31" name="Rechte verbindingslijn 30">
              <a:extLst>
                <a:ext uri="{FF2B5EF4-FFF2-40B4-BE49-F238E27FC236}">
                  <a16:creationId xmlns:a16="http://schemas.microsoft.com/office/drawing/2014/main" id="{3E380FE8-E8DD-4D35-BD32-E346E7D556C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243069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32" name="Groep 31">
              <a:extLst>
                <a:ext uri="{FF2B5EF4-FFF2-40B4-BE49-F238E27FC236}">
                  <a16:creationId xmlns:a16="http://schemas.microsoft.com/office/drawing/2014/main" id="{CEF5995A-BB72-4AAC-B6C1-27B20232A1C9}"/>
                </a:ext>
              </a:extLst>
            </p:cNvPr>
            <p:cNvGrpSpPr/>
            <p:nvPr userDrawn="1"/>
          </p:nvGrpSpPr>
          <p:grpSpPr>
            <a:xfrm>
              <a:off x="-3437547" y="349413"/>
              <a:ext cx="2933825" cy="558875"/>
              <a:chOff x="-3419346" y="368233"/>
              <a:chExt cx="3904920" cy="74386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8E75FE2C-41B6-438E-BEF8-5DC2ACD139B6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50" name="Rechte verbindingslijn 49">
                <a:extLst>
                  <a:ext uri="{FF2B5EF4-FFF2-40B4-BE49-F238E27FC236}">
                    <a16:creationId xmlns:a16="http://schemas.microsoft.com/office/drawing/2014/main" id="{D5700F0F-8554-4852-BEB3-90A6C24E8AA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Rechte verbindingslijn 50">
                <a:extLst>
                  <a:ext uri="{FF2B5EF4-FFF2-40B4-BE49-F238E27FC236}">
                    <a16:creationId xmlns:a16="http://schemas.microsoft.com/office/drawing/2014/main" id="{B4325B74-FC8D-4309-B516-A030C77C8EA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Rechthoek 51">
                <a:extLst>
                  <a:ext uri="{FF2B5EF4-FFF2-40B4-BE49-F238E27FC236}">
                    <a16:creationId xmlns:a16="http://schemas.microsoft.com/office/drawing/2014/main" id="{405D1050-CA5B-4A97-A6E7-E9ED89F27BBB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3920625F-61EE-4FB3-A1CC-69C91E6ECD9D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92" name="Groep 91">
                  <a:extLst>
                    <a:ext uri="{FF2B5EF4-FFF2-40B4-BE49-F238E27FC236}">
                      <a16:creationId xmlns:a16="http://schemas.microsoft.com/office/drawing/2014/main" id="{6C5E91D0-4A1C-4092-AE3F-4FC5D5588FFE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96" name="Rechte verbindingslijn 95">
                    <a:extLst>
                      <a:ext uri="{FF2B5EF4-FFF2-40B4-BE49-F238E27FC236}">
                        <a16:creationId xmlns:a16="http://schemas.microsoft.com/office/drawing/2014/main" id="{C87F30E1-24D9-49CD-997E-46F9DEC951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7" name="Rechte verbindingslijn 96">
                    <a:extLst>
                      <a:ext uri="{FF2B5EF4-FFF2-40B4-BE49-F238E27FC236}">
                        <a16:creationId xmlns:a16="http://schemas.microsoft.com/office/drawing/2014/main" id="{AD77F954-D3E1-45F4-9759-69FFB8FC5FF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8" name="Rechte verbindingslijn 97">
                    <a:extLst>
                      <a:ext uri="{FF2B5EF4-FFF2-40B4-BE49-F238E27FC236}">
                        <a16:creationId xmlns:a16="http://schemas.microsoft.com/office/drawing/2014/main" id="{BDC55FF3-4DBD-43D9-A635-1F051571800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9" name="Rechte verbindingslijn 98">
                    <a:extLst>
                      <a:ext uri="{FF2B5EF4-FFF2-40B4-BE49-F238E27FC236}">
                        <a16:creationId xmlns:a16="http://schemas.microsoft.com/office/drawing/2014/main" id="{76AC8A7F-A269-43D9-8BF6-8459AFEEDAD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00" name="Rechte verbindingslijn 99">
                    <a:extLst>
                      <a:ext uri="{FF2B5EF4-FFF2-40B4-BE49-F238E27FC236}">
                        <a16:creationId xmlns:a16="http://schemas.microsoft.com/office/drawing/2014/main" id="{1B6A5562-BCBA-413C-BA26-A0B5B8F659F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93" name="Groep 92">
                  <a:extLst>
                    <a:ext uri="{FF2B5EF4-FFF2-40B4-BE49-F238E27FC236}">
                      <a16:creationId xmlns:a16="http://schemas.microsoft.com/office/drawing/2014/main" id="{44AFBE29-FC26-438A-82ED-2CA66DCC39EB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94" name="Rechthoek 93">
                    <a:extLst>
                      <a:ext uri="{FF2B5EF4-FFF2-40B4-BE49-F238E27FC236}">
                        <a16:creationId xmlns:a16="http://schemas.microsoft.com/office/drawing/2014/main" id="{3BFE0E02-F184-4166-ABA5-0412913C37D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5" name="Pijl: punthaak 94">
                    <a:extLst>
                      <a:ext uri="{FF2B5EF4-FFF2-40B4-BE49-F238E27FC236}">
                        <a16:creationId xmlns:a16="http://schemas.microsoft.com/office/drawing/2014/main" id="{5255D5E4-5853-4FDB-B0D9-74CA8BAC2ACC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4" name="Groep 53">
                <a:extLst>
                  <a:ext uri="{FF2B5EF4-FFF2-40B4-BE49-F238E27FC236}">
                    <a16:creationId xmlns:a16="http://schemas.microsoft.com/office/drawing/2014/main" id="{F04DC9FD-4CB2-497E-99A6-29B8F8B5A736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83" name="Groep 82">
                  <a:extLst>
                    <a:ext uri="{FF2B5EF4-FFF2-40B4-BE49-F238E27FC236}">
                      <a16:creationId xmlns:a16="http://schemas.microsoft.com/office/drawing/2014/main" id="{53B8AA99-85AD-41A7-A675-AE8B925854DA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87" name="Rechte verbindingslijn 86">
                    <a:extLst>
                      <a:ext uri="{FF2B5EF4-FFF2-40B4-BE49-F238E27FC236}">
                        <a16:creationId xmlns:a16="http://schemas.microsoft.com/office/drawing/2014/main" id="{5E68B967-B714-4CE3-8CD7-AE3BAC605A0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88" name="Rechte verbindingslijn 87">
                    <a:extLst>
                      <a:ext uri="{FF2B5EF4-FFF2-40B4-BE49-F238E27FC236}">
                        <a16:creationId xmlns:a16="http://schemas.microsoft.com/office/drawing/2014/main" id="{1C0EAB26-F746-49F0-A823-73780C56640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89" name="Rechte verbindingslijn 88">
                    <a:extLst>
                      <a:ext uri="{FF2B5EF4-FFF2-40B4-BE49-F238E27FC236}">
                        <a16:creationId xmlns:a16="http://schemas.microsoft.com/office/drawing/2014/main" id="{73B4C322-7EAA-45C6-8C50-EE5406F5BDD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0" name="Rechte verbindingslijn 89">
                    <a:extLst>
                      <a:ext uri="{FF2B5EF4-FFF2-40B4-BE49-F238E27FC236}">
                        <a16:creationId xmlns:a16="http://schemas.microsoft.com/office/drawing/2014/main" id="{E6BE83F8-102C-4F31-8E8D-246A14A7D48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1" name="Rechte verbindingslijn 90">
                    <a:extLst>
                      <a:ext uri="{FF2B5EF4-FFF2-40B4-BE49-F238E27FC236}">
                        <a16:creationId xmlns:a16="http://schemas.microsoft.com/office/drawing/2014/main" id="{14150B3C-5E35-4BFB-A482-ACE3E099D66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84" name="Groep 83">
                  <a:extLst>
                    <a:ext uri="{FF2B5EF4-FFF2-40B4-BE49-F238E27FC236}">
                      <a16:creationId xmlns:a16="http://schemas.microsoft.com/office/drawing/2014/main" id="{EF50675B-098F-4E8F-BEDA-B100E22288AA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85" name="Rechthoek 84">
                    <a:extLst>
                      <a:ext uri="{FF2B5EF4-FFF2-40B4-BE49-F238E27FC236}">
                        <a16:creationId xmlns:a16="http://schemas.microsoft.com/office/drawing/2014/main" id="{0D3D1981-8E59-4A14-A3F2-0387D06D5D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6" name="Pijl: punthaak 85">
                    <a:extLst>
                      <a:ext uri="{FF2B5EF4-FFF2-40B4-BE49-F238E27FC236}">
                        <a16:creationId xmlns:a16="http://schemas.microsoft.com/office/drawing/2014/main" id="{8EC4FA59-788A-4685-ACBE-61ED5CDD460C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55" name="Rechte verbindingslijn 54">
                <a:extLst>
                  <a:ext uri="{FF2B5EF4-FFF2-40B4-BE49-F238E27FC236}">
                    <a16:creationId xmlns:a16="http://schemas.microsoft.com/office/drawing/2014/main" id="{6E539092-EA98-470A-8B6B-6B250B0C3C4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56" name="Rechte verbindingslijn 55">
                <a:extLst>
                  <a:ext uri="{FF2B5EF4-FFF2-40B4-BE49-F238E27FC236}">
                    <a16:creationId xmlns:a16="http://schemas.microsoft.com/office/drawing/2014/main" id="{62959230-1CD8-48D9-A782-960FC6880DC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2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57" name="Groep 56">
                <a:extLst>
                  <a:ext uri="{FF2B5EF4-FFF2-40B4-BE49-F238E27FC236}">
                    <a16:creationId xmlns:a16="http://schemas.microsoft.com/office/drawing/2014/main" id="{127E0624-8976-432C-A475-37A5B0A4CD13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DF3CE4CC-638C-4768-84D5-BFE1D5058039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73" name="Groep 72">
                  <a:extLst>
                    <a:ext uri="{FF2B5EF4-FFF2-40B4-BE49-F238E27FC236}">
                      <a16:creationId xmlns:a16="http://schemas.microsoft.com/office/drawing/2014/main" id="{9736AA4A-9479-4974-86AF-801494AA1F4A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74" name="Groep 73">
                    <a:extLst>
                      <a:ext uri="{FF2B5EF4-FFF2-40B4-BE49-F238E27FC236}">
                        <a16:creationId xmlns:a16="http://schemas.microsoft.com/office/drawing/2014/main" id="{74AC5007-E349-4A06-B7EE-B3A1966BE57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3EB78C64-FAED-4CFB-883C-1DB642F6722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9" name="Rechte verbindingslijn 78">
                      <a:extLst>
                        <a:ext uri="{FF2B5EF4-FFF2-40B4-BE49-F238E27FC236}">
                          <a16:creationId xmlns:a16="http://schemas.microsoft.com/office/drawing/2014/main" id="{4F86FA5C-DDD5-4985-9694-A0D6A074B8A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48E1B637-70BA-4071-AC81-9FC9F6B7518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82B6B14C-5521-448A-A14C-D1B498236F2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72C0ED3B-2A85-4E2B-B175-26221B12E2E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75" name="Groep 74">
                    <a:extLst>
                      <a:ext uri="{FF2B5EF4-FFF2-40B4-BE49-F238E27FC236}">
                        <a16:creationId xmlns:a16="http://schemas.microsoft.com/office/drawing/2014/main" id="{4A584A25-23E0-4C69-9460-E7EBC08A00E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76" name="Rechthoek 75">
                      <a:extLst>
                        <a:ext uri="{FF2B5EF4-FFF2-40B4-BE49-F238E27FC236}">
                          <a16:creationId xmlns:a16="http://schemas.microsoft.com/office/drawing/2014/main" id="{C39DF305-8E66-4F85-BA2F-F5EFC78BB89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77" name="Pijl: punthaak 76">
                      <a:extLst>
                        <a:ext uri="{FF2B5EF4-FFF2-40B4-BE49-F238E27FC236}">
                          <a16:creationId xmlns:a16="http://schemas.microsoft.com/office/drawing/2014/main" id="{777839AE-FAA2-4502-BE29-F3BF98BF80B1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58" name="Groep 57">
                <a:extLst>
                  <a:ext uri="{FF2B5EF4-FFF2-40B4-BE49-F238E27FC236}">
                    <a16:creationId xmlns:a16="http://schemas.microsoft.com/office/drawing/2014/main" id="{3A1905AF-6B30-4D18-879E-CDD025CA9374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D6480E50-67CA-4C61-85A2-EBDBFDDCDF43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35BFEFEC-061F-4BD9-8E0A-900CDEC92C11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630AB850-5F2B-4817-A338-7BB38F46CFE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3BADD70A-F1CE-453C-883B-87AD8FDE864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EDEE1DD1-3A9E-4F2A-96A4-152CC448BF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AE3754CC-97DF-442A-81B8-B4D3850398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C0CFE354-A8BE-4C33-A902-5DF10B9C475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1" name="Rechte verbindingslijn 70">
                      <a:extLst>
                        <a:ext uri="{FF2B5EF4-FFF2-40B4-BE49-F238E27FC236}">
                          <a16:creationId xmlns:a16="http://schemas.microsoft.com/office/drawing/2014/main" id="{AE74E365-18A1-43D9-BC87-9A47221FEE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CBC5DE6F-ABD3-4803-BE2A-EC43DEACA4AA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034F2DC-37DF-4B27-9099-6DD6E6FAD4C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66" name="Pijl: punthaak 65">
                      <a:extLst>
                        <a:ext uri="{FF2B5EF4-FFF2-40B4-BE49-F238E27FC236}">
                          <a16:creationId xmlns:a16="http://schemas.microsoft.com/office/drawing/2014/main" id="{8E99E57A-22FE-4F78-8C6F-5C1104FB54D1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59" name="Rechthoek 58">
                <a:extLst>
                  <a:ext uri="{FF2B5EF4-FFF2-40B4-BE49-F238E27FC236}">
                    <a16:creationId xmlns:a16="http://schemas.microsoft.com/office/drawing/2014/main" id="{2B0C5230-07D1-46D6-BF41-88E34780261E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2435631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60" name="Rechthoek 59">
                <a:extLst>
                  <a:ext uri="{FF2B5EF4-FFF2-40B4-BE49-F238E27FC236}">
                    <a16:creationId xmlns:a16="http://schemas.microsoft.com/office/drawing/2014/main" id="{FE80E3C6-A63A-4388-AA7E-2FD4D4ADE7B9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2213551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33" name="Rechte verbindingslijn 32">
              <a:extLst>
                <a:ext uri="{FF2B5EF4-FFF2-40B4-BE49-F238E27FC236}">
                  <a16:creationId xmlns:a16="http://schemas.microsoft.com/office/drawing/2014/main" id="{168CFED2-63CB-46A1-9614-69A3F98F96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1020931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34" name="Rechthoek 33">
              <a:extLst>
                <a:ext uri="{FF2B5EF4-FFF2-40B4-BE49-F238E27FC236}">
                  <a16:creationId xmlns:a16="http://schemas.microsoft.com/office/drawing/2014/main" id="{556C427F-1D97-401B-B0C3-74897017B46D}"/>
                </a:ext>
              </a:extLst>
            </p:cNvPr>
            <p:cNvSpPr/>
            <p:nvPr userDrawn="1"/>
          </p:nvSpPr>
          <p:spPr>
            <a:xfrm>
              <a:off x="-3059324" y="1719143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1450" marR="0" lvl="0" indent="-17145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nl-NL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Bullet</a:t>
              </a:r>
              <a:endParaRPr kumimoji="0" lang="nl-NL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35" name="Ovaal 34">
              <a:extLst>
                <a:ext uri="{FF2B5EF4-FFF2-40B4-BE49-F238E27FC236}">
                  <a16:creationId xmlns:a16="http://schemas.microsoft.com/office/drawing/2014/main" id="{494AA1CC-E090-416C-84D2-2603855DB545}"/>
                </a:ext>
              </a:extLst>
            </p:cNvPr>
            <p:cNvSpPr/>
            <p:nvPr userDrawn="1"/>
          </p:nvSpPr>
          <p:spPr>
            <a:xfrm>
              <a:off x="-3425006" y="2091065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36" name="Rechthoek 35">
              <a:extLst>
                <a:ext uri="{FF2B5EF4-FFF2-40B4-BE49-F238E27FC236}">
                  <a16:creationId xmlns:a16="http://schemas.microsoft.com/office/drawing/2014/main" id="{F6AE83CE-A3CA-4E50-9B72-73D64BEF6B13}"/>
                </a:ext>
              </a:extLst>
            </p:cNvPr>
            <p:cNvSpPr/>
            <p:nvPr userDrawn="1"/>
          </p:nvSpPr>
          <p:spPr>
            <a:xfrm>
              <a:off x="-3059324" y="2091064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0975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3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nl-NL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Sub-</a:t>
              </a:r>
              <a:r>
                <a:rPr kumimoji="0" lang="nl-NL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bullet</a:t>
              </a:r>
              <a:r>
                <a:rPr kumimoji="0" lang="nl-NL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#1</a:t>
              </a:r>
            </a:p>
          </p:txBody>
        </p:sp>
        <p:sp>
          <p:nvSpPr>
            <p:cNvPr id="37" name="Ovaal 36">
              <a:extLst>
                <a:ext uri="{FF2B5EF4-FFF2-40B4-BE49-F238E27FC236}">
                  <a16:creationId xmlns:a16="http://schemas.microsoft.com/office/drawing/2014/main" id="{EE04889F-2D95-436C-8B54-045D8E92892F}"/>
                </a:ext>
              </a:extLst>
            </p:cNvPr>
            <p:cNvSpPr/>
            <p:nvPr userDrawn="1"/>
          </p:nvSpPr>
          <p:spPr>
            <a:xfrm>
              <a:off x="-3425006" y="2465241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38" name="Rechthoek 37">
              <a:extLst>
                <a:ext uri="{FF2B5EF4-FFF2-40B4-BE49-F238E27FC236}">
                  <a16:creationId xmlns:a16="http://schemas.microsoft.com/office/drawing/2014/main" id="{B2958BEF-691D-4B96-9E7F-31522E8A5F83}"/>
                </a:ext>
              </a:extLst>
            </p:cNvPr>
            <p:cNvSpPr/>
            <p:nvPr userDrawn="1"/>
          </p:nvSpPr>
          <p:spPr>
            <a:xfrm>
              <a:off x="-3059324" y="2465240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542925" marR="0" lvl="0" indent="-180975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2"/>
                </a:buClr>
                <a:buSzTx/>
                <a:buFont typeface="Open Sans" panose="020B0606030504020204" pitchFamily="34" charset="0"/>
                <a:buChar char="-"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Sub-</a:t>
              </a:r>
              <a:r>
                <a:rPr kumimoji="0" lang="nl-NL" sz="11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bullet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#2</a:t>
              </a:r>
            </a:p>
          </p:txBody>
        </p:sp>
        <p:sp>
          <p:nvSpPr>
            <p:cNvPr id="39" name="Ovaal 38">
              <a:extLst>
                <a:ext uri="{FF2B5EF4-FFF2-40B4-BE49-F238E27FC236}">
                  <a16:creationId xmlns:a16="http://schemas.microsoft.com/office/drawing/2014/main" id="{B7C495D0-E8F2-48C1-9BC5-9157CB723C44}"/>
                </a:ext>
              </a:extLst>
            </p:cNvPr>
            <p:cNvSpPr/>
            <p:nvPr userDrawn="1"/>
          </p:nvSpPr>
          <p:spPr>
            <a:xfrm>
              <a:off x="-3425006" y="2837886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40" name="Rechthoek 39">
              <a:extLst>
                <a:ext uri="{FF2B5EF4-FFF2-40B4-BE49-F238E27FC236}">
                  <a16:creationId xmlns:a16="http://schemas.microsoft.com/office/drawing/2014/main" id="{1878A500-F4FC-4CA2-9373-1ABD59DF92F6}"/>
                </a:ext>
              </a:extLst>
            </p:cNvPr>
            <p:cNvSpPr/>
            <p:nvPr userDrawn="1"/>
          </p:nvSpPr>
          <p:spPr>
            <a:xfrm>
              <a:off x="-3059324" y="2837885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Leestekst</a:t>
              </a:r>
            </a:p>
          </p:txBody>
        </p:sp>
        <p:sp>
          <p:nvSpPr>
            <p:cNvPr id="41" name="Ovaal 40">
              <a:extLst>
                <a:ext uri="{FF2B5EF4-FFF2-40B4-BE49-F238E27FC236}">
                  <a16:creationId xmlns:a16="http://schemas.microsoft.com/office/drawing/2014/main" id="{7B24D64A-E3E2-4ED1-BE47-021EA6BEE107}"/>
                </a:ext>
              </a:extLst>
            </p:cNvPr>
            <p:cNvSpPr/>
            <p:nvPr userDrawn="1"/>
          </p:nvSpPr>
          <p:spPr>
            <a:xfrm>
              <a:off x="-3425006" y="322149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42" name="Rechthoek 41">
              <a:extLst>
                <a:ext uri="{FF2B5EF4-FFF2-40B4-BE49-F238E27FC236}">
                  <a16:creationId xmlns:a16="http://schemas.microsoft.com/office/drawing/2014/main" id="{FB4435B4-86F4-4802-BF15-68AA0C9E7718}"/>
                </a:ext>
              </a:extLst>
            </p:cNvPr>
            <p:cNvSpPr/>
            <p:nvPr userDrawn="1"/>
          </p:nvSpPr>
          <p:spPr>
            <a:xfrm>
              <a:off x="-3059324" y="3221491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accent3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Kopje</a:t>
              </a:r>
            </a:p>
          </p:txBody>
        </p:sp>
        <p:cxnSp>
          <p:nvCxnSpPr>
            <p:cNvPr id="43" name="Rechte verbindingslijn 42">
              <a:extLst>
                <a:ext uri="{FF2B5EF4-FFF2-40B4-BE49-F238E27FC236}">
                  <a16:creationId xmlns:a16="http://schemas.microsoft.com/office/drawing/2014/main" id="{B82F0B6F-04EF-42D0-8275-4F2D711326D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3585498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44" name="Meer informatie">
              <a:extLst>
                <a:ext uri="{FF2B5EF4-FFF2-40B4-BE49-F238E27FC236}">
                  <a16:creationId xmlns:a16="http://schemas.microsoft.com/office/drawing/2014/main" id="{D51D783A-ABBF-4EC6-9CBC-AB8EF6C40BAF}"/>
                </a:ext>
              </a:extLst>
            </p:cNvPr>
            <p:cNvGrpSpPr/>
            <p:nvPr userDrawn="1"/>
          </p:nvGrpSpPr>
          <p:grpSpPr>
            <a:xfrm>
              <a:off x="-3421298" y="3713747"/>
              <a:ext cx="3178515" cy="783273"/>
              <a:chOff x="-3741486" y="3359148"/>
              <a:chExt cx="3178515" cy="783273"/>
            </a:xfrm>
          </p:grpSpPr>
          <p:sp>
            <p:nvSpPr>
              <p:cNvPr id="46" name="Freeform 101">
                <a:extLst>
                  <a:ext uri="{FF2B5EF4-FFF2-40B4-BE49-F238E27FC236}">
                    <a16:creationId xmlns:a16="http://schemas.microsoft.com/office/drawing/2014/main" id="{E774CF05-3312-4A96-9918-ABACEB77A31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3741486" y="3359148"/>
                <a:ext cx="255753" cy="255753"/>
              </a:xfrm>
              <a:custGeom>
                <a:avLst/>
                <a:gdLst>
                  <a:gd name="T0" fmla="*/ 0 w 292"/>
                  <a:gd name="T1" fmla="*/ 146 h 292"/>
                  <a:gd name="T2" fmla="*/ 4 w 292"/>
                  <a:gd name="T3" fmla="*/ 113 h 292"/>
                  <a:gd name="T4" fmla="*/ 14 w 292"/>
                  <a:gd name="T5" fmla="*/ 82 h 292"/>
                  <a:gd name="T6" fmla="*/ 31 w 292"/>
                  <a:gd name="T7" fmla="*/ 55 h 292"/>
                  <a:gd name="T8" fmla="*/ 53 w 292"/>
                  <a:gd name="T9" fmla="*/ 32 h 292"/>
                  <a:gd name="T10" fmla="*/ 81 w 292"/>
                  <a:gd name="T11" fmla="*/ 15 h 292"/>
                  <a:gd name="T12" fmla="*/ 112 w 292"/>
                  <a:gd name="T13" fmla="*/ 4 h 292"/>
                  <a:gd name="T14" fmla="*/ 145 w 292"/>
                  <a:gd name="T15" fmla="*/ 0 h 292"/>
                  <a:gd name="T16" fmla="*/ 179 w 292"/>
                  <a:gd name="T17" fmla="*/ 4 h 292"/>
                  <a:gd name="T18" fmla="*/ 209 w 292"/>
                  <a:gd name="T19" fmla="*/ 15 h 292"/>
                  <a:gd name="T20" fmla="*/ 237 w 292"/>
                  <a:gd name="T21" fmla="*/ 32 h 292"/>
                  <a:gd name="T22" fmla="*/ 259 w 292"/>
                  <a:gd name="T23" fmla="*/ 55 h 292"/>
                  <a:gd name="T24" fmla="*/ 276 w 292"/>
                  <a:gd name="T25" fmla="*/ 82 h 292"/>
                  <a:gd name="T26" fmla="*/ 288 w 292"/>
                  <a:gd name="T27" fmla="*/ 113 h 292"/>
                  <a:gd name="T28" fmla="*/ 292 w 292"/>
                  <a:gd name="T29" fmla="*/ 146 h 292"/>
                  <a:gd name="T30" fmla="*/ 288 w 292"/>
                  <a:gd name="T31" fmla="*/ 180 h 292"/>
                  <a:gd name="T32" fmla="*/ 276 w 292"/>
                  <a:gd name="T33" fmla="*/ 210 h 292"/>
                  <a:gd name="T34" fmla="*/ 259 w 292"/>
                  <a:gd name="T35" fmla="*/ 237 h 292"/>
                  <a:gd name="T36" fmla="*/ 237 w 292"/>
                  <a:gd name="T37" fmla="*/ 260 h 292"/>
                  <a:gd name="T38" fmla="*/ 209 w 292"/>
                  <a:gd name="T39" fmla="*/ 278 h 292"/>
                  <a:gd name="T40" fmla="*/ 179 w 292"/>
                  <a:gd name="T41" fmla="*/ 288 h 292"/>
                  <a:gd name="T42" fmla="*/ 145 w 292"/>
                  <a:gd name="T43" fmla="*/ 292 h 292"/>
                  <a:gd name="T44" fmla="*/ 112 w 292"/>
                  <a:gd name="T45" fmla="*/ 288 h 292"/>
                  <a:gd name="T46" fmla="*/ 81 w 292"/>
                  <a:gd name="T47" fmla="*/ 278 h 292"/>
                  <a:gd name="T48" fmla="*/ 53 w 292"/>
                  <a:gd name="T49" fmla="*/ 260 h 292"/>
                  <a:gd name="T50" fmla="*/ 31 w 292"/>
                  <a:gd name="T51" fmla="*/ 237 h 292"/>
                  <a:gd name="T52" fmla="*/ 14 w 292"/>
                  <a:gd name="T53" fmla="*/ 210 h 292"/>
                  <a:gd name="T54" fmla="*/ 4 w 292"/>
                  <a:gd name="T55" fmla="*/ 180 h 292"/>
                  <a:gd name="T56" fmla="*/ 0 w 292"/>
                  <a:gd name="T57" fmla="*/ 146 h 292"/>
                  <a:gd name="T58" fmla="*/ 102 w 292"/>
                  <a:gd name="T59" fmla="*/ 121 h 292"/>
                  <a:gd name="T60" fmla="*/ 102 w 292"/>
                  <a:gd name="T61" fmla="*/ 142 h 292"/>
                  <a:gd name="T62" fmla="*/ 120 w 292"/>
                  <a:gd name="T63" fmla="*/ 142 h 292"/>
                  <a:gd name="T64" fmla="*/ 120 w 292"/>
                  <a:gd name="T65" fmla="*/ 223 h 292"/>
                  <a:gd name="T66" fmla="*/ 102 w 292"/>
                  <a:gd name="T67" fmla="*/ 223 h 292"/>
                  <a:gd name="T68" fmla="*/ 102 w 292"/>
                  <a:gd name="T69" fmla="*/ 244 h 292"/>
                  <a:gd name="T70" fmla="*/ 188 w 292"/>
                  <a:gd name="T71" fmla="*/ 244 h 292"/>
                  <a:gd name="T72" fmla="*/ 188 w 292"/>
                  <a:gd name="T73" fmla="*/ 223 h 292"/>
                  <a:gd name="T74" fmla="*/ 170 w 292"/>
                  <a:gd name="T75" fmla="*/ 223 h 292"/>
                  <a:gd name="T76" fmla="*/ 170 w 292"/>
                  <a:gd name="T77" fmla="*/ 142 h 292"/>
                  <a:gd name="T78" fmla="*/ 188 w 292"/>
                  <a:gd name="T79" fmla="*/ 142 h 292"/>
                  <a:gd name="T80" fmla="*/ 188 w 292"/>
                  <a:gd name="T81" fmla="*/ 121 h 292"/>
                  <a:gd name="T82" fmla="*/ 102 w 292"/>
                  <a:gd name="T83" fmla="*/ 121 h 292"/>
                  <a:gd name="T84" fmla="*/ 115 w 292"/>
                  <a:gd name="T85" fmla="*/ 79 h 292"/>
                  <a:gd name="T86" fmla="*/ 117 w 292"/>
                  <a:gd name="T87" fmla="*/ 92 h 292"/>
                  <a:gd name="T88" fmla="*/ 124 w 292"/>
                  <a:gd name="T89" fmla="*/ 101 h 292"/>
                  <a:gd name="T90" fmla="*/ 133 w 292"/>
                  <a:gd name="T91" fmla="*/ 108 h 292"/>
                  <a:gd name="T92" fmla="*/ 145 w 292"/>
                  <a:gd name="T93" fmla="*/ 110 h 292"/>
                  <a:gd name="T94" fmla="*/ 157 w 292"/>
                  <a:gd name="T95" fmla="*/ 108 h 292"/>
                  <a:gd name="T96" fmla="*/ 167 w 292"/>
                  <a:gd name="T97" fmla="*/ 101 h 292"/>
                  <a:gd name="T98" fmla="*/ 174 w 292"/>
                  <a:gd name="T99" fmla="*/ 92 h 292"/>
                  <a:gd name="T100" fmla="*/ 176 w 292"/>
                  <a:gd name="T101" fmla="*/ 79 h 292"/>
                  <a:gd name="T102" fmla="*/ 174 w 292"/>
                  <a:gd name="T103" fmla="*/ 67 h 292"/>
                  <a:gd name="T104" fmla="*/ 167 w 292"/>
                  <a:gd name="T105" fmla="*/ 58 h 292"/>
                  <a:gd name="T106" fmla="*/ 157 w 292"/>
                  <a:gd name="T107" fmla="*/ 51 h 292"/>
                  <a:gd name="T108" fmla="*/ 145 w 292"/>
                  <a:gd name="T109" fmla="*/ 49 h 292"/>
                  <a:gd name="T110" fmla="*/ 133 w 292"/>
                  <a:gd name="T111" fmla="*/ 51 h 292"/>
                  <a:gd name="T112" fmla="*/ 124 w 292"/>
                  <a:gd name="T113" fmla="*/ 58 h 292"/>
                  <a:gd name="T114" fmla="*/ 117 w 292"/>
                  <a:gd name="T115" fmla="*/ 67 h 292"/>
                  <a:gd name="T116" fmla="*/ 115 w 292"/>
                  <a:gd name="T117" fmla="*/ 79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92" h="292">
                    <a:moveTo>
                      <a:pt x="0" y="146"/>
                    </a:moveTo>
                    <a:lnTo>
                      <a:pt x="4" y="113"/>
                    </a:lnTo>
                    <a:lnTo>
                      <a:pt x="14" y="82"/>
                    </a:lnTo>
                    <a:lnTo>
                      <a:pt x="31" y="55"/>
                    </a:lnTo>
                    <a:lnTo>
                      <a:pt x="53" y="32"/>
                    </a:lnTo>
                    <a:lnTo>
                      <a:pt x="81" y="15"/>
                    </a:lnTo>
                    <a:lnTo>
                      <a:pt x="112" y="4"/>
                    </a:lnTo>
                    <a:lnTo>
                      <a:pt x="145" y="0"/>
                    </a:lnTo>
                    <a:lnTo>
                      <a:pt x="179" y="4"/>
                    </a:lnTo>
                    <a:lnTo>
                      <a:pt x="209" y="15"/>
                    </a:lnTo>
                    <a:lnTo>
                      <a:pt x="237" y="32"/>
                    </a:lnTo>
                    <a:lnTo>
                      <a:pt x="259" y="55"/>
                    </a:lnTo>
                    <a:lnTo>
                      <a:pt x="276" y="82"/>
                    </a:lnTo>
                    <a:lnTo>
                      <a:pt x="288" y="113"/>
                    </a:lnTo>
                    <a:lnTo>
                      <a:pt x="292" y="146"/>
                    </a:lnTo>
                    <a:lnTo>
                      <a:pt x="288" y="180"/>
                    </a:lnTo>
                    <a:lnTo>
                      <a:pt x="276" y="210"/>
                    </a:lnTo>
                    <a:lnTo>
                      <a:pt x="259" y="237"/>
                    </a:lnTo>
                    <a:lnTo>
                      <a:pt x="237" y="260"/>
                    </a:lnTo>
                    <a:lnTo>
                      <a:pt x="209" y="278"/>
                    </a:lnTo>
                    <a:lnTo>
                      <a:pt x="179" y="288"/>
                    </a:lnTo>
                    <a:lnTo>
                      <a:pt x="145" y="292"/>
                    </a:lnTo>
                    <a:lnTo>
                      <a:pt x="112" y="288"/>
                    </a:lnTo>
                    <a:lnTo>
                      <a:pt x="81" y="278"/>
                    </a:lnTo>
                    <a:lnTo>
                      <a:pt x="53" y="260"/>
                    </a:lnTo>
                    <a:lnTo>
                      <a:pt x="31" y="237"/>
                    </a:lnTo>
                    <a:lnTo>
                      <a:pt x="14" y="210"/>
                    </a:lnTo>
                    <a:lnTo>
                      <a:pt x="4" y="180"/>
                    </a:lnTo>
                    <a:lnTo>
                      <a:pt x="0" y="146"/>
                    </a:lnTo>
                    <a:close/>
                    <a:moveTo>
                      <a:pt x="102" y="121"/>
                    </a:moveTo>
                    <a:lnTo>
                      <a:pt x="102" y="142"/>
                    </a:lnTo>
                    <a:lnTo>
                      <a:pt x="120" y="142"/>
                    </a:lnTo>
                    <a:lnTo>
                      <a:pt x="120" y="223"/>
                    </a:lnTo>
                    <a:lnTo>
                      <a:pt x="102" y="223"/>
                    </a:lnTo>
                    <a:lnTo>
                      <a:pt x="102" y="244"/>
                    </a:lnTo>
                    <a:lnTo>
                      <a:pt x="188" y="244"/>
                    </a:lnTo>
                    <a:lnTo>
                      <a:pt x="188" y="223"/>
                    </a:lnTo>
                    <a:lnTo>
                      <a:pt x="170" y="223"/>
                    </a:lnTo>
                    <a:lnTo>
                      <a:pt x="170" y="142"/>
                    </a:lnTo>
                    <a:lnTo>
                      <a:pt x="188" y="142"/>
                    </a:lnTo>
                    <a:lnTo>
                      <a:pt x="188" y="121"/>
                    </a:lnTo>
                    <a:lnTo>
                      <a:pt x="102" y="121"/>
                    </a:lnTo>
                    <a:close/>
                    <a:moveTo>
                      <a:pt x="115" y="79"/>
                    </a:moveTo>
                    <a:lnTo>
                      <a:pt x="117" y="92"/>
                    </a:lnTo>
                    <a:lnTo>
                      <a:pt x="124" y="101"/>
                    </a:lnTo>
                    <a:lnTo>
                      <a:pt x="133" y="108"/>
                    </a:lnTo>
                    <a:lnTo>
                      <a:pt x="145" y="110"/>
                    </a:lnTo>
                    <a:lnTo>
                      <a:pt x="157" y="108"/>
                    </a:lnTo>
                    <a:lnTo>
                      <a:pt x="167" y="101"/>
                    </a:lnTo>
                    <a:lnTo>
                      <a:pt x="174" y="92"/>
                    </a:lnTo>
                    <a:lnTo>
                      <a:pt x="176" y="79"/>
                    </a:lnTo>
                    <a:lnTo>
                      <a:pt x="174" y="67"/>
                    </a:lnTo>
                    <a:lnTo>
                      <a:pt x="167" y="58"/>
                    </a:lnTo>
                    <a:lnTo>
                      <a:pt x="157" y="51"/>
                    </a:lnTo>
                    <a:lnTo>
                      <a:pt x="145" y="49"/>
                    </a:lnTo>
                    <a:lnTo>
                      <a:pt x="133" y="51"/>
                    </a:lnTo>
                    <a:lnTo>
                      <a:pt x="124" y="58"/>
                    </a:lnTo>
                    <a:lnTo>
                      <a:pt x="117" y="67"/>
                    </a:lnTo>
                    <a:lnTo>
                      <a:pt x="115" y="79"/>
                    </a:lnTo>
                    <a:close/>
                  </a:path>
                </a:pathLst>
              </a:custGeom>
              <a:solidFill>
                <a:srgbClr val="FF78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sz="1100" noProof="0" dirty="0"/>
              </a:p>
            </p:txBody>
          </p:sp>
          <p:sp>
            <p:nvSpPr>
              <p:cNvPr id="47" name="Rechthoek 46">
                <a:extLst>
                  <a:ext uri="{FF2B5EF4-FFF2-40B4-BE49-F238E27FC236}">
                    <a16:creationId xmlns:a16="http://schemas.microsoft.com/office/drawing/2014/main" id="{DB16E4FD-BBFB-475C-9B4A-5D609584185F}"/>
                  </a:ext>
                </a:extLst>
              </p:cNvPr>
              <p:cNvSpPr/>
              <p:nvPr userDrawn="1"/>
            </p:nvSpPr>
            <p:spPr>
              <a:xfrm>
                <a:off x="-3380966" y="3431177"/>
                <a:ext cx="2817995" cy="59212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Meer weten?</a:t>
                </a:r>
                <a:b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Ga naar dia </a:t>
                </a:r>
                <a:r>
                  <a:rPr kumimoji="0" lang="nl-NL" sz="11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‘Instructie dia: YouTube links’</a:t>
                </a: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, open deze in de diavoorstelling en klik op de gewenste video link.</a:t>
                </a:r>
              </a:p>
            </p:txBody>
          </p:sp>
          <p:cxnSp>
            <p:nvCxnSpPr>
              <p:cNvPr id="48" name="Rechte verbindingslijn 47">
                <a:extLst>
                  <a:ext uri="{FF2B5EF4-FFF2-40B4-BE49-F238E27FC236}">
                    <a16:creationId xmlns:a16="http://schemas.microsoft.com/office/drawing/2014/main" id="{B93A92AD-C728-41FA-8A09-07071196DD7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740987" y="4142421"/>
                <a:ext cx="3178016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accent2"/>
                </a:solidFill>
                <a:prstDash val="solid"/>
              </a:ln>
              <a:effectLst/>
            </p:spPr>
          </p:cxnSp>
        </p:grpSp>
        <p:sp>
          <p:nvSpPr>
            <p:cNvPr id="45" name="Rechthoek 44">
              <a:extLst>
                <a:ext uri="{FF2B5EF4-FFF2-40B4-BE49-F238E27FC236}">
                  <a16:creationId xmlns:a16="http://schemas.microsoft.com/office/drawing/2014/main" id="{97D5B458-6A27-498B-9708-EBAD6B2E316A}"/>
                </a:ext>
              </a:extLst>
            </p:cNvPr>
            <p:cNvSpPr/>
            <p:nvPr userDrawn="1"/>
          </p:nvSpPr>
          <p:spPr>
            <a:xfrm>
              <a:off x="-3420798" y="1139659"/>
              <a:ext cx="3178016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tekst niveau te kiezen. Kies uit:</a:t>
              </a:r>
            </a:p>
          </p:txBody>
        </p:sp>
      </p:grpSp>
      <p:grpSp>
        <p:nvGrpSpPr>
          <p:cNvPr id="101" name="Instructie">
            <a:extLst>
              <a:ext uri="{FF2B5EF4-FFF2-40B4-BE49-F238E27FC236}">
                <a16:creationId xmlns:a16="http://schemas.microsoft.com/office/drawing/2014/main" id="{037BEC5A-5207-4ACC-94E0-B3A5DC1BE0E5}"/>
              </a:ext>
            </a:extLst>
          </p:cNvPr>
          <p:cNvGrpSpPr/>
          <p:nvPr userDrawn="1"/>
        </p:nvGrpSpPr>
        <p:grpSpPr>
          <a:xfrm>
            <a:off x="12389714" y="4327164"/>
            <a:ext cx="3183677" cy="2546619"/>
            <a:chOff x="12389714" y="4327164"/>
            <a:chExt cx="3183677" cy="2546619"/>
          </a:xfrm>
        </p:grpSpPr>
        <p:grpSp>
          <p:nvGrpSpPr>
            <p:cNvPr id="102" name="Meer informatie">
              <a:extLst>
                <a:ext uri="{FF2B5EF4-FFF2-40B4-BE49-F238E27FC236}">
                  <a16:creationId xmlns:a16="http://schemas.microsoft.com/office/drawing/2014/main" id="{D008B170-121A-4549-8FEF-314EE7627F6F}"/>
                </a:ext>
              </a:extLst>
            </p:cNvPr>
            <p:cNvGrpSpPr/>
            <p:nvPr userDrawn="1"/>
          </p:nvGrpSpPr>
          <p:grpSpPr>
            <a:xfrm>
              <a:off x="12394875" y="6090510"/>
              <a:ext cx="3178515" cy="783273"/>
              <a:chOff x="-3741486" y="3359148"/>
              <a:chExt cx="3178515" cy="783273"/>
            </a:xfrm>
          </p:grpSpPr>
          <p:sp>
            <p:nvSpPr>
              <p:cNvPr id="140" name="Freeform 101">
                <a:extLst>
                  <a:ext uri="{FF2B5EF4-FFF2-40B4-BE49-F238E27FC236}">
                    <a16:creationId xmlns:a16="http://schemas.microsoft.com/office/drawing/2014/main" id="{CE359FB2-21F6-4787-805D-73873564D4F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3741486" y="3359148"/>
                <a:ext cx="255753" cy="255753"/>
              </a:xfrm>
              <a:custGeom>
                <a:avLst/>
                <a:gdLst>
                  <a:gd name="T0" fmla="*/ 0 w 292"/>
                  <a:gd name="T1" fmla="*/ 146 h 292"/>
                  <a:gd name="T2" fmla="*/ 4 w 292"/>
                  <a:gd name="T3" fmla="*/ 113 h 292"/>
                  <a:gd name="T4" fmla="*/ 14 w 292"/>
                  <a:gd name="T5" fmla="*/ 82 h 292"/>
                  <a:gd name="T6" fmla="*/ 31 w 292"/>
                  <a:gd name="T7" fmla="*/ 55 h 292"/>
                  <a:gd name="T8" fmla="*/ 53 w 292"/>
                  <a:gd name="T9" fmla="*/ 32 h 292"/>
                  <a:gd name="T10" fmla="*/ 81 w 292"/>
                  <a:gd name="T11" fmla="*/ 15 h 292"/>
                  <a:gd name="T12" fmla="*/ 112 w 292"/>
                  <a:gd name="T13" fmla="*/ 4 h 292"/>
                  <a:gd name="T14" fmla="*/ 145 w 292"/>
                  <a:gd name="T15" fmla="*/ 0 h 292"/>
                  <a:gd name="T16" fmla="*/ 179 w 292"/>
                  <a:gd name="T17" fmla="*/ 4 h 292"/>
                  <a:gd name="T18" fmla="*/ 209 w 292"/>
                  <a:gd name="T19" fmla="*/ 15 h 292"/>
                  <a:gd name="T20" fmla="*/ 237 w 292"/>
                  <a:gd name="T21" fmla="*/ 32 h 292"/>
                  <a:gd name="T22" fmla="*/ 259 w 292"/>
                  <a:gd name="T23" fmla="*/ 55 h 292"/>
                  <a:gd name="T24" fmla="*/ 276 w 292"/>
                  <a:gd name="T25" fmla="*/ 82 h 292"/>
                  <a:gd name="T26" fmla="*/ 288 w 292"/>
                  <a:gd name="T27" fmla="*/ 113 h 292"/>
                  <a:gd name="T28" fmla="*/ 292 w 292"/>
                  <a:gd name="T29" fmla="*/ 146 h 292"/>
                  <a:gd name="T30" fmla="*/ 288 w 292"/>
                  <a:gd name="T31" fmla="*/ 180 h 292"/>
                  <a:gd name="T32" fmla="*/ 276 w 292"/>
                  <a:gd name="T33" fmla="*/ 210 h 292"/>
                  <a:gd name="T34" fmla="*/ 259 w 292"/>
                  <a:gd name="T35" fmla="*/ 237 h 292"/>
                  <a:gd name="T36" fmla="*/ 237 w 292"/>
                  <a:gd name="T37" fmla="*/ 260 h 292"/>
                  <a:gd name="T38" fmla="*/ 209 w 292"/>
                  <a:gd name="T39" fmla="*/ 278 h 292"/>
                  <a:gd name="T40" fmla="*/ 179 w 292"/>
                  <a:gd name="T41" fmla="*/ 288 h 292"/>
                  <a:gd name="T42" fmla="*/ 145 w 292"/>
                  <a:gd name="T43" fmla="*/ 292 h 292"/>
                  <a:gd name="T44" fmla="*/ 112 w 292"/>
                  <a:gd name="T45" fmla="*/ 288 h 292"/>
                  <a:gd name="T46" fmla="*/ 81 w 292"/>
                  <a:gd name="T47" fmla="*/ 278 h 292"/>
                  <a:gd name="T48" fmla="*/ 53 w 292"/>
                  <a:gd name="T49" fmla="*/ 260 h 292"/>
                  <a:gd name="T50" fmla="*/ 31 w 292"/>
                  <a:gd name="T51" fmla="*/ 237 h 292"/>
                  <a:gd name="T52" fmla="*/ 14 w 292"/>
                  <a:gd name="T53" fmla="*/ 210 h 292"/>
                  <a:gd name="T54" fmla="*/ 4 w 292"/>
                  <a:gd name="T55" fmla="*/ 180 h 292"/>
                  <a:gd name="T56" fmla="*/ 0 w 292"/>
                  <a:gd name="T57" fmla="*/ 146 h 292"/>
                  <a:gd name="T58" fmla="*/ 102 w 292"/>
                  <a:gd name="T59" fmla="*/ 121 h 292"/>
                  <a:gd name="T60" fmla="*/ 102 w 292"/>
                  <a:gd name="T61" fmla="*/ 142 h 292"/>
                  <a:gd name="T62" fmla="*/ 120 w 292"/>
                  <a:gd name="T63" fmla="*/ 142 h 292"/>
                  <a:gd name="T64" fmla="*/ 120 w 292"/>
                  <a:gd name="T65" fmla="*/ 223 h 292"/>
                  <a:gd name="T66" fmla="*/ 102 w 292"/>
                  <a:gd name="T67" fmla="*/ 223 h 292"/>
                  <a:gd name="T68" fmla="*/ 102 w 292"/>
                  <a:gd name="T69" fmla="*/ 244 h 292"/>
                  <a:gd name="T70" fmla="*/ 188 w 292"/>
                  <a:gd name="T71" fmla="*/ 244 h 292"/>
                  <a:gd name="T72" fmla="*/ 188 w 292"/>
                  <a:gd name="T73" fmla="*/ 223 h 292"/>
                  <a:gd name="T74" fmla="*/ 170 w 292"/>
                  <a:gd name="T75" fmla="*/ 223 h 292"/>
                  <a:gd name="T76" fmla="*/ 170 w 292"/>
                  <a:gd name="T77" fmla="*/ 142 h 292"/>
                  <a:gd name="T78" fmla="*/ 188 w 292"/>
                  <a:gd name="T79" fmla="*/ 142 h 292"/>
                  <a:gd name="T80" fmla="*/ 188 w 292"/>
                  <a:gd name="T81" fmla="*/ 121 h 292"/>
                  <a:gd name="T82" fmla="*/ 102 w 292"/>
                  <a:gd name="T83" fmla="*/ 121 h 292"/>
                  <a:gd name="T84" fmla="*/ 115 w 292"/>
                  <a:gd name="T85" fmla="*/ 79 h 292"/>
                  <a:gd name="T86" fmla="*/ 117 w 292"/>
                  <a:gd name="T87" fmla="*/ 92 h 292"/>
                  <a:gd name="T88" fmla="*/ 124 w 292"/>
                  <a:gd name="T89" fmla="*/ 101 h 292"/>
                  <a:gd name="T90" fmla="*/ 133 w 292"/>
                  <a:gd name="T91" fmla="*/ 108 h 292"/>
                  <a:gd name="T92" fmla="*/ 145 w 292"/>
                  <a:gd name="T93" fmla="*/ 110 h 292"/>
                  <a:gd name="T94" fmla="*/ 157 w 292"/>
                  <a:gd name="T95" fmla="*/ 108 h 292"/>
                  <a:gd name="T96" fmla="*/ 167 w 292"/>
                  <a:gd name="T97" fmla="*/ 101 h 292"/>
                  <a:gd name="T98" fmla="*/ 174 w 292"/>
                  <a:gd name="T99" fmla="*/ 92 h 292"/>
                  <a:gd name="T100" fmla="*/ 176 w 292"/>
                  <a:gd name="T101" fmla="*/ 79 h 292"/>
                  <a:gd name="T102" fmla="*/ 174 w 292"/>
                  <a:gd name="T103" fmla="*/ 67 h 292"/>
                  <a:gd name="T104" fmla="*/ 167 w 292"/>
                  <a:gd name="T105" fmla="*/ 58 h 292"/>
                  <a:gd name="T106" fmla="*/ 157 w 292"/>
                  <a:gd name="T107" fmla="*/ 51 h 292"/>
                  <a:gd name="T108" fmla="*/ 145 w 292"/>
                  <a:gd name="T109" fmla="*/ 49 h 292"/>
                  <a:gd name="T110" fmla="*/ 133 w 292"/>
                  <a:gd name="T111" fmla="*/ 51 h 292"/>
                  <a:gd name="T112" fmla="*/ 124 w 292"/>
                  <a:gd name="T113" fmla="*/ 58 h 292"/>
                  <a:gd name="T114" fmla="*/ 117 w 292"/>
                  <a:gd name="T115" fmla="*/ 67 h 292"/>
                  <a:gd name="T116" fmla="*/ 115 w 292"/>
                  <a:gd name="T117" fmla="*/ 79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92" h="292">
                    <a:moveTo>
                      <a:pt x="0" y="146"/>
                    </a:moveTo>
                    <a:lnTo>
                      <a:pt x="4" y="113"/>
                    </a:lnTo>
                    <a:lnTo>
                      <a:pt x="14" y="82"/>
                    </a:lnTo>
                    <a:lnTo>
                      <a:pt x="31" y="55"/>
                    </a:lnTo>
                    <a:lnTo>
                      <a:pt x="53" y="32"/>
                    </a:lnTo>
                    <a:lnTo>
                      <a:pt x="81" y="15"/>
                    </a:lnTo>
                    <a:lnTo>
                      <a:pt x="112" y="4"/>
                    </a:lnTo>
                    <a:lnTo>
                      <a:pt x="145" y="0"/>
                    </a:lnTo>
                    <a:lnTo>
                      <a:pt x="179" y="4"/>
                    </a:lnTo>
                    <a:lnTo>
                      <a:pt x="209" y="15"/>
                    </a:lnTo>
                    <a:lnTo>
                      <a:pt x="237" y="32"/>
                    </a:lnTo>
                    <a:lnTo>
                      <a:pt x="259" y="55"/>
                    </a:lnTo>
                    <a:lnTo>
                      <a:pt x="276" y="82"/>
                    </a:lnTo>
                    <a:lnTo>
                      <a:pt x="288" y="113"/>
                    </a:lnTo>
                    <a:lnTo>
                      <a:pt x="292" y="146"/>
                    </a:lnTo>
                    <a:lnTo>
                      <a:pt x="288" y="180"/>
                    </a:lnTo>
                    <a:lnTo>
                      <a:pt x="276" y="210"/>
                    </a:lnTo>
                    <a:lnTo>
                      <a:pt x="259" y="237"/>
                    </a:lnTo>
                    <a:lnTo>
                      <a:pt x="237" y="260"/>
                    </a:lnTo>
                    <a:lnTo>
                      <a:pt x="209" y="278"/>
                    </a:lnTo>
                    <a:lnTo>
                      <a:pt x="179" y="288"/>
                    </a:lnTo>
                    <a:lnTo>
                      <a:pt x="145" y="292"/>
                    </a:lnTo>
                    <a:lnTo>
                      <a:pt x="112" y="288"/>
                    </a:lnTo>
                    <a:lnTo>
                      <a:pt x="81" y="278"/>
                    </a:lnTo>
                    <a:lnTo>
                      <a:pt x="53" y="260"/>
                    </a:lnTo>
                    <a:lnTo>
                      <a:pt x="31" y="237"/>
                    </a:lnTo>
                    <a:lnTo>
                      <a:pt x="14" y="210"/>
                    </a:lnTo>
                    <a:lnTo>
                      <a:pt x="4" y="180"/>
                    </a:lnTo>
                    <a:lnTo>
                      <a:pt x="0" y="146"/>
                    </a:lnTo>
                    <a:close/>
                    <a:moveTo>
                      <a:pt x="102" y="121"/>
                    </a:moveTo>
                    <a:lnTo>
                      <a:pt x="102" y="142"/>
                    </a:lnTo>
                    <a:lnTo>
                      <a:pt x="120" y="142"/>
                    </a:lnTo>
                    <a:lnTo>
                      <a:pt x="120" y="223"/>
                    </a:lnTo>
                    <a:lnTo>
                      <a:pt x="102" y="223"/>
                    </a:lnTo>
                    <a:lnTo>
                      <a:pt x="102" y="244"/>
                    </a:lnTo>
                    <a:lnTo>
                      <a:pt x="188" y="244"/>
                    </a:lnTo>
                    <a:lnTo>
                      <a:pt x="188" y="223"/>
                    </a:lnTo>
                    <a:lnTo>
                      <a:pt x="170" y="223"/>
                    </a:lnTo>
                    <a:lnTo>
                      <a:pt x="170" y="142"/>
                    </a:lnTo>
                    <a:lnTo>
                      <a:pt x="188" y="142"/>
                    </a:lnTo>
                    <a:lnTo>
                      <a:pt x="188" y="121"/>
                    </a:lnTo>
                    <a:lnTo>
                      <a:pt x="102" y="121"/>
                    </a:lnTo>
                    <a:close/>
                    <a:moveTo>
                      <a:pt x="115" y="79"/>
                    </a:moveTo>
                    <a:lnTo>
                      <a:pt x="117" y="92"/>
                    </a:lnTo>
                    <a:lnTo>
                      <a:pt x="124" y="101"/>
                    </a:lnTo>
                    <a:lnTo>
                      <a:pt x="133" y="108"/>
                    </a:lnTo>
                    <a:lnTo>
                      <a:pt x="145" y="110"/>
                    </a:lnTo>
                    <a:lnTo>
                      <a:pt x="157" y="108"/>
                    </a:lnTo>
                    <a:lnTo>
                      <a:pt x="167" y="101"/>
                    </a:lnTo>
                    <a:lnTo>
                      <a:pt x="174" y="92"/>
                    </a:lnTo>
                    <a:lnTo>
                      <a:pt x="176" y="79"/>
                    </a:lnTo>
                    <a:lnTo>
                      <a:pt x="174" y="67"/>
                    </a:lnTo>
                    <a:lnTo>
                      <a:pt x="167" y="58"/>
                    </a:lnTo>
                    <a:lnTo>
                      <a:pt x="157" y="51"/>
                    </a:lnTo>
                    <a:lnTo>
                      <a:pt x="145" y="49"/>
                    </a:lnTo>
                    <a:lnTo>
                      <a:pt x="133" y="51"/>
                    </a:lnTo>
                    <a:lnTo>
                      <a:pt x="124" y="58"/>
                    </a:lnTo>
                    <a:lnTo>
                      <a:pt x="117" y="67"/>
                    </a:lnTo>
                    <a:lnTo>
                      <a:pt x="115" y="79"/>
                    </a:lnTo>
                    <a:close/>
                  </a:path>
                </a:pathLst>
              </a:custGeom>
              <a:solidFill>
                <a:srgbClr val="FF78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sz="1100" noProof="0"/>
              </a:p>
            </p:txBody>
          </p:sp>
          <p:sp>
            <p:nvSpPr>
              <p:cNvPr id="141" name="Rechthoek 140">
                <a:extLst>
                  <a:ext uri="{FF2B5EF4-FFF2-40B4-BE49-F238E27FC236}">
                    <a16:creationId xmlns:a16="http://schemas.microsoft.com/office/drawing/2014/main" id="{25A747DD-90DC-49B7-9FF9-9A965C51DAFA}"/>
                  </a:ext>
                </a:extLst>
              </p:cNvPr>
              <p:cNvSpPr/>
              <p:nvPr userDrawn="1"/>
            </p:nvSpPr>
            <p:spPr>
              <a:xfrm>
                <a:off x="-3380966" y="3431177"/>
                <a:ext cx="2817995" cy="59212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Meer weten?</a:t>
                </a:r>
                <a:b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Ga naar dia </a:t>
                </a:r>
                <a:r>
                  <a:rPr kumimoji="0" lang="nl-NL" sz="11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‘Instructie dia: YouTube links’</a:t>
                </a: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, open deze in de diavoorstelling en klik op de gewenste video link.</a:t>
                </a:r>
              </a:p>
            </p:txBody>
          </p:sp>
          <p:cxnSp>
            <p:nvCxnSpPr>
              <p:cNvPr id="142" name="Rechte verbindingslijn 141">
                <a:extLst>
                  <a:ext uri="{FF2B5EF4-FFF2-40B4-BE49-F238E27FC236}">
                    <a16:creationId xmlns:a16="http://schemas.microsoft.com/office/drawing/2014/main" id="{2A44D6D6-922E-481F-A37B-2C01176B855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740987" y="4142421"/>
                <a:ext cx="3178016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accent2"/>
                </a:solidFill>
                <a:prstDash val="solid"/>
              </a:ln>
              <a:effectLst/>
            </p:spPr>
          </p:cxnSp>
        </p:grpSp>
        <p:cxnSp>
          <p:nvCxnSpPr>
            <p:cNvPr id="103" name="Rechte verbindingslijn 102">
              <a:extLst>
                <a:ext uri="{FF2B5EF4-FFF2-40B4-BE49-F238E27FC236}">
                  <a16:creationId xmlns:a16="http://schemas.microsoft.com/office/drawing/2014/main" id="{743F5A63-576F-46D8-AA25-4BC3870888E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5374" y="5963729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04" name="Rechthoek 103">
              <a:extLst>
                <a:ext uri="{FF2B5EF4-FFF2-40B4-BE49-F238E27FC236}">
                  <a16:creationId xmlns:a16="http://schemas.microsoft.com/office/drawing/2014/main" id="{068D65F5-7DF6-4178-ADD4-447CEAB647A8}"/>
                </a:ext>
              </a:extLst>
            </p:cNvPr>
            <p:cNvSpPr/>
            <p:nvPr userDrawn="1"/>
          </p:nvSpPr>
          <p:spPr>
            <a:xfrm>
              <a:off x="12395375" y="4327164"/>
              <a:ext cx="3178016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Data van de Grafiek Bewerken</a:t>
              </a:r>
            </a:p>
          </p:txBody>
        </p:sp>
        <p:sp>
          <p:nvSpPr>
            <p:cNvPr id="105" name="Ovaal 104">
              <a:extLst>
                <a:ext uri="{FF2B5EF4-FFF2-40B4-BE49-F238E27FC236}">
                  <a16:creationId xmlns:a16="http://schemas.microsoft.com/office/drawing/2014/main" id="{547C5C0F-209D-4056-8C81-422CE9BE39BB}"/>
                </a:ext>
              </a:extLst>
            </p:cNvPr>
            <p:cNvSpPr/>
            <p:nvPr userDrawn="1"/>
          </p:nvSpPr>
          <p:spPr>
            <a:xfrm>
              <a:off x="12389714" y="470625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06" name="Rechte verbindingslijn 105">
              <a:extLst>
                <a:ext uri="{FF2B5EF4-FFF2-40B4-BE49-F238E27FC236}">
                  <a16:creationId xmlns:a16="http://schemas.microsoft.com/office/drawing/2014/main" id="{534A3CC4-27F0-4EB2-9EEC-AFF73761502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5374" y="4584932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07" name="Rechthoek 106">
              <a:extLst>
                <a:ext uri="{FF2B5EF4-FFF2-40B4-BE49-F238E27FC236}">
                  <a16:creationId xmlns:a16="http://schemas.microsoft.com/office/drawing/2014/main" id="{51F0796A-0390-4850-907A-4420E9E98814}"/>
                </a:ext>
              </a:extLst>
            </p:cNvPr>
            <p:cNvSpPr/>
            <p:nvPr userDrawn="1"/>
          </p:nvSpPr>
          <p:spPr>
            <a:xfrm>
              <a:off x="12755395" y="4772316"/>
              <a:ext cx="2817995" cy="31443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100" kern="0" noProof="0" dirty="0">
                  <a:solidFill>
                    <a:schemeClr val="tx1"/>
                  </a:solidFill>
                  <a:latin typeface="+mn-lt"/>
                  <a:cs typeface="Segoe UI Light" panose="020B0502040204020203" pitchFamily="34" charset="0"/>
                </a:rPr>
                <a:t>Selecteer de grafiek, klik met de rechter muisknop en kies </a:t>
              </a:r>
              <a:r>
                <a:rPr lang="nl-NL" sz="1100" b="1" kern="0" noProof="0" dirty="0">
                  <a:solidFill>
                    <a:schemeClr val="tx1"/>
                  </a:solidFill>
                  <a:latin typeface="+mn-lt"/>
                  <a:cs typeface="Segoe UI Light" panose="020B0502040204020203" pitchFamily="34" charset="0"/>
                </a:rPr>
                <a:t>‘Gegevens bewerken’</a:t>
              </a:r>
            </a:p>
          </p:txBody>
        </p:sp>
        <p:grpSp>
          <p:nvGrpSpPr>
            <p:cNvPr id="108" name="Groep 107">
              <a:extLst>
                <a:ext uri="{FF2B5EF4-FFF2-40B4-BE49-F238E27FC236}">
                  <a16:creationId xmlns:a16="http://schemas.microsoft.com/office/drawing/2014/main" id="{7377ED4E-C6DD-4CE7-82EB-89F038997C70}"/>
                </a:ext>
              </a:extLst>
            </p:cNvPr>
            <p:cNvGrpSpPr/>
            <p:nvPr userDrawn="1"/>
          </p:nvGrpSpPr>
          <p:grpSpPr>
            <a:xfrm>
              <a:off x="12755394" y="5222855"/>
              <a:ext cx="1714530" cy="639425"/>
              <a:chOff x="12757283" y="4365594"/>
              <a:chExt cx="1714530" cy="639425"/>
            </a:xfrm>
          </p:grpSpPr>
          <p:sp>
            <p:nvSpPr>
              <p:cNvPr id="109" name="Rechthoek 108">
                <a:extLst>
                  <a:ext uri="{FF2B5EF4-FFF2-40B4-BE49-F238E27FC236}">
                    <a16:creationId xmlns:a16="http://schemas.microsoft.com/office/drawing/2014/main" id="{6234D1C8-47B8-49F8-9EB2-5047F70DA868}"/>
                  </a:ext>
                </a:extLst>
              </p:cNvPr>
              <p:cNvSpPr/>
              <p:nvPr userDrawn="1"/>
            </p:nvSpPr>
            <p:spPr>
              <a:xfrm>
                <a:off x="12757283" y="4365594"/>
                <a:ext cx="1626818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0" name="Rechthoek 109">
                <a:extLst>
                  <a:ext uri="{FF2B5EF4-FFF2-40B4-BE49-F238E27FC236}">
                    <a16:creationId xmlns:a16="http://schemas.microsoft.com/office/drawing/2014/main" id="{65BC9344-CDB1-4955-8E68-EF24FD78D6B0}"/>
                  </a:ext>
                </a:extLst>
              </p:cNvPr>
              <p:cNvSpPr/>
              <p:nvPr userDrawn="1"/>
            </p:nvSpPr>
            <p:spPr>
              <a:xfrm>
                <a:off x="12768263" y="4676983"/>
                <a:ext cx="1609231" cy="261256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1" name="Tekstvak 110">
                <a:extLst>
                  <a:ext uri="{FF2B5EF4-FFF2-40B4-BE49-F238E27FC236}">
                    <a16:creationId xmlns:a16="http://schemas.microsoft.com/office/drawing/2014/main" id="{082C61BE-A5EC-4F96-ABCE-229F604D2BC5}"/>
                  </a:ext>
                </a:extLst>
              </p:cNvPr>
              <p:cNvSpPr txBox="1"/>
              <p:nvPr userDrawn="1"/>
            </p:nvSpPr>
            <p:spPr>
              <a:xfrm>
                <a:off x="12997648" y="4404704"/>
                <a:ext cx="1248154" cy="2169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Grafiektype wijzigen</a:t>
                </a:r>
              </a:p>
            </p:txBody>
          </p:sp>
          <p:sp>
            <p:nvSpPr>
              <p:cNvPr id="112" name="Tekstvak 111">
                <a:extLst>
                  <a:ext uri="{FF2B5EF4-FFF2-40B4-BE49-F238E27FC236}">
                    <a16:creationId xmlns:a16="http://schemas.microsoft.com/office/drawing/2014/main" id="{7BA31565-36A4-4104-9FC0-31C3195B7F22}"/>
                  </a:ext>
                </a:extLst>
              </p:cNvPr>
              <p:cNvSpPr txBox="1"/>
              <p:nvPr userDrawn="1"/>
            </p:nvSpPr>
            <p:spPr>
              <a:xfrm>
                <a:off x="12984219" y="4725830"/>
                <a:ext cx="1274711" cy="2169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Gegevens bewerken</a:t>
                </a:r>
              </a:p>
            </p:txBody>
          </p:sp>
          <p:pic>
            <p:nvPicPr>
              <p:cNvPr id="113" name="Picture 3">
                <a:extLst>
                  <a:ext uri="{FF2B5EF4-FFF2-40B4-BE49-F238E27FC236}">
                    <a16:creationId xmlns:a16="http://schemas.microsoft.com/office/drawing/2014/main" id="{680D105C-710F-40AF-8532-26335182FDAC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328727" y="4773688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A98A272F-36F3-4615-812B-DA5BCE70E8A1}"/>
                  </a:ext>
                </a:extLst>
              </p:cNvPr>
              <p:cNvGrpSpPr/>
              <p:nvPr userDrawn="1"/>
            </p:nvGrpSpPr>
            <p:grpSpPr>
              <a:xfrm>
                <a:off x="12831198" y="4432250"/>
                <a:ext cx="139861" cy="152244"/>
                <a:chOff x="12574450" y="6053892"/>
                <a:chExt cx="169232" cy="184215"/>
              </a:xfrm>
            </p:grpSpPr>
            <p:sp>
              <p:nvSpPr>
                <p:cNvPr id="137" name="Rechthoek 136">
                  <a:extLst>
                    <a:ext uri="{FF2B5EF4-FFF2-40B4-BE49-F238E27FC236}">
                      <a16:creationId xmlns:a16="http://schemas.microsoft.com/office/drawing/2014/main" id="{3777CA56-BBF5-4BD3-B232-BC9273B811AF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noProof="0">
                    <a:solidFill>
                      <a:schemeClr val="tx2"/>
                    </a:solidFill>
                    <a:latin typeface="+mn-lt"/>
                  </a:endParaRPr>
                </a:p>
              </p:txBody>
            </p:sp>
            <p:sp>
              <p:nvSpPr>
                <p:cNvPr id="138" name="Rechthoek 137">
                  <a:extLst>
                    <a:ext uri="{FF2B5EF4-FFF2-40B4-BE49-F238E27FC236}">
                      <a16:creationId xmlns:a16="http://schemas.microsoft.com/office/drawing/2014/main" id="{C38B1011-7AC8-4A18-9F53-871D0CC7CFD0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noProof="0">
                    <a:solidFill>
                      <a:schemeClr val="tx2"/>
                    </a:solidFill>
                    <a:latin typeface="+mn-lt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7469B3E9-6B54-4A94-9FDE-94543AE739B3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noProof="0">
                    <a:solidFill>
                      <a:schemeClr val="tx2"/>
                    </a:solidFill>
                    <a:latin typeface="+mn-lt"/>
                  </a:endParaRPr>
                </a:p>
              </p:txBody>
            </p:sp>
          </p:grpSp>
          <p:grpSp>
            <p:nvGrpSpPr>
              <p:cNvPr id="115" name="Groep 114">
                <a:extLst>
                  <a:ext uri="{FF2B5EF4-FFF2-40B4-BE49-F238E27FC236}">
                    <a16:creationId xmlns:a16="http://schemas.microsoft.com/office/drawing/2014/main" id="{F99D0FF7-005D-4518-9A33-465597EA5EB2}"/>
                  </a:ext>
                </a:extLst>
              </p:cNvPr>
              <p:cNvGrpSpPr/>
              <p:nvPr userDrawn="1"/>
            </p:nvGrpSpPr>
            <p:grpSpPr>
              <a:xfrm>
                <a:off x="12831198" y="4748585"/>
                <a:ext cx="184916" cy="120210"/>
                <a:chOff x="8815516" y="1076284"/>
                <a:chExt cx="503174" cy="327105"/>
              </a:xfrm>
            </p:grpSpPr>
            <p:sp>
              <p:nvSpPr>
                <p:cNvPr id="116" name="Rechthoek 115">
                  <a:extLst>
                    <a:ext uri="{FF2B5EF4-FFF2-40B4-BE49-F238E27FC236}">
                      <a16:creationId xmlns:a16="http://schemas.microsoft.com/office/drawing/2014/main" id="{E7CC15ED-DCD0-4668-AD88-32C8BB9A6D77}"/>
                    </a:ext>
                  </a:extLst>
                </p:cNvPr>
                <p:cNvSpPr/>
                <p:nvPr userDrawn="1"/>
              </p:nvSpPr>
              <p:spPr>
                <a:xfrm>
                  <a:off x="8815516" y="1133167"/>
                  <a:ext cx="372729" cy="23597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grpSp>
              <p:nvGrpSpPr>
                <p:cNvPr id="117" name="Groep 116">
                  <a:extLst>
                    <a:ext uri="{FF2B5EF4-FFF2-40B4-BE49-F238E27FC236}">
                      <a16:creationId xmlns:a16="http://schemas.microsoft.com/office/drawing/2014/main" id="{3F6C0980-2721-480B-944F-F5A441025574}"/>
                    </a:ext>
                  </a:extLst>
                </p:cNvPr>
                <p:cNvGrpSpPr/>
                <p:nvPr userDrawn="1"/>
              </p:nvGrpSpPr>
              <p:grpSpPr>
                <a:xfrm>
                  <a:off x="8815517" y="1076284"/>
                  <a:ext cx="503173" cy="327105"/>
                  <a:chOff x="1351248" y="-683635"/>
                  <a:chExt cx="503173" cy="327105"/>
                </a:xfrm>
              </p:grpSpPr>
              <p:grpSp>
                <p:nvGrpSpPr>
                  <p:cNvPr id="118" name="Groep 117">
                    <a:extLst>
                      <a:ext uri="{FF2B5EF4-FFF2-40B4-BE49-F238E27FC236}">
                        <a16:creationId xmlns:a16="http://schemas.microsoft.com/office/drawing/2014/main" id="{FDBF3CE0-00F6-46CF-A69E-CF564337BA3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1248" y="-683635"/>
                    <a:ext cx="375186" cy="293652"/>
                    <a:chOff x="1094874" y="-884923"/>
                    <a:chExt cx="884668" cy="692417"/>
                  </a:xfrm>
                </p:grpSpPr>
                <p:sp>
                  <p:nvSpPr>
                    <p:cNvPr id="123" name="Rechthoek 122">
                      <a:extLst>
                        <a:ext uri="{FF2B5EF4-FFF2-40B4-BE49-F238E27FC236}">
                          <a16:creationId xmlns:a16="http://schemas.microsoft.com/office/drawing/2014/main" id="{85E958B0-047C-4766-ABAE-183F4006641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094874" y="-884923"/>
                      <a:ext cx="878304" cy="145579"/>
                    </a:xfrm>
                    <a:prstGeom prst="rect">
                      <a:avLst/>
                    </a:prstGeom>
                    <a:solidFill>
                      <a:srgbClr val="81818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nl-NL" noProof="0"/>
                    </a:p>
                  </p:txBody>
                </p:sp>
                <p:grpSp>
                  <p:nvGrpSpPr>
                    <p:cNvPr id="124" name="Groep 123">
                      <a:extLst>
                        <a:ext uri="{FF2B5EF4-FFF2-40B4-BE49-F238E27FC236}">
                          <a16:creationId xmlns:a16="http://schemas.microsoft.com/office/drawing/2014/main" id="{8C19B66E-50A1-4900-9015-9ABC5A1F97A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1094874" y="-878306"/>
                      <a:ext cx="867364" cy="685800"/>
                      <a:chOff x="1094874" y="-878306"/>
                      <a:chExt cx="867364" cy="613611"/>
                    </a:xfrm>
                  </p:grpSpPr>
                  <p:cxnSp>
                    <p:nvCxnSpPr>
                      <p:cNvPr id="130" name="Rechte verbindingslijn 129">
                        <a:extLst>
                          <a:ext uri="{FF2B5EF4-FFF2-40B4-BE49-F238E27FC236}">
                            <a16:creationId xmlns:a16="http://schemas.microsoft.com/office/drawing/2014/main" id="{3A04FAFB-23FA-480A-A886-9DC6641E7F09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094874" y="-878305"/>
                        <a:ext cx="0" cy="613610"/>
                      </a:xfrm>
                      <a:prstGeom prst="line">
                        <a:avLst/>
                      </a:prstGeom>
                      <a:ln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1" name="Rechte verbindingslijn 130">
                        <a:extLst>
                          <a:ext uri="{FF2B5EF4-FFF2-40B4-BE49-F238E27FC236}">
                            <a16:creationId xmlns:a16="http://schemas.microsoft.com/office/drawing/2014/main" id="{70BC3981-B924-4040-ACB8-8FD43C14CDC8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962238" y="-878306"/>
                        <a:ext cx="0" cy="613611"/>
                      </a:xfrm>
                      <a:prstGeom prst="line">
                        <a:avLst/>
                      </a:prstGeom>
                      <a:ln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grpSp>
                    <p:nvGrpSpPr>
                      <p:cNvPr id="132" name="Groep 131">
                        <a:extLst>
                          <a:ext uri="{FF2B5EF4-FFF2-40B4-BE49-F238E27FC236}">
                            <a16:creationId xmlns:a16="http://schemas.microsoft.com/office/drawing/2014/main" id="{5D1373B9-3BCD-46F2-814E-DB210617AB7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1270535" y="-878306"/>
                        <a:ext cx="526983" cy="613611"/>
                        <a:chOff x="1270535" y="-745959"/>
                        <a:chExt cx="526983" cy="481264"/>
                      </a:xfrm>
                    </p:grpSpPr>
                    <p:cxnSp>
                      <p:nvCxnSpPr>
                        <p:cNvPr id="133" name="Rechte verbindingslijn 132">
                          <a:extLst>
                            <a:ext uri="{FF2B5EF4-FFF2-40B4-BE49-F238E27FC236}">
                              <a16:creationId xmlns:a16="http://schemas.microsoft.com/office/drawing/2014/main" id="{7AAE37B8-C063-4CF2-A14A-7CACE9C95D20}"/>
                            </a:ext>
                          </a:extLst>
                        </p:cNvPr>
                        <p:cNvCxnSpPr>
                          <a:cxnSpLocks/>
                        </p:cNvCxnSpPr>
                        <p:nvPr userDrawn="1"/>
                      </p:nvCxnSpPr>
                      <p:spPr>
                        <a:xfrm>
                          <a:off x="1446196" y="-745959"/>
                          <a:ext cx="0" cy="481264"/>
                        </a:xfrm>
                        <a:prstGeom prst="line">
                          <a:avLst/>
                        </a:prstGeom>
                        <a:ln w="6350">
                          <a:solidFill>
                            <a:srgbClr val="81818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34" name="Rechte verbindingslijn 133">
                          <a:extLst>
                            <a:ext uri="{FF2B5EF4-FFF2-40B4-BE49-F238E27FC236}">
                              <a16:creationId xmlns:a16="http://schemas.microsoft.com/office/drawing/2014/main" id="{6BD9EBBF-06BF-42FB-9474-A7FCABA68AC7}"/>
                            </a:ext>
                          </a:extLst>
                        </p:cNvPr>
                        <p:cNvCxnSpPr>
                          <a:cxnSpLocks/>
                        </p:cNvCxnSpPr>
                        <p:nvPr userDrawn="1"/>
                      </p:nvCxnSpPr>
                      <p:spPr>
                        <a:xfrm>
                          <a:off x="1270535" y="-745959"/>
                          <a:ext cx="0" cy="481264"/>
                        </a:xfrm>
                        <a:prstGeom prst="line">
                          <a:avLst/>
                        </a:prstGeom>
                        <a:ln w="6350">
                          <a:solidFill>
                            <a:srgbClr val="81818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35" name="Rechte verbindingslijn 134">
                          <a:extLst>
                            <a:ext uri="{FF2B5EF4-FFF2-40B4-BE49-F238E27FC236}">
                              <a16:creationId xmlns:a16="http://schemas.microsoft.com/office/drawing/2014/main" id="{D6D7ABA3-67A4-4998-B878-227C7893714E}"/>
                            </a:ext>
                          </a:extLst>
                        </p:cNvPr>
                        <p:cNvCxnSpPr>
                          <a:cxnSpLocks/>
                        </p:cNvCxnSpPr>
                        <p:nvPr userDrawn="1"/>
                      </p:nvCxnSpPr>
                      <p:spPr>
                        <a:xfrm>
                          <a:off x="1621857" y="-745959"/>
                          <a:ext cx="0" cy="481264"/>
                        </a:xfrm>
                        <a:prstGeom prst="line">
                          <a:avLst/>
                        </a:prstGeom>
                        <a:ln w="6350">
                          <a:solidFill>
                            <a:srgbClr val="81818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36" name="Rechte verbindingslijn 135">
                          <a:extLst>
                            <a:ext uri="{FF2B5EF4-FFF2-40B4-BE49-F238E27FC236}">
                              <a16:creationId xmlns:a16="http://schemas.microsoft.com/office/drawing/2014/main" id="{467DED1E-EF49-472D-BC03-FE02ED7B38EE}"/>
                            </a:ext>
                          </a:extLst>
                        </p:cNvPr>
                        <p:cNvCxnSpPr>
                          <a:cxnSpLocks/>
                        </p:cNvCxnSpPr>
                        <p:nvPr userDrawn="1"/>
                      </p:nvCxnSpPr>
                      <p:spPr>
                        <a:xfrm>
                          <a:off x="1797518" y="-745959"/>
                          <a:ext cx="0" cy="481264"/>
                        </a:xfrm>
                        <a:prstGeom prst="line">
                          <a:avLst/>
                        </a:prstGeom>
                        <a:ln w="6350">
                          <a:solidFill>
                            <a:srgbClr val="81818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</p:grpSp>
                <p:cxnSp>
                  <p:nvCxnSpPr>
                    <p:cNvPr id="125" name="Rechte verbindingslijn 124">
                      <a:extLst>
                        <a:ext uri="{FF2B5EF4-FFF2-40B4-BE49-F238E27FC236}">
                          <a16:creationId xmlns:a16="http://schemas.microsoft.com/office/drawing/2014/main" id="{18A466CE-4F8D-4489-BB43-92E04FF1DB96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 flipH="1">
                      <a:off x="1098555" y="-192506"/>
                      <a:ext cx="880987" cy="0"/>
                    </a:xfrm>
                    <a:prstGeom prst="line">
                      <a:avLst/>
                    </a:prstGeom>
                    <a:ln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26" name="Groep 125">
                      <a:extLst>
                        <a:ext uri="{FF2B5EF4-FFF2-40B4-BE49-F238E27FC236}">
                          <a16:creationId xmlns:a16="http://schemas.microsoft.com/office/drawing/2014/main" id="{3ABB33EA-3AB0-48FA-BDDD-6846456AA6DE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1094874" y="-607596"/>
                      <a:ext cx="878306" cy="276726"/>
                      <a:chOff x="1106905" y="-607596"/>
                      <a:chExt cx="878307" cy="276726"/>
                    </a:xfrm>
                  </p:grpSpPr>
                  <p:cxnSp>
                    <p:nvCxnSpPr>
                      <p:cNvPr id="127" name="Rechte verbindingslijn 126">
                        <a:extLst>
                          <a:ext uri="{FF2B5EF4-FFF2-40B4-BE49-F238E27FC236}">
                            <a16:creationId xmlns:a16="http://schemas.microsoft.com/office/drawing/2014/main" id="{4F60A669-6C3D-4E82-B9B2-04D0A32E46C6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flipH="1">
                        <a:off x="1106905" y="-330870"/>
                        <a:ext cx="878307" cy="0"/>
                      </a:xfrm>
                      <a:prstGeom prst="line">
                        <a:avLst/>
                      </a:prstGeom>
                      <a:ln w="6350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8" name="Rechte verbindingslijn 127">
                        <a:extLst>
                          <a:ext uri="{FF2B5EF4-FFF2-40B4-BE49-F238E27FC236}">
                            <a16:creationId xmlns:a16="http://schemas.microsoft.com/office/drawing/2014/main" id="{7ABD30AA-2CCF-48AE-A64D-F4072BBD9AA1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flipH="1">
                        <a:off x="1106905" y="-469233"/>
                        <a:ext cx="878307" cy="0"/>
                      </a:xfrm>
                      <a:prstGeom prst="line">
                        <a:avLst/>
                      </a:prstGeom>
                      <a:ln w="6350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9" name="Rechte verbindingslijn 128">
                        <a:extLst>
                          <a:ext uri="{FF2B5EF4-FFF2-40B4-BE49-F238E27FC236}">
                            <a16:creationId xmlns:a16="http://schemas.microsoft.com/office/drawing/2014/main" id="{A049D737-2AF9-4D9E-B3F5-A9EFE5E3C40C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flipH="1">
                        <a:off x="1106905" y="-607596"/>
                        <a:ext cx="878307" cy="0"/>
                      </a:xfrm>
                      <a:prstGeom prst="line">
                        <a:avLst/>
                      </a:prstGeom>
                      <a:ln w="6350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grpSp>
                <p:nvGrpSpPr>
                  <p:cNvPr id="119" name="Groep 118">
                    <a:extLst>
                      <a:ext uri="{FF2B5EF4-FFF2-40B4-BE49-F238E27FC236}">
                        <a16:creationId xmlns:a16="http://schemas.microsoft.com/office/drawing/2014/main" id="{600678A9-E7D9-4A39-8223-803AFD588A42}"/>
                      </a:ext>
                    </a:extLst>
                  </p:cNvPr>
                  <p:cNvGrpSpPr/>
                  <p:nvPr userDrawn="1"/>
                </p:nvGrpSpPr>
                <p:grpSpPr>
                  <a:xfrm rot="2700000">
                    <a:off x="1605871" y="-605080"/>
                    <a:ext cx="90079" cy="407021"/>
                    <a:chOff x="3130062" y="-817193"/>
                    <a:chExt cx="131884" cy="595920"/>
                  </a:xfrm>
                  <a:solidFill>
                    <a:srgbClr val="3399FF"/>
                  </a:solidFill>
                </p:grpSpPr>
                <p:sp>
                  <p:nvSpPr>
                    <p:cNvPr id="120" name="Rechthoek 119">
                      <a:extLst>
                        <a:ext uri="{FF2B5EF4-FFF2-40B4-BE49-F238E27FC236}">
                          <a16:creationId xmlns:a16="http://schemas.microsoft.com/office/drawing/2014/main" id="{666D9518-25C7-4736-BD21-68D45301F81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3130062" y="-705979"/>
                      <a:ext cx="131884" cy="281354"/>
                    </a:xfrm>
                    <a:prstGeom prst="rect">
                      <a:avLst/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nl-NL" noProof="0"/>
                    </a:p>
                  </p:txBody>
                </p:sp>
                <p:sp>
                  <p:nvSpPr>
                    <p:cNvPr id="121" name="Rechthoek: afgeronde bovenhoeken 120">
                      <a:extLst>
                        <a:ext uri="{FF2B5EF4-FFF2-40B4-BE49-F238E27FC236}">
                          <a16:creationId xmlns:a16="http://schemas.microsoft.com/office/drawing/2014/main" id="{037A516E-ACAB-4E05-924B-A62B64D558E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3130063" y="-817193"/>
                      <a:ext cx="131883" cy="87615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nl-NL" noProof="0"/>
                    </a:p>
                  </p:txBody>
                </p:sp>
                <p:sp>
                  <p:nvSpPr>
                    <p:cNvPr id="122" name="Gelijkbenige driehoek 121">
                      <a:extLst>
                        <a:ext uri="{FF2B5EF4-FFF2-40B4-BE49-F238E27FC236}">
                          <a16:creationId xmlns:a16="http://schemas.microsoft.com/office/drawing/2014/main" id="{8CB0CD42-0EAB-45B2-AC4C-875B8EBE070C}"/>
                        </a:ext>
                      </a:extLst>
                    </p:cNvPr>
                    <p:cNvSpPr/>
                    <p:nvPr userDrawn="1"/>
                  </p:nvSpPr>
                  <p:spPr>
                    <a:xfrm rot="10800000">
                      <a:off x="3130062" y="-401026"/>
                      <a:ext cx="131884" cy="179753"/>
                    </a:xfrm>
                    <a:prstGeom prst="triangle">
                      <a:avLst/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nl-NL" noProof="0"/>
                    </a:p>
                  </p:txBody>
                </p:sp>
              </p:grpSp>
            </p:grpSp>
          </p:grpSp>
        </p:grpSp>
      </p:grpSp>
      <p:grpSp>
        <p:nvGrpSpPr>
          <p:cNvPr id="143" name="Instructie">
            <a:extLst>
              <a:ext uri="{FF2B5EF4-FFF2-40B4-BE49-F238E27FC236}">
                <a16:creationId xmlns:a16="http://schemas.microsoft.com/office/drawing/2014/main" id="{8C79A08B-F9EA-4DBE-B42B-C36CBDEFB486}"/>
              </a:ext>
            </a:extLst>
          </p:cNvPr>
          <p:cNvGrpSpPr/>
          <p:nvPr userDrawn="1"/>
        </p:nvGrpSpPr>
        <p:grpSpPr>
          <a:xfrm>
            <a:off x="12391601" y="0"/>
            <a:ext cx="3183677" cy="2499789"/>
            <a:chOff x="12391601" y="0"/>
            <a:chExt cx="3183677" cy="2499789"/>
          </a:xfrm>
        </p:grpSpPr>
        <p:sp>
          <p:nvSpPr>
            <p:cNvPr id="144" name="Rechthoek 143">
              <a:extLst>
                <a:ext uri="{FF2B5EF4-FFF2-40B4-BE49-F238E27FC236}">
                  <a16:creationId xmlns:a16="http://schemas.microsoft.com/office/drawing/2014/main" id="{47EC0334-0096-4786-BD16-B4ED038D822E}"/>
                </a:ext>
              </a:extLst>
            </p:cNvPr>
            <p:cNvSpPr/>
            <p:nvPr userDrawn="1"/>
          </p:nvSpPr>
          <p:spPr>
            <a:xfrm>
              <a:off x="12397262" y="0"/>
              <a:ext cx="3178016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Grafiek invoegen/veranderen</a:t>
              </a:r>
            </a:p>
          </p:txBody>
        </p:sp>
        <p:sp>
          <p:nvSpPr>
            <p:cNvPr id="145" name="Ovaal 144">
              <a:extLst>
                <a:ext uri="{FF2B5EF4-FFF2-40B4-BE49-F238E27FC236}">
                  <a16:creationId xmlns:a16="http://schemas.microsoft.com/office/drawing/2014/main" id="{2DCB0E10-2D26-4F61-B73C-590275013AD9}"/>
                </a:ext>
              </a:extLst>
            </p:cNvPr>
            <p:cNvSpPr/>
            <p:nvPr userDrawn="1"/>
          </p:nvSpPr>
          <p:spPr>
            <a:xfrm>
              <a:off x="12391601" y="366490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46" name="Rechte verbindingslijn 145">
              <a:extLst>
                <a:ext uri="{FF2B5EF4-FFF2-40B4-BE49-F238E27FC236}">
                  <a16:creationId xmlns:a16="http://schemas.microsoft.com/office/drawing/2014/main" id="{7BB10F52-873F-4D57-9D7D-8B3B9DDFF43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241635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cxnSp>
          <p:nvCxnSpPr>
            <p:cNvPr id="147" name="Rechte verbindingslijn 146">
              <a:extLst>
                <a:ext uri="{FF2B5EF4-FFF2-40B4-BE49-F238E27FC236}">
                  <a16:creationId xmlns:a16="http://schemas.microsoft.com/office/drawing/2014/main" id="{62988199-BCB8-4DC1-A43B-9A06442838E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1577933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48" name="Rechthoek 147">
              <a:extLst>
                <a:ext uri="{FF2B5EF4-FFF2-40B4-BE49-F238E27FC236}">
                  <a16:creationId xmlns:a16="http://schemas.microsoft.com/office/drawing/2014/main" id="{C0E1BCC3-F993-4716-867A-867ED82C1C51}"/>
                </a:ext>
              </a:extLst>
            </p:cNvPr>
            <p:cNvSpPr/>
            <p:nvPr userDrawn="1"/>
          </p:nvSpPr>
          <p:spPr>
            <a:xfrm>
              <a:off x="12757282" y="432552"/>
              <a:ext cx="2817995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grafiek d.m.v. de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grafiek in te voegen. </a:t>
              </a:r>
              <a:r>
                <a:rPr kumimoji="0" lang="nl-NL" sz="11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9" name="Ovaal 148">
              <a:extLst>
                <a:ext uri="{FF2B5EF4-FFF2-40B4-BE49-F238E27FC236}">
                  <a16:creationId xmlns:a16="http://schemas.microsoft.com/office/drawing/2014/main" id="{CE418BD3-0B5C-47E1-B2E7-3DB5C11DC153}"/>
                </a:ext>
              </a:extLst>
            </p:cNvPr>
            <p:cNvSpPr/>
            <p:nvPr userDrawn="1"/>
          </p:nvSpPr>
          <p:spPr>
            <a:xfrm>
              <a:off x="12391601" y="1706398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50" name="Rechthoek 149">
              <a:extLst>
                <a:ext uri="{FF2B5EF4-FFF2-40B4-BE49-F238E27FC236}">
                  <a16:creationId xmlns:a16="http://schemas.microsoft.com/office/drawing/2014/main" id="{43EB4C11-23E8-4708-A0CB-F50B0DCB2F6B}"/>
                </a:ext>
              </a:extLst>
            </p:cNvPr>
            <p:cNvSpPr/>
            <p:nvPr userDrawn="1"/>
          </p:nvSpPr>
          <p:spPr>
            <a:xfrm>
              <a:off x="12757282" y="1772461"/>
              <a:ext cx="2817995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grpSp>
          <p:nvGrpSpPr>
            <p:cNvPr id="151" name="Groep 150">
              <a:extLst>
                <a:ext uri="{FF2B5EF4-FFF2-40B4-BE49-F238E27FC236}">
                  <a16:creationId xmlns:a16="http://schemas.microsoft.com/office/drawing/2014/main" id="{71EAA7A5-80BF-4B84-95A8-8FA27EDE701E}"/>
                </a:ext>
              </a:extLst>
            </p:cNvPr>
            <p:cNvGrpSpPr/>
            <p:nvPr userDrawn="1"/>
          </p:nvGrpSpPr>
          <p:grpSpPr>
            <a:xfrm>
              <a:off x="12757282" y="2184550"/>
              <a:ext cx="825500" cy="209550"/>
              <a:chOff x="13504624" y="2482850"/>
              <a:chExt cx="825500" cy="209550"/>
            </a:xfrm>
          </p:grpSpPr>
          <p:sp>
            <p:nvSpPr>
              <p:cNvPr id="157" name="Rechthoek 156">
                <a:extLst>
                  <a:ext uri="{FF2B5EF4-FFF2-40B4-BE49-F238E27FC236}">
                    <a16:creationId xmlns:a16="http://schemas.microsoft.com/office/drawing/2014/main" id="{19BC5E71-7E20-4726-AD04-E1C01E6FE059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158" name="Rechte verbindingslijn 157">
                <a:extLst>
                  <a:ext uri="{FF2B5EF4-FFF2-40B4-BE49-F238E27FC236}">
                    <a16:creationId xmlns:a16="http://schemas.microsoft.com/office/drawing/2014/main" id="{9C46470B-F45B-4195-AC4C-C03D6409FB28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59" name="Gelijkbenige driehoek 158">
                <a:extLst>
                  <a:ext uri="{FF2B5EF4-FFF2-40B4-BE49-F238E27FC236}">
                    <a16:creationId xmlns:a16="http://schemas.microsoft.com/office/drawing/2014/main" id="{64040F24-E4B7-4D89-9344-10C78A98B56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52" name="Rechte verbindingslijn 151">
              <a:extLst>
                <a:ext uri="{FF2B5EF4-FFF2-40B4-BE49-F238E27FC236}">
                  <a16:creationId xmlns:a16="http://schemas.microsoft.com/office/drawing/2014/main" id="{3DA3A8D8-AC48-46F9-8276-C9ABA022913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2499789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153" name="Groep 152">
              <a:extLst>
                <a:ext uri="{FF2B5EF4-FFF2-40B4-BE49-F238E27FC236}">
                  <a16:creationId xmlns:a16="http://schemas.microsoft.com/office/drawing/2014/main" id="{A16AF0F9-A61B-41EB-B1BC-A2D190658D0B}"/>
                </a:ext>
              </a:extLst>
            </p:cNvPr>
            <p:cNvGrpSpPr/>
            <p:nvPr userDrawn="1"/>
          </p:nvGrpSpPr>
          <p:grpSpPr>
            <a:xfrm>
              <a:off x="12751697" y="1147804"/>
              <a:ext cx="289372" cy="314992"/>
              <a:chOff x="7322769" y="-310267"/>
              <a:chExt cx="289372" cy="314992"/>
            </a:xfrm>
          </p:grpSpPr>
          <p:sp>
            <p:nvSpPr>
              <p:cNvPr id="154" name="Rechthoek 153">
                <a:extLst>
                  <a:ext uri="{FF2B5EF4-FFF2-40B4-BE49-F238E27FC236}">
                    <a16:creationId xmlns:a16="http://schemas.microsoft.com/office/drawing/2014/main" id="{A47B0632-024F-4200-8EB2-AC88CF4BBBD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noProof="0"/>
              </a:p>
            </p:txBody>
          </p:sp>
          <p:sp>
            <p:nvSpPr>
              <p:cNvPr id="155" name="Rechthoek 154">
                <a:extLst>
                  <a:ext uri="{FF2B5EF4-FFF2-40B4-BE49-F238E27FC236}">
                    <a16:creationId xmlns:a16="http://schemas.microsoft.com/office/drawing/2014/main" id="{0686AB92-DC0C-42E2-975A-3BB160FF17C0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noProof="0"/>
              </a:p>
            </p:txBody>
          </p:sp>
          <p:sp>
            <p:nvSpPr>
              <p:cNvPr id="156" name="Rechthoek 155">
                <a:extLst>
                  <a:ext uri="{FF2B5EF4-FFF2-40B4-BE49-F238E27FC236}">
                    <a16:creationId xmlns:a16="http://schemas.microsoft.com/office/drawing/2014/main" id="{A6CE8638-5172-408D-9880-696767A94C95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noProof="0"/>
              </a:p>
            </p:txBody>
          </p:sp>
        </p:grpSp>
      </p:grpSp>
      <p:grpSp>
        <p:nvGrpSpPr>
          <p:cNvPr id="160" name="Instructie">
            <a:extLst>
              <a:ext uri="{FF2B5EF4-FFF2-40B4-BE49-F238E27FC236}">
                <a16:creationId xmlns:a16="http://schemas.microsoft.com/office/drawing/2014/main" id="{35249D8F-80CA-454B-A14C-AFF872046283}"/>
              </a:ext>
            </a:extLst>
          </p:cNvPr>
          <p:cNvGrpSpPr/>
          <p:nvPr userDrawn="1"/>
        </p:nvGrpSpPr>
        <p:grpSpPr>
          <a:xfrm>
            <a:off x="-3428327" y="4919951"/>
            <a:ext cx="3222791" cy="1938049"/>
            <a:chOff x="-3428327" y="4919951"/>
            <a:chExt cx="3222791" cy="1938049"/>
          </a:xfrm>
        </p:grpSpPr>
        <p:sp>
          <p:nvSpPr>
            <p:cNvPr id="161" name="Rechthoek 160">
              <a:extLst>
                <a:ext uri="{FF2B5EF4-FFF2-40B4-BE49-F238E27FC236}">
                  <a16:creationId xmlns:a16="http://schemas.microsoft.com/office/drawing/2014/main" id="{224BA2CA-4A8E-44C3-BDB1-45B041FEB114}"/>
                </a:ext>
              </a:extLst>
            </p:cNvPr>
            <p:cNvSpPr/>
            <p:nvPr userDrawn="1"/>
          </p:nvSpPr>
          <p:spPr>
            <a:xfrm>
              <a:off x="-3419345" y="4919951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Voettekst wijzigen</a:t>
              </a:r>
            </a:p>
          </p:txBody>
        </p:sp>
        <p:cxnSp>
          <p:nvCxnSpPr>
            <p:cNvPr id="162" name="Rechte verbindingslijn 161">
              <a:extLst>
                <a:ext uri="{FF2B5EF4-FFF2-40B4-BE49-F238E27FC236}">
                  <a16:creationId xmlns:a16="http://schemas.microsoft.com/office/drawing/2014/main" id="{4AA6A98F-7E8E-480E-BF7F-792F23F9982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185969"/>
              <a:ext cx="2444788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63" name="Ovaal 162">
              <a:extLst>
                <a:ext uri="{FF2B5EF4-FFF2-40B4-BE49-F238E27FC236}">
                  <a16:creationId xmlns:a16="http://schemas.microsoft.com/office/drawing/2014/main" id="{65EA2F1B-3822-4735-9EBE-332195A3B9F9}"/>
                </a:ext>
              </a:extLst>
            </p:cNvPr>
            <p:cNvSpPr/>
            <p:nvPr userDrawn="1"/>
          </p:nvSpPr>
          <p:spPr>
            <a:xfrm>
              <a:off x="-3428327" y="531458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64" name="Rechthoek 163">
              <a:extLst>
                <a:ext uri="{FF2B5EF4-FFF2-40B4-BE49-F238E27FC236}">
                  <a16:creationId xmlns:a16="http://schemas.microsoft.com/office/drawing/2014/main" id="{C4B4358F-6085-4BAA-8255-A9FF011CD76A}"/>
                </a:ext>
              </a:extLst>
            </p:cNvPr>
            <p:cNvSpPr/>
            <p:nvPr userDrawn="1"/>
          </p:nvSpPr>
          <p:spPr>
            <a:xfrm>
              <a:off x="-3062645" y="5380646"/>
              <a:ext cx="1946732" cy="36093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‘Invoegen’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‘Kop- en voettekst’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.</a:t>
              </a:r>
            </a:p>
          </p:txBody>
        </p:sp>
        <p:cxnSp>
          <p:nvCxnSpPr>
            <p:cNvPr id="165" name="Rechte verbindingslijn 164">
              <a:extLst>
                <a:ext uri="{FF2B5EF4-FFF2-40B4-BE49-F238E27FC236}">
                  <a16:creationId xmlns:a16="http://schemas.microsoft.com/office/drawing/2014/main" id="{D5EA3C4D-5F27-4187-8542-1AF0BF8EB2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887714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66" name="Ovaal 165">
              <a:extLst>
                <a:ext uri="{FF2B5EF4-FFF2-40B4-BE49-F238E27FC236}">
                  <a16:creationId xmlns:a16="http://schemas.microsoft.com/office/drawing/2014/main" id="{A7D4D106-68E0-458F-AA85-4BEC473CF068}"/>
                </a:ext>
              </a:extLst>
            </p:cNvPr>
            <p:cNvSpPr/>
            <p:nvPr userDrawn="1"/>
          </p:nvSpPr>
          <p:spPr>
            <a:xfrm>
              <a:off x="-3428327" y="599850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67" name="Rechthoek 166">
              <a:extLst>
                <a:ext uri="{FF2B5EF4-FFF2-40B4-BE49-F238E27FC236}">
                  <a16:creationId xmlns:a16="http://schemas.microsoft.com/office/drawing/2014/main" id="{2473868C-CB2D-4889-B562-53663C8F69D0}"/>
                </a:ext>
              </a:extLst>
            </p:cNvPr>
            <p:cNvSpPr/>
            <p:nvPr userDrawn="1"/>
          </p:nvSpPr>
          <p:spPr>
            <a:xfrm>
              <a:off x="-3062645" y="6064568"/>
              <a:ext cx="2817996" cy="6713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Typ de gewenste voettekst in, in het aangegeven tekstkader. Klik vervolgens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‘Overal toepassen’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om de gegevens op </a:t>
              </a:r>
              <a:b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elke slide toe te passen.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Segoe UI Light" panose="020B0502040204020203" pitchFamily="34" charset="0"/>
              </a:endParaRPr>
            </a:p>
          </p:txBody>
        </p:sp>
        <p:cxnSp>
          <p:nvCxnSpPr>
            <p:cNvPr id="168" name="Rechte verbindingslijn 167">
              <a:extLst>
                <a:ext uri="{FF2B5EF4-FFF2-40B4-BE49-F238E27FC236}">
                  <a16:creationId xmlns:a16="http://schemas.microsoft.com/office/drawing/2014/main" id="{2B2829E5-B502-4309-AA6D-93C73EDF489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6858000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169" name="Groep 168">
              <a:extLst>
                <a:ext uri="{FF2B5EF4-FFF2-40B4-BE49-F238E27FC236}">
                  <a16:creationId xmlns:a16="http://schemas.microsoft.com/office/drawing/2014/main" id="{F7B1B138-B649-4CA1-84E6-D9ED99359CE9}"/>
                </a:ext>
              </a:extLst>
            </p:cNvPr>
            <p:cNvGrpSpPr/>
            <p:nvPr userDrawn="1"/>
          </p:nvGrpSpPr>
          <p:grpSpPr>
            <a:xfrm>
              <a:off x="-886669" y="5102332"/>
              <a:ext cx="681133" cy="750023"/>
              <a:chOff x="-910573" y="4987990"/>
              <a:chExt cx="681133" cy="750023"/>
            </a:xfrm>
          </p:grpSpPr>
          <p:grpSp>
            <p:nvGrpSpPr>
              <p:cNvPr id="170" name="Groep 169">
                <a:extLst>
                  <a:ext uri="{FF2B5EF4-FFF2-40B4-BE49-F238E27FC236}">
                    <a16:creationId xmlns:a16="http://schemas.microsoft.com/office/drawing/2014/main" id="{FBC06E11-F5BA-4971-A7A6-53378BEAA256}"/>
                  </a:ext>
                </a:extLst>
              </p:cNvPr>
              <p:cNvGrpSpPr/>
              <p:nvPr userDrawn="1"/>
            </p:nvGrpSpPr>
            <p:grpSpPr>
              <a:xfrm>
                <a:off x="-713542" y="4987990"/>
                <a:ext cx="287071" cy="379107"/>
                <a:chOff x="-4050578" y="288410"/>
                <a:chExt cx="322125" cy="379107"/>
              </a:xfrm>
            </p:grpSpPr>
            <p:sp>
              <p:nvSpPr>
                <p:cNvPr id="172" name="Rechthoek met één afgeknipte en afgeronde hoek 47">
                  <a:extLst>
                    <a:ext uri="{FF2B5EF4-FFF2-40B4-BE49-F238E27FC236}">
                      <a16:creationId xmlns:a16="http://schemas.microsoft.com/office/drawing/2014/main" id="{B56B58BD-755C-4345-9590-3FE4C7ACE3A5}"/>
                    </a:ext>
                  </a:extLst>
                </p:cNvPr>
                <p:cNvSpPr/>
                <p:nvPr userDrawn="1"/>
              </p:nvSpPr>
              <p:spPr>
                <a:xfrm>
                  <a:off x="-4050578" y="288410"/>
                  <a:ext cx="322125" cy="379107"/>
                </a:xfrm>
                <a:prstGeom prst="snipRoundRect">
                  <a:avLst>
                    <a:gd name="adj1" fmla="val 0"/>
                    <a:gd name="adj2" fmla="val 33753"/>
                  </a:avLst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73" name="Rechthoekige driehoek 172">
                  <a:extLst>
                    <a:ext uri="{FF2B5EF4-FFF2-40B4-BE49-F238E27FC236}">
                      <a16:creationId xmlns:a16="http://schemas.microsoft.com/office/drawing/2014/main" id="{FD9E1DFD-252E-4265-AAEC-267E94259A7B}"/>
                    </a:ext>
                  </a:extLst>
                </p:cNvPr>
                <p:cNvSpPr/>
                <p:nvPr userDrawn="1"/>
              </p:nvSpPr>
              <p:spPr>
                <a:xfrm>
                  <a:off x="-3833537" y="291656"/>
                  <a:ext cx="103133" cy="93757"/>
                </a:xfrm>
                <a:prstGeom prst="rtTriangle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74" name="Rechthoek 173">
                  <a:extLst>
                    <a:ext uri="{FF2B5EF4-FFF2-40B4-BE49-F238E27FC236}">
                      <a16:creationId xmlns:a16="http://schemas.microsoft.com/office/drawing/2014/main" id="{DF1591BF-6B04-4F1B-8C43-B034C1FBBB8B}"/>
                    </a:ext>
                  </a:extLst>
                </p:cNvPr>
                <p:cNvSpPr/>
                <p:nvPr userDrawn="1"/>
              </p:nvSpPr>
              <p:spPr>
                <a:xfrm>
                  <a:off x="-4013673" y="314848"/>
                  <a:ext cx="140930" cy="70565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75" name="Rechthoek 174">
                  <a:extLst>
                    <a:ext uri="{FF2B5EF4-FFF2-40B4-BE49-F238E27FC236}">
                      <a16:creationId xmlns:a16="http://schemas.microsoft.com/office/drawing/2014/main" id="{1851D7BE-ED9F-4765-955B-EB2BCB60651E}"/>
                    </a:ext>
                  </a:extLst>
                </p:cNvPr>
                <p:cNvSpPr/>
                <p:nvPr userDrawn="1"/>
              </p:nvSpPr>
              <p:spPr>
                <a:xfrm>
                  <a:off x="-4020379" y="586428"/>
                  <a:ext cx="261727" cy="61406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R="0" lvl="0" indent="0" algn="ctr" defTabSz="914400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171" name="Rechthoek 170">
                <a:extLst>
                  <a:ext uri="{FF2B5EF4-FFF2-40B4-BE49-F238E27FC236}">
                    <a16:creationId xmlns:a16="http://schemas.microsoft.com/office/drawing/2014/main" id="{52BECFE1-13DB-4868-B3BF-A63979071879}"/>
                  </a:ext>
                </a:extLst>
              </p:cNvPr>
              <p:cNvSpPr/>
              <p:nvPr userDrawn="1"/>
            </p:nvSpPr>
            <p:spPr>
              <a:xfrm>
                <a:off x="-910573" y="5352063"/>
                <a:ext cx="681133" cy="385950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9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n-lt"/>
                    <a:ea typeface="+mn-ea"/>
                    <a:cs typeface="Segoe UI Light" panose="020B0502040204020203" pitchFamily="34" charset="0"/>
                  </a:rPr>
                  <a:t>Koptekst en voettekst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97444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ijdelijke aanduiding voor tekst 7">
            <a:extLst>
              <a:ext uri="{FF2B5EF4-FFF2-40B4-BE49-F238E27FC236}">
                <a16:creationId xmlns:a16="http://schemas.microsoft.com/office/drawing/2014/main" id="{16C70B0C-1CDB-4103-9F26-7D54FAF91C3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1227" y="6324652"/>
            <a:ext cx="1659813" cy="194400"/>
          </a:xfrm>
          <a:solidFill>
            <a:schemeClr val="accent1"/>
          </a:solidFill>
        </p:spPr>
        <p:txBody>
          <a:bodyPr wrap="square" lIns="72000" tIns="36000" rIns="72000" bIns="36000" anchor="ctr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© EDSN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D091338-B78F-4C9D-8081-A0FCD7101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noProof="0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9D5A26-B4B5-47D7-AE48-D5B9A7EF7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0CAA2-5D6F-4629-8F8E-97AE1531912A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864317-6C6E-4970-8602-A0B2E6A8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noProof="0"/>
              <a:t>Corporate presentatie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E939907-F15D-4115-88E8-76C634F9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t>‹nr.›</a:t>
            </a:fld>
            <a:endParaRPr lang="nl-NL" noProof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C24349EC-F505-4EBC-BF90-1D8C86887469}"/>
              </a:ext>
            </a:extLst>
          </p:cNvPr>
          <p:cNvSpPr/>
          <p:nvPr userDrawn="1"/>
        </p:nvSpPr>
        <p:spPr>
          <a:xfrm>
            <a:off x="0" y="-491319"/>
            <a:ext cx="3411940" cy="30025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l-NL" sz="1400" noProof="0" dirty="0"/>
              <a:t>Grafiek 100%</a:t>
            </a:r>
          </a:p>
        </p:txBody>
      </p:sp>
      <p:sp>
        <p:nvSpPr>
          <p:cNvPr id="18" name="Tijdelijke aanduiding voor grafiek 17">
            <a:extLst>
              <a:ext uri="{FF2B5EF4-FFF2-40B4-BE49-F238E27FC236}">
                <a16:creationId xmlns:a16="http://schemas.microsoft.com/office/drawing/2014/main" id="{FBAE20DA-BB0F-413F-A532-86A4D0079AB9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48001" y="1603018"/>
            <a:ext cx="10896300" cy="4383445"/>
          </a:xfrm>
          <a:solidFill>
            <a:schemeClr val="bg2"/>
          </a:solidFill>
        </p:spPr>
        <p:txBody>
          <a:bodyPr tIns="1440000"/>
          <a:lstStyle>
            <a:lvl1pPr marL="0" indent="0" algn="ctr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Klik op onderstaand pictogram</a:t>
            </a:r>
            <a:br>
              <a:rPr lang="nl-NL" dirty="0"/>
            </a:br>
            <a:r>
              <a:rPr lang="nl-NL" dirty="0"/>
              <a:t>om een grafiek in te voegen</a:t>
            </a:r>
          </a:p>
        </p:txBody>
      </p:sp>
      <p:grpSp>
        <p:nvGrpSpPr>
          <p:cNvPr id="17" name="GRID" hidden="1">
            <a:extLst>
              <a:ext uri="{FF2B5EF4-FFF2-40B4-BE49-F238E27FC236}">
                <a16:creationId xmlns:a16="http://schemas.microsoft.com/office/drawing/2014/main" id="{C1A3830D-3ABC-465B-8BDB-2951DDCBA294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chemeClr val="tx1">
              <a:alpha val="50000"/>
            </a:schemeClr>
          </a:solidFill>
        </p:grpSpPr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189119E7-6909-4FFB-84DE-8EF026640CC6}"/>
                </a:ext>
              </a:extLst>
            </p:cNvPr>
            <p:cNvSpPr/>
            <p:nvPr userDrawn="1"/>
          </p:nvSpPr>
          <p:spPr>
            <a:xfrm>
              <a:off x="0" y="0"/>
              <a:ext cx="12192000" cy="64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81708BFD-6D3C-4C37-AB30-75304B74E19D}"/>
                </a:ext>
              </a:extLst>
            </p:cNvPr>
            <p:cNvSpPr/>
            <p:nvPr userDrawn="1"/>
          </p:nvSpPr>
          <p:spPr>
            <a:xfrm>
              <a:off x="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0C5118DA-8E3D-44BA-BFA5-5248587DA13F}"/>
                </a:ext>
              </a:extLst>
            </p:cNvPr>
            <p:cNvSpPr/>
            <p:nvPr userDrawn="1"/>
          </p:nvSpPr>
          <p:spPr>
            <a:xfrm>
              <a:off x="1154400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7DE5F20C-4AF0-4E23-9B51-D8228CD0E616}"/>
                </a:ext>
              </a:extLst>
            </p:cNvPr>
            <p:cNvSpPr/>
            <p:nvPr userDrawn="1"/>
          </p:nvSpPr>
          <p:spPr>
            <a:xfrm>
              <a:off x="0" y="124301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5AB76F9C-027F-497C-9E6E-7854C4F04121}"/>
                </a:ext>
              </a:extLst>
            </p:cNvPr>
            <p:cNvSpPr/>
            <p:nvPr userDrawn="1"/>
          </p:nvSpPr>
          <p:spPr>
            <a:xfrm>
              <a:off x="0" y="6498000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27B36B18-27EF-42ED-8ACD-1760B9F4D303}"/>
                </a:ext>
              </a:extLst>
            </p:cNvPr>
            <p:cNvSpPr/>
            <p:nvPr userDrawn="1"/>
          </p:nvSpPr>
          <p:spPr>
            <a:xfrm>
              <a:off x="0" y="598620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sp>
        <p:nvSpPr>
          <p:cNvPr id="25" name="Tijdelijke aanduiding voor tekst 18">
            <a:extLst>
              <a:ext uri="{FF2B5EF4-FFF2-40B4-BE49-F238E27FC236}">
                <a16:creationId xmlns:a16="http://schemas.microsoft.com/office/drawing/2014/main" id="{33C0F582-67FD-4663-AE49-A3344F7CC5B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47700" y="978195"/>
            <a:ext cx="9712325" cy="264821"/>
          </a:xfrm>
        </p:spPr>
        <p:txBody>
          <a:bodyPr/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nl-NL" dirty="0"/>
              <a:t>Subtitel</a:t>
            </a:r>
          </a:p>
        </p:txBody>
      </p:sp>
      <p:grpSp>
        <p:nvGrpSpPr>
          <p:cNvPr id="27" name="Instructie">
            <a:extLst>
              <a:ext uri="{FF2B5EF4-FFF2-40B4-BE49-F238E27FC236}">
                <a16:creationId xmlns:a16="http://schemas.microsoft.com/office/drawing/2014/main" id="{99A7C093-750E-43B2-BE2F-8E3C82C453B1}"/>
              </a:ext>
            </a:extLst>
          </p:cNvPr>
          <p:cNvGrpSpPr/>
          <p:nvPr userDrawn="1"/>
        </p:nvGrpSpPr>
        <p:grpSpPr>
          <a:xfrm>
            <a:off x="12389714" y="4327164"/>
            <a:ext cx="3183677" cy="2546619"/>
            <a:chOff x="12389714" y="4327164"/>
            <a:chExt cx="3183677" cy="2546619"/>
          </a:xfrm>
        </p:grpSpPr>
        <p:grpSp>
          <p:nvGrpSpPr>
            <p:cNvPr id="28" name="Meer informatie">
              <a:extLst>
                <a:ext uri="{FF2B5EF4-FFF2-40B4-BE49-F238E27FC236}">
                  <a16:creationId xmlns:a16="http://schemas.microsoft.com/office/drawing/2014/main" id="{7ACFB409-BE8D-4BD2-A1C1-618578AA374F}"/>
                </a:ext>
              </a:extLst>
            </p:cNvPr>
            <p:cNvGrpSpPr/>
            <p:nvPr userDrawn="1"/>
          </p:nvGrpSpPr>
          <p:grpSpPr>
            <a:xfrm>
              <a:off x="12394875" y="6090510"/>
              <a:ext cx="3178515" cy="783273"/>
              <a:chOff x="-3741486" y="3359148"/>
              <a:chExt cx="3178515" cy="783273"/>
            </a:xfrm>
          </p:grpSpPr>
          <p:sp>
            <p:nvSpPr>
              <p:cNvPr id="66" name="Freeform 101">
                <a:extLst>
                  <a:ext uri="{FF2B5EF4-FFF2-40B4-BE49-F238E27FC236}">
                    <a16:creationId xmlns:a16="http://schemas.microsoft.com/office/drawing/2014/main" id="{CDEDC8DB-59F0-4318-9A5F-F5098DBA44C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3741486" y="3359148"/>
                <a:ext cx="255753" cy="255753"/>
              </a:xfrm>
              <a:custGeom>
                <a:avLst/>
                <a:gdLst>
                  <a:gd name="T0" fmla="*/ 0 w 292"/>
                  <a:gd name="T1" fmla="*/ 146 h 292"/>
                  <a:gd name="T2" fmla="*/ 4 w 292"/>
                  <a:gd name="T3" fmla="*/ 113 h 292"/>
                  <a:gd name="T4" fmla="*/ 14 w 292"/>
                  <a:gd name="T5" fmla="*/ 82 h 292"/>
                  <a:gd name="T6" fmla="*/ 31 w 292"/>
                  <a:gd name="T7" fmla="*/ 55 h 292"/>
                  <a:gd name="T8" fmla="*/ 53 w 292"/>
                  <a:gd name="T9" fmla="*/ 32 h 292"/>
                  <a:gd name="T10" fmla="*/ 81 w 292"/>
                  <a:gd name="T11" fmla="*/ 15 h 292"/>
                  <a:gd name="T12" fmla="*/ 112 w 292"/>
                  <a:gd name="T13" fmla="*/ 4 h 292"/>
                  <a:gd name="T14" fmla="*/ 145 w 292"/>
                  <a:gd name="T15" fmla="*/ 0 h 292"/>
                  <a:gd name="T16" fmla="*/ 179 w 292"/>
                  <a:gd name="T17" fmla="*/ 4 h 292"/>
                  <a:gd name="T18" fmla="*/ 209 w 292"/>
                  <a:gd name="T19" fmla="*/ 15 h 292"/>
                  <a:gd name="T20" fmla="*/ 237 w 292"/>
                  <a:gd name="T21" fmla="*/ 32 h 292"/>
                  <a:gd name="T22" fmla="*/ 259 w 292"/>
                  <a:gd name="T23" fmla="*/ 55 h 292"/>
                  <a:gd name="T24" fmla="*/ 276 w 292"/>
                  <a:gd name="T25" fmla="*/ 82 h 292"/>
                  <a:gd name="T26" fmla="*/ 288 w 292"/>
                  <a:gd name="T27" fmla="*/ 113 h 292"/>
                  <a:gd name="T28" fmla="*/ 292 w 292"/>
                  <a:gd name="T29" fmla="*/ 146 h 292"/>
                  <a:gd name="T30" fmla="*/ 288 w 292"/>
                  <a:gd name="T31" fmla="*/ 180 h 292"/>
                  <a:gd name="T32" fmla="*/ 276 w 292"/>
                  <a:gd name="T33" fmla="*/ 210 h 292"/>
                  <a:gd name="T34" fmla="*/ 259 w 292"/>
                  <a:gd name="T35" fmla="*/ 237 h 292"/>
                  <a:gd name="T36" fmla="*/ 237 w 292"/>
                  <a:gd name="T37" fmla="*/ 260 h 292"/>
                  <a:gd name="T38" fmla="*/ 209 w 292"/>
                  <a:gd name="T39" fmla="*/ 278 h 292"/>
                  <a:gd name="T40" fmla="*/ 179 w 292"/>
                  <a:gd name="T41" fmla="*/ 288 h 292"/>
                  <a:gd name="T42" fmla="*/ 145 w 292"/>
                  <a:gd name="T43" fmla="*/ 292 h 292"/>
                  <a:gd name="T44" fmla="*/ 112 w 292"/>
                  <a:gd name="T45" fmla="*/ 288 h 292"/>
                  <a:gd name="T46" fmla="*/ 81 w 292"/>
                  <a:gd name="T47" fmla="*/ 278 h 292"/>
                  <a:gd name="T48" fmla="*/ 53 w 292"/>
                  <a:gd name="T49" fmla="*/ 260 h 292"/>
                  <a:gd name="T50" fmla="*/ 31 w 292"/>
                  <a:gd name="T51" fmla="*/ 237 h 292"/>
                  <a:gd name="T52" fmla="*/ 14 w 292"/>
                  <a:gd name="T53" fmla="*/ 210 h 292"/>
                  <a:gd name="T54" fmla="*/ 4 w 292"/>
                  <a:gd name="T55" fmla="*/ 180 h 292"/>
                  <a:gd name="T56" fmla="*/ 0 w 292"/>
                  <a:gd name="T57" fmla="*/ 146 h 292"/>
                  <a:gd name="T58" fmla="*/ 102 w 292"/>
                  <a:gd name="T59" fmla="*/ 121 h 292"/>
                  <a:gd name="T60" fmla="*/ 102 w 292"/>
                  <a:gd name="T61" fmla="*/ 142 h 292"/>
                  <a:gd name="T62" fmla="*/ 120 w 292"/>
                  <a:gd name="T63" fmla="*/ 142 h 292"/>
                  <a:gd name="T64" fmla="*/ 120 w 292"/>
                  <a:gd name="T65" fmla="*/ 223 h 292"/>
                  <a:gd name="T66" fmla="*/ 102 w 292"/>
                  <a:gd name="T67" fmla="*/ 223 h 292"/>
                  <a:gd name="T68" fmla="*/ 102 w 292"/>
                  <a:gd name="T69" fmla="*/ 244 h 292"/>
                  <a:gd name="T70" fmla="*/ 188 w 292"/>
                  <a:gd name="T71" fmla="*/ 244 h 292"/>
                  <a:gd name="T72" fmla="*/ 188 w 292"/>
                  <a:gd name="T73" fmla="*/ 223 h 292"/>
                  <a:gd name="T74" fmla="*/ 170 w 292"/>
                  <a:gd name="T75" fmla="*/ 223 h 292"/>
                  <a:gd name="T76" fmla="*/ 170 w 292"/>
                  <a:gd name="T77" fmla="*/ 142 h 292"/>
                  <a:gd name="T78" fmla="*/ 188 w 292"/>
                  <a:gd name="T79" fmla="*/ 142 h 292"/>
                  <a:gd name="T80" fmla="*/ 188 w 292"/>
                  <a:gd name="T81" fmla="*/ 121 h 292"/>
                  <a:gd name="T82" fmla="*/ 102 w 292"/>
                  <a:gd name="T83" fmla="*/ 121 h 292"/>
                  <a:gd name="T84" fmla="*/ 115 w 292"/>
                  <a:gd name="T85" fmla="*/ 79 h 292"/>
                  <a:gd name="T86" fmla="*/ 117 w 292"/>
                  <a:gd name="T87" fmla="*/ 92 h 292"/>
                  <a:gd name="T88" fmla="*/ 124 w 292"/>
                  <a:gd name="T89" fmla="*/ 101 h 292"/>
                  <a:gd name="T90" fmla="*/ 133 w 292"/>
                  <a:gd name="T91" fmla="*/ 108 h 292"/>
                  <a:gd name="T92" fmla="*/ 145 w 292"/>
                  <a:gd name="T93" fmla="*/ 110 h 292"/>
                  <a:gd name="T94" fmla="*/ 157 w 292"/>
                  <a:gd name="T95" fmla="*/ 108 h 292"/>
                  <a:gd name="T96" fmla="*/ 167 w 292"/>
                  <a:gd name="T97" fmla="*/ 101 h 292"/>
                  <a:gd name="T98" fmla="*/ 174 w 292"/>
                  <a:gd name="T99" fmla="*/ 92 h 292"/>
                  <a:gd name="T100" fmla="*/ 176 w 292"/>
                  <a:gd name="T101" fmla="*/ 79 h 292"/>
                  <a:gd name="T102" fmla="*/ 174 w 292"/>
                  <a:gd name="T103" fmla="*/ 67 h 292"/>
                  <a:gd name="T104" fmla="*/ 167 w 292"/>
                  <a:gd name="T105" fmla="*/ 58 h 292"/>
                  <a:gd name="T106" fmla="*/ 157 w 292"/>
                  <a:gd name="T107" fmla="*/ 51 h 292"/>
                  <a:gd name="T108" fmla="*/ 145 w 292"/>
                  <a:gd name="T109" fmla="*/ 49 h 292"/>
                  <a:gd name="T110" fmla="*/ 133 w 292"/>
                  <a:gd name="T111" fmla="*/ 51 h 292"/>
                  <a:gd name="T112" fmla="*/ 124 w 292"/>
                  <a:gd name="T113" fmla="*/ 58 h 292"/>
                  <a:gd name="T114" fmla="*/ 117 w 292"/>
                  <a:gd name="T115" fmla="*/ 67 h 292"/>
                  <a:gd name="T116" fmla="*/ 115 w 292"/>
                  <a:gd name="T117" fmla="*/ 79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92" h="292">
                    <a:moveTo>
                      <a:pt x="0" y="146"/>
                    </a:moveTo>
                    <a:lnTo>
                      <a:pt x="4" y="113"/>
                    </a:lnTo>
                    <a:lnTo>
                      <a:pt x="14" y="82"/>
                    </a:lnTo>
                    <a:lnTo>
                      <a:pt x="31" y="55"/>
                    </a:lnTo>
                    <a:lnTo>
                      <a:pt x="53" y="32"/>
                    </a:lnTo>
                    <a:lnTo>
                      <a:pt x="81" y="15"/>
                    </a:lnTo>
                    <a:lnTo>
                      <a:pt x="112" y="4"/>
                    </a:lnTo>
                    <a:lnTo>
                      <a:pt x="145" y="0"/>
                    </a:lnTo>
                    <a:lnTo>
                      <a:pt x="179" y="4"/>
                    </a:lnTo>
                    <a:lnTo>
                      <a:pt x="209" y="15"/>
                    </a:lnTo>
                    <a:lnTo>
                      <a:pt x="237" y="32"/>
                    </a:lnTo>
                    <a:lnTo>
                      <a:pt x="259" y="55"/>
                    </a:lnTo>
                    <a:lnTo>
                      <a:pt x="276" y="82"/>
                    </a:lnTo>
                    <a:lnTo>
                      <a:pt x="288" y="113"/>
                    </a:lnTo>
                    <a:lnTo>
                      <a:pt x="292" y="146"/>
                    </a:lnTo>
                    <a:lnTo>
                      <a:pt x="288" y="180"/>
                    </a:lnTo>
                    <a:lnTo>
                      <a:pt x="276" y="210"/>
                    </a:lnTo>
                    <a:lnTo>
                      <a:pt x="259" y="237"/>
                    </a:lnTo>
                    <a:lnTo>
                      <a:pt x="237" y="260"/>
                    </a:lnTo>
                    <a:lnTo>
                      <a:pt x="209" y="278"/>
                    </a:lnTo>
                    <a:lnTo>
                      <a:pt x="179" y="288"/>
                    </a:lnTo>
                    <a:lnTo>
                      <a:pt x="145" y="292"/>
                    </a:lnTo>
                    <a:lnTo>
                      <a:pt x="112" y="288"/>
                    </a:lnTo>
                    <a:lnTo>
                      <a:pt x="81" y="278"/>
                    </a:lnTo>
                    <a:lnTo>
                      <a:pt x="53" y="260"/>
                    </a:lnTo>
                    <a:lnTo>
                      <a:pt x="31" y="237"/>
                    </a:lnTo>
                    <a:lnTo>
                      <a:pt x="14" y="210"/>
                    </a:lnTo>
                    <a:lnTo>
                      <a:pt x="4" y="180"/>
                    </a:lnTo>
                    <a:lnTo>
                      <a:pt x="0" y="146"/>
                    </a:lnTo>
                    <a:close/>
                    <a:moveTo>
                      <a:pt x="102" y="121"/>
                    </a:moveTo>
                    <a:lnTo>
                      <a:pt x="102" y="142"/>
                    </a:lnTo>
                    <a:lnTo>
                      <a:pt x="120" y="142"/>
                    </a:lnTo>
                    <a:lnTo>
                      <a:pt x="120" y="223"/>
                    </a:lnTo>
                    <a:lnTo>
                      <a:pt x="102" y="223"/>
                    </a:lnTo>
                    <a:lnTo>
                      <a:pt x="102" y="244"/>
                    </a:lnTo>
                    <a:lnTo>
                      <a:pt x="188" y="244"/>
                    </a:lnTo>
                    <a:lnTo>
                      <a:pt x="188" y="223"/>
                    </a:lnTo>
                    <a:lnTo>
                      <a:pt x="170" y="223"/>
                    </a:lnTo>
                    <a:lnTo>
                      <a:pt x="170" y="142"/>
                    </a:lnTo>
                    <a:lnTo>
                      <a:pt x="188" y="142"/>
                    </a:lnTo>
                    <a:lnTo>
                      <a:pt x="188" y="121"/>
                    </a:lnTo>
                    <a:lnTo>
                      <a:pt x="102" y="121"/>
                    </a:lnTo>
                    <a:close/>
                    <a:moveTo>
                      <a:pt x="115" y="79"/>
                    </a:moveTo>
                    <a:lnTo>
                      <a:pt x="117" y="92"/>
                    </a:lnTo>
                    <a:lnTo>
                      <a:pt x="124" y="101"/>
                    </a:lnTo>
                    <a:lnTo>
                      <a:pt x="133" y="108"/>
                    </a:lnTo>
                    <a:lnTo>
                      <a:pt x="145" y="110"/>
                    </a:lnTo>
                    <a:lnTo>
                      <a:pt x="157" y="108"/>
                    </a:lnTo>
                    <a:lnTo>
                      <a:pt x="167" y="101"/>
                    </a:lnTo>
                    <a:lnTo>
                      <a:pt x="174" y="92"/>
                    </a:lnTo>
                    <a:lnTo>
                      <a:pt x="176" y="79"/>
                    </a:lnTo>
                    <a:lnTo>
                      <a:pt x="174" y="67"/>
                    </a:lnTo>
                    <a:lnTo>
                      <a:pt x="167" y="58"/>
                    </a:lnTo>
                    <a:lnTo>
                      <a:pt x="157" y="51"/>
                    </a:lnTo>
                    <a:lnTo>
                      <a:pt x="145" y="49"/>
                    </a:lnTo>
                    <a:lnTo>
                      <a:pt x="133" y="51"/>
                    </a:lnTo>
                    <a:lnTo>
                      <a:pt x="124" y="58"/>
                    </a:lnTo>
                    <a:lnTo>
                      <a:pt x="117" y="67"/>
                    </a:lnTo>
                    <a:lnTo>
                      <a:pt x="115" y="79"/>
                    </a:lnTo>
                    <a:close/>
                  </a:path>
                </a:pathLst>
              </a:custGeom>
              <a:solidFill>
                <a:srgbClr val="FF78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sz="1100" noProof="0"/>
              </a:p>
            </p:txBody>
          </p:sp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9C295654-F662-498E-991C-F6F3F25D5311}"/>
                  </a:ext>
                </a:extLst>
              </p:cNvPr>
              <p:cNvSpPr/>
              <p:nvPr userDrawn="1"/>
            </p:nvSpPr>
            <p:spPr>
              <a:xfrm>
                <a:off x="-3380966" y="3431177"/>
                <a:ext cx="2817995" cy="59212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Meer weten?</a:t>
                </a:r>
                <a:b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Ga naar dia </a:t>
                </a:r>
                <a:r>
                  <a:rPr kumimoji="0" lang="nl-NL" sz="11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‘Instructie dia: YouTube links’</a:t>
                </a: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, open deze in de diavoorstelling en klik op de gewenste video link.</a:t>
                </a:r>
              </a:p>
            </p:txBody>
          </p:sp>
          <p:cxnSp>
            <p:nvCxnSpPr>
              <p:cNvPr id="68" name="Rechte verbindingslijn 67">
                <a:extLst>
                  <a:ext uri="{FF2B5EF4-FFF2-40B4-BE49-F238E27FC236}">
                    <a16:creationId xmlns:a16="http://schemas.microsoft.com/office/drawing/2014/main" id="{26FA9254-FC38-402E-BFCC-366DA205AF7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740987" y="4142421"/>
                <a:ext cx="3178016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accent2"/>
                </a:solidFill>
                <a:prstDash val="solid"/>
              </a:ln>
              <a:effectLst/>
            </p:spPr>
          </p:cxnSp>
        </p:grpSp>
        <p:cxnSp>
          <p:nvCxnSpPr>
            <p:cNvPr id="29" name="Rechte verbindingslijn 28">
              <a:extLst>
                <a:ext uri="{FF2B5EF4-FFF2-40B4-BE49-F238E27FC236}">
                  <a16:creationId xmlns:a16="http://schemas.microsoft.com/office/drawing/2014/main" id="{E2166863-52E6-4ADD-A52B-16B2046414D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5374" y="5963729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465A6FCF-D6CE-4D01-AE38-43BD0664FE9B}"/>
                </a:ext>
              </a:extLst>
            </p:cNvPr>
            <p:cNvSpPr/>
            <p:nvPr userDrawn="1"/>
          </p:nvSpPr>
          <p:spPr>
            <a:xfrm>
              <a:off x="12395375" y="4327164"/>
              <a:ext cx="3178016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Data van de Grafiek Bewerken</a:t>
              </a:r>
            </a:p>
          </p:txBody>
        </p:sp>
        <p:sp>
          <p:nvSpPr>
            <p:cNvPr id="31" name="Ovaal 30">
              <a:extLst>
                <a:ext uri="{FF2B5EF4-FFF2-40B4-BE49-F238E27FC236}">
                  <a16:creationId xmlns:a16="http://schemas.microsoft.com/office/drawing/2014/main" id="{0A996D30-7E47-47CF-8EEA-C0F60DAC7A24}"/>
                </a:ext>
              </a:extLst>
            </p:cNvPr>
            <p:cNvSpPr/>
            <p:nvPr userDrawn="1"/>
          </p:nvSpPr>
          <p:spPr>
            <a:xfrm>
              <a:off x="12389714" y="470625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32" name="Rechte verbindingslijn 31">
              <a:extLst>
                <a:ext uri="{FF2B5EF4-FFF2-40B4-BE49-F238E27FC236}">
                  <a16:creationId xmlns:a16="http://schemas.microsoft.com/office/drawing/2014/main" id="{F2BABE7B-7DCC-4233-A111-35AF1A2DAC3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5374" y="4584932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33" name="Rechthoek 32">
              <a:extLst>
                <a:ext uri="{FF2B5EF4-FFF2-40B4-BE49-F238E27FC236}">
                  <a16:creationId xmlns:a16="http://schemas.microsoft.com/office/drawing/2014/main" id="{76A266B6-8BAF-4229-98D0-4D8FD402DF91}"/>
                </a:ext>
              </a:extLst>
            </p:cNvPr>
            <p:cNvSpPr/>
            <p:nvPr userDrawn="1"/>
          </p:nvSpPr>
          <p:spPr>
            <a:xfrm>
              <a:off x="12755395" y="4772316"/>
              <a:ext cx="2817995" cy="31443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lvl="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nl-NL" sz="1100" kern="0" noProof="0" dirty="0">
                  <a:solidFill>
                    <a:schemeClr val="tx1"/>
                  </a:solidFill>
                  <a:latin typeface="+mn-lt"/>
                  <a:cs typeface="Segoe UI Light" panose="020B0502040204020203" pitchFamily="34" charset="0"/>
                </a:rPr>
                <a:t>Selecteer de grafiek, klik met de rechter muisknop en kies </a:t>
              </a:r>
              <a:r>
                <a:rPr lang="nl-NL" sz="1100" b="1" kern="0" noProof="0" dirty="0">
                  <a:solidFill>
                    <a:schemeClr val="tx1"/>
                  </a:solidFill>
                  <a:latin typeface="+mn-lt"/>
                  <a:cs typeface="Segoe UI Light" panose="020B0502040204020203" pitchFamily="34" charset="0"/>
                </a:rPr>
                <a:t>‘Gegevens bewerken’</a:t>
              </a:r>
            </a:p>
          </p:txBody>
        </p:sp>
        <p:grpSp>
          <p:nvGrpSpPr>
            <p:cNvPr id="34" name="Groep 33">
              <a:extLst>
                <a:ext uri="{FF2B5EF4-FFF2-40B4-BE49-F238E27FC236}">
                  <a16:creationId xmlns:a16="http://schemas.microsoft.com/office/drawing/2014/main" id="{6FF5A94B-57E7-4837-8C51-4C335979DE85}"/>
                </a:ext>
              </a:extLst>
            </p:cNvPr>
            <p:cNvGrpSpPr/>
            <p:nvPr userDrawn="1"/>
          </p:nvGrpSpPr>
          <p:grpSpPr>
            <a:xfrm>
              <a:off x="12755394" y="5222855"/>
              <a:ext cx="1714530" cy="639425"/>
              <a:chOff x="12757283" y="4365594"/>
              <a:chExt cx="1714530" cy="639425"/>
            </a:xfrm>
          </p:grpSpPr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6E847E44-0999-4DDE-AE88-EA1FCC3CB364}"/>
                  </a:ext>
                </a:extLst>
              </p:cNvPr>
              <p:cNvSpPr/>
              <p:nvPr userDrawn="1"/>
            </p:nvSpPr>
            <p:spPr>
              <a:xfrm>
                <a:off x="12757283" y="4365594"/>
                <a:ext cx="1626818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6" name="Rechthoek 35">
                <a:extLst>
                  <a:ext uri="{FF2B5EF4-FFF2-40B4-BE49-F238E27FC236}">
                    <a16:creationId xmlns:a16="http://schemas.microsoft.com/office/drawing/2014/main" id="{A4B5ED3B-C664-4D2A-96CA-39DE91993E7D}"/>
                  </a:ext>
                </a:extLst>
              </p:cNvPr>
              <p:cNvSpPr/>
              <p:nvPr userDrawn="1"/>
            </p:nvSpPr>
            <p:spPr>
              <a:xfrm>
                <a:off x="12768263" y="4676983"/>
                <a:ext cx="1609231" cy="261256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E4093779-8703-4E7C-9B3D-71B8ED522D65}"/>
                  </a:ext>
                </a:extLst>
              </p:cNvPr>
              <p:cNvSpPr txBox="1"/>
              <p:nvPr userDrawn="1"/>
            </p:nvSpPr>
            <p:spPr>
              <a:xfrm>
                <a:off x="12997648" y="4404704"/>
                <a:ext cx="1248154" cy="2169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Grafiektype wijzigen</a:t>
                </a:r>
              </a:p>
            </p:txBody>
          </p:sp>
          <p:sp>
            <p:nvSpPr>
              <p:cNvPr id="38" name="Tekstvak 37">
                <a:extLst>
                  <a:ext uri="{FF2B5EF4-FFF2-40B4-BE49-F238E27FC236}">
                    <a16:creationId xmlns:a16="http://schemas.microsoft.com/office/drawing/2014/main" id="{9DDCF3B9-8A91-4C06-BE80-A8E87D3827C6}"/>
                  </a:ext>
                </a:extLst>
              </p:cNvPr>
              <p:cNvSpPr txBox="1"/>
              <p:nvPr userDrawn="1"/>
            </p:nvSpPr>
            <p:spPr>
              <a:xfrm>
                <a:off x="12984219" y="4725830"/>
                <a:ext cx="1274711" cy="2169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Gegevens bewerken</a:t>
                </a:r>
              </a:p>
            </p:txBody>
          </p:sp>
          <p:pic>
            <p:nvPicPr>
              <p:cNvPr id="39" name="Picture 3">
                <a:extLst>
                  <a:ext uri="{FF2B5EF4-FFF2-40B4-BE49-F238E27FC236}">
                    <a16:creationId xmlns:a16="http://schemas.microsoft.com/office/drawing/2014/main" id="{A3F0151D-90D5-4FD8-921A-12A24836298A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328727" y="4773688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FC352DD7-200B-4E44-924D-071BA737E93E}"/>
                  </a:ext>
                </a:extLst>
              </p:cNvPr>
              <p:cNvGrpSpPr/>
              <p:nvPr userDrawn="1"/>
            </p:nvGrpSpPr>
            <p:grpSpPr>
              <a:xfrm>
                <a:off x="12831198" y="4432250"/>
                <a:ext cx="139861" cy="152244"/>
                <a:chOff x="12574450" y="6053892"/>
                <a:chExt cx="169232" cy="184215"/>
              </a:xfrm>
            </p:grpSpPr>
            <p:sp>
              <p:nvSpPr>
                <p:cNvPr id="63" name="Rechthoek 62">
                  <a:extLst>
                    <a:ext uri="{FF2B5EF4-FFF2-40B4-BE49-F238E27FC236}">
                      <a16:creationId xmlns:a16="http://schemas.microsoft.com/office/drawing/2014/main" id="{1099737C-CB15-4C9B-9970-B6DE95E71BD0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noProof="0">
                    <a:solidFill>
                      <a:schemeClr val="tx2"/>
                    </a:solidFill>
                    <a:latin typeface="+mn-lt"/>
                  </a:endParaRPr>
                </a:p>
              </p:txBody>
            </p:sp>
            <p:sp>
              <p:nvSpPr>
                <p:cNvPr id="64" name="Rechthoek 63">
                  <a:extLst>
                    <a:ext uri="{FF2B5EF4-FFF2-40B4-BE49-F238E27FC236}">
                      <a16:creationId xmlns:a16="http://schemas.microsoft.com/office/drawing/2014/main" id="{C40AD086-879D-426B-A9C0-95AB75AD420B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noProof="0">
                    <a:solidFill>
                      <a:schemeClr val="tx2"/>
                    </a:solidFill>
                    <a:latin typeface="+mn-lt"/>
                  </a:endParaRPr>
                </a:p>
              </p:txBody>
            </p:sp>
            <p:sp>
              <p:nvSpPr>
                <p:cNvPr id="65" name="Rechthoek 64">
                  <a:extLst>
                    <a:ext uri="{FF2B5EF4-FFF2-40B4-BE49-F238E27FC236}">
                      <a16:creationId xmlns:a16="http://schemas.microsoft.com/office/drawing/2014/main" id="{6BA5D89D-BED9-4184-B2F0-63B32C084EF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noProof="0">
                    <a:solidFill>
                      <a:schemeClr val="tx2"/>
                    </a:solidFill>
                    <a:latin typeface="+mn-lt"/>
                  </a:endParaRPr>
                </a:p>
              </p:txBody>
            </p:sp>
          </p:grpSp>
          <p:grpSp>
            <p:nvGrpSpPr>
              <p:cNvPr id="41" name="Groep 40">
                <a:extLst>
                  <a:ext uri="{FF2B5EF4-FFF2-40B4-BE49-F238E27FC236}">
                    <a16:creationId xmlns:a16="http://schemas.microsoft.com/office/drawing/2014/main" id="{C64CC8AB-6932-42BD-AAA9-42790B6F6F55}"/>
                  </a:ext>
                </a:extLst>
              </p:cNvPr>
              <p:cNvGrpSpPr/>
              <p:nvPr userDrawn="1"/>
            </p:nvGrpSpPr>
            <p:grpSpPr>
              <a:xfrm>
                <a:off x="12831198" y="4748585"/>
                <a:ext cx="184916" cy="120210"/>
                <a:chOff x="8815516" y="1076284"/>
                <a:chExt cx="503174" cy="327105"/>
              </a:xfrm>
            </p:grpSpPr>
            <p:sp>
              <p:nvSpPr>
                <p:cNvPr id="42" name="Rechthoek 41">
                  <a:extLst>
                    <a:ext uri="{FF2B5EF4-FFF2-40B4-BE49-F238E27FC236}">
                      <a16:creationId xmlns:a16="http://schemas.microsoft.com/office/drawing/2014/main" id="{485397F7-27AD-47B4-9C80-AEFE23B895AD}"/>
                    </a:ext>
                  </a:extLst>
                </p:cNvPr>
                <p:cNvSpPr/>
                <p:nvPr userDrawn="1"/>
              </p:nvSpPr>
              <p:spPr>
                <a:xfrm>
                  <a:off x="8815516" y="1133167"/>
                  <a:ext cx="372729" cy="23597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grpSp>
              <p:nvGrpSpPr>
                <p:cNvPr id="43" name="Groep 42">
                  <a:extLst>
                    <a:ext uri="{FF2B5EF4-FFF2-40B4-BE49-F238E27FC236}">
                      <a16:creationId xmlns:a16="http://schemas.microsoft.com/office/drawing/2014/main" id="{6C62FE2B-A0E0-47F5-8BEC-9AE101035466}"/>
                    </a:ext>
                  </a:extLst>
                </p:cNvPr>
                <p:cNvGrpSpPr/>
                <p:nvPr userDrawn="1"/>
              </p:nvGrpSpPr>
              <p:grpSpPr>
                <a:xfrm>
                  <a:off x="8815517" y="1076284"/>
                  <a:ext cx="503173" cy="327105"/>
                  <a:chOff x="1351248" y="-683635"/>
                  <a:chExt cx="503173" cy="327105"/>
                </a:xfrm>
              </p:grpSpPr>
              <p:grpSp>
                <p:nvGrpSpPr>
                  <p:cNvPr id="44" name="Groep 43">
                    <a:extLst>
                      <a:ext uri="{FF2B5EF4-FFF2-40B4-BE49-F238E27FC236}">
                        <a16:creationId xmlns:a16="http://schemas.microsoft.com/office/drawing/2014/main" id="{E4049311-D180-421F-9267-FF39D4F05AC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1248" y="-683635"/>
                    <a:ext cx="375186" cy="293652"/>
                    <a:chOff x="1094874" y="-884923"/>
                    <a:chExt cx="884668" cy="692417"/>
                  </a:xfrm>
                </p:grpSpPr>
                <p:sp>
                  <p:nvSpPr>
                    <p:cNvPr id="49" name="Rechthoek 48">
                      <a:extLst>
                        <a:ext uri="{FF2B5EF4-FFF2-40B4-BE49-F238E27FC236}">
                          <a16:creationId xmlns:a16="http://schemas.microsoft.com/office/drawing/2014/main" id="{8D68C9A6-8BED-4324-B4EB-49C85CB0D3E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094874" y="-884923"/>
                      <a:ext cx="878304" cy="145579"/>
                    </a:xfrm>
                    <a:prstGeom prst="rect">
                      <a:avLst/>
                    </a:prstGeom>
                    <a:solidFill>
                      <a:srgbClr val="81818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nl-NL" noProof="0"/>
                    </a:p>
                  </p:txBody>
                </p:sp>
                <p:grpSp>
                  <p:nvGrpSpPr>
                    <p:cNvPr id="50" name="Groep 49">
                      <a:extLst>
                        <a:ext uri="{FF2B5EF4-FFF2-40B4-BE49-F238E27FC236}">
                          <a16:creationId xmlns:a16="http://schemas.microsoft.com/office/drawing/2014/main" id="{B94F3DDC-4077-4ABA-BA48-98A2CFF19DEA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1094874" y="-878306"/>
                      <a:ext cx="867364" cy="685800"/>
                      <a:chOff x="1094874" y="-878306"/>
                      <a:chExt cx="867364" cy="613611"/>
                    </a:xfrm>
                  </p:grpSpPr>
                  <p:cxnSp>
                    <p:nvCxnSpPr>
                      <p:cNvPr id="56" name="Rechte verbindingslijn 55">
                        <a:extLst>
                          <a:ext uri="{FF2B5EF4-FFF2-40B4-BE49-F238E27FC236}">
                            <a16:creationId xmlns:a16="http://schemas.microsoft.com/office/drawing/2014/main" id="{05D4B503-7587-4371-9768-87A6AFB23C1D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094874" y="-878305"/>
                        <a:ext cx="0" cy="613610"/>
                      </a:xfrm>
                      <a:prstGeom prst="line">
                        <a:avLst/>
                      </a:prstGeom>
                      <a:ln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7" name="Rechte verbindingslijn 56">
                        <a:extLst>
                          <a:ext uri="{FF2B5EF4-FFF2-40B4-BE49-F238E27FC236}">
                            <a16:creationId xmlns:a16="http://schemas.microsoft.com/office/drawing/2014/main" id="{DCED8F62-3745-42FE-8D19-24926F91E51F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962238" y="-878306"/>
                        <a:ext cx="0" cy="613611"/>
                      </a:xfrm>
                      <a:prstGeom prst="line">
                        <a:avLst/>
                      </a:prstGeom>
                      <a:ln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grpSp>
                    <p:nvGrpSpPr>
                      <p:cNvPr id="58" name="Groep 57">
                        <a:extLst>
                          <a:ext uri="{FF2B5EF4-FFF2-40B4-BE49-F238E27FC236}">
                            <a16:creationId xmlns:a16="http://schemas.microsoft.com/office/drawing/2014/main" id="{1EF07DAA-DF22-4F5A-A047-569126B6B3F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1270535" y="-878306"/>
                        <a:ext cx="526983" cy="613611"/>
                        <a:chOff x="1270535" y="-745959"/>
                        <a:chExt cx="526983" cy="481264"/>
                      </a:xfrm>
                    </p:grpSpPr>
                    <p:cxnSp>
                      <p:nvCxnSpPr>
                        <p:cNvPr id="59" name="Rechte verbindingslijn 58">
                          <a:extLst>
                            <a:ext uri="{FF2B5EF4-FFF2-40B4-BE49-F238E27FC236}">
                              <a16:creationId xmlns:a16="http://schemas.microsoft.com/office/drawing/2014/main" id="{00C5EFCC-1899-461B-A065-C8FBC4AD2884}"/>
                            </a:ext>
                          </a:extLst>
                        </p:cNvPr>
                        <p:cNvCxnSpPr>
                          <a:cxnSpLocks/>
                        </p:cNvCxnSpPr>
                        <p:nvPr userDrawn="1"/>
                      </p:nvCxnSpPr>
                      <p:spPr>
                        <a:xfrm>
                          <a:off x="1446196" y="-745959"/>
                          <a:ext cx="0" cy="481264"/>
                        </a:xfrm>
                        <a:prstGeom prst="line">
                          <a:avLst/>
                        </a:prstGeom>
                        <a:ln w="6350">
                          <a:solidFill>
                            <a:srgbClr val="81818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60" name="Rechte verbindingslijn 59">
                          <a:extLst>
                            <a:ext uri="{FF2B5EF4-FFF2-40B4-BE49-F238E27FC236}">
                              <a16:creationId xmlns:a16="http://schemas.microsoft.com/office/drawing/2014/main" id="{B27D8BBD-3D28-43CD-88C7-7A0582EFDF3B}"/>
                            </a:ext>
                          </a:extLst>
                        </p:cNvPr>
                        <p:cNvCxnSpPr>
                          <a:cxnSpLocks/>
                        </p:cNvCxnSpPr>
                        <p:nvPr userDrawn="1"/>
                      </p:nvCxnSpPr>
                      <p:spPr>
                        <a:xfrm>
                          <a:off x="1270535" y="-745959"/>
                          <a:ext cx="0" cy="481264"/>
                        </a:xfrm>
                        <a:prstGeom prst="line">
                          <a:avLst/>
                        </a:prstGeom>
                        <a:ln w="6350">
                          <a:solidFill>
                            <a:srgbClr val="81818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61" name="Rechte verbindingslijn 60">
                          <a:extLst>
                            <a:ext uri="{FF2B5EF4-FFF2-40B4-BE49-F238E27FC236}">
                              <a16:creationId xmlns:a16="http://schemas.microsoft.com/office/drawing/2014/main" id="{3D38E3FC-C0F0-4858-A3D8-B78BC15879F9}"/>
                            </a:ext>
                          </a:extLst>
                        </p:cNvPr>
                        <p:cNvCxnSpPr>
                          <a:cxnSpLocks/>
                        </p:cNvCxnSpPr>
                        <p:nvPr userDrawn="1"/>
                      </p:nvCxnSpPr>
                      <p:spPr>
                        <a:xfrm>
                          <a:off x="1621857" y="-745959"/>
                          <a:ext cx="0" cy="481264"/>
                        </a:xfrm>
                        <a:prstGeom prst="line">
                          <a:avLst/>
                        </a:prstGeom>
                        <a:ln w="6350">
                          <a:solidFill>
                            <a:srgbClr val="81818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62" name="Rechte verbindingslijn 61">
                          <a:extLst>
                            <a:ext uri="{FF2B5EF4-FFF2-40B4-BE49-F238E27FC236}">
                              <a16:creationId xmlns:a16="http://schemas.microsoft.com/office/drawing/2014/main" id="{7A8D1A68-703C-4DA2-9419-B7D9481A0F0A}"/>
                            </a:ext>
                          </a:extLst>
                        </p:cNvPr>
                        <p:cNvCxnSpPr>
                          <a:cxnSpLocks/>
                        </p:cNvCxnSpPr>
                        <p:nvPr userDrawn="1"/>
                      </p:nvCxnSpPr>
                      <p:spPr>
                        <a:xfrm>
                          <a:off x="1797518" y="-745959"/>
                          <a:ext cx="0" cy="481264"/>
                        </a:xfrm>
                        <a:prstGeom prst="line">
                          <a:avLst/>
                        </a:prstGeom>
                        <a:ln w="6350">
                          <a:solidFill>
                            <a:srgbClr val="81818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</p:grpSp>
                <p:cxnSp>
                  <p:nvCxnSpPr>
                    <p:cNvPr id="51" name="Rechte verbindingslijn 50">
                      <a:extLst>
                        <a:ext uri="{FF2B5EF4-FFF2-40B4-BE49-F238E27FC236}">
                          <a16:creationId xmlns:a16="http://schemas.microsoft.com/office/drawing/2014/main" id="{41F9525B-28CA-4981-84CF-194C355F1CE2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 flipH="1">
                      <a:off x="1098555" y="-192506"/>
                      <a:ext cx="880987" cy="0"/>
                    </a:xfrm>
                    <a:prstGeom prst="line">
                      <a:avLst/>
                    </a:prstGeom>
                    <a:ln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52" name="Groep 51">
                      <a:extLst>
                        <a:ext uri="{FF2B5EF4-FFF2-40B4-BE49-F238E27FC236}">
                          <a16:creationId xmlns:a16="http://schemas.microsoft.com/office/drawing/2014/main" id="{EBA6CCB2-1F2E-4AB4-B597-43AE8B9AD437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1094874" y="-607596"/>
                      <a:ext cx="878306" cy="276726"/>
                      <a:chOff x="1106905" y="-607596"/>
                      <a:chExt cx="878307" cy="276726"/>
                    </a:xfrm>
                  </p:grpSpPr>
                  <p:cxnSp>
                    <p:nvCxnSpPr>
                      <p:cNvPr id="53" name="Rechte verbindingslijn 52">
                        <a:extLst>
                          <a:ext uri="{FF2B5EF4-FFF2-40B4-BE49-F238E27FC236}">
                            <a16:creationId xmlns:a16="http://schemas.microsoft.com/office/drawing/2014/main" id="{0B7FD774-F799-440F-AA5E-1BC3EEE7A799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flipH="1">
                        <a:off x="1106905" y="-330870"/>
                        <a:ext cx="878307" cy="0"/>
                      </a:xfrm>
                      <a:prstGeom prst="line">
                        <a:avLst/>
                      </a:prstGeom>
                      <a:ln w="6350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4" name="Rechte verbindingslijn 53">
                        <a:extLst>
                          <a:ext uri="{FF2B5EF4-FFF2-40B4-BE49-F238E27FC236}">
                            <a16:creationId xmlns:a16="http://schemas.microsoft.com/office/drawing/2014/main" id="{02DA713F-EF93-483A-ABFA-E5898CCD6E2C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flipH="1">
                        <a:off x="1106905" y="-469233"/>
                        <a:ext cx="878307" cy="0"/>
                      </a:xfrm>
                      <a:prstGeom prst="line">
                        <a:avLst/>
                      </a:prstGeom>
                      <a:ln w="6350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5" name="Rechte verbindingslijn 54">
                        <a:extLst>
                          <a:ext uri="{FF2B5EF4-FFF2-40B4-BE49-F238E27FC236}">
                            <a16:creationId xmlns:a16="http://schemas.microsoft.com/office/drawing/2014/main" id="{4D3787B6-1056-4986-AE3E-99CBB72B794E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flipH="1">
                        <a:off x="1106905" y="-607596"/>
                        <a:ext cx="878307" cy="0"/>
                      </a:xfrm>
                      <a:prstGeom prst="line">
                        <a:avLst/>
                      </a:prstGeom>
                      <a:ln w="6350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grpSp>
                <p:nvGrpSpPr>
                  <p:cNvPr id="45" name="Groep 44">
                    <a:extLst>
                      <a:ext uri="{FF2B5EF4-FFF2-40B4-BE49-F238E27FC236}">
                        <a16:creationId xmlns:a16="http://schemas.microsoft.com/office/drawing/2014/main" id="{08493577-EC8E-4671-BE6F-C3D0C93A8897}"/>
                      </a:ext>
                    </a:extLst>
                  </p:cNvPr>
                  <p:cNvGrpSpPr/>
                  <p:nvPr userDrawn="1"/>
                </p:nvGrpSpPr>
                <p:grpSpPr>
                  <a:xfrm rot="2700000">
                    <a:off x="1605871" y="-605080"/>
                    <a:ext cx="90079" cy="407021"/>
                    <a:chOff x="3130062" y="-817193"/>
                    <a:chExt cx="131884" cy="595920"/>
                  </a:xfrm>
                  <a:solidFill>
                    <a:srgbClr val="3399FF"/>
                  </a:solidFill>
                </p:grpSpPr>
                <p:sp>
                  <p:nvSpPr>
                    <p:cNvPr id="46" name="Rechthoek 45">
                      <a:extLst>
                        <a:ext uri="{FF2B5EF4-FFF2-40B4-BE49-F238E27FC236}">
                          <a16:creationId xmlns:a16="http://schemas.microsoft.com/office/drawing/2014/main" id="{B4704FDF-5C0F-4BC9-B611-9F6FDB99761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3130062" y="-705979"/>
                      <a:ext cx="131884" cy="281354"/>
                    </a:xfrm>
                    <a:prstGeom prst="rect">
                      <a:avLst/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nl-NL" noProof="0"/>
                    </a:p>
                  </p:txBody>
                </p:sp>
                <p:sp>
                  <p:nvSpPr>
                    <p:cNvPr id="47" name="Rechthoek: afgeronde bovenhoeken 46">
                      <a:extLst>
                        <a:ext uri="{FF2B5EF4-FFF2-40B4-BE49-F238E27FC236}">
                          <a16:creationId xmlns:a16="http://schemas.microsoft.com/office/drawing/2014/main" id="{0D93E624-5294-4708-AB8E-B82D67074F0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3130063" y="-817193"/>
                      <a:ext cx="131883" cy="87615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nl-NL" noProof="0"/>
                    </a:p>
                  </p:txBody>
                </p:sp>
                <p:sp>
                  <p:nvSpPr>
                    <p:cNvPr id="48" name="Gelijkbenige driehoek 47">
                      <a:extLst>
                        <a:ext uri="{FF2B5EF4-FFF2-40B4-BE49-F238E27FC236}">
                          <a16:creationId xmlns:a16="http://schemas.microsoft.com/office/drawing/2014/main" id="{9509E78D-1B89-48F1-9529-31000D2B9F49}"/>
                        </a:ext>
                      </a:extLst>
                    </p:cNvPr>
                    <p:cNvSpPr/>
                    <p:nvPr userDrawn="1"/>
                  </p:nvSpPr>
                  <p:spPr>
                    <a:xfrm rot="10800000">
                      <a:off x="3130062" y="-401026"/>
                      <a:ext cx="131884" cy="179753"/>
                    </a:xfrm>
                    <a:prstGeom prst="triangle">
                      <a:avLst/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nl-NL" noProof="0"/>
                    </a:p>
                  </p:txBody>
                </p:sp>
              </p:grpSp>
            </p:grpSp>
          </p:grpSp>
        </p:grpSp>
      </p:grpSp>
      <p:grpSp>
        <p:nvGrpSpPr>
          <p:cNvPr id="69" name="Instructie">
            <a:extLst>
              <a:ext uri="{FF2B5EF4-FFF2-40B4-BE49-F238E27FC236}">
                <a16:creationId xmlns:a16="http://schemas.microsoft.com/office/drawing/2014/main" id="{1EC13B7C-DC81-445C-A6FF-66B2DD1A7042}"/>
              </a:ext>
            </a:extLst>
          </p:cNvPr>
          <p:cNvGrpSpPr/>
          <p:nvPr userDrawn="1"/>
        </p:nvGrpSpPr>
        <p:grpSpPr>
          <a:xfrm>
            <a:off x="12391601" y="0"/>
            <a:ext cx="3183677" cy="2499789"/>
            <a:chOff x="12391601" y="0"/>
            <a:chExt cx="3183677" cy="2499789"/>
          </a:xfrm>
        </p:grpSpPr>
        <p:sp>
          <p:nvSpPr>
            <p:cNvPr id="70" name="Rechthoek 69">
              <a:extLst>
                <a:ext uri="{FF2B5EF4-FFF2-40B4-BE49-F238E27FC236}">
                  <a16:creationId xmlns:a16="http://schemas.microsoft.com/office/drawing/2014/main" id="{F57B5C8E-57F0-42E3-88E5-7D3E82D486D4}"/>
                </a:ext>
              </a:extLst>
            </p:cNvPr>
            <p:cNvSpPr/>
            <p:nvPr userDrawn="1"/>
          </p:nvSpPr>
          <p:spPr>
            <a:xfrm>
              <a:off x="12397262" y="0"/>
              <a:ext cx="3178016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Grafiek invoegen/veranderen</a:t>
              </a:r>
            </a:p>
          </p:txBody>
        </p:sp>
        <p:sp>
          <p:nvSpPr>
            <p:cNvPr id="71" name="Ovaal 70">
              <a:extLst>
                <a:ext uri="{FF2B5EF4-FFF2-40B4-BE49-F238E27FC236}">
                  <a16:creationId xmlns:a16="http://schemas.microsoft.com/office/drawing/2014/main" id="{CDF1A31F-A1F5-41EF-AF73-BBD721BF5005}"/>
                </a:ext>
              </a:extLst>
            </p:cNvPr>
            <p:cNvSpPr/>
            <p:nvPr userDrawn="1"/>
          </p:nvSpPr>
          <p:spPr>
            <a:xfrm>
              <a:off x="12391601" y="366490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72" name="Rechte verbindingslijn 71">
              <a:extLst>
                <a:ext uri="{FF2B5EF4-FFF2-40B4-BE49-F238E27FC236}">
                  <a16:creationId xmlns:a16="http://schemas.microsoft.com/office/drawing/2014/main" id="{96A51571-8782-4291-A6B5-72F121FC89D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241635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cxnSp>
          <p:nvCxnSpPr>
            <p:cNvPr id="73" name="Rechte verbindingslijn 72">
              <a:extLst>
                <a:ext uri="{FF2B5EF4-FFF2-40B4-BE49-F238E27FC236}">
                  <a16:creationId xmlns:a16="http://schemas.microsoft.com/office/drawing/2014/main" id="{7BC853F5-C252-479B-B6EB-1BC2392F7DD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1577933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74" name="Rechthoek 73">
              <a:extLst>
                <a:ext uri="{FF2B5EF4-FFF2-40B4-BE49-F238E27FC236}">
                  <a16:creationId xmlns:a16="http://schemas.microsoft.com/office/drawing/2014/main" id="{6F61A8B7-7906-4365-9060-E35EDC0F82D5}"/>
                </a:ext>
              </a:extLst>
            </p:cNvPr>
            <p:cNvSpPr/>
            <p:nvPr userDrawn="1"/>
          </p:nvSpPr>
          <p:spPr>
            <a:xfrm>
              <a:off x="12757282" y="432552"/>
              <a:ext cx="2817995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grafiek d.m.v. de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grafiek in te voegen. </a:t>
              </a:r>
              <a:r>
                <a:rPr kumimoji="0" lang="nl-NL" sz="11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75" name="Ovaal 74">
              <a:extLst>
                <a:ext uri="{FF2B5EF4-FFF2-40B4-BE49-F238E27FC236}">
                  <a16:creationId xmlns:a16="http://schemas.microsoft.com/office/drawing/2014/main" id="{EAF8D14F-BD45-46A3-9C56-A38460A5E2B0}"/>
                </a:ext>
              </a:extLst>
            </p:cNvPr>
            <p:cNvSpPr/>
            <p:nvPr userDrawn="1"/>
          </p:nvSpPr>
          <p:spPr>
            <a:xfrm>
              <a:off x="12391601" y="1706398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76" name="Rechthoek 75">
              <a:extLst>
                <a:ext uri="{FF2B5EF4-FFF2-40B4-BE49-F238E27FC236}">
                  <a16:creationId xmlns:a16="http://schemas.microsoft.com/office/drawing/2014/main" id="{DE8EE2AC-8452-4E21-B70C-145EBA7B7CFA}"/>
                </a:ext>
              </a:extLst>
            </p:cNvPr>
            <p:cNvSpPr/>
            <p:nvPr userDrawn="1"/>
          </p:nvSpPr>
          <p:spPr>
            <a:xfrm>
              <a:off x="12757282" y="1772461"/>
              <a:ext cx="2817995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grpSp>
          <p:nvGrpSpPr>
            <p:cNvPr id="77" name="Groep 76">
              <a:extLst>
                <a:ext uri="{FF2B5EF4-FFF2-40B4-BE49-F238E27FC236}">
                  <a16:creationId xmlns:a16="http://schemas.microsoft.com/office/drawing/2014/main" id="{078C155B-433E-4244-80AC-1CBF32CB0512}"/>
                </a:ext>
              </a:extLst>
            </p:cNvPr>
            <p:cNvGrpSpPr/>
            <p:nvPr userDrawn="1"/>
          </p:nvGrpSpPr>
          <p:grpSpPr>
            <a:xfrm>
              <a:off x="12757282" y="2184550"/>
              <a:ext cx="825500" cy="209550"/>
              <a:chOff x="13504624" y="2482850"/>
              <a:chExt cx="825500" cy="209550"/>
            </a:xfrm>
          </p:grpSpPr>
          <p:sp>
            <p:nvSpPr>
              <p:cNvPr id="83" name="Rechthoek 82">
                <a:extLst>
                  <a:ext uri="{FF2B5EF4-FFF2-40B4-BE49-F238E27FC236}">
                    <a16:creationId xmlns:a16="http://schemas.microsoft.com/office/drawing/2014/main" id="{EE52D47D-904C-4070-888D-88B8301D6F2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84" name="Rechte verbindingslijn 83">
                <a:extLst>
                  <a:ext uri="{FF2B5EF4-FFF2-40B4-BE49-F238E27FC236}">
                    <a16:creationId xmlns:a16="http://schemas.microsoft.com/office/drawing/2014/main" id="{F5A3EB78-0E0C-4FFD-8A1E-24D118A516D3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85" name="Gelijkbenige driehoek 84">
                <a:extLst>
                  <a:ext uri="{FF2B5EF4-FFF2-40B4-BE49-F238E27FC236}">
                    <a16:creationId xmlns:a16="http://schemas.microsoft.com/office/drawing/2014/main" id="{F2A8F229-A3BA-4652-8746-360487D00A3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78" name="Rechte verbindingslijn 77">
              <a:extLst>
                <a:ext uri="{FF2B5EF4-FFF2-40B4-BE49-F238E27FC236}">
                  <a16:creationId xmlns:a16="http://schemas.microsoft.com/office/drawing/2014/main" id="{564E610B-6886-47AD-87CF-34291B24BF3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2499789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79" name="Groep 78">
              <a:extLst>
                <a:ext uri="{FF2B5EF4-FFF2-40B4-BE49-F238E27FC236}">
                  <a16:creationId xmlns:a16="http://schemas.microsoft.com/office/drawing/2014/main" id="{7896BE99-FFF7-4494-BEB2-61A024B56BF6}"/>
                </a:ext>
              </a:extLst>
            </p:cNvPr>
            <p:cNvGrpSpPr/>
            <p:nvPr userDrawn="1"/>
          </p:nvGrpSpPr>
          <p:grpSpPr>
            <a:xfrm>
              <a:off x="12751697" y="1147804"/>
              <a:ext cx="289372" cy="314992"/>
              <a:chOff x="7322769" y="-310267"/>
              <a:chExt cx="289372" cy="314992"/>
            </a:xfrm>
          </p:grpSpPr>
          <p:sp>
            <p:nvSpPr>
              <p:cNvPr id="80" name="Rechthoek 79">
                <a:extLst>
                  <a:ext uri="{FF2B5EF4-FFF2-40B4-BE49-F238E27FC236}">
                    <a16:creationId xmlns:a16="http://schemas.microsoft.com/office/drawing/2014/main" id="{500E3B62-C520-42C7-A7CF-632A0D60D696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noProof="0"/>
              </a:p>
            </p:txBody>
          </p:sp>
          <p:sp>
            <p:nvSpPr>
              <p:cNvPr id="81" name="Rechthoek 80">
                <a:extLst>
                  <a:ext uri="{FF2B5EF4-FFF2-40B4-BE49-F238E27FC236}">
                    <a16:creationId xmlns:a16="http://schemas.microsoft.com/office/drawing/2014/main" id="{7834D8BA-6459-4703-B580-41E44126A03E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noProof="0"/>
              </a:p>
            </p:txBody>
          </p:sp>
          <p:sp>
            <p:nvSpPr>
              <p:cNvPr id="82" name="Rechthoek 81">
                <a:extLst>
                  <a:ext uri="{FF2B5EF4-FFF2-40B4-BE49-F238E27FC236}">
                    <a16:creationId xmlns:a16="http://schemas.microsoft.com/office/drawing/2014/main" id="{0EC6C151-7435-4024-889E-A7BA716AE0EC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noProof="0"/>
              </a:p>
            </p:txBody>
          </p:sp>
        </p:grpSp>
      </p:grpSp>
      <p:grpSp>
        <p:nvGrpSpPr>
          <p:cNvPr id="86" name="Instructie">
            <a:extLst>
              <a:ext uri="{FF2B5EF4-FFF2-40B4-BE49-F238E27FC236}">
                <a16:creationId xmlns:a16="http://schemas.microsoft.com/office/drawing/2014/main" id="{63848EF5-4916-4D8B-BE09-29AD73AC58A6}"/>
              </a:ext>
            </a:extLst>
          </p:cNvPr>
          <p:cNvGrpSpPr/>
          <p:nvPr userDrawn="1"/>
        </p:nvGrpSpPr>
        <p:grpSpPr>
          <a:xfrm>
            <a:off x="-3428327" y="4919951"/>
            <a:ext cx="3222791" cy="1938049"/>
            <a:chOff x="-3428327" y="4919951"/>
            <a:chExt cx="3222791" cy="1938049"/>
          </a:xfrm>
        </p:grpSpPr>
        <p:sp>
          <p:nvSpPr>
            <p:cNvPr id="87" name="Rechthoek 86">
              <a:extLst>
                <a:ext uri="{FF2B5EF4-FFF2-40B4-BE49-F238E27FC236}">
                  <a16:creationId xmlns:a16="http://schemas.microsoft.com/office/drawing/2014/main" id="{FDE9F2BF-F6C5-45AD-AB61-8EFE14B8A612}"/>
                </a:ext>
              </a:extLst>
            </p:cNvPr>
            <p:cNvSpPr/>
            <p:nvPr userDrawn="1"/>
          </p:nvSpPr>
          <p:spPr>
            <a:xfrm>
              <a:off x="-3419345" y="4919951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Voettekst wijzigen</a:t>
              </a:r>
            </a:p>
          </p:txBody>
        </p:sp>
        <p:cxnSp>
          <p:nvCxnSpPr>
            <p:cNvPr id="88" name="Rechte verbindingslijn 87">
              <a:extLst>
                <a:ext uri="{FF2B5EF4-FFF2-40B4-BE49-F238E27FC236}">
                  <a16:creationId xmlns:a16="http://schemas.microsoft.com/office/drawing/2014/main" id="{A05633C0-CD18-4CD8-911D-341E7B97EA3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185969"/>
              <a:ext cx="2444788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89" name="Ovaal 88">
              <a:extLst>
                <a:ext uri="{FF2B5EF4-FFF2-40B4-BE49-F238E27FC236}">
                  <a16:creationId xmlns:a16="http://schemas.microsoft.com/office/drawing/2014/main" id="{5B0CDBCA-74A1-42E4-89DC-0FFC8F962BBF}"/>
                </a:ext>
              </a:extLst>
            </p:cNvPr>
            <p:cNvSpPr/>
            <p:nvPr userDrawn="1"/>
          </p:nvSpPr>
          <p:spPr>
            <a:xfrm>
              <a:off x="-3428327" y="531458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90" name="Rechthoek 89">
              <a:extLst>
                <a:ext uri="{FF2B5EF4-FFF2-40B4-BE49-F238E27FC236}">
                  <a16:creationId xmlns:a16="http://schemas.microsoft.com/office/drawing/2014/main" id="{D7F02FEF-330E-4A7F-8852-9660B145A32F}"/>
                </a:ext>
              </a:extLst>
            </p:cNvPr>
            <p:cNvSpPr/>
            <p:nvPr userDrawn="1"/>
          </p:nvSpPr>
          <p:spPr>
            <a:xfrm>
              <a:off x="-3062645" y="5380646"/>
              <a:ext cx="1946732" cy="36093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‘Invoegen’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‘Kop- en voettekst’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.</a:t>
              </a:r>
            </a:p>
          </p:txBody>
        </p:sp>
        <p:cxnSp>
          <p:nvCxnSpPr>
            <p:cNvPr id="91" name="Rechte verbindingslijn 90">
              <a:extLst>
                <a:ext uri="{FF2B5EF4-FFF2-40B4-BE49-F238E27FC236}">
                  <a16:creationId xmlns:a16="http://schemas.microsoft.com/office/drawing/2014/main" id="{D515C859-90F4-4E1E-A485-754A1AFF98C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887714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92" name="Ovaal 91">
              <a:extLst>
                <a:ext uri="{FF2B5EF4-FFF2-40B4-BE49-F238E27FC236}">
                  <a16:creationId xmlns:a16="http://schemas.microsoft.com/office/drawing/2014/main" id="{426B474E-A887-46D5-B1C2-3693A4435203}"/>
                </a:ext>
              </a:extLst>
            </p:cNvPr>
            <p:cNvSpPr/>
            <p:nvPr userDrawn="1"/>
          </p:nvSpPr>
          <p:spPr>
            <a:xfrm>
              <a:off x="-3428327" y="599850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93" name="Rechthoek 92">
              <a:extLst>
                <a:ext uri="{FF2B5EF4-FFF2-40B4-BE49-F238E27FC236}">
                  <a16:creationId xmlns:a16="http://schemas.microsoft.com/office/drawing/2014/main" id="{7CB9B949-094C-4AB9-9C85-84BA0C7DBEA9}"/>
                </a:ext>
              </a:extLst>
            </p:cNvPr>
            <p:cNvSpPr/>
            <p:nvPr userDrawn="1"/>
          </p:nvSpPr>
          <p:spPr>
            <a:xfrm>
              <a:off x="-3062645" y="6064568"/>
              <a:ext cx="2817996" cy="6713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Typ de gewenste voettekst in, in het aangegeven tekstkader. Klik vervolgens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‘Overal toepassen’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om de gegevens op </a:t>
              </a:r>
              <a:b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elke slide toe te passen.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Segoe UI Light" panose="020B0502040204020203" pitchFamily="34" charset="0"/>
              </a:endParaRPr>
            </a:p>
          </p:txBody>
        </p:sp>
        <p:cxnSp>
          <p:nvCxnSpPr>
            <p:cNvPr id="94" name="Rechte verbindingslijn 93">
              <a:extLst>
                <a:ext uri="{FF2B5EF4-FFF2-40B4-BE49-F238E27FC236}">
                  <a16:creationId xmlns:a16="http://schemas.microsoft.com/office/drawing/2014/main" id="{A4B45B85-59F9-4B0A-B01C-0C270DF0469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6858000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95" name="Groep 94">
              <a:extLst>
                <a:ext uri="{FF2B5EF4-FFF2-40B4-BE49-F238E27FC236}">
                  <a16:creationId xmlns:a16="http://schemas.microsoft.com/office/drawing/2014/main" id="{6B70FD38-075B-4551-A815-AD25AB7185A5}"/>
                </a:ext>
              </a:extLst>
            </p:cNvPr>
            <p:cNvGrpSpPr/>
            <p:nvPr userDrawn="1"/>
          </p:nvGrpSpPr>
          <p:grpSpPr>
            <a:xfrm>
              <a:off x="-886669" y="5102332"/>
              <a:ext cx="681133" cy="750023"/>
              <a:chOff x="-910573" y="4987990"/>
              <a:chExt cx="681133" cy="750023"/>
            </a:xfrm>
          </p:grpSpPr>
          <p:grpSp>
            <p:nvGrpSpPr>
              <p:cNvPr id="96" name="Groep 95">
                <a:extLst>
                  <a:ext uri="{FF2B5EF4-FFF2-40B4-BE49-F238E27FC236}">
                    <a16:creationId xmlns:a16="http://schemas.microsoft.com/office/drawing/2014/main" id="{616BFAAB-D879-4D39-B42A-B454A683AB5A}"/>
                  </a:ext>
                </a:extLst>
              </p:cNvPr>
              <p:cNvGrpSpPr/>
              <p:nvPr userDrawn="1"/>
            </p:nvGrpSpPr>
            <p:grpSpPr>
              <a:xfrm>
                <a:off x="-713542" y="4987990"/>
                <a:ext cx="287071" cy="379107"/>
                <a:chOff x="-4050578" y="288410"/>
                <a:chExt cx="322125" cy="379107"/>
              </a:xfrm>
            </p:grpSpPr>
            <p:sp>
              <p:nvSpPr>
                <p:cNvPr id="98" name="Rechthoek met één afgeknipte en afgeronde hoek 47">
                  <a:extLst>
                    <a:ext uri="{FF2B5EF4-FFF2-40B4-BE49-F238E27FC236}">
                      <a16:creationId xmlns:a16="http://schemas.microsoft.com/office/drawing/2014/main" id="{37484A23-888A-487B-9917-92F85CE08469}"/>
                    </a:ext>
                  </a:extLst>
                </p:cNvPr>
                <p:cNvSpPr/>
                <p:nvPr userDrawn="1"/>
              </p:nvSpPr>
              <p:spPr>
                <a:xfrm>
                  <a:off x="-4050578" y="288410"/>
                  <a:ext cx="322125" cy="379107"/>
                </a:xfrm>
                <a:prstGeom prst="snipRoundRect">
                  <a:avLst>
                    <a:gd name="adj1" fmla="val 0"/>
                    <a:gd name="adj2" fmla="val 33753"/>
                  </a:avLst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Rechthoekige driehoek 98">
                  <a:extLst>
                    <a:ext uri="{FF2B5EF4-FFF2-40B4-BE49-F238E27FC236}">
                      <a16:creationId xmlns:a16="http://schemas.microsoft.com/office/drawing/2014/main" id="{E9ACBDF4-8555-4B05-908C-A23DDD5932B6}"/>
                    </a:ext>
                  </a:extLst>
                </p:cNvPr>
                <p:cNvSpPr/>
                <p:nvPr userDrawn="1"/>
              </p:nvSpPr>
              <p:spPr>
                <a:xfrm>
                  <a:off x="-3833537" y="291656"/>
                  <a:ext cx="103133" cy="93757"/>
                </a:xfrm>
                <a:prstGeom prst="rtTriangle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0" name="Rechthoek 99">
                  <a:extLst>
                    <a:ext uri="{FF2B5EF4-FFF2-40B4-BE49-F238E27FC236}">
                      <a16:creationId xmlns:a16="http://schemas.microsoft.com/office/drawing/2014/main" id="{EBA797BE-C5FD-467A-B3C4-3807CA578A65}"/>
                    </a:ext>
                  </a:extLst>
                </p:cNvPr>
                <p:cNvSpPr/>
                <p:nvPr userDrawn="1"/>
              </p:nvSpPr>
              <p:spPr>
                <a:xfrm>
                  <a:off x="-4013673" y="314848"/>
                  <a:ext cx="140930" cy="70565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1" name="Rechthoek 100">
                  <a:extLst>
                    <a:ext uri="{FF2B5EF4-FFF2-40B4-BE49-F238E27FC236}">
                      <a16:creationId xmlns:a16="http://schemas.microsoft.com/office/drawing/2014/main" id="{0A53F3C4-015E-4301-A5AC-B9D4A445B2C6}"/>
                    </a:ext>
                  </a:extLst>
                </p:cNvPr>
                <p:cNvSpPr/>
                <p:nvPr userDrawn="1"/>
              </p:nvSpPr>
              <p:spPr>
                <a:xfrm>
                  <a:off x="-4020379" y="586428"/>
                  <a:ext cx="261727" cy="61406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R="0" lvl="0" indent="0" algn="ctr" defTabSz="914400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97" name="Rechthoek 96">
                <a:extLst>
                  <a:ext uri="{FF2B5EF4-FFF2-40B4-BE49-F238E27FC236}">
                    <a16:creationId xmlns:a16="http://schemas.microsoft.com/office/drawing/2014/main" id="{7DF14286-62D7-4243-82E6-9943007A39A3}"/>
                  </a:ext>
                </a:extLst>
              </p:cNvPr>
              <p:cNvSpPr/>
              <p:nvPr userDrawn="1"/>
            </p:nvSpPr>
            <p:spPr>
              <a:xfrm>
                <a:off x="-910573" y="5352063"/>
                <a:ext cx="681133" cy="385950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9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n-lt"/>
                    <a:ea typeface="+mn-ea"/>
                    <a:cs typeface="Segoe UI Light" panose="020B0502040204020203" pitchFamily="34" charset="0"/>
                  </a:rPr>
                  <a:t>Koptekst en voettekst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88633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Tabel 50%/5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ijdelijke aanduiding voor tekst 7">
            <a:extLst>
              <a:ext uri="{FF2B5EF4-FFF2-40B4-BE49-F238E27FC236}">
                <a16:creationId xmlns:a16="http://schemas.microsoft.com/office/drawing/2014/main" id="{88FA95C8-B114-4551-9D06-65B2BF15729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1227" y="6324652"/>
            <a:ext cx="1659813" cy="194400"/>
          </a:xfrm>
          <a:solidFill>
            <a:schemeClr val="accent1"/>
          </a:solidFill>
        </p:spPr>
        <p:txBody>
          <a:bodyPr wrap="square" lIns="72000" tIns="36000" rIns="72000" bIns="36000" anchor="ctr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© EDSN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D091338-B78F-4C9D-8081-A0FCD7101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noProof="0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3B184817-515D-4870-8CED-0DECE6FF2FC8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8000" y="1603007"/>
            <a:ext cx="5123999" cy="4383199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noProof="0" dirty="0" err="1"/>
              <a:t>Bullet</a:t>
            </a:r>
            <a:endParaRPr lang="nl-NL" noProof="0" dirty="0"/>
          </a:p>
          <a:p>
            <a:pPr lvl="1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#1</a:t>
            </a:r>
          </a:p>
          <a:p>
            <a:pPr lvl="2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#2</a:t>
            </a:r>
          </a:p>
          <a:p>
            <a:pPr lvl="3"/>
            <a:r>
              <a:rPr lang="nl-NL" noProof="0" dirty="0"/>
              <a:t>Leestekst</a:t>
            </a:r>
          </a:p>
          <a:p>
            <a:pPr lvl="4"/>
            <a:r>
              <a:rPr lang="nl-NL" noProof="0" dirty="0"/>
              <a:t>Kopje</a:t>
            </a:r>
          </a:p>
          <a:p>
            <a:pPr lvl="5"/>
            <a:r>
              <a:rPr lang="nl-NL" noProof="0" dirty="0" err="1"/>
              <a:t>Bullet</a:t>
            </a:r>
            <a:endParaRPr lang="nl-NL" noProof="0" dirty="0"/>
          </a:p>
          <a:p>
            <a:pPr lvl="6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#1</a:t>
            </a:r>
          </a:p>
          <a:p>
            <a:pPr lvl="7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#2</a:t>
            </a:r>
          </a:p>
          <a:p>
            <a:pPr lvl="8"/>
            <a:r>
              <a:rPr lang="nl-NL" noProof="0" dirty="0"/>
              <a:t>Leestekst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9D5A26-B4B5-47D7-AE48-D5B9A7EF7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C1D78-9F0F-484D-83A8-522891C46CA6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864317-6C6E-4970-8602-A0B2E6A8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noProof="0"/>
              <a:t>Corporate presentatie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E939907-F15D-4115-88E8-76C634F9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t>‹nr.›</a:t>
            </a:fld>
            <a:endParaRPr lang="nl-NL" noProof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C24349EC-F505-4EBC-BF90-1D8C86887469}"/>
              </a:ext>
            </a:extLst>
          </p:cNvPr>
          <p:cNvSpPr/>
          <p:nvPr userDrawn="1"/>
        </p:nvSpPr>
        <p:spPr>
          <a:xfrm>
            <a:off x="0" y="-491319"/>
            <a:ext cx="3411940" cy="30025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l-NL" sz="1400" noProof="0" dirty="0"/>
              <a:t>Tekst &amp; Tabel 50%/50%</a:t>
            </a:r>
          </a:p>
        </p:txBody>
      </p:sp>
      <p:sp>
        <p:nvSpPr>
          <p:cNvPr id="17" name="Tijdelijke aanduiding voor tabel 16">
            <a:extLst>
              <a:ext uri="{FF2B5EF4-FFF2-40B4-BE49-F238E27FC236}">
                <a16:creationId xmlns:a16="http://schemas.microsoft.com/office/drawing/2014/main" id="{AC3E0255-315C-47D9-A8A2-220D1CB08F50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6419998" y="1603017"/>
            <a:ext cx="5123999" cy="4383445"/>
          </a:xfrm>
          <a:solidFill>
            <a:schemeClr val="bg2"/>
          </a:solidFill>
        </p:spPr>
        <p:txBody>
          <a:bodyPr tIns="1440000"/>
          <a:lstStyle>
            <a:lvl1pPr marL="0" indent="0" algn="ctr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Klik op onderstaand pictogram</a:t>
            </a:r>
            <a:br>
              <a:rPr lang="nl-NL" dirty="0"/>
            </a:br>
            <a:r>
              <a:rPr lang="nl-NL" dirty="0"/>
              <a:t>om een tabel in te voegen</a:t>
            </a:r>
          </a:p>
        </p:txBody>
      </p:sp>
      <p:grpSp>
        <p:nvGrpSpPr>
          <p:cNvPr id="19" name="GRID" hidden="1">
            <a:extLst>
              <a:ext uri="{FF2B5EF4-FFF2-40B4-BE49-F238E27FC236}">
                <a16:creationId xmlns:a16="http://schemas.microsoft.com/office/drawing/2014/main" id="{8F22AF64-4853-42EF-BAC9-3CED1E58532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chemeClr val="tx1">
              <a:alpha val="50000"/>
            </a:schemeClr>
          </a:solidFill>
        </p:grpSpPr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2B94F6BE-F1C9-4638-ADE2-9EA5568CCE42}"/>
                </a:ext>
              </a:extLst>
            </p:cNvPr>
            <p:cNvSpPr/>
            <p:nvPr userDrawn="1"/>
          </p:nvSpPr>
          <p:spPr>
            <a:xfrm>
              <a:off x="0" y="0"/>
              <a:ext cx="12192000" cy="64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E7105FA9-F9B7-4700-B968-B6229FCA3D5D}"/>
                </a:ext>
              </a:extLst>
            </p:cNvPr>
            <p:cNvSpPr/>
            <p:nvPr userDrawn="1"/>
          </p:nvSpPr>
          <p:spPr>
            <a:xfrm>
              <a:off x="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DE6ACFD2-B446-4E2B-9958-810BB797E019}"/>
                </a:ext>
              </a:extLst>
            </p:cNvPr>
            <p:cNvSpPr/>
            <p:nvPr userDrawn="1"/>
          </p:nvSpPr>
          <p:spPr>
            <a:xfrm>
              <a:off x="1154400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0920F2CE-C3B9-49E9-8981-F553CB03CCE9}"/>
                </a:ext>
              </a:extLst>
            </p:cNvPr>
            <p:cNvSpPr/>
            <p:nvPr userDrawn="1"/>
          </p:nvSpPr>
          <p:spPr>
            <a:xfrm>
              <a:off x="0" y="124301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03146203-E078-4291-A0FC-BD09C9FF376C}"/>
                </a:ext>
              </a:extLst>
            </p:cNvPr>
            <p:cNvSpPr/>
            <p:nvPr userDrawn="1"/>
          </p:nvSpPr>
          <p:spPr>
            <a:xfrm>
              <a:off x="0" y="6498000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82141B2A-A6DA-43B7-A3A0-AC6F32BE58FF}"/>
                </a:ext>
              </a:extLst>
            </p:cNvPr>
            <p:cNvSpPr/>
            <p:nvPr userDrawn="1"/>
          </p:nvSpPr>
          <p:spPr>
            <a:xfrm>
              <a:off x="0" y="598620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sp>
        <p:nvSpPr>
          <p:cNvPr id="26" name="Tijdelijke aanduiding voor tekst 18">
            <a:extLst>
              <a:ext uri="{FF2B5EF4-FFF2-40B4-BE49-F238E27FC236}">
                <a16:creationId xmlns:a16="http://schemas.microsoft.com/office/drawing/2014/main" id="{670C781A-4040-4CC7-853F-8C6A96AC51C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47700" y="978195"/>
            <a:ext cx="9712325" cy="264821"/>
          </a:xfrm>
        </p:spPr>
        <p:txBody>
          <a:bodyPr/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nl-NL" dirty="0"/>
              <a:t>Subtitel</a:t>
            </a:r>
          </a:p>
        </p:txBody>
      </p:sp>
      <p:grpSp>
        <p:nvGrpSpPr>
          <p:cNvPr id="18" name="Instructie">
            <a:extLst>
              <a:ext uri="{FF2B5EF4-FFF2-40B4-BE49-F238E27FC236}">
                <a16:creationId xmlns:a16="http://schemas.microsoft.com/office/drawing/2014/main" id="{B4395C39-5212-4C22-BEA7-F56DCBE805A9}"/>
              </a:ext>
            </a:extLst>
          </p:cNvPr>
          <p:cNvGrpSpPr/>
          <p:nvPr userDrawn="1"/>
        </p:nvGrpSpPr>
        <p:grpSpPr>
          <a:xfrm>
            <a:off x="-3437547" y="1434"/>
            <a:ext cx="3201327" cy="4495586"/>
            <a:chOff x="-3437547" y="1434"/>
            <a:chExt cx="3201327" cy="4495586"/>
          </a:xfrm>
        </p:grpSpPr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E167B79D-0AB1-4B1E-8A92-3862A21D1F25}"/>
                </a:ext>
              </a:extLst>
            </p:cNvPr>
            <p:cNvSpPr/>
            <p:nvPr userDrawn="1"/>
          </p:nvSpPr>
          <p:spPr>
            <a:xfrm>
              <a:off x="-3419345" y="1434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</a:t>
              </a:r>
              <a:r>
                <a:rPr kumimoji="0" lang="nl-NL" sz="1400" b="1" i="0" u="none" strike="noStrike" kern="0" cap="all" spc="0" normalizeH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 NIVEAUS kiezen</a:t>
              </a:r>
              <a:endParaRPr kumimoji="0" lang="nl-NL" sz="1400" b="1" i="0" u="none" strike="noStrike" kern="0" cap="all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j-lt"/>
                <a:cs typeface="Segoe UI Light" panose="020B0502040204020203" pitchFamily="34" charset="0"/>
              </a:endParaRPr>
            </a:p>
          </p:txBody>
        </p:sp>
        <p:sp>
          <p:nvSpPr>
            <p:cNvPr id="29" name="Ovaal 28">
              <a:extLst>
                <a:ext uri="{FF2B5EF4-FFF2-40B4-BE49-F238E27FC236}">
                  <a16:creationId xmlns:a16="http://schemas.microsoft.com/office/drawing/2014/main" id="{A0FF7A0F-3D74-407A-A850-A54545D9981E}"/>
                </a:ext>
              </a:extLst>
            </p:cNvPr>
            <p:cNvSpPr/>
            <p:nvPr userDrawn="1"/>
          </p:nvSpPr>
          <p:spPr>
            <a:xfrm>
              <a:off x="-3425006" y="171914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30" name="Rechte verbindingslijn 29">
              <a:extLst>
                <a:ext uri="{FF2B5EF4-FFF2-40B4-BE49-F238E27FC236}">
                  <a16:creationId xmlns:a16="http://schemas.microsoft.com/office/drawing/2014/main" id="{5AA94692-9E13-4E17-A26F-DEF8036CE54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243069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31" name="Groep 30">
              <a:extLst>
                <a:ext uri="{FF2B5EF4-FFF2-40B4-BE49-F238E27FC236}">
                  <a16:creationId xmlns:a16="http://schemas.microsoft.com/office/drawing/2014/main" id="{53A410B2-E843-4853-A969-59D3B009041A}"/>
                </a:ext>
              </a:extLst>
            </p:cNvPr>
            <p:cNvGrpSpPr/>
            <p:nvPr userDrawn="1"/>
          </p:nvGrpSpPr>
          <p:grpSpPr>
            <a:xfrm>
              <a:off x="-3437547" y="349413"/>
              <a:ext cx="2933825" cy="558875"/>
              <a:chOff x="-3419346" y="368233"/>
              <a:chExt cx="3904920" cy="743862"/>
            </a:xfrm>
          </p:grpSpPr>
          <p:sp>
            <p:nvSpPr>
              <p:cNvPr id="48" name="Rechthoek 47">
                <a:extLst>
                  <a:ext uri="{FF2B5EF4-FFF2-40B4-BE49-F238E27FC236}">
                    <a16:creationId xmlns:a16="http://schemas.microsoft.com/office/drawing/2014/main" id="{C919CF35-D770-4790-93C4-9AC9E20C62E7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49" name="Rechte verbindingslijn 48">
                <a:extLst>
                  <a:ext uri="{FF2B5EF4-FFF2-40B4-BE49-F238E27FC236}">
                    <a16:creationId xmlns:a16="http://schemas.microsoft.com/office/drawing/2014/main" id="{294BEF3C-2BCA-4509-8AA4-7B30BDC0A44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Rechte verbindingslijn 49">
                <a:extLst>
                  <a:ext uri="{FF2B5EF4-FFF2-40B4-BE49-F238E27FC236}">
                    <a16:creationId xmlns:a16="http://schemas.microsoft.com/office/drawing/2014/main" id="{45025CC1-BCF9-4967-BE7B-77536D27B95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1F012901-4761-4557-AC08-6C2427DCEBAF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2" name="Groep 51">
                <a:extLst>
                  <a:ext uri="{FF2B5EF4-FFF2-40B4-BE49-F238E27FC236}">
                    <a16:creationId xmlns:a16="http://schemas.microsoft.com/office/drawing/2014/main" id="{EFD62884-BB9E-449E-96C7-1C58E9A3AF63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91" name="Groep 90">
                  <a:extLst>
                    <a:ext uri="{FF2B5EF4-FFF2-40B4-BE49-F238E27FC236}">
                      <a16:creationId xmlns:a16="http://schemas.microsoft.com/office/drawing/2014/main" id="{7654A848-83BB-41D4-AC5F-1A1A1539A00C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95" name="Rechte verbindingslijn 94">
                    <a:extLst>
                      <a:ext uri="{FF2B5EF4-FFF2-40B4-BE49-F238E27FC236}">
                        <a16:creationId xmlns:a16="http://schemas.microsoft.com/office/drawing/2014/main" id="{6AA277B8-3B96-4529-A846-01B2D6FE01D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6" name="Rechte verbindingslijn 95">
                    <a:extLst>
                      <a:ext uri="{FF2B5EF4-FFF2-40B4-BE49-F238E27FC236}">
                        <a16:creationId xmlns:a16="http://schemas.microsoft.com/office/drawing/2014/main" id="{BB4AEA9C-7E41-4821-874D-93FA6E95B8B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7" name="Rechte verbindingslijn 96">
                    <a:extLst>
                      <a:ext uri="{FF2B5EF4-FFF2-40B4-BE49-F238E27FC236}">
                        <a16:creationId xmlns:a16="http://schemas.microsoft.com/office/drawing/2014/main" id="{6B2E1D15-10C1-40B2-9AB0-5FA99309EE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8" name="Rechte verbindingslijn 97">
                    <a:extLst>
                      <a:ext uri="{FF2B5EF4-FFF2-40B4-BE49-F238E27FC236}">
                        <a16:creationId xmlns:a16="http://schemas.microsoft.com/office/drawing/2014/main" id="{F5F8063A-ABBA-498A-91B4-B2EF54628EF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9" name="Rechte verbindingslijn 98">
                    <a:extLst>
                      <a:ext uri="{FF2B5EF4-FFF2-40B4-BE49-F238E27FC236}">
                        <a16:creationId xmlns:a16="http://schemas.microsoft.com/office/drawing/2014/main" id="{5E7C1A1C-C48E-44CD-95C3-9F22F84723C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92" name="Groep 91">
                  <a:extLst>
                    <a:ext uri="{FF2B5EF4-FFF2-40B4-BE49-F238E27FC236}">
                      <a16:creationId xmlns:a16="http://schemas.microsoft.com/office/drawing/2014/main" id="{BE7FFFF6-AF95-4199-8E0D-874A145AB0A4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93" name="Rechthoek 92">
                    <a:extLst>
                      <a:ext uri="{FF2B5EF4-FFF2-40B4-BE49-F238E27FC236}">
                        <a16:creationId xmlns:a16="http://schemas.microsoft.com/office/drawing/2014/main" id="{80656170-0A85-474A-AFF5-3283A52D596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4" name="Pijl: punthaak 93">
                    <a:extLst>
                      <a:ext uri="{FF2B5EF4-FFF2-40B4-BE49-F238E27FC236}">
                        <a16:creationId xmlns:a16="http://schemas.microsoft.com/office/drawing/2014/main" id="{76FD49BE-215F-4540-B864-9CEFB4E6DD09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1F70E3C8-7788-4E3D-AB67-003F85513C93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E945896A-B8EC-489E-93B4-EC152FC0C8A5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86" name="Rechte verbindingslijn 85">
                    <a:extLst>
                      <a:ext uri="{FF2B5EF4-FFF2-40B4-BE49-F238E27FC236}">
                        <a16:creationId xmlns:a16="http://schemas.microsoft.com/office/drawing/2014/main" id="{E6C4ABC9-D4EC-4BE4-B58C-3496F1D0C2C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87" name="Rechte verbindingslijn 86">
                    <a:extLst>
                      <a:ext uri="{FF2B5EF4-FFF2-40B4-BE49-F238E27FC236}">
                        <a16:creationId xmlns:a16="http://schemas.microsoft.com/office/drawing/2014/main" id="{2B5CA8E8-20C7-4F34-BB78-B93228668E0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88" name="Rechte verbindingslijn 87">
                    <a:extLst>
                      <a:ext uri="{FF2B5EF4-FFF2-40B4-BE49-F238E27FC236}">
                        <a16:creationId xmlns:a16="http://schemas.microsoft.com/office/drawing/2014/main" id="{F9934C66-A9D8-44D0-8AA5-A1DC82AB3E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89" name="Rechte verbindingslijn 88">
                    <a:extLst>
                      <a:ext uri="{FF2B5EF4-FFF2-40B4-BE49-F238E27FC236}">
                        <a16:creationId xmlns:a16="http://schemas.microsoft.com/office/drawing/2014/main" id="{02753B09-47D6-4400-B8DF-6CB9531D31E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0" name="Rechte verbindingslijn 89">
                    <a:extLst>
                      <a:ext uri="{FF2B5EF4-FFF2-40B4-BE49-F238E27FC236}">
                        <a16:creationId xmlns:a16="http://schemas.microsoft.com/office/drawing/2014/main" id="{54882032-D203-4CDD-B87F-9EFCEDD17A7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83" name="Groep 82">
                  <a:extLst>
                    <a:ext uri="{FF2B5EF4-FFF2-40B4-BE49-F238E27FC236}">
                      <a16:creationId xmlns:a16="http://schemas.microsoft.com/office/drawing/2014/main" id="{F3376EE5-4A87-41D9-9B8D-AE3A6291BED1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84" name="Rechthoek 83">
                    <a:extLst>
                      <a:ext uri="{FF2B5EF4-FFF2-40B4-BE49-F238E27FC236}">
                        <a16:creationId xmlns:a16="http://schemas.microsoft.com/office/drawing/2014/main" id="{BE976725-2CF1-45D9-B374-2F1F23F22ED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5" name="Pijl: punthaak 84">
                    <a:extLst>
                      <a:ext uri="{FF2B5EF4-FFF2-40B4-BE49-F238E27FC236}">
                        <a16:creationId xmlns:a16="http://schemas.microsoft.com/office/drawing/2014/main" id="{F4CCC039-C101-4B27-A4CF-B3F48888CCE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54" name="Rechte verbindingslijn 53">
                <a:extLst>
                  <a:ext uri="{FF2B5EF4-FFF2-40B4-BE49-F238E27FC236}">
                    <a16:creationId xmlns:a16="http://schemas.microsoft.com/office/drawing/2014/main" id="{6DFEF5A1-CDE8-436A-A1EC-AC53DC291C8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55" name="Rechte verbindingslijn 54">
                <a:extLst>
                  <a:ext uri="{FF2B5EF4-FFF2-40B4-BE49-F238E27FC236}">
                    <a16:creationId xmlns:a16="http://schemas.microsoft.com/office/drawing/2014/main" id="{BBCF7CD1-22CE-4B3D-A1BB-0E0E055C313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2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56" name="Groep 55">
                <a:extLst>
                  <a:ext uri="{FF2B5EF4-FFF2-40B4-BE49-F238E27FC236}">
                    <a16:creationId xmlns:a16="http://schemas.microsoft.com/office/drawing/2014/main" id="{AA5B15B5-FF94-424B-8CA9-181FEB9FAE6B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71" name="Rechthoek 70">
                  <a:extLst>
                    <a:ext uri="{FF2B5EF4-FFF2-40B4-BE49-F238E27FC236}">
                      <a16:creationId xmlns:a16="http://schemas.microsoft.com/office/drawing/2014/main" id="{6EF970B4-C992-473F-BF09-0580F09403F4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72" name="Groep 71">
                  <a:extLst>
                    <a:ext uri="{FF2B5EF4-FFF2-40B4-BE49-F238E27FC236}">
                      <a16:creationId xmlns:a16="http://schemas.microsoft.com/office/drawing/2014/main" id="{001C26C7-4EEF-430A-801E-55BDBEF6E02B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73" name="Groep 72">
                    <a:extLst>
                      <a:ext uri="{FF2B5EF4-FFF2-40B4-BE49-F238E27FC236}">
                        <a16:creationId xmlns:a16="http://schemas.microsoft.com/office/drawing/2014/main" id="{37C9DA5E-8FE8-484C-9184-2C525E632E5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0F89CB01-2664-40E0-84B7-BE0769B55D2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BE67A0EE-51D8-48C7-819C-CED2EDF3AA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9" name="Rechte verbindingslijn 78">
                      <a:extLst>
                        <a:ext uri="{FF2B5EF4-FFF2-40B4-BE49-F238E27FC236}">
                          <a16:creationId xmlns:a16="http://schemas.microsoft.com/office/drawing/2014/main" id="{E6CBA80A-5DEB-4A2A-BFC4-61573CF8DF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FB5A9646-D448-4ED8-A073-218052FCEEF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A21E7297-6A4A-4B53-8BF3-7B4734081AD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74" name="Groep 73">
                    <a:extLst>
                      <a:ext uri="{FF2B5EF4-FFF2-40B4-BE49-F238E27FC236}">
                        <a16:creationId xmlns:a16="http://schemas.microsoft.com/office/drawing/2014/main" id="{D155D6D2-C9D1-4457-AC49-C33391BFFC5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75" name="Rechthoek 74">
                      <a:extLst>
                        <a:ext uri="{FF2B5EF4-FFF2-40B4-BE49-F238E27FC236}">
                          <a16:creationId xmlns:a16="http://schemas.microsoft.com/office/drawing/2014/main" id="{E47550F2-BE4A-4E82-9291-558291E0D66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76" name="Pijl: punthaak 75">
                      <a:extLst>
                        <a:ext uri="{FF2B5EF4-FFF2-40B4-BE49-F238E27FC236}">
                          <a16:creationId xmlns:a16="http://schemas.microsoft.com/office/drawing/2014/main" id="{ACDEFB55-F1E5-498F-8B07-291051859E92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57" name="Groep 56">
                <a:extLst>
                  <a:ext uri="{FF2B5EF4-FFF2-40B4-BE49-F238E27FC236}">
                    <a16:creationId xmlns:a16="http://schemas.microsoft.com/office/drawing/2014/main" id="{120346C4-B561-4867-AD13-B42EA2AF8826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346AC5F3-DE4F-4D0B-B555-66425801FBFF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7E1B3CAC-F5DC-4A45-ADD8-53710643C271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62" name="Groep 61">
                    <a:extLst>
                      <a:ext uri="{FF2B5EF4-FFF2-40B4-BE49-F238E27FC236}">
                        <a16:creationId xmlns:a16="http://schemas.microsoft.com/office/drawing/2014/main" id="{1E766AE1-BCF5-42C4-90B8-01F4D8CA4C3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B774B708-AF98-44AC-900E-8F5E709642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C6A0BF0C-13B3-4DB6-8527-17BC9BE3FD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BE0C33D3-26A1-43E8-BA18-A5DB71B878B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04B3CB19-9A38-45C7-B4EE-82307129968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9F07497D-2C0D-486F-B3DA-F2CAF4B6DC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E40FFCC9-9A34-4DDB-B91E-8886674B4059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64" name="Rechthoek 63">
                      <a:extLst>
                        <a:ext uri="{FF2B5EF4-FFF2-40B4-BE49-F238E27FC236}">
                          <a16:creationId xmlns:a16="http://schemas.microsoft.com/office/drawing/2014/main" id="{6B199C1F-0C72-40D9-80B0-A911C090D88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65" name="Pijl: punthaak 64">
                      <a:extLst>
                        <a:ext uri="{FF2B5EF4-FFF2-40B4-BE49-F238E27FC236}">
                          <a16:creationId xmlns:a16="http://schemas.microsoft.com/office/drawing/2014/main" id="{A117329D-8542-4EA0-9997-82E0E4F77EA9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58" name="Rechthoek 57">
                <a:extLst>
                  <a:ext uri="{FF2B5EF4-FFF2-40B4-BE49-F238E27FC236}">
                    <a16:creationId xmlns:a16="http://schemas.microsoft.com/office/drawing/2014/main" id="{84A5B9BA-F920-4D04-86BC-E5D6F2E35BA9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2435631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59" name="Rechthoek 58">
                <a:extLst>
                  <a:ext uri="{FF2B5EF4-FFF2-40B4-BE49-F238E27FC236}">
                    <a16:creationId xmlns:a16="http://schemas.microsoft.com/office/drawing/2014/main" id="{B08C2512-F56A-4392-9B7A-1085937D2539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2213551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32" name="Rechte verbindingslijn 31">
              <a:extLst>
                <a:ext uri="{FF2B5EF4-FFF2-40B4-BE49-F238E27FC236}">
                  <a16:creationId xmlns:a16="http://schemas.microsoft.com/office/drawing/2014/main" id="{D4B6D53E-F76B-47CA-8BAB-723719A378B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1020931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33" name="Rechthoek 32">
              <a:extLst>
                <a:ext uri="{FF2B5EF4-FFF2-40B4-BE49-F238E27FC236}">
                  <a16:creationId xmlns:a16="http://schemas.microsoft.com/office/drawing/2014/main" id="{D4961D81-4C31-4A90-A27C-C01F3A881913}"/>
                </a:ext>
              </a:extLst>
            </p:cNvPr>
            <p:cNvSpPr/>
            <p:nvPr userDrawn="1"/>
          </p:nvSpPr>
          <p:spPr>
            <a:xfrm>
              <a:off x="-3059324" y="1719143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1450" marR="0" lvl="0" indent="-17145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nl-NL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Bullet</a:t>
              </a:r>
              <a:endParaRPr kumimoji="0" lang="nl-NL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34" name="Ovaal 33">
              <a:extLst>
                <a:ext uri="{FF2B5EF4-FFF2-40B4-BE49-F238E27FC236}">
                  <a16:creationId xmlns:a16="http://schemas.microsoft.com/office/drawing/2014/main" id="{205B0162-ACD4-4176-A735-D7C3120BD09F}"/>
                </a:ext>
              </a:extLst>
            </p:cNvPr>
            <p:cNvSpPr/>
            <p:nvPr userDrawn="1"/>
          </p:nvSpPr>
          <p:spPr>
            <a:xfrm>
              <a:off x="-3425006" y="2091065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35" name="Rechthoek 34">
              <a:extLst>
                <a:ext uri="{FF2B5EF4-FFF2-40B4-BE49-F238E27FC236}">
                  <a16:creationId xmlns:a16="http://schemas.microsoft.com/office/drawing/2014/main" id="{8C867BB5-96D2-4B54-93BA-EF800D745D10}"/>
                </a:ext>
              </a:extLst>
            </p:cNvPr>
            <p:cNvSpPr/>
            <p:nvPr userDrawn="1"/>
          </p:nvSpPr>
          <p:spPr>
            <a:xfrm>
              <a:off x="-3059324" y="2091064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0975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3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nl-NL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Sub-</a:t>
              </a:r>
              <a:r>
                <a:rPr kumimoji="0" lang="nl-NL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bullet</a:t>
              </a:r>
              <a:r>
                <a:rPr kumimoji="0" lang="nl-NL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#1</a:t>
              </a:r>
            </a:p>
          </p:txBody>
        </p:sp>
        <p:sp>
          <p:nvSpPr>
            <p:cNvPr id="36" name="Ovaal 35">
              <a:extLst>
                <a:ext uri="{FF2B5EF4-FFF2-40B4-BE49-F238E27FC236}">
                  <a16:creationId xmlns:a16="http://schemas.microsoft.com/office/drawing/2014/main" id="{80E550E0-C6A3-4A01-88F0-73AF4D15F6F3}"/>
                </a:ext>
              </a:extLst>
            </p:cNvPr>
            <p:cNvSpPr/>
            <p:nvPr userDrawn="1"/>
          </p:nvSpPr>
          <p:spPr>
            <a:xfrm>
              <a:off x="-3425006" y="2465241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559BA6C4-3B0B-40D0-9803-336BBE5DD45B}"/>
                </a:ext>
              </a:extLst>
            </p:cNvPr>
            <p:cNvSpPr/>
            <p:nvPr userDrawn="1"/>
          </p:nvSpPr>
          <p:spPr>
            <a:xfrm>
              <a:off x="-3059324" y="2465240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542925" marR="0" lvl="0" indent="-180975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2"/>
                </a:buClr>
                <a:buSzTx/>
                <a:buFont typeface="Open Sans" panose="020B0606030504020204" pitchFamily="34" charset="0"/>
                <a:buChar char="-"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Sub-</a:t>
              </a:r>
              <a:r>
                <a:rPr kumimoji="0" lang="nl-NL" sz="11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bullet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#2</a:t>
              </a:r>
            </a:p>
          </p:txBody>
        </p:sp>
        <p:sp>
          <p:nvSpPr>
            <p:cNvPr id="38" name="Ovaal 37">
              <a:extLst>
                <a:ext uri="{FF2B5EF4-FFF2-40B4-BE49-F238E27FC236}">
                  <a16:creationId xmlns:a16="http://schemas.microsoft.com/office/drawing/2014/main" id="{9A0C37B0-E138-4A53-910A-31ECBA579E0C}"/>
                </a:ext>
              </a:extLst>
            </p:cNvPr>
            <p:cNvSpPr/>
            <p:nvPr userDrawn="1"/>
          </p:nvSpPr>
          <p:spPr>
            <a:xfrm>
              <a:off x="-3425006" y="2837886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39" name="Rechthoek 38">
              <a:extLst>
                <a:ext uri="{FF2B5EF4-FFF2-40B4-BE49-F238E27FC236}">
                  <a16:creationId xmlns:a16="http://schemas.microsoft.com/office/drawing/2014/main" id="{C4B80151-D5F9-4FDB-9FC8-F0EE5280A92C}"/>
                </a:ext>
              </a:extLst>
            </p:cNvPr>
            <p:cNvSpPr/>
            <p:nvPr userDrawn="1"/>
          </p:nvSpPr>
          <p:spPr>
            <a:xfrm>
              <a:off x="-3059324" y="2837885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Leestekst</a:t>
              </a:r>
            </a:p>
          </p:txBody>
        </p:sp>
        <p:sp>
          <p:nvSpPr>
            <p:cNvPr id="40" name="Ovaal 39">
              <a:extLst>
                <a:ext uri="{FF2B5EF4-FFF2-40B4-BE49-F238E27FC236}">
                  <a16:creationId xmlns:a16="http://schemas.microsoft.com/office/drawing/2014/main" id="{3B7B45F9-6534-4A3D-B449-240B7D6E715D}"/>
                </a:ext>
              </a:extLst>
            </p:cNvPr>
            <p:cNvSpPr/>
            <p:nvPr userDrawn="1"/>
          </p:nvSpPr>
          <p:spPr>
            <a:xfrm>
              <a:off x="-3425006" y="322149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41" name="Rechthoek 40">
              <a:extLst>
                <a:ext uri="{FF2B5EF4-FFF2-40B4-BE49-F238E27FC236}">
                  <a16:creationId xmlns:a16="http://schemas.microsoft.com/office/drawing/2014/main" id="{B89DD999-0022-4B2B-92C2-D3B448842E5E}"/>
                </a:ext>
              </a:extLst>
            </p:cNvPr>
            <p:cNvSpPr/>
            <p:nvPr userDrawn="1"/>
          </p:nvSpPr>
          <p:spPr>
            <a:xfrm>
              <a:off x="-3059324" y="3221491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accent3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Kopje</a:t>
              </a:r>
            </a:p>
          </p:txBody>
        </p:sp>
        <p:cxnSp>
          <p:nvCxnSpPr>
            <p:cNvPr id="42" name="Rechte verbindingslijn 41">
              <a:extLst>
                <a:ext uri="{FF2B5EF4-FFF2-40B4-BE49-F238E27FC236}">
                  <a16:creationId xmlns:a16="http://schemas.microsoft.com/office/drawing/2014/main" id="{B3922F46-F9F4-45B7-825C-F71EA0C76A4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3585498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43" name="Meer informatie">
              <a:extLst>
                <a:ext uri="{FF2B5EF4-FFF2-40B4-BE49-F238E27FC236}">
                  <a16:creationId xmlns:a16="http://schemas.microsoft.com/office/drawing/2014/main" id="{EA8FA44E-C3B8-4CCD-898E-9D6920FEFB0A}"/>
                </a:ext>
              </a:extLst>
            </p:cNvPr>
            <p:cNvGrpSpPr/>
            <p:nvPr userDrawn="1"/>
          </p:nvGrpSpPr>
          <p:grpSpPr>
            <a:xfrm>
              <a:off x="-3421298" y="3713747"/>
              <a:ext cx="3178515" cy="783273"/>
              <a:chOff x="-3741486" y="3359148"/>
              <a:chExt cx="3178515" cy="783273"/>
            </a:xfrm>
          </p:grpSpPr>
          <p:sp>
            <p:nvSpPr>
              <p:cNvPr id="45" name="Freeform 101">
                <a:extLst>
                  <a:ext uri="{FF2B5EF4-FFF2-40B4-BE49-F238E27FC236}">
                    <a16:creationId xmlns:a16="http://schemas.microsoft.com/office/drawing/2014/main" id="{4C4C157B-6ABE-4F08-9AD9-ECB52103A79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3741486" y="3359148"/>
                <a:ext cx="255753" cy="255753"/>
              </a:xfrm>
              <a:custGeom>
                <a:avLst/>
                <a:gdLst>
                  <a:gd name="T0" fmla="*/ 0 w 292"/>
                  <a:gd name="T1" fmla="*/ 146 h 292"/>
                  <a:gd name="T2" fmla="*/ 4 w 292"/>
                  <a:gd name="T3" fmla="*/ 113 h 292"/>
                  <a:gd name="T4" fmla="*/ 14 w 292"/>
                  <a:gd name="T5" fmla="*/ 82 h 292"/>
                  <a:gd name="T6" fmla="*/ 31 w 292"/>
                  <a:gd name="T7" fmla="*/ 55 h 292"/>
                  <a:gd name="T8" fmla="*/ 53 w 292"/>
                  <a:gd name="T9" fmla="*/ 32 h 292"/>
                  <a:gd name="T10" fmla="*/ 81 w 292"/>
                  <a:gd name="T11" fmla="*/ 15 h 292"/>
                  <a:gd name="T12" fmla="*/ 112 w 292"/>
                  <a:gd name="T13" fmla="*/ 4 h 292"/>
                  <a:gd name="T14" fmla="*/ 145 w 292"/>
                  <a:gd name="T15" fmla="*/ 0 h 292"/>
                  <a:gd name="T16" fmla="*/ 179 w 292"/>
                  <a:gd name="T17" fmla="*/ 4 h 292"/>
                  <a:gd name="T18" fmla="*/ 209 w 292"/>
                  <a:gd name="T19" fmla="*/ 15 h 292"/>
                  <a:gd name="T20" fmla="*/ 237 w 292"/>
                  <a:gd name="T21" fmla="*/ 32 h 292"/>
                  <a:gd name="T22" fmla="*/ 259 w 292"/>
                  <a:gd name="T23" fmla="*/ 55 h 292"/>
                  <a:gd name="T24" fmla="*/ 276 w 292"/>
                  <a:gd name="T25" fmla="*/ 82 h 292"/>
                  <a:gd name="T26" fmla="*/ 288 w 292"/>
                  <a:gd name="T27" fmla="*/ 113 h 292"/>
                  <a:gd name="T28" fmla="*/ 292 w 292"/>
                  <a:gd name="T29" fmla="*/ 146 h 292"/>
                  <a:gd name="T30" fmla="*/ 288 w 292"/>
                  <a:gd name="T31" fmla="*/ 180 h 292"/>
                  <a:gd name="T32" fmla="*/ 276 w 292"/>
                  <a:gd name="T33" fmla="*/ 210 h 292"/>
                  <a:gd name="T34" fmla="*/ 259 w 292"/>
                  <a:gd name="T35" fmla="*/ 237 h 292"/>
                  <a:gd name="T36" fmla="*/ 237 w 292"/>
                  <a:gd name="T37" fmla="*/ 260 h 292"/>
                  <a:gd name="T38" fmla="*/ 209 w 292"/>
                  <a:gd name="T39" fmla="*/ 278 h 292"/>
                  <a:gd name="T40" fmla="*/ 179 w 292"/>
                  <a:gd name="T41" fmla="*/ 288 h 292"/>
                  <a:gd name="T42" fmla="*/ 145 w 292"/>
                  <a:gd name="T43" fmla="*/ 292 h 292"/>
                  <a:gd name="T44" fmla="*/ 112 w 292"/>
                  <a:gd name="T45" fmla="*/ 288 h 292"/>
                  <a:gd name="T46" fmla="*/ 81 w 292"/>
                  <a:gd name="T47" fmla="*/ 278 h 292"/>
                  <a:gd name="T48" fmla="*/ 53 w 292"/>
                  <a:gd name="T49" fmla="*/ 260 h 292"/>
                  <a:gd name="T50" fmla="*/ 31 w 292"/>
                  <a:gd name="T51" fmla="*/ 237 h 292"/>
                  <a:gd name="T52" fmla="*/ 14 w 292"/>
                  <a:gd name="T53" fmla="*/ 210 h 292"/>
                  <a:gd name="T54" fmla="*/ 4 w 292"/>
                  <a:gd name="T55" fmla="*/ 180 h 292"/>
                  <a:gd name="T56" fmla="*/ 0 w 292"/>
                  <a:gd name="T57" fmla="*/ 146 h 292"/>
                  <a:gd name="T58" fmla="*/ 102 w 292"/>
                  <a:gd name="T59" fmla="*/ 121 h 292"/>
                  <a:gd name="T60" fmla="*/ 102 w 292"/>
                  <a:gd name="T61" fmla="*/ 142 h 292"/>
                  <a:gd name="T62" fmla="*/ 120 w 292"/>
                  <a:gd name="T63" fmla="*/ 142 h 292"/>
                  <a:gd name="T64" fmla="*/ 120 w 292"/>
                  <a:gd name="T65" fmla="*/ 223 h 292"/>
                  <a:gd name="T66" fmla="*/ 102 w 292"/>
                  <a:gd name="T67" fmla="*/ 223 h 292"/>
                  <a:gd name="T68" fmla="*/ 102 w 292"/>
                  <a:gd name="T69" fmla="*/ 244 h 292"/>
                  <a:gd name="T70" fmla="*/ 188 w 292"/>
                  <a:gd name="T71" fmla="*/ 244 h 292"/>
                  <a:gd name="T72" fmla="*/ 188 w 292"/>
                  <a:gd name="T73" fmla="*/ 223 h 292"/>
                  <a:gd name="T74" fmla="*/ 170 w 292"/>
                  <a:gd name="T75" fmla="*/ 223 h 292"/>
                  <a:gd name="T76" fmla="*/ 170 w 292"/>
                  <a:gd name="T77" fmla="*/ 142 h 292"/>
                  <a:gd name="T78" fmla="*/ 188 w 292"/>
                  <a:gd name="T79" fmla="*/ 142 h 292"/>
                  <a:gd name="T80" fmla="*/ 188 w 292"/>
                  <a:gd name="T81" fmla="*/ 121 h 292"/>
                  <a:gd name="T82" fmla="*/ 102 w 292"/>
                  <a:gd name="T83" fmla="*/ 121 h 292"/>
                  <a:gd name="T84" fmla="*/ 115 w 292"/>
                  <a:gd name="T85" fmla="*/ 79 h 292"/>
                  <a:gd name="T86" fmla="*/ 117 w 292"/>
                  <a:gd name="T87" fmla="*/ 92 h 292"/>
                  <a:gd name="T88" fmla="*/ 124 w 292"/>
                  <a:gd name="T89" fmla="*/ 101 h 292"/>
                  <a:gd name="T90" fmla="*/ 133 w 292"/>
                  <a:gd name="T91" fmla="*/ 108 h 292"/>
                  <a:gd name="T92" fmla="*/ 145 w 292"/>
                  <a:gd name="T93" fmla="*/ 110 h 292"/>
                  <a:gd name="T94" fmla="*/ 157 w 292"/>
                  <a:gd name="T95" fmla="*/ 108 h 292"/>
                  <a:gd name="T96" fmla="*/ 167 w 292"/>
                  <a:gd name="T97" fmla="*/ 101 h 292"/>
                  <a:gd name="T98" fmla="*/ 174 w 292"/>
                  <a:gd name="T99" fmla="*/ 92 h 292"/>
                  <a:gd name="T100" fmla="*/ 176 w 292"/>
                  <a:gd name="T101" fmla="*/ 79 h 292"/>
                  <a:gd name="T102" fmla="*/ 174 w 292"/>
                  <a:gd name="T103" fmla="*/ 67 h 292"/>
                  <a:gd name="T104" fmla="*/ 167 w 292"/>
                  <a:gd name="T105" fmla="*/ 58 h 292"/>
                  <a:gd name="T106" fmla="*/ 157 w 292"/>
                  <a:gd name="T107" fmla="*/ 51 h 292"/>
                  <a:gd name="T108" fmla="*/ 145 w 292"/>
                  <a:gd name="T109" fmla="*/ 49 h 292"/>
                  <a:gd name="T110" fmla="*/ 133 w 292"/>
                  <a:gd name="T111" fmla="*/ 51 h 292"/>
                  <a:gd name="T112" fmla="*/ 124 w 292"/>
                  <a:gd name="T113" fmla="*/ 58 h 292"/>
                  <a:gd name="T114" fmla="*/ 117 w 292"/>
                  <a:gd name="T115" fmla="*/ 67 h 292"/>
                  <a:gd name="T116" fmla="*/ 115 w 292"/>
                  <a:gd name="T117" fmla="*/ 79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92" h="292">
                    <a:moveTo>
                      <a:pt x="0" y="146"/>
                    </a:moveTo>
                    <a:lnTo>
                      <a:pt x="4" y="113"/>
                    </a:lnTo>
                    <a:lnTo>
                      <a:pt x="14" y="82"/>
                    </a:lnTo>
                    <a:lnTo>
                      <a:pt x="31" y="55"/>
                    </a:lnTo>
                    <a:lnTo>
                      <a:pt x="53" y="32"/>
                    </a:lnTo>
                    <a:lnTo>
                      <a:pt x="81" y="15"/>
                    </a:lnTo>
                    <a:lnTo>
                      <a:pt x="112" y="4"/>
                    </a:lnTo>
                    <a:lnTo>
                      <a:pt x="145" y="0"/>
                    </a:lnTo>
                    <a:lnTo>
                      <a:pt x="179" y="4"/>
                    </a:lnTo>
                    <a:lnTo>
                      <a:pt x="209" y="15"/>
                    </a:lnTo>
                    <a:lnTo>
                      <a:pt x="237" y="32"/>
                    </a:lnTo>
                    <a:lnTo>
                      <a:pt x="259" y="55"/>
                    </a:lnTo>
                    <a:lnTo>
                      <a:pt x="276" y="82"/>
                    </a:lnTo>
                    <a:lnTo>
                      <a:pt x="288" y="113"/>
                    </a:lnTo>
                    <a:lnTo>
                      <a:pt x="292" y="146"/>
                    </a:lnTo>
                    <a:lnTo>
                      <a:pt x="288" y="180"/>
                    </a:lnTo>
                    <a:lnTo>
                      <a:pt x="276" y="210"/>
                    </a:lnTo>
                    <a:lnTo>
                      <a:pt x="259" y="237"/>
                    </a:lnTo>
                    <a:lnTo>
                      <a:pt x="237" y="260"/>
                    </a:lnTo>
                    <a:lnTo>
                      <a:pt x="209" y="278"/>
                    </a:lnTo>
                    <a:lnTo>
                      <a:pt x="179" y="288"/>
                    </a:lnTo>
                    <a:lnTo>
                      <a:pt x="145" y="292"/>
                    </a:lnTo>
                    <a:lnTo>
                      <a:pt x="112" y="288"/>
                    </a:lnTo>
                    <a:lnTo>
                      <a:pt x="81" y="278"/>
                    </a:lnTo>
                    <a:lnTo>
                      <a:pt x="53" y="260"/>
                    </a:lnTo>
                    <a:lnTo>
                      <a:pt x="31" y="237"/>
                    </a:lnTo>
                    <a:lnTo>
                      <a:pt x="14" y="210"/>
                    </a:lnTo>
                    <a:lnTo>
                      <a:pt x="4" y="180"/>
                    </a:lnTo>
                    <a:lnTo>
                      <a:pt x="0" y="146"/>
                    </a:lnTo>
                    <a:close/>
                    <a:moveTo>
                      <a:pt x="102" y="121"/>
                    </a:moveTo>
                    <a:lnTo>
                      <a:pt x="102" y="142"/>
                    </a:lnTo>
                    <a:lnTo>
                      <a:pt x="120" y="142"/>
                    </a:lnTo>
                    <a:lnTo>
                      <a:pt x="120" y="223"/>
                    </a:lnTo>
                    <a:lnTo>
                      <a:pt x="102" y="223"/>
                    </a:lnTo>
                    <a:lnTo>
                      <a:pt x="102" y="244"/>
                    </a:lnTo>
                    <a:lnTo>
                      <a:pt x="188" y="244"/>
                    </a:lnTo>
                    <a:lnTo>
                      <a:pt x="188" y="223"/>
                    </a:lnTo>
                    <a:lnTo>
                      <a:pt x="170" y="223"/>
                    </a:lnTo>
                    <a:lnTo>
                      <a:pt x="170" y="142"/>
                    </a:lnTo>
                    <a:lnTo>
                      <a:pt x="188" y="142"/>
                    </a:lnTo>
                    <a:lnTo>
                      <a:pt x="188" y="121"/>
                    </a:lnTo>
                    <a:lnTo>
                      <a:pt x="102" y="121"/>
                    </a:lnTo>
                    <a:close/>
                    <a:moveTo>
                      <a:pt x="115" y="79"/>
                    </a:moveTo>
                    <a:lnTo>
                      <a:pt x="117" y="92"/>
                    </a:lnTo>
                    <a:lnTo>
                      <a:pt x="124" y="101"/>
                    </a:lnTo>
                    <a:lnTo>
                      <a:pt x="133" y="108"/>
                    </a:lnTo>
                    <a:lnTo>
                      <a:pt x="145" y="110"/>
                    </a:lnTo>
                    <a:lnTo>
                      <a:pt x="157" y="108"/>
                    </a:lnTo>
                    <a:lnTo>
                      <a:pt x="167" y="101"/>
                    </a:lnTo>
                    <a:lnTo>
                      <a:pt x="174" y="92"/>
                    </a:lnTo>
                    <a:lnTo>
                      <a:pt x="176" y="79"/>
                    </a:lnTo>
                    <a:lnTo>
                      <a:pt x="174" y="67"/>
                    </a:lnTo>
                    <a:lnTo>
                      <a:pt x="167" y="58"/>
                    </a:lnTo>
                    <a:lnTo>
                      <a:pt x="157" y="51"/>
                    </a:lnTo>
                    <a:lnTo>
                      <a:pt x="145" y="49"/>
                    </a:lnTo>
                    <a:lnTo>
                      <a:pt x="133" y="51"/>
                    </a:lnTo>
                    <a:lnTo>
                      <a:pt x="124" y="58"/>
                    </a:lnTo>
                    <a:lnTo>
                      <a:pt x="117" y="67"/>
                    </a:lnTo>
                    <a:lnTo>
                      <a:pt x="115" y="79"/>
                    </a:lnTo>
                    <a:close/>
                  </a:path>
                </a:pathLst>
              </a:custGeom>
              <a:solidFill>
                <a:srgbClr val="FF78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sz="1100" noProof="0" dirty="0"/>
              </a:p>
            </p:txBody>
          </p: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5AF2DA21-D441-4736-ACCC-2BDC87E703D2}"/>
                  </a:ext>
                </a:extLst>
              </p:cNvPr>
              <p:cNvSpPr/>
              <p:nvPr userDrawn="1"/>
            </p:nvSpPr>
            <p:spPr>
              <a:xfrm>
                <a:off x="-3380966" y="3431177"/>
                <a:ext cx="2817995" cy="59212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Meer weten?</a:t>
                </a:r>
                <a:b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Ga naar dia </a:t>
                </a:r>
                <a:r>
                  <a:rPr kumimoji="0" lang="nl-NL" sz="11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‘Instructie dia: YouTube links’</a:t>
                </a: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, open deze in de diavoorstelling en klik op de gewenste video link.</a:t>
                </a:r>
              </a:p>
            </p:txBody>
          </p:sp>
          <p:cxnSp>
            <p:nvCxnSpPr>
              <p:cNvPr id="47" name="Rechte verbindingslijn 46">
                <a:extLst>
                  <a:ext uri="{FF2B5EF4-FFF2-40B4-BE49-F238E27FC236}">
                    <a16:creationId xmlns:a16="http://schemas.microsoft.com/office/drawing/2014/main" id="{12D2E2D1-DF41-4439-BAE3-81994D515BD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740987" y="4142421"/>
                <a:ext cx="3178016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accent2"/>
                </a:solidFill>
                <a:prstDash val="solid"/>
              </a:ln>
              <a:effectLst/>
            </p:spPr>
          </p:cxnSp>
        </p:grpSp>
        <p:sp>
          <p:nvSpPr>
            <p:cNvPr id="44" name="Rechthoek 43">
              <a:extLst>
                <a:ext uri="{FF2B5EF4-FFF2-40B4-BE49-F238E27FC236}">
                  <a16:creationId xmlns:a16="http://schemas.microsoft.com/office/drawing/2014/main" id="{D80088B0-F978-4B4A-8330-4FDFF168037E}"/>
                </a:ext>
              </a:extLst>
            </p:cNvPr>
            <p:cNvSpPr/>
            <p:nvPr userDrawn="1"/>
          </p:nvSpPr>
          <p:spPr>
            <a:xfrm>
              <a:off x="-3420798" y="1139659"/>
              <a:ext cx="3178016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tekst niveau te kiezen. Kies uit:</a:t>
              </a:r>
            </a:p>
          </p:txBody>
        </p:sp>
      </p:grpSp>
      <p:grpSp>
        <p:nvGrpSpPr>
          <p:cNvPr id="100" name="Instructie">
            <a:extLst>
              <a:ext uri="{FF2B5EF4-FFF2-40B4-BE49-F238E27FC236}">
                <a16:creationId xmlns:a16="http://schemas.microsoft.com/office/drawing/2014/main" id="{6136077A-93AE-4DE5-A901-0A18F0AD5D45}"/>
              </a:ext>
            </a:extLst>
          </p:cNvPr>
          <p:cNvGrpSpPr/>
          <p:nvPr userDrawn="1"/>
        </p:nvGrpSpPr>
        <p:grpSpPr>
          <a:xfrm>
            <a:off x="12391601" y="0"/>
            <a:ext cx="3183678" cy="3418198"/>
            <a:chOff x="12391601" y="0"/>
            <a:chExt cx="3183678" cy="3418198"/>
          </a:xfrm>
        </p:grpSpPr>
        <p:grpSp>
          <p:nvGrpSpPr>
            <p:cNvPr id="101" name="Meer informatie">
              <a:extLst>
                <a:ext uri="{FF2B5EF4-FFF2-40B4-BE49-F238E27FC236}">
                  <a16:creationId xmlns:a16="http://schemas.microsoft.com/office/drawing/2014/main" id="{E998E800-8566-47CD-921B-81ECA12A3AC3}"/>
                </a:ext>
              </a:extLst>
            </p:cNvPr>
            <p:cNvGrpSpPr/>
            <p:nvPr userDrawn="1"/>
          </p:nvGrpSpPr>
          <p:grpSpPr>
            <a:xfrm>
              <a:off x="12396764" y="2622893"/>
              <a:ext cx="3178515" cy="795305"/>
              <a:chOff x="-3741486" y="3347116"/>
              <a:chExt cx="3178515" cy="795305"/>
            </a:xfrm>
          </p:grpSpPr>
          <p:sp>
            <p:nvSpPr>
              <p:cNvPr id="123" name="Freeform 101">
                <a:extLst>
                  <a:ext uri="{FF2B5EF4-FFF2-40B4-BE49-F238E27FC236}">
                    <a16:creationId xmlns:a16="http://schemas.microsoft.com/office/drawing/2014/main" id="{F3A3313E-D16D-4B38-9035-437494263F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3741486" y="3347116"/>
                <a:ext cx="255753" cy="255753"/>
              </a:xfrm>
              <a:custGeom>
                <a:avLst/>
                <a:gdLst>
                  <a:gd name="T0" fmla="*/ 0 w 292"/>
                  <a:gd name="T1" fmla="*/ 146 h 292"/>
                  <a:gd name="T2" fmla="*/ 4 w 292"/>
                  <a:gd name="T3" fmla="*/ 113 h 292"/>
                  <a:gd name="T4" fmla="*/ 14 w 292"/>
                  <a:gd name="T5" fmla="*/ 82 h 292"/>
                  <a:gd name="T6" fmla="*/ 31 w 292"/>
                  <a:gd name="T7" fmla="*/ 55 h 292"/>
                  <a:gd name="T8" fmla="*/ 53 w 292"/>
                  <a:gd name="T9" fmla="*/ 32 h 292"/>
                  <a:gd name="T10" fmla="*/ 81 w 292"/>
                  <a:gd name="T11" fmla="*/ 15 h 292"/>
                  <a:gd name="T12" fmla="*/ 112 w 292"/>
                  <a:gd name="T13" fmla="*/ 4 h 292"/>
                  <a:gd name="T14" fmla="*/ 145 w 292"/>
                  <a:gd name="T15" fmla="*/ 0 h 292"/>
                  <a:gd name="T16" fmla="*/ 179 w 292"/>
                  <a:gd name="T17" fmla="*/ 4 h 292"/>
                  <a:gd name="T18" fmla="*/ 209 w 292"/>
                  <a:gd name="T19" fmla="*/ 15 h 292"/>
                  <a:gd name="T20" fmla="*/ 237 w 292"/>
                  <a:gd name="T21" fmla="*/ 32 h 292"/>
                  <a:gd name="T22" fmla="*/ 259 w 292"/>
                  <a:gd name="T23" fmla="*/ 55 h 292"/>
                  <a:gd name="T24" fmla="*/ 276 w 292"/>
                  <a:gd name="T25" fmla="*/ 82 h 292"/>
                  <a:gd name="T26" fmla="*/ 288 w 292"/>
                  <a:gd name="T27" fmla="*/ 113 h 292"/>
                  <a:gd name="T28" fmla="*/ 292 w 292"/>
                  <a:gd name="T29" fmla="*/ 146 h 292"/>
                  <a:gd name="T30" fmla="*/ 288 w 292"/>
                  <a:gd name="T31" fmla="*/ 180 h 292"/>
                  <a:gd name="T32" fmla="*/ 276 w 292"/>
                  <a:gd name="T33" fmla="*/ 210 h 292"/>
                  <a:gd name="T34" fmla="*/ 259 w 292"/>
                  <a:gd name="T35" fmla="*/ 237 h 292"/>
                  <a:gd name="T36" fmla="*/ 237 w 292"/>
                  <a:gd name="T37" fmla="*/ 260 h 292"/>
                  <a:gd name="T38" fmla="*/ 209 w 292"/>
                  <a:gd name="T39" fmla="*/ 278 h 292"/>
                  <a:gd name="T40" fmla="*/ 179 w 292"/>
                  <a:gd name="T41" fmla="*/ 288 h 292"/>
                  <a:gd name="T42" fmla="*/ 145 w 292"/>
                  <a:gd name="T43" fmla="*/ 292 h 292"/>
                  <a:gd name="T44" fmla="*/ 112 w 292"/>
                  <a:gd name="T45" fmla="*/ 288 h 292"/>
                  <a:gd name="T46" fmla="*/ 81 w 292"/>
                  <a:gd name="T47" fmla="*/ 278 h 292"/>
                  <a:gd name="T48" fmla="*/ 53 w 292"/>
                  <a:gd name="T49" fmla="*/ 260 h 292"/>
                  <a:gd name="T50" fmla="*/ 31 w 292"/>
                  <a:gd name="T51" fmla="*/ 237 h 292"/>
                  <a:gd name="T52" fmla="*/ 14 w 292"/>
                  <a:gd name="T53" fmla="*/ 210 h 292"/>
                  <a:gd name="T54" fmla="*/ 4 w 292"/>
                  <a:gd name="T55" fmla="*/ 180 h 292"/>
                  <a:gd name="T56" fmla="*/ 0 w 292"/>
                  <a:gd name="T57" fmla="*/ 146 h 292"/>
                  <a:gd name="T58" fmla="*/ 102 w 292"/>
                  <a:gd name="T59" fmla="*/ 121 h 292"/>
                  <a:gd name="T60" fmla="*/ 102 w 292"/>
                  <a:gd name="T61" fmla="*/ 142 h 292"/>
                  <a:gd name="T62" fmla="*/ 120 w 292"/>
                  <a:gd name="T63" fmla="*/ 142 h 292"/>
                  <a:gd name="T64" fmla="*/ 120 w 292"/>
                  <a:gd name="T65" fmla="*/ 223 h 292"/>
                  <a:gd name="T66" fmla="*/ 102 w 292"/>
                  <a:gd name="T67" fmla="*/ 223 h 292"/>
                  <a:gd name="T68" fmla="*/ 102 w 292"/>
                  <a:gd name="T69" fmla="*/ 244 h 292"/>
                  <a:gd name="T70" fmla="*/ 188 w 292"/>
                  <a:gd name="T71" fmla="*/ 244 h 292"/>
                  <a:gd name="T72" fmla="*/ 188 w 292"/>
                  <a:gd name="T73" fmla="*/ 223 h 292"/>
                  <a:gd name="T74" fmla="*/ 170 w 292"/>
                  <a:gd name="T75" fmla="*/ 223 h 292"/>
                  <a:gd name="T76" fmla="*/ 170 w 292"/>
                  <a:gd name="T77" fmla="*/ 142 h 292"/>
                  <a:gd name="T78" fmla="*/ 188 w 292"/>
                  <a:gd name="T79" fmla="*/ 142 h 292"/>
                  <a:gd name="T80" fmla="*/ 188 w 292"/>
                  <a:gd name="T81" fmla="*/ 121 h 292"/>
                  <a:gd name="T82" fmla="*/ 102 w 292"/>
                  <a:gd name="T83" fmla="*/ 121 h 292"/>
                  <a:gd name="T84" fmla="*/ 115 w 292"/>
                  <a:gd name="T85" fmla="*/ 79 h 292"/>
                  <a:gd name="T86" fmla="*/ 117 w 292"/>
                  <a:gd name="T87" fmla="*/ 92 h 292"/>
                  <a:gd name="T88" fmla="*/ 124 w 292"/>
                  <a:gd name="T89" fmla="*/ 101 h 292"/>
                  <a:gd name="T90" fmla="*/ 133 w 292"/>
                  <a:gd name="T91" fmla="*/ 108 h 292"/>
                  <a:gd name="T92" fmla="*/ 145 w 292"/>
                  <a:gd name="T93" fmla="*/ 110 h 292"/>
                  <a:gd name="T94" fmla="*/ 157 w 292"/>
                  <a:gd name="T95" fmla="*/ 108 h 292"/>
                  <a:gd name="T96" fmla="*/ 167 w 292"/>
                  <a:gd name="T97" fmla="*/ 101 h 292"/>
                  <a:gd name="T98" fmla="*/ 174 w 292"/>
                  <a:gd name="T99" fmla="*/ 92 h 292"/>
                  <a:gd name="T100" fmla="*/ 176 w 292"/>
                  <a:gd name="T101" fmla="*/ 79 h 292"/>
                  <a:gd name="T102" fmla="*/ 174 w 292"/>
                  <a:gd name="T103" fmla="*/ 67 h 292"/>
                  <a:gd name="T104" fmla="*/ 167 w 292"/>
                  <a:gd name="T105" fmla="*/ 58 h 292"/>
                  <a:gd name="T106" fmla="*/ 157 w 292"/>
                  <a:gd name="T107" fmla="*/ 51 h 292"/>
                  <a:gd name="T108" fmla="*/ 145 w 292"/>
                  <a:gd name="T109" fmla="*/ 49 h 292"/>
                  <a:gd name="T110" fmla="*/ 133 w 292"/>
                  <a:gd name="T111" fmla="*/ 51 h 292"/>
                  <a:gd name="T112" fmla="*/ 124 w 292"/>
                  <a:gd name="T113" fmla="*/ 58 h 292"/>
                  <a:gd name="T114" fmla="*/ 117 w 292"/>
                  <a:gd name="T115" fmla="*/ 67 h 292"/>
                  <a:gd name="T116" fmla="*/ 115 w 292"/>
                  <a:gd name="T117" fmla="*/ 79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92" h="292">
                    <a:moveTo>
                      <a:pt x="0" y="146"/>
                    </a:moveTo>
                    <a:lnTo>
                      <a:pt x="4" y="113"/>
                    </a:lnTo>
                    <a:lnTo>
                      <a:pt x="14" y="82"/>
                    </a:lnTo>
                    <a:lnTo>
                      <a:pt x="31" y="55"/>
                    </a:lnTo>
                    <a:lnTo>
                      <a:pt x="53" y="32"/>
                    </a:lnTo>
                    <a:lnTo>
                      <a:pt x="81" y="15"/>
                    </a:lnTo>
                    <a:lnTo>
                      <a:pt x="112" y="4"/>
                    </a:lnTo>
                    <a:lnTo>
                      <a:pt x="145" y="0"/>
                    </a:lnTo>
                    <a:lnTo>
                      <a:pt x="179" y="4"/>
                    </a:lnTo>
                    <a:lnTo>
                      <a:pt x="209" y="15"/>
                    </a:lnTo>
                    <a:lnTo>
                      <a:pt x="237" y="32"/>
                    </a:lnTo>
                    <a:lnTo>
                      <a:pt x="259" y="55"/>
                    </a:lnTo>
                    <a:lnTo>
                      <a:pt x="276" y="82"/>
                    </a:lnTo>
                    <a:lnTo>
                      <a:pt x="288" y="113"/>
                    </a:lnTo>
                    <a:lnTo>
                      <a:pt x="292" y="146"/>
                    </a:lnTo>
                    <a:lnTo>
                      <a:pt x="288" y="180"/>
                    </a:lnTo>
                    <a:lnTo>
                      <a:pt x="276" y="210"/>
                    </a:lnTo>
                    <a:lnTo>
                      <a:pt x="259" y="237"/>
                    </a:lnTo>
                    <a:lnTo>
                      <a:pt x="237" y="260"/>
                    </a:lnTo>
                    <a:lnTo>
                      <a:pt x="209" y="278"/>
                    </a:lnTo>
                    <a:lnTo>
                      <a:pt x="179" y="288"/>
                    </a:lnTo>
                    <a:lnTo>
                      <a:pt x="145" y="292"/>
                    </a:lnTo>
                    <a:lnTo>
                      <a:pt x="112" y="288"/>
                    </a:lnTo>
                    <a:lnTo>
                      <a:pt x="81" y="278"/>
                    </a:lnTo>
                    <a:lnTo>
                      <a:pt x="53" y="260"/>
                    </a:lnTo>
                    <a:lnTo>
                      <a:pt x="31" y="237"/>
                    </a:lnTo>
                    <a:lnTo>
                      <a:pt x="14" y="210"/>
                    </a:lnTo>
                    <a:lnTo>
                      <a:pt x="4" y="180"/>
                    </a:lnTo>
                    <a:lnTo>
                      <a:pt x="0" y="146"/>
                    </a:lnTo>
                    <a:close/>
                    <a:moveTo>
                      <a:pt x="102" y="121"/>
                    </a:moveTo>
                    <a:lnTo>
                      <a:pt x="102" y="142"/>
                    </a:lnTo>
                    <a:lnTo>
                      <a:pt x="120" y="142"/>
                    </a:lnTo>
                    <a:lnTo>
                      <a:pt x="120" y="223"/>
                    </a:lnTo>
                    <a:lnTo>
                      <a:pt x="102" y="223"/>
                    </a:lnTo>
                    <a:lnTo>
                      <a:pt x="102" y="244"/>
                    </a:lnTo>
                    <a:lnTo>
                      <a:pt x="188" y="244"/>
                    </a:lnTo>
                    <a:lnTo>
                      <a:pt x="188" y="223"/>
                    </a:lnTo>
                    <a:lnTo>
                      <a:pt x="170" y="223"/>
                    </a:lnTo>
                    <a:lnTo>
                      <a:pt x="170" y="142"/>
                    </a:lnTo>
                    <a:lnTo>
                      <a:pt x="188" y="142"/>
                    </a:lnTo>
                    <a:lnTo>
                      <a:pt x="188" y="121"/>
                    </a:lnTo>
                    <a:lnTo>
                      <a:pt x="102" y="121"/>
                    </a:lnTo>
                    <a:close/>
                    <a:moveTo>
                      <a:pt x="115" y="79"/>
                    </a:moveTo>
                    <a:lnTo>
                      <a:pt x="117" y="92"/>
                    </a:lnTo>
                    <a:lnTo>
                      <a:pt x="124" y="101"/>
                    </a:lnTo>
                    <a:lnTo>
                      <a:pt x="133" y="108"/>
                    </a:lnTo>
                    <a:lnTo>
                      <a:pt x="145" y="110"/>
                    </a:lnTo>
                    <a:lnTo>
                      <a:pt x="157" y="108"/>
                    </a:lnTo>
                    <a:lnTo>
                      <a:pt x="167" y="101"/>
                    </a:lnTo>
                    <a:lnTo>
                      <a:pt x="174" y="92"/>
                    </a:lnTo>
                    <a:lnTo>
                      <a:pt x="176" y="79"/>
                    </a:lnTo>
                    <a:lnTo>
                      <a:pt x="174" y="67"/>
                    </a:lnTo>
                    <a:lnTo>
                      <a:pt x="167" y="58"/>
                    </a:lnTo>
                    <a:lnTo>
                      <a:pt x="157" y="51"/>
                    </a:lnTo>
                    <a:lnTo>
                      <a:pt x="145" y="49"/>
                    </a:lnTo>
                    <a:lnTo>
                      <a:pt x="133" y="51"/>
                    </a:lnTo>
                    <a:lnTo>
                      <a:pt x="124" y="58"/>
                    </a:lnTo>
                    <a:lnTo>
                      <a:pt x="117" y="67"/>
                    </a:lnTo>
                    <a:lnTo>
                      <a:pt x="115" y="79"/>
                    </a:lnTo>
                    <a:close/>
                  </a:path>
                </a:pathLst>
              </a:custGeom>
              <a:solidFill>
                <a:srgbClr val="FF78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sz="1100" noProof="0"/>
              </a:p>
            </p:txBody>
          </p:sp>
          <p:sp>
            <p:nvSpPr>
              <p:cNvPr id="124" name="Rechthoek 123">
                <a:extLst>
                  <a:ext uri="{FF2B5EF4-FFF2-40B4-BE49-F238E27FC236}">
                    <a16:creationId xmlns:a16="http://schemas.microsoft.com/office/drawing/2014/main" id="{4B6B4C48-B0B5-4EC2-852C-C3D29C3A86D5}"/>
                  </a:ext>
                </a:extLst>
              </p:cNvPr>
              <p:cNvSpPr/>
              <p:nvPr userDrawn="1"/>
            </p:nvSpPr>
            <p:spPr>
              <a:xfrm>
                <a:off x="-3380966" y="3419145"/>
                <a:ext cx="2817995" cy="59212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Meer weten?</a:t>
                </a:r>
                <a:b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Ga naar dia </a:t>
                </a:r>
                <a:r>
                  <a:rPr kumimoji="0" lang="nl-NL" sz="11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‘Instructie dia: YouTube links’</a:t>
                </a: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, open deze in de diavoorstelling en klik op de gewenste video link.</a:t>
                </a:r>
              </a:p>
            </p:txBody>
          </p:sp>
          <p:cxnSp>
            <p:nvCxnSpPr>
              <p:cNvPr id="125" name="Rechte verbindingslijn 124">
                <a:extLst>
                  <a:ext uri="{FF2B5EF4-FFF2-40B4-BE49-F238E27FC236}">
                    <a16:creationId xmlns:a16="http://schemas.microsoft.com/office/drawing/2014/main" id="{059C265B-DA88-4EE4-9B80-E5330D7AAB8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740987" y="4142421"/>
                <a:ext cx="3178016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accent2"/>
                </a:solidFill>
                <a:prstDash val="solid"/>
              </a:ln>
              <a:effectLst/>
            </p:spPr>
          </p:cxnSp>
        </p:grpSp>
        <p:sp>
          <p:nvSpPr>
            <p:cNvPr id="102" name="Rechthoek 101">
              <a:extLst>
                <a:ext uri="{FF2B5EF4-FFF2-40B4-BE49-F238E27FC236}">
                  <a16:creationId xmlns:a16="http://schemas.microsoft.com/office/drawing/2014/main" id="{879FE1AF-9016-4E15-84E4-B8CD7F1B98DE}"/>
                </a:ext>
              </a:extLst>
            </p:cNvPr>
            <p:cNvSpPr/>
            <p:nvPr userDrawn="1"/>
          </p:nvSpPr>
          <p:spPr>
            <a:xfrm>
              <a:off x="12397262" y="0"/>
              <a:ext cx="3178016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Tabel invoegen/veranderen</a:t>
              </a:r>
            </a:p>
          </p:txBody>
        </p:sp>
        <p:sp>
          <p:nvSpPr>
            <p:cNvPr id="103" name="Ovaal 102">
              <a:extLst>
                <a:ext uri="{FF2B5EF4-FFF2-40B4-BE49-F238E27FC236}">
                  <a16:creationId xmlns:a16="http://schemas.microsoft.com/office/drawing/2014/main" id="{0507A88F-9C0B-47AE-B21C-BDEC4C8107F7}"/>
                </a:ext>
              </a:extLst>
            </p:cNvPr>
            <p:cNvSpPr/>
            <p:nvPr userDrawn="1"/>
          </p:nvSpPr>
          <p:spPr>
            <a:xfrm>
              <a:off x="12391601" y="366490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04" name="Rechte verbindingslijn 103">
              <a:extLst>
                <a:ext uri="{FF2B5EF4-FFF2-40B4-BE49-F238E27FC236}">
                  <a16:creationId xmlns:a16="http://schemas.microsoft.com/office/drawing/2014/main" id="{751E02BA-775F-41B7-8992-9B8F99AB171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241635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cxnSp>
          <p:nvCxnSpPr>
            <p:cNvPr id="105" name="Rechte verbindingslijn 104">
              <a:extLst>
                <a:ext uri="{FF2B5EF4-FFF2-40B4-BE49-F238E27FC236}">
                  <a16:creationId xmlns:a16="http://schemas.microsoft.com/office/drawing/2014/main" id="{E90F1C6C-4DBB-41A2-8F5B-6C24DE50605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1577933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06" name="Rechthoek 105">
              <a:extLst>
                <a:ext uri="{FF2B5EF4-FFF2-40B4-BE49-F238E27FC236}">
                  <a16:creationId xmlns:a16="http://schemas.microsoft.com/office/drawing/2014/main" id="{CA98389B-9E19-4A4D-ACC7-DEF1F594DBB2}"/>
                </a:ext>
              </a:extLst>
            </p:cNvPr>
            <p:cNvSpPr/>
            <p:nvPr userDrawn="1"/>
          </p:nvSpPr>
          <p:spPr>
            <a:xfrm>
              <a:off x="12757282" y="432552"/>
              <a:ext cx="2817995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tabel in te voegen. </a:t>
              </a:r>
              <a:r>
                <a:rPr kumimoji="0" lang="nl-NL" sz="11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07" name="Ovaal 106">
              <a:extLst>
                <a:ext uri="{FF2B5EF4-FFF2-40B4-BE49-F238E27FC236}">
                  <a16:creationId xmlns:a16="http://schemas.microsoft.com/office/drawing/2014/main" id="{BFECFC98-2045-41F9-8535-AD600CB97913}"/>
                </a:ext>
              </a:extLst>
            </p:cNvPr>
            <p:cNvSpPr/>
            <p:nvPr userDrawn="1"/>
          </p:nvSpPr>
          <p:spPr>
            <a:xfrm>
              <a:off x="12391601" y="1706398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08" name="Rechthoek 107">
              <a:extLst>
                <a:ext uri="{FF2B5EF4-FFF2-40B4-BE49-F238E27FC236}">
                  <a16:creationId xmlns:a16="http://schemas.microsoft.com/office/drawing/2014/main" id="{E6CA2253-3AD8-4F82-8EFF-F6DE8C122CA7}"/>
                </a:ext>
              </a:extLst>
            </p:cNvPr>
            <p:cNvSpPr/>
            <p:nvPr userDrawn="1"/>
          </p:nvSpPr>
          <p:spPr>
            <a:xfrm>
              <a:off x="12757282" y="1772461"/>
              <a:ext cx="2817995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het gewenste aantal rijen en kolommen 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‘OK’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grpSp>
          <p:nvGrpSpPr>
            <p:cNvPr id="109" name="Groep 108">
              <a:extLst>
                <a:ext uri="{FF2B5EF4-FFF2-40B4-BE49-F238E27FC236}">
                  <a16:creationId xmlns:a16="http://schemas.microsoft.com/office/drawing/2014/main" id="{8118ADB8-9B24-4FC3-986A-EA7B0C851614}"/>
                </a:ext>
              </a:extLst>
            </p:cNvPr>
            <p:cNvGrpSpPr/>
            <p:nvPr userDrawn="1"/>
          </p:nvGrpSpPr>
          <p:grpSpPr>
            <a:xfrm>
              <a:off x="12757282" y="2184550"/>
              <a:ext cx="825500" cy="209550"/>
              <a:chOff x="13504624" y="2482850"/>
              <a:chExt cx="825500" cy="209550"/>
            </a:xfrm>
          </p:grpSpPr>
          <p:sp>
            <p:nvSpPr>
              <p:cNvPr id="120" name="Rechthoek 119">
                <a:extLst>
                  <a:ext uri="{FF2B5EF4-FFF2-40B4-BE49-F238E27FC236}">
                    <a16:creationId xmlns:a16="http://schemas.microsoft.com/office/drawing/2014/main" id="{75E66BED-9698-4C59-B587-687DF92F4853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25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OK</a:t>
                </a:r>
              </a:p>
            </p:txBody>
          </p:sp>
          <p:cxnSp>
            <p:nvCxnSpPr>
              <p:cNvPr id="121" name="Rechte verbindingslijn 120">
                <a:extLst>
                  <a:ext uri="{FF2B5EF4-FFF2-40B4-BE49-F238E27FC236}">
                    <a16:creationId xmlns:a16="http://schemas.microsoft.com/office/drawing/2014/main" id="{245C3AB1-FEB8-4AAF-9896-36CE51337A77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22" name="Gelijkbenige driehoek 121">
                <a:extLst>
                  <a:ext uri="{FF2B5EF4-FFF2-40B4-BE49-F238E27FC236}">
                    <a16:creationId xmlns:a16="http://schemas.microsoft.com/office/drawing/2014/main" id="{06B78AEF-DE7C-47C1-AF63-F329BF5E9D7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10" name="Rechte verbindingslijn 109">
              <a:extLst>
                <a:ext uri="{FF2B5EF4-FFF2-40B4-BE49-F238E27FC236}">
                  <a16:creationId xmlns:a16="http://schemas.microsoft.com/office/drawing/2014/main" id="{15E516B1-2A1D-42C4-98F5-09D1CA61A6F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2499789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111" name="Tabel icoon">
              <a:extLst>
                <a:ext uri="{FF2B5EF4-FFF2-40B4-BE49-F238E27FC236}">
                  <a16:creationId xmlns:a16="http://schemas.microsoft.com/office/drawing/2014/main" id="{30D7F4A5-832E-4AF8-9ED5-0191F02F8F67}"/>
                </a:ext>
              </a:extLst>
            </p:cNvPr>
            <p:cNvGrpSpPr/>
            <p:nvPr userDrawn="1"/>
          </p:nvGrpSpPr>
          <p:grpSpPr>
            <a:xfrm>
              <a:off x="12757283" y="1133664"/>
              <a:ext cx="375500" cy="339168"/>
              <a:chOff x="6072040" y="3376043"/>
              <a:chExt cx="1227920" cy="1109109"/>
            </a:xfrm>
          </p:grpSpPr>
          <p:sp>
            <p:nvSpPr>
              <p:cNvPr id="112" name="Rechthoek 111">
                <a:extLst>
                  <a:ext uri="{FF2B5EF4-FFF2-40B4-BE49-F238E27FC236}">
                    <a16:creationId xmlns:a16="http://schemas.microsoft.com/office/drawing/2014/main" id="{2826D5D5-FD0F-42DA-9199-3C1F47ED699B}"/>
                  </a:ext>
                </a:extLst>
              </p:cNvPr>
              <p:cNvSpPr/>
              <p:nvPr userDrawn="1"/>
            </p:nvSpPr>
            <p:spPr>
              <a:xfrm>
                <a:off x="6072040" y="3376043"/>
                <a:ext cx="1227920" cy="1109109"/>
              </a:xfrm>
              <a:prstGeom prst="rect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noProof="0"/>
              </a:p>
            </p:txBody>
          </p:sp>
          <p:sp>
            <p:nvSpPr>
              <p:cNvPr id="113" name="Rechthoek 112">
                <a:extLst>
                  <a:ext uri="{FF2B5EF4-FFF2-40B4-BE49-F238E27FC236}">
                    <a16:creationId xmlns:a16="http://schemas.microsoft.com/office/drawing/2014/main" id="{9DF60F51-F2F2-45E9-95BC-3EC872A46330}"/>
                  </a:ext>
                </a:extLst>
              </p:cNvPr>
              <p:cNvSpPr/>
              <p:nvPr userDrawn="1"/>
            </p:nvSpPr>
            <p:spPr>
              <a:xfrm>
                <a:off x="6090829" y="3393962"/>
                <a:ext cx="1209131" cy="218971"/>
              </a:xfrm>
              <a:prstGeom prst="rect">
                <a:avLst/>
              </a:pr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noProof="0"/>
              </a:p>
            </p:txBody>
          </p:sp>
          <p:cxnSp>
            <p:nvCxnSpPr>
              <p:cNvPr id="114" name="Rechte verbindingslijn 113">
                <a:extLst>
                  <a:ext uri="{FF2B5EF4-FFF2-40B4-BE49-F238E27FC236}">
                    <a16:creationId xmlns:a16="http://schemas.microsoft.com/office/drawing/2014/main" id="{330E15CC-DB8C-45AC-BA1E-28819AF9CDC9}"/>
                  </a:ext>
                </a:extLst>
              </p:cNvPr>
              <p:cNvCxnSpPr/>
              <p:nvPr userDrawn="1"/>
            </p:nvCxnSpPr>
            <p:spPr>
              <a:xfrm>
                <a:off x="6493304" y="3605313"/>
                <a:ext cx="0" cy="872219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Rechte verbindingslijn 114">
                <a:extLst>
                  <a:ext uri="{FF2B5EF4-FFF2-40B4-BE49-F238E27FC236}">
                    <a16:creationId xmlns:a16="http://schemas.microsoft.com/office/drawing/2014/main" id="{70C548F6-681C-4513-BDD3-A38D688EDE19}"/>
                  </a:ext>
                </a:extLst>
              </p:cNvPr>
              <p:cNvCxnSpPr/>
              <p:nvPr userDrawn="1"/>
            </p:nvCxnSpPr>
            <p:spPr>
              <a:xfrm>
                <a:off x="6883025" y="3605313"/>
                <a:ext cx="0" cy="872219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Rechte verbindingslijn 115">
                <a:extLst>
                  <a:ext uri="{FF2B5EF4-FFF2-40B4-BE49-F238E27FC236}">
                    <a16:creationId xmlns:a16="http://schemas.microsoft.com/office/drawing/2014/main" id="{516573A4-8FDF-4D54-80BA-EF3AF2670FFD}"/>
                  </a:ext>
                </a:extLst>
              </p:cNvPr>
              <p:cNvCxnSpPr/>
              <p:nvPr userDrawn="1"/>
            </p:nvCxnSpPr>
            <p:spPr>
              <a:xfrm flipH="1">
                <a:off x="6090561" y="3827108"/>
                <a:ext cx="1209399" cy="0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Rechte verbindingslijn 116">
                <a:extLst>
                  <a:ext uri="{FF2B5EF4-FFF2-40B4-BE49-F238E27FC236}">
                    <a16:creationId xmlns:a16="http://schemas.microsoft.com/office/drawing/2014/main" id="{4407794A-6E37-47A2-A7B5-6DD4005445A3}"/>
                  </a:ext>
                </a:extLst>
              </p:cNvPr>
              <p:cNvCxnSpPr/>
              <p:nvPr userDrawn="1"/>
            </p:nvCxnSpPr>
            <p:spPr>
              <a:xfrm flipH="1">
                <a:off x="6090561" y="4055708"/>
                <a:ext cx="1209399" cy="0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Rechte verbindingslijn 117">
                <a:extLst>
                  <a:ext uri="{FF2B5EF4-FFF2-40B4-BE49-F238E27FC236}">
                    <a16:creationId xmlns:a16="http://schemas.microsoft.com/office/drawing/2014/main" id="{B09BAD34-D245-486E-9107-659D04180D01}"/>
                  </a:ext>
                </a:extLst>
              </p:cNvPr>
              <p:cNvCxnSpPr/>
              <p:nvPr userDrawn="1"/>
            </p:nvCxnSpPr>
            <p:spPr>
              <a:xfrm flipH="1">
                <a:off x="6090561" y="4276688"/>
                <a:ext cx="1209399" cy="0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Rechthoek 118">
                <a:extLst>
                  <a:ext uri="{FF2B5EF4-FFF2-40B4-BE49-F238E27FC236}">
                    <a16:creationId xmlns:a16="http://schemas.microsoft.com/office/drawing/2014/main" id="{7F52839D-D180-46A5-A4ED-9D4F6CF672FC}"/>
                  </a:ext>
                </a:extLst>
              </p:cNvPr>
              <p:cNvSpPr/>
              <p:nvPr userDrawn="1"/>
            </p:nvSpPr>
            <p:spPr>
              <a:xfrm>
                <a:off x="6072040" y="3376043"/>
                <a:ext cx="1227920" cy="1109109"/>
              </a:xfrm>
              <a:prstGeom prst="rect">
                <a:avLst/>
              </a:prstGeom>
              <a:noFill/>
              <a:ln w="12700">
                <a:solidFill>
                  <a:srgbClr val="6C6C6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noProof="0"/>
              </a:p>
            </p:txBody>
          </p:sp>
        </p:grpSp>
      </p:grpSp>
      <p:grpSp>
        <p:nvGrpSpPr>
          <p:cNvPr id="126" name="Instructie">
            <a:extLst>
              <a:ext uri="{FF2B5EF4-FFF2-40B4-BE49-F238E27FC236}">
                <a16:creationId xmlns:a16="http://schemas.microsoft.com/office/drawing/2014/main" id="{D04C5923-72B8-4CAD-9BA1-0320994F1DD3}"/>
              </a:ext>
            </a:extLst>
          </p:cNvPr>
          <p:cNvGrpSpPr/>
          <p:nvPr userDrawn="1"/>
        </p:nvGrpSpPr>
        <p:grpSpPr>
          <a:xfrm>
            <a:off x="-3428327" y="4919951"/>
            <a:ext cx="3222791" cy="1938049"/>
            <a:chOff x="-3428327" y="4919951"/>
            <a:chExt cx="3222791" cy="1938049"/>
          </a:xfrm>
        </p:grpSpPr>
        <p:sp>
          <p:nvSpPr>
            <p:cNvPr id="127" name="Rechthoek 126">
              <a:extLst>
                <a:ext uri="{FF2B5EF4-FFF2-40B4-BE49-F238E27FC236}">
                  <a16:creationId xmlns:a16="http://schemas.microsoft.com/office/drawing/2014/main" id="{1006FFA8-E40D-4E85-944D-321D9A00A730}"/>
                </a:ext>
              </a:extLst>
            </p:cNvPr>
            <p:cNvSpPr/>
            <p:nvPr userDrawn="1"/>
          </p:nvSpPr>
          <p:spPr>
            <a:xfrm>
              <a:off x="-3419345" y="4919951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Voettekst wijzigen</a:t>
              </a:r>
            </a:p>
          </p:txBody>
        </p:sp>
        <p:cxnSp>
          <p:nvCxnSpPr>
            <p:cNvPr id="128" name="Rechte verbindingslijn 127">
              <a:extLst>
                <a:ext uri="{FF2B5EF4-FFF2-40B4-BE49-F238E27FC236}">
                  <a16:creationId xmlns:a16="http://schemas.microsoft.com/office/drawing/2014/main" id="{281A01AB-53F8-4FE1-926E-52A60F43B13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185969"/>
              <a:ext cx="2444788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29" name="Ovaal 128">
              <a:extLst>
                <a:ext uri="{FF2B5EF4-FFF2-40B4-BE49-F238E27FC236}">
                  <a16:creationId xmlns:a16="http://schemas.microsoft.com/office/drawing/2014/main" id="{675A9D11-DCA1-45B5-8713-0C4F41A933D1}"/>
                </a:ext>
              </a:extLst>
            </p:cNvPr>
            <p:cNvSpPr/>
            <p:nvPr userDrawn="1"/>
          </p:nvSpPr>
          <p:spPr>
            <a:xfrm>
              <a:off x="-3428327" y="531458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1AFF6167-1701-46A0-9A8F-57E6000890DF}"/>
                </a:ext>
              </a:extLst>
            </p:cNvPr>
            <p:cNvSpPr/>
            <p:nvPr userDrawn="1"/>
          </p:nvSpPr>
          <p:spPr>
            <a:xfrm>
              <a:off x="-3062645" y="5380646"/>
              <a:ext cx="1946732" cy="36093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‘Invoegen’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‘Kop- en voettekst’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.</a:t>
              </a:r>
            </a:p>
          </p:txBody>
        </p:sp>
        <p:cxnSp>
          <p:nvCxnSpPr>
            <p:cNvPr id="131" name="Rechte verbindingslijn 130">
              <a:extLst>
                <a:ext uri="{FF2B5EF4-FFF2-40B4-BE49-F238E27FC236}">
                  <a16:creationId xmlns:a16="http://schemas.microsoft.com/office/drawing/2014/main" id="{B1A39E83-9A8B-44B5-B2BE-A7F1111B1DD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887714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32" name="Ovaal 131">
              <a:extLst>
                <a:ext uri="{FF2B5EF4-FFF2-40B4-BE49-F238E27FC236}">
                  <a16:creationId xmlns:a16="http://schemas.microsoft.com/office/drawing/2014/main" id="{41C745C1-CA8A-4DC6-9F92-198C3326AB40}"/>
                </a:ext>
              </a:extLst>
            </p:cNvPr>
            <p:cNvSpPr/>
            <p:nvPr userDrawn="1"/>
          </p:nvSpPr>
          <p:spPr>
            <a:xfrm>
              <a:off x="-3428327" y="599850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33" name="Rechthoek 132">
              <a:extLst>
                <a:ext uri="{FF2B5EF4-FFF2-40B4-BE49-F238E27FC236}">
                  <a16:creationId xmlns:a16="http://schemas.microsoft.com/office/drawing/2014/main" id="{5125C1DC-65B4-472E-B475-99E2B31530ED}"/>
                </a:ext>
              </a:extLst>
            </p:cNvPr>
            <p:cNvSpPr/>
            <p:nvPr userDrawn="1"/>
          </p:nvSpPr>
          <p:spPr>
            <a:xfrm>
              <a:off x="-3062645" y="6064568"/>
              <a:ext cx="2817996" cy="6713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Typ de gewenste voettekst in, in het aangegeven tekstkader. Klik vervolgens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‘Overal toepassen’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om de gegevens op </a:t>
              </a:r>
              <a:b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elke slide toe te passen.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Segoe UI Light" panose="020B0502040204020203" pitchFamily="34" charset="0"/>
              </a:endParaRPr>
            </a:p>
          </p:txBody>
        </p:sp>
        <p:cxnSp>
          <p:nvCxnSpPr>
            <p:cNvPr id="134" name="Rechte verbindingslijn 133">
              <a:extLst>
                <a:ext uri="{FF2B5EF4-FFF2-40B4-BE49-F238E27FC236}">
                  <a16:creationId xmlns:a16="http://schemas.microsoft.com/office/drawing/2014/main" id="{7C7E3788-C1F8-42E0-B9B4-974C664547F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6858000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135" name="Groep 134">
              <a:extLst>
                <a:ext uri="{FF2B5EF4-FFF2-40B4-BE49-F238E27FC236}">
                  <a16:creationId xmlns:a16="http://schemas.microsoft.com/office/drawing/2014/main" id="{59C06CF6-E9F6-4C5B-8355-9211DFF16A1E}"/>
                </a:ext>
              </a:extLst>
            </p:cNvPr>
            <p:cNvGrpSpPr/>
            <p:nvPr userDrawn="1"/>
          </p:nvGrpSpPr>
          <p:grpSpPr>
            <a:xfrm>
              <a:off x="-886669" y="5102332"/>
              <a:ext cx="681133" cy="750023"/>
              <a:chOff x="-910573" y="4987990"/>
              <a:chExt cx="681133" cy="750023"/>
            </a:xfrm>
          </p:grpSpPr>
          <p:grpSp>
            <p:nvGrpSpPr>
              <p:cNvPr id="136" name="Groep 135">
                <a:extLst>
                  <a:ext uri="{FF2B5EF4-FFF2-40B4-BE49-F238E27FC236}">
                    <a16:creationId xmlns:a16="http://schemas.microsoft.com/office/drawing/2014/main" id="{9691C6A4-E232-44E7-8B10-F7F223DE450D}"/>
                  </a:ext>
                </a:extLst>
              </p:cNvPr>
              <p:cNvGrpSpPr/>
              <p:nvPr userDrawn="1"/>
            </p:nvGrpSpPr>
            <p:grpSpPr>
              <a:xfrm>
                <a:off x="-713542" y="4987990"/>
                <a:ext cx="287071" cy="379107"/>
                <a:chOff x="-4050578" y="288410"/>
                <a:chExt cx="322125" cy="379107"/>
              </a:xfrm>
            </p:grpSpPr>
            <p:sp>
              <p:nvSpPr>
                <p:cNvPr id="138" name="Rechthoek met één afgeknipte en afgeronde hoek 47">
                  <a:extLst>
                    <a:ext uri="{FF2B5EF4-FFF2-40B4-BE49-F238E27FC236}">
                      <a16:creationId xmlns:a16="http://schemas.microsoft.com/office/drawing/2014/main" id="{65578BE4-E721-415A-9150-DB2FDE1BA8FE}"/>
                    </a:ext>
                  </a:extLst>
                </p:cNvPr>
                <p:cNvSpPr/>
                <p:nvPr userDrawn="1"/>
              </p:nvSpPr>
              <p:spPr>
                <a:xfrm>
                  <a:off x="-4050578" y="288410"/>
                  <a:ext cx="322125" cy="379107"/>
                </a:xfrm>
                <a:prstGeom prst="snipRoundRect">
                  <a:avLst>
                    <a:gd name="adj1" fmla="val 0"/>
                    <a:gd name="adj2" fmla="val 33753"/>
                  </a:avLst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9" name="Rechthoekige driehoek 138">
                  <a:extLst>
                    <a:ext uri="{FF2B5EF4-FFF2-40B4-BE49-F238E27FC236}">
                      <a16:creationId xmlns:a16="http://schemas.microsoft.com/office/drawing/2014/main" id="{37E60B66-72CC-4F4D-8E7F-DE01EE60F7D0}"/>
                    </a:ext>
                  </a:extLst>
                </p:cNvPr>
                <p:cNvSpPr/>
                <p:nvPr userDrawn="1"/>
              </p:nvSpPr>
              <p:spPr>
                <a:xfrm>
                  <a:off x="-3833537" y="291656"/>
                  <a:ext cx="103133" cy="93757"/>
                </a:xfrm>
                <a:prstGeom prst="rtTriangle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B083AAA1-FA72-40FE-8689-433B3009865E}"/>
                    </a:ext>
                  </a:extLst>
                </p:cNvPr>
                <p:cNvSpPr/>
                <p:nvPr userDrawn="1"/>
              </p:nvSpPr>
              <p:spPr>
                <a:xfrm>
                  <a:off x="-4013673" y="314848"/>
                  <a:ext cx="140930" cy="70565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AAECFCE8-9BEC-4A43-8566-D1ACC8ED511C}"/>
                    </a:ext>
                  </a:extLst>
                </p:cNvPr>
                <p:cNvSpPr/>
                <p:nvPr userDrawn="1"/>
              </p:nvSpPr>
              <p:spPr>
                <a:xfrm>
                  <a:off x="-4020379" y="586428"/>
                  <a:ext cx="261727" cy="61406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R="0" lvl="0" indent="0" algn="ctr" defTabSz="914400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137" name="Rechthoek 136">
                <a:extLst>
                  <a:ext uri="{FF2B5EF4-FFF2-40B4-BE49-F238E27FC236}">
                    <a16:creationId xmlns:a16="http://schemas.microsoft.com/office/drawing/2014/main" id="{5F2EB748-5AFD-4C5C-B707-AF571EE696E3}"/>
                  </a:ext>
                </a:extLst>
              </p:cNvPr>
              <p:cNvSpPr/>
              <p:nvPr userDrawn="1"/>
            </p:nvSpPr>
            <p:spPr>
              <a:xfrm>
                <a:off x="-910573" y="5352063"/>
                <a:ext cx="681133" cy="385950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9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n-lt"/>
                    <a:ea typeface="+mn-ea"/>
                    <a:cs typeface="Segoe UI Light" panose="020B0502040204020203" pitchFamily="34" charset="0"/>
                  </a:rPr>
                  <a:t>Koptekst en voettekst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18599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jdelijke aanduiding voor tekst 7">
            <a:extLst>
              <a:ext uri="{FF2B5EF4-FFF2-40B4-BE49-F238E27FC236}">
                <a16:creationId xmlns:a16="http://schemas.microsoft.com/office/drawing/2014/main" id="{0D19630A-EF7A-473E-B2B0-E0389F8651B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1227" y="6324652"/>
            <a:ext cx="1659813" cy="194400"/>
          </a:xfrm>
          <a:solidFill>
            <a:schemeClr val="accent1"/>
          </a:solidFill>
        </p:spPr>
        <p:txBody>
          <a:bodyPr wrap="square" lIns="72000" tIns="36000" rIns="72000" bIns="36000" anchor="ctr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© EDSN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D091338-B78F-4C9D-8081-A0FCD7101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noProof="0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9D5A26-B4B5-47D7-AE48-D5B9A7EF7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CA0F8-965C-48A8-A3D7-354183659E76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864317-6C6E-4970-8602-A0B2E6A8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noProof="0"/>
              <a:t>Corporate presentatie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E939907-F15D-4115-88E8-76C634F9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t>‹nr.›</a:t>
            </a:fld>
            <a:endParaRPr lang="nl-NL" noProof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C24349EC-F505-4EBC-BF90-1D8C86887469}"/>
              </a:ext>
            </a:extLst>
          </p:cNvPr>
          <p:cNvSpPr/>
          <p:nvPr userDrawn="1"/>
        </p:nvSpPr>
        <p:spPr>
          <a:xfrm>
            <a:off x="0" y="-491319"/>
            <a:ext cx="3411940" cy="30025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l-NL" sz="1400" noProof="0" dirty="0"/>
              <a:t>Tabel 100%</a:t>
            </a:r>
          </a:p>
        </p:txBody>
      </p:sp>
      <p:sp>
        <p:nvSpPr>
          <p:cNvPr id="17" name="Tijdelijke aanduiding voor tabel 16">
            <a:extLst>
              <a:ext uri="{FF2B5EF4-FFF2-40B4-BE49-F238E27FC236}">
                <a16:creationId xmlns:a16="http://schemas.microsoft.com/office/drawing/2014/main" id="{AC3E0255-315C-47D9-A8A2-220D1CB08F50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648000" y="1603017"/>
            <a:ext cx="10895997" cy="4383445"/>
          </a:xfrm>
          <a:solidFill>
            <a:schemeClr val="bg2"/>
          </a:solidFill>
        </p:spPr>
        <p:txBody>
          <a:bodyPr tIns="1440000"/>
          <a:lstStyle>
            <a:lvl1pPr marL="0" indent="0" algn="ctr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Klik op onderstaand pictogram</a:t>
            </a:r>
            <a:br>
              <a:rPr lang="nl-NL" dirty="0"/>
            </a:br>
            <a:r>
              <a:rPr lang="nl-NL" dirty="0"/>
              <a:t>om een tabel in te voegen</a:t>
            </a:r>
          </a:p>
        </p:txBody>
      </p:sp>
      <p:grpSp>
        <p:nvGrpSpPr>
          <p:cNvPr id="18" name="GRID" hidden="1">
            <a:extLst>
              <a:ext uri="{FF2B5EF4-FFF2-40B4-BE49-F238E27FC236}">
                <a16:creationId xmlns:a16="http://schemas.microsoft.com/office/drawing/2014/main" id="{E16AE05F-A30A-47DB-A57B-437D5F87B295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chemeClr val="tx1">
              <a:alpha val="50000"/>
            </a:schemeClr>
          </a:solidFill>
        </p:grpSpPr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BDD6147C-629B-4BE3-991E-B9CA3F6D1F49}"/>
                </a:ext>
              </a:extLst>
            </p:cNvPr>
            <p:cNvSpPr/>
            <p:nvPr userDrawn="1"/>
          </p:nvSpPr>
          <p:spPr>
            <a:xfrm>
              <a:off x="0" y="0"/>
              <a:ext cx="12192000" cy="64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855A33C9-47DA-4A2B-94C5-E33D304E78A8}"/>
                </a:ext>
              </a:extLst>
            </p:cNvPr>
            <p:cNvSpPr/>
            <p:nvPr userDrawn="1"/>
          </p:nvSpPr>
          <p:spPr>
            <a:xfrm>
              <a:off x="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080E6A60-CD28-45E4-9A16-CBB0A297E63E}"/>
                </a:ext>
              </a:extLst>
            </p:cNvPr>
            <p:cNvSpPr/>
            <p:nvPr userDrawn="1"/>
          </p:nvSpPr>
          <p:spPr>
            <a:xfrm>
              <a:off x="1154400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B97B8EAD-961D-4136-B850-7D36FAF690C7}"/>
                </a:ext>
              </a:extLst>
            </p:cNvPr>
            <p:cNvSpPr/>
            <p:nvPr userDrawn="1"/>
          </p:nvSpPr>
          <p:spPr>
            <a:xfrm>
              <a:off x="0" y="124301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93D34D27-8760-4FC7-BEAA-2BE3C62D6813}"/>
                </a:ext>
              </a:extLst>
            </p:cNvPr>
            <p:cNvSpPr/>
            <p:nvPr userDrawn="1"/>
          </p:nvSpPr>
          <p:spPr>
            <a:xfrm>
              <a:off x="0" y="6498000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E5037C7E-EF47-44B1-8C85-018DAC529E1C}"/>
                </a:ext>
              </a:extLst>
            </p:cNvPr>
            <p:cNvSpPr/>
            <p:nvPr userDrawn="1"/>
          </p:nvSpPr>
          <p:spPr>
            <a:xfrm>
              <a:off x="0" y="598620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sp>
        <p:nvSpPr>
          <p:cNvPr id="25" name="Tijdelijke aanduiding voor tekst 18">
            <a:extLst>
              <a:ext uri="{FF2B5EF4-FFF2-40B4-BE49-F238E27FC236}">
                <a16:creationId xmlns:a16="http://schemas.microsoft.com/office/drawing/2014/main" id="{45E1E1FF-6215-45F5-A1C7-A1522D337FC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47700" y="978195"/>
            <a:ext cx="9712325" cy="264821"/>
          </a:xfrm>
        </p:spPr>
        <p:txBody>
          <a:bodyPr/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nl-NL" dirty="0"/>
              <a:t>Subtitel</a:t>
            </a:r>
          </a:p>
        </p:txBody>
      </p:sp>
      <p:grpSp>
        <p:nvGrpSpPr>
          <p:cNvPr id="27" name="Instructie">
            <a:extLst>
              <a:ext uri="{FF2B5EF4-FFF2-40B4-BE49-F238E27FC236}">
                <a16:creationId xmlns:a16="http://schemas.microsoft.com/office/drawing/2014/main" id="{591033AA-79F0-4C4C-B59B-66B83554E79D}"/>
              </a:ext>
            </a:extLst>
          </p:cNvPr>
          <p:cNvGrpSpPr/>
          <p:nvPr userDrawn="1"/>
        </p:nvGrpSpPr>
        <p:grpSpPr>
          <a:xfrm>
            <a:off x="12391601" y="0"/>
            <a:ext cx="3183678" cy="3418198"/>
            <a:chOff x="12391601" y="0"/>
            <a:chExt cx="3183678" cy="3418198"/>
          </a:xfrm>
        </p:grpSpPr>
        <p:grpSp>
          <p:nvGrpSpPr>
            <p:cNvPr id="28" name="Meer informatie">
              <a:extLst>
                <a:ext uri="{FF2B5EF4-FFF2-40B4-BE49-F238E27FC236}">
                  <a16:creationId xmlns:a16="http://schemas.microsoft.com/office/drawing/2014/main" id="{E7E5291B-A189-4CC8-BFF4-B4E980FA42EE}"/>
                </a:ext>
              </a:extLst>
            </p:cNvPr>
            <p:cNvGrpSpPr/>
            <p:nvPr userDrawn="1"/>
          </p:nvGrpSpPr>
          <p:grpSpPr>
            <a:xfrm>
              <a:off x="12396764" y="2622893"/>
              <a:ext cx="3178515" cy="795305"/>
              <a:chOff x="-3741486" y="3347116"/>
              <a:chExt cx="3178515" cy="795305"/>
            </a:xfrm>
          </p:grpSpPr>
          <p:sp>
            <p:nvSpPr>
              <p:cNvPr id="50" name="Freeform 101">
                <a:extLst>
                  <a:ext uri="{FF2B5EF4-FFF2-40B4-BE49-F238E27FC236}">
                    <a16:creationId xmlns:a16="http://schemas.microsoft.com/office/drawing/2014/main" id="{2EB79C40-8E33-4BD2-9B7C-255610D8B1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3741486" y="3347116"/>
                <a:ext cx="255753" cy="255753"/>
              </a:xfrm>
              <a:custGeom>
                <a:avLst/>
                <a:gdLst>
                  <a:gd name="T0" fmla="*/ 0 w 292"/>
                  <a:gd name="T1" fmla="*/ 146 h 292"/>
                  <a:gd name="T2" fmla="*/ 4 w 292"/>
                  <a:gd name="T3" fmla="*/ 113 h 292"/>
                  <a:gd name="T4" fmla="*/ 14 w 292"/>
                  <a:gd name="T5" fmla="*/ 82 h 292"/>
                  <a:gd name="T6" fmla="*/ 31 w 292"/>
                  <a:gd name="T7" fmla="*/ 55 h 292"/>
                  <a:gd name="T8" fmla="*/ 53 w 292"/>
                  <a:gd name="T9" fmla="*/ 32 h 292"/>
                  <a:gd name="T10" fmla="*/ 81 w 292"/>
                  <a:gd name="T11" fmla="*/ 15 h 292"/>
                  <a:gd name="T12" fmla="*/ 112 w 292"/>
                  <a:gd name="T13" fmla="*/ 4 h 292"/>
                  <a:gd name="T14" fmla="*/ 145 w 292"/>
                  <a:gd name="T15" fmla="*/ 0 h 292"/>
                  <a:gd name="T16" fmla="*/ 179 w 292"/>
                  <a:gd name="T17" fmla="*/ 4 h 292"/>
                  <a:gd name="T18" fmla="*/ 209 w 292"/>
                  <a:gd name="T19" fmla="*/ 15 h 292"/>
                  <a:gd name="T20" fmla="*/ 237 w 292"/>
                  <a:gd name="T21" fmla="*/ 32 h 292"/>
                  <a:gd name="T22" fmla="*/ 259 w 292"/>
                  <a:gd name="T23" fmla="*/ 55 h 292"/>
                  <a:gd name="T24" fmla="*/ 276 w 292"/>
                  <a:gd name="T25" fmla="*/ 82 h 292"/>
                  <a:gd name="T26" fmla="*/ 288 w 292"/>
                  <a:gd name="T27" fmla="*/ 113 h 292"/>
                  <a:gd name="T28" fmla="*/ 292 w 292"/>
                  <a:gd name="T29" fmla="*/ 146 h 292"/>
                  <a:gd name="T30" fmla="*/ 288 w 292"/>
                  <a:gd name="T31" fmla="*/ 180 h 292"/>
                  <a:gd name="T32" fmla="*/ 276 w 292"/>
                  <a:gd name="T33" fmla="*/ 210 h 292"/>
                  <a:gd name="T34" fmla="*/ 259 w 292"/>
                  <a:gd name="T35" fmla="*/ 237 h 292"/>
                  <a:gd name="T36" fmla="*/ 237 w 292"/>
                  <a:gd name="T37" fmla="*/ 260 h 292"/>
                  <a:gd name="T38" fmla="*/ 209 w 292"/>
                  <a:gd name="T39" fmla="*/ 278 h 292"/>
                  <a:gd name="T40" fmla="*/ 179 w 292"/>
                  <a:gd name="T41" fmla="*/ 288 h 292"/>
                  <a:gd name="T42" fmla="*/ 145 w 292"/>
                  <a:gd name="T43" fmla="*/ 292 h 292"/>
                  <a:gd name="T44" fmla="*/ 112 w 292"/>
                  <a:gd name="T45" fmla="*/ 288 h 292"/>
                  <a:gd name="T46" fmla="*/ 81 w 292"/>
                  <a:gd name="T47" fmla="*/ 278 h 292"/>
                  <a:gd name="T48" fmla="*/ 53 w 292"/>
                  <a:gd name="T49" fmla="*/ 260 h 292"/>
                  <a:gd name="T50" fmla="*/ 31 w 292"/>
                  <a:gd name="T51" fmla="*/ 237 h 292"/>
                  <a:gd name="T52" fmla="*/ 14 w 292"/>
                  <a:gd name="T53" fmla="*/ 210 h 292"/>
                  <a:gd name="T54" fmla="*/ 4 w 292"/>
                  <a:gd name="T55" fmla="*/ 180 h 292"/>
                  <a:gd name="T56" fmla="*/ 0 w 292"/>
                  <a:gd name="T57" fmla="*/ 146 h 292"/>
                  <a:gd name="T58" fmla="*/ 102 w 292"/>
                  <a:gd name="T59" fmla="*/ 121 h 292"/>
                  <a:gd name="T60" fmla="*/ 102 w 292"/>
                  <a:gd name="T61" fmla="*/ 142 h 292"/>
                  <a:gd name="T62" fmla="*/ 120 w 292"/>
                  <a:gd name="T63" fmla="*/ 142 h 292"/>
                  <a:gd name="T64" fmla="*/ 120 w 292"/>
                  <a:gd name="T65" fmla="*/ 223 h 292"/>
                  <a:gd name="T66" fmla="*/ 102 w 292"/>
                  <a:gd name="T67" fmla="*/ 223 h 292"/>
                  <a:gd name="T68" fmla="*/ 102 w 292"/>
                  <a:gd name="T69" fmla="*/ 244 h 292"/>
                  <a:gd name="T70" fmla="*/ 188 w 292"/>
                  <a:gd name="T71" fmla="*/ 244 h 292"/>
                  <a:gd name="T72" fmla="*/ 188 w 292"/>
                  <a:gd name="T73" fmla="*/ 223 h 292"/>
                  <a:gd name="T74" fmla="*/ 170 w 292"/>
                  <a:gd name="T75" fmla="*/ 223 h 292"/>
                  <a:gd name="T76" fmla="*/ 170 w 292"/>
                  <a:gd name="T77" fmla="*/ 142 h 292"/>
                  <a:gd name="T78" fmla="*/ 188 w 292"/>
                  <a:gd name="T79" fmla="*/ 142 h 292"/>
                  <a:gd name="T80" fmla="*/ 188 w 292"/>
                  <a:gd name="T81" fmla="*/ 121 h 292"/>
                  <a:gd name="T82" fmla="*/ 102 w 292"/>
                  <a:gd name="T83" fmla="*/ 121 h 292"/>
                  <a:gd name="T84" fmla="*/ 115 w 292"/>
                  <a:gd name="T85" fmla="*/ 79 h 292"/>
                  <a:gd name="T86" fmla="*/ 117 w 292"/>
                  <a:gd name="T87" fmla="*/ 92 h 292"/>
                  <a:gd name="T88" fmla="*/ 124 w 292"/>
                  <a:gd name="T89" fmla="*/ 101 h 292"/>
                  <a:gd name="T90" fmla="*/ 133 w 292"/>
                  <a:gd name="T91" fmla="*/ 108 h 292"/>
                  <a:gd name="T92" fmla="*/ 145 w 292"/>
                  <a:gd name="T93" fmla="*/ 110 h 292"/>
                  <a:gd name="T94" fmla="*/ 157 w 292"/>
                  <a:gd name="T95" fmla="*/ 108 h 292"/>
                  <a:gd name="T96" fmla="*/ 167 w 292"/>
                  <a:gd name="T97" fmla="*/ 101 h 292"/>
                  <a:gd name="T98" fmla="*/ 174 w 292"/>
                  <a:gd name="T99" fmla="*/ 92 h 292"/>
                  <a:gd name="T100" fmla="*/ 176 w 292"/>
                  <a:gd name="T101" fmla="*/ 79 h 292"/>
                  <a:gd name="T102" fmla="*/ 174 w 292"/>
                  <a:gd name="T103" fmla="*/ 67 h 292"/>
                  <a:gd name="T104" fmla="*/ 167 w 292"/>
                  <a:gd name="T105" fmla="*/ 58 h 292"/>
                  <a:gd name="T106" fmla="*/ 157 w 292"/>
                  <a:gd name="T107" fmla="*/ 51 h 292"/>
                  <a:gd name="T108" fmla="*/ 145 w 292"/>
                  <a:gd name="T109" fmla="*/ 49 h 292"/>
                  <a:gd name="T110" fmla="*/ 133 w 292"/>
                  <a:gd name="T111" fmla="*/ 51 h 292"/>
                  <a:gd name="T112" fmla="*/ 124 w 292"/>
                  <a:gd name="T113" fmla="*/ 58 h 292"/>
                  <a:gd name="T114" fmla="*/ 117 w 292"/>
                  <a:gd name="T115" fmla="*/ 67 h 292"/>
                  <a:gd name="T116" fmla="*/ 115 w 292"/>
                  <a:gd name="T117" fmla="*/ 79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92" h="292">
                    <a:moveTo>
                      <a:pt x="0" y="146"/>
                    </a:moveTo>
                    <a:lnTo>
                      <a:pt x="4" y="113"/>
                    </a:lnTo>
                    <a:lnTo>
                      <a:pt x="14" y="82"/>
                    </a:lnTo>
                    <a:lnTo>
                      <a:pt x="31" y="55"/>
                    </a:lnTo>
                    <a:lnTo>
                      <a:pt x="53" y="32"/>
                    </a:lnTo>
                    <a:lnTo>
                      <a:pt x="81" y="15"/>
                    </a:lnTo>
                    <a:lnTo>
                      <a:pt x="112" y="4"/>
                    </a:lnTo>
                    <a:lnTo>
                      <a:pt x="145" y="0"/>
                    </a:lnTo>
                    <a:lnTo>
                      <a:pt x="179" y="4"/>
                    </a:lnTo>
                    <a:lnTo>
                      <a:pt x="209" y="15"/>
                    </a:lnTo>
                    <a:lnTo>
                      <a:pt x="237" y="32"/>
                    </a:lnTo>
                    <a:lnTo>
                      <a:pt x="259" y="55"/>
                    </a:lnTo>
                    <a:lnTo>
                      <a:pt x="276" y="82"/>
                    </a:lnTo>
                    <a:lnTo>
                      <a:pt x="288" y="113"/>
                    </a:lnTo>
                    <a:lnTo>
                      <a:pt x="292" y="146"/>
                    </a:lnTo>
                    <a:lnTo>
                      <a:pt x="288" y="180"/>
                    </a:lnTo>
                    <a:lnTo>
                      <a:pt x="276" y="210"/>
                    </a:lnTo>
                    <a:lnTo>
                      <a:pt x="259" y="237"/>
                    </a:lnTo>
                    <a:lnTo>
                      <a:pt x="237" y="260"/>
                    </a:lnTo>
                    <a:lnTo>
                      <a:pt x="209" y="278"/>
                    </a:lnTo>
                    <a:lnTo>
                      <a:pt x="179" y="288"/>
                    </a:lnTo>
                    <a:lnTo>
                      <a:pt x="145" y="292"/>
                    </a:lnTo>
                    <a:lnTo>
                      <a:pt x="112" y="288"/>
                    </a:lnTo>
                    <a:lnTo>
                      <a:pt x="81" y="278"/>
                    </a:lnTo>
                    <a:lnTo>
                      <a:pt x="53" y="260"/>
                    </a:lnTo>
                    <a:lnTo>
                      <a:pt x="31" y="237"/>
                    </a:lnTo>
                    <a:lnTo>
                      <a:pt x="14" y="210"/>
                    </a:lnTo>
                    <a:lnTo>
                      <a:pt x="4" y="180"/>
                    </a:lnTo>
                    <a:lnTo>
                      <a:pt x="0" y="146"/>
                    </a:lnTo>
                    <a:close/>
                    <a:moveTo>
                      <a:pt x="102" y="121"/>
                    </a:moveTo>
                    <a:lnTo>
                      <a:pt x="102" y="142"/>
                    </a:lnTo>
                    <a:lnTo>
                      <a:pt x="120" y="142"/>
                    </a:lnTo>
                    <a:lnTo>
                      <a:pt x="120" y="223"/>
                    </a:lnTo>
                    <a:lnTo>
                      <a:pt x="102" y="223"/>
                    </a:lnTo>
                    <a:lnTo>
                      <a:pt x="102" y="244"/>
                    </a:lnTo>
                    <a:lnTo>
                      <a:pt x="188" y="244"/>
                    </a:lnTo>
                    <a:lnTo>
                      <a:pt x="188" y="223"/>
                    </a:lnTo>
                    <a:lnTo>
                      <a:pt x="170" y="223"/>
                    </a:lnTo>
                    <a:lnTo>
                      <a:pt x="170" y="142"/>
                    </a:lnTo>
                    <a:lnTo>
                      <a:pt x="188" y="142"/>
                    </a:lnTo>
                    <a:lnTo>
                      <a:pt x="188" y="121"/>
                    </a:lnTo>
                    <a:lnTo>
                      <a:pt x="102" y="121"/>
                    </a:lnTo>
                    <a:close/>
                    <a:moveTo>
                      <a:pt x="115" y="79"/>
                    </a:moveTo>
                    <a:lnTo>
                      <a:pt x="117" y="92"/>
                    </a:lnTo>
                    <a:lnTo>
                      <a:pt x="124" y="101"/>
                    </a:lnTo>
                    <a:lnTo>
                      <a:pt x="133" y="108"/>
                    </a:lnTo>
                    <a:lnTo>
                      <a:pt x="145" y="110"/>
                    </a:lnTo>
                    <a:lnTo>
                      <a:pt x="157" y="108"/>
                    </a:lnTo>
                    <a:lnTo>
                      <a:pt x="167" y="101"/>
                    </a:lnTo>
                    <a:lnTo>
                      <a:pt x="174" y="92"/>
                    </a:lnTo>
                    <a:lnTo>
                      <a:pt x="176" y="79"/>
                    </a:lnTo>
                    <a:lnTo>
                      <a:pt x="174" y="67"/>
                    </a:lnTo>
                    <a:lnTo>
                      <a:pt x="167" y="58"/>
                    </a:lnTo>
                    <a:lnTo>
                      <a:pt x="157" y="51"/>
                    </a:lnTo>
                    <a:lnTo>
                      <a:pt x="145" y="49"/>
                    </a:lnTo>
                    <a:lnTo>
                      <a:pt x="133" y="51"/>
                    </a:lnTo>
                    <a:lnTo>
                      <a:pt x="124" y="58"/>
                    </a:lnTo>
                    <a:lnTo>
                      <a:pt x="117" y="67"/>
                    </a:lnTo>
                    <a:lnTo>
                      <a:pt x="115" y="79"/>
                    </a:lnTo>
                    <a:close/>
                  </a:path>
                </a:pathLst>
              </a:custGeom>
              <a:solidFill>
                <a:srgbClr val="FF78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sz="1100" noProof="0"/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4BE87715-2C87-4294-ADA1-8B8B261F3FE4}"/>
                  </a:ext>
                </a:extLst>
              </p:cNvPr>
              <p:cNvSpPr/>
              <p:nvPr userDrawn="1"/>
            </p:nvSpPr>
            <p:spPr>
              <a:xfrm>
                <a:off x="-3380966" y="3419145"/>
                <a:ext cx="2817995" cy="59212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Meer weten?</a:t>
                </a:r>
                <a:b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Ga naar dia </a:t>
                </a:r>
                <a:r>
                  <a:rPr kumimoji="0" lang="nl-NL" sz="11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‘Instructie dia: YouTube links’</a:t>
                </a: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, open deze in de diavoorstelling en klik op de gewenste video link.</a:t>
                </a:r>
              </a:p>
            </p:txBody>
          </p:sp>
          <p:cxnSp>
            <p:nvCxnSpPr>
              <p:cNvPr id="52" name="Rechte verbindingslijn 51">
                <a:extLst>
                  <a:ext uri="{FF2B5EF4-FFF2-40B4-BE49-F238E27FC236}">
                    <a16:creationId xmlns:a16="http://schemas.microsoft.com/office/drawing/2014/main" id="{68D4CC24-14A2-4BE1-87FF-249027C17A1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740987" y="4142421"/>
                <a:ext cx="3178016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accent2"/>
                </a:solidFill>
                <a:prstDash val="solid"/>
              </a:ln>
              <a:effectLst/>
            </p:spPr>
          </p:cxnSp>
        </p:grp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160FFA00-162E-45A8-99E1-648706675143}"/>
                </a:ext>
              </a:extLst>
            </p:cNvPr>
            <p:cNvSpPr/>
            <p:nvPr userDrawn="1"/>
          </p:nvSpPr>
          <p:spPr>
            <a:xfrm>
              <a:off x="12397262" y="0"/>
              <a:ext cx="3178016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Tabel invoegen/veranderen</a:t>
              </a:r>
            </a:p>
          </p:txBody>
        </p:sp>
        <p:sp>
          <p:nvSpPr>
            <p:cNvPr id="30" name="Ovaal 29">
              <a:extLst>
                <a:ext uri="{FF2B5EF4-FFF2-40B4-BE49-F238E27FC236}">
                  <a16:creationId xmlns:a16="http://schemas.microsoft.com/office/drawing/2014/main" id="{30C840D7-8B9D-42CD-B560-6180D76BDC81}"/>
                </a:ext>
              </a:extLst>
            </p:cNvPr>
            <p:cNvSpPr/>
            <p:nvPr userDrawn="1"/>
          </p:nvSpPr>
          <p:spPr>
            <a:xfrm>
              <a:off x="12391601" y="366490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31" name="Rechte verbindingslijn 30">
              <a:extLst>
                <a:ext uri="{FF2B5EF4-FFF2-40B4-BE49-F238E27FC236}">
                  <a16:creationId xmlns:a16="http://schemas.microsoft.com/office/drawing/2014/main" id="{2B3CEF77-3064-4A05-AA13-68F9B7E3442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241635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cxnSp>
          <p:nvCxnSpPr>
            <p:cNvPr id="32" name="Rechte verbindingslijn 31">
              <a:extLst>
                <a:ext uri="{FF2B5EF4-FFF2-40B4-BE49-F238E27FC236}">
                  <a16:creationId xmlns:a16="http://schemas.microsoft.com/office/drawing/2014/main" id="{5BEAF126-92BC-4544-8C13-967099B093A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1577933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33" name="Rechthoek 32">
              <a:extLst>
                <a:ext uri="{FF2B5EF4-FFF2-40B4-BE49-F238E27FC236}">
                  <a16:creationId xmlns:a16="http://schemas.microsoft.com/office/drawing/2014/main" id="{66614E20-670A-47F9-ABFC-09A09844685F}"/>
                </a:ext>
              </a:extLst>
            </p:cNvPr>
            <p:cNvSpPr/>
            <p:nvPr userDrawn="1"/>
          </p:nvSpPr>
          <p:spPr>
            <a:xfrm>
              <a:off x="12757282" y="432552"/>
              <a:ext cx="2817995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tabel in te voegen. </a:t>
              </a:r>
              <a:r>
                <a:rPr kumimoji="0" lang="nl-NL" sz="11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34" name="Ovaal 33">
              <a:extLst>
                <a:ext uri="{FF2B5EF4-FFF2-40B4-BE49-F238E27FC236}">
                  <a16:creationId xmlns:a16="http://schemas.microsoft.com/office/drawing/2014/main" id="{3558593C-297C-435E-983D-94E29E098C87}"/>
                </a:ext>
              </a:extLst>
            </p:cNvPr>
            <p:cNvSpPr/>
            <p:nvPr userDrawn="1"/>
          </p:nvSpPr>
          <p:spPr>
            <a:xfrm>
              <a:off x="12391601" y="1706398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35" name="Rechthoek 34">
              <a:extLst>
                <a:ext uri="{FF2B5EF4-FFF2-40B4-BE49-F238E27FC236}">
                  <a16:creationId xmlns:a16="http://schemas.microsoft.com/office/drawing/2014/main" id="{DFC8107A-E3A5-4B04-9CEF-5F32A19E1FBB}"/>
                </a:ext>
              </a:extLst>
            </p:cNvPr>
            <p:cNvSpPr/>
            <p:nvPr userDrawn="1"/>
          </p:nvSpPr>
          <p:spPr>
            <a:xfrm>
              <a:off x="12757282" y="1772461"/>
              <a:ext cx="2817995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het gewenste aantal rijen en kolommen 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‘OK’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grpSp>
          <p:nvGrpSpPr>
            <p:cNvPr id="36" name="Groep 35">
              <a:extLst>
                <a:ext uri="{FF2B5EF4-FFF2-40B4-BE49-F238E27FC236}">
                  <a16:creationId xmlns:a16="http://schemas.microsoft.com/office/drawing/2014/main" id="{78472B43-D17F-464A-BB1E-AA761C2E3584}"/>
                </a:ext>
              </a:extLst>
            </p:cNvPr>
            <p:cNvGrpSpPr/>
            <p:nvPr userDrawn="1"/>
          </p:nvGrpSpPr>
          <p:grpSpPr>
            <a:xfrm>
              <a:off x="12757282" y="2184550"/>
              <a:ext cx="825500" cy="209550"/>
              <a:chOff x="13504624" y="2482850"/>
              <a:chExt cx="825500" cy="209550"/>
            </a:xfrm>
          </p:grpSpPr>
          <p:sp>
            <p:nvSpPr>
              <p:cNvPr id="47" name="Rechthoek 46">
                <a:extLst>
                  <a:ext uri="{FF2B5EF4-FFF2-40B4-BE49-F238E27FC236}">
                    <a16:creationId xmlns:a16="http://schemas.microsoft.com/office/drawing/2014/main" id="{13077975-9B49-4CEE-B509-7773734BCD1F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25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OK</a:t>
                </a:r>
              </a:p>
            </p:txBody>
          </p:sp>
          <p:cxnSp>
            <p:nvCxnSpPr>
              <p:cNvPr id="48" name="Rechte verbindingslijn 47">
                <a:extLst>
                  <a:ext uri="{FF2B5EF4-FFF2-40B4-BE49-F238E27FC236}">
                    <a16:creationId xmlns:a16="http://schemas.microsoft.com/office/drawing/2014/main" id="{36E32360-916F-4280-B98D-A0F29BF0ECA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9" name="Gelijkbenige driehoek 48">
                <a:extLst>
                  <a:ext uri="{FF2B5EF4-FFF2-40B4-BE49-F238E27FC236}">
                    <a16:creationId xmlns:a16="http://schemas.microsoft.com/office/drawing/2014/main" id="{19396B18-0857-42AD-8161-644CA1A1334B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37" name="Rechte verbindingslijn 36">
              <a:extLst>
                <a:ext uri="{FF2B5EF4-FFF2-40B4-BE49-F238E27FC236}">
                  <a16:creationId xmlns:a16="http://schemas.microsoft.com/office/drawing/2014/main" id="{B1A626EA-EF1C-4472-B421-EB101D3C01E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2499789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38" name="Tabel icoon">
              <a:extLst>
                <a:ext uri="{FF2B5EF4-FFF2-40B4-BE49-F238E27FC236}">
                  <a16:creationId xmlns:a16="http://schemas.microsoft.com/office/drawing/2014/main" id="{BDCFEA39-7178-4B2A-B314-0B09BA0E90C0}"/>
                </a:ext>
              </a:extLst>
            </p:cNvPr>
            <p:cNvGrpSpPr/>
            <p:nvPr userDrawn="1"/>
          </p:nvGrpSpPr>
          <p:grpSpPr>
            <a:xfrm>
              <a:off x="12757283" y="1133664"/>
              <a:ext cx="375500" cy="339168"/>
              <a:chOff x="6072040" y="3376043"/>
              <a:chExt cx="1227920" cy="1109109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9DD4483F-F208-4481-8802-A38FE83B311F}"/>
                  </a:ext>
                </a:extLst>
              </p:cNvPr>
              <p:cNvSpPr/>
              <p:nvPr userDrawn="1"/>
            </p:nvSpPr>
            <p:spPr>
              <a:xfrm>
                <a:off x="6072040" y="3376043"/>
                <a:ext cx="1227920" cy="1109109"/>
              </a:xfrm>
              <a:prstGeom prst="rect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noProof="0"/>
              </a:p>
            </p:txBody>
          </p:sp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6656F955-2559-4A4B-9B8F-60059ABA87DB}"/>
                  </a:ext>
                </a:extLst>
              </p:cNvPr>
              <p:cNvSpPr/>
              <p:nvPr userDrawn="1"/>
            </p:nvSpPr>
            <p:spPr>
              <a:xfrm>
                <a:off x="6090829" y="3393962"/>
                <a:ext cx="1209131" cy="218971"/>
              </a:xfrm>
              <a:prstGeom prst="rect">
                <a:avLst/>
              </a:pr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noProof="0"/>
              </a:p>
            </p:txBody>
          </p:sp>
          <p:cxnSp>
            <p:nvCxnSpPr>
              <p:cNvPr id="41" name="Rechte verbindingslijn 40">
                <a:extLst>
                  <a:ext uri="{FF2B5EF4-FFF2-40B4-BE49-F238E27FC236}">
                    <a16:creationId xmlns:a16="http://schemas.microsoft.com/office/drawing/2014/main" id="{CC6D5F75-0108-443A-8E5A-567319E15E9C}"/>
                  </a:ext>
                </a:extLst>
              </p:cNvPr>
              <p:cNvCxnSpPr/>
              <p:nvPr userDrawn="1"/>
            </p:nvCxnSpPr>
            <p:spPr>
              <a:xfrm>
                <a:off x="6493304" y="3605313"/>
                <a:ext cx="0" cy="872219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Rechte verbindingslijn 41">
                <a:extLst>
                  <a:ext uri="{FF2B5EF4-FFF2-40B4-BE49-F238E27FC236}">
                    <a16:creationId xmlns:a16="http://schemas.microsoft.com/office/drawing/2014/main" id="{40F95C72-49AD-4FEE-9D79-4E6393941091}"/>
                  </a:ext>
                </a:extLst>
              </p:cNvPr>
              <p:cNvCxnSpPr/>
              <p:nvPr userDrawn="1"/>
            </p:nvCxnSpPr>
            <p:spPr>
              <a:xfrm>
                <a:off x="6883025" y="3605313"/>
                <a:ext cx="0" cy="872219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Rechte verbindingslijn 42">
                <a:extLst>
                  <a:ext uri="{FF2B5EF4-FFF2-40B4-BE49-F238E27FC236}">
                    <a16:creationId xmlns:a16="http://schemas.microsoft.com/office/drawing/2014/main" id="{1B48F7DE-8356-4D0B-92DF-BCE101D97B96}"/>
                  </a:ext>
                </a:extLst>
              </p:cNvPr>
              <p:cNvCxnSpPr/>
              <p:nvPr userDrawn="1"/>
            </p:nvCxnSpPr>
            <p:spPr>
              <a:xfrm flipH="1">
                <a:off x="6090561" y="3827108"/>
                <a:ext cx="1209399" cy="0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0EBC2F5C-AC63-41FA-8D52-B0EA78825B87}"/>
                  </a:ext>
                </a:extLst>
              </p:cNvPr>
              <p:cNvCxnSpPr/>
              <p:nvPr userDrawn="1"/>
            </p:nvCxnSpPr>
            <p:spPr>
              <a:xfrm flipH="1">
                <a:off x="6090561" y="4055708"/>
                <a:ext cx="1209399" cy="0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Rechte verbindingslijn 44">
                <a:extLst>
                  <a:ext uri="{FF2B5EF4-FFF2-40B4-BE49-F238E27FC236}">
                    <a16:creationId xmlns:a16="http://schemas.microsoft.com/office/drawing/2014/main" id="{70C5D3FD-B987-4B1D-AF44-8DA3E8FA76DC}"/>
                  </a:ext>
                </a:extLst>
              </p:cNvPr>
              <p:cNvCxnSpPr/>
              <p:nvPr userDrawn="1"/>
            </p:nvCxnSpPr>
            <p:spPr>
              <a:xfrm flipH="1">
                <a:off x="6090561" y="4276688"/>
                <a:ext cx="1209399" cy="0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1DBA6FE0-36F9-4E8C-8AEC-3E86651E75D7}"/>
                  </a:ext>
                </a:extLst>
              </p:cNvPr>
              <p:cNvSpPr/>
              <p:nvPr userDrawn="1"/>
            </p:nvSpPr>
            <p:spPr>
              <a:xfrm>
                <a:off x="6072040" y="3376043"/>
                <a:ext cx="1227920" cy="1109109"/>
              </a:xfrm>
              <a:prstGeom prst="rect">
                <a:avLst/>
              </a:prstGeom>
              <a:noFill/>
              <a:ln w="12700">
                <a:solidFill>
                  <a:srgbClr val="6C6C6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noProof="0"/>
              </a:p>
            </p:txBody>
          </p:sp>
        </p:grpSp>
      </p:grpSp>
      <p:grpSp>
        <p:nvGrpSpPr>
          <p:cNvPr id="53" name="Instructie">
            <a:extLst>
              <a:ext uri="{FF2B5EF4-FFF2-40B4-BE49-F238E27FC236}">
                <a16:creationId xmlns:a16="http://schemas.microsoft.com/office/drawing/2014/main" id="{B2667AC1-1B51-4D36-883B-A6F388CD7ED4}"/>
              </a:ext>
            </a:extLst>
          </p:cNvPr>
          <p:cNvGrpSpPr/>
          <p:nvPr userDrawn="1"/>
        </p:nvGrpSpPr>
        <p:grpSpPr>
          <a:xfrm>
            <a:off x="-3428327" y="4919951"/>
            <a:ext cx="3222791" cy="1938049"/>
            <a:chOff x="-3428327" y="4919951"/>
            <a:chExt cx="3222791" cy="1938049"/>
          </a:xfrm>
        </p:grpSpPr>
        <p:sp>
          <p:nvSpPr>
            <p:cNvPr id="54" name="Rechthoek 53">
              <a:extLst>
                <a:ext uri="{FF2B5EF4-FFF2-40B4-BE49-F238E27FC236}">
                  <a16:creationId xmlns:a16="http://schemas.microsoft.com/office/drawing/2014/main" id="{49E2C0D2-3DA6-4B9F-AD87-BB5A5FA6041D}"/>
                </a:ext>
              </a:extLst>
            </p:cNvPr>
            <p:cNvSpPr/>
            <p:nvPr userDrawn="1"/>
          </p:nvSpPr>
          <p:spPr>
            <a:xfrm>
              <a:off x="-3419345" y="4919951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Voettekst wijzigen</a:t>
              </a:r>
            </a:p>
          </p:txBody>
        </p:sp>
        <p:cxnSp>
          <p:nvCxnSpPr>
            <p:cNvPr id="55" name="Rechte verbindingslijn 54">
              <a:extLst>
                <a:ext uri="{FF2B5EF4-FFF2-40B4-BE49-F238E27FC236}">
                  <a16:creationId xmlns:a16="http://schemas.microsoft.com/office/drawing/2014/main" id="{F3F5B098-4F73-49AA-A56A-2641BB02F81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185969"/>
              <a:ext cx="2444788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56" name="Ovaal 55">
              <a:extLst>
                <a:ext uri="{FF2B5EF4-FFF2-40B4-BE49-F238E27FC236}">
                  <a16:creationId xmlns:a16="http://schemas.microsoft.com/office/drawing/2014/main" id="{287CD4AB-FD93-42F7-A82C-448967F01D1E}"/>
                </a:ext>
              </a:extLst>
            </p:cNvPr>
            <p:cNvSpPr/>
            <p:nvPr userDrawn="1"/>
          </p:nvSpPr>
          <p:spPr>
            <a:xfrm>
              <a:off x="-3428327" y="531458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57" name="Rechthoek 56">
              <a:extLst>
                <a:ext uri="{FF2B5EF4-FFF2-40B4-BE49-F238E27FC236}">
                  <a16:creationId xmlns:a16="http://schemas.microsoft.com/office/drawing/2014/main" id="{35A0B825-4EAC-45DC-9E7C-3841B778DF96}"/>
                </a:ext>
              </a:extLst>
            </p:cNvPr>
            <p:cNvSpPr/>
            <p:nvPr userDrawn="1"/>
          </p:nvSpPr>
          <p:spPr>
            <a:xfrm>
              <a:off x="-3062645" y="5380646"/>
              <a:ext cx="1946732" cy="36093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‘Invoegen’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‘Kop- en voettekst’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.</a:t>
              </a:r>
            </a:p>
          </p:txBody>
        </p:sp>
        <p:cxnSp>
          <p:nvCxnSpPr>
            <p:cNvPr id="58" name="Rechte verbindingslijn 57">
              <a:extLst>
                <a:ext uri="{FF2B5EF4-FFF2-40B4-BE49-F238E27FC236}">
                  <a16:creationId xmlns:a16="http://schemas.microsoft.com/office/drawing/2014/main" id="{7134CECC-6563-4551-8467-E8DB65BBC59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887714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59" name="Ovaal 58">
              <a:extLst>
                <a:ext uri="{FF2B5EF4-FFF2-40B4-BE49-F238E27FC236}">
                  <a16:creationId xmlns:a16="http://schemas.microsoft.com/office/drawing/2014/main" id="{8E14DC9C-04FC-4068-83BC-B6D9A3D0EB20}"/>
                </a:ext>
              </a:extLst>
            </p:cNvPr>
            <p:cNvSpPr/>
            <p:nvPr userDrawn="1"/>
          </p:nvSpPr>
          <p:spPr>
            <a:xfrm>
              <a:off x="-3428327" y="599850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60" name="Rechthoek 59">
              <a:extLst>
                <a:ext uri="{FF2B5EF4-FFF2-40B4-BE49-F238E27FC236}">
                  <a16:creationId xmlns:a16="http://schemas.microsoft.com/office/drawing/2014/main" id="{4A2E61E5-E015-4C4B-9465-4535F0149262}"/>
                </a:ext>
              </a:extLst>
            </p:cNvPr>
            <p:cNvSpPr/>
            <p:nvPr userDrawn="1"/>
          </p:nvSpPr>
          <p:spPr>
            <a:xfrm>
              <a:off x="-3062645" y="6064568"/>
              <a:ext cx="2817996" cy="6713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Typ de gewenste voettekst in, in het aangegeven tekstkader. Klik vervolgens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‘Overal toepassen’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om de gegevens op </a:t>
              </a:r>
              <a:b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elke slide toe te passen.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Segoe UI Light" panose="020B0502040204020203" pitchFamily="34" charset="0"/>
              </a:endParaRPr>
            </a:p>
          </p:txBody>
        </p:sp>
        <p:cxnSp>
          <p:nvCxnSpPr>
            <p:cNvPr id="61" name="Rechte verbindingslijn 60">
              <a:extLst>
                <a:ext uri="{FF2B5EF4-FFF2-40B4-BE49-F238E27FC236}">
                  <a16:creationId xmlns:a16="http://schemas.microsoft.com/office/drawing/2014/main" id="{69C64C80-7551-44DB-BCB2-DD4EF6E611A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6858000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62" name="Groep 61">
              <a:extLst>
                <a:ext uri="{FF2B5EF4-FFF2-40B4-BE49-F238E27FC236}">
                  <a16:creationId xmlns:a16="http://schemas.microsoft.com/office/drawing/2014/main" id="{8FBAC5F4-222F-4C8E-9C94-930B5420C8FD}"/>
                </a:ext>
              </a:extLst>
            </p:cNvPr>
            <p:cNvGrpSpPr/>
            <p:nvPr userDrawn="1"/>
          </p:nvGrpSpPr>
          <p:grpSpPr>
            <a:xfrm>
              <a:off x="-886669" y="5102332"/>
              <a:ext cx="681133" cy="750023"/>
              <a:chOff x="-910573" y="4987990"/>
              <a:chExt cx="681133" cy="750023"/>
            </a:xfrm>
          </p:grpSpPr>
          <p:grpSp>
            <p:nvGrpSpPr>
              <p:cNvPr id="63" name="Groep 62">
                <a:extLst>
                  <a:ext uri="{FF2B5EF4-FFF2-40B4-BE49-F238E27FC236}">
                    <a16:creationId xmlns:a16="http://schemas.microsoft.com/office/drawing/2014/main" id="{4AAF7CB1-C783-48F2-9E8B-ED9D66D0A7BF}"/>
                  </a:ext>
                </a:extLst>
              </p:cNvPr>
              <p:cNvGrpSpPr/>
              <p:nvPr userDrawn="1"/>
            </p:nvGrpSpPr>
            <p:grpSpPr>
              <a:xfrm>
                <a:off x="-713542" y="4987990"/>
                <a:ext cx="287071" cy="379107"/>
                <a:chOff x="-4050578" y="288410"/>
                <a:chExt cx="322125" cy="379107"/>
              </a:xfrm>
            </p:grpSpPr>
            <p:sp>
              <p:nvSpPr>
                <p:cNvPr id="65" name="Rechthoek met één afgeknipte en afgeronde hoek 47">
                  <a:extLst>
                    <a:ext uri="{FF2B5EF4-FFF2-40B4-BE49-F238E27FC236}">
                      <a16:creationId xmlns:a16="http://schemas.microsoft.com/office/drawing/2014/main" id="{47D581CB-FBA0-4929-AF28-EB49AF09F33B}"/>
                    </a:ext>
                  </a:extLst>
                </p:cNvPr>
                <p:cNvSpPr/>
                <p:nvPr userDrawn="1"/>
              </p:nvSpPr>
              <p:spPr>
                <a:xfrm>
                  <a:off x="-4050578" y="288410"/>
                  <a:ext cx="322125" cy="379107"/>
                </a:xfrm>
                <a:prstGeom prst="snipRoundRect">
                  <a:avLst>
                    <a:gd name="adj1" fmla="val 0"/>
                    <a:gd name="adj2" fmla="val 33753"/>
                  </a:avLst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66" name="Rechthoekige driehoek 65">
                  <a:extLst>
                    <a:ext uri="{FF2B5EF4-FFF2-40B4-BE49-F238E27FC236}">
                      <a16:creationId xmlns:a16="http://schemas.microsoft.com/office/drawing/2014/main" id="{4BB26BE4-AE2F-462D-BCF6-D59731AB8381}"/>
                    </a:ext>
                  </a:extLst>
                </p:cNvPr>
                <p:cNvSpPr/>
                <p:nvPr userDrawn="1"/>
              </p:nvSpPr>
              <p:spPr>
                <a:xfrm>
                  <a:off x="-3833537" y="291656"/>
                  <a:ext cx="103133" cy="93757"/>
                </a:xfrm>
                <a:prstGeom prst="rtTriangle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67" name="Rechthoek 66">
                  <a:extLst>
                    <a:ext uri="{FF2B5EF4-FFF2-40B4-BE49-F238E27FC236}">
                      <a16:creationId xmlns:a16="http://schemas.microsoft.com/office/drawing/2014/main" id="{5978483C-77A2-4613-AEAF-F37218061747}"/>
                    </a:ext>
                  </a:extLst>
                </p:cNvPr>
                <p:cNvSpPr/>
                <p:nvPr userDrawn="1"/>
              </p:nvSpPr>
              <p:spPr>
                <a:xfrm>
                  <a:off x="-4013673" y="314848"/>
                  <a:ext cx="140930" cy="70565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68" name="Rechthoek 67">
                  <a:extLst>
                    <a:ext uri="{FF2B5EF4-FFF2-40B4-BE49-F238E27FC236}">
                      <a16:creationId xmlns:a16="http://schemas.microsoft.com/office/drawing/2014/main" id="{FAD7065F-6B0B-4A63-BB71-6954A4DCA2BE}"/>
                    </a:ext>
                  </a:extLst>
                </p:cNvPr>
                <p:cNvSpPr/>
                <p:nvPr userDrawn="1"/>
              </p:nvSpPr>
              <p:spPr>
                <a:xfrm>
                  <a:off x="-4020379" y="586428"/>
                  <a:ext cx="261727" cy="61406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R="0" lvl="0" indent="0" algn="ctr" defTabSz="914400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64" name="Rechthoek 63">
                <a:extLst>
                  <a:ext uri="{FF2B5EF4-FFF2-40B4-BE49-F238E27FC236}">
                    <a16:creationId xmlns:a16="http://schemas.microsoft.com/office/drawing/2014/main" id="{352D48FB-703A-483A-ABAC-FC67FD4B4D05}"/>
                  </a:ext>
                </a:extLst>
              </p:cNvPr>
              <p:cNvSpPr/>
              <p:nvPr userDrawn="1"/>
            </p:nvSpPr>
            <p:spPr>
              <a:xfrm>
                <a:off x="-910573" y="5352063"/>
                <a:ext cx="681133" cy="385950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9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n-lt"/>
                    <a:ea typeface="+mn-ea"/>
                    <a:cs typeface="Segoe UI Light" panose="020B0502040204020203" pitchFamily="34" charset="0"/>
                  </a:rPr>
                  <a:t>Koptekst en voettekst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76650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(Beeldvulle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media 10">
            <a:extLst>
              <a:ext uri="{FF2B5EF4-FFF2-40B4-BE49-F238E27FC236}">
                <a16:creationId xmlns:a16="http://schemas.microsoft.com/office/drawing/2014/main" id="{3A750B5D-826F-45E6-825A-FDC04009BF5B}"/>
              </a:ext>
            </a:extLst>
          </p:cNvPr>
          <p:cNvSpPr>
            <a:spLocks noGrp="1"/>
          </p:cNvSpPr>
          <p:nvPr>
            <p:ph type="media" sz="quarter" idx="13" hasCustomPrompt="1"/>
          </p:nvPr>
        </p:nvSpPr>
        <p:spPr>
          <a:xfrm>
            <a:off x="-1" y="0"/>
            <a:ext cx="12192000" cy="6858000"/>
          </a:xfrm>
          <a:solidFill>
            <a:schemeClr val="bg2"/>
          </a:solidFill>
        </p:spPr>
        <p:txBody>
          <a:bodyPr tIns="2520000"/>
          <a:lstStyle>
            <a:lvl1pPr marL="0" indent="0" algn="ctr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Klik op onderstaand pictogram</a:t>
            </a:r>
            <a:br>
              <a:rPr lang="nl-NL" dirty="0"/>
            </a:br>
            <a:r>
              <a:rPr lang="nl-NL" dirty="0"/>
              <a:t>om een video in te voegen</a:t>
            </a:r>
          </a:p>
        </p:txBody>
      </p:sp>
      <p:sp>
        <p:nvSpPr>
          <p:cNvPr id="74" name="Tijdelijke aanduiding voor tekst 7">
            <a:extLst>
              <a:ext uri="{FF2B5EF4-FFF2-40B4-BE49-F238E27FC236}">
                <a16:creationId xmlns:a16="http://schemas.microsoft.com/office/drawing/2014/main" id="{EA4EA901-C561-46DF-B4F6-344F5E55F95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1227" y="6324652"/>
            <a:ext cx="1659813" cy="194400"/>
          </a:xfrm>
          <a:solidFill>
            <a:schemeClr val="accent1"/>
          </a:solidFill>
        </p:spPr>
        <p:txBody>
          <a:bodyPr wrap="square" lIns="72000" tIns="36000" rIns="72000" bIns="36000" anchor="ctr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© EDSN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D091338-B78F-4C9D-8081-A0FCD7101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noProof="0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9D5A26-B4B5-47D7-AE48-D5B9A7EF7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E2494-EE97-40F2-9778-4770A80E3CD2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864317-6C6E-4970-8602-A0B2E6A8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noProof="0"/>
              <a:t>Corporate presentatie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E939907-F15D-4115-88E8-76C634F9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t>‹nr.›</a:t>
            </a:fld>
            <a:endParaRPr lang="nl-NL" noProof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C24349EC-F505-4EBC-BF90-1D8C86887469}"/>
              </a:ext>
            </a:extLst>
          </p:cNvPr>
          <p:cNvSpPr/>
          <p:nvPr userDrawn="1"/>
        </p:nvSpPr>
        <p:spPr>
          <a:xfrm>
            <a:off x="0" y="-491319"/>
            <a:ext cx="3411940" cy="30025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l-NL" sz="1400" noProof="0" dirty="0"/>
              <a:t>Video (Beeldvullend)</a:t>
            </a:r>
          </a:p>
        </p:txBody>
      </p:sp>
      <p:grpSp>
        <p:nvGrpSpPr>
          <p:cNvPr id="8" name="GRID" hidden="1">
            <a:extLst>
              <a:ext uri="{FF2B5EF4-FFF2-40B4-BE49-F238E27FC236}">
                <a16:creationId xmlns:a16="http://schemas.microsoft.com/office/drawing/2014/main" id="{A2B169BE-D9E7-473F-97E3-2BFAB571F7A4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2EC38E08-55EF-4F5F-8027-7310A7813F9D}"/>
                </a:ext>
              </a:extLst>
            </p:cNvPr>
            <p:cNvSpPr/>
            <p:nvPr userDrawn="1"/>
          </p:nvSpPr>
          <p:spPr>
            <a:xfrm>
              <a:off x="0" y="0"/>
              <a:ext cx="12192000" cy="64800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D8DD2D10-F17C-4A00-9BA3-8D7C3246EC74}"/>
                </a:ext>
              </a:extLst>
            </p:cNvPr>
            <p:cNvSpPr/>
            <p:nvPr userDrawn="1"/>
          </p:nvSpPr>
          <p:spPr>
            <a:xfrm>
              <a:off x="0" y="0"/>
              <a:ext cx="648000" cy="6857999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5C04DD17-44F0-4FF3-9813-9A9C47D78F9B}"/>
                </a:ext>
              </a:extLst>
            </p:cNvPr>
            <p:cNvSpPr/>
            <p:nvPr userDrawn="1"/>
          </p:nvSpPr>
          <p:spPr>
            <a:xfrm>
              <a:off x="0" y="1064525"/>
              <a:ext cx="12192000" cy="36000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1D27E87C-5ECA-489F-9145-5A88B2A352BD}"/>
                </a:ext>
              </a:extLst>
            </p:cNvPr>
            <p:cNvSpPr/>
            <p:nvPr userDrawn="1"/>
          </p:nvSpPr>
          <p:spPr>
            <a:xfrm>
              <a:off x="0" y="6498000"/>
              <a:ext cx="12192000" cy="36000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B324CB1-0B1B-48E2-B243-FB85385995E6}"/>
                </a:ext>
              </a:extLst>
            </p:cNvPr>
            <p:cNvSpPr/>
            <p:nvPr userDrawn="1"/>
          </p:nvSpPr>
          <p:spPr>
            <a:xfrm>
              <a:off x="0" y="5986208"/>
              <a:ext cx="12192000" cy="36000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336D4EF6-84FE-414E-B828-F3EF75FF55F6}"/>
                </a:ext>
              </a:extLst>
            </p:cNvPr>
            <p:cNvSpPr/>
            <p:nvPr userDrawn="1"/>
          </p:nvSpPr>
          <p:spPr>
            <a:xfrm>
              <a:off x="11543999" y="0"/>
              <a:ext cx="648000" cy="6857999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sp>
        <p:nvSpPr>
          <p:cNvPr id="17" name="Tijdelijke aanduiding voor tekst 18">
            <a:extLst>
              <a:ext uri="{FF2B5EF4-FFF2-40B4-BE49-F238E27FC236}">
                <a16:creationId xmlns:a16="http://schemas.microsoft.com/office/drawing/2014/main" id="{B5DA49BB-CF12-481E-8155-79DEDAA669A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47700" y="978195"/>
            <a:ext cx="9712325" cy="264821"/>
          </a:xfrm>
        </p:spPr>
        <p:txBody>
          <a:bodyPr/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nl-NL" dirty="0"/>
              <a:t>Subtitel</a:t>
            </a:r>
          </a:p>
        </p:txBody>
      </p:sp>
      <p:grpSp>
        <p:nvGrpSpPr>
          <p:cNvPr id="19" name="Instructie">
            <a:extLst>
              <a:ext uri="{FF2B5EF4-FFF2-40B4-BE49-F238E27FC236}">
                <a16:creationId xmlns:a16="http://schemas.microsoft.com/office/drawing/2014/main" id="{B22CD486-A13E-4D83-A26A-96EC860646A7}"/>
              </a:ext>
            </a:extLst>
          </p:cNvPr>
          <p:cNvGrpSpPr/>
          <p:nvPr userDrawn="1"/>
        </p:nvGrpSpPr>
        <p:grpSpPr>
          <a:xfrm>
            <a:off x="12391601" y="0"/>
            <a:ext cx="3183678" cy="4784167"/>
            <a:chOff x="12391601" y="0"/>
            <a:chExt cx="3183678" cy="4784167"/>
          </a:xfrm>
        </p:grpSpPr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2F71C957-583F-4574-82F8-2087FBB4A431}"/>
                </a:ext>
              </a:extLst>
            </p:cNvPr>
            <p:cNvGrpSpPr/>
            <p:nvPr userDrawn="1"/>
          </p:nvGrpSpPr>
          <p:grpSpPr>
            <a:xfrm>
              <a:off x="12757282" y="3100116"/>
              <a:ext cx="1499406" cy="678267"/>
              <a:chOff x="12757283" y="3120781"/>
              <a:chExt cx="1499406" cy="678267"/>
            </a:xfrm>
          </p:grpSpPr>
          <p:sp>
            <p:nvSpPr>
              <p:cNvPr id="44" name="Rechthoek 43">
                <a:extLst>
                  <a:ext uri="{FF2B5EF4-FFF2-40B4-BE49-F238E27FC236}">
                    <a16:creationId xmlns:a16="http://schemas.microsoft.com/office/drawing/2014/main" id="{749BB329-2BB6-48D0-AC9C-5F9D1E705BE9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" name="Rechthoek 44">
                <a:extLst>
                  <a:ext uri="{FF2B5EF4-FFF2-40B4-BE49-F238E27FC236}">
                    <a16:creationId xmlns:a16="http://schemas.microsoft.com/office/drawing/2014/main" id="{1F4EAAEC-3D02-4F9D-905A-31BBBDA07589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Tekstvak 45">
                <a:extLst>
                  <a:ext uri="{FF2B5EF4-FFF2-40B4-BE49-F238E27FC236}">
                    <a16:creationId xmlns:a16="http://schemas.microsoft.com/office/drawing/2014/main" id="{53A9C9C3-E1B9-4933-8872-A61115DD6E09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47" name="Tekstvak 46">
                <a:extLst>
                  <a:ext uri="{FF2B5EF4-FFF2-40B4-BE49-F238E27FC236}">
                    <a16:creationId xmlns:a16="http://schemas.microsoft.com/office/drawing/2014/main" id="{AB9D3432-975C-44F2-8D7A-CA111093D3AA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48" name="Picture 3">
                <a:extLst>
                  <a:ext uri="{FF2B5EF4-FFF2-40B4-BE49-F238E27FC236}">
                    <a16:creationId xmlns:a16="http://schemas.microsoft.com/office/drawing/2014/main" id="{0C4AAA7E-9EE5-45D0-A6AD-4E9175D99467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49" name="Gelijkbenige driehoek 48">
                <a:extLst>
                  <a:ext uri="{FF2B5EF4-FFF2-40B4-BE49-F238E27FC236}">
                    <a16:creationId xmlns:a16="http://schemas.microsoft.com/office/drawing/2014/main" id="{C3A5A66F-1F57-4FD7-A4A7-A1E26DD46874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0" name="Groep 49">
                <a:extLst>
                  <a:ext uri="{FF2B5EF4-FFF2-40B4-BE49-F238E27FC236}">
                    <a16:creationId xmlns:a16="http://schemas.microsoft.com/office/drawing/2014/main" id="{8ECCC75A-D587-47FD-9CFE-0D4B061E6770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55" name="Rechthoek 54">
                  <a:extLst>
                    <a:ext uri="{FF2B5EF4-FFF2-40B4-BE49-F238E27FC236}">
                      <a16:creationId xmlns:a16="http://schemas.microsoft.com/office/drawing/2014/main" id="{B83CF2ED-B005-49B5-AB4A-F1D963646A09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56" name="Rechthoek 55">
                  <a:extLst>
                    <a:ext uri="{FF2B5EF4-FFF2-40B4-BE49-F238E27FC236}">
                      <a16:creationId xmlns:a16="http://schemas.microsoft.com/office/drawing/2014/main" id="{A4F6274C-5A79-4710-BE46-E7071EEBF3DB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57" name="Rechthoek 56">
                  <a:extLst>
                    <a:ext uri="{FF2B5EF4-FFF2-40B4-BE49-F238E27FC236}">
                      <a16:creationId xmlns:a16="http://schemas.microsoft.com/office/drawing/2014/main" id="{030CEAD7-E01E-4E28-842D-CF06EF2CE761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51" name="Groep 50">
                <a:extLst>
                  <a:ext uri="{FF2B5EF4-FFF2-40B4-BE49-F238E27FC236}">
                    <a16:creationId xmlns:a16="http://schemas.microsoft.com/office/drawing/2014/main" id="{ABA26E6F-7DDE-4145-8ADA-1B15DE33F37C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70F92D39-4377-4ECA-AAFE-4D9974FE5E10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E4283667-4ADC-424F-AE45-EA964AEE494A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04B663AB-1318-4A35-A512-500457DA07D5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  <p:grpSp>
          <p:nvGrpSpPr>
            <p:cNvPr id="21" name="Meer informatie">
              <a:extLst>
                <a:ext uri="{FF2B5EF4-FFF2-40B4-BE49-F238E27FC236}">
                  <a16:creationId xmlns:a16="http://schemas.microsoft.com/office/drawing/2014/main" id="{C36DB31C-A124-43D2-A0A3-CD683E7EBB76}"/>
                </a:ext>
              </a:extLst>
            </p:cNvPr>
            <p:cNvGrpSpPr/>
            <p:nvPr userDrawn="1"/>
          </p:nvGrpSpPr>
          <p:grpSpPr>
            <a:xfrm>
              <a:off x="12396764" y="4000894"/>
              <a:ext cx="3178515" cy="783273"/>
              <a:chOff x="-3741486" y="3386444"/>
              <a:chExt cx="3178515" cy="783273"/>
            </a:xfrm>
          </p:grpSpPr>
          <p:sp>
            <p:nvSpPr>
              <p:cNvPr id="41" name="Freeform 101">
                <a:extLst>
                  <a:ext uri="{FF2B5EF4-FFF2-40B4-BE49-F238E27FC236}">
                    <a16:creationId xmlns:a16="http://schemas.microsoft.com/office/drawing/2014/main" id="{36ACF6BE-01C7-4D12-ABC6-B0549CDBD0F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3741486" y="3386444"/>
                <a:ext cx="255753" cy="255753"/>
              </a:xfrm>
              <a:custGeom>
                <a:avLst/>
                <a:gdLst>
                  <a:gd name="T0" fmla="*/ 0 w 292"/>
                  <a:gd name="T1" fmla="*/ 146 h 292"/>
                  <a:gd name="T2" fmla="*/ 4 w 292"/>
                  <a:gd name="T3" fmla="*/ 113 h 292"/>
                  <a:gd name="T4" fmla="*/ 14 w 292"/>
                  <a:gd name="T5" fmla="*/ 82 h 292"/>
                  <a:gd name="T6" fmla="*/ 31 w 292"/>
                  <a:gd name="T7" fmla="*/ 55 h 292"/>
                  <a:gd name="T8" fmla="*/ 53 w 292"/>
                  <a:gd name="T9" fmla="*/ 32 h 292"/>
                  <a:gd name="T10" fmla="*/ 81 w 292"/>
                  <a:gd name="T11" fmla="*/ 15 h 292"/>
                  <a:gd name="T12" fmla="*/ 112 w 292"/>
                  <a:gd name="T13" fmla="*/ 4 h 292"/>
                  <a:gd name="T14" fmla="*/ 145 w 292"/>
                  <a:gd name="T15" fmla="*/ 0 h 292"/>
                  <a:gd name="T16" fmla="*/ 179 w 292"/>
                  <a:gd name="T17" fmla="*/ 4 h 292"/>
                  <a:gd name="T18" fmla="*/ 209 w 292"/>
                  <a:gd name="T19" fmla="*/ 15 h 292"/>
                  <a:gd name="T20" fmla="*/ 237 w 292"/>
                  <a:gd name="T21" fmla="*/ 32 h 292"/>
                  <a:gd name="T22" fmla="*/ 259 w 292"/>
                  <a:gd name="T23" fmla="*/ 55 h 292"/>
                  <a:gd name="T24" fmla="*/ 276 w 292"/>
                  <a:gd name="T25" fmla="*/ 82 h 292"/>
                  <a:gd name="T26" fmla="*/ 288 w 292"/>
                  <a:gd name="T27" fmla="*/ 113 h 292"/>
                  <a:gd name="T28" fmla="*/ 292 w 292"/>
                  <a:gd name="T29" fmla="*/ 146 h 292"/>
                  <a:gd name="T30" fmla="*/ 288 w 292"/>
                  <a:gd name="T31" fmla="*/ 180 h 292"/>
                  <a:gd name="T32" fmla="*/ 276 w 292"/>
                  <a:gd name="T33" fmla="*/ 210 h 292"/>
                  <a:gd name="T34" fmla="*/ 259 w 292"/>
                  <a:gd name="T35" fmla="*/ 237 h 292"/>
                  <a:gd name="T36" fmla="*/ 237 w 292"/>
                  <a:gd name="T37" fmla="*/ 260 h 292"/>
                  <a:gd name="T38" fmla="*/ 209 w 292"/>
                  <a:gd name="T39" fmla="*/ 278 h 292"/>
                  <a:gd name="T40" fmla="*/ 179 w 292"/>
                  <a:gd name="T41" fmla="*/ 288 h 292"/>
                  <a:gd name="T42" fmla="*/ 145 w 292"/>
                  <a:gd name="T43" fmla="*/ 292 h 292"/>
                  <a:gd name="T44" fmla="*/ 112 w 292"/>
                  <a:gd name="T45" fmla="*/ 288 h 292"/>
                  <a:gd name="T46" fmla="*/ 81 w 292"/>
                  <a:gd name="T47" fmla="*/ 278 h 292"/>
                  <a:gd name="T48" fmla="*/ 53 w 292"/>
                  <a:gd name="T49" fmla="*/ 260 h 292"/>
                  <a:gd name="T50" fmla="*/ 31 w 292"/>
                  <a:gd name="T51" fmla="*/ 237 h 292"/>
                  <a:gd name="T52" fmla="*/ 14 w 292"/>
                  <a:gd name="T53" fmla="*/ 210 h 292"/>
                  <a:gd name="T54" fmla="*/ 4 w 292"/>
                  <a:gd name="T55" fmla="*/ 180 h 292"/>
                  <a:gd name="T56" fmla="*/ 0 w 292"/>
                  <a:gd name="T57" fmla="*/ 146 h 292"/>
                  <a:gd name="T58" fmla="*/ 102 w 292"/>
                  <a:gd name="T59" fmla="*/ 121 h 292"/>
                  <a:gd name="T60" fmla="*/ 102 w 292"/>
                  <a:gd name="T61" fmla="*/ 142 h 292"/>
                  <a:gd name="T62" fmla="*/ 120 w 292"/>
                  <a:gd name="T63" fmla="*/ 142 h 292"/>
                  <a:gd name="T64" fmla="*/ 120 w 292"/>
                  <a:gd name="T65" fmla="*/ 223 h 292"/>
                  <a:gd name="T66" fmla="*/ 102 w 292"/>
                  <a:gd name="T67" fmla="*/ 223 h 292"/>
                  <a:gd name="T68" fmla="*/ 102 w 292"/>
                  <a:gd name="T69" fmla="*/ 244 h 292"/>
                  <a:gd name="T70" fmla="*/ 188 w 292"/>
                  <a:gd name="T71" fmla="*/ 244 h 292"/>
                  <a:gd name="T72" fmla="*/ 188 w 292"/>
                  <a:gd name="T73" fmla="*/ 223 h 292"/>
                  <a:gd name="T74" fmla="*/ 170 w 292"/>
                  <a:gd name="T75" fmla="*/ 223 h 292"/>
                  <a:gd name="T76" fmla="*/ 170 w 292"/>
                  <a:gd name="T77" fmla="*/ 142 h 292"/>
                  <a:gd name="T78" fmla="*/ 188 w 292"/>
                  <a:gd name="T79" fmla="*/ 142 h 292"/>
                  <a:gd name="T80" fmla="*/ 188 w 292"/>
                  <a:gd name="T81" fmla="*/ 121 h 292"/>
                  <a:gd name="T82" fmla="*/ 102 w 292"/>
                  <a:gd name="T83" fmla="*/ 121 h 292"/>
                  <a:gd name="T84" fmla="*/ 115 w 292"/>
                  <a:gd name="T85" fmla="*/ 79 h 292"/>
                  <a:gd name="T86" fmla="*/ 117 w 292"/>
                  <a:gd name="T87" fmla="*/ 92 h 292"/>
                  <a:gd name="T88" fmla="*/ 124 w 292"/>
                  <a:gd name="T89" fmla="*/ 101 h 292"/>
                  <a:gd name="T90" fmla="*/ 133 w 292"/>
                  <a:gd name="T91" fmla="*/ 108 h 292"/>
                  <a:gd name="T92" fmla="*/ 145 w 292"/>
                  <a:gd name="T93" fmla="*/ 110 h 292"/>
                  <a:gd name="T94" fmla="*/ 157 w 292"/>
                  <a:gd name="T95" fmla="*/ 108 h 292"/>
                  <a:gd name="T96" fmla="*/ 167 w 292"/>
                  <a:gd name="T97" fmla="*/ 101 h 292"/>
                  <a:gd name="T98" fmla="*/ 174 w 292"/>
                  <a:gd name="T99" fmla="*/ 92 h 292"/>
                  <a:gd name="T100" fmla="*/ 176 w 292"/>
                  <a:gd name="T101" fmla="*/ 79 h 292"/>
                  <a:gd name="T102" fmla="*/ 174 w 292"/>
                  <a:gd name="T103" fmla="*/ 67 h 292"/>
                  <a:gd name="T104" fmla="*/ 167 w 292"/>
                  <a:gd name="T105" fmla="*/ 58 h 292"/>
                  <a:gd name="T106" fmla="*/ 157 w 292"/>
                  <a:gd name="T107" fmla="*/ 51 h 292"/>
                  <a:gd name="T108" fmla="*/ 145 w 292"/>
                  <a:gd name="T109" fmla="*/ 49 h 292"/>
                  <a:gd name="T110" fmla="*/ 133 w 292"/>
                  <a:gd name="T111" fmla="*/ 51 h 292"/>
                  <a:gd name="T112" fmla="*/ 124 w 292"/>
                  <a:gd name="T113" fmla="*/ 58 h 292"/>
                  <a:gd name="T114" fmla="*/ 117 w 292"/>
                  <a:gd name="T115" fmla="*/ 67 h 292"/>
                  <a:gd name="T116" fmla="*/ 115 w 292"/>
                  <a:gd name="T117" fmla="*/ 79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92" h="292">
                    <a:moveTo>
                      <a:pt x="0" y="146"/>
                    </a:moveTo>
                    <a:lnTo>
                      <a:pt x="4" y="113"/>
                    </a:lnTo>
                    <a:lnTo>
                      <a:pt x="14" y="82"/>
                    </a:lnTo>
                    <a:lnTo>
                      <a:pt x="31" y="55"/>
                    </a:lnTo>
                    <a:lnTo>
                      <a:pt x="53" y="32"/>
                    </a:lnTo>
                    <a:lnTo>
                      <a:pt x="81" y="15"/>
                    </a:lnTo>
                    <a:lnTo>
                      <a:pt x="112" y="4"/>
                    </a:lnTo>
                    <a:lnTo>
                      <a:pt x="145" y="0"/>
                    </a:lnTo>
                    <a:lnTo>
                      <a:pt x="179" y="4"/>
                    </a:lnTo>
                    <a:lnTo>
                      <a:pt x="209" y="15"/>
                    </a:lnTo>
                    <a:lnTo>
                      <a:pt x="237" y="32"/>
                    </a:lnTo>
                    <a:lnTo>
                      <a:pt x="259" y="55"/>
                    </a:lnTo>
                    <a:lnTo>
                      <a:pt x="276" y="82"/>
                    </a:lnTo>
                    <a:lnTo>
                      <a:pt x="288" y="113"/>
                    </a:lnTo>
                    <a:lnTo>
                      <a:pt x="292" y="146"/>
                    </a:lnTo>
                    <a:lnTo>
                      <a:pt x="288" y="180"/>
                    </a:lnTo>
                    <a:lnTo>
                      <a:pt x="276" y="210"/>
                    </a:lnTo>
                    <a:lnTo>
                      <a:pt x="259" y="237"/>
                    </a:lnTo>
                    <a:lnTo>
                      <a:pt x="237" y="260"/>
                    </a:lnTo>
                    <a:lnTo>
                      <a:pt x="209" y="278"/>
                    </a:lnTo>
                    <a:lnTo>
                      <a:pt x="179" y="288"/>
                    </a:lnTo>
                    <a:lnTo>
                      <a:pt x="145" y="292"/>
                    </a:lnTo>
                    <a:lnTo>
                      <a:pt x="112" y="288"/>
                    </a:lnTo>
                    <a:lnTo>
                      <a:pt x="81" y="278"/>
                    </a:lnTo>
                    <a:lnTo>
                      <a:pt x="53" y="260"/>
                    </a:lnTo>
                    <a:lnTo>
                      <a:pt x="31" y="237"/>
                    </a:lnTo>
                    <a:lnTo>
                      <a:pt x="14" y="210"/>
                    </a:lnTo>
                    <a:lnTo>
                      <a:pt x="4" y="180"/>
                    </a:lnTo>
                    <a:lnTo>
                      <a:pt x="0" y="146"/>
                    </a:lnTo>
                    <a:close/>
                    <a:moveTo>
                      <a:pt x="102" y="121"/>
                    </a:moveTo>
                    <a:lnTo>
                      <a:pt x="102" y="142"/>
                    </a:lnTo>
                    <a:lnTo>
                      <a:pt x="120" y="142"/>
                    </a:lnTo>
                    <a:lnTo>
                      <a:pt x="120" y="223"/>
                    </a:lnTo>
                    <a:lnTo>
                      <a:pt x="102" y="223"/>
                    </a:lnTo>
                    <a:lnTo>
                      <a:pt x="102" y="244"/>
                    </a:lnTo>
                    <a:lnTo>
                      <a:pt x="188" y="244"/>
                    </a:lnTo>
                    <a:lnTo>
                      <a:pt x="188" y="223"/>
                    </a:lnTo>
                    <a:lnTo>
                      <a:pt x="170" y="223"/>
                    </a:lnTo>
                    <a:lnTo>
                      <a:pt x="170" y="142"/>
                    </a:lnTo>
                    <a:lnTo>
                      <a:pt x="188" y="142"/>
                    </a:lnTo>
                    <a:lnTo>
                      <a:pt x="188" y="121"/>
                    </a:lnTo>
                    <a:lnTo>
                      <a:pt x="102" y="121"/>
                    </a:lnTo>
                    <a:close/>
                    <a:moveTo>
                      <a:pt x="115" y="79"/>
                    </a:moveTo>
                    <a:lnTo>
                      <a:pt x="117" y="92"/>
                    </a:lnTo>
                    <a:lnTo>
                      <a:pt x="124" y="101"/>
                    </a:lnTo>
                    <a:lnTo>
                      <a:pt x="133" y="108"/>
                    </a:lnTo>
                    <a:lnTo>
                      <a:pt x="145" y="110"/>
                    </a:lnTo>
                    <a:lnTo>
                      <a:pt x="157" y="108"/>
                    </a:lnTo>
                    <a:lnTo>
                      <a:pt x="167" y="101"/>
                    </a:lnTo>
                    <a:lnTo>
                      <a:pt x="174" y="92"/>
                    </a:lnTo>
                    <a:lnTo>
                      <a:pt x="176" y="79"/>
                    </a:lnTo>
                    <a:lnTo>
                      <a:pt x="174" y="67"/>
                    </a:lnTo>
                    <a:lnTo>
                      <a:pt x="167" y="58"/>
                    </a:lnTo>
                    <a:lnTo>
                      <a:pt x="157" y="51"/>
                    </a:lnTo>
                    <a:lnTo>
                      <a:pt x="145" y="49"/>
                    </a:lnTo>
                    <a:lnTo>
                      <a:pt x="133" y="51"/>
                    </a:lnTo>
                    <a:lnTo>
                      <a:pt x="124" y="58"/>
                    </a:lnTo>
                    <a:lnTo>
                      <a:pt x="117" y="67"/>
                    </a:lnTo>
                    <a:lnTo>
                      <a:pt x="115" y="79"/>
                    </a:lnTo>
                    <a:close/>
                  </a:path>
                </a:pathLst>
              </a:custGeom>
              <a:solidFill>
                <a:srgbClr val="FF78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sz="1100" noProof="0"/>
              </a:p>
            </p:txBody>
          </p:sp>
          <p:sp>
            <p:nvSpPr>
              <p:cNvPr id="42" name="Rechthoek 41">
                <a:extLst>
                  <a:ext uri="{FF2B5EF4-FFF2-40B4-BE49-F238E27FC236}">
                    <a16:creationId xmlns:a16="http://schemas.microsoft.com/office/drawing/2014/main" id="{AFA274EA-4BA5-420E-AD5D-90350FDB95BA}"/>
                  </a:ext>
                </a:extLst>
              </p:cNvPr>
              <p:cNvSpPr/>
              <p:nvPr userDrawn="1"/>
            </p:nvSpPr>
            <p:spPr>
              <a:xfrm>
                <a:off x="-3380966" y="3458473"/>
                <a:ext cx="2817995" cy="59212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Meer weten?</a:t>
                </a:r>
                <a:b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Ga naar dia </a:t>
                </a:r>
                <a:r>
                  <a:rPr kumimoji="0" lang="nl-NL" sz="11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‘Instructie dia: YouTube links’</a:t>
                </a: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, open deze in de diavoorstelling en klik op de gewenste video link.</a:t>
                </a:r>
              </a:p>
            </p:txBody>
          </p:sp>
          <p:cxnSp>
            <p:nvCxnSpPr>
              <p:cNvPr id="43" name="Rechte verbindingslijn 42">
                <a:extLst>
                  <a:ext uri="{FF2B5EF4-FFF2-40B4-BE49-F238E27FC236}">
                    <a16:creationId xmlns:a16="http://schemas.microsoft.com/office/drawing/2014/main" id="{7ACA2CD8-36C4-49AA-A30D-289EE03E75B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740987" y="4169717"/>
                <a:ext cx="3178016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accent2"/>
                </a:solidFill>
                <a:prstDash val="solid"/>
              </a:ln>
              <a:effectLst/>
            </p:spPr>
          </p:cxnSp>
        </p:grp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1186EC08-8A75-43F7-824E-FBA208E71A21}"/>
                </a:ext>
              </a:extLst>
            </p:cNvPr>
            <p:cNvSpPr/>
            <p:nvPr userDrawn="1"/>
          </p:nvSpPr>
          <p:spPr>
            <a:xfrm>
              <a:off x="12397262" y="0"/>
              <a:ext cx="3178016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Video invoegen/veranderen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851637AA-FFF6-4619-BBA8-1300D4F1A6F4}"/>
                </a:ext>
              </a:extLst>
            </p:cNvPr>
            <p:cNvSpPr/>
            <p:nvPr userDrawn="1"/>
          </p:nvSpPr>
          <p:spPr>
            <a:xfrm>
              <a:off x="12391601" y="366490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24" name="Rechte verbindingslijn 23">
              <a:extLst>
                <a:ext uri="{FF2B5EF4-FFF2-40B4-BE49-F238E27FC236}">
                  <a16:creationId xmlns:a16="http://schemas.microsoft.com/office/drawing/2014/main" id="{9C6FBB9C-9DB9-43BC-B22C-3C059C0C8D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241635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cxnSp>
          <p:nvCxnSpPr>
            <p:cNvPr id="25" name="Rechte verbindingslijn 24">
              <a:extLst>
                <a:ext uri="{FF2B5EF4-FFF2-40B4-BE49-F238E27FC236}">
                  <a16:creationId xmlns:a16="http://schemas.microsoft.com/office/drawing/2014/main" id="{F8432E27-7D22-4AD2-BE32-8DDAC2D1FA8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1577933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1F76F9B9-CC05-4AE9-97BE-9C16332A3E19}"/>
                </a:ext>
              </a:extLst>
            </p:cNvPr>
            <p:cNvSpPr/>
            <p:nvPr userDrawn="1"/>
          </p:nvSpPr>
          <p:spPr>
            <a:xfrm>
              <a:off x="12757282" y="432552"/>
              <a:ext cx="2817995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afbeelding/video d.m.v. de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video in te voegen. </a:t>
              </a:r>
              <a:r>
                <a:rPr kumimoji="0" lang="nl-NL" sz="11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7" name="Rechte verbindingslijn 26">
              <a:extLst>
                <a:ext uri="{FF2B5EF4-FFF2-40B4-BE49-F238E27FC236}">
                  <a16:creationId xmlns:a16="http://schemas.microsoft.com/office/drawing/2014/main" id="{BF75D1C4-6CC4-4B95-A816-9AC3E0CF368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3883011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28" name="Ovaal 27">
              <a:extLst>
                <a:ext uri="{FF2B5EF4-FFF2-40B4-BE49-F238E27FC236}">
                  <a16:creationId xmlns:a16="http://schemas.microsoft.com/office/drawing/2014/main" id="{2B4715A5-61EC-4F43-94B2-F90C72379E10}"/>
                </a:ext>
              </a:extLst>
            </p:cNvPr>
            <p:cNvSpPr/>
            <p:nvPr userDrawn="1"/>
          </p:nvSpPr>
          <p:spPr>
            <a:xfrm>
              <a:off x="12391601" y="1706398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1FE66895-DE9F-493B-A11E-316CDB294730}"/>
                </a:ext>
              </a:extLst>
            </p:cNvPr>
            <p:cNvSpPr/>
            <p:nvPr userDrawn="1"/>
          </p:nvSpPr>
          <p:spPr>
            <a:xfrm>
              <a:off x="12757282" y="1772461"/>
              <a:ext cx="2817995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video</a:t>
              </a:r>
              <a:b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grpSp>
          <p:nvGrpSpPr>
            <p:cNvPr id="30" name="Groep 29">
              <a:extLst>
                <a:ext uri="{FF2B5EF4-FFF2-40B4-BE49-F238E27FC236}">
                  <a16:creationId xmlns:a16="http://schemas.microsoft.com/office/drawing/2014/main" id="{8D9E934B-4598-414B-823B-F84641876210}"/>
                </a:ext>
              </a:extLst>
            </p:cNvPr>
            <p:cNvGrpSpPr/>
            <p:nvPr userDrawn="1"/>
          </p:nvGrpSpPr>
          <p:grpSpPr>
            <a:xfrm>
              <a:off x="12757282" y="2184550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F2BF87FB-C10D-4727-8C90-E9FAE5583D3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E8C5FF04-5E38-4277-AE85-B8BFA1FB42F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39">
                <a:extLst>
                  <a:ext uri="{FF2B5EF4-FFF2-40B4-BE49-F238E27FC236}">
                    <a16:creationId xmlns:a16="http://schemas.microsoft.com/office/drawing/2014/main" id="{ED23A093-5135-412D-86E1-1D943C47D49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1" name="Ovaal 30">
              <a:extLst>
                <a:ext uri="{FF2B5EF4-FFF2-40B4-BE49-F238E27FC236}">
                  <a16:creationId xmlns:a16="http://schemas.microsoft.com/office/drawing/2014/main" id="{4711DD9F-1683-4B87-93D3-3D026C6D1738}"/>
                </a:ext>
              </a:extLst>
            </p:cNvPr>
            <p:cNvSpPr/>
            <p:nvPr userDrawn="1"/>
          </p:nvSpPr>
          <p:spPr>
            <a:xfrm>
              <a:off x="12391601" y="2617951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32" name="Rechthoek 31">
              <a:extLst>
                <a:ext uri="{FF2B5EF4-FFF2-40B4-BE49-F238E27FC236}">
                  <a16:creationId xmlns:a16="http://schemas.microsoft.com/office/drawing/2014/main" id="{587D01AE-1140-4193-B4AD-FA8A715D83E7}"/>
                </a:ext>
              </a:extLst>
            </p:cNvPr>
            <p:cNvSpPr/>
            <p:nvPr userDrawn="1"/>
          </p:nvSpPr>
          <p:spPr>
            <a:xfrm>
              <a:off x="12757283" y="2684015"/>
              <a:ext cx="2817996" cy="31661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</a:t>
              </a:r>
              <a:b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video en kies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33" name="Rechte verbindingslijn 32">
              <a:extLst>
                <a:ext uri="{FF2B5EF4-FFF2-40B4-BE49-F238E27FC236}">
                  <a16:creationId xmlns:a16="http://schemas.microsoft.com/office/drawing/2014/main" id="{3E0A0961-A6FF-4458-95E6-B77F56883CE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2499789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34" name="Video icoon">
              <a:extLst>
                <a:ext uri="{FF2B5EF4-FFF2-40B4-BE49-F238E27FC236}">
                  <a16:creationId xmlns:a16="http://schemas.microsoft.com/office/drawing/2014/main" id="{7756B445-9794-443B-B7C7-8AE02B2B1276}"/>
                </a:ext>
              </a:extLst>
            </p:cNvPr>
            <p:cNvGrpSpPr/>
            <p:nvPr userDrawn="1"/>
          </p:nvGrpSpPr>
          <p:grpSpPr>
            <a:xfrm>
              <a:off x="12757282" y="1122460"/>
              <a:ext cx="326087" cy="328143"/>
              <a:chOff x="8066315" y="1676399"/>
              <a:chExt cx="1371600" cy="1380253"/>
            </a:xfrm>
          </p:grpSpPr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96BF7619-5370-4D14-9CFC-C4C807074E5C}"/>
                  </a:ext>
                </a:extLst>
              </p:cNvPr>
              <p:cNvSpPr/>
              <p:nvPr userDrawn="1"/>
            </p:nvSpPr>
            <p:spPr>
              <a:xfrm>
                <a:off x="8066315" y="1687286"/>
                <a:ext cx="1360714" cy="136071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6C6C6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noProof="0"/>
              </a:p>
            </p:txBody>
          </p:sp>
          <p:sp>
            <p:nvSpPr>
              <p:cNvPr id="36" name="Vrije vorm 112">
                <a:extLst>
                  <a:ext uri="{FF2B5EF4-FFF2-40B4-BE49-F238E27FC236}">
                    <a16:creationId xmlns:a16="http://schemas.microsoft.com/office/drawing/2014/main" id="{4BF75D42-B7FF-4CFE-B202-EB363C3FB904}"/>
                  </a:ext>
                </a:extLst>
              </p:cNvPr>
              <p:cNvSpPr/>
              <p:nvPr userDrawn="1"/>
            </p:nvSpPr>
            <p:spPr>
              <a:xfrm>
                <a:off x="8077201" y="1676399"/>
                <a:ext cx="1360714" cy="206829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noProof="0"/>
              </a:p>
            </p:txBody>
          </p:sp>
          <p:sp>
            <p:nvSpPr>
              <p:cNvPr id="37" name="Vrije vorm 113">
                <a:extLst>
                  <a:ext uri="{FF2B5EF4-FFF2-40B4-BE49-F238E27FC236}">
                    <a16:creationId xmlns:a16="http://schemas.microsoft.com/office/drawing/2014/main" id="{757DB3C0-BC4C-4248-ADF6-671ECCD65FEF}"/>
                  </a:ext>
                </a:extLst>
              </p:cNvPr>
              <p:cNvSpPr/>
              <p:nvPr userDrawn="1"/>
            </p:nvSpPr>
            <p:spPr>
              <a:xfrm>
                <a:off x="8071339" y="2849823"/>
                <a:ext cx="1360714" cy="206829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noProof="0"/>
              </a:p>
            </p:txBody>
          </p:sp>
        </p:grpSp>
      </p:grpSp>
      <p:grpSp>
        <p:nvGrpSpPr>
          <p:cNvPr id="58" name="Instructie">
            <a:extLst>
              <a:ext uri="{FF2B5EF4-FFF2-40B4-BE49-F238E27FC236}">
                <a16:creationId xmlns:a16="http://schemas.microsoft.com/office/drawing/2014/main" id="{A8141B49-EF99-4506-B6DC-33F30D44024F}"/>
              </a:ext>
            </a:extLst>
          </p:cNvPr>
          <p:cNvGrpSpPr/>
          <p:nvPr userDrawn="1"/>
        </p:nvGrpSpPr>
        <p:grpSpPr>
          <a:xfrm>
            <a:off x="-3428327" y="4919951"/>
            <a:ext cx="3222791" cy="1938049"/>
            <a:chOff x="-3428327" y="4919951"/>
            <a:chExt cx="3222791" cy="1938049"/>
          </a:xfrm>
        </p:grpSpPr>
        <p:sp>
          <p:nvSpPr>
            <p:cNvPr id="59" name="Rechthoek 58">
              <a:extLst>
                <a:ext uri="{FF2B5EF4-FFF2-40B4-BE49-F238E27FC236}">
                  <a16:creationId xmlns:a16="http://schemas.microsoft.com/office/drawing/2014/main" id="{9695B396-56F7-4214-B0BF-16D5F8C75FC7}"/>
                </a:ext>
              </a:extLst>
            </p:cNvPr>
            <p:cNvSpPr/>
            <p:nvPr userDrawn="1"/>
          </p:nvSpPr>
          <p:spPr>
            <a:xfrm>
              <a:off x="-3419345" y="4919951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Voettekst wijzigen</a:t>
              </a:r>
            </a:p>
          </p:txBody>
        </p:sp>
        <p:cxnSp>
          <p:nvCxnSpPr>
            <p:cNvPr id="60" name="Rechte verbindingslijn 59">
              <a:extLst>
                <a:ext uri="{FF2B5EF4-FFF2-40B4-BE49-F238E27FC236}">
                  <a16:creationId xmlns:a16="http://schemas.microsoft.com/office/drawing/2014/main" id="{6B7DA830-B3F6-44E1-B239-9DBEE69ED67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185969"/>
              <a:ext cx="2444788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61" name="Ovaal 60">
              <a:extLst>
                <a:ext uri="{FF2B5EF4-FFF2-40B4-BE49-F238E27FC236}">
                  <a16:creationId xmlns:a16="http://schemas.microsoft.com/office/drawing/2014/main" id="{F9411C47-D7F7-4E14-8D4F-A3ECA6A41E2C}"/>
                </a:ext>
              </a:extLst>
            </p:cNvPr>
            <p:cNvSpPr/>
            <p:nvPr userDrawn="1"/>
          </p:nvSpPr>
          <p:spPr>
            <a:xfrm>
              <a:off x="-3428327" y="531458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62" name="Rechthoek 61">
              <a:extLst>
                <a:ext uri="{FF2B5EF4-FFF2-40B4-BE49-F238E27FC236}">
                  <a16:creationId xmlns:a16="http://schemas.microsoft.com/office/drawing/2014/main" id="{AC509C05-7E65-46C7-BECB-C8CB807C15A0}"/>
                </a:ext>
              </a:extLst>
            </p:cNvPr>
            <p:cNvSpPr/>
            <p:nvPr userDrawn="1"/>
          </p:nvSpPr>
          <p:spPr>
            <a:xfrm>
              <a:off x="-3062645" y="5380646"/>
              <a:ext cx="1946732" cy="36093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‘Invoegen’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‘Kop- en voettekst’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.</a:t>
              </a:r>
            </a:p>
          </p:txBody>
        </p:sp>
        <p:cxnSp>
          <p:nvCxnSpPr>
            <p:cNvPr id="63" name="Rechte verbindingslijn 62">
              <a:extLst>
                <a:ext uri="{FF2B5EF4-FFF2-40B4-BE49-F238E27FC236}">
                  <a16:creationId xmlns:a16="http://schemas.microsoft.com/office/drawing/2014/main" id="{F73039EC-EE80-40A5-A068-CA705F1AA66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887714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08D210CE-2C98-429F-90A4-A1F28486946D}"/>
                </a:ext>
              </a:extLst>
            </p:cNvPr>
            <p:cNvSpPr/>
            <p:nvPr userDrawn="1"/>
          </p:nvSpPr>
          <p:spPr>
            <a:xfrm>
              <a:off x="-3428327" y="599850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65" name="Rechthoek 64">
              <a:extLst>
                <a:ext uri="{FF2B5EF4-FFF2-40B4-BE49-F238E27FC236}">
                  <a16:creationId xmlns:a16="http://schemas.microsoft.com/office/drawing/2014/main" id="{26A7B105-C42A-43C6-9F88-3DDEECDF00F4}"/>
                </a:ext>
              </a:extLst>
            </p:cNvPr>
            <p:cNvSpPr/>
            <p:nvPr userDrawn="1"/>
          </p:nvSpPr>
          <p:spPr>
            <a:xfrm>
              <a:off x="-3062645" y="6064568"/>
              <a:ext cx="2817996" cy="6713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Typ de gewenste voettekst in, in het aangegeven tekstkader. Klik vervolgens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‘Overal toepassen’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om de gegevens op </a:t>
              </a:r>
              <a:b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elke slide toe te passen.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Segoe UI Light" panose="020B0502040204020203" pitchFamily="34" charset="0"/>
              </a:endParaRPr>
            </a:p>
          </p:txBody>
        </p:sp>
        <p:cxnSp>
          <p:nvCxnSpPr>
            <p:cNvPr id="66" name="Rechte verbindingslijn 65">
              <a:extLst>
                <a:ext uri="{FF2B5EF4-FFF2-40B4-BE49-F238E27FC236}">
                  <a16:creationId xmlns:a16="http://schemas.microsoft.com/office/drawing/2014/main" id="{19D9049C-A5DC-491B-9C89-0A8D34BD36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6858000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67" name="Groep 66">
              <a:extLst>
                <a:ext uri="{FF2B5EF4-FFF2-40B4-BE49-F238E27FC236}">
                  <a16:creationId xmlns:a16="http://schemas.microsoft.com/office/drawing/2014/main" id="{3F1DC565-4939-4AC5-893F-B117B0CB3959}"/>
                </a:ext>
              </a:extLst>
            </p:cNvPr>
            <p:cNvGrpSpPr/>
            <p:nvPr userDrawn="1"/>
          </p:nvGrpSpPr>
          <p:grpSpPr>
            <a:xfrm>
              <a:off x="-886669" y="5102332"/>
              <a:ext cx="681133" cy="750023"/>
              <a:chOff x="-910573" y="4987990"/>
              <a:chExt cx="681133" cy="750023"/>
            </a:xfrm>
          </p:grpSpPr>
          <p:grpSp>
            <p:nvGrpSpPr>
              <p:cNvPr id="68" name="Groep 67">
                <a:extLst>
                  <a:ext uri="{FF2B5EF4-FFF2-40B4-BE49-F238E27FC236}">
                    <a16:creationId xmlns:a16="http://schemas.microsoft.com/office/drawing/2014/main" id="{A5F5A560-234B-4D34-86EE-58C5A1FF57B1}"/>
                  </a:ext>
                </a:extLst>
              </p:cNvPr>
              <p:cNvGrpSpPr/>
              <p:nvPr userDrawn="1"/>
            </p:nvGrpSpPr>
            <p:grpSpPr>
              <a:xfrm>
                <a:off x="-713542" y="4987990"/>
                <a:ext cx="287071" cy="379107"/>
                <a:chOff x="-4050578" y="288410"/>
                <a:chExt cx="322125" cy="379107"/>
              </a:xfrm>
            </p:grpSpPr>
            <p:sp>
              <p:nvSpPr>
                <p:cNvPr id="70" name="Rechthoek met één afgeknipte en afgeronde hoek 47">
                  <a:extLst>
                    <a:ext uri="{FF2B5EF4-FFF2-40B4-BE49-F238E27FC236}">
                      <a16:creationId xmlns:a16="http://schemas.microsoft.com/office/drawing/2014/main" id="{0115523C-5EBE-41FC-80B1-5A70912D1F7C}"/>
                    </a:ext>
                  </a:extLst>
                </p:cNvPr>
                <p:cNvSpPr/>
                <p:nvPr userDrawn="1"/>
              </p:nvSpPr>
              <p:spPr>
                <a:xfrm>
                  <a:off x="-4050578" y="288410"/>
                  <a:ext cx="322125" cy="379107"/>
                </a:xfrm>
                <a:prstGeom prst="snipRoundRect">
                  <a:avLst>
                    <a:gd name="adj1" fmla="val 0"/>
                    <a:gd name="adj2" fmla="val 33753"/>
                  </a:avLst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1" name="Rechthoekige driehoek 70">
                  <a:extLst>
                    <a:ext uri="{FF2B5EF4-FFF2-40B4-BE49-F238E27FC236}">
                      <a16:creationId xmlns:a16="http://schemas.microsoft.com/office/drawing/2014/main" id="{872C5973-B863-4D5E-9252-B078A06D15B3}"/>
                    </a:ext>
                  </a:extLst>
                </p:cNvPr>
                <p:cNvSpPr/>
                <p:nvPr userDrawn="1"/>
              </p:nvSpPr>
              <p:spPr>
                <a:xfrm>
                  <a:off x="-3833537" y="291656"/>
                  <a:ext cx="103133" cy="93757"/>
                </a:xfrm>
                <a:prstGeom prst="rtTriangle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F888609E-96B1-4BD3-A996-868EE8034D66}"/>
                    </a:ext>
                  </a:extLst>
                </p:cNvPr>
                <p:cNvSpPr/>
                <p:nvPr userDrawn="1"/>
              </p:nvSpPr>
              <p:spPr>
                <a:xfrm>
                  <a:off x="-4013673" y="314848"/>
                  <a:ext cx="140930" cy="70565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E3AA21B-E35F-4CB0-8C65-ED5FC2F9CCA4}"/>
                    </a:ext>
                  </a:extLst>
                </p:cNvPr>
                <p:cNvSpPr/>
                <p:nvPr userDrawn="1"/>
              </p:nvSpPr>
              <p:spPr>
                <a:xfrm>
                  <a:off x="-4020379" y="586428"/>
                  <a:ext cx="261727" cy="61406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R="0" lvl="0" indent="0" algn="ctr" defTabSz="914400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7F002C13-EB57-42E1-95A8-327A921A0A3D}"/>
                  </a:ext>
                </a:extLst>
              </p:cNvPr>
              <p:cNvSpPr/>
              <p:nvPr userDrawn="1"/>
            </p:nvSpPr>
            <p:spPr>
              <a:xfrm>
                <a:off x="-910573" y="5352063"/>
                <a:ext cx="681133" cy="385950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9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n-lt"/>
                    <a:ea typeface="+mn-ea"/>
                    <a:cs typeface="Segoe UI Light" panose="020B0502040204020203" pitchFamily="34" charset="0"/>
                  </a:rPr>
                  <a:t>Koptekst en voettekst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58541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091338-B78F-4C9D-8081-A0FCD7101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noProof="0"/>
              <a:t>Klik om stijl te bewerken</a:t>
            </a:r>
          </a:p>
        </p:txBody>
      </p:sp>
      <p:sp>
        <p:nvSpPr>
          <p:cNvPr id="27" name="Tijdelijke aanduiding voor tekst 7">
            <a:extLst>
              <a:ext uri="{FF2B5EF4-FFF2-40B4-BE49-F238E27FC236}">
                <a16:creationId xmlns:a16="http://schemas.microsoft.com/office/drawing/2014/main" id="{A371F5BD-91EE-4619-AA06-2E57176293F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1227" y="6324652"/>
            <a:ext cx="1659813" cy="194400"/>
          </a:xfrm>
          <a:solidFill>
            <a:schemeClr val="accent1"/>
          </a:solidFill>
        </p:spPr>
        <p:txBody>
          <a:bodyPr wrap="square" lIns="72000" tIns="36000" rIns="72000" bIns="36000" anchor="ctr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© EDSN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9D5A26-B4B5-47D7-AE48-D5B9A7EF7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7CC77-9379-49BF-95C0-45FB91A34E3A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864317-6C6E-4970-8602-A0B2E6A8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noProof="0"/>
              <a:t>Corporate presentatie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E939907-F15D-4115-88E8-76C634F9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t>‹nr.›</a:t>
            </a:fld>
            <a:endParaRPr lang="nl-NL" noProof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C24349EC-F505-4EBC-BF90-1D8C86887469}"/>
              </a:ext>
            </a:extLst>
          </p:cNvPr>
          <p:cNvSpPr/>
          <p:nvPr userDrawn="1"/>
        </p:nvSpPr>
        <p:spPr>
          <a:xfrm>
            <a:off x="0" y="-491319"/>
            <a:ext cx="3411940" cy="30025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l-NL" sz="1400" noProof="0" dirty="0"/>
              <a:t>Alleen titel</a:t>
            </a:r>
          </a:p>
        </p:txBody>
      </p:sp>
      <p:sp>
        <p:nvSpPr>
          <p:cNvPr id="9" name="Tijdelijke aanduiding voor tekst 18">
            <a:extLst>
              <a:ext uri="{FF2B5EF4-FFF2-40B4-BE49-F238E27FC236}">
                <a16:creationId xmlns:a16="http://schemas.microsoft.com/office/drawing/2014/main" id="{F72D3D5A-DE7F-4910-906A-0C847C7CF09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47700" y="978195"/>
            <a:ext cx="9712325" cy="264821"/>
          </a:xfrm>
        </p:spPr>
        <p:txBody>
          <a:bodyPr/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nl-NL" dirty="0"/>
              <a:t>Subtitel</a:t>
            </a:r>
          </a:p>
        </p:txBody>
      </p:sp>
      <p:grpSp>
        <p:nvGrpSpPr>
          <p:cNvPr id="11" name="Instructie">
            <a:extLst>
              <a:ext uri="{FF2B5EF4-FFF2-40B4-BE49-F238E27FC236}">
                <a16:creationId xmlns:a16="http://schemas.microsoft.com/office/drawing/2014/main" id="{48A5837E-4007-4409-8865-97D56D2C1F30}"/>
              </a:ext>
            </a:extLst>
          </p:cNvPr>
          <p:cNvGrpSpPr/>
          <p:nvPr userDrawn="1"/>
        </p:nvGrpSpPr>
        <p:grpSpPr>
          <a:xfrm>
            <a:off x="-3428327" y="4919951"/>
            <a:ext cx="3222791" cy="1938049"/>
            <a:chOff x="-3428327" y="4919951"/>
            <a:chExt cx="3222791" cy="193804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1C3A3D70-661B-4E29-B9C9-82E4964A2B4E}"/>
                </a:ext>
              </a:extLst>
            </p:cNvPr>
            <p:cNvSpPr/>
            <p:nvPr userDrawn="1"/>
          </p:nvSpPr>
          <p:spPr>
            <a:xfrm>
              <a:off x="-3419345" y="4919951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Voettekst wijzigen</a:t>
              </a:r>
            </a:p>
          </p:txBody>
        </p:sp>
        <p:cxnSp>
          <p:nvCxnSpPr>
            <p:cNvPr id="13" name="Rechte verbindingslijn 12">
              <a:extLst>
                <a:ext uri="{FF2B5EF4-FFF2-40B4-BE49-F238E27FC236}">
                  <a16:creationId xmlns:a16="http://schemas.microsoft.com/office/drawing/2014/main" id="{0D02A7A3-4ABA-4C91-9048-98774E1CFD2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185969"/>
              <a:ext cx="2444788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897069D5-84B2-447B-A860-062F1A52663F}"/>
                </a:ext>
              </a:extLst>
            </p:cNvPr>
            <p:cNvSpPr/>
            <p:nvPr userDrawn="1"/>
          </p:nvSpPr>
          <p:spPr>
            <a:xfrm>
              <a:off x="-3428327" y="531458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BCB7C43D-4791-4FC7-A047-44144F19D0D3}"/>
                </a:ext>
              </a:extLst>
            </p:cNvPr>
            <p:cNvSpPr/>
            <p:nvPr userDrawn="1"/>
          </p:nvSpPr>
          <p:spPr>
            <a:xfrm>
              <a:off x="-3062645" y="5380646"/>
              <a:ext cx="1946732" cy="36093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‘Invoegen’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‘Kop- en voettekst’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.</a:t>
              </a:r>
            </a:p>
          </p:txBody>
        </p:sp>
        <p:cxnSp>
          <p:nvCxnSpPr>
            <p:cNvPr id="16" name="Rechte verbindingslijn 15">
              <a:extLst>
                <a:ext uri="{FF2B5EF4-FFF2-40B4-BE49-F238E27FC236}">
                  <a16:creationId xmlns:a16="http://schemas.microsoft.com/office/drawing/2014/main" id="{6B6E4C66-7651-48B8-BA2C-3ED0F6C78AF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887714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6D4E94C7-4A8D-46D0-9A55-7AAD7D3FD006}"/>
                </a:ext>
              </a:extLst>
            </p:cNvPr>
            <p:cNvSpPr/>
            <p:nvPr userDrawn="1"/>
          </p:nvSpPr>
          <p:spPr>
            <a:xfrm>
              <a:off x="-3428327" y="599850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2B454356-B216-44F6-8370-D0C85938054F}"/>
                </a:ext>
              </a:extLst>
            </p:cNvPr>
            <p:cNvSpPr/>
            <p:nvPr userDrawn="1"/>
          </p:nvSpPr>
          <p:spPr>
            <a:xfrm>
              <a:off x="-3062645" y="6064568"/>
              <a:ext cx="2817996" cy="6713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Typ de gewenste voettekst in, in het aangegeven tekstkader. Klik vervolgens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‘Overal toepassen’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om de gegevens op </a:t>
              </a:r>
              <a:b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elke slide toe te passen.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Segoe UI Light" panose="020B0502040204020203" pitchFamily="34" charset="0"/>
              </a:endParaRPr>
            </a:p>
          </p:txBody>
        </p:sp>
        <p:cxnSp>
          <p:nvCxnSpPr>
            <p:cNvPr id="19" name="Rechte verbindingslijn 18">
              <a:extLst>
                <a:ext uri="{FF2B5EF4-FFF2-40B4-BE49-F238E27FC236}">
                  <a16:creationId xmlns:a16="http://schemas.microsoft.com/office/drawing/2014/main" id="{A13E3096-2BB4-4736-9C89-1293AF860E6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6858000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782EDED9-F115-43CD-98F0-82830F525958}"/>
                </a:ext>
              </a:extLst>
            </p:cNvPr>
            <p:cNvGrpSpPr/>
            <p:nvPr userDrawn="1"/>
          </p:nvGrpSpPr>
          <p:grpSpPr>
            <a:xfrm>
              <a:off x="-886669" y="5102332"/>
              <a:ext cx="681133" cy="750023"/>
              <a:chOff x="-910573" y="4987990"/>
              <a:chExt cx="681133" cy="750023"/>
            </a:xfrm>
          </p:grpSpPr>
          <p:grpSp>
            <p:nvGrpSpPr>
              <p:cNvPr id="21" name="Groep 20">
                <a:extLst>
                  <a:ext uri="{FF2B5EF4-FFF2-40B4-BE49-F238E27FC236}">
                    <a16:creationId xmlns:a16="http://schemas.microsoft.com/office/drawing/2014/main" id="{05A6AFE3-2313-43C4-86AB-CDDFE90644A4}"/>
                  </a:ext>
                </a:extLst>
              </p:cNvPr>
              <p:cNvGrpSpPr/>
              <p:nvPr userDrawn="1"/>
            </p:nvGrpSpPr>
            <p:grpSpPr>
              <a:xfrm>
                <a:off x="-713542" y="4987990"/>
                <a:ext cx="287071" cy="379107"/>
                <a:chOff x="-4050578" y="288410"/>
                <a:chExt cx="322125" cy="379107"/>
              </a:xfrm>
            </p:grpSpPr>
            <p:sp>
              <p:nvSpPr>
                <p:cNvPr id="23" name="Rechthoek met één afgeknipte en afgeronde hoek 47">
                  <a:extLst>
                    <a:ext uri="{FF2B5EF4-FFF2-40B4-BE49-F238E27FC236}">
                      <a16:creationId xmlns:a16="http://schemas.microsoft.com/office/drawing/2014/main" id="{35817834-F41D-4C54-AFB4-DE1FAA5E00A9}"/>
                    </a:ext>
                  </a:extLst>
                </p:cNvPr>
                <p:cNvSpPr/>
                <p:nvPr userDrawn="1"/>
              </p:nvSpPr>
              <p:spPr>
                <a:xfrm>
                  <a:off x="-4050578" y="288410"/>
                  <a:ext cx="322125" cy="379107"/>
                </a:xfrm>
                <a:prstGeom prst="snipRoundRect">
                  <a:avLst>
                    <a:gd name="adj1" fmla="val 0"/>
                    <a:gd name="adj2" fmla="val 33753"/>
                  </a:avLst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4" name="Rechthoekige driehoek 23">
                  <a:extLst>
                    <a:ext uri="{FF2B5EF4-FFF2-40B4-BE49-F238E27FC236}">
                      <a16:creationId xmlns:a16="http://schemas.microsoft.com/office/drawing/2014/main" id="{6D57C6B6-DFC4-4F04-96FE-38A5BFD44DE6}"/>
                    </a:ext>
                  </a:extLst>
                </p:cNvPr>
                <p:cNvSpPr/>
                <p:nvPr userDrawn="1"/>
              </p:nvSpPr>
              <p:spPr>
                <a:xfrm>
                  <a:off x="-3833537" y="291656"/>
                  <a:ext cx="103133" cy="93757"/>
                </a:xfrm>
                <a:prstGeom prst="rtTriangle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4E7FB735-8DED-4EDE-B8A7-62981D95DCFE}"/>
                    </a:ext>
                  </a:extLst>
                </p:cNvPr>
                <p:cNvSpPr/>
                <p:nvPr userDrawn="1"/>
              </p:nvSpPr>
              <p:spPr>
                <a:xfrm>
                  <a:off x="-4013673" y="314848"/>
                  <a:ext cx="140930" cy="70565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ABCE9F9D-CE12-4115-AF7B-55A268F3226E}"/>
                    </a:ext>
                  </a:extLst>
                </p:cNvPr>
                <p:cNvSpPr/>
                <p:nvPr userDrawn="1"/>
              </p:nvSpPr>
              <p:spPr>
                <a:xfrm>
                  <a:off x="-4020379" y="586428"/>
                  <a:ext cx="261727" cy="61406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R="0" lvl="0" indent="0" algn="ctr" defTabSz="914400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D4D82C64-2519-455F-A5FA-8B1FFB13356B}"/>
                  </a:ext>
                </a:extLst>
              </p:cNvPr>
              <p:cNvSpPr/>
              <p:nvPr userDrawn="1"/>
            </p:nvSpPr>
            <p:spPr>
              <a:xfrm>
                <a:off x="-910573" y="5352063"/>
                <a:ext cx="681133" cy="385950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9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n-lt"/>
                    <a:ea typeface="+mn-ea"/>
                    <a:cs typeface="Segoe UI Light" panose="020B0502040204020203" pitchFamily="34" charset="0"/>
                  </a:rPr>
                  <a:t>Koptekst en voettekst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72081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ema 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jdelijke aanduiding voor tekst 7">
            <a:extLst>
              <a:ext uri="{FF2B5EF4-FFF2-40B4-BE49-F238E27FC236}">
                <a16:creationId xmlns:a16="http://schemas.microsoft.com/office/drawing/2014/main" id="{5DA43524-A240-4073-B917-9A842232CC2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1227" y="6324652"/>
            <a:ext cx="1659813" cy="194400"/>
          </a:xfrm>
          <a:solidFill>
            <a:schemeClr val="accent1"/>
          </a:solidFill>
        </p:spPr>
        <p:txBody>
          <a:bodyPr wrap="square" lIns="72000" tIns="36000" rIns="72000" bIns="36000" anchor="ctr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© EDSN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D091338-B78F-4C9D-8081-A0FCD7101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709" y="648000"/>
            <a:ext cx="9251762" cy="319563"/>
          </a:xfrm>
        </p:spPr>
        <p:txBody>
          <a:bodyPr/>
          <a:lstStyle/>
          <a:p>
            <a:r>
              <a:rPr lang="nl-NL" noProof="0" dirty="0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9D5A26-B4B5-47D7-AE48-D5B9A7EF7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4909D-2E6C-4D3A-A8A6-6F3C5D5DB8B9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864317-6C6E-4970-8602-A0B2E6A8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noProof="0"/>
              <a:t>Corporate presentatie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E939907-F15D-4115-88E8-76C634F9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t>‹nr.›</a:t>
            </a:fld>
            <a:endParaRPr lang="nl-NL" noProof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C24349EC-F505-4EBC-BF90-1D8C86887469}"/>
              </a:ext>
            </a:extLst>
          </p:cNvPr>
          <p:cNvSpPr/>
          <p:nvPr userDrawn="1"/>
        </p:nvSpPr>
        <p:spPr>
          <a:xfrm>
            <a:off x="0" y="-491319"/>
            <a:ext cx="3411940" cy="30025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l-NL" sz="1400" noProof="0" dirty="0"/>
              <a:t>Schema dia</a:t>
            </a:r>
          </a:p>
        </p:txBody>
      </p:sp>
      <p:sp>
        <p:nvSpPr>
          <p:cNvPr id="9" name="Tijdelijke aanduiding voor tekst 18">
            <a:extLst>
              <a:ext uri="{FF2B5EF4-FFF2-40B4-BE49-F238E27FC236}">
                <a16:creationId xmlns:a16="http://schemas.microsoft.com/office/drawing/2014/main" id="{F72D3D5A-DE7F-4910-906A-0C847C7CF09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108263" y="978195"/>
            <a:ext cx="9251762" cy="264821"/>
          </a:xfrm>
        </p:spPr>
        <p:txBody>
          <a:bodyPr/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nl-NL" dirty="0"/>
              <a:t>Subtitel</a:t>
            </a:r>
          </a:p>
        </p:txBody>
      </p:sp>
      <p:grpSp>
        <p:nvGrpSpPr>
          <p:cNvPr id="11" name="Instructie">
            <a:extLst>
              <a:ext uri="{FF2B5EF4-FFF2-40B4-BE49-F238E27FC236}">
                <a16:creationId xmlns:a16="http://schemas.microsoft.com/office/drawing/2014/main" id="{42C818E8-D167-445E-A5BB-CAA31DE4F837}"/>
              </a:ext>
            </a:extLst>
          </p:cNvPr>
          <p:cNvGrpSpPr/>
          <p:nvPr userDrawn="1"/>
        </p:nvGrpSpPr>
        <p:grpSpPr>
          <a:xfrm>
            <a:off x="-3428327" y="4919951"/>
            <a:ext cx="3222791" cy="1938049"/>
            <a:chOff x="-3428327" y="4919951"/>
            <a:chExt cx="3222791" cy="193804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11FE45A1-D432-497D-BC4F-D608B3B49F4F}"/>
                </a:ext>
              </a:extLst>
            </p:cNvPr>
            <p:cNvSpPr/>
            <p:nvPr userDrawn="1"/>
          </p:nvSpPr>
          <p:spPr>
            <a:xfrm>
              <a:off x="-3419345" y="4919951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Voettekst wijzigen</a:t>
              </a:r>
            </a:p>
          </p:txBody>
        </p:sp>
        <p:cxnSp>
          <p:nvCxnSpPr>
            <p:cNvPr id="13" name="Rechte verbindingslijn 12">
              <a:extLst>
                <a:ext uri="{FF2B5EF4-FFF2-40B4-BE49-F238E27FC236}">
                  <a16:creationId xmlns:a16="http://schemas.microsoft.com/office/drawing/2014/main" id="{13EB9243-FA58-4310-9933-6A140379C7E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185969"/>
              <a:ext cx="2444788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626DE2E5-F7BC-415C-A19A-FF0EE4B52B94}"/>
                </a:ext>
              </a:extLst>
            </p:cNvPr>
            <p:cNvSpPr/>
            <p:nvPr userDrawn="1"/>
          </p:nvSpPr>
          <p:spPr>
            <a:xfrm>
              <a:off x="-3428327" y="531458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B8C574FD-B342-4261-8DA1-B8690317D092}"/>
                </a:ext>
              </a:extLst>
            </p:cNvPr>
            <p:cNvSpPr/>
            <p:nvPr userDrawn="1"/>
          </p:nvSpPr>
          <p:spPr>
            <a:xfrm>
              <a:off x="-3062645" y="5380646"/>
              <a:ext cx="1946732" cy="36093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‘Invoegen’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‘Kop- en voettekst’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.</a:t>
              </a:r>
            </a:p>
          </p:txBody>
        </p:sp>
        <p:cxnSp>
          <p:nvCxnSpPr>
            <p:cNvPr id="16" name="Rechte verbindingslijn 15">
              <a:extLst>
                <a:ext uri="{FF2B5EF4-FFF2-40B4-BE49-F238E27FC236}">
                  <a16:creationId xmlns:a16="http://schemas.microsoft.com/office/drawing/2014/main" id="{99500F16-3A18-4453-A9A6-5FE50C9CE3E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887714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4EA5A081-3E3B-4FA1-ADD9-366D6CB09054}"/>
                </a:ext>
              </a:extLst>
            </p:cNvPr>
            <p:cNvSpPr/>
            <p:nvPr userDrawn="1"/>
          </p:nvSpPr>
          <p:spPr>
            <a:xfrm>
              <a:off x="-3428327" y="599850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55E5063F-D645-4608-AC15-43F9B40C2E13}"/>
                </a:ext>
              </a:extLst>
            </p:cNvPr>
            <p:cNvSpPr/>
            <p:nvPr userDrawn="1"/>
          </p:nvSpPr>
          <p:spPr>
            <a:xfrm>
              <a:off x="-3062645" y="6064568"/>
              <a:ext cx="2817996" cy="6713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Typ de gewenste voettekst in, in het aangegeven tekstkader. Klik vervolgens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‘Overal toepassen’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om de gegevens op </a:t>
              </a:r>
              <a:b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elke slide toe te passen.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Segoe UI Light" panose="020B0502040204020203" pitchFamily="34" charset="0"/>
              </a:endParaRPr>
            </a:p>
          </p:txBody>
        </p:sp>
        <p:cxnSp>
          <p:nvCxnSpPr>
            <p:cNvPr id="19" name="Rechte verbindingslijn 18">
              <a:extLst>
                <a:ext uri="{FF2B5EF4-FFF2-40B4-BE49-F238E27FC236}">
                  <a16:creationId xmlns:a16="http://schemas.microsoft.com/office/drawing/2014/main" id="{7739FC75-D52F-4D56-AFFE-63CBB67302A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6858000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92A9C3F-F639-4D5A-ABDC-C3FDF2C0338C}"/>
                </a:ext>
              </a:extLst>
            </p:cNvPr>
            <p:cNvGrpSpPr/>
            <p:nvPr userDrawn="1"/>
          </p:nvGrpSpPr>
          <p:grpSpPr>
            <a:xfrm>
              <a:off x="-886669" y="5102332"/>
              <a:ext cx="681133" cy="750023"/>
              <a:chOff x="-910573" y="4987990"/>
              <a:chExt cx="681133" cy="750023"/>
            </a:xfrm>
          </p:grpSpPr>
          <p:grpSp>
            <p:nvGrpSpPr>
              <p:cNvPr id="21" name="Groep 20">
                <a:extLst>
                  <a:ext uri="{FF2B5EF4-FFF2-40B4-BE49-F238E27FC236}">
                    <a16:creationId xmlns:a16="http://schemas.microsoft.com/office/drawing/2014/main" id="{AEB22FDE-B6C1-48D5-92D9-8EBDF168B1E3}"/>
                  </a:ext>
                </a:extLst>
              </p:cNvPr>
              <p:cNvGrpSpPr/>
              <p:nvPr userDrawn="1"/>
            </p:nvGrpSpPr>
            <p:grpSpPr>
              <a:xfrm>
                <a:off x="-713542" y="4987990"/>
                <a:ext cx="287071" cy="379107"/>
                <a:chOff x="-4050578" y="288410"/>
                <a:chExt cx="322125" cy="379107"/>
              </a:xfrm>
            </p:grpSpPr>
            <p:sp>
              <p:nvSpPr>
                <p:cNvPr id="23" name="Rechthoek met één afgeknipte en afgeronde hoek 47">
                  <a:extLst>
                    <a:ext uri="{FF2B5EF4-FFF2-40B4-BE49-F238E27FC236}">
                      <a16:creationId xmlns:a16="http://schemas.microsoft.com/office/drawing/2014/main" id="{BF25EACC-8D5C-49D1-A61D-9195493518FE}"/>
                    </a:ext>
                  </a:extLst>
                </p:cNvPr>
                <p:cNvSpPr/>
                <p:nvPr userDrawn="1"/>
              </p:nvSpPr>
              <p:spPr>
                <a:xfrm>
                  <a:off x="-4050578" y="288410"/>
                  <a:ext cx="322125" cy="379107"/>
                </a:xfrm>
                <a:prstGeom prst="snipRoundRect">
                  <a:avLst>
                    <a:gd name="adj1" fmla="val 0"/>
                    <a:gd name="adj2" fmla="val 33753"/>
                  </a:avLst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4" name="Rechthoekige driehoek 23">
                  <a:extLst>
                    <a:ext uri="{FF2B5EF4-FFF2-40B4-BE49-F238E27FC236}">
                      <a16:creationId xmlns:a16="http://schemas.microsoft.com/office/drawing/2014/main" id="{654D9201-C6D2-402C-9C9B-5E121491D6C5}"/>
                    </a:ext>
                  </a:extLst>
                </p:cNvPr>
                <p:cNvSpPr/>
                <p:nvPr userDrawn="1"/>
              </p:nvSpPr>
              <p:spPr>
                <a:xfrm>
                  <a:off x="-3833537" y="291656"/>
                  <a:ext cx="103133" cy="93757"/>
                </a:xfrm>
                <a:prstGeom prst="rtTriangle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C8D1F090-D191-4695-A650-31DB25E764B3}"/>
                    </a:ext>
                  </a:extLst>
                </p:cNvPr>
                <p:cNvSpPr/>
                <p:nvPr userDrawn="1"/>
              </p:nvSpPr>
              <p:spPr>
                <a:xfrm>
                  <a:off x="-4013673" y="314848"/>
                  <a:ext cx="140930" cy="70565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1E20B9D6-B07C-41E8-9BA0-4DFE1DD34B99}"/>
                    </a:ext>
                  </a:extLst>
                </p:cNvPr>
                <p:cNvSpPr/>
                <p:nvPr userDrawn="1"/>
              </p:nvSpPr>
              <p:spPr>
                <a:xfrm>
                  <a:off x="-4020379" y="586428"/>
                  <a:ext cx="261727" cy="61406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R="0" lvl="0" indent="0" algn="ctr" defTabSz="914400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C52E8729-0DDE-45AE-9D6C-75DAE69ED733}"/>
                  </a:ext>
                </a:extLst>
              </p:cNvPr>
              <p:cNvSpPr/>
              <p:nvPr userDrawn="1"/>
            </p:nvSpPr>
            <p:spPr>
              <a:xfrm>
                <a:off x="-910573" y="5352063"/>
                <a:ext cx="681133" cy="385950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9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n-lt"/>
                    <a:ea typeface="+mn-ea"/>
                    <a:cs typeface="Segoe UI Light" panose="020B0502040204020203" pitchFamily="34" charset="0"/>
                  </a:rPr>
                  <a:t>Koptekst en voettekst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30857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MOCKUP LAPTOP"/>
          <p:cNvPicPr preferRelativeResize="0">
            <a:picLocks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43902" y="1124744"/>
            <a:ext cx="7304196" cy="4860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9" name="Tijdelijke aanduiding voor media 8"/>
          <p:cNvSpPr>
            <a:spLocks noGrp="1"/>
          </p:cNvSpPr>
          <p:nvPr>
            <p:ph type="media" sz="quarter" idx="15"/>
          </p:nvPr>
        </p:nvSpPr>
        <p:spPr>
          <a:xfrm>
            <a:off x="3217180" y="1482623"/>
            <a:ext cx="5757641" cy="3232684"/>
          </a:xfrm>
          <a:solidFill>
            <a:schemeClr val="tx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599">
                <a:solidFill>
                  <a:schemeClr val="bg1"/>
                </a:solidFill>
              </a:defRPr>
            </a:lvl1pPr>
          </a:lstStyle>
          <a:p>
            <a:endParaRPr lang="nl-NL"/>
          </a:p>
        </p:txBody>
      </p:sp>
      <p:sp>
        <p:nvSpPr>
          <p:cNvPr id="50" name="Rechthoek 49"/>
          <p:cNvSpPr/>
          <p:nvPr userDrawn="1"/>
        </p:nvSpPr>
        <p:spPr>
          <a:xfrm>
            <a:off x="0" y="-531440"/>
            <a:ext cx="6096000" cy="3873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l"/>
            <a:r>
              <a:rPr lang="nl-NL" sz="1999" b="0" spc="0" baseline="0" dirty="0">
                <a:solidFill>
                  <a:schemeClr val="tx2"/>
                </a:solidFill>
                <a:latin typeface="+mj-lt"/>
              </a:rPr>
              <a:t>100% video</a:t>
            </a:r>
          </a:p>
        </p:txBody>
      </p:sp>
      <p:sp>
        <p:nvSpPr>
          <p:cNvPr id="31" name="Tekstvak 33"/>
          <p:cNvSpPr txBox="1"/>
          <p:nvPr userDrawn="1"/>
        </p:nvSpPr>
        <p:spPr>
          <a:xfrm>
            <a:off x="12434069" y="1001584"/>
            <a:ext cx="2066859" cy="73866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>
            <a:defPPr>
              <a:defRPr lang="nl-NL"/>
            </a:defPPr>
            <a:lvl1pPr lvl="0">
              <a:defRPr sz="2800">
                <a:solidFill>
                  <a:prstClr val="white">
                    <a:lumMod val="75000"/>
                  </a:prstClr>
                </a:solidFill>
                <a:latin typeface="+mj-lt"/>
                <a:ea typeface="Tahoma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nl-NL" sz="1599" kern="0" dirty="0">
                <a:solidFill>
                  <a:srgbClr val="000000"/>
                </a:solidFill>
                <a:latin typeface="Calibri"/>
              </a:rPr>
              <a:t>Klik op het icoontje </a:t>
            </a:r>
            <a:br>
              <a:rPr lang="nl-NL" sz="1599" kern="0" dirty="0">
                <a:solidFill>
                  <a:srgbClr val="000000"/>
                </a:solidFill>
                <a:latin typeface="Calibri"/>
              </a:rPr>
            </a:br>
            <a:r>
              <a:rPr lang="nl-NL" sz="1599" kern="0" dirty="0">
                <a:solidFill>
                  <a:srgbClr val="000000"/>
                </a:solidFill>
                <a:latin typeface="Calibri"/>
              </a:rPr>
              <a:t>om een nieuwe</a:t>
            </a:r>
          </a:p>
          <a:p>
            <a:pPr>
              <a:defRPr/>
            </a:pPr>
            <a:r>
              <a:rPr lang="nl-NL" sz="1599" kern="0" dirty="0">
                <a:solidFill>
                  <a:srgbClr val="000000"/>
                </a:solidFill>
                <a:latin typeface="Calibri"/>
              </a:rPr>
              <a:t>video in te voegen.</a:t>
            </a:r>
          </a:p>
        </p:txBody>
      </p:sp>
      <p:sp>
        <p:nvSpPr>
          <p:cNvPr id="32" name="Tekstvak 33"/>
          <p:cNvSpPr txBox="1"/>
          <p:nvPr userDrawn="1"/>
        </p:nvSpPr>
        <p:spPr>
          <a:xfrm>
            <a:off x="12434069" y="3359672"/>
            <a:ext cx="2141332" cy="73866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>
            <a:defPPr>
              <a:defRPr lang="nl-NL"/>
            </a:defPPr>
            <a:lvl1pPr lvl="0">
              <a:defRPr sz="2800">
                <a:solidFill>
                  <a:prstClr val="white">
                    <a:lumMod val="75000"/>
                  </a:prstClr>
                </a:solidFill>
                <a:latin typeface="+mj-lt"/>
                <a:ea typeface="Tahoma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 sz="1599" kern="0" dirty="0">
                <a:solidFill>
                  <a:srgbClr val="000000"/>
                </a:solidFill>
                <a:latin typeface="Calibri"/>
              </a:rPr>
              <a:t>Zoek naar de video die u</a:t>
            </a:r>
          </a:p>
          <a:p>
            <a:pPr>
              <a:defRPr/>
            </a:pPr>
            <a:r>
              <a:rPr lang="en-US" sz="1599" kern="0" dirty="0">
                <a:solidFill>
                  <a:srgbClr val="000000"/>
                </a:solidFill>
                <a:latin typeface="Calibri"/>
              </a:rPr>
              <a:t>wilt invoegen en klik op deze. Klik op </a:t>
            </a:r>
            <a:r>
              <a:rPr lang="en-US" sz="1599" b="1" kern="0" dirty="0">
                <a:solidFill>
                  <a:schemeClr val="tx2"/>
                </a:solidFill>
                <a:latin typeface="Calibri"/>
              </a:rPr>
              <a:t>´Invoegen´</a:t>
            </a:r>
          </a:p>
        </p:txBody>
      </p:sp>
      <p:sp>
        <p:nvSpPr>
          <p:cNvPr id="33" name="Ovaal 32"/>
          <p:cNvSpPr/>
          <p:nvPr userDrawn="1"/>
        </p:nvSpPr>
        <p:spPr>
          <a:xfrm>
            <a:off x="12391075" y="505307"/>
            <a:ext cx="401329" cy="401538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lIns="0" tIns="35981" rIns="0" bIns="43178" rtlCol="0" anchor="ctr"/>
          <a:lstStyle/>
          <a:p>
            <a:pPr marL="0" marR="0" lvl="0" indent="0" algn="ctr" defTabSz="91394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5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rPr>
              <a:t>1</a:t>
            </a:r>
          </a:p>
        </p:txBody>
      </p:sp>
      <p:sp>
        <p:nvSpPr>
          <p:cNvPr id="34" name="Ovaal 33"/>
          <p:cNvSpPr/>
          <p:nvPr userDrawn="1"/>
        </p:nvSpPr>
        <p:spPr>
          <a:xfrm>
            <a:off x="12391075" y="2826560"/>
            <a:ext cx="401329" cy="401538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lIns="0" tIns="35981" rIns="0" bIns="43178" rtlCol="0" anchor="ctr"/>
          <a:lstStyle/>
          <a:p>
            <a:pPr marL="0" marR="0" lvl="0" indent="0" algn="ctr" defTabSz="91394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5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rPr>
              <a:t>2</a:t>
            </a:r>
          </a:p>
        </p:txBody>
      </p:sp>
      <p:pic>
        <p:nvPicPr>
          <p:cNvPr id="35" name="Picture 3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0" t="13535" r="3470" b="13927"/>
          <a:stretch/>
        </p:blipFill>
        <p:spPr bwMode="auto">
          <a:xfrm>
            <a:off x="12431520" y="4272945"/>
            <a:ext cx="1107180" cy="297656"/>
          </a:xfrm>
          <a:prstGeom prst="roundRect">
            <a:avLst>
              <a:gd name="adj" fmla="val 14496"/>
            </a:avLst>
          </a:prstGeom>
          <a:noFill/>
          <a:ln w="6350">
            <a:solidFill>
              <a:srgbClr val="E2AC00">
                <a:lumMod val="50000"/>
              </a:srgb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36" name="Picture 3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4" t="23401" r="80712" b="21471"/>
          <a:stretch/>
        </p:blipFill>
        <p:spPr bwMode="auto">
          <a:xfrm>
            <a:off x="12500941" y="4313427"/>
            <a:ext cx="791676" cy="226219"/>
          </a:xfrm>
          <a:prstGeom prst="roundRect">
            <a:avLst>
              <a:gd name="adj" fmla="val 14496"/>
            </a:avLst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37" name="Tekstvak 36"/>
          <p:cNvSpPr txBox="1"/>
          <p:nvPr userDrawn="1"/>
        </p:nvSpPr>
        <p:spPr>
          <a:xfrm>
            <a:off x="12513559" y="4299824"/>
            <a:ext cx="779058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defRPr/>
            </a:pPr>
            <a:r>
              <a:rPr lang="en-GB" sz="1099" b="1" kern="0" dirty="0" err="1">
                <a:solidFill>
                  <a:srgbClr val="005634">
                    <a:lumMod val="25000"/>
                  </a:srgbClr>
                </a:solidFill>
                <a:effectLst>
                  <a:outerShdw blurRad="25400" algn="ctr" rotWithShape="0">
                    <a:prstClr val="white"/>
                  </a:outerShdw>
                </a:effectLst>
                <a:latin typeface="Calibri"/>
              </a:rPr>
              <a:t>Invoegen</a:t>
            </a:r>
            <a:endParaRPr lang="en-GB" sz="1099" b="1" kern="0" dirty="0">
              <a:solidFill>
                <a:srgbClr val="005634">
                  <a:lumMod val="25000"/>
                </a:srgbClr>
              </a:solidFill>
              <a:effectLst>
                <a:outerShdw blurRad="25400" algn="ctr" rotWithShape="0">
                  <a:prstClr val="white"/>
                </a:outerShdw>
              </a:effectLst>
              <a:latin typeface="Calibri"/>
            </a:endParaRPr>
          </a:p>
        </p:txBody>
      </p:sp>
      <p:sp>
        <p:nvSpPr>
          <p:cNvPr id="38" name="Rechthoek 37"/>
          <p:cNvSpPr/>
          <p:nvPr userDrawn="1"/>
        </p:nvSpPr>
        <p:spPr>
          <a:xfrm>
            <a:off x="12260350" y="-26002"/>
            <a:ext cx="2771986" cy="38738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79906" rIns="179906" rtlCol="0" anchor="t"/>
          <a:lstStyle/>
          <a:p>
            <a:pPr marL="0" marR="0" lvl="0" indent="0" defTabSz="91394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799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/>
              </a:rPr>
              <a:t>VIDEO INVOEGEN</a:t>
            </a:r>
          </a:p>
        </p:txBody>
      </p:sp>
      <p:cxnSp>
        <p:nvCxnSpPr>
          <p:cNvPr id="39" name="Rechte verbindingslijn 38"/>
          <p:cNvCxnSpPr/>
          <p:nvPr userDrawn="1"/>
        </p:nvCxnSpPr>
        <p:spPr>
          <a:xfrm>
            <a:off x="12403954" y="358984"/>
            <a:ext cx="2314228" cy="0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olid"/>
          </a:ln>
          <a:effectLst/>
        </p:spPr>
      </p:cxnSp>
      <p:cxnSp>
        <p:nvCxnSpPr>
          <p:cNvPr id="48" name="Rechte verbindingslijn 47"/>
          <p:cNvCxnSpPr/>
          <p:nvPr userDrawn="1"/>
        </p:nvCxnSpPr>
        <p:spPr>
          <a:xfrm>
            <a:off x="12403615" y="2635400"/>
            <a:ext cx="2314228" cy="0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olid"/>
          </a:ln>
          <a:effectLst/>
        </p:spPr>
      </p:cxnSp>
      <p:cxnSp>
        <p:nvCxnSpPr>
          <p:cNvPr id="49" name="Rechte verbindingslijn 48"/>
          <p:cNvCxnSpPr/>
          <p:nvPr userDrawn="1"/>
        </p:nvCxnSpPr>
        <p:spPr>
          <a:xfrm>
            <a:off x="12403954" y="4723632"/>
            <a:ext cx="2314228" cy="0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olid"/>
          </a:ln>
          <a:effectLst/>
        </p:spPr>
      </p:cxnSp>
      <p:pic>
        <p:nvPicPr>
          <p:cNvPr id="51" name="Picture 2"/>
          <p:cNvPicPr>
            <a:picLocks noChangeAspect="1" noChangeArrowheads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8358" y="1844824"/>
            <a:ext cx="718684" cy="6065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ijdelijke aanduiding voor tekst 7">
            <a:extLst>
              <a:ext uri="{FF2B5EF4-FFF2-40B4-BE49-F238E27FC236}">
                <a16:creationId xmlns:a16="http://schemas.microsoft.com/office/drawing/2014/main" id="{1272718A-D71E-47FF-ABD6-C63A1E9D653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1227" y="6324652"/>
            <a:ext cx="1659813" cy="194400"/>
          </a:xfrm>
          <a:solidFill>
            <a:schemeClr val="accent1"/>
          </a:solidFill>
        </p:spPr>
        <p:txBody>
          <a:bodyPr wrap="square" lIns="72000" tIns="36000" rIns="72000" bIns="36000" anchor="ctr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© EDSN</a:t>
            </a:r>
          </a:p>
        </p:txBody>
      </p:sp>
      <p:sp>
        <p:nvSpPr>
          <p:cNvPr id="22" name="Tijdelijke aanduiding voor datum 3">
            <a:extLst>
              <a:ext uri="{FF2B5EF4-FFF2-40B4-BE49-F238E27FC236}">
                <a16:creationId xmlns:a16="http://schemas.microsoft.com/office/drawing/2014/main" id="{7F0E87FB-358C-428A-9274-14492485BD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46381" y="6323238"/>
            <a:ext cx="959637" cy="195814"/>
          </a:xfrm>
        </p:spPr>
        <p:txBody>
          <a:bodyPr/>
          <a:lstStyle/>
          <a:p>
            <a:fld id="{EE44909D-2E6C-4D3A-A8A6-6F3C5D5DB8B9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23" name="Tijdelijke aanduiding voor voettekst 4">
            <a:extLst>
              <a:ext uri="{FF2B5EF4-FFF2-40B4-BE49-F238E27FC236}">
                <a16:creationId xmlns:a16="http://schemas.microsoft.com/office/drawing/2014/main" id="{3064B332-2AFE-493D-9AFA-C4A6CFE83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6018" y="6323238"/>
            <a:ext cx="1252097" cy="195814"/>
          </a:xfrm>
        </p:spPr>
        <p:txBody>
          <a:bodyPr/>
          <a:lstStyle/>
          <a:p>
            <a:r>
              <a:rPr lang="nl-NL" noProof="0"/>
              <a:t>Corporate presentatie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F40F4E2B-DA64-475F-A9C8-A4FD06C3C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11819" y="6323238"/>
            <a:ext cx="334561" cy="195814"/>
          </a:xfrm>
        </p:spPr>
        <p:txBody>
          <a:bodyPr/>
          <a:lstStyle/>
          <a:p>
            <a:fld id="{D7B5DC5B-6873-43DB-ADC7-B15ACCE0DFDB}" type="slidenum">
              <a:rPr lang="nl-NL" noProof="0" smtClean="0"/>
              <a:t>‹nr.›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785308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uropa ka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Tijdelijke aanduiding voor tekst 7">
            <a:extLst>
              <a:ext uri="{FF2B5EF4-FFF2-40B4-BE49-F238E27FC236}">
                <a16:creationId xmlns:a16="http://schemas.microsoft.com/office/drawing/2014/main" id="{AA50E342-BCD6-402C-9D86-85450B983CC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1227" y="6324652"/>
            <a:ext cx="1659813" cy="194400"/>
          </a:xfrm>
          <a:solidFill>
            <a:schemeClr val="accent1"/>
          </a:solidFill>
        </p:spPr>
        <p:txBody>
          <a:bodyPr wrap="square" lIns="72000" tIns="36000" rIns="72000" bIns="36000" anchor="ctr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© EDSN</a:t>
            </a:r>
          </a:p>
        </p:txBody>
      </p:sp>
      <p:grpSp>
        <p:nvGrpSpPr>
          <p:cNvPr id="11" name="Europa">
            <a:extLst>
              <a:ext uri="{FF2B5EF4-FFF2-40B4-BE49-F238E27FC236}">
                <a16:creationId xmlns:a16="http://schemas.microsoft.com/office/drawing/2014/main" id="{C4D7AA1D-3A95-4E46-9F9D-E35158E25EA4}"/>
              </a:ext>
            </a:extLst>
          </p:cNvPr>
          <p:cNvGrpSpPr/>
          <p:nvPr userDrawn="1"/>
        </p:nvGrpSpPr>
        <p:grpSpPr bwMode="gray">
          <a:xfrm>
            <a:off x="4669612" y="-10633"/>
            <a:ext cx="7760974" cy="6868633"/>
            <a:chOff x="3588765" y="1625608"/>
            <a:chExt cx="5132094" cy="4542015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230F9F0F-083A-4D62-B44C-2205CD6C53D8}"/>
                </a:ext>
              </a:extLst>
            </p:cNvPr>
            <p:cNvSpPr>
              <a:spLocks/>
            </p:cNvSpPr>
            <p:nvPr/>
          </p:nvSpPr>
          <p:spPr bwMode="gray">
            <a:xfrm>
              <a:off x="8712884" y="5025740"/>
              <a:ext cx="7975" cy="4785"/>
            </a:xfrm>
            <a:custGeom>
              <a:avLst/>
              <a:gdLst>
                <a:gd name="T0" fmla="*/ 14 w 16"/>
                <a:gd name="T1" fmla="*/ 4 h 9"/>
                <a:gd name="T2" fmla="*/ 0 w 16"/>
                <a:gd name="T3" fmla="*/ 0 h 9"/>
                <a:gd name="T4" fmla="*/ 9 w 16"/>
                <a:gd name="T5" fmla="*/ 7 h 9"/>
                <a:gd name="T6" fmla="*/ 14 w 16"/>
                <a:gd name="T7" fmla="*/ 9 h 9"/>
                <a:gd name="T8" fmla="*/ 14 w 16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9">
                  <a:moveTo>
                    <a:pt x="14" y="4"/>
                  </a:moveTo>
                  <a:cubicBezTo>
                    <a:pt x="13" y="3"/>
                    <a:pt x="0" y="0"/>
                    <a:pt x="0" y="0"/>
                  </a:cubicBezTo>
                  <a:cubicBezTo>
                    <a:pt x="0" y="2"/>
                    <a:pt x="9" y="7"/>
                    <a:pt x="9" y="7"/>
                  </a:cubicBezTo>
                  <a:cubicBezTo>
                    <a:pt x="9" y="8"/>
                    <a:pt x="14" y="9"/>
                    <a:pt x="14" y="9"/>
                  </a:cubicBezTo>
                  <a:cubicBezTo>
                    <a:pt x="14" y="9"/>
                    <a:pt x="16" y="4"/>
                    <a:pt x="14" y="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1B8B18E8-978F-40DF-A65D-26569A33E773}"/>
                </a:ext>
              </a:extLst>
            </p:cNvPr>
            <p:cNvSpPr>
              <a:spLocks/>
            </p:cNvSpPr>
            <p:nvPr/>
          </p:nvSpPr>
          <p:spPr bwMode="gray">
            <a:xfrm>
              <a:off x="8712884" y="5025740"/>
              <a:ext cx="7975" cy="4785"/>
            </a:xfrm>
            <a:custGeom>
              <a:avLst/>
              <a:gdLst>
                <a:gd name="T0" fmla="*/ 14 w 16"/>
                <a:gd name="T1" fmla="*/ 9 h 9"/>
                <a:gd name="T2" fmla="*/ 9 w 16"/>
                <a:gd name="T3" fmla="*/ 7 h 9"/>
                <a:gd name="T4" fmla="*/ 0 w 16"/>
                <a:gd name="T5" fmla="*/ 0 h 9"/>
                <a:gd name="T6" fmla="*/ 14 w 16"/>
                <a:gd name="T7" fmla="*/ 4 h 9"/>
                <a:gd name="T8" fmla="*/ 14 w 16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9">
                  <a:moveTo>
                    <a:pt x="14" y="9"/>
                  </a:moveTo>
                  <a:cubicBezTo>
                    <a:pt x="14" y="9"/>
                    <a:pt x="9" y="8"/>
                    <a:pt x="9" y="7"/>
                  </a:cubicBezTo>
                  <a:cubicBezTo>
                    <a:pt x="9" y="7"/>
                    <a:pt x="0" y="2"/>
                    <a:pt x="0" y="0"/>
                  </a:cubicBezTo>
                  <a:cubicBezTo>
                    <a:pt x="0" y="0"/>
                    <a:pt x="13" y="3"/>
                    <a:pt x="14" y="4"/>
                  </a:cubicBezTo>
                  <a:cubicBezTo>
                    <a:pt x="16" y="4"/>
                    <a:pt x="14" y="9"/>
                    <a:pt x="14" y="9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EABDF4A2-D620-4D6B-B1C7-EE0676CD455F}"/>
                </a:ext>
              </a:extLst>
            </p:cNvPr>
            <p:cNvSpPr>
              <a:spLocks/>
            </p:cNvSpPr>
            <p:nvPr/>
          </p:nvSpPr>
          <p:spPr bwMode="gray">
            <a:xfrm>
              <a:off x="8677798" y="4008252"/>
              <a:ext cx="4785" cy="11164"/>
            </a:xfrm>
            <a:custGeom>
              <a:avLst/>
              <a:gdLst>
                <a:gd name="T0" fmla="*/ 0 w 8"/>
                <a:gd name="T1" fmla="*/ 0 h 19"/>
                <a:gd name="T2" fmla="*/ 0 w 8"/>
                <a:gd name="T3" fmla="*/ 19 h 19"/>
                <a:gd name="T4" fmla="*/ 2 w 8"/>
                <a:gd name="T5" fmla="*/ 17 h 19"/>
                <a:gd name="T6" fmla="*/ 0 w 8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9">
                  <a:moveTo>
                    <a:pt x="0" y="0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1" y="18"/>
                    <a:pt x="2" y="18"/>
                    <a:pt x="2" y="17"/>
                  </a:cubicBezTo>
                  <a:cubicBezTo>
                    <a:pt x="8" y="12"/>
                    <a:pt x="6" y="6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3666600-7202-44BA-A2B0-F9ABD226D1DE}"/>
                </a:ext>
              </a:extLst>
            </p:cNvPr>
            <p:cNvSpPr>
              <a:spLocks/>
            </p:cNvSpPr>
            <p:nvPr/>
          </p:nvSpPr>
          <p:spPr bwMode="gray">
            <a:xfrm>
              <a:off x="6395627" y="5162894"/>
              <a:ext cx="4785" cy="3190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3 w 3"/>
                <a:gd name="T5" fmla="*/ 1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2"/>
                  </a:lnTo>
                  <a:lnTo>
                    <a:pt x="3" y="1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82E5DE06-4537-45E4-925A-10BAEA1E7CF2}"/>
                </a:ext>
              </a:extLst>
            </p:cNvPr>
            <p:cNvSpPr>
              <a:spLocks/>
            </p:cNvSpPr>
            <p:nvPr/>
          </p:nvSpPr>
          <p:spPr bwMode="gray">
            <a:xfrm>
              <a:off x="6582220" y="4062476"/>
              <a:ext cx="7975" cy="15948"/>
            </a:xfrm>
            <a:custGeom>
              <a:avLst/>
              <a:gdLst>
                <a:gd name="T0" fmla="*/ 15 w 15"/>
                <a:gd name="T1" fmla="*/ 30 h 30"/>
                <a:gd name="T2" fmla="*/ 10 w 15"/>
                <a:gd name="T3" fmla="*/ 16 h 30"/>
                <a:gd name="T4" fmla="*/ 0 w 15"/>
                <a:gd name="T5" fmla="*/ 0 h 30"/>
                <a:gd name="T6" fmla="*/ 15 w 15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0">
                  <a:moveTo>
                    <a:pt x="15" y="30"/>
                  </a:moveTo>
                  <a:cubicBezTo>
                    <a:pt x="14" y="25"/>
                    <a:pt x="12" y="20"/>
                    <a:pt x="10" y="16"/>
                  </a:cubicBezTo>
                  <a:cubicBezTo>
                    <a:pt x="7" y="12"/>
                    <a:pt x="3" y="4"/>
                    <a:pt x="0" y="0"/>
                  </a:cubicBezTo>
                  <a:cubicBezTo>
                    <a:pt x="4" y="9"/>
                    <a:pt x="11" y="19"/>
                    <a:pt x="15" y="3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35A6D2D1-EACD-4F06-BF4D-F4D4ECD385E8}"/>
                </a:ext>
              </a:extLst>
            </p:cNvPr>
            <p:cNvSpPr>
              <a:spLocks/>
            </p:cNvSpPr>
            <p:nvPr/>
          </p:nvSpPr>
          <p:spPr bwMode="gray">
            <a:xfrm>
              <a:off x="6409981" y="3743514"/>
              <a:ext cx="3190" cy="0"/>
            </a:xfrm>
            <a:custGeom>
              <a:avLst/>
              <a:gdLst>
                <a:gd name="T0" fmla="*/ 8 w 8"/>
                <a:gd name="T1" fmla="*/ 0 w 8"/>
                <a:gd name="T2" fmla="*/ 8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8">
                  <a:moveTo>
                    <a:pt x="8" y="0"/>
                  </a:moveTo>
                  <a:cubicBezTo>
                    <a:pt x="5" y="0"/>
                    <a:pt x="3" y="0"/>
                    <a:pt x="0" y="0"/>
                  </a:cubicBezTo>
                  <a:cubicBezTo>
                    <a:pt x="3" y="0"/>
                    <a:pt x="5" y="0"/>
                    <a:pt x="8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63094CA9-D89C-4190-9372-812133889E4D}"/>
                </a:ext>
              </a:extLst>
            </p:cNvPr>
            <p:cNvSpPr>
              <a:spLocks/>
            </p:cNvSpPr>
            <p:nvPr/>
          </p:nvSpPr>
          <p:spPr bwMode="gray">
            <a:xfrm>
              <a:off x="6606142" y="4965138"/>
              <a:ext cx="3190" cy="6379"/>
            </a:xfrm>
            <a:custGeom>
              <a:avLst/>
              <a:gdLst>
                <a:gd name="T0" fmla="*/ 0 w 5"/>
                <a:gd name="T1" fmla="*/ 12 h 12"/>
                <a:gd name="T2" fmla="*/ 2 w 5"/>
                <a:gd name="T3" fmla="*/ 0 h 12"/>
                <a:gd name="T4" fmla="*/ 0 w 5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2">
                  <a:moveTo>
                    <a:pt x="0" y="12"/>
                  </a:moveTo>
                  <a:cubicBezTo>
                    <a:pt x="3" y="8"/>
                    <a:pt x="5" y="3"/>
                    <a:pt x="2" y="0"/>
                  </a:cubicBezTo>
                  <a:cubicBezTo>
                    <a:pt x="3" y="4"/>
                    <a:pt x="2" y="8"/>
                    <a:pt x="0" y="1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B3BDBA34-4DAB-4433-98F6-65A4FB87686D}"/>
                </a:ext>
              </a:extLst>
            </p:cNvPr>
            <p:cNvSpPr>
              <a:spLocks/>
            </p:cNvSpPr>
            <p:nvPr/>
          </p:nvSpPr>
          <p:spPr bwMode="gray">
            <a:xfrm>
              <a:off x="6400412" y="520276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37E7FC73-3550-40CD-8EAA-A7B200416155}"/>
                </a:ext>
              </a:extLst>
            </p:cNvPr>
            <p:cNvSpPr>
              <a:spLocks/>
            </p:cNvSpPr>
            <p:nvPr/>
          </p:nvSpPr>
          <p:spPr bwMode="gray">
            <a:xfrm>
              <a:off x="6398817" y="3743514"/>
              <a:ext cx="1595" cy="0"/>
            </a:xfrm>
            <a:custGeom>
              <a:avLst/>
              <a:gdLst>
                <a:gd name="T0" fmla="*/ 5 w 5"/>
                <a:gd name="T1" fmla="*/ 0 w 5"/>
                <a:gd name="T2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1" y="0"/>
                    <a:pt x="3" y="0"/>
                    <a:pt x="5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5AA42EA3-7225-4342-BCE3-CBF34DB22676}"/>
                </a:ext>
              </a:extLst>
            </p:cNvPr>
            <p:cNvSpPr>
              <a:spLocks/>
            </p:cNvSpPr>
            <p:nvPr/>
          </p:nvSpPr>
          <p:spPr bwMode="gray">
            <a:xfrm>
              <a:off x="6394033" y="3745110"/>
              <a:ext cx="3190" cy="0"/>
            </a:xfrm>
            <a:custGeom>
              <a:avLst/>
              <a:gdLst>
                <a:gd name="T0" fmla="*/ 5 w 5"/>
                <a:gd name="T1" fmla="*/ 0 w 5"/>
                <a:gd name="T2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1" y="0"/>
                    <a:pt x="3" y="0"/>
                    <a:pt x="5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9A7F625B-5927-4F7D-A2D8-C593B5EC1356}"/>
                </a:ext>
              </a:extLst>
            </p:cNvPr>
            <p:cNvSpPr>
              <a:spLocks/>
            </p:cNvSpPr>
            <p:nvPr/>
          </p:nvSpPr>
          <p:spPr bwMode="gray">
            <a:xfrm>
              <a:off x="6402006" y="3743514"/>
              <a:ext cx="3190" cy="0"/>
            </a:xfrm>
            <a:custGeom>
              <a:avLst/>
              <a:gdLst>
                <a:gd name="T0" fmla="*/ 6 w 6"/>
                <a:gd name="T1" fmla="*/ 0 h 1"/>
                <a:gd name="T2" fmla="*/ 0 w 6"/>
                <a:gd name="T3" fmla="*/ 1 h 1"/>
                <a:gd name="T4" fmla="*/ 6 w 6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cubicBezTo>
                    <a:pt x="4" y="0"/>
                    <a:pt x="2" y="1"/>
                    <a:pt x="0" y="1"/>
                  </a:cubicBezTo>
                  <a:cubicBezTo>
                    <a:pt x="2" y="1"/>
                    <a:pt x="4" y="0"/>
                    <a:pt x="6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BBF2F367-D0B1-41B9-A1B9-D1C7D3ABE4F8}"/>
                </a:ext>
              </a:extLst>
            </p:cNvPr>
            <p:cNvSpPr>
              <a:spLocks/>
            </p:cNvSpPr>
            <p:nvPr/>
          </p:nvSpPr>
          <p:spPr bwMode="gray">
            <a:xfrm>
              <a:off x="6405196" y="3743514"/>
              <a:ext cx="4785" cy="0"/>
            </a:xfrm>
            <a:custGeom>
              <a:avLst/>
              <a:gdLst>
                <a:gd name="T0" fmla="*/ 7 w 7"/>
                <a:gd name="T1" fmla="*/ 0 h 1"/>
                <a:gd name="T2" fmla="*/ 0 w 7"/>
                <a:gd name="T3" fmla="*/ 1 h 1"/>
                <a:gd name="T4" fmla="*/ 7 w 7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">
                  <a:moveTo>
                    <a:pt x="7" y="0"/>
                  </a:moveTo>
                  <a:cubicBezTo>
                    <a:pt x="4" y="1"/>
                    <a:pt x="2" y="1"/>
                    <a:pt x="0" y="1"/>
                  </a:cubicBezTo>
                  <a:cubicBezTo>
                    <a:pt x="2" y="1"/>
                    <a:pt x="4" y="1"/>
                    <a:pt x="7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BBD86317-4E8C-4D23-A47F-B9DC511BB56A}"/>
                </a:ext>
              </a:extLst>
            </p:cNvPr>
            <p:cNvSpPr>
              <a:spLocks/>
            </p:cNvSpPr>
            <p:nvPr/>
          </p:nvSpPr>
          <p:spPr bwMode="gray">
            <a:xfrm>
              <a:off x="6520022" y="5221902"/>
              <a:ext cx="159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FC569F94-65E1-448C-8F4F-9EB86AD77297}"/>
                </a:ext>
              </a:extLst>
            </p:cNvPr>
            <p:cNvSpPr>
              <a:spLocks/>
            </p:cNvSpPr>
            <p:nvPr/>
          </p:nvSpPr>
          <p:spPr bwMode="gray">
            <a:xfrm>
              <a:off x="6526401" y="5221902"/>
              <a:ext cx="4785" cy="1595"/>
            </a:xfrm>
            <a:custGeom>
              <a:avLst/>
              <a:gdLst>
                <a:gd name="T0" fmla="*/ 9 w 9"/>
                <a:gd name="T1" fmla="*/ 1 h 1"/>
                <a:gd name="T2" fmla="*/ 0 w 9"/>
                <a:gd name="T3" fmla="*/ 0 h 1"/>
                <a:gd name="T4" fmla="*/ 9 w 9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">
                  <a:moveTo>
                    <a:pt x="9" y="1"/>
                  </a:moveTo>
                  <a:cubicBezTo>
                    <a:pt x="6" y="1"/>
                    <a:pt x="3" y="1"/>
                    <a:pt x="0" y="0"/>
                  </a:cubicBezTo>
                  <a:cubicBezTo>
                    <a:pt x="3" y="1"/>
                    <a:pt x="6" y="1"/>
                    <a:pt x="9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C8A72C9D-73A6-4B5A-AAA3-C472CB8AF438}"/>
                </a:ext>
              </a:extLst>
            </p:cNvPr>
            <p:cNvSpPr>
              <a:spLocks/>
            </p:cNvSpPr>
            <p:nvPr/>
          </p:nvSpPr>
          <p:spPr bwMode="gray">
            <a:xfrm>
              <a:off x="6521618" y="5221902"/>
              <a:ext cx="1595" cy="0"/>
            </a:xfrm>
            <a:custGeom>
              <a:avLst/>
              <a:gdLst>
                <a:gd name="T0" fmla="*/ 5 w 5"/>
                <a:gd name="T1" fmla="*/ 1 h 1"/>
                <a:gd name="T2" fmla="*/ 0 w 5"/>
                <a:gd name="T3" fmla="*/ 0 h 1"/>
                <a:gd name="T4" fmla="*/ 5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3" y="1"/>
                    <a:pt x="1" y="0"/>
                    <a:pt x="0" y="0"/>
                  </a:cubicBezTo>
                  <a:cubicBezTo>
                    <a:pt x="1" y="0"/>
                    <a:pt x="3" y="1"/>
                    <a:pt x="5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3A355704-DE37-430B-87A7-D286AFFB9CDF}"/>
                </a:ext>
              </a:extLst>
            </p:cNvPr>
            <p:cNvSpPr>
              <a:spLocks/>
            </p:cNvSpPr>
            <p:nvPr/>
          </p:nvSpPr>
          <p:spPr bwMode="gray">
            <a:xfrm>
              <a:off x="6523212" y="5221902"/>
              <a:ext cx="1595" cy="0"/>
            </a:xfrm>
            <a:custGeom>
              <a:avLst/>
              <a:gdLst>
                <a:gd name="T0" fmla="*/ 2 w 2"/>
                <a:gd name="T1" fmla="*/ 0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9C8EE056-9F80-4DE2-A8B3-DF23EECB8EB6}"/>
                </a:ext>
              </a:extLst>
            </p:cNvPr>
            <p:cNvSpPr>
              <a:spLocks/>
            </p:cNvSpPr>
            <p:nvPr/>
          </p:nvSpPr>
          <p:spPr bwMode="gray">
            <a:xfrm>
              <a:off x="6532781" y="5223497"/>
              <a:ext cx="1595" cy="0"/>
            </a:xfrm>
            <a:custGeom>
              <a:avLst/>
              <a:gdLst>
                <a:gd name="T0" fmla="*/ 2 w 2"/>
                <a:gd name="T1" fmla="*/ 0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2F11C0D6-2050-4536-AFE6-B23E11697487}"/>
                </a:ext>
              </a:extLst>
            </p:cNvPr>
            <p:cNvSpPr>
              <a:spLocks/>
            </p:cNvSpPr>
            <p:nvPr/>
          </p:nvSpPr>
          <p:spPr bwMode="gray">
            <a:xfrm>
              <a:off x="6531186" y="5223497"/>
              <a:ext cx="1595" cy="0"/>
            </a:xfrm>
            <a:custGeom>
              <a:avLst/>
              <a:gdLst>
                <a:gd name="T0" fmla="*/ 2 w 2"/>
                <a:gd name="T1" fmla="*/ 0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Rectangle 23">
              <a:extLst>
                <a:ext uri="{FF2B5EF4-FFF2-40B4-BE49-F238E27FC236}">
                  <a16:creationId xmlns:a16="http://schemas.microsoft.com/office/drawing/2014/main" id="{F7F0362A-0742-4425-ADEB-9B7A580A827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409981" y="5166084"/>
              <a:ext cx="1595" cy="1595"/>
            </a:xfrm>
            <a:prstGeom prst="rect">
              <a:avLst/>
            </a:pr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87E2266D-00A7-4F98-BAED-5AE6FF0A6A26}"/>
                </a:ext>
              </a:extLst>
            </p:cNvPr>
            <p:cNvSpPr>
              <a:spLocks/>
            </p:cNvSpPr>
            <p:nvPr/>
          </p:nvSpPr>
          <p:spPr bwMode="gray">
            <a:xfrm>
              <a:off x="6416360" y="5159704"/>
              <a:ext cx="1595" cy="159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lnTo>
                    <a:pt x="0" y="1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4747BC99-3443-4DC7-9E6E-7844F13958C3}"/>
                </a:ext>
              </a:extLst>
            </p:cNvPr>
            <p:cNvSpPr>
              <a:spLocks/>
            </p:cNvSpPr>
            <p:nvPr/>
          </p:nvSpPr>
          <p:spPr bwMode="gray">
            <a:xfrm>
              <a:off x="6390843" y="3745110"/>
              <a:ext cx="3190" cy="0"/>
            </a:xfrm>
            <a:custGeom>
              <a:avLst/>
              <a:gdLst>
                <a:gd name="T0" fmla="*/ 5 w 5"/>
                <a:gd name="T1" fmla="*/ 0 w 5"/>
                <a:gd name="T2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ABAAC491-0B19-4D4D-B959-9B0F98CE8BDF}"/>
                </a:ext>
              </a:extLst>
            </p:cNvPr>
            <p:cNvSpPr>
              <a:spLocks/>
            </p:cNvSpPr>
            <p:nvPr/>
          </p:nvSpPr>
          <p:spPr bwMode="gray">
            <a:xfrm>
              <a:off x="6520022" y="5221902"/>
              <a:ext cx="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BE9F3120-B880-4D6E-9164-3111C7BB440A}"/>
                </a:ext>
              </a:extLst>
            </p:cNvPr>
            <p:cNvSpPr>
              <a:spLocks/>
            </p:cNvSpPr>
            <p:nvPr/>
          </p:nvSpPr>
          <p:spPr bwMode="gray">
            <a:xfrm>
              <a:off x="6518428" y="5221902"/>
              <a:ext cx="1595" cy="0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062194BC-5985-4C6E-8474-E833EB801009}"/>
                </a:ext>
              </a:extLst>
            </p:cNvPr>
            <p:cNvSpPr>
              <a:spLocks/>
            </p:cNvSpPr>
            <p:nvPr/>
          </p:nvSpPr>
          <p:spPr bwMode="gray">
            <a:xfrm>
              <a:off x="6518428" y="52219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B623332D-C5A9-497F-AB55-D399A2209E4A}"/>
                </a:ext>
              </a:extLst>
            </p:cNvPr>
            <p:cNvSpPr>
              <a:spLocks/>
            </p:cNvSpPr>
            <p:nvPr/>
          </p:nvSpPr>
          <p:spPr bwMode="gray">
            <a:xfrm>
              <a:off x="6524807" y="5221902"/>
              <a:ext cx="1595" cy="0"/>
            </a:xfrm>
            <a:custGeom>
              <a:avLst/>
              <a:gdLst>
                <a:gd name="T0" fmla="*/ 2 w 2"/>
                <a:gd name="T1" fmla="*/ 0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1C4A6165-6D25-4005-9C3C-4D7D6EED5E03}"/>
                </a:ext>
              </a:extLst>
            </p:cNvPr>
            <p:cNvSpPr>
              <a:spLocks/>
            </p:cNvSpPr>
            <p:nvPr/>
          </p:nvSpPr>
          <p:spPr bwMode="gray">
            <a:xfrm>
              <a:off x="8567756" y="4856691"/>
              <a:ext cx="6379" cy="9569"/>
            </a:xfrm>
            <a:custGeom>
              <a:avLst/>
              <a:gdLst>
                <a:gd name="T0" fmla="*/ 7 w 12"/>
                <a:gd name="T1" fmla="*/ 19 h 19"/>
                <a:gd name="T2" fmla="*/ 10 w 12"/>
                <a:gd name="T3" fmla="*/ 13 h 19"/>
                <a:gd name="T4" fmla="*/ 9 w 12"/>
                <a:gd name="T5" fmla="*/ 1 h 19"/>
                <a:gd name="T6" fmla="*/ 2 w 12"/>
                <a:gd name="T7" fmla="*/ 17 h 19"/>
                <a:gd name="T8" fmla="*/ 7 w 12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9">
                  <a:moveTo>
                    <a:pt x="7" y="19"/>
                  </a:move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12" y="3"/>
                    <a:pt x="9" y="1"/>
                  </a:cubicBezTo>
                  <a:cubicBezTo>
                    <a:pt x="6" y="0"/>
                    <a:pt x="0" y="9"/>
                    <a:pt x="2" y="17"/>
                  </a:cubicBezTo>
                  <a:lnTo>
                    <a:pt x="7" y="19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65562BBD-CC62-4269-99E7-613892FF44C6}"/>
                </a:ext>
              </a:extLst>
            </p:cNvPr>
            <p:cNvSpPr>
              <a:spLocks/>
            </p:cNvSpPr>
            <p:nvPr/>
          </p:nvSpPr>
          <p:spPr bwMode="gray">
            <a:xfrm>
              <a:off x="8550214" y="4888587"/>
              <a:ext cx="6379" cy="4785"/>
            </a:xfrm>
            <a:custGeom>
              <a:avLst/>
              <a:gdLst>
                <a:gd name="T0" fmla="*/ 11 w 12"/>
                <a:gd name="T1" fmla="*/ 1 h 7"/>
                <a:gd name="T2" fmla="*/ 0 w 12"/>
                <a:gd name="T3" fmla="*/ 1 h 7"/>
                <a:gd name="T4" fmla="*/ 12 w 12"/>
                <a:gd name="T5" fmla="*/ 7 h 7"/>
                <a:gd name="T6" fmla="*/ 11 w 12"/>
                <a:gd name="T7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11" y="1"/>
                  </a:moveTo>
                  <a:cubicBezTo>
                    <a:pt x="11" y="1"/>
                    <a:pt x="5" y="0"/>
                    <a:pt x="0" y="1"/>
                  </a:cubicBezTo>
                  <a:cubicBezTo>
                    <a:pt x="12" y="7"/>
                    <a:pt x="12" y="7"/>
                    <a:pt x="12" y="7"/>
                  </a:cubicBezTo>
                  <a:lnTo>
                    <a:pt x="11" y="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32">
              <a:extLst>
                <a:ext uri="{FF2B5EF4-FFF2-40B4-BE49-F238E27FC236}">
                  <a16:creationId xmlns:a16="http://schemas.microsoft.com/office/drawing/2014/main" id="{0CB95014-FF8A-427B-830E-FD0EA0CAAB89}"/>
                </a:ext>
              </a:extLst>
            </p:cNvPr>
            <p:cNvSpPr>
              <a:spLocks/>
            </p:cNvSpPr>
            <p:nvPr/>
          </p:nvSpPr>
          <p:spPr bwMode="gray">
            <a:xfrm>
              <a:off x="8575731" y="4891776"/>
              <a:ext cx="6379" cy="4785"/>
            </a:xfrm>
            <a:custGeom>
              <a:avLst/>
              <a:gdLst>
                <a:gd name="T0" fmla="*/ 9 w 10"/>
                <a:gd name="T1" fmla="*/ 4 h 7"/>
                <a:gd name="T2" fmla="*/ 0 w 10"/>
                <a:gd name="T3" fmla="*/ 0 h 7"/>
                <a:gd name="T4" fmla="*/ 9 w 10"/>
                <a:gd name="T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9" y="4"/>
                  </a:moveTo>
                  <a:cubicBezTo>
                    <a:pt x="7" y="0"/>
                    <a:pt x="0" y="0"/>
                    <a:pt x="0" y="0"/>
                  </a:cubicBezTo>
                  <a:cubicBezTo>
                    <a:pt x="0" y="0"/>
                    <a:pt x="10" y="7"/>
                    <a:pt x="9" y="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3">
              <a:extLst>
                <a:ext uri="{FF2B5EF4-FFF2-40B4-BE49-F238E27FC236}">
                  <a16:creationId xmlns:a16="http://schemas.microsoft.com/office/drawing/2014/main" id="{B6AD37B7-3C45-43B8-8BEE-D4FF8CFD87E5}"/>
                </a:ext>
              </a:extLst>
            </p:cNvPr>
            <p:cNvSpPr>
              <a:spLocks/>
            </p:cNvSpPr>
            <p:nvPr/>
          </p:nvSpPr>
          <p:spPr bwMode="gray">
            <a:xfrm>
              <a:off x="8577325" y="4831174"/>
              <a:ext cx="12758" cy="7975"/>
            </a:xfrm>
            <a:custGeom>
              <a:avLst/>
              <a:gdLst>
                <a:gd name="T0" fmla="*/ 11 w 23"/>
                <a:gd name="T1" fmla="*/ 9 h 13"/>
                <a:gd name="T2" fmla="*/ 19 w 23"/>
                <a:gd name="T3" fmla="*/ 9 h 13"/>
                <a:gd name="T4" fmla="*/ 23 w 23"/>
                <a:gd name="T5" fmla="*/ 1 h 13"/>
                <a:gd name="T6" fmla="*/ 0 w 23"/>
                <a:gd name="T7" fmla="*/ 13 h 13"/>
                <a:gd name="T8" fmla="*/ 9 w 23"/>
                <a:gd name="T9" fmla="*/ 13 h 13"/>
                <a:gd name="T10" fmla="*/ 11 w 23"/>
                <a:gd name="T1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13">
                  <a:moveTo>
                    <a:pt x="11" y="9"/>
                  </a:moveTo>
                  <a:cubicBezTo>
                    <a:pt x="19" y="9"/>
                    <a:pt x="19" y="9"/>
                    <a:pt x="19" y="9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7" y="0"/>
                    <a:pt x="0" y="13"/>
                    <a:pt x="0" y="13"/>
                  </a:cubicBezTo>
                  <a:cubicBezTo>
                    <a:pt x="9" y="13"/>
                    <a:pt x="9" y="13"/>
                    <a:pt x="9" y="13"/>
                  </a:cubicBezTo>
                  <a:lnTo>
                    <a:pt x="11" y="9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4">
              <a:extLst>
                <a:ext uri="{FF2B5EF4-FFF2-40B4-BE49-F238E27FC236}">
                  <a16:creationId xmlns:a16="http://schemas.microsoft.com/office/drawing/2014/main" id="{6BE0ADCF-58D4-4BCC-A3C9-25F90696346A}"/>
                </a:ext>
              </a:extLst>
            </p:cNvPr>
            <p:cNvSpPr>
              <a:spLocks/>
            </p:cNvSpPr>
            <p:nvPr/>
          </p:nvSpPr>
          <p:spPr bwMode="gray">
            <a:xfrm>
              <a:off x="8543834" y="4840743"/>
              <a:ext cx="6379" cy="4785"/>
            </a:xfrm>
            <a:custGeom>
              <a:avLst/>
              <a:gdLst>
                <a:gd name="T0" fmla="*/ 8 w 13"/>
                <a:gd name="T1" fmla="*/ 10 h 10"/>
                <a:gd name="T2" fmla="*/ 12 w 13"/>
                <a:gd name="T3" fmla="*/ 3 h 10"/>
                <a:gd name="T4" fmla="*/ 1 w 13"/>
                <a:gd name="T5" fmla="*/ 6 h 10"/>
                <a:gd name="T6" fmla="*/ 8 w 13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0">
                  <a:moveTo>
                    <a:pt x="8" y="10"/>
                  </a:moveTo>
                  <a:cubicBezTo>
                    <a:pt x="8" y="10"/>
                    <a:pt x="13" y="6"/>
                    <a:pt x="12" y="3"/>
                  </a:cubicBezTo>
                  <a:cubicBezTo>
                    <a:pt x="11" y="0"/>
                    <a:pt x="0" y="2"/>
                    <a:pt x="1" y="6"/>
                  </a:cubicBezTo>
                  <a:cubicBezTo>
                    <a:pt x="3" y="10"/>
                    <a:pt x="8" y="10"/>
                    <a:pt x="8" y="1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5">
              <a:extLst>
                <a:ext uri="{FF2B5EF4-FFF2-40B4-BE49-F238E27FC236}">
                  <a16:creationId xmlns:a16="http://schemas.microsoft.com/office/drawing/2014/main" id="{56315E08-83FC-4962-A907-BE70EB0BD65E}"/>
                </a:ext>
              </a:extLst>
            </p:cNvPr>
            <p:cNvSpPr>
              <a:spLocks/>
            </p:cNvSpPr>
            <p:nvPr/>
          </p:nvSpPr>
          <p:spPr bwMode="gray">
            <a:xfrm>
              <a:off x="8363621" y="4834363"/>
              <a:ext cx="7975" cy="6379"/>
            </a:xfrm>
            <a:custGeom>
              <a:avLst/>
              <a:gdLst>
                <a:gd name="T0" fmla="*/ 10 w 14"/>
                <a:gd name="T1" fmla="*/ 2 h 14"/>
                <a:gd name="T2" fmla="*/ 1 w 14"/>
                <a:gd name="T3" fmla="*/ 9 h 14"/>
                <a:gd name="T4" fmla="*/ 5 w 14"/>
                <a:gd name="T5" fmla="*/ 14 h 14"/>
                <a:gd name="T6" fmla="*/ 10 w 14"/>
                <a:gd name="T7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4">
                  <a:moveTo>
                    <a:pt x="10" y="2"/>
                  </a:moveTo>
                  <a:cubicBezTo>
                    <a:pt x="6" y="0"/>
                    <a:pt x="0" y="5"/>
                    <a:pt x="1" y="9"/>
                  </a:cubicBezTo>
                  <a:cubicBezTo>
                    <a:pt x="3" y="13"/>
                    <a:pt x="5" y="14"/>
                    <a:pt x="5" y="14"/>
                  </a:cubicBezTo>
                  <a:cubicBezTo>
                    <a:pt x="5" y="14"/>
                    <a:pt x="14" y="4"/>
                    <a:pt x="10" y="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36">
              <a:extLst>
                <a:ext uri="{FF2B5EF4-FFF2-40B4-BE49-F238E27FC236}">
                  <a16:creationId xmlns:a16="http://schemas.microsoft.com/office/drawing/2014/main" id="{7528A3DB-43C7-45DB-888A-2DE575230653}"/>
                </a:ext>
              </a:extLst>
            </p:cNvPr>
            <p:cNvSpPr>
              <a:spLocks/>
            </p:cNvSpPr>
            <p:nvPr/>
          </p:nvSpPr>
          <p:spPr bwMode="gray">
            <a:xfrm>
              <a:off x="8612411" y="4151785"/>
              <a:ext cx="65388" cy="218489"/>
            </a:xfrm>
            <a:custGeom>
              <a:avLst/>
              <a:gdLst>
                <a:gd name="T0" fmla="*/ 84 w 125"/>
                <a:gd name="T1" fmla="*/ 29 h 413"/>
                <a:gd name="T2" fmla="*/ 102 w 125"/>
                <a:gd name="T3" fmla="*/ 61 h 413"/>
                <a:gd name="T4" fmla="*/ 90 w 125"/>
                <a:gd name="T5" fmla="*/ 71 h 413"/>
                <a:gd name="T6" fmla="*/ 38 w 125"/>
                <a:gd name="T7" fmla="*/ 58 h 413"/>
                <a:gd name="T8" fmla="*/ 56 w 125"/>
                <a:gd name="T9" fmla="*/ 89 h 413"/>
                <a:gd name="T10" fmla="*/ 43 w 125"/>
                <a:gd name="T11" fmla="*/ 111 h 413"/>
                <a:gd name="T12" fmla="*/ 44 w 125"/>
                <a:gd name="T13" fmla="*/ 169 h 413"/>
                <a:gd name="T14" fmla="*/ 55 w 125"/>
                <a:gd name="T15" fmla="*/ 173 h 413"/>
                <a:gd name="T16" fmla="*/ 40 w 125"/>
                <a:gd name="T17" fmla="*/ 191 h 413"/>
                <a:gd name="T18" fmla="*/ 54 w 125"/>
                <a:gd name="T19" fmla="*/ 204 h 413"/>
                <a:gd name="T20" fmla="*/ 43 w 125"/>
                <a:gd name="T21" fmla="*/ 280 h 413"/>
                <a:gd name="T22" fmla="*/ 6 w 125"/>
                <a:gd name="T23" fmla="*/ 343 h 413"/>
                <a:gd name="T24" fmla="*/ 42 w 125"/>
                <a:gd name="T25" fmla="*/ 394 h 413"/>
                <a:gd name="T26" fmla="*/ 94 w 125"/>
                <a:gd name="T27" fmla="*/ 385 h 413"/>
                <a:gd name="T28" fmla="*/ 119 w 125"/>
                <a:gd name="T29" fmla="*/ 413 h 413"/>
                <a:gd name="T30" fmla="*/ 125 w 125"/>
                <a:gd name="T31" fmla="*/ 411 h 413"/>
                <a:gd name="T32" fmla="*/ 125 w 125"/>
                <a:gd name="T33" fmla="*/ 0 h 413"/>
                <a:gd name="T34" fmla="*/ 84 w 125"/>
                <a:gd name="T35" fmla="*/ 29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5" h="413">
                  <a:moveTo>
                    <a:pt x="84" y="29"/>
                  </a:moveTo>
                  <a:cubicBezTo>
                    <a:pt x="76" y="40"/>
                    <a:pt x="102" y="61"/>
                    <a:pt x="102" y="61"/>
                  </a:cubicBezTo>
                  <a:cubicBezTo>
                    <a:pt x="102" y="61"/>
                    <a:pt x="105" y="72"/>
                    <a:pt x="90" y="71"/>
                  </a:cubicBezTo>
                  <a:cubicBezTo>
                    <a:pt x="75" y="67"/>
                    <a:pt x="43" y="46"/>
                    <a:pt x="38" y="58"/>
                  </a:cubicBezTo>
                  <a:cubicBezTo>
                    <a:pt x="34" y="69"/>
                    <a:pt x="56" y="89"/>
                    <a:pt x="56" y="89"/>
                  </a:cubicBezTo>
                  <a:cubicBezTo>
                    <a:pt x="43" y="111"/>
                    <a:pt x="43" y="111"/>
                    <a:pt x="43" y="111"/>
                  </a:cubicBezTo>
                  <a:cubicBezTo>
                    <a:pt x="44" y="169"/>
                    <a:pt x="44" y="169"/>
                    <a:pt x="44" y="169"/>
                  </a:cubicBezTo>
                  <a:cubicBezTo>
                    <a:pt x="55" y="173"/>
                    <a:pt x="55" y="173"/>
                    <a:pt x="55" y="173"/>
                  </a:cubicBezTo>
                  <a:cubicBezTo>
                    <a:pt x="40" y="191"/>
                    <a:pt x="40" y="191"/>
                    <a:pt x="40" y="191"/>
                  </a:cubicBezTo>
                  <a:cubicBezTo>
                    <a:pt x="54" y="204"/>
                    <a:pt x="54" y="204"/>
                    <a:pt x="54" y="204"/>
                  </a:cubicBezTo>
                  <a:cubicBezTo>
                    <a:pt x="54" y="204"/>
                    <a:pt x="63" y="258"/>
                    <a:pt x="43" y="280"/>
                  </a:cubicBezTo>
                  <a:cubicBezTo>
                    <a:pt x="27" y="302"/>
                    <a:pt x="0" y="323"/>
                    <a:pt x="6" y="343"/>
                  </a:cubicBezTo>
                  <a:cubicBezTo>
                    <a:pt x="13" y="358"/>
                    <a:pt x="42" y="394"/>
                    <a:pt x="42" y="394"/>
                  </a:cubicBezTo>
                  <a:cubicBezTo>
                    <a:pt x="42" y="394"/>
                    <a:pt x="80" y="377"/>
                    <a:pt x="94" y="385"/>
                  </a:cubicBezTo>
                  <a:cubicBezTo>
                    <a:pt x="105" y="393"/>
                    <a:pt x="112" y="413"/>
                    <a:pt x="119" y="413"/>
                  </a:cubicBezTo>
                  <a:cubicBezTo>
                    <a:pt x="121" y="413"/>
                    <a:pt x="123" y="413"/>
                    <a:pt x="125" y="411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14" y="6"/>
                    <a:pt x="91" y="21"/>
                    <a:pt x="84" y="29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37">
              <a:extLst>
                <a:ext uri="{FF2B5EF4-FFF2-40B4-BE49-F238E27FC236}">
                  <a16:creationId xmlns:a16="http://schemas.microsoft.com/office/drawing/2014/main" id="{EDCBF255-D87F-4E39-9B42-6FF62DF3C554}"/>
                </a:ext>
              </a:extLst>
            </p:cNvPr>
            <p:cNvSpPr>
              <a:spLocks/>
            </p:cNvSpPr>
            <p:nvPr/>
          </p:nvSpPr>
          <p:spPr bwMode="gray">
            <a:xfrm>
              <a:off x="6387654" y="3745110"/>
              <a:ext cx="1595" cy="0"/>
            </a:xfrm>
            <a:custGeom>
              <a:avLst/>
              <a:gdLst>
                <a:gd name="T0" fmla="*/ 4 w 4"/>
                <a:gd name="T1" fmla="*/ 0 w 4"/>
                <a:gd name="T2" fmla="*/ 4 w 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">
                  <a:moveTo>
                    <a:pt x="4" y="0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1" y="0"/>
                    <a:pt x="3" y="0"/>
                    <a:pt x="4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38">
              <a:extLst>
                <a:ext uri="{FF2B5EF4-FFF2-40B4-BE49-F238E27FC236}">
                  <a16:creationId xmlns:a16="http://schemas.microsoft.com/office/drawing/2014/main" id="{ABAA9B7C-7EC0-421E-A1D8-8B11207313AB}"/>
                </a:ext>
              </a:extLst>
            </p:cNvPr>
            <p:cNvSpPr>
              <a:spLocks/>
            </p:cNvSpPr>
            <p:nvPr/>
          </p:nvSpPr>
          <p:spPr bwMode="gray">
            <a:xfrm>
              <a:off x="6535970" y="5221902"/>
              <a:ext cx="3190" cy="1595"/>
            </a:xfrm>
            <a:custGeom>
              <a:avLst/>
              <a:gdLst>
                <a:gd name="T0" fmla="*/ 0 w 4"/>
                <a:gd name="T1" fmla="*/ 1 h 1"/>
                <a:gd name="T2" fmla="*/ 4 w 4"/>
                <a:gd name="T3" fmla="*/ 0 h 1"/>
                <a:gd name="T4" fmla="*/ 0 w 4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">
                  <a:moveTo>
                    <a:pt x="0" y="1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3" y="0"/>
                    <a:pt x="2" y="0"/>
                    <a:pt x="0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39">
              <a:extLst>
                <a:ext uri="{FF2B5EF4-FFF2-40B4-BE49-F238E27FC236}">
                  <a16:creationId xmlns:a16="http://schemas.microsoft.com/office/drawing/2014/main" id="{70F7471E-6791-44D4-9540-2F8F318C5DD4}"/>
                </a:ext>
              </a:extLst>
            </p:cNvPr>
            <p:cNvSpPr>
              <a:spLocks/>
            </p:cNvSpPr>
            <p:nvPr/>
          </p:nvSpPr>
          <p:spPr bwMode="gray">
            <a:xfrm>
              <a:off x="8647497" y="4796088"/>
              <a:ext cx="6379" cy="4785"/>
            </a:xfrm>
            <a:custGeom>
              <a:avLst/>
              <a:gdLst>
                <a:gd name="T0" fmla="*/ 12 w 13"/>
                <a:gd name="T1" fmla="*/ 8 h 12"/>
                <a:gd name="T2" fmla="*/ 0 w 13"/>
                <a:gd name="T3" fmla="*/ 0 h 12"/>
                <a:gd name="T4" fmla="*/ 12 w 13"/>
                <a:gd name="T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2">
                  <a:moveTo>
                    <a:pt x="12" y="8"/>
                  </a:moveTo>
                  <a:cubicBezTo>
                    <a:pt x="10" y="3"/>
                    <a:pt x="0" y="0"/>
                    <a:pt x="0" y="0"/>
                  </a:cubicBezTo>
                  <a:cubicBezTo>
                    <a:pt x="2" y="4"/>
                    <a:pt x="13" y="12"/>
                    <a:pt x="12" y="8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0">
              <a:extLst>
                <a:ext uri="{FF2B5EF4-FFF2-40B4-BE49-F238E27FC236}">
                  <a16:creationId xmlns:a16="http://schemas.microsoft.com/office/drawing/2014/main" id="{6E217C4C-7F09-4AF6-A993-D2CAB9A35BDD}"/>
                </a:ext>
              </a:extLst>
            </p:cNvPr>
            <p:cNvSpPr>
              <a:spLocks/>
            </p:cNvSpPr>
            <p:nvPr/>
          </p:nvSpPr>
          <p:spPr bwMode="gray">
            <a:xfrm>
              <a:off x="8468878" y="4767381"/>
              <a:ext cx="6379" cy="6379"/>
            </a:xfrm>
            <a:custGeom>
              <a:avLst/>
              <a:gdLst>
                <a:gd name="T0" fmla="*/ 2 w 4"/>
                <a:gd name="T1" fmla="*/ 0 h 4"/>
                <a:gd name="T2" fmla="*/ 0 w 4"/>
                <a:gd name="T3" fmla="*/ 4 h 4"/>
                <a:gd name="T4" fmla="*/ 4 w 4"/>
                <a:gd name="T5" fmla="*/ 0 h 4"/>
                <a:gd name="T6" fmla="*/ 2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lnTo>
                    <a:pt x="0" y="4"/>
                  </a:lnTo>
                  <a:lnTo>
                    <a:pt x="4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1">
              <a:extLst>
                <a:ext uri="{FF2B5EF4-FFF2-40B4-BE49-F238E27FC236}">
                  <a16:creationId xmlns:a16="http://schemas.microsoft.com/office/drawing/2014/main" id="{955C5053-6890-4656-B5EC-E71F30F63C06}"/>
                </a:ext>
              </a:extLst>
            </p:cNvPr>
            <p:cNvSpPr>
              <a:spLocks/>
            </p:cNvSpPr>
            <p:nvPr/>
          </p:nvSpPr>
          <p:spPr bwMode="gray">
            <a:xfrm>
              <a:off x="8537455" y="4877424"/>
              <a:ext cx="3190" cy="3190"/>
            </a:xfrm>
            <a:custGeom>
              <a:avLst/>
              <a:gdLst>
                <a:gd name="T0" fmla="*/ 2 w 7"/>
                <a:gd name="T1" fmla="*/ 4 h 5"/>
                <a:gd name="T2" fmla="*/ 4 w 7"/>
                <a:gd name="T3" fmla="*/ 0 h 5"/>
                <a:gd name="T4" fmla="*/ 2 w 7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2" y="4"/>
                  </a:moveTo>
                  <a:cubicBezTo>
                    <a:pt x="4" y="5"/>
                    <a:pt x="7" y="3"/>
                    <a:pt x="4" y="0"/>
                  </a:cubicBezTo>
                  <a:cubicBezTo>
                    <a:pt x="4" y="0"/>
                    <a:pt x="0" y="3"/>
                    <a:pt x="2" y="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B05208DC-14C8-4A26-8011-D2DC01726C90}"/>
                </a:ext>
              </a:extLst>
            </p:cNvPr>
            <p:cNvSpPr>
              <a:spLocks/>
            </p:cNvSpPr>
            <p:nvPr/>
          </p:nvSpPr>
          <p:spPr bwMode="gray">
            <a:xfrm>
              <a:off x="6320672" y="3584033"/>
              <a:ext cx="51034" cy="95689"/>
            </a:xfrm>
            <a:custGeom>
              <a:avLst/>
              <a:gdLst>
                <a:gd name="T0" fmla="*/ 76 w 98"/>
                <a:gd name="T1" fmla="*/ 73 h 180"/>
                <a:gd name="T2" fmla="*/ 85 w 98"/>
                <a:gd name="T3" fmla="*/ 58 h 180"/>
                <a:gd name="T4" fmla="*/ 78 w 98"/>
                <a:gd name="T5" fmla="*/ 27 h 180"/>
                <a:gd name="T6" fmla="*/ 68 w 98"/>
                <a:gd name="T7" fmla="*/ 0 h 180"/>
                <a:gd name="T8" fmla="*/ 64 w 98"/>
                <a:gd name="T9" fmla="*/ 7 h 180"/>
                <a:gd name="T10" fmla="*/ 66 w 98"/>
                <a:gd name="T11" fmla="*/ 53 h 180"/>
                <a:gd name="T12" fmla="*/ 58 w 98"/>
                <a:gd name="T13" fmla="*/ 76 h 180"/>
                <a:gd name="T14" fmla="*/ 65 w 98"/>
                <a:gd name="T15" fmla="*/ 84 h 180"/>
                <a:gd name="T16" fmla="*/ 45 w 98"/>
                <a:gd name="T17" fmla="*/ 102 h 180"/>
                <a:gd name="T18" fmla="*/ 44 w 98"/>
                <a:gd name="T19" fmla="*/ 117 h 180"/>
                <a:gd name="T20" fmla="*/ 0 w 98"/>
                <a:gd name="T21" fmla="*/ 176 h 180"/>
                <a:gd name="T22" fmla="*/ 31 w 98"/>
                <a:gd name="T23" fmla="*/ 174 h 180"/>
                <a:gd name="T24" fmla="*/ 45 w 98"/>
                <a:gd name="T25" fmla="*/ 179 h 180"/>
                <a:gd name="T26" fmla="*/ 71 w 98"/>
                <a:gd name="T27" fmla="*/ 180 h 180"/>
                <a:gd name="T28" fmla="*/ 95 w 98"/>
                <a:gd name="T29" fmla="*/ 166 h 180"/>
                <a:gd name="T30" fmla="*/ 82 w 98"/>
                <a:gd name="T31" fmla="*/ 108 h 180"/>
                <a:gd name="T32" fmla="*/ 93 w 98"/>
                <a:gd name="T33" fmla="*/ 108 h 180"/>
                <a:gd name="T34" fmla="*/ 98 w 98"/>
                <a:gd name="T35" fmla="*/ 89 h 180"/>
                <a:gd name="T36" fmla="*/ 91 w 98"/>
                <a:gd name="T37" fmla="*/ 74 h 180"/>
                <a:gd name="T38" fmla="*/ 76 w 98"/>
                <a:gd name="T39" fmla="*/ 73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8" h="180">
                  <a:moveTo>
                    <a:pt x="76" y="73"/>
                  </a:moveTo>
                  <a:cubicBezTo>
                    <a:pt x="85" y="58"/>
                    <a:pt x="85" y="58"/>
                    <a:pt x="85" y="5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8" y="27"/>
                    <a:pt x="72" y="15"/>
                    <a:pt x="68" y="0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6" y="53"/>
                    <a:pt x="66" y="53"/>
                    <a:pt x="66" y="53"/>
                  </a:cubicBezTo>
                  <a:cubicBezTo>
                    <a:pt x="58" y="76"/>
                    <a:pt x="58" y="76"/>
                    <a:pt x="58" y="76"/>
                  </a:cubicBezTo>
                  <a:cubicBezTo>
                    <a:pt x="65" y="84"/>
                    <a:pt x="65" y="84"/>
                    <a:pt x="65" y="84"/>
                  </a:cubicBezTo>
                  <a:cubicBezTo>
                    <a:pt x="45" y="102"/>
                    <a:pt x="45" y="102"/>
                    <a:pt x="45" y="102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27" y="174"/>
                    <a:pt x="31" y="174"/>
                  </a:cubicBezTo>
                  <a:cubicBezTo>
                    <a:pt x="34" y="174"/>
                    <a:pt x="45" y="179"/>
                    <a:pt x="45" y="179"/>
                  </a:cubicBezTo>
                  <a:cubicBezTo>
                    <a:pt x="71" y="180"/>
                    <a:pt x="71" y="180"/>
                    <a:pt x="71" y="180"/>
                  </a:cubicBezTo>
                  <a:cubicBezTo>
                    <a:pt x="95" y="166"/>
                    <a:pt x="95" y="166"/>
                    <a:pt x="95" y="166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93" y="108"/>
                    <a:pt x="93" y="108"/>
                    <a:pt x="93" y="108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1" y="74"/>
                    <a:pt x="91" y="74"/>
                    <a:pt x="91" y="74"/>
                  </a:cubicBezTo>
                  <a:lnTo>
                    <a:pt x="76" y="7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3">
              <a:extLst>
                <a:ext uri="{FF2B5EF4-FFF2-40B4-BE49-F238E27FC236}">
                  <a16:creationId xmlns:a16="http://schemas.microsoft.com/office/drawing/2014/main" id="{8349FC16-F1FF-4BA0-9E1B-BF6BA4DF33E7}"/>
                </a:ext>
              </a:extLst>
            </p:cNvPr>
            <p:cNvSpPr>
              <a:spLocks/>
            </p:cNvSpPr>
            <p:nvPr/>
          </p:nvSpPr>
          <p:spPr bwMode="gray">
            <a:xfrm>
              <a:off x="6413171" y="3730756"/>
              <a:ext cx="73361" cy="12758"/>
            </a:xfrm>
            <a:custGeom>
              <a:avLst/>
              <a:gdLst>
                <a:gd name="T0" fmla="*/ 0 w 138"/>
                <a:gd name="T1" fmla="*/ 22 h 22"/>
                <a:gd name="T2" fmla="*/ 133 w 138"/>
                <a:gd name="T3" fmla="*/ 0 h 22"/>
                <a:gd name="T4" fmla="*/ 138 w 138"/>
                <a:gd name="T5" fmla="*/ 1 h 22"/>
                <a:gd name="T6" fmla="*/ 133 w 138"/>
                <a:gd name="T7" fmla="*/ 0 h 22"/>
                <a:gd name="T8" fmla="*/ 0 w 138"/>
                <a:gd name="T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22">
                  <a:moveTo>
                    <a:pt x="0" y="22"/>
                  </a:moveTo>
                  <a:cubicBezTo>
                    <a:pt x="60" y="15"/>
                    <a:pt x="130" y="1"/>
                    <a:pt x="133" y="0"/>
                  </a:cubicBezTo>
                  <a:cubicBezTo>
                    <a:pt x="138" y="1"/>
                    <a:pt x="138" y="1"/>
                    <a:pt x="138" y="1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33" y="0"/>
                    <a:pt x="61" y="14"/>
                    <a:pt x="0" y="2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4">
              <a:extLst>
                <a:ext uri="{FF2B5EF4-FFF2-40B4-BE49-F238E27FC236}">
                  <a16:creationId xmlns:a16="http://schemas.microsoft.com/office/drawing/2014/main" id="{5D54E69B-B0C6-468E-9B03-737D7052759A}"/>
                </a:ext>
              </a:extLst>
            </p:cNvPr>
            <p:cNvSpPr>
              <a:spLocks/>
            </p:cNvSpPr>
            <p:nvPr/>
          </p:nvSpPr>
          <p:spPr bwMode="gray">
            <a:xfrm>
              <a:off x="6379679" y="3745110"/>
              <a:ext cx="3190" cy="0"/>
            </a:xfrm>
            <a:custGeom>
              <a:avLst/>
              <a:gdLst>
                <a:gd name="T0" fmla="*/ 6 w 6"/>
                <a:gd name="T1" fmla="*/ 0 w 6"/>
                <a:gd name="T2" fmla="*/ 6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6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45">
              <a:extLst>
                <a:ext uri="{FF2B5EF4-FFF2-40B4-BE49-F238E27FC236}">
                  <a16:creationId xmlns:a16="http://schemas.microsoft.com/office/drawing/2014/main" id="{075BBE03-56E2-432B-B535-349F75EC877F}"/>
                </a:ext>
              </a:extLst>
            </p:cNvPr>
            <p:cNvSpPr>
              <a:spLocks/>
            </p:cNvSpPr>
            <p:nvPr/>
          </p:nvSpPr>
          <p:spPr bwMode="gray">
            <a:xfrm>
              <a:off x="6818252" y="3462828"/>
              <a:ext cx="7975" cy="3190"/>
            </a:xfrm>
            <a:custGeom>
              <a:avLst/>
              <a:gdLst>
                <a:gd name="T0" fmla="*/ 15 w 15"/>
                <a:gd name="T1" fmla="*/ 1 h 8"/>
                <a:gd name="T2" fmla="*/ 15 w 15"/>
                <a:gd name="T3" fmla="*/ 0 h 8"/>
                <a:gd name="T4" fmla="*/ 0 w 15"/>
                <a:gd name="T5" fmla="*/ 8 h 8"/>
                <a:gd name="T6" fmla="*/ 15 w 15"/>
                <a:gd name="T7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15" y="1"/>
                  </a:moveTo>
                  <a:cubicBezTo>
                    <a:pt x="15" y="1"/>
                    <a:pt x="15" y="1"/>
                    <a:pt x="15" y="0"/>
                  </a:cubicBezTo>
                  <a:cubicBezTo>
                    <a:pt x="7" y="7"/>
                    <a:pt x="1" y="8"/>
                    <a:pt x="0" y="8"/>
                  </a:cubicBezTo>
                  <a:cubicBezTo>
                    <a:pt x="1" y="8"/>
                    <a:pt x="8" y="8"/>
                    <a:pt x="15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46">
              <a:extLst>
                <a:ext uri="{FF2B5EF4-FFF2-40B4-BE49-F238E27FC236}">
                  <a16:creationId xmlns:a16="http://schemas.microsoft.com/office/drawing/2014/main" id="{084482F3-649A-4928-A267-000AC22B06E6}"/>
                </a:ext>
              </a:extLst>
            </p:cNvPr>
            <p:cNvSpPr>
              <a:spLocks/>
            </p:cNvSpPr>
            <p:nvPr/>
          </p:nvSpPr>
          <p:spPr bwMode="gray">
            <a:xfrm>
              <a:off x="6384464" y="3745110"/>
              <a:ext cx="1595" cy="0"/>
            </a:xfrm>
            <a:custGeom>
              <a:avLst/>
              <a:gdLst>
                <a:gd name="T0" fmla="*/ 4 w 4"/>
                <a:gd name="T1" fmla="*/ 0 w 4"/>
                <a:gd name="T2" fmla="*/ 4 w 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">
                  <a:moveTo>
                    <a:pt x="4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1" y="0"/>
                    <a:pt x="2" y="0"/>
                    <a:pt x="4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47">
              <a:extLst>
                <a:ext uri="{FF2B5EF4-FFF2-40B4-BE49-F238E27FC236}">
                  <a16:creationId xmlns:a16="http://schemas.microsoft.com/office/drawing/2014/main" id="{502B5261-8C50-418C-AEDF-C8692CE910AD}"/>
                </a:ext>
              </a:extLst>
            </p:cNvPr>
            <p:cNvSpPr>
              <a:spLocks/>
            </p:cNvSpPr>
            <p:nvPr/>
          </p:nvSpPr>
          <p:spPr bwMode="gray">
            <a:xfrm>
              <a:off x="5347839" y="3867909"/>
              <a:ext cx="0" cy="0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1" y="2"/>
                    <a:pt x="0" y="2"/>
                  </a:cubicBezTo>
                  <a:cubicBezTo>
                    <a:pt x="1" y="2"/>
                    <a:pt x="1" y="1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48">
              <a:extLst>
                <a:ext uri="{FF2B5EF4-FFF2-40B4-BE49-F238E27FC236}">
                  <a16:creationId xmlns:a16="http://schemas.microsoft.com/office/drawing/2014/main" id="{083AC644-7A31-4046-938C-7D893D99FF97}"/>
                </a:ext>
              </a:extLst>
            </p:cNvPr>
            <p:cNvSpPr>
              <a:spLocks/>
            </p:cNvSpPr>
            <p:nvPr/>
          </p:nvSpPr>
          <p:spPr bwMode="gray">
            <a:xfrm>
              <a:off x="6743295" y="3298563"/>
              <a:ext cx="14354" cy="3190"/>
            </a:xfrm>
            <a:custGeom>
              <a:avLst/>
              <a:gdLst>
                <a:gd name="T0" fmla="*/ 28 w 28"/>
                <a:gd name="T1" fmla="*/ 0 h 6"/>
                <a:gd name="T2" fmla="*/ 5 w 28"/>
                <a:gd name="T3" fmla="*/ 3 h 6"/>
                <a:gd name="T4" fmla="*/ 0 w 28"/>
                <a:gd name="T5" fmla="*/ 6 h 6"/>
                <a:gd name="T6" fmla="*/ 28 w 28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6">
                  <a:moveTo>
                    <a:pt x="28" y="0"/>
                  </a:moveTo>
                  <a:cubicBezTo>
                    <a:pt x="28" y="0"/>
                    <a:pt x="16" y="0"/>
                    <a:pt x="5" y="3"/>
                  </a:cubicBezTo>
                  <a:cubicBezTo>
                    <a:pt x="4" y="4"/>
                    <a:pt x="2" y="5"/>
                    <a:pt x="0" y="6"/>
                  </a:cubicBezTo>
                  <a:cubicBezTo>
                    <a:pt x="12" y="4"/>
                    <a:pt x="28" y="0"/>
                    <a:pt x="28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49">
              <a:extLst>
                <a:ext uri="{FF2B5EF4-FFF2-40B4-BE49-F238E27FC236}">
                  <a16:creationId xmlns:a16="http://schemas.microsoft.com/office/drawing/2014/main" id="{83CC3D01-A801-42F1-B7EC-66DBA906C0FD}"/>
                </a:ext>
              </a:extLst>
            </p:cNvPr>
            <p:cNvSpPr>
              <a:spLocks/>
            </p:cNvSpPr>
            <p:nvPr/>
          </p:nvSpPr>
          <p:spPr bwMode="gray">
            <a:xfrm>
              <a:off x="8562972" y="4909320"/>
              <a:ext cx="6379" cy="7975"/>
            </a:xfrm>
            <a:custGeom>
              <a:avLst/>
              <a:gdLst>
                <a:gd name="T0" fmla="*/ 6 w 12"/>
                <a:gd name="T1" fmla="*/ 0 h 17"/>
                <a:gd name="T2" fmla="*/ 6 w 12"/>
                <a:gd name="T3" fmla="*/ 15 h 17"/>
                <a:gd name="T4" fmla="*/ 6 w 12"/>
                <a:gd name="T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7">
                  <a:moveTo>
                    <a:pt x="6" y="0"/>
                  </a:moveTo>
                  <a:cubicBezTo>
                    <a:pt x="6" y="0"/>
                    <a:pt x="0" y="14"/>
                    <a:pt x="6" y="15"/>
                  </a:cubicBezTo>
                  <a:cubicBezTo>
                    <a:pt x="12" y="17"/>
                    <a:pt x="11" y="3"/>
                    <a:pt x="6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0">
              <a:extLst>
                <a:ext uri="{FF2B5EF4-FFF2-40B4-BE49-F238E27FC236}">
                  <a16:creationId xmlns:a16="http://schemas.microsoft.com/office/drawing/2014/main" id="{9DBA3475-F502-452C-83F4-BEB5218DE775}"/>
                </a:ext>
              </a:extLst>
            </p:cNvPr>
            <p:cNvSpPr>
              <a:spLocks/>
            </p:cNvSpPr>
            <p:nvPr/>
          </p:nvSpPr>
          <p:spPr bwMode="gray">
            <a:xfrm>
              <a:off x="4721079" y="5111860"/>
              <a:ext cx="6379" cy="11164"/>
            </a:xfrm>
            <a:custGeom>
              <a:avLst/>
              <a:gdLst>
                <a:gd name="T0" fmla="*/ 0 w 4"/>
                <a:gd name="T1" fmla="*/ 7 h 7"/>
                <a:gd name="T2" fmla="*/ 4 w 4"/>
                <a:gd name="T3" fmla="*/ 0 h 7"/>
                <a:gd name="T4" fmla="*/ 0 w 4"/>
                <a:gd name="T5" fmla="*/ 7 h 7"/>
                <a:gd name="T6" fmla="*/ 0 w 4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7"/>
                  </a:moveTo>
                  <a:lnTo>
                    <a:pt x="4" y="0"/>
                  </a:lnTo>
                  <a:lnTo>
                    <a:pt x="0" y="7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74A99EA4-8F0C-4C3C-80CB-D6B09EB7008A}"/>
                </a:ext>
              </a:extLst>
            </p:cNvPr>
            <p:cNvSpPr>
              <a:spLocks/>
            </p:cNvSpPr>
            <p:nvPr/>
          </p:nvSpPr>
          <p:spPr bwMode="gray">
            <a:xfrm>
              <a:off x="5469044" y="3662179"/>
              <a:ext cx="4785" cy="3190"/>
            </a:xfrm>
            <a:custGeom>
              <a:avLst/>
              <a:gdLst>
                <a:gd name="T0" fmla="*/ 10 w 10"/>
                <a:gd name="T1" fmla="*/ 5 h 5"/>
                <a:gd name="T2" fmla="*/ 0 w 10"/>
                <a:gd name="T3" fmla="*/ 0 h 5"/>
                <a:gd name="T4" fmla="*/ 10 w 10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10" y="5"/>
                  </a:moveTo>
                  <a:cubicBezTo>
                    <a:pt x="6" y="5"/>
                    <a:pt x="3" y="1"/>
                    <a:pt x="0" y="0"/>
                  </a:cubicBezTo>
                  <a:cubicBezTo>
                    <a:pt x="2" y="2"/>
                    <a:pt x="5" y="4"/>
                    <a:pt x="10" y="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2">
              <a:extLst>
                <a:ext uri="{FF2B5EF4-FFF2-40B4-BE49-F238E27FC236}">
                  <a16:creationId xmlns:a16="http://schemas.microsoft.com/office/drawing/2014/main" id="{19147733-A6B6-4D98-A54D-96263C9A1456}"/>
                </a:ext>
              </a:extLst>
            </p:cNvPr>
            <p:cNvSpPr>
              <a:spLocks/>
            </p:cNvSpPr>
            <p:nvPr/>
          </p:nvSpPr>
          <p:spPr bwMode="gray">
            <a:xfrm>
              <a:off x="6534376" y="5223497"/>
              <a:ext cx="1595" cy="0"/>
            </a:xfrm>
            <a:custGeom>
              <a:avLst/>
              <a:gdLst>
                <a:gd name="T0" fmla="*/ 0 w 3"/>
                <a:gd name="T1" fmla="*/ 3 w 3"/>
                <a:gd name="T2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3">
              <a:extLst>
                <a:ext uri="{FF2B5EF4-FFF2-40B4-BE49-F238E27FC236}">
                  <a16:creationId xmlns:a16="http://schemas.microsoft.com/office/drawing/2014/main" id="{544AB87C-6D2A-4A76-B4A7-6B50F82F7A10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6749" y="5107076"/>
              <a:ext cx="0" cy="159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4">
              <a:extLst>
                <a:ext uri="{FF2B5EF4-FFF2-40B4-BE49-F238E27FC236}">
                  <a16:creationId xmlns:a16="http://schemas.microsoft.com/office/drawing/2014/main" id="{CC9AC03C-89DE-4176-9D86-27373C2AB83A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6749" y="51070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55">
              <a:extLst>
                <a:ext uri="{FF2B5EF4-FFF2-40B4-BE49-F238E27FC236}">
                  <a16:creationId xmlns:a16="http://schemas.microsoft.com/office/drawing/2014/main" id="{15867572-FEBE-419D-8C9E-83648B87A536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6749" y="5108670"/>
              <a:ext cx="0" cy="0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56">
              <a:extLst>
                <a:ext uri="{FF2B5EF4-FFF2-40B4-BE49-F238E27FC236}">
                  <a16:creationId xmlns:a16="http://schemas.microsoft.com/office/drawing/2014/main" id="{7D98BAE6-B828-4940-AD02-76C11CD30D41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3559" y="5110266"/>
              <a:ext cx="1595" cy="159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57">
              <a:extLst>
                <a:ext uri="{FF2B5EF4-FFF2-40B4-BE49-F238E27FC236}">
                  <a16:creationId xmlns:a16="http://schemas.microsoft.com/office/drawing/2014/main" id="{1A4EE18C-B1A1-45E5-9F6B-E5315A09C174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5155" y="5110266"/>
              <a:ext cx="1595" cy="0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2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1"/>
                    <a:pt x="1" y="1"/>
                    <a:pt x="0" y="2"/>
                  </a:cubicBezTo>
                  <a:cubicBezTo>
                    <a:pt x="1" y="1"/>
                    <a:pt x="1" y="1"/>
                    <a:pt x="2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58">
              <a:extLst>
                <a:ext uri="{FF2B5EF4-FFF2-40B4-BE49-F238E27FC236}">
                  <a16:creationId xmlns:a16="http://schemas.microsoft.com/office/drawing/2014/main" id="{235B48B4-7BCF-4C73-9901-DFDE0A851AEC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3559" y="510229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59">
              <a:extLst>
                <a:ext uri="{FF2B5EF4-FFF2-40B4-BE49-F238E27FC236}">
                  <a16:creationId xmlns:a16="http://schemas.microsoft.com/office/drawing/2014/main" id="{75D4F431-5051-4C1A-947D-8DBEAFFBC979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8776" y="5097507"/>
              <a:ext cx="1595" cy="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0">
              <a:extLst>
                <a:ext uri="{FF2B5EF4-FFF2-40B4-BE49-F238E27FC236}">
                  <a16:creationId xmlns:a16="http://schemas.microsoft.com/office/drawing/2014/main" id="{0F38EE9D-A06B-4DC4-B5CF-3F1B5C3AED9C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8776" y="5095912"/>
              <a:ext cx="0" cy="159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1">
              <a:extLst>
                <a:ext uri="{FF2B5EF4-FFF2-40B4-BE49-F238E27FC236}">
                  <a16:creationId xmlns:a16="http://schemas.microsoft.com/office/drawing/2014/main" id="{E04238B6-3CA7-4F77-A630-E898496C51F2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0370" y="5099102"/>
              <a:ext cx="0" cy="0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2">
              <a:extLst>
                <a:ext uri="{FF2B5EF4-FFF2-40B4-BE49-F238E27FC236}">
                  <a16:creationId xmlns:a16="http://schemas.microsoft.com/office/drawing/2014/main" id="{FE7D9B98-9FB1-43BD-8DE7-9577A1F59853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1965" y="5100697"/>
              <a:ext cx="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63">
              <a:extLst>
                <a:ext uri="{FF2B5EF4-FFF2-40B4-BE49-F238E27FC236}">
                  <a16:creationId xmlns:a16="http://schemas.microsoft.com/office/drawing/2014/main" id="{ED20C667-4E9C-4CE6-97BA-DDE39846FBF7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3559" y="5111860"/>
              <a:ext cx="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" name="Freeform 64">
              <a:extLst>
                <a:ext uri="{FF2B5EF4-FFF2-40B4-BE49-F238E27FC236}">
                  <a16:creationId xmlns:a16="http://schemas.microsoft.com/office/drawing/2014/main" id="{4987D913-3761-437E-918F-6665B7C87FE7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7180" y="5095912"/>
              <a:ext cx="1595" cy="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2" name="Freeform 65">
              <a:extLst>
                <a:ext uri="{FF2B5EF4-FFF2-40B4-BE49-F238E27FC236}">
                  <a16:creationId xmlns:a16="http://schemas.microsoft.com/office/drawing/2014/main" id="{983CFAC1-5CC5-4C6C-ACA4-4992C6022066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1965" y="5111860"/>
              <a:ext cx="0" cy="0"/>
            </a:xfrm>
            <a:custGeom>
              <a:avLst/>
              <a:gdLst>
                <a:gd name="T0" fmla="*/ 2 w 2"/>
                <a:gd name="T1" fmla="*/ 0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3" name="Freeform 66">
              <a:extLst>
                <a:ext uri="{FF2B5EF4-FFF2-40B4-BE49-F238E27FC236}">
                  <a16:creationId xmlns:a16="http://schemas.microsoft.com/office/drawing/2014/main" id="{1648A8AF-27CE-4526-B446-861A2EAC7082}"/>
                </a:ext>
              </a:extLst>
            </p:cNvPr>
            <p:cNvSpPr>
              <a:spLocks/>
            </p:cNvSpPr>
            <p:nvPr/>
          </p:nvSpPr>
          <p:spPr bwMode="gray">
            <a:xfrm>
              <a:off x="6277611" y="5107076"/>
              <a:ext cx="1595" cy="0"/>
            </a:xfrm>
            <a:custGeom>
              <a:avLst/>
              <a:gdLst>
                <a:gd name="T0" fmla="*/ 2 w 2"/>
                <a:gd name="T1" fmla="*/ 0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4" name="Freeform 67">
              <a:extLst>
                <a:ext uri="{FF2B5EF4-FFF2-40B4-BE49-F238E27FC236}">
                  <a16:creationId xmlns:a16="http://schemas.microsoft.com/office/drawing/2014/main" id="{241EC24D-B97B-461A-9F26-E95B36E8CCD4}"/>
                </a:ext>
              </a:extLst>
            </p:cNvPr>
            <p:cNvSpPr>
              <a:spLocks/>
            </p:cNvSpPr>
            <p:nvPr/>
          </p:nvSpPr>
          <p:spPr bwMode="gray">
            <a:xfrm>
              <a:off x="6276017" y="5107076"/>
              <a:ext cx="1595" cy="0"/>
            </a:xfrm>
            <a:custGeom>
              <a:avLst/>
              <a:gdLst>
                <a:gd name="T0" fmla="*/ 2 w 2"/>
                <a:gd name="T1" fmla="*/ 1 h 1"/>
                <a:gd name="T2" fmla="*/ 0 w 2"/>
                <a:gd name="T3" fmla="*/ 0 h 1"/>
                <a:gd name="T4" fmla="*/ 2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1" y="1"/>
                    <a:pt x="1" y="0"/>
                    <a:pt x="0" y="0"/>
                  </a:cubicBezTo>
                  <a:cubicBezTo>
                    <a:pt x="1" y="0"/>
                    <a:pt x="1" y="1"/>
                    <a:pt x="2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5" name="Freeform 68">
              <a:extLst>
                <a:ext uri="{FF2B5EF4-FFF2-40B4-BE49-F238E27FC236}">
                  <a16:creationId xmlns:a16="http://schemas.microsoft.com/office/drawing/2014/main" id="{10786808-47E0-4AE2-9B5C-DA9EF3822215}"/>
                </a:ext>
              </a:extLst>
            </p:cNvPr>
            <p:cNvSpPr>
              <a:spLocks/>
            </p:cNvSpPr>
            <p:nvPr/>
          </p:nvSpPr>
          <p:spPr bwMode="gray">
            <a:xfrm>
              <a:off x="5220254" y="4775356"/>
              <a:ext cx="14354" cy="7975"/>
            </a:xfrm>
            <a:custGeom>
              <a:avLst/>
              <a:gdLst>
                <a:gd name="T0" fmla="*/ 0 w 25"/>
                <a:gd name="T1" fmla="*/ 16 h 16"/>
                <a:gd name="T2" fmla="*/ 25 w 25"/>
                <a:gd name="T3" fmla="*/ 0 h 16"/>
                <a:gd name="T4" fmla="*/ 0 w 25"/>
                <a:gd name="T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16">
                  <a:moveTo>
                    <a:pt x="0" y="16"/>
                  </a:moveTo>
                  <a:cubicBezTo>
                    <a:pt x="7" y="6"/>
                    <a:pt x="16" y="3"/>
                    <a:pt x="25" y="0"/>
                  </a:cubicBezTo>
                  <a:cubicBezTo>
                    <a:pt x="16" y="3"/>
                    <a:pt x="6" y="5"/>
                    <a:pt x="0" y="1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69">
              <a:extLst>
                <a:ext uri="{FF2B5EF4-FFF2-40B4-BE49-F238E27FC236}">
                  <a16:creationId xmlns:a16="http://schemas.microsoft.com/office/drawing/2014/main" id="{71DBC28C-61FE-40D6-A429-C060D27F25D9}"/>
                </a:ext>
              </a:extLst>
            </p:cNvPr>
            <p:cNvSpPr>
              <a:spLocks/>
            </p:cNvSpPr>
            <p:nvPr/>
          </p:nvSpPr>
          <p:spPr bwMode="gray">
            <a:xfrm>
              <a:off x="5237796" y="4767381"/>
              <a:ext cx="6379" cy="6379"/>
            </a:xfrm>
            <a:custGeom>
              <a:avLst/>
              <a:gdLst>
                <a:gd name="T0" fmla="*/ 0 w 10"/>
                <a:gd name="T1" fmla="*/ 14 h 14"/>
                <a:gd name="T2" fmla="*/ 10 w 10"/>
                <a:gd name="T3" fmla="*/ 7 h 14"/>
                <a:gd name="T4" fmla="*/ 10 w 10"/>
                <a:gd name="T5" fmla="*/ 0 h 14"/>
                <a:gd name="T6" fmla="*/ 0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0" y="14"/>
                  </a:moveTo>
                  <a:cubicBezTo>
                    <a:pt x="4" y="12"/>
                    <a:pt x="7" y="10"/>
                    <a:pt x="10" y="7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8"/>
                    <a:pt x="6" y="11"/>
                    <a:pt x="0" y="1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7" name="Freeform 70">
              <a:extLst>
                <a:ext uri="{FF2B5EF4-FFF2-40B4-BE49-F238E27FC236}">
                  <a16:creationId xmlns:a16="http://schemas.microsoft.com/office/drawing/2014/main" id="{3C5A3D86-A382-4474-901D-60188BD79EF5}"/>
                </a:ext>
              </a:extLst>
            </p:cNvPr>
            <p:cNvSpPr>
              <a:spLocks/>
            </p:cNvSpPr>
            <p:nvPr/>
          </p:nvSpPr>
          <p:spPr bwMode="gray">
            <a:xfrm>
              <a:off x="6185113" y="1949355"/>
              <a:ext cx="4785" cy="11164"/>
            </a:xfrm>
            <a:custGeom>
              <a:avLst/>
              <a:gdLst>
                <a:gd name="T0" fmla="*/ 0 w 3"/>
                <a:gd name="T1" fmla="*/ 7 h 7"/>
                <a:gd name="T2" fmla="*/ 3 w 3"/>
                <a:gd name="T3" fmla="*/ 0 h 7"/>
                <a:gd name="T4" fmla="*/ 0 w 3"/>
                <a:gd name="T5" fmla="*/ 4 h 7"/>
                <a:gd name="T6" fmla="*/ 0 w 3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0" y="7"/>
                  </a:moveTo>
                  <a:lnTo>
                    <a:pt x="3" y="0"/>
                  </a:lnTo>
                  <a:lnTo>
                    <a:pt x="0" y="4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8" name="Freeform 71">
              <a:extLst>
                <a:ext uri="{FF2B5EF4-FFF2-40B4-BE49-F238E27FC236}">
                  <a16:creationId xmlns:a16="http://schemas.microsoft.com/office/drawing/2014/main" id="{BF18CC31-C3A8-4B74-AED2-9745B5E881FA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8776" y="5111860"/>
              <a:ext cx="1595" cy="0"/>
            </a:xfrm>
            <a:custGeom>
              <a:avLst/>
              <a:gdLst>
                <a:gd name="T0" fmla="*/ 2 w 2"/>
                <a:gd name="T1" fmla="*/ 1 h 1"/>
                <a:gd name="T2" fmla="*/ 0 w 2"/>
                <a:gd name="T3" fmla="*/ 0 h 1"/>
                <a:gd name="T4" fmla="*/ 2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1" y="1"/>
                    <a:pt x="1" y="0"/>
                    <a:pt x="0" y="0"/>
                  </a:cubicBezTo>
                  <a:cubicBezTo>
                    <a:pt x="1" y="0"/>
                    <a:pt x="1" y="1"/>
                    <a:pt x="2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9" name="Freeform 72">
              <a:extLst>
                <a:ext uri="{FF2B5EF4-FFF2-40B4-BE49-F238E27FC236}">
                  <a16:creationId xmlns:a16="http://schemas.microsoft.com/office/drawing/2014/main" id="{AC5F1288-ABA1-40E2-97CA-A5244CCF14AC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0370" y="5111860"/>
              <a:ext cx="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0" name="Freeform 73">
              <a:extLst>
                <a:ext uri="{FF2B5EF4-FFF2-40B4-BE49-F238E27FC236}">
                  <a16:creationId xmlns:a16="http://schemas.microsoft.com/office/drawing/2014/main" id="{388E2B59-AA5B-4151-8173-25A8A9DD0C17}"/>
                </a:ext>
              </a:extLst>
            </p:cNvPr>
            <p:cNvSpPr>
              <a:spLocks/>
            </p:cNvSpPr>
            <p:nvPr/>
          </p:nvSpPr>
          <p:spPr bwMode="gray">
            <a:xfrm>
              <a:off x="6279207" y="5107076"/>
              <a:ext cx="6379" cy="3190"/>
            </a:xfrm>
            <a:custGeom>
              <a:avLst/>
              <a:gdLst>
                <a:gd name="T0" fmla="*/ 13 w 13"/>
                <a:gd name="T1" fmla="*/ 6 h 6"/>
                <a:gd name="T2" fmla="*/ 0 w 13"/>
                <a:gd name="T3" fmla="*/ 0 h 6"/>
                <a:gd name="T4" fmla="*/ 13 w 13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6">
                  <a:moveTo>
                    <a:pt x="13" y="6"/>
                  </a:moveTo>
                  <a:cubicBezTo>
                    <a:pt x="8" y="5"/>
                    <a:pt x="4" y="2"/>
                    <a:pt x="0" y="0"/>
                  </a:cubicBezTo>
                  <a:cubicBezTo>
                    <a:pt x="4" y="2"/>
                    <a:pt x="8" y="5"/>
                    <a:pt x="13" y="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74">
              <a:extLst>
                <a:ext uri="{FF2B5EF4-FFF2-40B4-BE49-F238E27FC236}">
                  <a16:creationId xmlns:a16="http://schemas.microsoft.com/office/drawing/2014/main" id="{B0BF5491-CA2C-4696-B02B-FD8B05E60528}"/>
                </a:ext>
              </a:extLst>
            </p:cNvPr>
            <p:cNvSpPr>
              <a:spLocks/>
            </p:cNvSpPr>
            <p:nvPr/>
          </p:nvSpPr>
          <p:spPr bwMode="gray">
            <a:xfrm>
              <a:off x="7821386" y="4300103"/>
              <a:ext cx="7975" cy="23923"/>
            </a:xfrm>
            <a:custGeom>
              <a:avLst/>
              <a:gdLst>
                <a:gd name="T0" fmla="*/ 0 w 16"/>
                <a:gd name="T1" fmla="*/ 0 h 43"/>
                <a:gd name="T2" fmla="*/ 16 w 16"/>
                <a:gd name="T3" fmla="*/ 43 h 43"/>
                <a:gd name="T4" fmla="*/ 0 w 16"/>
                <a:gd name="T5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43">
                  <a:moveTo>
                    <a:pt x="0" y="0"/>
                  </a:moveTo>
                  <a:cubicBezTo>
                    <a:pt x="9" y="17"/>
                    <a:pt x="14" y="31"/>
                    <a:pt x="16" y="43"/>
                  </a:cubicBezTo>
                  <a:cubicBezTo>
                    <a:pt x="16" y="32"/>
                    <a:pt x="9" y="18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2" name="Freeform 75">
              <a:extLst>
                <a:ext uri="{FF2B5EF4-FFF2-40B4-BE49-F238E27FC236}">
                  <a16:creationId xmlns:a16="http://schemas.microsoft.com/office/drawing/2014/main" id="{20909A7F-A242-4B75-9E50-793987D13251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5586" y="5110266"/>
              <a:ext cx="1595" cy="0"/>
            </a:xfrm>
            <a:custGeom>
              <a:avLst/>
              <a:gdLst>
                <a:gd name="T0" fmla="*/ 2 w 2"/>
                <a:gd name="T1" fmla="*/ 0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3" name="Freeform 76">
              <a:extLst>
                <a:ext uri="{FF2B5EF4-FFF2-40B4-BE49-F238E27FC236}">
                  <a16:creationId xmlns:a16="http://schemas.microsoft.com/office/drawing/2014/main" id="{926F504D-46A2-4610-9122-22876D4F2AA0}"/>
                </a:ext>
              </a:extLst>
            </p:cNvPr>
            <p:cNvSpPr>
              <a:spLocks/>
            </p:cNvSpPr>
            <p:nvPr/>
          </p:nvSpPr>
          <p:spPr bwMode="gray">
            <a:xfrm>
              <a:off x="6239336" y="5197980"/>
              <a:ext cx="0" cy="0"/>
            </a:xfrm>
            <a:custGeom>
              <a:avLst/>
              <a:gdLst>
                <a:gd name="T0" fmla="*/ 2 w 2"/>
                <a:gd name="T1" fmla="*/ 0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4" name="Freeform 77">
              <a:extLst>
                <a:ext uri="{FF2B5EF4-FFF2-40B4-BE49-F238E27FC236}">
                  <a16:creationId xmlns:a16="http://schemas.microsoft.com/office/drawing/2014/main" id="{9D0C1FC2-EF55-48E6-8F8E-E47A2CDC2183}"/>
                </a:ext>
              </a:extLst>
            </p:cNvPr>
            <p:cNvSpPr>
              <a:spLocks/>
            </p:cNvSpPr>
            <p:nvPr/>
          </p:nvSpPr>
          <p:spPr bwMode="gray">
            <a:xfrm>
              <a:off x="6392438" y="5196385"/>
              <a:ext cx="159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5" name="Freeform 78">
              <a:extLst>
                <a:ext uri="{FF2B5EF4-FFF2-40B4-BE49-F238E27FC236}">
                  <a16:creationId xmlns:a16="http://schemas.microsoft.com/office/drawing/2014/main" id="{EEA95E1C-48E2-44F5-BBDD-41902877B9EC}"/>
                </a:ext>
              </a:extLst>
            </p:cNvPr>
            <p:cNvSpPr>
              <a:spLocks/>
            </p:cNvSpPr>
            <p:nvPr/>
          </p:nvSpPr>
          <p:spPr bwMode="gray">
            <a:xfrm>
              <a:off x="6394033" y="5196385"/>
              <a:ext cx="3190" cy="3190"/>
            </a:xfrm>
            <a:custGeom>
              <a:avLst/>
              <a:gdLst>
                <a:gd name="T0" fmla="*/ 7 w 7"/>
                <a:gd name="T1" fmla="*/ 6 h 6"/>
                <a:gd name="T2" fmla="*/ 0 w 7"/>
                <a:gd name="T3" fmla="*/ 0 h 6"/>
                <a:gd name="T4" fmla="*/ 7 w 7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7" y="6"/>
                  </a:moveTo>
                  <a:cubicBezTo>
                    <a:pt x="4" y="3"/>
                    <a:pt x="1" y="1"/>
                    <a:pt x="0" y="0"/>
                  </a:cubicBezTo>
                  <a:cubicBezTo>
                    <a:pt x="1" y="1"/>
                    <a:pt x="4" y="3"/>
                    <a:pt x="7" y="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6" name="Freeform 79">
              <a:extLst>
                <a:ext uri="{FF2B5EF4-FFF2-40B4-BE49-F238E27FC236}">
                  <a16:creationId xmlns:a16="http://schemas.microsoft.com/office/drawing/2014/main" id="{63FC0105-80D4-4505-84BF-7C40B946DC01}"/>
                </a:ext>
              </a:extLst>
            </p:cNvPr>
            <p:cNvSpPr>
              <a:spLocks/>
            </p:cNvSpPr>
            <p:nvPr/>
          </p:nvSpPr>
          <p:spPr bwMode="gray">
            <a:xfrm>
              <a:off x="6322266" y="5183627"/>
              <a:ext cx="36681" cy="65388"/>
            </a:xfrm>
            <a:custGeom>
              <a:avLst/>
              <a:gdLst>
                <a:gd name="T0" fmla="*/ 0 w 23"/>
                <a:gd name="T1" fmla="*/ 41 h 41"/>
                <a:gd name="T2" fmla="*/ 23 w 23"/>
                <a:gd name="T3" fmla="*/ 0 h 41"/>
                <a:gd name="T4" fmla="*/ 14 w 23"/>
                <a:gd name="T5" fmla="*/ 15 h 41"/>
                <a:gd name="T6" fmla="*/ 0 w 23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41">
                  <a:moveTo>
                    <a:pt x="0" y="41"/>
                  </a:moveTo>
                  <a:lnTo>
                    <a:pt x="23" y="0"/>
                  </a:lnTo>
                  <a:lnTo>
                    <a:pt x="14" y="15"/>
                  </a:lnTo>
                  <a:lnTo>
                    <a:pt x="0" y="4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7" name="Freeform 80">
              <a:extLst>
                <a:ext uri="{FF2B5EF4-FFF2-40B4-BE49-F238E27FC236}">
                  <a16:creationId xmlns:a16="http://schemas.microsoft.com/office/drawing/2014/main" id="{0D0352DA-EBD2-4707-AF16-A1F53DFECF27}"/>
                </a:ext>
              </a:extLst>
            </p:cNvPr>
            <p:cNvSpPr>
              <a:spLocks/>
            </p:cNvSpPr>
            <p:nvPr/>
          </p:nvSpPr>
          <p:spPr bwMode="gray">
            <a:xfrm>
              <a:off x="6398817" y="5199575"/>
              <a:ext cx="0" cy="1595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8" name="Freeform 81">
              <a:extLst>
                <a:ext uri="{FF2B5EF4-FFF2-40B4-BE49-F238E27FC236}">
                  <a16:creationId xmlns:a16="http://schemas.microsoft.com/office/drawing/2014/main" id="{08135D56-9060-4CE6-B847-DA1B82D65E90}"/>
                </a:ext>
              </a:extLst>
            </p:cNvPr>
            <p:cNvSpPr>
              <a:spLocks/>
            </p:cNvSpPr>
            <p:nvPr/>
          </p:nvSpPr>
          <p:spPr bwMode="gray">
            <a:xfrm>
              <a:off x="6317482" y="5078370"/>
              <a:ext cx="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9" name="Freeform 82">
              <a:extLst>
                <a:ext uri="{FF2B5EF4-FFF2-40B4-BE49-F238E27FC236}">
                  <a16:creationId xmlns:a16="http://schemas.microsoft.com/office/drawing/2014/main" id="{B173BF68-3A28-43AF-8B4F-509640630FF9}"/>
                </a:ext>
              </a:extLst>
            </p:cNvPr>
            <p:cNvSpPr>
              <a:spLocks/>
            </p:cNvSpPr>
            <p:nvPr/>
          </p:nvSpPr>
          <p:spPr bwMode="gray">
            <a:xfrm>
              <a:off x="6848553" y="4437256"/>
              <a:ext cx="20733" cy="35086"/>
            </a:xfrm>
            <a:custGeom>
              <a:avLst/>
              <a:gdLst>
                <a:gd name="T0" fmla="*/ 41 w 41"/>
                <a:gd name="T1" fmla="*/ 0 h 68"/>
                <a:gd name="T2" fmla="*/ 0 w 41"/>
                <a:gd name="T3" fmla="*/ 68 h 68"/>
                <a:gd name="T4" fmla="*/ 41 w 41"/>
                <a:gd name="T5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68">
                  <a:moveTo>
                    <a:pt x="41" y="0"/>
                  </a:moveTo>
                  <a:cubicBezTo>
                    <a:pt x="9" y="21"/>
                    <a:pt x="0" y="68"/>
                    <a:pt x="0" y="68"/>
                  </a:cubicBezTo>
                  <a:cubicBezTo>
                    <a:pt x="0" y="68"/>
                    <a:pt x="10" y="21"/>
                    <a:pt x="4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0" name="Freeform 83">
              <a:extLst>
                <a:ext uri="{FF2B5EF4-FFF2-40B4-BE49-F238E27FC236}">
                  <a16:creationId xmlns:a16="http://schemas.microsoft.com/office/drawing/2014/main" id="{745566DF-4374-4273-A751-1F64F8006BDA}"/>
                </a:ext>
              </a:extLst>
            </p:cNvPr>
            <p:cNvSpPr>
              <a:spLocks/>
            </p:cNvSpPr>
            <p:nvPr/>
          </p:nvSpPr>
          <p:spPr bwMode="gray">
            <a:xfrm>
              <a:off x="7167514" y="3872694"/>
              <a:ext cx="20733" cy="19138"/>
            </a:xfrm>
            <a:custGeom>
              <a:avLst/>
              <a:gdLst>
                <a:gd name="T0" fmla="*/ 5 w 13"/>
                <a:gd name="T1" fmla="*/ 4 h 12"/>
                <a:gd name="T2" fmla="*/ 0 w 13"/>
                <a:gd name="T3" fmla="*/ 0 h 12"/>
                <a:gd name="T4" fmla="*/ 13 w 13"/>
                <a:gd name="T5" fmla="*/ 12 h 12"/>
                <a:gd name="T6" fmla="*/ 5 w 13"/>
                <a:gd name="T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2">
                  <a:moveTo>
                    <a:pt x="5" y="4"/>
                  </a:moveTo>
                  <a:lnTo>
                    <a:pt x="0" y="0"/>
                  </a:lnTo>
                  <a:lnTo>
                    <a:pt x="13" y="12"/>
                  </a:lnTo>
                  <a:lnTo>
                    <a:pt x="5" y="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1" name="Freeform 84">
              <a:extLst>
                <a:ext uri="{FF2B5EF4-FFF2-40B4-BE49-F238E27FC236}">
                  <a16:creationId xmlns:a16="http://schemas.microsoft.com/office/drawing/2014/main" id="{D9018AC5-0FCD-481B-8408-BE193205CC30}"/>
                </a:ext>
              </a:extLst>
            </p:cNvPr>
            <p:cNvSpPr>
              <a:spLocks/>
            </p:cNvSpPr>
            <p:nvPr/>
          </p:nvSpPr>
          <p:spPr bwMode="gray">
            <a:xfrm>
              <a:off x="6397223" y="5199575"/>
              <a:ext cx="0" cy="0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1"/>
                    <a:pt x="1" y="1"/>
                    <a:pt x="0" y="0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2" name="Freeform 85">
              <a:extLst>
                <a:ext uri="{FF2B5EF4-FFF2-40B4-BE49-F238E27FC236}">
                  <a16:creationId xmlns:a16="http://schemas.microsoft.com/office/drawing/2014/main" id="{E8EB57F1-8D91-4C8C-82EA-66CFD6236EB0}"/>
                </a:ext>
              </a:extLst>
            </p:cNvPr>
            <p:cNvSpPr>
              <a:spLocks/>
            </p:cNvSpPr>
            <p:nvPr/>
          </p:nvSpPr>
          <p:spPr bwMode="gray">
            <a:xfrm>
              <a:off x="7210575" y="3842392"/>
              <a:ext cx="39871" cy="4785"/>
            </a:xfrm>
            <a:custGeom>
              <a:avLst/>
              <a:gdLst>
                <a:gd name="T0" fmla="*/ 75 w 75"/>
                <a:gd name="T1" fmla="*/ 4 h 7"/>
                <a:gd name="T2" fmla="*/ 63 w 75"/>
                <a:gd name="T3" fmla="*/ 3 h 7"/>
                <a:gd name="T4" fmla="*/ 0 w 75"/>
                <a:gd name="T5" fmla="*/ 0 h 7"/>
                <a:gd name="T6" fmla="*/ 75 w 75"/>
                <a:gd name="T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7">
                  <a:moveTo>
                    <a:pt x="75" y="4"/>
                  </a:moveTo>
                  <a:cubicBezTo>
                    <a:pt x="63" y="3"/>
                    <a:pt x="63" y="3"/>
                    <a:pt x="63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60" y="7"/>
                    <a:pt x="75" y="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3" name="Freeform 86">
              <a:extLst>
                <a:ext uri="{FF2B5EF4-FFF2-40B4-BE49-F238E27FC236}">
                  <a16:creationId xmlns:a16="http://schemas.microsoft.com/office/drawing/2014/main" id="{39B0FCEC-9B85-4ED4-B396-FC032D4CE8DD}"/>
                </a:ext>
              </a:extLst>
            </p:cNvPr>
            <p:cNvSpPr>
              <a:spLocks/>
            </p:cNvSpPr>
            <p:nvPr/>
          </p:nvSpPr>
          <p:spPr bwMode="gray">
            <a:xfrm>
              <a:off x="6315887" y="5078370"/>
              <a:ext cx="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4" name="Freeform 87">
              <a:extLst>
                <a:ext uri="{FF2B5EF4-FFF2-40B4-BE49-F238E27FC236}">
                  <a16:creationId xmlns:a16="http://schemas.microsoft.com/office/drawing/2014/main" id="{99781F2D-3201-4870-A61D-6136DB263814}"/>
                </a:ext>
              </a:extLst>
            </p:cNvPr>
            <p:cNvSpPr>
              <a:spLocks/>
            </p:cNvSpPr>
            <p:nvPr/>
          </p:nvSpPr>
          <p:spPr bwMode="gray">
            <a:xfrm>
              <a:off x="6591789" y="408799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5" name="Freeform 88">
              <a:extLst>
                <a:ext uri="{FF2B5EF4-FFF2-40B4-BE49-F238E27FC236}">
                  <a16:creationId xmlns:a16="http://schemas.microsoft.com/office/drawing/2014/main" id="{1D1E7F60-8BCD-4F01-8F35-63445AAC7508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0801" y="50879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6" name="Freeform 89">
              <a:extLst>
                <a:ext uri="{FF2B5EF4-FFF2-40B4-BE49-F238E27FC236}">
                  <a16:creationId xmlns:a16="http://schemas.microsoft.com/office/drawing/2014/main" id="{616D0C9C-4E22-43EE-9B3A-DE8233C12718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0801" y="5089533"/>
              <a:ext cx="1595" cy="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0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7" name="Freeform 90">
              <a:extLst>
                <a:ext uri="{FF2B5EF4-FFF2-40B4-BE49-F238E27FC236}">
                  <a16:creationId xmlns:a16="http://schemas.microsoft.com/office/drawing/2014/main" id="{99F00AF8-B49F-4DBD-B4D7-6D08F5A136A7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2396" y="508953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8" name="Freeform 91">
              <a:extLst>
                <a:ext uri="{FF2B5EF4-FFF2-40B4-BE49-F238E27FC236}">
                  <a16:creationId xmlns:a16="http://schemas.microsoft.com/office/drawing/2014/main" id="{4860110C-7FB8-4017-9569-C66160CA7935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5586" y="5092722"/>
              <a:ext cx="0" cy="1595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9" name="Freeform 92">
              <a:extLst>
                <a:ext uri="{FF2B5EF4-FFF2-40B4-BE49-F238E27FC236}">
                  <a16:creationId xmlns:a16="http://schemas.microsoft.com/office/drawing/2014/main" id="{0B257A8A-654A-437F-BD2A-86AB94326897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2396" y="509112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0" name="Freeform 93">
              <a:extLst>
                <a:ext uri="{FF2B5EF4-FFF2-40B4-BE49-F238E27FC236}">
                  <a16:creationId xmlns:a16="http://schemas.microsoft.com/office/drawing/2014/main" id="{667E18FB-AE83-48AF-81D4-B09986FC86D0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7180" y="5094318"/>
              <a:ext cx="0" cy="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1"/>
                    <a:pt x="1" y="1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1" name="Freeform 94">
              <a:extLst>
                <a:ext uri="{FF2B5EF4-FFF2-40B4-BE49-F238E27FC236}">
                  <a16:creationId xmlns:a16="http://schemas.microsoft.com/office/drawing/2014/main" id="{68745BF4-D85D-4A46-B65B-0281E08358DD}"/>
                </a:ext>
              </a:extLst>
            </p:cNvPr>
            <p:cNvSpPr>
              <a:spLocks/>
            </p:cNvSpPr>
            <p:nvPr/>
          </p:nvSpPr>
          <p:spPr bwMode="gray">
            <a:xfrm>
              <a:off x="6279207" y="5086343"/>
              <a:ext cx="0" cy="159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2" name="Freeform 95">
              <a:extLst>
                <a:ext uri="{FF2B5EF4-FFF2-40B4-BE49-F238E27FC236}">
                  <a16:creationId xmlns:a16="http://schemas.microsoft.com/office/drawing/2014/main" id="{A888E20B-8DEA-4255-ACB3-24FDAEB3FBB5}"/>
                </a:ext>
              </a:extLst>
            </p:cNvPr>
            <p:cNvSpPr>
              <a:spLocks/>
            </p:cNvSpPr>
            <p:nvPr/>
          </p:nvSpPr>
          <p:spPr bwMode="gray">
            <a:xfrm>
              <a:off x="6311103" y="5076774"/>
              <a:ext cx="1595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3" name="Freeform 96">
              <a:extLst>
                <a:ext uri="{FF2B5EF4-FFF2-40B4-BE49-F238E27FC236}">
                  <a16:creationId xmlns:a16="http://schemas.microsoft.com/office/drawing/2014/main" id="{4A2B0D9C-A0DB-4ED7-94B6-08C0AE4FBC47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0801" y="50879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4" name="Freeform 97">
              <a:extLst>
                <a:ext uri="{FF2B5EF4-FFF2-40B4-BE49-F238E27FC236}">
                  <a16:creationId xmlns:a16="http://schemas.microsoft.com/office/drawing/2014/main" id="{B8FDDC42-5FCB-4811-99AF-B458636089D8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1965" y="5083153"/>
              <a:ext cx="12758" cy="1595"/>
            </a:xfrm>
            <a:custGeom>
              <a:avLst/>
              <a:gdLst>
                <a:gd name="T0" fmla="*/ 3 w 8"/>
                <a:gd name="T1" fmla="*/ 0 h 1"/>
                <a:gd name="T2" fmla="*/ 8 w 8"/>
                <a:gd name="T3" fmla="*/ 1 h 1"/>
                <a:gd name="T4" fmla="*/ 0 w 8"/>
                <a:gd name="T5" fmla="*/ 0 h 1"/>
                <a:gd name="T6" fmla="*/ 3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3" y="0"/>
                  </a:moveTo>
                  <a:lnTo>
                    <a:pt x="8" y="1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5" name="Freeform 98">
              <a:extLst>
                <a:ext uri="{FF2B5EF4-FFF2-40B4-BE49-F238E27FC236}">
                  <a16:creationId xmlns:a16="http://schemas.microsoft.com/office/drawing/2014/main" id="{0506696F-1B23-41AA-9456-3EDF422405D7}"/>
                </a:ext>
              </a:extLst>
            </p:cNvPr>
            <p:cNvSpPr>
              <a:spLocks/>
            </p:cNvSpPr>
            <p:nvPr/>
          </p:nvSpPr>
          <p:spPr bwMode="gray">
            <a:xfrm>
              <a:off x="6279207" y="5087938"/>
              <a:ext cx="0" cy="0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6" name="Freeform 99">
              <a:extLst>
                <a:ext uri="{FF2B5EF4-FFF2-40B4-BE49-F238E27FC236}">
                  <a16:creationId xmlns:a16="http://schemas.microsoft.com/office/drawing/2014/main" id="{B809157E-BE6F-4921-BB4B-94AC5B4ACC8D}"/>
                </a:ext>
              </a:extLst>
            </p:cNvPr>
            <p:cNvSpPr>
              <a:spLocks/>
            </p:cNvSpPr>
            <p:nvPr/>
          </p:nvSpPr>
          <p:spPr bwMode="gray">
            <a:xfrm>
              <a:off x="6279207" y="50879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7" name="Freeform 100">
              <a:extLst>
                <a:ext uri="{FF2B5EF4-FFF2-40B4-BE49-F238E27FC236}">
                  <a16:creationId xmlns:a16="http://schemas.microsoft.com/office/drawing/2014/main" id="{D5F769B3-3216-4865-A44E-2C2C6CB7DC42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7180" y="5110266"/>
              <a:ext cx="1595" cy="1595"/>
            </a:xfrm>
            <a:custGeom>
              <a:avLst/>
              <a:gdLst>
                <a:gd name="T0" fmla="*/ 2 w 2"/>
                <a:gd name="T1" fmla="*/ 1 h 1"/>
                <a:gd name="T2" fmla="*/ 0 w 2"/>
                <a:gd name="T3" fmla="*/ 0 h 1"/>
                <a:gd name="T4" fmla="*/ 2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1" y="1"/>
                    <a:pt x="0" y="1"/>
                    <a:pt x="0" y="0"/>
                  </a:cubicBezTo>
                  <a:cubicBezTo>
                    <a:pt x="0" y="1"/>
                    <a:pt x="1" y="1"/>
                    <a:pt x="2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8" name="Freeform 101">
              <a:extLst>
                <a:ext uri="{FF2B5EF4-FFF2-40B4-BE49-F238E27FC236}">
                  <a16:creationId xmlns:a16="http://schemas.microsoft.com/office/drawing/2014/main" id="{6FFE4277-3F30-4FE4-AA49-9D0A9AACCEDC}"/>
                </a:ext>
              </a:extLst>
            </p:cNvPr>
            <p:cNvSpPr>
              <a:spLocks/>
            </p:cNvSpPr>
            <p:nvPr/>
          </p:nvSpPr>
          <p:spPr bwMode="gray">
            <a:xfrm>
              <a:off x="5536026" y="4665314"/>
              <a:ext cx="9569" cy="38275"/>
            </a:xfrm>
            <a:custGeom>
              <a:avLst/>
              <a:gdLst>
                <a:gd name="T0" fmla="*/ 0 w 6"/>
                <a:gd name="T1" fmla="*/ 24 h 24"/>
                <a:gd name="T2" fmla="*/ 4 w 6"/>
                <a:gd name="T3" fmla="*/ 8 h 24"/>
                <a:gd name="T4" fmla="*/ 6 w 6"/>
                <a:gd name="T5" fmla="*/ 0 h 24"/>
                <a:gd name="T6" fmla="*/ 0 w 6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24">
                  <a:moveTo>
                    <a:pt x="0" y="24"/>
                  </a:moveTo>
                  <a:lnTo>
                    <a:pt x="4" y="8"/>
                  </a:lnTo>
                  <a:lnTo>
                    <a:pt x="6" y="0"/>
                  </a:lnTo>
                  <a:lnTo>
                    <a:pt x="0" y="2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9" name="Freeform 102">
              <a:extLst>
                <a:ext uri="{FF2B5EF4-FFF2-40B4-BE49-F238E27FC236}">
                  <a16:creationId xmlns:a16="http://schemas.microsoft.com/office/drawing/2014/main" id="{C7BA2B0C-BE1E-4DB7-BB14-CC441CD18259}"/>
                </a:ext>
              </a:extLst>
            </p:cNvPr>
            <p:cNvSpPr>
              <a:spLocks/>
            </p:cNvSpPr>
            <p:nvPr/>
          </p:nvSpPr>
          <p:spPr bwMode="gray">
            <a:xfrm>
              <a:off x="6081450" y="4453205"/>
              <a:ext cx="4785" cy="6379"/>
            </a:xfrm>
            <a:custGeom>
              <a:avLst/>
              <a:gdLst>
                <a:gd name="T0" fmla="*/ 3 w 3"/>
                <a:gd name="T1" fmla="*/ 4 h 4"/>
                <a:gd name="T2" fmla="*/ 3 w 3"/>
                <a:gd name="T3" fmla="*/ 2 h 4"/>
                <a:gd name="T4" fmla="*/ 0 w 3"/>
                <a:gd name="T5" fmla="*/ 0 h 4"/>
                <a:gd name="T6" fmla="*/ 3 w 3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3" y="4"/>
                  </a:moveTo>
                  <a:lnTo>
                    <a:pt x="3" y="2"/>
                  </a:lnTo>
                  <a:lnTo>
                    <a:pt x="0" y="0"/>
                  </a:lnTo>
                  <a:lnTo>
                    <a:pt x="3" y="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0" name="Freeform 103">
              <a:extLst>
                <a:ext uri="{FF2B5EF4-FFF2-40B4-BE49-F238E27FC236}">
                  <a16:creationId xmlns:a16="http://schemas.microsoft.com/office/drawing/2014/main" id="{19D20996-C082-43F8-A777-6A3877B2208E}"/>
                </a:ext>
              </a:extLst>
            </p:cNvPr>
            <p:cNvSpPr>
              <a:spLocks/>
            </p:cNvSpPr>
            <p:nvPr/>
          </p:nvSpPr>
          <p:spPr bwMode="gray">
            <a:xfrm>
              <a:off x="5025687" y="4070450"/>
              <a:ext cx="159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1" name="Freeform 104">
              <a:extLst>
                <a:ext uri="{FF2B5EF4-FFF2-40B4-BE49-F238E27FC236}">
                  <a16:creationId xmlns:a16="http://schemas.microsoft.com/office/drawing/2014/main" id="{10ACE7E2-BFB5-4520-9F18-6AB25B71B3A5}"/>
                </a:ext>
              </a:extLst>
            </p:cNvPr>
            <p:cNvSpPr>
              <a:spLocks/>
            </p:cNvSpPr>
            <p:nvPr/>
          </p:nvSpPr>
          <p:spPr bwMode="gray">
            <a:xfrm>
              <a:off x="6102182" y="4537729"/>
              <a:ext cx="0" cy="3190"/>
            </a:xfrm>
            <a:custGeom>
              <a:avLst/>
              <a:gdLst>
                <a:gd name="T0" fmla="*/ 4 h 4"/>
                <a:gd name="T1" fmla="*/ 0 h 4"/>
                <a:gd name="T2" fmla="*/ 4 h 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4">
                  <a:moveTo>
                    <a:pt x="0" y="4"/>
                  </a:moveTo>
                  <a:cubicBezTo>
                    <a:pt x="0" y="3"/>
                    <a:pt x="0" y="1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2" name="Freeform 105">
              <a:extLst>
                <a:ext uri="{FF2B5EF4-FFF2-40B4-BE49-F238E27FC236}">
                  <a16:creationId xmlns:a16="http://schemas.microsoft.com/office/drawing/2014/main" id="{E1D241D9-4583-4100-BE05-CEBAD0C9D3C2}"/>
                </a:ext>
              </a:extLst>
            </p:cNvPr>
            <p:cNvSpPr>
              <a:spLocks/>
            </p:cNvSpPr>
            <p:nvPr/>
          </p:nvSpPr>
          <p:spPr bwMode="gray">
            <a:xfrm>
              <a:off x="5829471" y="4451609"/>
              <a:ext cx="0" cy="1595"/>
            </a:xfrm>
            <a:custGeom>
              <a:avLst/>
              <a:gdLst>
                <a:gd name="T0" fmla="*/ 1 w 1"/>
                <a:gd name="T1" fmla="*/ 2 h 2"/>
                <a:gd name="T2" fmla="*/ 0 w 1"/>
                <a:gd name="T3" fmla="*/ 0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1" y="1"/>
                    <a:pt x="1" y="1"/>
                    <a:pt x="0" y="0"/>
                  </a:cubicBezTo>
                  <a:cubicBezTo>
                    <a:pt x="0" y="1"/>
                    <a:pt x="1" y="1"/>
                    <a:pt x="1" y="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3" name="Freeform 106">
              <a:extLst>
                <a:ext uri="{FF2B5EF4-FFF2-40B4-BE49-F238E27FC236}">
                  <a16:creationId xmlns:a16="http://schemas.microsoft.com/office/drawing/2014/main" id="{A53F7553-B723-4449-AA59-9AFC13452C75}"/>
                </a:ext>
              </a:extLst>
            </p:cNvPr>
            <p:cNvSpPr>
              <a:spLocks/>
            </p:cNvSpPr>
            <p:nvPr/>
          </p:nvSpPr>
          <p:spPr bwMode="gray">
            <a:xfrm>
              <a:off x="5907616" y="4177302"/>
              <a:ext cx="1595" cy="3190"/>
            </a:xfrm>
            <a:custGeom>
              <a:avLst/>
              <a:gdLst>
                <a:gd name="T0" fmla="*/ 3 w 3"/>
                <a:gd name="T1" fmla="*/ 0 h 7"/>
                <a:gd name="T2" fmla="*/ 0 w 3"/>
                <a:gd name="T3" fmla="*/ 7 h 7"/>
                <a:gd name="T4" fmla="*/ 3 w 3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7">
                  <a:moveTo>
                    <a:pt x="3" y="0"/>
                  </a:moveTo>
                  <a:cubicBezTo>
                    <a:pt x="2" y="1"/>
                    <a:pt x="1" y="4"/>
                    <a:pt x="0" y="7"/>
                  </a:cubicBezTo>
                  <a:cubicBezTo>
                    <a:pt x="3" y="4"/>
                    <a:pt x="3" y="4"/>
                    <a:pt x="3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4" name="Freeform 107">
              <a:extLst>
                <a:ext uri="{FF2B5EF4-FFF2-40B4-BE49-F238E27FC236}">
                  <a16:creationId xmlns:a16="http://schemas.microsoft.com/office/drawing/2014/main" id="{88C02FA5-2C40-4EDE-8E29-268462B2E047}"/>
                </a:ext>
              </a:extLst>
            </p:cNvPr>
            <p:cNvSpPr>
              <a:spLocks/>
            </p:cNvSpPr>
            <p:nvPr/>
          </p:nvSpPr>
          <p:spPr bwMode="gray">
            <a:xfrm>
              <a:off x="5483397" y="4587169"/>
              <a:ext cx="1595" cy="1595"/>
            </a:xfrm>
            <a:custGeom>
              <a:avLst/>
              <a:gdLst>
                <a:gd name="T0" fmla="*/ 0 w 4"/>
                <a:gd name="T1" fmla="*/ 0 h 1"/>
                <a:gd name="T2" fmla="*/ 4 w 4"/>
                <a:gd name="T3" fmla="*/ 1 h 1"/>
                <a:gd name="T4" fmla="*/ 0 w 4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">
                  <a:moveTo>
                    <a:pt x="0" y="0"/>
                  </a:moveTo>
                  <a:cubicBezTo>
                    <a:pt x="1" y="1"/>
                    <a:pt x="2" y="1"/>
                    <a:pt x="4" y="1"/>
                  </a:cubicBezTo>
                  <a:cubicBezTo>
                    <a:pt x="3" y="1"/>
                    <a:pt x="1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5" name="Freeform 108">
              <a:extLst>
                <a:ext uri="{FF2B5EF4-FFF2-40B4-BE49-F238E27FC236}">
                  <a16:creationId xmlns:a16="http://schemas.microsoft.com/office/drawing/2014/main" id="{0B9849B6-903D-411F-82D1-DF32E054A5B6}"/>
                </a:ext>
              </a:extLst>
            </p:cNvPr>
            <p:cNvSpPr>
              <a:spLocks/>
            </p:cNvSpPr>
            <p:nvPr/>
          </p:nvSpPr>
          <p:spPr bwMode="gray">
            <a:xfrm>
              <a:off x="5312753" y="4563246"/>
              <a:ext cx="1595" cy="4785"/>
            </a:xfrm>
            <a:custGeom>
              <a:avLst/>
              <a:gdLst>
                <a:gd name="T0" fmla="*/ 3 w 3"/>
                <a:gd name="T1" fmla="*/ 7 h 7"/>
                <a:gd name="T2" fmla="*/ 0 w 3"/>
                <a:gd name="T3" fmla="*/ 0 h 7"/>
                <a:gd name="T4" fmla="*/ 3 w 3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7">
                  <a:moveTo>
                    <a:pt x="3" y="7"/>
                  </a:moveTo>
                  <a:cubicBezTo>
                    <a:pt x="2" y="5"/>
                    <a:pt x="1" y="3"/>
                    <a:pt x="0" y="0"/>
                  </a:cubicBezTo>
                  <a:cubicBezTo>
                    <a:pt x="0" y="3"/>
                    <a:pt x="0" y="4"/>
                    <a:pt x="3" y="7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6" name="Freeform 109">
              <a:extLst>
                <a:ext uri="{FF2B5EF4-FFF2-40B4-BE49-F238E27FC236}">
                  <a16:creationId xmlns:a16="http://schemas.microsoft.com/office/drawing/2014/main" id="{FDFE05A9-D1D0-419B-B06D-2C5BFAD2BCF6}"/>
                </a:ext>
              </a:extLst>
            </p:cNvPr>
            <p:cNvSpPr>
              <a:spLocks/>
            </p:cNvSpPr>
            <p:nvPr/>
          </p:nvSpPr>
          <p:spPr bwMode="gray">
            <a:xfrm>
              <a:off x="5307968" y="4521781"/>
              <a:ext cx="9569" cy="39871"/>
            </a:xfrm>
            <a:custGeom>
              <a:avLst/>
              <a:gdLst>
                <a:gd name="T0" fmla="*/ 20 w 20"/>
                <a:gd name="T1" fmla="*/ 0 h 76"/>
                <a:gd name="T2" fmla="*/ 8 w 20"/>
                <a:gd name="T3" fmla="*/ 76 h 76"/>
                <a:gd name="T4" fmla="*/ 20 w 20"/>
                <a:gd name="T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76">
                  <a:moveTo>
                    <a:pt x="20" y="0"/>
                  </a:moveTo>
                  <a:cubicBezTo>
                    <a:pt x="8" y="21"/>
                    <a:pt x="0" y="53"/>
                    <a:pt x="8" y="76"/>
                  </a:cubicBezTo>
                  <a:cubicBezTo>
                    <a:pt x="1" y="53"/>
                    <a:pt x="9" y="22"/>
                    <a:pt x="2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7" name="Freeform 110">
              <a:extLst>
                <a:ext uri="{FF2B5EF4-FFF2-40B4-BE49-F238E27FC236}">
                  <a16:creationId xmlns:a16="http://schemas.microsoft.com/office/drawing/2014/main" id="{631C36EA-7A08-4AED-BE72-686AC4561533}"/>
                </a:ext>
              </a:extLst>
            </p:cNvPr>
            <p:cNvSpPr>
              <a:spLocks/>
            </p:cNvSpPr>
            <p:nvPr/>
          </p:nvSpPr>
          <p:spPr bwMode="gray">
            <a:xfrm>
              <a:off x="5231417" y="4169329"/>
              <a:ext cx="12758" cy="11164"/>
            </a:xfrm>
            <a:custGeom>
              <a:avLst/>
              <a:gdLst>
                <a:gd name="T0" fmla="*/ 0 w 24"/>
                <a:gd name="T1" fmla="*/ 0 h 21"/>
                <a:gd name="T2" fmla="*/ 24 w 24"/>
                <a:gd name="T3" fmla="*/ 21 h 21"/>
                <a:gd name="T4" fmla="*/ 0 w 24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1">
                  <a:moveTo>
                    <a:pt x="0" y="0"/>
                  </a:moveTo>
                  <a:cubicBezTo>
                    <a:pt x="7" y="10"/>
                    <a:pt x="15" y="18"/>
                    <a:pt x="24" y="21"/>
                  </a:cubicBezTo>
                  <a:cubicBezTo>
                    <a:pt x="17" y="18"/>
                    <a:pt x="8" y="1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8" name="Freeform 111">
              <a:extLst>
                <a:ext uri="{FF2B5EF4-FFF2-40B4-BE49-F238E27FC236}">
                  <a16:creationId xmlns:a16="http://schemas.microsoft.com/office/drawing/2014/main" id="{18D3797E-55AB-4054-A061-534F87E7BCB4}"/>
                </a:ext>
              </a:extLst>
            </p:cNvPr>
            <p:cNvSpPr>
              <a:spLocks/>
            </p:cNvSpPr>
            <p:nvPr/>
          </p:nvSpPr>
          <p:spPr bwMode="gray">
            <a:xfrm>
              <a:off x="5228228" y="4226742"/>
              <a:ext cx="6379" cy="19138"/>
            </a:xfrm>
            <a:custGeom>
              <a:avLst/>
              <a:gdLst>
                <a:gd name="T0" fmla="*/ 12 w 12"/>
                <a:gd name="T1" fmla="*/ 0 h 36"/>
                <a:gd name="T2" fmla="*/ 1 w 12"/>
                <a:gd name="T3" fmla="*/ 25 h 36"/>
                <a:gd name="T4" fmla="*/ 0 w 12"/>
                <a:gd name="T5" fmla="*/ 36 h 36"/>
                <a:gd name="T6" fmla="*/ 12 w 12"/>
                <a:gd name="T7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6">
                  <a:moveTo>
                    <a:pt x="12" y="0"/>
                  </a:moveTo>
                  <a:cubicBezTo>
                    <a:pt x="5" y="7"/>
                    <a:pt x="5" y="14"/>
                    <a:pt x="1" y="2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26"/>
                    <a:pt x="5" y="8"/>
                    <a:pt x="12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9" name="Freeform 112">
              <a:extLst>
                <a:ext uri="{FF2B5EF4-FFF2-40B4-BE49-F238E27FC236}">
                  <a16:creationId xmlns:a16="http://schemas.microsoft.com/office/drawing/2014/main" id="{4B3055C1-B8BB-4EB9-B1DA-65C8D56CDE7F}"/>
                </a:ext>
              </a:extLst>
            </p:cNvPr>
            <p:cNvSpPr>
              <a:spLocks/>
            </p:cNvSpPr>
            <p:nvPr/>
          </p:nvSpPr>
          <p:spPr bwMode="gray">
            <a:xfrm>
              <a:off x="6421144" y="5151731"/>
              <a:ext cx="1595" cy="4785"/>
            </a:xfrm>
            <a:custGeom>
              <a:avLst/>
              <a:gdLst>
                <a:gd name="T0" fmla="*/ 1 w 1"/>
                <a:gd name="T1" fmla="*/ 0 h 3"/>
                <a:gd name="T2" fmla="*/ 0 w 1"/>
                <a:gd name="T3" fmla="*/ 3 h 3"/>
                <a:gd name="T4" fmla="*/ 0 w 1"/>
                <a:gd name="T5" fmla="*/ 3 h 3"/>
                <a:gd name="T6" fmla="*/ 1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1" y="0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0" name="Freeform 113">
              <a:extLst>
                <a:ext uri="{FF2B5EF4-FFF2-40B4-BE49-F238E27FC236}">
                  <a16:creationId xmlns:a16="http://schemas.microsoft.com/office/drawing/2014/main" id="{82B7E4A3-717F-4DCC-9AD7-2892D4A7DB5D}"/>
                </a:ext>
              </a:extLst>
            </p:cNvPr>
            <p:cNvSpPr>
              <a:spLocks/>
            </p:cNvSpPr>
            <p:nvPr/>
          </p:nvSpPr>
          <p:spPr bwMode="gray">
            <a:xfrm>
              <a:off x="5242581" y="4324025"/>
              <a:ext cx="9569" cy="6379"/>
            </a:xfrm>
            <a:custGeom>
              <a:avLst/>
              <a:gdLst>
                <a:gd name="T0" fmla="*/ 0 w 17"/>
                <a:gd name="T1" fmla="*/ 0 h 10"/>
                <a:gd name="T2" fmla="*/ 17 w 17"/>
                <a:gd name="T3" fmla="*/ 10 h 10"/>
                <a:gd name="T4" fmla="*/ 0 w 17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0">
                  <a:moveTo>
                    <a:pt x="0" y="0"/>
                  </a:moveTo>
                  <a:cubicBezTo>
                    <a:pt x="6" y="2"/>
                    <a:pt x="12" y="4"/>
                    <a:pt x="17" y="10"/>
                  </a:cubicBezTo>
                  <a:cubicBezTo>
                    <a:pt x="11" y="3"/>
                    <a:pt x="5" y="1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1" name="Freeform 114">
              <a:extLst>
                <a:ext uri="{FF2B5EF4-FFF2-40B4-BE49-F238E27FC236}">
                  <a16:creationId xmlns:a16="http://schemas.microsoft.com/office/drawing/2014/main" id="{79DF44FD-19DE-4BC5-B83D-99E7451BC438}"/>
                </a:ext>
              </a:extLst>
            </p:cNvPr>
            <p:cNvSpPr>
              <a:spLocks/>
            </p:cNvSpPr>
            <p:nvPr/>
          </p:nvSpPr>
          <p:spPr bwMode="gray">
            <a:xfrm>
              <a:off x="8435388" y="6100641"/>
              <a:ext cx="242411" cy="66982"/>
            </a:xfrm>
            <a:custGeom>
              <a:avLst/>
              <a:gdLst>
                <a:gd name="T0" fmla="*/ 148 w 458"/>
                <a:gd name="T1" fmla="*/ 21 h 128"/>
                <a:gd name="T2" fmla="*/ 14 w 458"/>
                <a:gd name="T3" fmla="*/ 118 h 128"/>
                <a:gd name="T4" fmla="*/ 0 w 458"/>
                <a:gd name="T5" fmla="*/ 128 h 128"/>
                <a:gd name="T6" fmla="*/ 458 w 458"/>
                <a:gd name="T7" fmla="*/ 128 h 128"/>
                <a:gd name="T8" fmla="*/ 458 w 458"/>
                <a:gd name="T9" fmla="*/ 25 h 128"/>
                <a:gd name="T10" fmla="*/ 375 w 458"/>
                <a:gd name="T11" fmla="*/ 0 h 128"/>
                <a:gd name="T12" fmla="*/ 148 w 458"/>
                <a:gd name="T13" fmla="*/ 21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8" h="128">
                  <a:moveTo>
                    <a:pt x="148" y="21"/>
                  </a:moveTo>
                  <a:cubicBezTo>
                    <a:pt x="148" y="21"/>
                    <a:pt x="71" y="77"/>
                    <a:pt x="14" y="118"/>
                  </a:cubicBezTo>
                  <a:cubicBezTo>
                    <a:pt x="9" y="121"/>
                    <a:pt x="5" y="124"/>
                    <a:pt x="0" y="128"/>
                  </a:cubicBezTo>
                  <a:cubicBezTo>
                    <a:pt x="458" y="128"/>
                    <a:pt x="458" y="128"/>
                    <a:pt x="458" y="128"/>
                  </a:cubicBezTo>
                  <a:cubicBezTo>
                    <a:pt x="458" y="25"/>
                    <a:pt x="458" y="25"/>
                    <a:pt x="458" y="25"/>
                  </a:cubicBezTo>
                  <a:cubicBezTo>
                    <a:pt x="375" y="0"/>
                    <a:pt x="375" y="0"/>
                    <a:pt x="375" y="0"/>
                  </a:cubicBezTo>
                  <a:lnTo>
                    <a:pt x="148" y="2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2" name="Freeform 115">
              <a:extLst>
                <a:ext uri="{FF2B5EF4-FFF2-40B4-BE49-F238E27FC236}">
                  <a16:creationId xmlns:a16="http://schemas.microsoft.com/office/drawing/2014/main" id="{57999D3B-35A2-4B80-B70A-3311B1418467}"/>
                </a:ext>
              </a:extLst>
            </p:cNvPr>
            <p:cNvSpPr>
              <a:spLocks/>
            </p:cNvSpPr>
            <p:nvPr/>
          </p:nvSpPr>
          <p:spPr bwMode="gray">
            <a:xfrm>
              <a:off x="5901237" y="4183681"/>
              <a:ext cx="6379" cy="6379"/>
            </a:xfrm>
            <a:custGeom>
              <a:avLst/>
              <a:gdLst>
                <a:gd name="T0" fmla="*/ 11 w 11"/>
                <a:gd name="T1" fmla="*/ 0 h 13"/>
                <a:gd name="T2" fmla="*/ 0 w 11"/>
                <a:gd name="T3" fmla="*/ 7 h 13"/>
                <a:gd name="T4" fmla="*/ 11 w 11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3">
                  <a:moveTo>
                    <a:pt x="11" y="0"/>
                  </a:moveTo>
                  <a:cubicBezTo>
                    <a:pt x="9" y="6"/>
                    <a:pt x="6" y="11"/>
                    <a:pt x="0" y="7"/>
                  </a:cubicBezTo>
                  <a:cubicBezTo>
                    <a:pt x="6" y="13"/>
                    <a:pt x="10" y="7"/>
                    <a:pt x="1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3" name="Freeform 117">
              <a:extLst>
                <a:ext uri="{FF2B5EF4-FFF2-40B4-BE49-F238E27FC236}">
                  <a16:creationId xmlns:a16="http://schemas.microsoft.com/office/drawing/2014/main" id="{F6CE7367-59BE-441A-8DB4-47D032ECAE0D}"/>
                </a:ext>
              </a:extLst>
            </p:cNvPr>
            <p:cNvSpPr>
              <a:spLocks/>
            </p:cNvSpPr>
            <p:nvPr/>
          </p:nvSpPr>
          <p:spPr bwMode="gray">
            <a:xfrm>
              <a:off x="6256879" y="4784925"/>
              <a:ext cx="19138" cy="9569"/>
            </a:xfrm>
            <a:custGeom>
              <a:avLst/>
              <a:gdLst>
                <a:gd name="T0" fmla="*/ 0 w 12"/>
                <a:gd name="T1" fmla="*/ 6 h 6"/>
                <a:gd name="T2" fmla="*/ 1 w 12"/>
                <a:gd name="T3" fmla="*/ 6 h 6"/>
                <a:gd name="T4" fmla="*/ 12 w 12"/>
                <a:gd name="T5" fmla="*/ 0 h 6"/>
                <a:gd name="T6" fmla="*/ 0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0" y="6"/>
                  </a:moveTo>
                  <a:lnTo>
                    <a:pt x="1" y="6"/>
                  </a:lnTo>
                  <a:lnTo>
                    <a:pt x="12" y="0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4" name="Freeform 118">
              <a:extLst>
                <a:ext uri="{FF2B5EF4-FFF2-40B4-BE49-F238E27FC236}">
                  <a16:creationId xmlns:a16="http://schemas.microsoft.com/office/drawing/2014/main" id="{13ABF7F2-04C8-4051-BE57-EDC53BB86D79}"/>
                </a:ext>
              </a:extLst>
            </p:cNvPr>
            <p:cNvSpPr>
              <a:spLocks/>
            </p:cNvSpPr>
            <p:nvPr/>
          </p:nvSpPr>
          <p:spPr bwMode="gray">
            <a:xfrm>
              <a:off x="7118076" y="1914269"/>
              <a:ext cx="7975" cy="3190"/>
            </a:xfrm>
            <a:custGeom>
              <a:avLst/>
              <a:gdLst>
                <a:gd name="T0" fmla="*/ 3 w 5"/>
                <a:gd name="T1" fmla="*/ 2 h 2"/>
                <a:gd name="T2" fmla="*/ 5 w 5"/>
                <a:gd name="T3" fmla="*/ 0 h 2"/>
                <a:gd name="T4" fmla="*/ 0 w 5"/>
                <a:gd name="T5" fmla="*/ 0 h 2"/>
                <a:gd name="T6" fmla="*/ 3 w 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3" y="2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3" y="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5" name="Freeform 119">
              <a:extLst>
                <a:ext uri="{FF2B5EF4-FFF2-40B4-BE49-F238E27FC236}">
                  <a16:creationId xmlns:a16="http://schemas.microsoft.com/office/drawing/2014/main" id="{EDEE2775-35CF-4979-8D42-F1A0F22DC8DE}"/>
                </a:ext>
              </a:extLst>
            </p:cNvPr>
            <p:cNvSpPr>
              <a:spLocks/>
            </p:cNvSpPr>
            <p:nvPr/>
          </p:nvSpPr>
          <p:spPr bwMode="gray">
            <a:xfrm>
              <a:off x="5025687" y="3837608"/>
              <a:ext cx="322151" cy="325341"/>
            </a:xfrm>
            <a:custGeom>
              <a:avLst/>
              <a:gdLst>
                <a:gd name="T0" fmla="*/ 3 w 609"/>
                <a:gd name="T1" fmla="*/ 456 h 614"/>
                <a:gd name="T2" fmla="*/ 63 w 609"/>
                <a:gd name="T3" fmla="*/ 459 h 614"/>
                <a:gd name="T4" fmla="*/ 149 w 609"/>
                <a:gd name="T5" fmla="*/ 451 h 614"/>
                <a:gd name="T6" fmla="*/ 180 w 609"/>
                <a:gd name="T7" fmla="*/ 438 h 614"/>
                <a:gd name="T8" fmla="*/ 216 w 609"/>
                <a:gd name="T9" fmla="*/ 451 h 614"/>
                <a:gd name="T10" fmla="*/ 250 w 609"/>
                <a:gd name="T11" fmla="*/ 460 h 614"/>
                <a:gd name="T12" fmla="*/ 312 w 609"/>
                <a:gd name="T13" fmla="*/ 486 h 614"/>
                <a:gd name="T14" fmla="*/ 355 w 609"/>
                <a:gd name="T15" fmla="*/ 526 h 614"/>
                <a:gd name="T16" fmla="*/ 338 w 609"/>
                <a:gd name="T17" fmla="*/ 579 h 614"/>
                <a:gd name="T18" fmla="*/ 351 w 609"/>
                <a:gd name="T19" fmla="*/ 610 h 614"/>
                <a:gd name="T20" fmla="*/ 393 w 609"/>
                <a:gd name="T21" fmla="*/ 589 h 614"/>
                <a:gd name="T22" fmla="*/ 380 w 609"/>
                <a:gd name="T23" fmla="*/ 546 h 614"/>
                <a:gd name="T24" fmla="*/ 425 w 609"/>
                <a:gd name="T25" fmla="*/ 468 h 614"/>
                <a:gd name="T26" fmla="*/ 397 w 609"/>
                <a:gd name="T27" fmla="*/ 356 h 614"/>
                <a:gd name="T28" fmla="*/ 464 w 609"/>
                <a:gd name="T29" fmla="*/ 363 h 614"/>
                <a:gd name="T30" fmla="*/ 503 w 609"/>
                <a:gd name="T31" fmla="*/ 319 h 614"/>
                <a:gd name="T32" fmla="*/ 556 w 609"/>
                <a:gd name="T33" fmla="*/ 222 h 614"/>
                <a:gd name="T34" fmla="*/ 583 w 609"/>
                <a:gd name="T35" fmla="*/ 135 h 614"/>
                <a:gd name="T36" fmla="*/ 609 w 609"/>
                <a:gd name="T37" fmla="*/ 56 h 614"/>
                <a:gd name="T38" fmla="*/ 543 w 609"/>
                <a:gd name="T39" fmla="*/ 11 h 614"/>
                <a:gd name="T40" fmla="*/ 465 w 609"/>
                <a:gd name="T41" fmla="*/ 11 h 614"/>
                <a:gd name="T42" fmla="*/ 348 w 609"/>
                <a:gd name="T43" fmla="*/ 117 h 614"/>
                <a:gd name="T44" fmla="*/ 369 w 609"/>
                <a:gd name="T45" fmla="*/ 152 h 614"/>
                <a:gd name="T46" fmla="*/ 408 w 609"/>
                <a:gd name="T47" fmla="*/ 184 h 614"/>
                <a:gd name="T48" fmla="*/ 329 w 609"/>
                <a:gd name="T49" fmla="*/ 207 h 614"/>
                <a:gd name="T50" fmla="*/ 316 w 609"/>
                <a:gd name="T51" fmla="*/ 237 h 614"/>
                <a:gd name="T52" fmla="*/ 388 w 609"/>
                <a:gd name="T53" fmla="*/ 218 h 614"/>
                <a:gd name="T54" fmla="*/ 345 w 609"/>
                <a:gd name="T55" fmla="*/ 258 h 614"/>
                <a:gd name="T56" fmla="*/ 268 w 609"/>
                <a:gd name="T57" fmla="*/ 220 h 614"/>
                <a:gd name="T58" fmla="*/ 289 w 609"/>
                <a:gd name="T59" fmla="*/ 164 h 614"/>
                <a:gd name="T60" fmla="*/ 289 w 609"/>
                <a:gd name="T61" fmla="*/ 95 h 614"/>
                <a:gd name="T62" fmla="*/ 208 w 609"/>
                <a:gd name="T63" fmla="*/ 221 h 614"/>
                <a:gd name="T64" fmla="*/ 169 w 609"/>
                <a:gd name="T65" fmla="*/ 341 h 614"/>
                <a:gd name="T66" fmla="*/ 125 w 609"/>
                <a:gd name="T67" fmla="*/ 328 h 614"/>
                <a:gd name="T68" fmla="*/ 220 w 609"/>
                <a:gd name="T69" fmla="*/ 374 h 614"/>
                <a:gd name="T70" fmla="*/ 152 w 609"/>
                <a:gd name="T71" fmla="*/ 383 h 614"/>
                <a:gd name="T72" fmla="*/ 122 w 609"/>
                <a:gd name="T73" fmla="*/ 385 h 614"/>
                <a:gd name="T74" fmla="*/ 118 w 609"/>
                <a:gd name="T75" fmla="*/ 396 h 614"/>
                <a:gd name="T76" fmla="*/ 124 w 609"/>
                <a:gd name="T77" fmla="*/ 420 h 614"/>
                <a:gd name="T78" fmla="*/ 55 w 609"/>
                <a:gd name="T79" fmla="*/ 386 h 614"/>
                <a:gd name="T80" fmla="*/ 61 w 609"/>
                <a:gd name="T81" fmla="*/ 413 h 614"/>
                <a:gd name="T82" fmla="*/ 102 w 609"/>
                <a:gd name="T83" fmla="*/ 422 h 614"/>
                <a:gd name="T84" fmla="*/ 108 w 609"/>
                <a:gd name="T85" fmla="*/ 446 h 614"/>
                <a:gd name="T86" fmla="*/ 56 w 609"/>
                <a:gd name="T87" fmla="*/ 435 h 614"/>
                <a:gd name="T88" fmla="*/ 6 w 609"/>
                <a:gd name="T89" fmla="*/ 429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09" h="614">
                  <a:moveTo>
                    <a:pt x="1" y="440"/>
                  </a:moveTo>
                  <a:cubicBezTo>
                    <a:pt x="0" y="440"/>
                    <a:pt x="0" y="440"/>
                    <a:pt x="0" y="440"/>
                  </a:cubicBezTo>
                  <a:cubicBezTo>
                    <a:pt x="0" y="444"/>
                    <a:pt x="3" y="456"/>
                    <a:pt x="3" y="456"/>
                  </a:cubicBezTo>
                  <a:cubicBezTo>
                    <a:pt x="25" y="461"/>
                    <a:pt x="25" y="461"/>
                    <a:pt x="25" y="461"/>
                  </a:cubicBezTo>
                  <a:cubicBezTo>
                    <a:pt x="30" y="446"/>
                    <a:pt x="30" y="446"/>
                    <a:pt x="30" y="446"/>
                  </a:cubicBezTo>
                  <a:cubicBezTo>
                    <a:pt x="63" y="459"/>
                    <a:pt x="63" y="459"/>
                    <a:pt x="63" y="459"/>
                  </a:cubicBezTo>
                  <a:cubicBezTo>
                    <a:pt x="63" y="459"/>
                    <a:pt x="51" y="477"/>
                    <a:pt x="77" y="478"/>
                  </a:cubicBezTo>
                  <a:cubicBezTo>
                    <a:pt x="99" y="483"/>
                    <a:pt x="138" y="447"/>
                    <a:pt x="138" y="447"/>
                  </a:cubicBezTo>
                  <a:cubicBezTo>
                    <a:pt x="149" y="451"/>
                    <a:pt x="149" y="451"/>
                    <a:pt x="149" y="451"/>
                  </a:cubicBezTo>
                  <a:cubicBezTo>
                    <a:pt x="160" y="452"/>
                    <a:pt x="160" y="452"/>
                    <a:pt x="160" y="452"/>
                  </a:cubicBezTo>
                  <a:cubicBezTo>
                    <a:pt x="160" y="452"/>
                    <a:pt x="154" y="432"/>
                    <a:pt x="169" y="429"/>
                  </a:cubicBezTo>
                  <a:cubicBezTo>
                    <a:pt x="180" y="422"/>
                    <a:pt x="180" y="438"/>
                    <a:pt x="180" y="438"/>
                  </a:cubicBezTo>
                  <a:cubicBezTo>
                    <a:pt x="191" y="438"/>
                    <a:pt x="191" y="438"/>
                    <a:pt x="191" y="438"/>
                  </a:cubicBezTo>
                  <a:cubicBezTo>
                    <a:pt x="191" y="438"/>
                    <a:pt x="206" y="427"/>
                    <a:pt x="221" y="428"/>
                  </a:cubicBezTo>
                  <a:cubicBezTo>
                    <a:pt x="232" y="429"/>
                    <a:pt x="216" y="451"/>
                    <a:pt x="216" y="451"/>
                  </a:cubicBezTo>
                  <a:cubicBezTo>
                    <a:pt x="235" y="452"/>
                    <a:pt x="235" y="452"/>
                    <a:pt x="235" y="452"/>
                  </a:cubicBezTo>
                  <a:cubicBezTo>
                    <a:pt x="235" y="452"/>
                    <a:pt x="243" y="433"/>
                    <a:pt x="254" y="437"/>
                  </a:cubicBezTo>
                  <a:cubicBezTo>
                    <a:pt x="262" y="441"/>
                    <a:pt x="250" y="460"/>
                    <a:pt x="250" y="460"/>
                  </a:cubicBezTo>
                  <a:cubicBezTo>
                    <a:pt x="264" y="468"/>
                    <a:pt x="264" y="468"/>
                    <a:pt x="264" y="468"/>
                  </a:cubicBezTo>
                  <a:cubicBezTo>
                    <a:pt x="264" y="468"/>
                    <a:pt x="267" y="488"/>
                    <a:pt x="278" y="488"/>
                  </a:cubicBezTo>
                  <a:cubicBezTo>
                    <a:pt x="289" y="492"/>
                    <a:pt x="301" y="482"/>
                    <a:pt x="312" y="486"/>
                  </a:cubicBezTo>
                  <a:cubicBezTo>
                    <a:pt x="323" y="486"/>
                    <a:pt x="319" y="498"/>
                    <a:pt x="319" y="498"/>
                  </a:cubicBezTo>
                  <a:cubicBezTo>
                    <a:pt x="333" y="514"/>
                    <a:pt x="333" y="514"/>
                    <a:pt x="333" y="514"/>
                  </a:cubicBezTo>
                  <a:cubicBezTo>
                    <a:pt x="333" y="514"/>
                    <a:pt x="344" y="514"/>
                    <a:pt x="355" y="526"/>
                  </a:cubicBezTo>
                  <a:cubicBezTo>
                    <a:pt x="362" y="534"/>
                    <a:pt x="351" y="541"/>
                    <a:pt x="343" y="549"/>
                  </a:cubicBezTo>
                  <a:cubicBezTo>
                    <a:pt x="339" y="552"/>
                    <a:pt x="342" y="560"/>
                    <a:pt x="342" y="560"/>
                  </a:cubicBezTo>
                  <a:cubicBezTo>
                    <a:pt x="338" y="579"/>
                    <a:pt x="338" y="579"/>
                    <a:pt x="338" y="579"/>
                  </a:cubicBezTo>
                  <a:cubicBezTo>
                    <a:pt x="338" y="579"/>
                    <a:pt x="323" y="578"/>
                    <a:pt x="319" y="586"/>
                  </a:cubicBezTo>
                  <a:cubicBezTo>
                    <a:pt x="311" y="597"/>
                    <a:pt x="322" y="601"/>
                    <a:pt x="322" y="601"/>
                  </a:cubicBezTo>
                  <a:cubicBezTo>
                    <a:pt x="322" y="601"/>
                    <a:pt x="336" y="609"/>
                    <a:pt x="351" y="610"/>
                  </a:cubicBezTo>
                  <a:cubicBezTo>
                    <a:pt x="362" y="614"/>
                    <a:pt x="373" y="608"/>
                    <a:pt x="377" y="608"/>
                  </a:cubicBezTo>
                  <a:cubicBezTo>
                    <a:pt x="376" y="605"/>
                    <a:pt x="375" y="602"/>
                    <a:pt x="374" y="600"/>
                  </a:cubicBezTo>
                  <a:cubicBezTo>
                    <a:pt x="382" y="592"/>
                    <a:pt x="386" y="589"/>
                    <a:pt x="393" y="589"/>
                  </a:cubicBezTo>
                  <a:cubicBezTo>
                    <a:pt x="390" y="574"/>
                    <a:pt x="391" y="551"/>
                    <a:pt x="369" y="557"/>
                  </a:cubicBezTo>
                  <a:cubicBezTo>
                    <a:pt x="365" y="550"/>
                    <a:pt x="366" y="538"/>
                    <a:pt x="373" y="535"/>
                  </a:cubicBezTo>
                  <a:cubicBezTo>
                    <a:pt x="377" y="539"/>
                    <a:pt x="377" y="543"/>
                    <a:pt x="380" y="546"/>
                  </a:cubicBezTo>
                  <a:cubicBezTo>
                    <a:pt x="385" y="528"/>
                    <a:pt x="407" y="532"/>
                    <a:pt x="412" y="514"/>
                  </a:cubicBezTo>
                  <a:cubicBezTo>
                    <a:pt x="401" y="517"/>
                    <a:pt x="401" y="517"/>
                    <a:pt x="401" y="517"/>
                  </a:cubicBezTo>
                  <a:cubicBezTo>
                    <a:pt x="394" y="490"/>
                    <a:pt x="424" y="487"/>
                    <a:pt x="425" y="468"/>
                  </a:cubicBezTo>
                  <a:cubicBezTo>
                    <a:pt x="426" y="453"/>
                    <a:pt x="427" y="438"/>
                    <a:pt x="420" y="426"/>
                  </a:cubicBezTo>
                  <a:cubicBezTo>
                    <a:pt x="413" y="414"/>
                    <a:pt x="406" y="399"/>
                    <a:pt x="406" y="387"/>
                  </a:cubicBezTo>
                  <a:cubicBezTo>
                    <a:pt x="406" y="391"/>
                    <a:pt x="397" y="356"/>
                    <a:pt x="397" y="356"/>
                  </a:cubicBezTo>
                  <a:cubicBezTo>
                    <a:pt x="408" y="357"/>
                    <a:pt x="415" y="353"/>
                    <a:pt x="426" y="361"/>
                  </a:cubicBezTo>
                  <a:cubicBezTo>
                    <a:pt x="423" y="357"/>
                    <a:pt x="423" y="350"/>
                    <a:pt x="420" y="346"/>
                  </a:cubicBezTo>
                  <a:cubicBezTo>
                    <a:pt x="434" y="346"/>
                    <a:pt x="453" y="355"/>
                    <a:pt x="464" y="363"/>
                  </a:cubicBezTo>
                  <a:cubicBezTo>
                    <a:pt x="464" y="355"/>
                    <a:pt x="464" y="355"/>
                    <a:pt x="464" y="355"/>
                  </a:cubicBezTo>
                  <a:cubicBezTo>
                    <a:pt x="479" y="360"/>
                    <a:pt x="495" y="338"/>
                    <a:pt x="509" y="350"/>
                  </a:cubicBezTo>
                  <a:cubicBezTo>
                    <a:pt x="516" y="354"/>
                    <a:pt x="533" y="320"/>
                    <a:pt x="503" y="319"/>
                  </a:cubicBezTo>
                  <a:cubicBezTo>
                    <a:pt x="511" y="308"/>
                    <a:pt x="519" y="301"/>
                    <a:pt x="534" y="301"/>
                  </a:cubicBezTo>
                  <a:cubicBezTo>
                    <a:pt x="534" y="301"/>
                    <a:pt x="557" y="280"/>
                    <a:pt x="565" y="276"/>
                  </a:cubicBezTo>
                  <a:cubicBezTo>
                    <a:pt x="551" y="264"/>
                    <a:pt x="574" y="242"/>
                    <a:pt x="556" y="222"/>
                  </a:cubicBezTo>
                  <a:cubicBezTo>
                    <a:pt x="544" y="244"/>
                    <a:pt x="497" y="208"/>
                    <a:pt x="528" y="194"/>
                  </a:cubicBezTo>
                  <a:cubicBezTo>
                    <a:pt x="510" y="163"/>
                    <a:pt x="554" y="188"/>
                    <a:pt x="562" y="184"/>
                  </a:cubicBezTo>
                  <a:cubicBezTo>
                    <a:pt x="581" y="177"/>
                    <a:pt x="571" y="150"/>
                    <a:pt x="583" y="135"/>
                  </a:cubicBezTo>
                  <a:cubicBezTo>
                    <a:pt x="591" y="124"/>
                    <a:pt x="603" y="110"/>
                    <a:pt x="599" y="94"/>
                  </a:cubicBezTo>
                  <a:cubicBezTo>
                    <a:pt x="600" y="84"/>
                    <a:pt x="607" y="67"/>
                    <a:pt x="608" y="58"/>
                  </a:cubicBezTo>
                  <a:cubicBezTo>
                    <a:pt x="609" y="58"/>
                    <a:pt x="609" y="57"/>
                    <a:pt x="609" y="56"/>
                  </a:cubicBezTo>
                  <a:cubicBezTo>
                    <a:pt x="594" y="52"/>
                    <a:pt x="579" y="43"/>
                    <a:pt x="576" y="39"/>
                  </a:cubicBezTo>
                  <a:cubicBezTo>
                    <a:pt x="565" y="31"/>
                    <a:pt x="566" y="12"/>
                    <a:pt x="562" y="4"/>
                  </a:cubicBezTo>
                  <a:cubicBezTo>
                    <a:pt x="559" y="0"/>
                    <a:pt x="543" y="11"/>
                    <a:pt x="543" y="11"/>
                  </a:cubicBezTo>
                  <a:cubicBezTo>
                    <a:pt x="476" y="12"/>
                    <a:pt x="476" y="12"/>
                    <a:pt x="476" y="12"/>
                  </a:cubicBezTo>
                  <a:cubicBezTo>
                    <a:pt x="479" y="20"/>
                    <a:pt x="479" y="20"/>
                    <a:pt x="479" y="20"/>
                  </a:cubicBezTo>
                  <a:cubicBezTo>
                    <a:pt x="479" y="20"/>
                    <a:pt x="468" y="19"/>
                    <a:pt x="465" y="11"/>
                  </a:cubicBezTo>
                  <a:cubicBezTo>
                    <a:pt x="458" y="3"/>
                    <a:pt x="397" y="19"/>
                    <a:pt x="378" y="30"/>
                  </a:cubicBezTo>
                  <a:cubicBezTo>
                    <a:pt x="355" y="37"/>
                    <a:pt x="349" y="82"/>
                    <a:pt x="352" y="101"/>
                  </a:cubicBezTo>
                  <a:cubicBezTo>
                    <a:pt x="351" y="121"/>
                    <a:pt x="348" y="117"/>
                    <a:pt x="348" y="117"/>
                  </a:cubicBezTo>
                  <a:cubicBezTo>
                    <a:pt x="348" y="117"/>
                    <a:pt x="351" y="121"/>
                    <a:pt x="362" y="125"/>
                  </a:cubicBezTo>
                  <a:cubicBezTo>
                    <a:pt x="373" y="133"/>
                    <a:pt x="384" y="141"/>
                    <a:pt x="384" y="141"/>
                  </a:cubicBezTo>
                  <a:cubicBezTo>
                    <a:pt x="384" y="141"/>
                    <a:pt x="369" y="148"/>
                    <a:pt x="369" y="152"/>
                  </a:cubicBezTo>
                  <a:cubicBezTo>
                    <a:pt x="368" y="160"/>
                    <a:pt x="379" y="160"/>
                    <a:pt x="379" y="160"/>
                  </a:cubicBezTo>
                  <a:cubicBezTo>
                    <a:pt x="379" y="160"/>
                    <a:pt x="368" y="171"/>
                    <a:pt x="379" y="175"/>
                  </a:cubicBezTo>
                  <a:cubicBezTo>
                    <a:pt x="393" y="180"/>
                    <a:pt x="408" y="184"/>
                    <a:pt x="408" y="184"/>
                  </a:cubicBezTo>
                  <a:cubicBezTo>
                    <a:pt x="404" y="192"/>
                    <a:pt x="404" y="192"/>
                    <a:pt x="404" y="192"/>
                  </a:cubicBezTo>
                  <a:cubicBezTo>
                    <a:pt x="404" y="192"/>
                    <a:pt x="382" y="183"/>
                    <a:pt x="367" y="183"/>
                  </a:cubicBezTo>
                  <a:cubicBezTo>
                    <a:pt x="356" y="182"/>
                    <a:pt x="340" y="200"/>
                    <a:pt x="329" y="207"/>
                  </a:cubicBezTo>
                  <a:cubicBezTo>
                    <a:pt x="317" y="215"/>
                    <a:pt x="287" y="225"/>
                    <a:pt x="287" y="225"/>
                  </a:cubicBezTo>
                  <a:cubicBezTo>
                    <a:pt x="287" y="225"/>
                    <a:pt x="294" y="236"/>
                    <a:pt x="301" y="237"/>
                  </a:cubicBezTo>
                  <a:cubicBezTo>
                    <a:pt x="316" y="237"/>
                    <a:pt x="316" y="237"/>
                    <a:pt x="316" y="237"/>
                  </a:cubicBezTo>
                  <a:cubicBezTo>
                    <a:pt x="316" y="237"/>
                    <a:pt x="338" y="254"/>
                    <a:pt x="345" y="250"/>
                  </a:cubicBezTo>
                  <a:cubicBezTo>
                    <a:pt x="357" y="243"/>
                    <a:pt x="357" y="236"/>
                    <a:pt x="357" y="236"/>
                  </a:cubicBezTo>
                  <a:cubicBezTo>
                    <a:pt x="357" y="236"/>
                    <a:pt x="384" y="225"/>
                    <a:pt x="388" y="218"/>
                  </a:cubicBezTo>
                  <a:cubicBezTo>
                    <a:pt x="392" y="214"/>
                    <a:pt x="399" y="215"/>
                    <a:pt x="403" y="215"/>
                  </a:cubicBezTo>
                  <a:cubicBezTo>
                    <a:pt x="407" y="219"/>
                    <a:pt x="391" y="237"/>
                    <a:pt x="391" y="237"/>
                  </a:cubicBezTo>
                  <a:cubicBezTo>
                    <a:pt x="345" y="258"/>
                    <a:pt x="345" y="258"/>
                    <a:pt x="345" y="258"/>
                  </a:cubicBezTo>
                  <a:cubicBezTo>
                    <a:pt x="312" y="253"/>
                    <a:pt x="312" y="253"/>
                    <a:pt x="312" y="253"/>
                  </a:cubicBezTo>
                  <a:cubicBezTo>
                    <a:pt x="275" y="228"/>
                    <a:pt x="275" y="228"/>
                    <a:pt x="275" y="228"/>
                  </a:cubicBezTo>
                  <a:cubicBezTo>
                    <a:pt x="268" y="220"/>
                    <a:pt x="268" y="220"/>
                    <a:pt x="268" y="220"/>
                  </a:cubicBezTo>
                  <a:cubicBezTo>
                    <a:pt x="291" y="217"/>
                    <a:pt x="291" y="217"/>
                    <a:pt x="291" y="217"/>
                  </a:cubicBezTo>
                  <a:cubicBezTo>
                    <a:pt x="299" y="206"/>
                    <a:pt x="299" y="206"/>
                    <a:pt x="299" y="206"/>
                  </a:cubicBezTo>
                  <a:cubicBezTo>
                    <a:pt x="299" y="206"/>
                    <a:pt x="289" y="171"/>
                    <a:pt x="289" y="164"/>
                  </a:cubicBezTo>
                  <a:cubicBezTo>
                    <a:pt x="286" y="156"/>
                    <a:pt x="312" y="168"/>
                    <a:pt x="323" y="157"/>
                  </a:cubicBezTo>
                  <a:cubicBezTo>
                    <a:pt x="331" y="150"/>
                    <a:pt x="321" y="138"/>
                    <a:pt x="310" y="134"/>
                  </a:cubicBezTo>
                  <a:cubicBezTo>
                    <a:pt x="295" y="129"/>
                    <a:pt x="304" y="95"/>
                    <a:pt x="289" y="95"/>
                  </a:cubicBezTo>
                  <a:cubicBezTo>
                    <a:pt x="278" y="90"/>
                    <a:pt x="285" y="102"/>
                    <a:pt x="274" y="98"/>
                  </a:cubicBezTo>
                  <a:cubicBezTo>
                    <a:pt x="266" y="94"/>
                    <a:pt x="260" y="82"/>
                    <a:pt x="252" y="89"/>
                  </a:cubicBezTo>
                  <a:cubicBezTo>
                    <a:pt x="244" y="93"/>
                    <a:pt x="221" y="198"/>
                    <a:pt x="208" y="221"/>
                  </a:cubicBezTo>
                  <a:cubicBezTo>
                    <a:pt x="196" y="243"/>
                    <a:pt x="138" y="294"/>
                    <a:pt x="138" y="294"/>
                  </a:cubicBezTo>
                  <a:cubicBezTo>
                    <a:pt x="170" y="330"/>
                    <a:pt x="170" y="330"/>
                    <a:pt x="170" y="330"/>
                  </a:cubicBezTo>
                  <a:cubicBezTo>
                    <a:pt x="169" y="341"/>
                    <a:pt x="169" y="341"/>
                    <a:pt x="169" y="341"/>
                  </a:cubicBezTo>
                  <a:cubicBezTo>
                    <a:pt x="169" y="341"/>
                    <a:pt x="148" y="317"/>
                    <a:pt x="144" y="317"/>
                  </a:cubicBezTo>
                  <a:cubicBezTo>
                    <a:pt x="137" y="313"/>
                    <a:pt x="130" y="305"/>
                    <a:pt x="122" y="305"/>
                  </a:cubicBezTo>
                  <a:cubicBezTo>
                    <a:pt x="118" y="305"/>
                    <a:pt x="125" y="328"/>
                    <a:pt x="125" y="328"/>
                  </a:cubicBezTo>
                  <a:cubicBezTo>
                    <a:pt x="125" y="328"/>
                    <a:pt x="179" y="372"/>
                    <a:pt x="183" y="373"/>
                  </a:cubicBezTo>
                  <a:cubicBezTo>
                    <a:pt x="190" y="373"/>
                    <a:pt x="202" y="366"/>
                    <a:pt x="217" y="363"/>
                  </a:cubicBezTo>
                  <a:cubicBezTo>
                    <a:pt x="232" y="363"/>
                    <a:pt x="227" y="375"/>
                    <a:pt x="220" y="374"/>
                  </a:cubicBezTo>
                  <a:cubicBezTo>
                    <a:pt x="212" y="374"/>
                    <a:pt x="186" y="380"/>
                    <a:pt x="186" y="380"/>
                  </a:cubicBezTo>
                  <a:cubicBezTo>
                    <a:pt x="186" y="380"/>
                    <a:pt x="179" y="376"/>
                    <a:pt x="171" y="376"/>
                  </a:cubicBezTo>
                  <a:cubicBezTo>
                    <a:pt x="160" y="375"/>
                    <a:pt x="152" y="383"/>
                    <a:pt x="152" y="383"/>
                  </a:cubicBezTo>
                  <a:cubicBezTo>
                    <a:pt x="130" y="378"/>
                    <a:pt x="130" y="378"/>
                    <a:pt x="130" y="378"/>
                  </a:cubicBezTo>
                  <a:cubicBezTo>
                    <a:pt x="144" y="394"/>
                    <a:pt x="144" y="394"/>
                    <a:pt x="144" y="394"/>
                  </a:cubicBezTo>
                  <a:cubicBezTo>
                    <a:pt x="144" y="394"/>
                    <a:pt x="126" y="385"/>
                    <a:pt x="122" y="385"/>
                  </a:cubicBezTo>
                  <a:cubicBezTo>
                    <a:pt x="115" y="381"/>
                    <a:pt x="103" y="392"/>
                    <a:pt x="103" y="392"/>
                  </a:cubicBezTo>
                  <a:cubicBezTo>
                    <a:pt x="114" y="392"/>
                    <a:pt x="114" y="392"/>
                    <a:pt x="114" y="392"/>
                  </a:cubicBezTo>
                  <a:cubicBezTo>
                    <a:pt x="118" y="396"/>
                    <a:pt x="118" y="396"/>
                    <a:pt x="118" y="396"/>
                  </a:cubicBezTo>
                  <a:cubicBezTo>
                    <a:pt x="143" y="413"/>
                    <a:pt x="143" y="413"/>
                    <a:pt x="143" y="413"/>
                  </a:cubicBezTo>
                  <a:cubicBezTo>
                    <a:pt x="143" y="420"/>
                    <a:pt x="143" y="420"/>
                    <a:pt x="143" y="420"/>
                  </a:cubicBezTo>
                  <a:cubicBezTo>
                    <a:pt x="124" y="420"/>
                    <a:pt x="124" y="420"/>
                    <a:pt x="124" y="420"/>
                  </a:cubicBezTo>
                  <a:cubicBezTo>
                    <a:pt x="124" y="420"/>
                    <a:pt x="110" y="404"/>
                    <a:pt x="95" y="399"/>
                  </a:cubicBezTo>
                  <a:cubicBezTo>
                    <a:pt x="69" y="398"/>
                    <a:pt x="69" y="398"/>
                    <a:pt x="69" y="398"/>
                  </a:cubicBezTo>
                  <a:cubicBezTo>
                    <a:pt x="69" y="398"/>
                    <a:pt x="62" y="394"/>
                    <a:pt x="55" y="386"/>
                  </a:cubicBezTo>
                  <a:cubicBezTo>
                    <a:pt x="51" y="382"/>
                    <a:pt x="28" y="388"/>
                    <a:pt x="28" y="388"/>
                  </a:cubicBezTo>
                  <a:cubicBezTo>
                    <a:pt x="28" y="388"/>
                    <a:pt x="28" y="400"/>
                    <a:pt x="35" y="408"/>
                  </a:cubicBezTo>
                  <a:cubicBezTo>
                    <a:pt x="46" y="416"/>
                    <a:pt x="61" y="413"/>
                    <a:pt x="61" y="413"/>
                  </a:cubicBezTo>
                  <a:cubicBezTo>
                    <a:pt x="61" y="413"/>
                    <a:pt x="60" y="424"/>
                    <a:pt x="68" y="428"/>
                  </a:cubicBezTo>
                  <a:cubicBezTo>
                    <a:pt x="79" y="433"/>
                    <a:pt x="91" y="422"/>
                    <a:pt x="91" y="422"/>
                  </a:cubicBezTo>
                  <a:cubicBezTo>
                    <a:pt x="102" y="422"/>
                    <a:pt x="102" y="422"/>
                    <a:pt x="102" y="422"/>
                  </a:cubicBezTo>
                  <a:cubicBezTo>
                    <a:pt x="102" y="422"/>
                    <a:pt x="124" y="435"/>
                    <a:pt x="135" y="439"/>
                  </a:cubicBezTo>
                  <a:cubicBezTo>
                    <a:pt x="146" y="440"/>
                    <a:pt x="115" y="450"/>
                    <a:pt x="115" y="450"/>
                  </a:cubicBezTo>
                  <a:cubicBezTo>
                    <a:pt x="108" y="446"/>
                    <a:pt x="108" y="446"/>
                    <a:pt x="108" y="446"/>
                  </a:cubicBezTo>
                  <a:cubicBezTo>
                    <a:pt x="108" y="446"/>
                    <a:pt x="105" y="434"/>
                    <a:pt x="97" y="434"/>
                  </a:cubicBezTo>
                  <a:cubicBezTo>
                    <a:pt x="90" y="429"/>
                    <a:pt x="82" y="441"/>
                    <a:pt x="82" y="441"/>
                  </a:cubicBezTo>
                  <a:cubicBezTo>
                    <a:pt x="82" y="441"/>
                    <a:pt x="67" y="440"/>
                    <a:pt x="56" y="435"/>
                  </a:cubicBezTo>
                  <a:cubicBezTo>
                    <a:pt x="49" y="435"/>
                    <a:pt x="38" y="419"/>
                    <a:pt x="31" y="419"/>
                  </a:cubicBezTo>
                  <a:cubicBezTo>
                    <a:pt x="27" y="419"/>
                    <a:pt x="8" y="425"/>
                    <a:pt x="8" y="425"/>
                  </a:cubicBezTo>
                  <a:cubicBezTo>
                    <a:pt x="8" y="425"/>
                    <a:pt x="7" y="427"/>
                    <a:pt x="6" y="429"/>
                  </a:cubicBezTo>
                  <a:cubicBezTo>
                    <a:pt x="7" y="429"/>
                    <a:pt x="7" y="429"/>
                    <a:pt x="8" y="429"/>
                  </a:cubicBezTo>
                  <a:cubicBezTo>
                    <a:pt x="4" y="433"/>
                    <a:pt x="4" y="436"/>
                    <a:pt x="1" y="44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6" name="Freeform 120">
              <a:extLst>
                <a:ext uri="{FF2B5EF4-FFF2-40B4-BE49-F238E27FC236}">
                  <a16:creationId xmlns:a16="http://schemas.microsoft.com/office/drawing/2014/main" id="{E93C4486-7794-4E29-8B88-86A450664A23}"/>
                </a:ext>
              </a:extLst>
            </p:cNvPr>
            <p:cNvSpPr>
              <a:spLocks/>
            </p:cNvSpPr>
            <p:nvPr/>
          </p:nvSpPr>
          <p:spPr bwMode="gray">
            <a:xfrm>
              <a:off x="5161246" y="3855151"/>
              <a:ext cx="23923" cy="25517"/>
            </a:xfrm>
            <a:custGeom>
              <a:avLst/>
              <a:gdLst>
                <a:gd name="T0" fmla="*/ 30 w 46"/>
                <a:gd name="T1" fmla="*/ 35 h 49"/>
                <a:gd name="T2" fmla="*/ 28 w 46"/>
                <a:gd name="T3" fmla="*/ 4 h 49"/>
                <a:gd name="T4" fmla="*/ 17 w 46"/>
                <a:gd name="T5" fmla="*/ 7 h 49"/>
                <a:gd name="T6" fmla="*/ 0 w 46"/>
                <a:gd name="T7" fmla="*/ 33 h 49"/>
                <a:gd name="T8" fmla="*/ 7 w 46"/>
                <a:gd name="T9" fmla="*/ 45 h 49"/>
                <a:gd name="T10" fmla="*/ 30 w 46"/>
                <a:gd name="T11" fmla="*/ 3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49">
                  <a:moveTo>
                    <a:pt x="30" y="35"/>
                  </a:moveTo>
                  <a:cubicBezTo>
                    <a:pt x="46" y="13"/>
                    <a:pt x="32" y="8"/>
                    <a:pt x="28" y="4"/>
                  </a:cubicBezTo>
                  <a:cubicBezTo>
                    <a:pt x="24" y="0"/>
                    <a:pt x="17" y="7"/>
                    <a:pt x="17" y="7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7" y="45"/>
                    <a:pt x="7" y="45"/>
                    <a:pt x="7" y="45"/>
                  </a:cubicBezTo>
                  <a:cubicBezTo>
                    <a:pt x="7" y="45"/>
                    <a:pt x="18" y="49"/>
                    <a:pt x="30" y="3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7" name="Freeform 121">
              <a:extLst>
                <a:ext uri="{FF2B5EF4-FFF2-40B4-BE49-F238E27FC236}">
                  <a16:creationId xmlns:a16="http://schemas.microsoft.com/office/drawing/2014/main" id="{8FD935F4-5D2E-4046-9F1E-A145F072CFBE}"/>
                </a:ext>
              </a:extLst>
            </p:cNvPr>
            <p:cNvSpPr>
              <a:spLocks/>
            </p:cNvSpPr>
            <p:nvPr/>
          </p:nvSpPr>
          <p:spPr bwMode="gray">
            <a:xfrm>
              <a:off x="5057584" y="4035365"/>
              <a:ext cx="20733" cy="11164"/>
            </a:xfrm>
            <a:custGeom>
              <a:avLst/>
              <a:gdLst>
                <a:gd name="T0" fmla="*/ 25 w 40"/>
                <a:gd name="T1" fmla="*/ 16 h 19"/>
                <a:gd name="T2" fmla="*/ 37 w 40"/>
                <a:gd name="T3" fmla="*/ 16 h 19"/>
                <a:gd name="T4" fmla="*/ 30 w 40"/>
                <a:gd name="T5" fmla="*/ 5 h 19"/>
                <a:gd name="T6" fmla="*/ 18 w 40"/>
                <a:gd name="T7" fmla="*/ 8 h 19"/>
                <a:gd name="T8" fmla="*/ 11 w 40"/>
                <a:gd name="T9" fmla="*/ 0 h 19"/>
                <a:gd name="T10" fmla="*/ 7 w 40"/>
                <a:gd name="T11" fmla="*/ 11 h 19"/>
                <a:gd name="T12" fmla="*/ 25 w 40"/>
                <a:gd name="T13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9">
                  <a:moveTo>
                    <a:pt x="25" y="16"/>
                  </a:moveTo>
                  <a:cubicBezTo>
                    <a:pt x="37" y="16"/>
                    <a:pt x="37" y="16"/>
                    <a:pt x="37" y="16"/>
                  </a:cubicBezTo>
                  <a:cubicBezTo>
                    <a:pt x="40" y="17"/>
                    <a:pt x="30" y="5"/>
                    <a:pt x="30" y="5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0" y="3"/>
                    <a:pt x="7" y="11"/>
                  </a:cubicBezTo>
                  <a:cubicBezTo>
                    <a:pt x="18" y="19"/>
                    <a:pt x="22" y="16"/>
                    <a:pt x="25" y="1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8" name="Freeform 122">
              <a:extLst>
                <a:ext uri="{FF2B5EF4-FFF2-40B4-BE49-F238E27FC236}">
                  <a16:creationId xmlns:a16="http://schemas.microsoft.com/office/drawing/2014/main" id="{F88033C9-4D87-411A-81E9-04FAAA2006C4}"/>
                </a:ext>
              </a:extLst>
            </p:cNvPr>
            <p:cNvSpPr>
              <a:spLocks/>
            </p:cNvSpPr>
            <p:nvPr/>
          </p:nvSpPr>
          <p:spPr bwMode="gray">
            <a:xfrm>
              <a:off x="5276072" y="3829634"/>
              <a:ext cx="14354" cy="7975"/>
            </a:xfrm>
            <a:custGeom>
              <a:avLst/>
              <a:gdLst>
                <a:gd name="T0" fmla="*/ 8 w 9"/>
                <a:gd name="T1" fmla="*/ 0 h 5"/>
                <a:gd name="T2" fmla="*/ 0 w 9"/>
                <a:gd name="T3" fmla="*/ 1 h 5"/>
                <a:gd name="T4" fmla="*/ 0 w 9"/>
                <a:gd name="T5" fmla="*/ 5 h 5"/>
                <a:gd name="T6" fmla="*/ 9 w 9"/>
                <a:gd name="T7" fmla="*/ 3 h 5"/>
                <a:gd name="T8" fmla="*/ 8 w 9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0"/>
                  </a:moveTo>
                  <a:lnTo>
                    <a:pt x="0" y="1"/>
                  </a:lnTo>
                  <a:lnTo>
                    <a:pt x="0" y="5"/>
                  </a:lnTo>
                  <a:lnTo>
                    <a:pt x="9" y="3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9" name="Freeform 123">
              <a:extLst>
                <a:ext uri="{FF2B5EF4-FFF2-40B4-BE49-F238E27FC236}">
                  <a16:creationId xmlns:a16="http://schemas.microsoft.com/office/drawing/2014/main" id="{9F525DD2-2166-4F54-BDFB-A0622BB77969}"/>
                </a:ext>
              </a:extLst>
            </p:cNvPr>
            <p:cNvSpPr>
              <a:spLocks/>
            </p:cNvSpPr>
            <p:nvPr/>
          </p:nvSpPr>
          <p:spPr bwMode="gray">
            <a:xfrm>
              <a:off x="5239392" y="3832824"/>
              <a:ext cx="30302" cy="4785"/>
            </a:xfrm>
            <a:custGeom>
              <a:avLst/>
              <a:gdLst>
                <a:gd name="T0" fmla="*/ 22 w 60"/>
                <a:gd name="T1" fmla="*/ 8 h 11"/>
                <a:gd name="T2" fmla="*/ 34 w 60"/>
                <a:gd name="T3" fmla="*/ 1 h 11"/>
                <a:gd name="T4" fmla="*/ 0 w 60"/>
                <a:gd name="T5" fmla="*/ 3 h 11"/>
                <a:gd name="T6" fmla="*/ 22 w 60"/>
                <a:gd name="T7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11">
                  <a:moveTo>
                    <a:pt x="22" y="8"/>
                  </a:moveTo>
                  <a:cubicBezTo>
                    <a:pt x="33" y="8"/>
                    <a:pt x="60" y="2"/>
                    <a:pt x="34" y="1"/>
                  </a:cubicBezTo>
                  <a:cubicBezTo>
                    <a:pt x="11" y="0"/>
                    <a:pt x="0" y="3"/>
                    <a:pt x="0" y="3"/>
                  </a:cubicBezTo>
                  <a:cubicBezTo>
                    <a:pt x="0" y="11"/>
                    <a:pt x="11" y="7"/>
                    <a:pt x="22" y="8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0" name="Freeform 124">
              <a:extLst>
                <a:ext uri="{FF2B5EF4-FFF2-40B4-BE49-F238E27FC236}">
                  <a16:creationId xmlns:a16="http://schemas.microsoft.com/office/drawing/2014/main" id="{2C497230-D624-4DA8-9FE9-982AF96E6A69}"/>
                </a:ext>
              </a:extLst>
            </p:cNvPr>
            <p:cNvSpPr>
              <a:spLocks/>
            </p:cNvSpPr>
            <p:nvPr/>
          </p:nvSpPr>
          <p:spPr bwMode="gray">
            <a:xfrm>
              <a:off x="5178789" y="3837608"/>
              <a:ext cx="19138" cy="14354"/>
            </a:xfrm>
            <a:custGeom>
              <a:avLst/>
              <a:gdLst>
                <a:gd name="T0" fmla="*/ 19 w 38"/>
                <a:gd name="T1" fmla="*/ 22 h 25"/>
                <a:gd name="T2" fmla="*/ 16 w 38"/>
                <a:gd name="T3" fmla="*/ 14 h 25"/>
                <a:gd name="T4" fmla="*/ 19 w 38"/>
                <a:gd name="T5" fmla="*/ 2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5">
                  <a:moveTo>
                    <a:pt x="19" y="22"/>
                  </a:moveTo>
                  <a:cubicBezTo>
                    <a:pt x="38" y="11"/>
                    <a:pt x="35" y="0"/>
                    <a:pt x="16" y="14"/>
                  </a:cubicBezTo>
                  <a:cubicBezTo>
                    <a:pt x="0" y="25"/>
                    <a:pt x="19" y="22"/>
                    <a:pt x="19" y="2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1" name="Freeform 125">
              <a:extLst>
                <a:ext uri="{FF2B5EF4-FFF2-40B4-BE49-F238E27FC236}">
                  <a16:creationId xmlns:a16="http://schemas.microsoft.com/office/drawing/2014/main" id="{0B132E1D-75D9-4875-8343-4022487A62D5}"/>
                </a:ext>
              </a:extLst>
            </p:cNvPr>
            <p:cNvSpPr>
              <a:spLocks/>
            </p:cNvSpPr>
            <p:nvPr/>
          </p:nvSpPr>
          <p:spPr bwMode="gray">
            <a:xfrm>
              <a:off x="5199521" y="3831229"/>
              <a:ext cx="33491" cy="11164"/>
            </a:xfrm>
            <a:custGeom>
              <a:avLst/>
              <a:gdLst>
                <a:gd name="T0" fmla="*/ 11 w 64"/>
                <a:gd name="T1" fmla="*/ 21 h 21"/>
                <a:gd name="T2" fmla="*/ 19 w 64"/>
                <a:gd name="T3" fmla="*/ 14 h 21"/>
                <a:gd name="T4" fmla="*/ 41 w 64"/>
                <a:gd name="T5" fmla="*/ 15 h 21"/>
                <a:gd name="T6" fmla="*/ 64 w 64"/>
                <a:gd name="T7" fmla="*/ 1 h 21"/>
                <a:gd name="T8" fmla="*/ 57 w 64"/>
                <a:gd name="T9" fmla="*/ 0 h 21"/>
                <a:gd name="T10" fmla="*/ 38 w 64"/>
                <a:gd name="T11" fmla="*/ 3 h 21"/>
                <a:gd name="T12" fmla="*/ 19 w 64"/>
                <a:gd name="T13" fmla="*/ 2 h 21"/>
                <a:gd name="T14" fmla="*/ 4 w 64"/>
                <a:gd name="T15" fmla="*/ 13 h 21"/>
                <a:gd name="T16" fmla="*/ 11 w 64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1">
                  <a:moveTo>
                    <a:pt x="11" y="21"/>
                  </a:moveTo>
                  <a:cubicBezTo>
                    <a:pt x="19" y="14"/>
                    <a:pt x="19" y="14"/>
                    <a:pt x="19" y="14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8" y="6"/>
                    <a:pt x="4" y="13"/>
                  </a:cubicBezTo>
                  <a:cubicBezTo>
                    <a:pt x="0" y="20"/>
                    <a:pt x="11" y="21"/>
                    <a:pt x="11" y="2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2" name="Freeform 126">
              <a:extLst>
                <a:ext uri="{FF2B5EF4-FFF2-40B4-BE49-F238E27FC236}">
                  <a16:creationId xmlns:a16="http://schemas.microsoft.com/office/drawing/2014/main" id="{CAFBA9C4-7EA3-45C4-BD87-AA39EA6E5CE0}"/>
                </a:ext>
              </a:extLst>
            </p:cNvPr>
            <p:cNvSpPr>
              <a:spLocks/>
            </p:cNvSpPr>
            <p:nvPr/>
          </p:nvSpPr>
          <p:spPr bwMode="gray">
            <a:xfrm>
              <a:off x="5075126" y="4014632"/>
              <a:ext cx="35086" cy="20733"/>
            </a:xfrm>
            <a:custGeom>
              <a:avLst/>
              <a:gdLst>
                <a:gd name="T0" fmla="*/ 4 w 66"/>
                <a:gd name="T1" fmla="*/ 8 h 41"/>
                <a:gd name="T2" fmla="*/ 22 w 66"/>
                <a:gd name="T3" fmla="*/ 13 h 41"/>
                <a:gd name="T4" fmla="*/ 37 w 66"/>
                <a:gd name="T5" fmla="*/ 28 h 41"/>
                <a:gd name="T6" fmla="*/ 59 w 66"/>
                <a:gd name="T7" fmla="*/ 41 h 41"/>
                <a:gd name="T8" fmla="*/ 66 w 66"/>
                <a:gd name="T9" fmla="*/ 38 h 41"/>
                <a:gd name="T10" fmla="*/ 30 w 66"/>
                <a:gd name="T11" fmla="*/ 1 h 41"/>
                <a:gd name="T12" fmla="*/ 4 w 66"/>
                <a:gd name="T13" fmla="*/ 0 h 41"/>
                <a:gd name="T14" fmla="*/ 4 w 66"/>
                <a:gd name="T15" fmla="*/ 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6" h="41">
                  <a:moveTo>
                    <a:pt x="4" y="8"/>
                  </a:moveTo>
                  <a:cubicBezTo>
                    <a:pt x="11" y="12"/>
                    <a:pt x="22" y="13"/>
                    <a:pt x="22" y="13"/>
                  </a:cubicBezTo>
                  <a:cubicBezTo>
                    <a:pt x="22" y="13"/>
                    <a:pt x="22" y="20"/>
                    <a:pt x="37" y="28"/>
                  </a:cubicBezTo>
                  <a:cubicBezTo>
                    <a:pt x="48" y="37"/>
                    <a:pt x="51" y="41"/>
                    <a:pt x="59" y="41"/>
                  </a:cubicBezTo>
                  <a:cubicBezTo>
                    <a:pt x="66" y="41"/>
                    <a:pt x="66" y="38"/>
                    <a:pt x="66" y="38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0" y="8"/>
                    <a:pt x="4" y="8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3" name="Freeform 127">
              <a:extLst>
                <a:ext uri="{FF2B5EF4-FFF2-40B4-BE49-F238E27FC236}">
                  <a16:creationId xmlns:a16="http://schemas.microsoft.com/office/drawing/2014/main" id="{41DFBD1C-AE53-4B28-897B-958A98C4D1B5}"/>
                </a:ext>
              </a:extLst>
            </p:cNvPr>
            <p:cNvSpPr>
              <a:spLocks/>
            </p:cNvSpPr>
            <p:nvPr/>
          </p:nvSpPr>
          <p:spPr bwMode="gray">
            <a:xfrm>
              <a:off x="5060773" y="4021011"/>
              <a:ext cx="28707" cy="15948"/>
            </a:xfrm>
            <a:custGeom>
              <a:avLst/>
              <a:gdLst>
                <a:gd name="T0" fmla="*/ 15 w 52"/>
                <a:gd name="T1" fmla="*/ 12 h 29"/>
                <a:gd name="T2" fmla="*/ 29 w 52"/>
                <a:gd name="T3" fmla="*/ 28 h 29"/>
                <a:gd name="T4" fmla="*/ 52 w 52"/>
                <a:gd name="T5" fmla="*/ 29 h 29"/>
                <a:gd name="T6" fmla="*/ 52 w 52"/>
                <a:gd name="T7" fmla="*/ 25 h 29"/>
                <a:gd name="T8" fmla="*/ 45 w 52"/>
                <a:gd name="T9" fmla="*/ 21 h 29"/>
                <a:gd name="T10" fmla="*/ 30 w 52"/>
                <a:gd name="T11" fmla="*/ 5 h 29"/>
                <a:gd name="T12" fmla="*/ 1 w 52"/>
                <a:gd name="T13" fmla="*/ 4 h 29"/>
                <a:gd name="T14" fmla="*/ 15 w 52"/>
                <a:gd name="T15" fmla="*/ 1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2" h="29">
                  <a:moveTo>
                    <a:pt x="15" y="12"/>
                  </a:moveTo>
                  <a:cubicBezTo>
                    <a:pt x="22" y="16"/>
                    <a:pt x="29" y="28"/>
                    <a:pt x="29" y="28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45" y="21"/>
                    <a:pt x="45" y="21"/>
                    <a:pt x="45" y="21"/>
                  </a:cubicBezTo>
                  <a:cubicBezTo>
                    <a:pt x="45" y="21"/>
                    <a:pt x="45" y="6"/>
                    <a:pt x="30" y="5"/>
                  </a:cubicBezTo>
                  <a:cubicBezTo>
                    <a:pt x="16" y="1"/>
                    <a:pt x="1" y="0"/>
                    <a:pt x="1" y="4"/>
                  </a:cubicBezTo>
                  <a:cubicBezTo>
                    <a:pt x="0" y="11"/>
                    <a:pt x="15" y="12"/>
                    <a:pt x="15" y="1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4" name="Freeform 128">
              <a:extLst>
                <a:ext uri="{FF2B5EF4-FFF2-40B4-BE49-F238E27FC236}">
                  <a16:creationId xmlns:a16="http://schemas.microsoft.com/office/drawing/2014/main" id="{AB00A3E9-6B01-480E-813E-5323B3644405}"/>
                </a:ext>
              </a:extLst>
            </p:cNvPr>
            <p:cNvSpPr>
              <a:spLocks/>
            </p:cNvSpPr>
            <p:nvPr/>
          </p:nvSpPr>
          <p:spPr bwMode="gray">
            <a:xfrm>
              <a:off x="4960300" y="4060882"/>
              <a:ext cx="291850" cy="251980"/>
            </a:xfrm>
            <a:custGeom>
              <a:avLst/>
              <a:gdLst>
                <a:gd name="T0" fmla="*/ 8 w 553"/>
                <a:gd name="T1" fmla="*/ 89 h 478"/>
                <a:gd name="T2" fmla="*/ 0 w 553"/>
                <a:gd name="T3" fmla="*/ 116 h 478"/>
                <a:gd name="T4" fmla="*/ 28 w 553"/>
                <a:gd name="T5" fmla="*/ 144 h 478"/>
                <a:gd name="T6" fmla="*/ 51 w 553"/>
                <a:gd name="T7" fmla="*/ 134 h 478"/>
                <a:gd name="T8" fmla="*/ 87 w 553"/>
                <a:gd name="T9" fmla="*/ 162 h 478"/>
                <a:gd name="T10" fmla="*/ 93 w 553"/>
                <a:gd name="T11" fmla="*/ 212 h 478"/>
                <a:gd name="T12" fmla="*/ 141 w 553"/>
                <a:gd name="T13" fmla="*/ 222 h 478"/>
                <a:gd name="T14" fmla="*/ 166 w 553"/>
                <a:gd name="T15" fmla="*/ 250 h 478"/>
                <a:gd name="T16" fmla="*/ 197 w 553"/>
                <a:gd name="T17" fmla="*/ 305 h 478"/>
                <a:gd name="T18" fmla="*/ 198 w 553"/>
                <a:gd name="T19" fmla="*/ 351 h 478"/>
                <a:gd name="T20" fmla="*/ 246 w 553"/>
                <a:gd name="T21" fmla="*/ 365 h 478"/>
                <a:gd name="T22" fmla="*/ 270 w 553"/>
                <a:gd name="T23" fmla="*/ 350 h 478"/>
                <a:gd name="T24" fmla="*/ 292 w 553"/>
                <a:gd name="T25" fmla="*/ 355 h 478"/>
                <a:gd name="T26" fmla="*/ 290 w 553"/>
                <a:gd name="T27" fmla="*/ 394 h 478"/>
                <a:gd name="T28" fmla="*/ 320 w 553"/>
                <a:gd name="T29" fmla="*/ 403 h 478"/>
                <a:gd name="T30" fmla="*/ 362 w 553"/>
                <a:gd name="T31" fmla="*/ 447 h 478"/>
                <a:gd name="T32" fmla="*/ 433 w 553"/>
                <a:gd name="T33" fmla="*/ 477 h 478"/>
                <a:gd name="T34" fmla="*/ 436 w 553"/>
                <a:gd name="T35" fmla="*/ 477 h 478"/>
                <a:gd name="T36" fmla="*/ 437 w 553"/>
                <a:gd name="T37" fmla="*/ 381 h 478"/>
                <a:gd name="T38" fmla="*/ 476 w 553"/>
                <a:gd name="T39" fmla="*/ 330 h 478"/>
                <a:gd name="T40" fmla="*/ 517 w 553"/>
                <a:gd name="T41" fmla="*/ 314 h 478"/>
                <a:gd name="T42" fmla="*/ 549 w 553"/>
                <a:gd name="T43" fmla="*/ 299 h 478"/>
                <a:gd name="T44" fmla="*/ 522 w 553"/>
                <a:gd name="T45" fmla="*/ 240 h 478"/>
                <a:gd name="T46" fmla="*/ 513 w 553"/>
                <a:gd name="T47" fmla="*/ 205 h 478"/>
                <a:gd name="T48" fmla="*/ 475 w 553"/>
                <a:gd name="T49" fmla="*/ 188 h 478"/>
                <a:gd name="T50" fmla="*/ 443 w 553"/>
                <a:gd name="T51" fmla="*/ 164 h 478"/>
                <a:gd name="T52" fmla="*/ 466 w 553"/>
                <a:gd name="T53" fmla="*/ 138 h 478"/>
                <a:gd name="T54" fmla="*/ 479 w 553"/>
                <a:gd name="T55" fmla="*/ 104 h 478"/>
                <a:gd name="T56" fmla="*/ 443 w 553"/>
                <a:gd name="T57" fmla="*/ 76 h 478"/>
                <a:gd name="T58" fmla="*/ 402 w 553"/>
                <a:gd name="T59" fmla="*/ 66 h 478"/>
                <a:gd name="T60" fmla="*/ 374 w 553"/>
                <a:gd name="T61" fmla="*/ 38 h 478"/>
                <a:gd name="T62" fmla="*/ 359 w 553"/>
                <a:gd name="T63" fmla="*/ 30 h 478"/>
                <a:gd name="T64" fmla="*/ 345 w 553"/>
                <a:gd name="T65" fmla="*/ 6 h 478"/>
                <a:gd name="T66" fmla="*/ 304 w 553"/>
                <a:gd name="T67" fmla="*/ 16 h 478"/>
                <a:gd name="T68" fmla="*/ 284 w 553"/>
                <a:gd name="T69" fmla="*/ 30 h 478"/>
                <a:gd name="T70" fmla="*/ 262 w 553"/>
                <a:gd name="T71" fmla="*/ 25 h 478"/>
                <a:gd name="T72" fmla="*/ 187 w 553"/>
                <a:gd name="T73" fmla="*/ 37 h 478"/>
                <a:gd name="T74" fmla="*/ 149 w 553"/>
                <a:gd name="T75" fmla="*/ 39 h 478"/>
                <a:gd name="T76" fmla="*/ 124 w 553"/>
                <a:gd name="T77" fmla="*/ 18 h 478"/>
                <a:gd name="T78" fmla="*/ 130 w 553"/>
                <a:gd name="T79" fmla="*/ 7 h 478"/>
                <a:gd name="T80" fmla="*/ 41 w 553"/>
                <a:gd name="T81" fmla="*/ 41 h 478"/>
                <a:gd name="T82" fmla="*/ 5 w 553"/>
                <a:gd name="T83" fmla="*/ 74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53" h="478">
                  <a:moveTo>
                    <a:pt x="9" y="74"/>
                  </a:moveTo>
                  <a:cubicBezTo>
                    <a:pt x="8" y="89"/>
                    <a:pt x="8" y="89"/>
                    <a:pt x="8" y="89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16"/>
                    <a:pt x="4" y="112"/>
                    <a:pt x="11" y="116"/>
                  </a:cubicBezTo>
                  <a:cubicBezTo>
                    <a:pt x="22" y="121"/>
                    <a:pt x="28" y="144"/>
                    <a:pt x="28" y="144"/>
                  </a:cubicBezTo>
                  <a:cubicBezTo>
                    <a:pt x="39" y="148"/>
                    <a:pt x="39" y="148"/>
                    <a:pt x="39" y="148"/>
                  </a:cubicBezTo>
                  <a:cubicBezTo>
                    <a:pt x="39" y="148"/>
                    <a:pt x="44" y="133"/>
                    <a:pt x="51" y="134"/>
                  </a:cubicBezTo>
                  <a:cubicBezTo>
                    <a:pt x="77" y="135"/>
                    <a:pt x="77" y="135"/>
                    <a:pt x="77" y="135"/>
                  </a:cubicBezTo>
                  <a:cubicBezTo>
                    <a:pt x="87" y="162"/>
                    <a:pt x="87" y="162"/>
                    <a:pt x="87" y="162"/>
                  </a:cubicBezTo>
                  <a:cubicBezTo>
                    <a:pt x="86" y="200"/>
                    <a:pt x="86" y="200"/>
                    <a:pt x="86" y="200"/>
                  </a:cubicBezTo>
                  <a:cubicBezTo>
                    <a:pt x="93" y="212"/>
                    <a:pt x="93" y="212"/>
                    <a:pt x="93" y="212"/>
                  </a:cubicBezTo>
                  <a:cubicBezTo>
                    <a:pt x="119" y="202"/>
                    <a:pt x="119" y="202"/>
                    <a:pt x="119" y="202"/>
                  </a:cubicBezTo>
                  <a:cubicBezTo>
                    <a:pt x="141" y="222"/>
                    <a:pt x="141" y="222"/>
                    <a:pt x="141" y="222"/>
                  </a:cubicBezTo>
                  <a:cubicBezTo>
                    <a:pt x="141" y="222"/>
                    <a:pt x="127" y="267"/>
                    <a:pt x="135" y="264"/>
                  </a:cubicBezTo>
                  <a:cubicBezTo>
                    <a:pt x="146" y="264"/>
                    <a:pt x="147" y="245"/>
                    <a:pt x="166" y="250"/>
                  </a:cubicBezTo>
                  <a:cubicBezTo>
                    <a:pt x="180" y="254"/>
                    <a:pt x="206" y="259"/>
                    <a:pt x="206" y="275"/>
                  </a:cubicBezTo>
                  <a:cubicBezTo>
                    <a:pt x="205" y="294"/>
                    <a:pt x="197" y="305"/>
                    <a:pt x="197" y="305"/>
                  </a:cubicBezTo>
                  <a:cubicBezTo>
                    <a:pt x="207" y="321"/>
                    <a:pt x="207" y="321"/>
                    <a:pt x="207" y="321"/>
                  </a:cubicBezTo>
                  <a:cubicBezTo>
                    <a:pt x="207" y="321"/>
                    <a:pt x="176" y="342"/>
                    <a:pt x="198" y="351"/>
                  </a:cubicBezTo>
                  <a:cubicBezTo>
                    <a:pt x="217" y="359"/>
                    <a:pt x="236" y="353"/>
                    <a:pt x="236" y="353"/>
                  </a:cubicBezTo>
                  <a:cubicBezTo>
                    <a:pt x="246" y="365"/>
                    <a:pt x="246" y="365"/>
                    <a:pt x="246" y="365"/>
                  </a:cubicBezTo>
                  <a:cubicBezTo>
                    <a:pt x="258" y="354"/>
                    <a:pt x="258" y="354"/>
                    <a:pt x="258" y="354"/>
                  </a:cubicBezTo>
                  <a:cubicBezTo>
                    <a:pt x="270" y="350"/>
                    <a:pt x="270" y="350"/>
                    <a:pt x="270" y="350"/>
                  </a:cubicBezTo>
                  <a:cubicBezTo>
                    <a:pt x="270" y="350"/>
                    <a:pt x="294" y="302"/>
                    <a:pt x="305" y="314"/>
                  </a:cubicBezTo>
                  <a:cubicBezTo>
                    <a:pt x="316" y="326"/>
                    <a:pt x="292" y="355"/>
                    <a:pt x="292" y="355"/>
                  </a:cubicBezTo>
                  <a:cubicBezTo>
                    <a:pt x="292" y="355"/>
                    <a:pt x="299" y="356"/>
                    <a:pt x="299" y="367"/>
                  </a:cubicBezTo>
                  <a:cubicBezTo>
                    <a:pt x="302" y="375"/>
                    <a:pt x="290" y="394"/>
                    <a:pt x="290" y="394"/>
                  </a:cubicBezTo>
                  <a:cubicBezTo>
                    <a:pt x="297" y="401"/>
                    <a:pt x="297" y="401"/>
                    <a:pt x="297" y="401"/>
                  </a:cubicBezTo>
                  <a:cubicBezTo>
                    <a:pt x="320" y="403"/>
                    <a:pt x="320" y="403"/>
                    <a:pt x="320" y="403"/>
                  </a:cubicBezTo>
                  <a:cubicBezTo>
                    <a:pt x="363" y="439"/>
                    <a:pt x="363" y="439"/>
                    <a:pt x="363" y="439"/>
                  </a:cubicBezTo>
                  <a:cubicBezTo>
                    <a:pt x="362" y="447"/>
                    <a:pt x="362" y="447"/>
                    <a:pt x="362" y="447"/>
                  </a:cubicBezTo>
                  <a:cubicBezTo>
                    <a:pt x="383" y="478"/>
                    <a:pt x="383" y="478"/>
                    <a:pt x="383" y="478"/>
                  </a:cubicBezTo>
                  <a:cubicBezTo>
                    <a:pt x="433" y="477"/>
                    <a:pt x="433" y="477"/>
                    <a:pt x="433" y="477"/>
                  </a:cubicBezTo>
                  <a:cubicBezTo>
                    <a:pt x="432" y="477"/>
                    <a:pt x="432" y="477"/>
                    <a:pt x="432" y="477"/>
                  </a:cubicBezTo>
                  <a:cubicBezTo>
                    <a:pt x="436" y="477"/>
                    <a:pt x="436" y="477"/>
                    <a:pt x="436" y="477"/>
                  </a:cubicBezTo>
                  <a:cubicBezTo>
                    <a:pt x="448" y="451"/>
                    <a:pt x="448" y="451"/>
                    <a:pt x="448" y="451"/>
                  </a:cubicBezTo>
                  <a:cubicBezTo>
                    <a:pt x="437" y="381"/>
                    <a:pt x="437" y="381"/>
                    <a:pt x="437" y="381"/>
                  </a:cubicBezTo>
                  <a:cubicBezTo>
                    <a:pt x="448" y="378"/>
                    <a:pt x="448" y="378"/>
                    <a:pt x="448" y="378"/>
                  </a:cubicBezTo>
                  <a:cubicBezTo>
                    <a:pt x="476" y="330"/>
                    <a:pt x="476" y="330"/>
                    <a:pt x="476" y="330"/>
                  </a:cubicBezTo>
                  <a:cubicBezTo>
                    <a:pt x="506" y="339"/>
                    <a:pt x="506" y="339"/>
                    <a:pt x="506" y="339"/>
                  </a:cubicBezTo>
                  <a:cubicBezTo>
                    <a:pt x="510" y="328"/>
                    <a:pt x="510" y="321"/>
                    <a:pt x="517" y="314"/>
                  </a:cubicBezTo>
                  <a:cubicBezTo>
                    <a:pt x="517" y="314"/>
                    <a:pt x="518" y="313"/>
                    <a:pt x="518" y="313"/>
                  </a:cubicBezTo>
                  <a:cubicBezTo>
                    <a:pt x="526" y="305"/>
                    <a:pt x="545" y="302"/>
                    <a:pt x="549" y="299"/>
                  </a:cubicBezTo>
                  <a:cubicBezTo>
                    <a:pt x="553" y="291"/>
                    <a:pt x="547" y="260"/>
                    <a:pt x="543" y="256"/>
                  </a:cubicBezTo>
                  <a:cubicBezTo>
                    <a:pt x="536" y="248"/>
                    <a:pt x="521" y="259"/>
                    <a:pt x="522" y="240"/>
                  </a:cubicBezTo>
                  <a:cubicBezTo>
                    <a:pt x="522" y="236"/>
                    <a:pt x="533" y="229"/>
                    <a:pt x="537" y="226"/>
                  </a:cubicBezTo>
                  <a:cubicBezTo>
                    <a:pt x="528" y="223"/>
                    <a:pt x="520" y="215"/>
                    <a:pt x="513" y="205"/>
                  </a:cubicBezTo>
                  <a:cubicBezTo>
                    <a:pt x="508" y="199"/>
                    <a:pt x="504" y="192"/>
                    <a:pt x="501" y="186"/>
                  </a:cubicBezTo>
                  <a:cubicBezTo>
                    <a:pt x="497" y="186"/>
                    <a:pt x="486" y="192"/>
                    <a:pt x="475" y="188"/>
                  </a:cubicBezTo>
                  <a:cubicBezTo>
                    <a:pt x="460" y="187"/>
                    <a:pt x="446" y="179"/>
                    <a:pt x="446" y="179"/>
                  </a:cubicBezTo>
                  <a:cubicBezTo>
                    <a:pt x="446" y="179"/>
                    <a:pt x="435" y="175"/>
                    <a:pt x="443" y="164"/>
                  </a:cubicBezTo>
                  <a:cubicBezTo>
                    <a:pt x="447" y="156"/>
                    <a:pt x="462" y="157"/>
                    <a:pt x="462" y="157"/>
                  </a:cubicBezTo>
                  <a:cubicBezTo>
                    <a:pt x="466" y="138"/>
                    <a:pt x="466" y="138"/>
                    <a:pt x="466" y="138"/>
                  </a:cubicBezTo>
                  <a:cubicBezTo>
                    <a:pt x="466" y="138"/>
                    <a:pt x="463" y="130"/>
                    <a:pt x="467" y="127"/>
                  </a:cubicBezTo>
                  <a:cubicBezTo>
                    <a:pt x="475" y="119"/>
                    <a:pt x="486" y="112"/>
                    <a:pt x="479" y="104"/>
                  </a:cubicBezTo>
                  <a:cubicBezTo>
                    <a:pt x="468" y="92"/>
                    <a:pt x="457" y="92"/>
                    <a:pt x="457" y="92"/>
                  </a:cubicBezTo>
                  <a:cubicBezTo>
                    <a:pt x="443" y="76"/>
                    <a:pt x="443" y="76"/>
                    <a:pt x="443" y="76"/>
                  </a:cubicBezTo>
                  <a:cubicBezTo>
                    <a:pt x="443" y="76"/>
                    <a:pt x="447" y="64"/>
                    <a:pt x="436" y="64"/>
                  </a:cubicBezTo>
                  <a:cubicBezTo>
                    <a:pt x="425" y="60"/>
                    <a:pt x="413" y="70"/>
                    <a:pt x="402" y="66"/>
                  </a:cubicBezTo>
                  <a:cubicBezTo>
                    <a:pt x="391" y="66"/>
                    <a:pt x="388" y="46"/>
                    <a:pt x="388" y="46"/>
                  </a:cubicBezTo>
                  <a:cubicBezTo>
                    <a:pt x="374" y="38"/>
                    <a:pt x="374" y="38"/>
                    <a:pt x="374" y="38"/>
                  </a:cubicBezTo>
                  <a:cubicBezTo>
                    <a:pt x="374" y="38"/>
                    <a:pt x="386" y="19"/>
                    <a:pt x="378" y="15"/>
                  </a:cubicBezTo>
                  <a:cubicBezTo>
                    <a:pt x="367" y="11"/>
                    <a:pt x="359" y="30"/>
                    <a:pt x="359" y="30"/>
                  </a:cubicBezTo>
                  <a:cubicBezTo>
                    <a:pt x="340" y="29"/>
                    <a:pt x="340" y="29"/>
                    <a:pt x="340" y="29"/>
                  </a:cubicBezTo>
                  <a:cubicBezTo>
                    <a:pt x="340" y="29"/>
                    <a:pt x="356" y="7"/>
                    <a:pt x="345" y="6"/>
                  </a:cubicBezTo>
                  <a:cubicBezTo>
                    <a:pt x="330" y="5"/>
                    <a:pt x="315" y="16"/>
                    <a:pt x="315" y="16"/>
                  </a:cubicBezTo>
                  <a:cubicBezTo>
                    <a:pt x="304" y="16"/>
                    <a:pt x="304" y="16"/>
                    <a:pt x="304" y="16"/>
                  </a:cubicBezTo>
                  <a:cubicBezTo>
                    <a:pt x="304" y="16"/>
                    <a:pt x="304" y="0"/>
                    <a:pt x="293" y="7"/>
                  </a:cubicBezTo>
                  <a:cubicBezTo>
                    <a:pt x="278" y="10"/>
                    <a:pt x="284" y="30"/>
                    <a:pt x="284" y="30"/>
                  </a:cubicBezTo>
                  <a:cubicBezTo>
                    <a:pt x="273" y="29"/>
                    <a:pt x="273" y="29"/>
                    <a:pt x="273" y="29"/>
                  </a:cubicBezTo>
                  <a:cubicBezTo>
                    <a:pt x="262" y="25"/>
                    <a:pt x="262" y="25"/>
                    <a:pt x="262" y="25"/>
                  </a:cubicBezTo>
                  <a:cubicBezTo>
                    <a:pt x="262" y="25"/>
                    <a:pt x="223" y="61"/>
                    <a:pt x="201" y="56"/>
                  </a:cubicBezTo>
                  <a:cubicBezTo>
                    <a:pt x="175" y="55"/>
                    <a:pt x="187" y="37"/>
                    <a:pt x="187" y="37"/>
                  </a:cubicBezTo>
                  <a:cubicBezTo>
                    <a:pt x="154" y="24"/>
                    <a:pt x="154" y="24"/>
                    <a:pt x="154" y="24"/>
                  </a:cubicBezTo>
                  <a:cubicBezTo>
                    <a:pt x="149" y="39"/>
                    <a:pt x="149" y="39"/>
                    <a:pt x="149" y="39"/>
                  </a:cubicBezTo>
                  <a:cubicBezTo>
                    <a:pt x="127" y="34"/>
                    <a:pt x="127" y="34"/>
                    <a:pt x="127" y="34"/>
                  </a:cubicBezTo>
                  <a:cubicBezTo>
                    <a:pt x="127" y="34"/>
                    <a:pt x="124" y="22"/>
                    <a:pt x="124" y="18"/>
                  </a:cubicBezTo>
                  <a:cubicBezTo>
                    <a:pt x="124" y="18"/>
                    <a:pt x="124" y="18"/>
                    <a:pt x="125" y="18"/>
                  </a:cubicBezTo>
                  <a:cubicBezTo>
                    <a:pt x="127" y="15"/>
                    <a:pt x="129" y="11"/>
                    <a:pt x="130" y="7"/>
                  </a:cubicBezTo>
                  <a:cubicBezTo>
                    <a:pt x="123" y="7"/>
                    <a:pt x="112" y="7"/>
                    <a:pt x="90" y="13"/>
                  </a:cubicBezTo>
                  <a:cubicBezTo>
                    <a:pt x="60" y="27"/>
                    <a:pt x="52" y="34"/>
                    <a:pt x="41" y="41"/>
                  </a:cubicBezTo>
                  <a:cubicBezTo>
                    <a:pt x="29" y="44"/>
                    <a:pt x="6" y="51"/>
                    <a:pt x="6" y="51"/>
                  </a:cubicBezTo>
                  <a:cubicBezTo>
                    <a:pt x="5" y="74"/>
                    <a:pt x="5" y="74"/>
                    <a:pt x="5" y="74"/>
                  </a:cubicBezTo>
                  <a:lnTo>
                    <a:pt x="9" y="7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5" name="Freeform 129">
              <a:extLst>
                <a:ext uri="{FF2B5EF4-FFF2-40B4-BE49-F238E27FC236}">
                  <a16:creationId xmlns:a16="http://schemas.microsoft.com/office/drawing/2014/main" id="{03E091C0-B968-4EAD-9F92-78D8F1053EEC}"/>
                </a:ext>
              </a:extLst>
            </p:cNvPr>
            <p:cNvSpPr>
              <a:spLocks/>
            </p:cNvSpPr>
            <p:nvPr/>
          </p:nvSpPr>
          <p:spPr bwMode="gray">
            <a:xfrm>
              <a:off x="5027282" y="4064071"/>
              <a:ext cx="3190" cy="6379"/>
            </a:xfrm>
            <a:custGeom>
              <a:avLst/>
              <a:gdLst>
                <a:gd name="T0" fmla="*/ 7 w 7"/>
                <a:gd name="T1" fmla="*/ 0 h 11"/>
                <a:gd name="T2" fmla="*/ 5 w 7"/>
                <a:gd name="T3" fmla="*/ 0 h 11"/>
                <a:gd name="T4" fmla="*/ 0 w 7"/>
                <a:gd name="T5" fmla="*/ 11 h 11"/>
                <a:gd name="T6" fmla="*/ 7 w 7"/>
                <a:gd name="T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1">
                  <a:moveTo>
                    <a:pt x="7" y="0"/>
                  </a:moveTo>
                  <a:cubicBezTo>
                    <a:pt x="6" y="0"/>
                    <a:pt x="6" y="0"/>
                    <a:pt x="5" y="0"/>
                  </a:cubicBezTo>
                  <a:cubicBezTo>
                    <a:pt x="4" y="4"/>
                    <a:pt x="2" y="8"/>
                    <a:pt x="0" y="11"/>
                  </a:cubicBezTo>
                  <a:cubicBezTo>
                    <a:pt x="3" y="7"/>
                    <a:pt x="3" y="4"/>
                    <a:pt x="7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6" name="Freeform 130">
              <a:extLst>
                <a:ext uri="{FF2B5EF4-FFF2-40B4-BE49-F238E27FC236}">
                  <a16:creationId xmlns:a16="http://schemas.microsoft.com/office/drawing/2014/main" id="{F69EA5ED-8A5E-42B6-BD96-D7192ABE0DA0}"/>
                </a:ext>
              </a:extLst>
            </p:cNvPr>
            <p:cNvSpPr>
              <a:spLocks/>
            </p:cNvSpPr>
            <p:nvPr/>
          </p:nvSpPr>
          <p:spPr bwMode="gray">
            <a:xfrm>
              <a:off x="5189952" y="4234715"/>
              <a:ext cx="65388" cy="94094"/>
            </a:xfrm>
            <a:custGeom>
              <a:avLst/>
              <a:gdLst>
                <a:gd name="T0" fmla="*/ 92 w 126"/>
                <a:gd name="T1" fmla="*/ 155 h 178"/>
                <a:gd name="T2" fmla="*/ 97 w 126"/>
                <a:gd name="T3" fmla="*/ 136 h 178"/>
                <a:gd name="T4" fmla="*/ 121 w 126"/>
                <a:gd name="T5" fmla="*/ 110 h 178"/>
                <a:gd name="T6" fmla="*/ 103 w 126"/>
                <a:gd name="T7" fmla="*/ 79 h 178"/>
                <a:gd name="T8" fmla="*/ 72 w 126"/>
                <a:gd name="T9" fmla="*/ 20 h 178"/>
                <a:gd name="T10" fmla="*/ 73 w 126"/>
                <a:gd name="T11" fmla="*/ 9 h 178"/>
                <a:gd name="T12" fmla="*/ 43 w 126"/>
                <a:gd name="T13" fmla="*/ 0 h 178"/>
                <a:gd name="T14" fmla="*/ 15 w 126"/>
                <a:gd name="T15" fmla="*/ 48 h 178"/>
                <a:gd name="T16" fmla="*/ 4 w 126"/>
                <a:gd name="T17" fmla="*/ 51 h 178"/>
                <a:gd name="T18" fmla="*/ 15 w 126"/>
                <a:gd name="T19" fmla="*/ 121 h 178"/>
                <a:gd name="T20" fmla="*/ 3 w 126"/>
                <a:gd name="T21" fmla="*/ 147 h 178"/>
                <a:gd name="T22" fmla="*/ 0 w 126"/>
                <a:gd name="T23" fmla="*/ 147 h 178"/>
                <a:gd name="T24" fmla="*/ 17 w 126"/>
                <a:gd name="T25" fmla="*/ 155 h 178"/>
                <a:gd name="T26" fmla="*/ 35 w 126"/>
                <a:gd name="T27" fmla="*/ 175 h 178"/>
                <a:gd name="T28" fmla="*/ 62 w 126"/>
                <a:gd name="T29" fmla="*/ 161 h 178"/>
                <a:gd name="T30" fmla="*/ 80 w 126"/>
                <a:gd name="T31" fmla="*/ 170 h 178"/>
                <a:gd name="T32" fmla="*/ 95 w 126"/>
                <a:gd name="T33" fmla="*/ 167 h 178"/>
                <a:gd name="T34" fmla="*/ 92 w 126"/>
                <a:gd name="T35" fmla="*/ 155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6" h="178">
                  <a:moveTo>
                    <a:pt x="92" y="155"/>
                  </a:moveTo>
                  <a:cubicBezTo>
                    <a:pt x="93" y="147"/>
                    <a:pt x="89" y="140"/>
                    <a:pt x="97" y="136"/>
                  </a:cubicBezTo>
                  <a:cubicBezTo>
                    <a:pt x="101" y="132"/>
                    <a:pt x="117" y="114"/>
                    <a:pt x="121" y="110"/>
                  </a:cubicBezTo>
                  <a:cubicBezTo>
                    <a:pt x="126" y="84"/>
                    <a:pt x="106" y="95"/>
                    <a:pt x="103" y="79"/>
                  </a:cubicBezTo>
                  <a:cubicBezTo>
                    <a:pt x="84" y="82"/>
                    <a:pt x="71" y="43"/>
                    <a:pt x="72" y="20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15" y="121"/>
                    <a:pt x="15" y="121"/>
                    <a:pt x="15" y="121"/>
                  </a:cubicBezTo>
                  <a:cubicBezTo>
                    <a:pt x="3" y="147"/>
                    <a:pt x="3" y="147"/>
                    <a:pt x="3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17" y="155"/>
                    <a:pt x="17" y="155"/>
                    <a:pt x="17" y="155"/>
                  </a:cubicBezTo>
                  <a:cubicBezTo>
                    <a:pt x="17" y="155"/>
                    <a:pt x="16" y="178"/>
                    <a:pt x="35" y="175"/>
                  </a:cubicBezTo>
                  <a:cubicBezTo>
                    <a:pt x="58" y="176"/>
                    <a:pt x="51" y="157"/>
                    <a:pt x="62" y="161"/>
                  </a:cubicBezTo>
                  <a:cubicBezTo>
                    <a:pt x="73" y="162"/>
                    <a:pt x="73" y="169"/>
                    <a:pt x="80" y="170"/>
                  </a:cubicBezTo>
                  <a:cubicBezTo>
                    <a:pt x="84" y="170"/>
                    <a:pt x="88" y="170"/>
                    <a:pt x="95" y="167"/>
                  </a:cubicBezTo>
                  <a:cubicBezTo>
                    <a:pt x="92" y="165"/>
                    <a:pt x="91" y="162"/>
                    <a:pt x="92" y="15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7" name="Freeform 131">
              <a:extLst>
                <a:ext uri="{FF2B5EF4-FFF2-40B4-BE49-F238E27FC236}">
                  <a16:creationId xmlns:a16="http://schemas.microsoft.com/office/drawing/2014/main" id="{F02CCA7B-B5E0-45A7-B470-4E9F1F018228}"/>
                </a:ext>
              </a:extLst>
            </p:cNvPr>
            <p:cNvSpPr>
              <a:spLocks/>
            </p:cNvSpPr>
            <p:nvPr/>
          </p:nvSpPr>
          <p:spPr bwMode="gray">
            <a:xfrm>
              <a:off x="5693912" y="4159760"/>
              <a:ext cx="543830" cy="315772"/>
            </a:xfrm>
            <a:custGeom>
              <a:avLst/>
              <a:gdLst>
                <a:gd name="T0" fmla="*/ 283 w 1029"/>
                <a:gd name="T1" fmla="*/ 552 h 597"/>
                <a:gd name="T2" fmla="*/ 289 w 1029"/>
                <a:gd name="T3" fmla="*/ 580 h 597"/>
                <a:gd name="T4" fmla="*/ 337 w 1029"/>
                <a:gd name="T5" fmla="*/ 597 h 597"/>
                <a:gd name="T6" fmla="*/ 364 w 1029"/>
                <a:gd name="T7" fmla="*/ 579 h 597"/>
                <a:gd name="T8" fmla="*/ 397 w 1029"/>
                <a:gd name="T9" fmla="*/ 588 h 597"/>
                <a:gd name="T10" fmla="*/ 407 w 1029"/>
                <a:gd name="T11" fmla="*/ 539 h 597"/>
                <a:gd name="T12" fmla="*/ 439 w 1029"/>
                <a:gd name="T13" fmla="*/ 491 h 597"/>
                <a:gd name="T14" fmla="*/ 476 w 1029"/>
                <a:gd name="T15" fmla="*/ 500 h 597"/>
                <a:gd name="T16" fmla="*/ 517 w 1029"/>
                <a:gd name="T17" fmla="*/ 502 h 597"/>
                <a:gd name="T18" fmla="*/ 573 w 1029"/>
                <a:gd name="T19" fmla="*/ 520 h 597"/>
                <a:gd name="T20" fmla="*/ 654 w 1029"/>
                <a:gd name="T21" fmla="*/ 547 h 597"/>
                <a:gd name="T22" fmla="*/ 699 w 1029"/>
                <a:gd name="T23" fmla="*/ 542 h 597"/>
                <a:gd name="T24" fmla="*/ 732 w 1029"/>
                <a:gd name="T25" fmla="*/ 555 h 597"/>
                <a:gd name="T26" fmla="*/ 778 w 1029"/>
                <a:gd name="T27" fmla="*/ 519 h 597"/>
                <a:gd name="T28" fmla="*/ 880 w 1029"/>
                <a:gd name="T29" fmla="*/ 501 h 597"/>
                <a:gd name="T30" fmla="*/ 912 w 1029"/>
                <a:gd name="T31" fmla="*/ 468 h 597"/>
                <a:gd name="T32" fmla="*/ 960 w 1029"/>
                <a:gd name="T33" fmla="*/ 397 h 597"/>
                <a:gd name="T34" fmla="*/ 1003 w 1029"/>
                <a:gd name="T35" fmla="*/ 365 h 597"/>
                <a:gd name="T36" fmla="*/ 1016 w 1029"/>
                <a:gd name="T37" fmla="*/ 316 h 597"/>
                <a:gd name="T38" fmla="*/ 977 w 1029"/>
                <a:gd name="T39" fmla="*/ 268 h 597"/>
                <a:gd name="T40" fmla="*/ 885 w 1029"/>
                <a:gd name="T41" fmla="*/ 237 h 597"/>
                <a:gd name="T42" fmla="*/ 865 w 1029"/>
                <a:gd name="T43" fmla="*/ 259 h 597"/>
                <a:gd name="T44" fmla="*/ 837 w 1029"/>
                <a:gd name="T45" fmla="*/ 212 h 597"/>
                <a:gd name="T46" fmla="*/ 839 w 1029"/>
                <a:gd name="T47" fmla="*/ 177 h 597"/>
                <a:gd name="T48" fmla="*/ 765 w 1029"/>
                <a:gd name="T49" fmla="*/ 166 h 597"/>
                <a:gd name="T50" fmla="*/ 720 w 1029"/>
                <a:gd name="T51" fmla="*/ 172 h 597"/>
                <a:gd name="T52" fmla="*/ 741 w 1029"/>
                <a:gd name="T53" fmla="*/ 203 h 597"/>
                <a:gd name="T54" fmla="*/ 706 w 1029"/>
                <a:gd name="T55" fmla="*/ 217 h 597"/>
                <a:gd name="T56" fmla="*/ 656 w 1029"/>
                <a:gd name="T57" fmla="*/ 176 h 597"/>
                <a:gd name="T58" fmla="*/ 654 w 1029"/>
                <a:gd name="T59" fmla="*/ 123 h 597"/>
                <a:gd name="T60" fmla="*/ 587 w 1029"/>
                <a:gd name="T61" fmla="*/ 123 h 597"/>
                <a:gd name="T62" fmla="*/ 507 w 1029"/>
                <a:gd name="T63" fmla="*/ 70 h 597"/>
                <a:gd name="T64" fmla="*/ 482 w 1029"/>
                <a:gd name="T65" fmla="*/ 57 h 597"/>
                <a:gd name="T66" fmla="*/ 438 w 1029"/>
                <a:gd name="T67" fmla="*/ 21 h 597"/>
                <a:gd name="T68" fmla="*/ 437 w 1029"/>
                <a:gd name="T69" fmla="*/ 43 h 597"/>
                <a:gd name="T70" fmla="*/ 404 w 1029"/>
                <a:gd name="T71" fmla="*/ 42 h 597"/>
                <a:gd name="T72" fmla="*/ 392 w 1029"/>
                <a:gd name="T73" fmla="*/ 53 h 597"/>
                <a:gd name="T74" fmla="*/ 363 w 1029"/>
                <a:gd name="T75" fmla="*/ 32 h 597"/>
                <a:gd name="T76" fmla="*/ 319 w 1029"/>
                <a:gd name="T77" fmla="*/ 15 h 597"/>
                <a:gd name="T78" fmla="*/ 318 w 1029"/>
                <a:gd name="T79" fmla="*/ 42 h 597"/>
                <a:gd name="T80" fmla="*/ 230 w 1029"/>
                <a:gd name="T81" fmla="*/ 76 h 597"/>
                <a:gd name="T82" fmla="*/ 168 w 1029"/>
                <a:gd name="T83" fmla="*/ 122 h 597"/>
                <a:gd name="T84" fmla="*/ 107 w 1029"/>
                <a:gd name="T85" fmla="*/ 146 h 597"/>
                <a:gd name="T86" fmla="*/ 58 w 1029"/>
                <a:gd name="T87" fmla="*/ 163 h 597"/>
                <a:gd name="T88" fmla="*/ 9 w 1029"/>
                <a:gd name="T89" fmla="*/ 168 h 597"/>
                <a:gd name="T90" fmla="*/ 21 w 1029"/>
                <a:gd name="T91" fmla="*/ 223 h 597"/>
                <a:gd name="T92" fmla="*/ 64 w 1029"/>
                <a:gd name="T93" fmla="*/ 263 h 597"/>
                <a:gd name="T94" fmla="*/ 44 w 1029"/>
                <a:gd name="T95" fmla="*/ 300 h 597"/>
                <a:gd name="T96" fmla="*/ 71 w 1029"/>
                <a:gd name="T97" fmla="*/ 355 h 597"/>
                <a:gd name="T98" fmla="*/ 164 w 1029"/>
                <a:gd name="T99" fmla="*/ 455 h 597"/>
                <a:gd name="T100" fmla="*/ 229 w 1029"/>
                <a:gd name="T101" fmla="*/ 500 h 597"/>
                <a:gd name="T102" fmla="*/ 268 w 1029"/>
                <a:gd name="T103" fmla="*/ 544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29" h="597">
                  <a:moveTo>
                    <a:pt x="268" y="544"/>
                  </a:moveTo>
                  <a:cubicBezTo>
                    <a:pt x="268" y="544"/>
                    <a:pt x="275" y="552"/>
                    <a:pt x="283" y="552"/>
                  </a:cubicBezTo>
                  <a:cubicBezTo>
                    <a:pt x="287" y="556"/>
                    <a:pt x="293" y="572"/>
                    <a:pt x="293" y="572"/>
                  </a:cubicBezTo>
                  <a:cubicBezTo>
                    <a:pt x="289" y="580"/>
                    <a:pt x="289" y="580"/>
                    <a:pt x="289" y="580"/>
                  </a:cubicBezTo>
                  <a:cubicBezTo>
                    <a:pt x="300" y="588"/>
                    <a:pt x="300" y="588"/>
                    <a:pt x="300" y="588"/>
                  </a:cubicBezTo>
                  <a:cubicBezTo>
                    <a:pt x="337" y="597"/>
                    <a:pt x="337" y="597"/>
                    <a:pt x="337" y="597"/>
                  </a:cubicBezTo>
                  <a:cubicBezTo>
                    <a:pt x="353" y="575"/>
                    <a:pt x="353" y="575"/>
                    <a:pt x="353" y="575"/>
                  </a:cubicBezTo>
                  <a:cubicBezTo>
                    <a:pt x="364" y="579"/>
                    <a:pt x="364" y="579"/>
                    <a:pt x="364" y="579"/>
                  </a:cubicBezTo>
                  <a:cubicBezTo>
                    <a:pt x="375" y="580"/>
                    <a:pt x="375" y="580"/>
                    <a:pt x="375" y="580"/>
                  </a:cubicBezTo>
                  <a:cubicBezTo>
                    <a:pt x="375" y="580"/>
                    <a:pt x="390" y="588"/>
                    <a:pt x="397" y="588"/>
                  </a:cubicBezTo>
                  <a:cubicBezTo>
                    <a:pt x="401" y="589"/>
                    <a:pt x="391" y="569"/>
                    <a:pt x="391" y="561"/>
                  </a:cubicBezTo>
                  <a:cubicBezTo>
                    <a:pt x="395" y="554"/>
                    <a:pt x="407" y="539"/>
                    <a:pt x="407" y="539"/>
                  </a:cubicBezTo>
                  <a:cubicBezTo>
                    <a:pt x="433" y="552"/>
                    <a:pt x="433" y="552"/>
                    <a:pt x="433" y="552"/>
                  </a:cubicBezTo>
                  <a:cubicBezTo>
                    <a:pt x="439" y="491"/>
                    <a:pt x="439" y="491"/>
                    <a:pt x="439" y="491"/>
                  </a:cubicBezTo>
                  <a:cubicBezTo>
                    <a:pt x="462" y="492"/>
                    <a:pt x="462" y="492"/>
                    <a:pt x="462" y="492"/>
                  </a:cubicBezTo>
                  <a:cubicBezTo>
                    <a:pt x="462" y="492"/>
                    <a:pt x="465" y="500"/>
                    <a:pt x="476" y="500"/>
                  </a:cubicBezTo>
                  <a:cubicBezTo>
                    <a:pt x="484" y="497"/>
                    <a:pt x="488" y="493"/>
                    <a:pt x="488" y="493"/>
                  </a:cubicBezTo>
                  <a:cubicBezTo>
                    <a:pt x="488" y="493"/>
                    <a:pt x="514" y="502"/>
                    <a:pt x="517" y="502"/>
                  </a:cubicBezTo>
                  <a:cubicBezTo>
                    <a:pt x="521" y="503"/>
                    <a:pt x="550" y="523"/>
                    <a:pt x="550" y="523"/>
                  </a:cubicBezTo>
                  <a:cubicBezTo>
                    <a:pt x="550" y="523"/>
                    <a:pt x="558" y="520"/>
                    <a:pt x="573" y="520"/>
                  </a:cubicBezTo>
                  <a:cubicBezTo>
                    <a:pt x="588" y="521"/>
                    <a:pt x="605" y="549"/>
                    <a:pt x="605" y="549"/>
                  </a:cubicBezTo>
                  <a:cubicBezTo>
                    <a:pt x="654" y="547"/>
                    <a:pt x="654" y="547"/>
                    <a:pt x="654" y="547"/>
                  </a:cubicBezTo>
                  <a:cubicBezTo>
                    <a:pt x="662" y="532"/>
                    <a:pt x="662" y="532"/>
                    <a:pt x="662" y="532"/>
                  </a:cubicBezTo>
                  <a:cubicBezTo>
                    <a:pt x="699" y="542"/>
                    <a:pt x="699" y="542"/>
                    <a:pt x="699" y="542"/>
                  </a:cubicBezTo>
                  <a:cubicBezTo>
                    <a:pt x="706" y="553"/>
                    <a:pt x="706" y="553"/>
                    <a:pt x="706" y="553"/>
                  </a:cubicBezTo>
                  <a:cubicBezTo>
                    <a:pt x="732" y="555"/>
                    <a:pt x="732" y="555"/>
                    <a:pt x="732" y="555"/>
                  </a:cubicBezTo>
                  <a:cubicBezTo>
                    <a:pt x="743" y="563"/>
                    <a:pt x="743" y="563"/>
                    <a:pt x="743" y="563"/>
                  </a:cubicBezTo>
                  <a:cubicBezTo>
                    <a:pt x="747" y="552"/>
                    <a:pt x="763" y="526"/>
                    <a:pt x="778" y="519"/>
                  </a:cubicBezTo>
                  <a:cubicBezTo>
                    <a:pt x="794" y="512"/>
                    <a:pt x="834" y="529"/>
                    <a:pt x="834" y="529"/>
                  </a:cubicBezTo>
                  <a:cubicBezTo>
                    <a:pt x="880" y="501"/>
                    <a:pt x="880" y="501"/>
                    <a:pt x="880" y="501"/>
                  </a:cubicBezTo>
                  <a:cubicBezTo>
                    <a:pt x="880" y="501"/>
                    <a:pt x="873" y="489"/>
                    <a:pt x="885" y="478"/>
                  </a:cubicBezTo>
                  <a:cubicBezTo>
                    <a:pt x="897" y="467"/>
                    <a:pt x="904" y="483"/>
                    <a:pt x="912" y="468"/>
                  </a:cubicBezTo>
                  <a:cubicBezTo>
                    <a:pt x="924" y="453"/>
                    <a:pt x="917" y="426"/>
                    <a:pt x="926" y="411"/>
                  </a:cubicBezTo>
                  <a:cubicBezTo>
                    <a:pt x="937" y="400"/>
                    <a:pt x="944" y="408"/>
                    <a:pt x="960" y="397"/>
                  </a:cubicBezTo>
                  <a:cubicBezTo>
                    <a:pt x="975" y="387"/>
                    <a:pt x="980" y="360"/>
                    <a:pt x="980" y="360"/>
                  </a:cubicBezTo>
                  <a:cubicBezTo>
                    <a:pt x="1003" y="365"/>
                    <a:pt x="1003" y="365"/>
                    <a:pt x="1003" y="365"/>
                  </a:cubicBezTo>
                  <a:cubicBezTo>
                    <a:pt x="1029" y="355"/>
                    <a:pt x="1029" y="355"/>
                    <a:pt x="1029" y="355"/>
                  </a:cubicBezTo>
                  <a:cubicBezTo>
                    <a:pt x="1016" y="316"/>
                    <a:pt x="1016" y="316"/>
                    <a:pt x="1016" y="316"/>
                  </a:cubicBezTo>
                  <a:cubicBezTo>
                    <a:pt x="986" y="314"/>
                    <a:pt x="986" y="314"/>
                    <a:pt x="986" y="314"/>
                  </a:cubicBezTo>
                  <a:cubicBezTo>
                    <a:pt x="977" y="268"/>
                    <a:pt x="977" y="268"/>
                    <a:pt x="977" y="268"/>
                  </a:cubicBezTo>
                  <a:cubicBezTo>
                    <a:pt x="940" y="259"/>
                    <a:pt x="940" y="259"/>
                    <a:pt x="940" y="259"/>
                  </a:cubicBezTo>
                  <a:cubicBezTo>
                    <a:pt x="885" y="237"/>
                    <a:pt x="885" y="237"/>
                    <a:pt x="885" y="237"/>
                  </a:cubicBezTo>
                  <a:cubicBezTo>
                    <a:pt x="880" y="252"/>
                    <a:pt x="880" y="252"/>
                    <a:pt x="880" y="252"/>
                  </a:cubicBezTo>
                  <a:cubicBezTo>
                    <a:pt x="865" y="259"/>
                    <a:pt x="865" y="259"/>
                    <a:pt x="865" y="259"/>
                  </a:cubicBezTo>
                  <a:cubicBezTo>
                    <a:pt x="865" y="259"/>
                    <a:pt x="859" y="236"/>
                    <a:pt x="851" y="231"/>
                  </a:cubicBezTo>
                  <a:cubicBezTo>
                    <a:pt x="848" y="227"/>
                    <a:pt x="837" y="212"/>
                    <a:pt x="837" y="212"/>
                  </a:cubicBezTo>
                  <a:cubicBezTo>
                    <a:pt x="853" y="197"/>
                    <a:pt x="853" y="197"/>
                    <a:pt x="853" y="197"/>
                  </a:cubicBezTo>
                  <a:cubicBezTo>
                    <a:pt x="839" y="177"/>
                    <a:pt x="839" y="177"/>
                    <a:pt x="839" y="177"/>
                  </a:cubicBezTo>
                  <a:cubicBezTo>
                    <a:pt x="797" y="194"/>
                    <a:pt x="797" y="194"/>
                    <a:pt x="797" y="194"/>
                  </a:cubicBezTo>
                  <a:cubicBezTo>
                    <a:pt x="797" y="194"/>
                    <a:pt x="783" y="175"/>
                    <a:pt x="765" y="166"/>
                  </a:cubicBezTo>
                  <a:cubicBezTo>
                    <a:pt x="743" y="157"/>
                    <a:pt x="717" y="149"/>
                    <a:pt x="717" y="149"/>
                  </a:cubicBezTo>
                  <a:cubicBezTo>
                    <a:pt x="720" y="172"/>
                    <a:pt x="720" y="172"/>
                    <a:pt x="720" y="172"/>
                  </a:cubicBezTo>
                  <a:cubicBezTo>
                    <a:pt x="720" y="172"/>
                    <a:pt x="734" y="184"/>
                    <a:pt x="741" y="184"/>
                  </a:cubicBezTo>
                  <a:cubicBezTo>
                    <a:pt x="749" y="185"/>
                    <a:pt x="741" y="203"/>
                    <a:pt x="741" y="203"/>
                  </a:cubicBezTo>
                  <a:cubicBezTo>
                    <a:pt x="726" y="199"/>
                    <a:pt x="726" y="199"/>
                    <a:pt x="726" y="199"/>
                  </a:cubicBezTo>
                  <a:cubicBezTo>
                    <a:pt x="726" y="199"/>
                    <a:pt x="707" y="209"/>
                    <a:pt x="706" y="217"/>
                  </a:cubicBezTo>
                  <a:cubicBezTo>
                    <a:pt x="702" y="224"/>
                    <a:pt x="679" y="231"/>
                    <a:pt x="669" y="223"/>
                  </a:cubicBezTo>
                  <a:cubicBezTo>
                    <a:pt x="658" y="215"/>
                    <a:pt x="663" y="188"/>
                    <a:pt x="656" y="176"/>
                  </a:cubicBezTo>
                  <a:cubicBezTo>
                    <a:pt x="653" y="165"/>
                    <a:pt x="622" y="167"/>
                    <a:pt x="615" y="159"/>
                  </a:cubicBezTo>
                  <a:cubicBezTo>
                    <a:pt x="608" y="147"/>
                    <a:pt x="654" y="123"/>
                    <a:pt x="654" y="123"/>
                  </a:cubicBezTo>
                  <a:cubicBezTo>
                    <a:pt x="633" y="102"/>
                    <a:pt x="633" y="102"/>
                    <a:pt x="633" y="102"/>
                  </a:cubicBezTo>
                  <a:cubicBezTo>
                    <a:pt x="587" y="123"/>
                    <a:pt x="587" y="123"/>
                    <a:pt x="587" y="123"/>
                  </a:cubicBezTo>
                  <a:cubicBezTo>
                    <a:pt x="584" y="100"/>
                    <a:pt x="584" y="100"/>
                    <a:pt x="584" y="100"/>
                  </a:cubicBezTo>
                  <a:cubicBezTo>
                    <a:pt x="507" y="70"/>
                    <a:pt x="507" y="70"/>
                    <a:pt x="507" y="70"/>
                  </a:cubicBezTo>
                  <a:cubicBezTo>
                    <a:pt x="506" y="85"/>
                    <a:pt x="506" y="85"/>
                    <a:pt x="506" y="85"/>
                  </a:cubicBezTo>
                  <a:cubicBezTo>
                    <a:pt x="482" y="57"/>
                    <a:pt x="482" y="57"/>
                    <a:pt x="482" y="57"/>
                  </a:cubicBezTo>
                  <a:cubicBezTo>
                    <a:pt x="487" y="30"/>
                    <a:pt x="487" y="30"/>
                    <a:pt x="487" y="30"/>
                  </a:cubicBezTo>
                  <a:cubicBezTo>
                    <a:pt x="438" y="21"/>
                    <a:pt x="438" y="21"/>
                    <a:pt x="438" y="21"/>
                  </a:cubicBezTo>
                  <a:cubicBezTo>
                    <a:pt x="430" y="32"/>
                    <a:pt x="430" y="32"/>
                    <a:pt x="430" y="32"/>
                  </a:cubicBezTo>
                  <a:cubicBezTo>
                    <a:pt x="437" y="43"/>
                    <a:pt x="437" y="43"/>
                    <a:pt x="437" y="43"/>
                  </a:cubicBezTo>
                  <a:cubicBezTo>
                    <a:pt x="429" y="51"/>
                    <a:pt x="429" y="51"/>
                    <a:pt x="429" y="51"/>
                  </a:cubicBezTo>
                  <a:cubicBezTo>
                    <a:pt x="404" y="42"/>
                    <a:pt x="404" y="42"/>
                    <a:pt x="404" y="42"/>
                  </a:cubicBezTo>
                  <a:cubicBezTo>
                    <a:pt x="404" y="44"/>
                    <a:pt x="404" y="45"/>
                    <a:pt x="403" y="46"/>
                  </a:cubicBezTo>
                  <a:cubicBezTo>
                    <a:pt x="402" y="53"/>
                    <a:pt x="398" y="59"/>
                    <a:pt x="392" y="53"/>
                  </a:cubicBezTo>
                  <a:cubicBezTo>
                    <a:pt x="381" y="45"/>
                    <a:pt x="362" y="51"/>
                    <a:pt x="378" y="29"/>
                  </a:cubicBezTo>
                  <a:cubicBezTo>
                    <a:pt x="374" y="33"/>
                    <a:pt x="367" y="32"/>
                    <a:pt x="363" y="32"/>
                  </a:cubicBezTo>
                  <a:cubicBezTo>
                    <a:pt x="383" y="6"/>
                    <a:pt x="338" y="8"/>
                    <a:pt x="327" y="0"/>
                  </a:cubicBezTo>
                  <a:cubicBezTo>
                    <a:pt x="323" y="4"/>
                    <a:pt x="319" y="11"/>
                    <a:pt x="319" y="15"/>
                  </a:cubicBezTo>
                  <a:cubicBezTo>
                    <a:pt x="323" y="15"/>
                    <a:pt x="341" y="24"/>
                    <a:pt x="341" y="27"/>
                  </a:cubicBezTo>
                  <a:cubicBezTo>
                    <a:pt x="340" y="43"/>
                    <a:pt x="329" y="34"/>
                    <a:pt x="318" y="42"/>
                  </a:cubicBezTo>
                  <a:cubicBezTo>
                    <a:pt x="302" y="48"/>
                    <a:pt x="287" y="63"/>
                    <a:pt x="275" y="63"/>
                  </a:cubicBezTo>
                  <a:cubicBezTo>
                    <a:pt x="264" y="62"/>
                    <a:pt x="238" y="72"/>
                    <a:pt x="230" y="76"/>
                  </a:cubicBezTo>
                  <a:cubicBezTo>
                    <a:pt x="215" y="83"/>
                    <a:pt x="206" y="117"/>
                    <a:pt x="191" y="101"/>
                  </a:cubicBezTo>
                  <a:cubicBezTo>
                    <a:pt x="191" y="101"/>
                    <a:pt x="180" y="108"/>
                    <a:pt x="168" y="122"/>
                  </a:cubicBezTo>
                  <a:cubicBezTo>
                    <a:pt x="160" y="130"/>
                    <a:pt x="153" y="133"/>
                    <a:pt x="145" y="129"/>
                  </a:cubicBezTo>
                  <a:cubicBezTo>
                    <a:pt x="140" y="163"/>
                    <a:pt x="119" y="139"/>
                    <a:pt x="107" y="146"/>
                  </a:cubicBezTo>
                  <a:cubicBezTo>
                    <a:pt x="103" y="146"/>
                    <a:pt x="88" y="153"/>
                    <a:pt x="88" y="153"/>
                  </a:cubicBezTo>
                  <a:cubicBezTo>
                    <a:pt x="70" y="141"/>
                    <a:pt x="65" y="160"/>
                    <a:pt x="58" y="163"/>
                  </a:cubicBezTo>
                  <a:cubicBezTo>
                    <a:pt x="50" y="170"/>
                    <a:pt x="37" y="204"/>
                    <a:pt x="33" y="208"/>
                  </a:cubicBezTo>
                  <a:cubicBezTo>
                    <a:pt x="29" y="208"/>
                    <a:pt x="12" y="176"/>
                    <a:pt x="9" y="168"/>
                  </a:cubicBezTo>
                  <a:cubicBezTo>
                    <a:pt x="1" y="168"/>
                    <a:pt x="1" y="168"/>
                    <a:pt x="1" y="168"/>
                  </a:cubicBezTo>
                  <a:cubicBezTo>
                    <a:pt x="0" y="187"/>
                    <a:pt x="14" y="211"/>
                    <a:pt x="21" y="223"/>
                  </a:cubicBezTo>
                  <a:cubicBezTo>
                    <a:pt x="28" y="234"/>
                    <a:pt x="61" y="244"/>
                    <a:pt x="53" y="259"/>
                  </a:cubicBezTo>
                  <a:cubicBezTo>
                    <a:pt x="57" y="259"/>
                    <a:pt x="60" y="263"/>
                    <a:pt x="64" y="263"/>
                  </a:cubicBezTo>
                  <a:cubicBezTo>
                    <a:pt x="64" y="270"/>
                    <a:pt x="59" y="286"/>
                    <a:pt x="56" y="285"/>
                  </a:cubicBezTo>
                  <a:cubicBezTo>
                    <a:pt x="44" y="300"/>
                    <a:pt x="44" y="300"/>
                    <a:pt x="44" y="300"/>
                  </a:cubicBezTo>
                  <a:cubicBezTo>
                    <a:pt x="43" y="315"/>
                    <a:pt x="58" y="316"/>
                    <a:pt x="62" y="320"/>
                  </a:cubicBezTo>
                  <a:cubicBezTo>
                    <a:pt x="69" y="332"/>
                    <a:pt x="68" y="343"/>
                    <a:pt x="71" y="355"/>
                  </a:cubicBezTo>
                  <a:cubicBezTo>
                    <a:pt x="74" y="367"/>
                    <a:pt x="92" y="398"/>
                    <a:pt x="106" y="402"/>
                  </a:cubicBezTo>
                  <a:cubicBezTo>
                    <a:pt x="129" y="407"/>
                    <a:pt x="160" y="455"/>
                    <a:pt x="164" y="455"/>
                  </a:cubicBezTo>
                  <a:cubicBezTo>
                    <a:pt x="175" y="455"/>
                    <a:pt x="194" y="460"/>
                    <a:pt x="193" y="475"/>
                  </a:cubicBezTo>
                  <a:cubicBezTo>
                    <a:pt x="195" y="506"/>
                    <a:pt x="219" y="481"/>
                    <a:pt x="229" y="500"/>
                  </a:cubicBezTo>
                  <a:cubicBezTo>
                    <a:pt x="235" y="514"/>
                    <a:pt x="250" y="528"/>
                    <a:pt x="255" y="547"/>
                  </a:cubicBezTo>
                  <a:lnTo>
                    <a:pt x="268" y="54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8" name="Freeform 132">
              <a:extLst>
                <a:ext uri="{FF2B5EF4-FFF2-40B4-BE49-F238E27FC236}">
                  <a16:creationId xmlns:a16="http://schemas.microsoft.com/office/drawing/2014/main" id="{01EC82D4-C530-4F1A-9F8A-6ED9958DBC45}"/>
                </a:ext>
              </a:extLst>
            </p:cNvPr>
            <p:cNvSpPr>
              <a:spLocks/>
            </p:cNvSpPr>
            <p:nvPr/>
          </p:nvSpPr>
          <p:spPr bwMode="gray">
            <a:xfrm>
              <a:off x="5480207" y="3418173"/>
              <a:ext cx="30302" cy="28707"/>
            </a:xfrm>
            <a:custGeom>
              <a:avLst/>
              <a:gdLst>
                <a:gd name="T0" fmla="*/ 54 w 57"/>
                <a:gd name="T1" fmla="*/ 0 h 56"/>
                <a:gd name="T2" fmla="*/ 47 w 57"/>
                <a:gd name="T3" fmla="*/ 0 h 56"/>
                <a:gd name="T4" fmla="*/ 39 w 57"/>
                <a:gd name="T5" fmla="*/ 7 h 56"/>
                <a:gd name="T6" fmla="*/ 20 w 57"/>
                <a:gd name="T7" fmla="*/ 14 h 56"/>
                <a:gd name="T8" fmla="*/ 16 w 57"/>
                <a:gd name="T9" fmla="*/ 29 h 56"/>
                <a:gd name="T10" fmla="*/ 8 w 57"/>
                <a:gd name="T11" fmla="*/ 33 h 56"/>
                <a:gd name="T12" fmla="*/ 0 w 57"/>
                <a:gd name="T13" fmla="*/ 44 h 56"/>
                <a:gd name="T14" fmla="*/ 7 w 57"/>
                <a:gd name="T15" fmla="*/ 52 h 56"/>
                <a:gd name="T16" fmla="*/ 14 w 57"/>
                <a:gd name="T17" fmla="*/ 56 h 56"/>
                <a:gd name="T18" fmla="*/ 30 w 57"/>
                <a:gd name="T19" fmla="*/ 49 h 56"/>
                <a:gd name="T20" fmla="*/ 45 w 57"/>
                <a:gd name="T21" fmla="*/ 31 h 56"/>
                <a:gd name="T22" fmla="*/ 42 w 57"/>
                <a:gd name="T23" fmla="*/ 15 h 56"/>
                <a:gd name="T24" fmla="*/ 50 w 57"/>
                <a:gd name="T25" fmla="*/ 16 h 56"/>
                <a:gd name="T26" fmla="*/ 54 w 57"/>
                <a:gd name="T2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7" h="56">
                  <a:moveTo>
                    <a:pt x="54" y="0"/>
                  </a:moveTo>
                  <a:cubicBezTo>
                    <a:pt x="47" y="0"/>
                    <a:pt x="47" y="0"/>
                    <a:pt x="47" y="0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4"/>
                    <a:pt x="7" y="48"/>
                    <a:pt x="7" y="52"/>
                  </a:cubicBezTo>
                  <a:cubicBezTo>
                    <a:pt x="11" y="52"/>
                    <a:pt x="14" y="56"/>
                    <a:pt x="14" y="56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0" y="49"/>
                    <a:pt x="45" y="34"/>
                    <a:pt x="45" y="31"/>
                  </a:cubicBezTo>
                  <a:cubicBezTo>
                    <a:pt x="45" y="31"/>
                    <a:pt x="39" y="19"/>
                    <a:pt x="42" y="15"/>
                  </a:cubicBezTo>
                  <a:cubicBezTo>
                    <a:pt x="46" y="12"/>
                    <a:pt x="46" y="19"/>
                    <a:pt x="50" y="16"/>
                  </a:cubicBezTo>
                  <a:cubicBezTo>
                    <a:pt x="57" y="16"/>
                    <a:pt x="54" y="0"/>
                    <a:pt x="54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9" name="Freeform 133">
              <a:extLst>
                <a:ext uri="{FF2B5EF4-FFF2-40B4-BE49-F238E27FC236}">
                  <a16:creationId xmlns:a16="http://schemas.microsoft.com/office/drawing/2014/main" id="{8236EB44-70B2-41D6-8562-41F1E9DBE88A}"/>
                </a:ext>
              </a:extLst>
            </p:cNvPr>
            <p:cNvSpPr>
              <a:spLocks/>
            </p:cNvSpPr>
            <p:nvPr/>
          </p:nvSpPr>
          <p:spPr bwMode="gray">
            <a:xfrm>
              <a:off x="5508914" y="3430932"/>
              <a:ext cx="11164" cy="3190"/>
            </a:xfrm>
            <a:custGeom>
              <a:avLst/>
              <a:gdLst>
                <a:gd name="T0" fmla="*/ 2 w 7"/>
                <a:gd name="T1" fmla="*/ 2 h 2"/>
                <a:gd name="T2" fmla="*/ 7 w 7"/>
                <a:gd name="T3" fmla="*/ 0 h 2"/>
                <a:gd name="T4" fmla="*/ 0 w 7"/>
                <a:gd name="T5" fmla="*/ 1 h 2"/>
                <a:gd name="T6" fmla="*/ 2 w 7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2">
                  <a:moveTo>
                    <a:pt x="2" y="2"/>
                  </a:moveTo>
                  <a:lnTo>
                    <a:pt x="7" y="0"/>
                  </a:lnTo>
                  <a:lnTo>
                    <a:pt x="0" y="1"/>
                  </a:lnTo>
                  <a:lnTo>
                    <a:pt x="2" y="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0" name="Freeform 134">
              <a:extLst>
                <a:ext uri="{FF2B5EF4-FFF2-40B4-BE49-F238E27FC236}">
                  <a16:creationId xmlns:a16="http://schemas.microsoft.com/office/drawing/2014/main" id="{DFF261AE-16D0-4000-A78F-01B6D5C2B0D9}"/>
                </a:ext>
              </a:extLst>
            </p:cNvPr>
            <p:cNvSpPr>
              <a:spLocks/>
            </p:cNvSpPr>
            <p:nvPr/>
          </p:nvSpPr>
          <p:spPr bwMode="gray">
            <a:xfrm>
              <a:off x="5457880" y="3327270"/>
              <a:ext cx="173835" cy="121205"/>
            </a:xfrm>
            <a:custGeom>
              <a:avLst/>
              <a:gdLst>
                <a:gd name="T0" fmla="*/ 11 w 328"/>
                <a:gd name="T1" fmla="*/ 226 h 230"/>
                <a:gd name="T2" fmla="*/ 22 w 328"/>
                <a:gd name="T3" fmla="*/ 230 h 230"/>
                <a:gd name="T4" fmla="*/ 29 w 328"/>
                <a:gd name="T5" fmla="*/ 223 h 230"/>
                <a:gd name="T6" fmla="*/ 37 w 328"/>
                <a:gd name="T7" fmla="*/ 219 h 230"/>
                <a:gd name="T8" fmla="*/ 30 w 328"/>
                <a:gd name="T9" fmla="*/ 208 h 230"/>
                <a:gd name="T10" fmla="*/ 50 w 328"/>
                <a:gd name="T11" fmla="*/ 189 h 230"/>
                <a:gd name="T12" fmla="*/ 62 w 328"/>
                <a:gd name="T13" fmla="*/ 171 h 230"/>
                <a:gd name="T14" fmla="*/ 84 w 328"/>
                <a:gd name="T15" fmla="*/ 164 h 230"/>
                <a:gd name="T16" fmla="*/ 85 w 328"/>
                <a:gd name="T17" fmla="*/ 157 h 230"/>
                <a:gd name="T18" fmla="*/ 88 w 328"/>
                <a:gd name="T19" fmla="*/ 161 h 230"/>
                <a:gd name="T20" fmla="*/ 96 w 328"/>
                <a:gd name="T21" fmla="*/ 161 h 230"/>
                <a:gd name="T22" fmla="*/ 96 w 328"/>
                <a:gd name="T23" fmla="*/ 157 h 230"/>
                <a:gd name="T24" fmla="*/ 122 w 328"/>
                <a:gd name="T25" fmla="*/ 155 h 230"/>
                <a:gd name="T26" fmla="*/ 137 w 328"/>
                <a:gd name="T27" fmla="*/ 163 h 230"/>
                <a:gd name="T28" fmla="*/ 160 w 328"/>
                <a:gd name="T29" fmla="*/ 153 h 230"/>
                <a:gd name="T30" fmla="*/ 186 w 328"/>
                <a:gd name="T31" fmla="*/ 154 h 230"/>
                <a:gd name="T32" fmla="*/ 190 w 328"/>
                <a:gd name="T33" fmla="*/ 143 h 230"/>
                <a:gd name="T34" fmla="*/ 194 w 328"/>
                <a:gd name="T35" fmla="*/ 150 h 230"/>
                <a:gd name="T36" fmla="*/ 205 w 328"/>
                <a:gd name="T37" fmla="*/ 147 h 230"/>
                <a:gd name="T38" fmla="*/ 227 w 328"/>
                <a:gd name="T39" fmla="*/ 148 h 230"/>
                <a:gd name="T40" fmla="*/ 253 w 328"/>
                <a:gd name="T41" fmla="*/ 165 h 230"/>
                <a:gd name="T42" fmla="*/ 271 w 328"/>
                <a:gd name="T43" fmla="*/ 169 h 230"/>
                <a:gd name="T44" fmla="*/ 288 w 328"/>
                <a:gd name="T45" fmla="*/ 140 h 230"/>
                <a:gd name="T46" fmla="*/ 308 w 328"/>
                <a:gd name="T47" fmla="*/ 114 h 230"/>
                <a:gd name="T48" fmla="*/ 304 w 328"/>
                <a:gd name="T49" fmla="*/ 102 h 230"/>
                <a:gd name="T50" fmla="*/ 306 w 328"/>
                <a:gd name="T51" fmla="*/ 68 h 230"/>
                <a:gd name="T52" fmla="*/ 292 w 328"/>
                <a:gd name="T53" fmla="*/ 44 h 230"/>
                <a:gd name="T54" fmla="*/ 312 w 328"/>
                <a:gd name="T55" fmla="*/ 11 h 230"/>
                <a:gd name="T56" fmla="*/ 328 w 328"/>
                <a:gd name="T57" fmla="*/ 4 h 230"/>
                <a:gd name="T58" fmla="*/ 324 w 328"/>
                <a:gd name="T59" fmla="*/ 0 h 230"/>
                <a:gd name="T60" fmla="*/ 309 w 328"/>
                <a:gd name="T61" fmla="*/ 3 h 230"/>
                <a:gd name="T62" fmla="*/ 297 w 328"/>
                <a:gd name="T63" fmla="*/ 14 h 230"/>
                <a:gd name="T64" fmla="*/ 270 w 328"/>
                <a:gd name="T65" fmla="*/ 35 h 230"/>
                <a:gd name="T66" fmla="*/ 232 w 328"/>
                <a:gd name="T67" fmla="*/ 37 h 230"/>
                <a:gd name="T68" fmla="*/ 196 w 328"/>
                <a:gd name="T69" fmla="*/ 93 h 230"/>
                <a:gd name="T70" fmla="*/ 150 w 328"/>
                <a:gd name="T71" fmla="*/ 129 h 230"/>
                <a:gd name="T72" fmla="*/ 109 w 328"/>
                <a:gd name="T73" fmla="*/ 123 h 230"/>
                <a:gd name="T74" fmla="*/ 94 w 328"/>
                <a:gd name="T75" fmla="*/ 130 h 230"/>
                <a:gd name="T76" fmla="*/ 71 w 328"/>
                <a:gd name="T77" fmla="*/ 133 h 230"/>
                <a:gd name="T78" fmla="*/ 56 w 328"/>
                <a:gd name="T79" fmla="*/ 125 h 230"/>
                <a:gd name="T80" fmla="*/ 17 w 328"/>
                <a:gd name="T81" fmla="*/ 173 h 230"/>
                <a:gd name="T82" fmla="*/ 0 w 328"/>
                <a:gd name="T83" fmla="*/ 210 h 230"/>
                <a:gd name="T84" fmla="*/ 8 w 328"/>
                <a:gd name="T85" fmla="*/ 210 h 230"/>
                <a:gd name="T86" fmla="*/ 11 w 328"/>
                <a:gd name="T87" fmla="*/ 226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28" h="230">
                  <a:moveTo>
                    <a:pt x="11" y="226"/>
                  </a:moveTo>
                  <a:cubicBezTo>
                    <a:pt x="11" y="226"/>
                    <a:pt x="18" y="230"/>
                    <a:pt x="22" y="230"/>
                  </a:cubicBezTo>
                  <a:cubicBezTo>
                    <a:pt x="25" y="230"/>
                    <a:pt x="29" y="223"/>
                    <a:pt x="29" y="223"/>
                  </a:cubicBezTo>
                  <a:cubicBezTo>
                    <a:pt x="37" y="219"/>
                    <a:pt x="37" y="219"/>
                    <a:pt x="37" y="219"/>
                  </a:cubicBezTo>
                  <a:cubicBezTo>
                    <a:pt x="37" y="219"/>
                    <a:pt x="34" y="212"/>
                    <a:pt x="30" y="208"/>
                  </a:cubicBezTo>
                  <a:cubicBezTo>
                    <a:pt x="30" y="200"/>
                    <a:pt x="46" y="193"/>
                    <a:pt x="50" y="189"/>
                  </a:cubicBezTo>
                  <a:cubicBezTo>
                    <a:pt x="54" y="186"/>
                    <a:pt x="62" y="171"/>
                    <a:pt x="62" y="171"/>
                  </a:cubicBezTo>
                  <a:cubicBezTo>
                    <a:pt x="84" y="164"/>
                    <a:pt x="84" y="164"/>
                    <a:pt x="84" y="164"/>
                  </a:cubicBezTo>
                  <a:cubicBezTo>
                    <a:pt x="85" y="157"/>
                    <a:pt x="85" y="157"/>
                    <a:pt x="85" y="157"/>
                  </a:cubicBezTo>
                  <a:cubicBezTo>
                    <a:pt x="88" y="161"/>
                    <a:pt x="88" y="161"/>
                    <a:pt x="88" y="161"/>
                  </a:cubicBezTo>
                  <a:cubicBezTo>
                    <a:pt x="96" y="161"/>
                    <a:pt x="96" y="161"/>
                    <a:pt x="96" y="161"/>
                  </a:cubicBezTo>
                  <a:cubicBezTo>
                    <a:pt x="96" y="157"/>
                    <a:pt x="96" y="157"/>
                    <a:pt x="96" y="157"/>
                  </a:cubicBezTo>
                  <a:cubicBezTo>
                    <a:pt x="122" y="155"/>
                    <a:pt x="122" y="155"/>
                    <a:pt x="122" y="155"/>
                  </a:cubicBezTo>
                  <a:cubicBezTo>
                    <a:pt x="122" y="155"/>
                    <a:pt x="130" y="159"/>
                    <a:pt x="137" y="163"/>
                  </a:cubicBezTo>
                  <a:cubicBezTo>
                    <a:pt x="141" y="163"/>
                    <a:pt x="160" y="153"/>
                    <a:pt x="160" y="153"/>
                  </a:cubicBezTo>
                  <a:cubicBezTo>
                    <a:pt x="186" y="154"/>
                    <a:pt x="186" y="154"/>
                    <a:pt x="186" y="154"/>
                  </a:cubicBezTo>
                  <a:cubicBezTo>
                    <a:pt x="186" y="154"/>
                    <a:pt x="187" y="142"/>
                    <a:pt x="190" y="143"/>
                  </a:cubicBezTo>
                  <a:cubicBezTo>
                    <a:pt x="198" y="143"/>
                    <a:pt x="194" y="150"/>
                    <a:pt x="194" y="150"/>
                  </a:cubicBezTo>
                  <a:cubicBezTo>
                    <a:pt x="194" y="150"/>
                    <a:pt x="197" y="151"/>
                    <a:pt x="205" y="147"/>
                  </a:cubicBezTo>
                  <a:cubicBezTo>
                    <a:pt x="227" y="148"/>
                    <a:pt x="227" y="148"/>
                    <a:pt x="227" y="148"/>
                  </a:cubicBezTo>
                  <a:cubicBezTo>
                    <a:pt x="235" y="148"/>
                    <a:pt x="249" y="161"/>
                    <a:pt x="253" y="165"/>
                  </a:cubicBezTo>
                  <a:cubicBezTo>
                    <a:pt x="260" y="169"/>
                    <a:pt x="264" y="173"/>
                    <a:pt x="271" y="169"/>
                  </a:cubicBezTo>
                  <a:cubicBezTo>
                    <a:pt x="279" y="170"/>
                    <a:pt x="288" y="140"/>
                    <a:pt x="288" y="140"/>
                  </a:cubicBezTo>
                  <a:cubicBezTo>
                    <a:pt x="308" y="114"/>
                    <a:pt x="308" y="114"/>
                    <a:pt x="308" y="114"/>
                  </a:cubicBezTo>
                  <a:cubicBezTo>
                    <a:pt x="308" y="114"/>
                    <a:pt x="304" y="106"/>
                    <a:pt x="304" y="102"/>
                  </a:cubicBezTo>
                  <a:cubicBezTo>
                    <a:pt x="301" y="98"/>
                    <a:pt x="309" y="83"/>
                    <a:pt x="306" y="68"/>
                  </a:cubicBezTo>
                  <a:cubicBezTo>
                    <a:pt x="307" y="49"/>
                    <a:pt x="295" y="52"/>
                    <a:pt x="292" y="44"/>
                  </a:cubicBezTo>
                  <a:cubicBezTo>
                    <a:pt x="292" y="40"/>
                    <a:pt x="308" y="14"/>
                    <a:pt x="312" y="11"/>
                  </a:cubicBezTo>
                  <a:cubicBezTo>
                    <a:pt x="316" y="7"/>
                    <a:pt x="328" y="4"/>
                    <a:pt x="328" y="4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09" y="3"/>
                    <a:pt x="309" y="3"/>
                    <a:pt x="309" y="3"/>
                  </a:cubicBezTo>
                  <a:cubicBezTo>
                    <a:pt x="309" y="3"/>
                    <a:pt x="301" y="10"/>
                    <a:pt x="297" y="14"/>
                  </a:cubicBezTo>
                  <a:cubicBezTo>
                    <a:pt x="289" y="21"/>
                    <a:pt x="270" y="35"/>
                    <a:pt x="270" y="35"/>
                  </a:cubicBezTo>
                  <a:cubicBezTo>
                    <a:pt x="270" y="35"/>
                    <a:pt x="236" y="34"/>
                    <a:pt x="232" y="37"/>
                  </a:cubicBezTo>
                  <a:cubicBezTo>
                    <a:pt x="225" y="37"/>
                    <a:pt x="201" y="82"/>
                    <a:pt x="196" y="93"/>
                  </a:cubicBezTo>
                  <a:cubicBezTo>
                    <a:pt x="192" y="101"/>
                    <a:pt x="169" y="126"/>
                    <a:pt x="150" y="129"/>
                  </a:cubicBezTo>
                  <a:cubicBezTo>
                    <a:pt x="127" y="132"/>
                    <a:pt x="116" y="124"/>
                    <a:pt x="109" y="123"/>
                  </a:cubicBezTo>
                  <a:cubicBezTo>
                    <a:pt x="98" y="123"/>
                    <a:pt x="94" y="130"/>
                    <a:pt x="94" y="130"/>
                  </a:cubicBezTo>
                  <a:cubicBezTo>
                    <a:pt x="94" y="130"/>
                    <a:pt x="75" y="133"/>
                    <a:pt x="71" y="133"/>
                  </a:cubicBezTo>
                  <a:cubicBezTo>
                    <a:pt x="71" y="133"/>
                    <a:pt x="68" y="125"/>
                    <a:pt x="56" y="125"/>
                  </a:cubicBezTo>
                  <a:cubicBezTo>
                    <a:pt x="49" y="128"/>
                    <a:pt x="29" y="158"/>
                    <a:pt x="17" y="173"/>
                  </a:cubicBezTo>
                  <a:cubicBezTo>
                    <a:pt x="5" y="187"/>
                    <a:pt x="0" y="210"/>
                    <a:pt x="0" y="210"/>
                  </a:cubicBezTo>
                  <a:cubicBezTo>
                    <a:pt x="8" y="210"/>
                    <a:pt x="8" y="210"/>
                    <a:pt x="8" y="210"/>
                  </a:cubicBezTo>
                  <a:lnTo>
                    <a:pt x="11" y="226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1" name="Freeform 135">
              <a:extLst>
                <a:ext uri="{FF2B5EF4-FFF2-40B4-BE49-F238E27FC236}">
                  <a16:creationId xmlns:a16="http://schemas.microsoft.com/office/drawing/2014/main" id="{D9ED0FF4-2B28-42BF-80A7-529BC912C6AA}"/>
                </a:ext>
              </a:extLst>
            </p:cNvPr>
            <p:cNvSpPr>
              <a:spLocks/>
            </p:cNvSpPr>
            <p:nvPr/>
          </p:nvSpPr>
          <p:spPr bwMode="gray">
            <a:xfrm>
              <a:off x="5714645" y="3658990"/>
              <a:ext cx="35086" cy="22327"/>
            </a:xfrm>
            <a:custGeom>
              <a:avLst/>
              <a:gdLst>
                <a:gd name="T0" fmla="*/ 49 w 64"/>
                <a:gd name="T1" fmla="*/ 9 h 42"/>
                <a:gd name="T2" fmla="*/ 35 w 64"/>
                <a:gd name="T3" fmla="*/ 5 h 42"/>
                <a:gd name="T4" fmla="*/ 20 w 64"/>
                <a:gd name="T5" fmla="*/ 0 h 42"/>
                <a:gd name="T6" fmla="*/ 16 w 64"/>
                <a:gd name="T7" fmla="*/ 0 h 42"/>
                <a:gd name="T8" fmla="*/ 23 w 64"/>
                <a:gd name="T9" fmla="*/ 8 h 42"/>
                <a:gd name="T10" fmla="*/ 23 w 64"/>
                <a:gd name="T11" fmla="*/ 15 h 42"/>
                <a:gd name="T12" fmla="*/ 8 w 64"/>
                <a:gd name="T13" fmla="*/ 19 h 42"/>
                <a:gd name="T14" fmla="*/ 0 w 64"/>
                <a:gd name="T15" fmla="*/ 22 h 42"/>
                <a:gd name="T16" fmla="*/ 3 w 64"/>
                <a:gd name="T17" fmla="*/ 34 h 42"/>
                <a:gd name="T18" fmla="*/ 10 w 64"/>
                <a:gd name="T19" fmla="*/ 42 h 42"/>
                <a:gd name="T20" fmla="*/ 18 w 64"/>
                <a:gd name="T21" fmla="*/ 31 h 42"/>
                <a:gd name="T22" fmla="*/ 34 w 64"/>
                <a:gd name="T23" fmla="*/ 24 h 42"/>
                <a:gd name="T24" fmla="*/ 56 w 64"/>
                <a:gd name="T25" fmla="*/ 28 h 42"/>
                <a:gd name="T26" fmla="*/ 49 w 64"/>
                <a:gd name="T27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42">
                  <a:moveTo>
                    <a:pt x="49" y="9"/>
                  </a:moveTo>
                  <a:cubicBezTo>
                    <a:pt x="46" y="9"/>
                    <a:pt x="34" y="8"/>
                    <a:pt x="35" y="5"/>
                  </a:cubicBezTo>
                  <a:cubicBezTo>
                    <a:pt x="31" y="4"/>
                    <a:pt x="20" y="0"/>
                    <a:pt x="2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30" y="16"/>
                    <a:pt x="23" y="15"/>
                  </a:cubicBezTo>
                  <a:cubicBezTo>
                    <a:pt x="19" y="19"/>
                    <a:pt x="8" y="19"/>
                    <a:pt x="8" y="19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7" y="41"/>
                    <a:pt x="10" y="42"/>
                    <a:pt x="10" y="42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30" y="23"/>
                    <a:pt x="34" y="24"/>
                  </a:cubicBezTo>
                  <a:cubicBezTo>
                    <a:pt x="37" y="24"/>
                    <a:pt x="45" y="32"/>
                    <a:pt x="56" y="28"/>
                  </a:cubicBezTo>
                  <a:cubicBezTo>
                    <a:pt x="64" y="25"/>
                    <a:pt x="57" y="9"/>
                    <a:pt x="49" y="9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2" name="Freeform 136">
              <a:extLst>
                <a:ext uri="{FF2B5EF4-FFF2-40B4-BE49-F238E27FC236}">
                  <a16:creationId xmlns:a16="http://schemas.microsoft.com/office/drawing/2014/main" id="{F0254660-D376-44FB-8CF7-2AA6AE3B4F33}"/>
                </a:ext>
              </a:extLst>
            </p:cNvPr>
            <p:cNvSpPr>
              <a:spLocks/>
            </p:cNvSpPr>
            <p:nvPr/>
          </p:nvSpPr>
          <p:spPr bwMode="gray">
            <a:xfrm>
              <a:off x="5647663" y="3550543"/>
              <a:ext cx="12758" cy="9569"/>
            </a:xfrm>
            <a:custGeom>
              <a:avLst/>
              <a:gdLst>
                <a:gd name="T0" fmla="*/ 25 w 25"/>
                <a:gd name="T1" fmla="*/ 20 h 20"/>
                <a:gd name="T2" fmla="*/ 15 w 25"/>
                <a:gd name="T3" fmla="*/ 8 h 20"/>
                <a:gd name="T4" fmla="*/ 0 w 25"/>
                <a:gd name="T5" fmla="*/ 0 h 20"/>
                <a:gd name="T6" fmla="*/ 11 w 25"/>
                <a:gd name="T7" fmla="*/ 12 h 20"/>
                <a:gd name="T8" fmla="*/ 25 w 25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0">
                  <a:moveTo>
                    <a:pt x="25" y="20"/>
                  </a:moveTo>
                  <a:cubicBezTo>
                    <a:pt x="25" y="20"/>
                    <a:pt x="18" y="12"/>
                    <a:pt x="15" y="8"/>
                  </a:cubicBezTo>
                  <a:cubicBezTo>
                    <a:pt x="11" y="4"/>
                    <a:pt x="0" y="0"/>
                    <a:pt x="0" y="0"/>
                  </a:cubicBezTo>
                  <a:cubicBezTo>
                    <a:pt x="0" y="0"/>
                    <a:pt x="3" y="12"/>
                    <a:pt x="11" y="12"/>
                  </a:cubicBezTo>
                  <a:cubicBezTo>
                    <a:pt x="14" y="16"/>
                    <a:pt x="25" y="20"/>
                    <a:pt x="25" y="2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3" name="Freeform 137">
              <a:extLst>
                <a:ext uri="{FF2B5EF4-FFF2-40B4-BE49-F238E27FC236}">
                  <a16:creationId xmlns:a16="http://schemas.microsoft.com/office/drawing/2014/main" id="{47995328-656C-4862-8406-160AAD0B111E}"/>
                </a:ext>
              </a:extLst>
            </p:cNvPr>
            <p:cNvSpPr>
              <a:spLocks/>
            </p:cNvSpPr>
            <p:nvPr/>
          </p:nvSpPr>
          <p:spPr bwMode="gray">
            <a:xfrm>
              <a:off x="5472234" y="3446880"/>
              <a:ext cx="15948" cy="7975"/>
            </a:xfrm>
            <a:custGeom>
              <a:avLst/>
              <a:gdLst>
                <a:gd name="T0" fmla="*/ 19 w 30"/>
                <a:gd name="T1" fmla="*/ 8 h 16"/>
                <a:gd name="T2" fmla="*/ 15 w 30"/>
                <a:gd name="T3" fmla="*/ 0 h 16"/>
                <a:gd name="T4" fmla="*/ 8 w 30"/>
                <a:gd name="T5" fmla="*/ 0 h 16"/>
                <a:gd name="T6" fmla="*/ 8 w 30"/>
                <a:gd name="T7" fmla="*/ 4 h 16"/>
                <a:gd name="T8" fmla="*/ 0 w 30"/>
                <a:gd name="T9" fmla="*/ 7 h 16"/>
                <a:gd name="T10" fmla="*/ 7 w 30"/>
                <a:gd name="T11" fmla="*/ 15 h 16"/>
                <a:gd name="T12" fmla="*/ 26 w 30"/>
                <a:gd name="T13" fmla="*/ 12 h 16"/>
                <a:gd name="T14" fmla="*/ 19 w 30"/>
                <a:gd name="T1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16">
                  <a:moveTo>
                    <a:pt x="19" y="8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4" y="11"/>
                    <a:pt x="7" y="15"/>
                  </a:cubicBezTo>
                  <a:cubicBezTo>
                    <a:pt x="11" y="15"/>
                    <a:pt x="22" y="16"/>
                    <a:pt x="26" y="12"/>
                  </a:cubicBezTo>
                  <a:cubicBezTo>
                    <a:pt x="30" y="9"/>
                    <a:pt x="19" y="8"/>
                    <a:pt x="19" y="8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4" name="Freeform 138">
              <a:extLst>
                <a:ext uri="{FF2B5EF4-FFF2-40B4-BE49-F238E27FC236}">
                  <a16:creationId xmlns:a16="http://schemas.microsoft.com/office/drawing/2014/main" id="{E0620544-BA1A-482E-93D0-07C6898BB181}"/>
                </a:ext>
              </a:extLst>
            </p:cNvPr>
            <p:cNvSpPr>
              <a:spLocks/>
            </p:cNvSpPr>
            <p:nvPr/>
          </p:nvSpPr>
          <p:spPr bwMode="gray">
            <a:xfrm>
              <a:off x="5633309" y="3529810"/>
              <a:ext cx="124395" cy="140343"/>
            </a:xfrm>
            <a:custGeom>
              <a:avLst/>
              <a:gdLst>
                <a:gd name="T0" fmla="*/ 88 w 238"/>
                <a:gd name="T1" fmla="*/ 41 h 265"/>
                <a:gd name="T2" fmla="*/ 56 w 238"/>
                <a:gd name="T3" fmla="*/ 78 h 265"/>
                <a:gd name="T4" fmla="*/ 26 w 238"/>
                <a:gd name="T5" fmla="*/ 80 h 265"/>
                <a:gd name="T6" fmla="*/ 0 w 238"/>
                <a:gd name="T7" fmla="*/ 75 h 265"/>
                <a:gd name="T8" fmla="*/ 11 w 238"/>
                <a:gd name="T9" fmla="*/ 87 h 265"/>
                <a:gd name="T10" fmla="*/ 7 w 238"/>
                <a:gd name="T11" fmla="*/ 91 h 265"/>
                <a:gd name="T12" fmla="*/ 14 w 238"/>
                <a:gd name="T13" fmla="*/ 99 h 265"/>
                <a:gd name="T14" fmla="*/ 32 w 238"/>
                <a:gd name="T15" fmla="*/ 122 h 265"/>
                <a:gd name="T16" fmla="*/ 27 w 238"/>
                <a:gd name="T17" fmla="*/ 134 h 265"/>
                <a:gd name="T18" fmla="*/ 37 w 238"/>
                <a:gd name="T19" fmla="*/ 161 h 265"/>
                <a:gd name="T20" fmla="*/ 50 w 238"/>
                <a:gd name="T21" fmla="*/ 204 h 265"/>
                <a:gd name="T22" fmla="*/ 88 w 238"/>
                <a:gd name="T23" fmla="*/ 209 h 265"/>
                <a:gd name="T24" fmla="*/ 106 w 238"/>
                <a:gd name="T25" fmla="*/ 218 h 265"/>
                <a:gd name="T26" fmla="*/ 106 w 238"/>
                <a:gd name="T27" fmla="*/ 225 h 265"/>
                <a:gd name="T28" fmla="*/ 113 w 238"/>
                <a:gd name="T29" fmla="*/ 233 h 265"/>
                <a:gd name="T30" fmla="*/ 94 w 238"/>
                <a:gd name="T31" fmla="*/ 232 h 265"/>
                <a:gd name="T32" fmla="*/ 123 w 238"/>
                <a:gd name="T33" fmla="*/ 257 h 265"/>
                <a:gd name="T34" fmla="*/ 145 w 238"/>
                <a:gd name="T35" fmla="*/ 265 h 265"/>
                <a:gd name="T36" fmla="*/ 161 w 238"/>
                <a:gd name="T37" fmla="*/ 247 h 265"/>
                <a:gd name="T38" fmla="*/ 143 w 238"/>
                <a:gd name="T39" fmla="*/ 223 h 265"/>
                <a:gd name="T40" fmla="*/ 204 w 238"/>
                <a:gd name="T41" fmla="*/ 192 h 265"/>
                <a:gd name="T42" fmla="*/ 169 w 238"/>
                <a:gd name="T43" fmla="*/ 152 h 265"/>
                <a:gd name="T44" fmla="*/ 185 w 238"/>
                <a:gd name="T45" fmla="*/ 118 h 265"/>
                <a:gd name="T46" fmla="*/ 212 w 238"/>
                <a:gd name="T47" fmla="*/ 108 h 265"/>
                <a:gd name="T48" fmla="*/ 222 w 238"/>
                <a:gd name="T49" fmla="*/ 135 h 265"/>
                <a:gd name="T50" fmla="*/ 228 w 238"/>
                <a:gd name="T51" fmla="*/ 93 h 265"/>
                <a:gd name="T52" fmla="*/ 219 w 238"/>
                <a:gd name="T53" fmla="*/ 43 h 265"/>
                <a:gd name="T54" fmla="*/ 228 w 238"/>
                <a:gd name="T55" fmla="*/ 13 h 265"/>
                <a:gd name="T56" fmla="*/ 156 w 238"/>
                <a:gd name="T57" fmla="*/ 17 h 265"/>
                <a:gd name="T58" fmla="*/ 133 w 238"/>
                <a:gd name="T59" fmla="*/ 32 h 265"/>
                <a:gd name="T60" fmla="*/ 154 w 238"/>
                <a:gd name="T61" fmla="*/ 56 h 265"/>
                <a:gd name="T62" fmla="*/ 156 w 238"/>
                <a:gd name="T63" fmla="*/ 94 h 265"/>
                <a:gd name="T64" fmla="*/ 149 w 238"/>
                <a:gd name="T65" fmla="*/ 97 h 265"/>
                <a:gd name="T66" fmla="*/ 142 w 238"/>
                <a:gd name="T67" fmla="*/ 86 h 265"/>
                <a:gd name="T68" fmla="*/ 150 w 238"/>
                <a:gd name="T69" fmla="*/ 67 h 265"/>
                <a:gd name="T70" fmla="*/ 140 w 238"/>
                <a:gd name="T71" fmla="*/ 40 h 265"/>
                <a:gd name="T72" fmla="*/ 131 w 238"/>
                <a:gd name="T73" fmla="*/ 70 h 265"/>
                <a:gd name="T74" fmla="*/ 119 w 238"/>
                <a:gd name="T75" fmla="*/ 104 h 265"/>
                <a:gd name="T76" fmla="*/ 104 w 238"/>
                <a:gd name="T77" fmla="*/ 88 h 265"/>
                <a:gd name="T78" fmla="*/ 109 w 238"/>
                <a:gd name="T79" fmla="*/ 69 h 265"/>
                <a:gd name="T80" fmla="*/ 113 w 238"/>
                <a:gd name="T81" fmla="*/ 54 h 265"/>
                <a:gd name="T82" fmla="*/ 126 w 238"/>
                <a:gd name="T83" fmla="*/ 31 h 265"/>
                <a:gd name="T84" fmla="*/ 85 w 238"/>
                <a:gd name="T85" fmla="*/ 29 h 265"/>
                <a:gd name="T86" fmla="*/ 59 w 238"/>
                <a:gd name="T87" fmla="*/ 24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38" h="265">
                  <a:moveTo>
                    <a:pt x="59" y="24"/>
                  </a:moveTo>
                  <a:cubicBezTo>
                    <a:pt x="59" y="24"/>
                    <a:pt x="81" y="33"/>
                    <a:pt x="88" y="41"/>
                  </a:cubicBezTo>
                  <a:cubicBezTo>
                    <a:pt x="91" y="49"/>
                    <a:pt x="65" y="55"/>
                    <a:pt x="65" y="55"/>
                  </a:cubicBezTo>
                  <a:cubicBezTo>
                    <a:pt x="65" y="55"/>
                    <a:pt x="64" y="74"/>
                    <a:pt x="56" y="78"/>
                  </a:cubicBezTo>
                  <a:cubicBezTo>
                    <a:pt x="49" y="81"/>
                    <a:pt x="34" y="73"/>
                    <a:pt x="34" y="73"/>
                  </a:cubicBezTo>
                  <a:cubicBezTo>
                    <a:pt x="26" y="80"/>
                    <a:pt x="26" y="80"/>
                    <a:pt x="26" y="80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11" y="87"/>
                    <a:pt x="11" y="87"/>
                    <a:pt x="11" y="87"/>
                  </a:cubicBezTo>
                  <a:cubicBezTo>
                    <a:pt x="18" y="91"/>
                    <a:pt x="18" y="91"/>
                    <a:pt x="18" y="91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7" y="98"/>
                    <a:pt x="7" y="98"/>
                    <a:pt x="7" y="98"/>
                  </a:cubicBezTo>
                  <a:cubicBezTo>
                    <a:pt x="14" y="99"/>
                    <a:pt x="14" y="99"/>
                    <a:pt x="14" y="99"/>
                  </a:cubicBezTo>
                  <a:cubicBezTo>
                    <a:pt x="32" y="111"/>
                    <a:pt x="32" y="111"/>
                    <a:pt x="32" y="111"/>
                  </a:cubicBezTo>
                  <a:cubicBezTo>
                    <a:pt x="32" y="122"/>
                    <a:pt x="32" y="122"/>
                    <a:pt x="32" y="122"/>
                  </a:cubicBezTo>
                  <a:cubicBezTo>
                    <a:pt x="24" y="126"/>
                    <a:pt x="24" y="126"/>
                    <a:pt x="24" y="126"/>
                  </a:cubicBezTo>
                  <a:cubicBezTo>
                    <a:pt x="27" y="134"/>
                    <a:pt x="27" y="134"/>
                    <a:pt x="27" y="134"/>
                  </a:cubicBezTo>
                  <a:cubicBezTo>
                    <a:pt x="38" y="138"/>
                    <a:pt x="38" y="138"/>
                    <a:pt x="38" y="138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22" y="172"/>
                    <a:pt x="22" y="172"/>
                    <a:pt x="22" y="172"/>
                  </a:cubicBezTo>
                  <a:cubicBezTo>
                    <a:pt x="50" y="204"/>
                    <a:pt x="50" y="204"/>
                    <a:pt x="50" y="204"/>
                  </a:cubicBezTo>
                  <a:cubicBezTo>
                    <a:pt x="50" y="204"/>
                    <a:pt x="65" y="200"/>
                    <a:pt x="73" y="201"/>
                  </a:cubicBezTo>
                  <a:cubicBezTo>
                    <a:pt x="77" y="201"/>
                    <a:pt x="80" y="213"/>
                    <a:pt x="88" y="209"/>
                  </a:cubicBezTo>
                  <a:cubicBezTo>
                    <a:pt x="95" y="210"/>
                    <a:pt x="99" y="198"/>
                    <a:pt x="107" y="202"/>
                  </a:cubicBezTo>
                  <a:cubicBezTo>
                    <a:pt x="110" y="210"/>
                    <a:pt x="106" y="218"/>
                    <a:pt x="106" y="218"/>
                  </a:cubicBezTo>
                  <a:cubicBezTo>
                    <a:pt x="113" y="218"/>
                    <a:pt x="113" y="218"/>
                    <a:pt x="113" y="218"/>
                  </a:cubicBezTo>
                  <a:cubicBezTo>
                    <a:pt x="106" y="225"/>
                    <a:pt x="106" y="225"/>
                    <a:pt x="106" y="225"/>
                  </a:cubicBezTo>
                  <a:cubicBezTo>
                    <a:pt x="109" y="233"/>
                    <a:pt x="109" y="233"/>
                    <a:pt x="109" y="233"/>
                  </a:cubicBezTo>
                  <a:cubicBezTo>
                    <a:pt x="113" y="233"/>
                    <a:pt x="113" y="233"/>
                    <a:pt x="113" y="233"/>
                  </a:cubicBezTo>
                  <a:cubicBezTo>
                    <a:pt x="112" y="241"/>
                    <a:pt x="112" y="241"/>
                    <a:pt x="112" y="241"/>
                  </a:cubicBezTo>
                  <a:cubicBezTo>
                    <a:pt x="94" y="232"/>
                    <a:pt x="94" y="232"/>
                    <a:pt x="94" y="232"/>
                  </a:cubicBezTo>
                  <a:cubicBezTo>
                    <a:pt x="94" y="236"/>
                    <a:pt x="94" y="236"/>
                    <a:pt x="94" y="236"/>
                  </a:cubicBezTo>
                  <a:cubicBezTo>
                    <a:pt x="123" y="257"/>
                    <a:pt x="123" y="257"/>
                    <a:pt x="123" y="257"/>
                  </a:cubicBezTo>
                  <a:cubicBezTo>
                    <a:pt x="138" y="254"/>
                    <a:pt x="138" y="254"/>
                    <a:pt x="138" y="254"/>
                  </a:cubicBezTo>
                  <a:cubicBezTo>
                    <a:pt x="145" y="265"/>
                    <a:pt x="145" y="265"/>
                    <a:pt x="145" y="265"/>
                  </a:cubicBezTo>
                  <a:cubicBezTo>
                    <a:pt x="164" y="259"/>
                    <a:pt x="164" y="259"/>
                    <a:pt x="164" y="259"/>
                  </a:cubicBezTo>
                  <a:cubicBezTo>
                    <a:pt x="164" y="259"/>
                    <a:pt x="153" y="251"/>
                    <a:pt x="161" y="247"/>
                  </a:cubicBezTo>
                  <a:cubicBezTo>
                    <a:pt x="165" y="243"/>
                    <a:pt x="172" y="236"/>
                    <a:pt x="165" y="232"/>
                  </a:cubicBezTo>
                  <a:cubicBezTo>
                    <a:pt x="154" y="231"/>
                    <a:pt x="143" y="231"/>
                    <a:pt x="143" y="223"/>
                  </a:cubicBezTo>
                  <a:cubicBezTo>
                    <a:pt x="147" y="220"/>
                    <a:pt x="170" y="202"/>
                    <a:pt x="181" y="202"/>
                  </a:cubicBezTo>
                  <a:cubicBezTo>
                    <a:pt x="189" y="203"/>
                    <a:pt x="200" y="203"/>
                    <a:pt x="204" y="192"/>
                  </a:cubicBezTo>
                  <a:cubicBezTo>
                    <a:pt x="205" y="180"/>
                    <a:pt x="194" y="165"/>
                    <a:pt x="187" y="164"/>
                  </a:cubicBezTo>
                  <a:cubicBezTo>
                    <a:pt x="180" y="160"/>
                    <a:pt x="165" y="156"/>
                    <a:pt x="169" y="152"/>
                  </a:cubicBezTo>
                  <a:cubicBezTo>
                    <a:pt x="173" y="148"/>
                    <a:pt x="173" y="133"/>
                    <a:pt x="173" y="133"/>
                  </a:cubicBezTo>
                  <a:cubicBezTo>
                    <a:pt x="173" y="133"/>
                    <a:pt x="182" y="118"/>
                    <a:pt x="185" y="118"/>
                  </a:cubicBezTo>
                  <a:cubicBezTo>
                    <a:pt x="189" y="115"/>
                    <a:pt x="204" y="115"/>
                    <a:pt x="204" y="115"/>
                  </a:cubicBezTo>
                  <a:cubicBezTo>
                    <a:pt x="204" y="115"/>
                    <a:pt x="208" y="104"/>
                    <a:pt x="212" y="108"/>
                  </a:cubicBezTo>
                  <a:cubicBezTo>
                    <a:pt x="219" y="108"/>
                    <a:pt x="212" y="108"/>
                    <a:pt x="212" y="116"/>
                  </a:cubicBezTo>
                  <a:cubicBezTo>
                    <a:pt x="211" y="119"/>
                    <a:pt x="214" y="139"/>
                    <a:pt x="222" y="135"/>
                  </a:cubicBezTo>
                  <a:cubicBezTo>
                    <a:pt x="230" y="132"/>
                    <a:pt x="238" y="121"/>
                    <a:pt x="238" y="121"/>
                  </a:cubicBezTo>
                  <a:cubicBezTo>
                    <a:pt x="238" y="121"/>
                    <a:pt x="231" y="94"/>
                    <a:pt x="228" y="93"/>
                  </a:cubicBezTo>
                  <a:cubicBezTo>
                    <a:pt x="228" y="90"/>
                    <a:pt x="225" y="78"/>
                    <a:pt x="225" y="74"/>
                  </a:cubicBezTo>
                  <a:cubicBezTo>
                    <a:pt x="219" y="43"/>
                    <a:pt x="219" y="43"/>
                    <a:pt x="219" y="43"/>
                  </a:cubicBezTo>
                  <a:cubicBezTo>
                    <a:pt x="219" y="43"/>
                    <a:pt x="219" y="28"/>
                    <a:pt x="223" y="24"/>
                  </a:cubicBezTo>
                  <a:cubicBezTo>
                    <a:pt x="231" y="25"/>
                    <a:pt x="235" y="17"/>
                    <a:pt x="228" y="13"/>
                  </a:cubicBezTo>
                  <a:cubicBezTo>
                    <a:pt x="220" y="9"/>
                    <a:pt x="187" y="0"/>
                    <a:pt x="187" y="0"/>
                  </a:cubicBezTo>
                  <a:cubicBezTo>
                    <a:pt x="187" y="0"/>
                    <a:pt x="168" y="10"/>
                    <a:pt x="156" y="17"/>
                  </a:cubicBezTo>
                  <a:cubicBezTo>
                    <a:pt x="145" y="21"/>
                    <a:pt x="133" y="24"/>
                    <a:pt x="133" y="24"/>
                  </a:cubicBezTo>
                  <a:cubicBezTo>
                    <a:pt x="133" y="32"/>
                    <a:pt x="133" y="32"/>
                    <a:pt x="133" y="32"/>
                  </a:cubicBezTo>
                  <a:cubicBezTo>
                    <a:pt x="133" y="32"/>
                    <a:pt x="148" y="29"/>
                    <a:pt x="152" y="32"/>
                  </a:cubicBezTo>
                  <a:cubicBezTo>
                    <a:pt x="155" y="40"/>
                    <a:pt x="154" y="56"/>
                    <a:pt x="154" y="56"/>
                  </a:cubicBezTo>
                  <a:cubicBezTo>
                    <a:pt x="161" y="75"/>
                    <a:pt x="161" y="75"/>
                    <a:pt x="161" y="75"/>
                  </a:cubicBezTo>
                  <a:cubicBezTo>
                    <a:pt x="156" y="94"/>
                    <a:pt x="156" y="94"/>
                    <a:pt x="156" y="94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49" y="97"/>
                    <a:pt x="149" y="97"/>
                    <a:pt x="149" y="97"/>
                  </a:cubicBezTo>
                  <a:cubicBezTo>
                    <a:pt x="134" y="100"/>
                    <a:pt x="134" y="100"/>
                    <a:pt x="134" y="100"/>
                  </a:cubicBezTo>
                  <a:cubicBezTo>
                    <a:pt x="142" y="86"/>
                    <a:pt x="142" y="86"/>
                    <a:pt x="142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3" y="82"/>
                    <a:pt x="154" y="71"/>
                    <a:pt x="150" y="67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44" y="36"/>
                    <a:pt x="140" y="40"/>
                  </a:cubicBezTo>
                  <a:cubicBezTo>
                    <a:pt x="133" y="43"/>
                    <a:pt x="139" y="59"/>
                    <a:pt x="139" y="59"/>
                  </a:cubicBezTo>
                  <a:cubicBezTo>
                    <a:pt x="139" y="59"/>
                    <a:pt x="132" y="62"/>
                    <a:pt x="131" y="70"/>
                  </a:cubicBezTo>
                  <a:cubicBezTo>
                    <a:pt x="131" y="89"/>
                    <a:pt x="131" y="89"/>
                    <a:pt x="131" y="89"/>
                  </a:cubicBezTo>
                  <a:cubicBezTo>
                    <a:pt x="119" y="104"/>
                    <a:pt x="119" y="104"/>
                    <a:pt x="119" y="104"/>
                  </a:cubicBezTo>
                  <a:cubicBezTo>
                    <a:pt x="123" y="88"/>
                    <a:pt x="123" y="88"/>
                    <a:pt x="123" y="88"/>
                  </a:cubicBezTo>
                  <a:cubicBezTo>
                    <a:pt x="104" y="88"/>
                    <a:pt x="104" y="88"/>
                    <a:pt x="104" y="88"/>
                  </a:cubicBezTo>
                  <a:cubicBezTo>
                    <a:pt x="116" y="80"/>
                    <a:pt x="116" y="80"/>
                    <a:pt x="116" y="80"/>
                  </a:cubicBezTo>
                  <a:cubicBezTo>
                    <a:pt x="109" y="69"/>
                    <a:pt x="109" y="69"/>
                    <a:pt x="109" y="69"/>
                  </a:cubicBezTo>
                  <a:cubicBezTo>
                    <a:pt x="98" y="68"/>
                    <a:pt x="98" y="68"/>
                    <a:pt x="98" y="68"/>
                  </a:cubicBezTo>
                  <a:cubicBezTo>
                    <a:pt x="98" y="68"/>
                    <a:pt x="113" y="57"/>
                    <a:pt x="113" y="54"/>
                  </a:cubicBezTo>
                  <a:cubicBezTo>
                    <a:pt x="114" y="46"/>
                    <a:pt x="114" y="42"/>
                    <a:pt x="118" y="39"/>
                  </a:cubicBezTo>
                  <a:cubicBezTo>
                    <a:pt x="122" y="39"/>
                    <a:pt x="126" y="31"/>
                    <a:pt x="126" y="31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2" y="27"/>
                    <a:pt x="92" y="33"/>
                    <a:pt x="85" y="29"/>
                  </a:cubicBezTo>
                  <a:cubicBezTo>
                    <a:pt x="74" y="25"/>
                    <a:pt x="55" y="13"/>
                    <a:pt x="55" y="13"/>
                  </a:cubicBezTo>
                  <a:lnTo>
                    <a:pt x="59" y="2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5" name="Freeform 139">
              <a:extLst>
                <a:ext uri="{FF2B5EF4-FFF2-40B4-BE49-F238E27FC236}">
                  <a16:creationId xmlns:a16="http://schemas.microsoft.com/office/drawing/2014/main" id="{C37FA099-ACE8-4F2B-B248-9C39FC511A1B}"/>
                </a:ext>
              </a:extLst>
            </p:cNvPr>
            <p:cNvSpPr>
              <a:spLocks/>
            </p:cNvSpPr>
            <p:nvPr/>
          </p:nvSpPr>
          <p:spPr bwMode="gray">
            <a:xfrm>
              <a:off x="5681153" y="3453259"/>
              <a:ext cx="14354" cy="7975"/>
            </a:xfrm>
            <a:custGeom>
              <a:avLst/>
              <a:gdLst>
                <a:gd name="T0" fmla="*/ 7 w 27"/>
                <a:gd name="T1" fmla="*/ 15 h 15"/>
                <a:gd name="T2" fmla="*/ 27 w 27"/>
                <a:gd name="T3" fmla="*/ 1 h 15"/>
                <a:gd name="T4" fmla="*/ 1 w 27"/>
                <a:gd name="T5" fmla="*/ 0 h 15"/>
                <a:gd name="T6" fmla="*/ 7 w 27"/>
                <a:gd name="T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15">
                  <a:moveTo>
                    <a:pt x="7" y="15"/>
                  </a:moveTo>
                  <a:cubicBezTo>
                    <a:pt x="19" y="12"/>
                    <a:pt x="27" y="1"/>
                    <a:pt x="27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5"/>
                    <a:pt x="7" y="1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6" name="Freeform 140">
              <a:extLst>
                <a:ext uri="{FF2B5EF4-FFF2-40B4-BE49-F238E27FC236}">
                  <a16:creationId xmlns:a16="http://schemas.microsoft.com/office/drawing/2014/main" id="{E8987A5D-B129-4733-B73E-AC4DA2C21DCA}"/>
                </a:ext>
              </a:extLst>
            </p:cNvPr>
            <p:cNvSpPr>
              <a:spLocks/>
            </p:cNvSpPr>
            <p:nvPr/>
          </p:nvSpPr>
          <p:spPr bwMode="gray">
            <a:xfrm>
              <a:off x="5641283" y="3376708"/>
              <a:ext cx="20733" cy="17543"/>
            </a:xfrm>
            <a:custGeom>
              <a:avLst/>
              <a:gdLst>
                <a:gd name="T0" fmla="*/ 22 w 41"/>
                <a:gd name="T1" fmla="*/ 30 h 34"/>
                <a:gd name="T2" fmla="*/ 26 w 41"/>
                <a:gd name="T3" fmla="*/ 19 h 34"/>
                <a:gd name="T4" fmla="*/ 41 w 41"/>
                <a:gd name="T5" fmla="*/ 16 h 34"/>
                <a:gd name="T6" fmla="*/ 38 w 41"/>
                <a:gd name="T7" fmla="*/ 0 h 34"/>
                <a:gd name="T8" fmla="*/ 8 w 41"/>
                <a:gd name="T9" fmla="*/ 10 h 34"/>
                <a:gd name="T10" fmla="*/ 0 w 41"/>
                <a:gd name="T11" fmla="*/ 22 h 34"/>
                <a:gd name="T12" fmla="*/ 11 w 41"/>
                <a:gd name="T13" fmla="*/ 26 h 34"/>
                <a:gd name="T14" fmla="*/ 22 w 41"/>
                <a:gd name="T15" fmla="*/ 3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34">
                  <a:moveTo>
                    <a:pt x="22" y="30"/>
                  </a:moveTo>
                  <a:cubicBezTo>
                    <a:pt x="26" y="30"/>
                    <a:pt x="22" y="26"/>
                    <a:pt x="26" y="19"/>
                  </a:cubicBezTo>
                  <a:cubicBezTo>
                    <a:pt x="34" y="15"/>
                    <a:pt x="41" y="16"/>
                    <a:pt x="41" y="16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8" y="0"/>
                    <a:pt x="16" y="3"/>
                    <a:pt x="8" y="10"/>
                  </a:cubicBezTo>
                  <a:cubicBezTo>
                    <a:pt x="4" y="14"/>
                    <a:pt x="0" y="22"/>
                    <a:pt x="0" y="22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4" y="34"/>
                    <a:pt x="22" y="3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7" name="Freeform 141">
              <a:extLst>
                <a:ext uri="{FF2B5EF4-FFF2-40B4-BE49-F238E27FC236}">
                  <a16:creationId xmlns:a16="http://schemas.microsoft.com/office/drawing/2014/main" id="{84242745-2D1A-48BB-9666-15189FBF96B3}"/>
                </a:ext>
              </a:extLst>
            </p:cNvPr>
            <p:cNvSpPr>
              <a:spLocks/>
            </p:cNvSpPr>
            <p:nvPr/>
          </p:nvSpPr>
          <p:spPr bwMode="gray">
            <a:xfrm>
              <a:off x="5760894" y="3582439"/>
              <a:ext cx="4785" cy="11164"/>
            </a:xfrm>
            <a:custGeom>
              <a:avLst/>
              <a:gdLst>
                <a:gd name="T0" fmla="*/ 7 w 10"/>
                <a:gd name="T1" fmla="*/ 12 h 23"/>
                <a:gd name="T2" fmla="*/ 0 w 10"/>
                <a:gd name="T3" fmla="*/ 11 h 23"/>
                <a:gd name="T4" fmla="*/ 7 w 10"/>
                <a:gd name="T5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3">
                  <a:moveTo>
                    <a:pt x="7" y="12"/>
                  </a:moveTo>
                  <a:cubicBezTo>
                    <a:pt x="8" y="0"/>
                    <a:pt x="0" y="11"/>
                    <a:pt x="0" y="11"/>
                  </a:cubicBezTo>
                  <a:cubicBezTo>
                    <a:pt x="3" y="23"/>
                    <a:pt x="10" y="23"/>
                    <a:pt x="7" y="1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8" name="Freeform 142">
              <a:extLst>
                <a:ext uri="{FF2B5EF4-FFF2-40B4-BE49-F238E27FC236}">
                  <a16:creationId xmlns:a16="http://schemas.microsoft.com/office/drawing/2014/main" id="{3F874371-AE4B-422A-9D86-8C58EF576CDB}"/>
                </a:ext>
              </a:extLst>
            </p:cNvPr>
            <p:cNvSpPr>
              <a:spLocks/>
            </p:cNvSpPr>
            <p:nvPr/>
          </p:nvSpPr>
          <p:spPr bwMode="gray">
            <a:xfrm>
              <a:off x="5542405" y="3647826"/>
              <a:ext cx="25517" cy="30302"/>
            </a:xfrm>
            <a:custGeom>
              <a:avLst/>
              <a:gdLst>
                <a:gd name="T0" fmla="*/ 12 w 51"/>
                <a:gd name="T1" fmla="*/ 0 h 55"/>
                <a:gd name="T2" fmla="*/ 0 w 51"/>
                <a:gd name="T3" fmla="*/ 11 h 55"/>
                <a:gd name="T4" fmla="*/ 22 w 51"/>
                <a:gd name="T5" fmla="*/ 27 h 55"/>
                <a:gd name="T6" fmla="*/ 22 w 51"/>
                <a:gd name="T7" fmla="*/ 35 h 55"/>
                <a:gd name="T8" fmla="*/ 18 w 51"/>
                <a:gd name="T9" fmla="*/ 31 h 55"/>
                <a:gd name="T10" fmla="*/ 14 w 51"/>
                <a:gd name="T11" fmla="*/ 31 h 55"/>
                <a:gd name="T12" fmla="*/ 17 w 51"/>
                <a:gd name="T13" fmla="*/ 42 h 55"/>
                <a:gd name="T14" fmla="*/ 25 w 51"/>
                <a:gd name="T15" fmla="*/ 43 h 55"/>
                <a:gd name="T16" fmla="*/ 36 w 51"/>
                <a:gd name="T17" fmla="*/ 55 h 55"/>
                <a:gd name="T18" fmla="*/ 51 w 51"/>
                <a:gd name="T19" fmla="*/ 52 h 55"/>
                <a:gd name="T20" fmla="*/ 34 w 51"/>
                <a:gd name="T21" fmla="*/ 16 h 55"/>
                <a:gd name="T22" fmla="*/ 12 w 51"/>
                <a:gd name="T23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55">
                  <a:moveTo>
                    <a:pt x="12" y="0"/>
                  </a:moveTo>
                  <a:cubicBezTo>
                    <a:pt x="8" y="0"/>
                    <a:pt x="1" y="3"/>
                    <a:pt x="0" y="11"/>
                  </a:cubicBezTo>
                  <a:cubicBezTo>
                    <a:pt x="0" y="15"/>
                    <a:pt x="18" y="23"/>
                    <a:pt x="22" y="27"/>
                  </a:cubicBezTo>
                  <a:cubicBezTo>
                    <a:pt x="29" y="32"/>
                    <a:pt x="22" y="35"/>
                    <a:pt x="22" y="35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7" y="42"/>
                    <a:pt x="17" y="42"/>
                    <a:pt x="17" y="42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2"/>
                    <a:pt x="44" y="32"/>
                    <a:pt x="34" y="16"/>
                  </a:cubicBezTo>
                  <a:cubicBezTo>
                    <a:pt x="34" y="16"/>
                    <a:pt x="19" y="1"/>
                    <a:pt x="12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9" name="Freeform 143">
              <a:extLst>
                <a:ext uri="{FF2B5EF4-FFF2-40B4-BE49-F238E27FC236}">
                  <a16:creationId xmlns:a16="http://schemas.microsoft.com/office/drawing/2014/main" id="{D3209556-3D68-4E92-B507-B0F3612E4317}"/>
                </a:ext>
              </a:extLst>
            </p:cNvPr>
            <p:cNvSpPr>
              <a:spLocks/>
            </p:cNvSpPr>
            <p:nvPr/>
          </p:nvSpPr>
          <p:spPr bwMode="gray">
            <a:xfrm>
              <a:off x="5896453" y="3635067"/>
              <a:ext cx="35086" cy="36681"/>
            </a:xfrm>
            <a:custGeom>
              <a:avLst/>
              <a:gdLst>
                <a:gd name="T0" fmla="*/ 0 w 67"/>
                <a:gd name="T1" fmla="*/ 45 h 70"/>
                <a:gd name="T2" fmla="*/ 51 w 67"/>
                <a:gd name="T3" fmla="*/ 70 h 70"/>
                <a:gd name="T4" fmla="*/ 55 w 67"/>
                <a:gd name="T5" fmla="*/ 67 h 70"/>
                <a:gd name="T6" fmla="*/ 55 w 67"/>
                <a:gd name="T7" fmla="*/ 55 h 70"/>
                <a:gd name="T8" fmla="*/ 67 w 67"/>
                <a:gd name="T9" fmla="*/ 52 h 70"/>
                <a:gd name="T10" fmla="*/ 63 w 67"/>
                <a:gd name="T11" fmla="*/ 40 h 70"/>
                <a:gd name="T12" fmla="*/ 42 w 67"/>
                <a:gd name="T13" fmla="*/ 24 h 70"/>
                <a:gd name="T14" fmla="*/ 27 w 67"/>
                <a:gd name="T15" fmla="*/ 20 h 70"/>
                <a:gd name="T16" fmla="*/ 13 w 67"/>
                <a:gd name="T17" fmla="*/ 0 h 70"/>
                <a:gd name="T18" fmla="*/ 1 w 67"/>
                <a:gd name="T19" fmla="*/ 18 h 70"/>
                <a:gd name="T20" fmla="*/ 4 w 67"/>
                <a:gd name="T21" fmla="*/ 30 h 70"/>
                <a:gd name="T22" fmla="*/ 0 w 67"/>
                <a:gd name="T23" fmla="*/ 45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7" h="70">
                  <a:moveTo>
                    <a:pt x="0" y="45"/>
                  </a:moveTo>
                  <a:cubicBezTo>
                    <a:pt x="51" y="70"/>
                    <a:pt x="51" y="70"/>
                    <a:pt x="51" y="70"/>
                  </a:cubicBezTo>
                  <a:cubicBezTo>
                    <a:pt x="55" y="67"/>
                    <a:pt x="55" y="67"/>
                    <a:pt x="55" y="67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1" y="18"/>
                    <a:pt x="8" y="22"/>
                    <a:pt x="4" y="30"/>
                  </a:cubicBezTo>
                  <a:cubicBezTo>
                    <a:pt x="4" y="38"/>
                    <a:pt x="0" y="45"/>
                    <a:pt x="0" y="4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0" name="Freeform 144">
              <a:extLst>
                <a:ext uri="{FF2B5EF4-FFF2-40B4-BE49-F238E27FC236}">
                  <a16:creationId xmlns:a16="http://schemas.microsoft.com/office/drawing/2014/main" id="{C4FE8E72-D60E-472F-A3D1-F67A25A567DC}"/>
                </a:ext>
              </a:extLst>
            </p:cNvPr>
            <p:cNvSpPr>
              <a:spLocks/>
            </p:cNvSpPr>
            <p:nvPr/>
          </p:nvSpPr>
          <p:spPr bwMode="gray">
            <a:xfrm>
              <a:off x="5588654" y="3665369"/>
              <a:ext cx="7975" cy="1595"/>
            </a:xfrm>
            <a:custGeom>
              <a:avLst/>
              <a:gdLst>
                <a:gd name="T0" fmla="*/ 11 w 15"/>
                <a:gd name="T1" fmla="*/ 4 h 4"/>
                <a:gd name="T2" fmla="*/ 15 w 15"/>
                <a:gd name="T3" fmla="*/ 0 h 4"/>
                <a:gd name="T4" fmla="*/ 0 w 15"/>
                <a:gd name="T5" fmla="*/ 0 h 4"/>
                <a:gd name="T6" fmla="*/ 11 w 1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">
                  <a:moveTo>
                    <a:pt x="11" y="4"/>
                  </a:moveTo>
                  <a:cubicBezTo>
                    <a:pt x="15" y="4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1" y="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1" name="Freeform 145">
              <a:extLst>
                <a:ext uri="{FF2B5EF4-FFF2-40B4-BE49-F238E27FC236}">
                  <a16:creationId xmlns:a16="http://schemas.microsoft.com/office/drawing/2014/main" id="{A3CC244C-5483-48BB-8AF4-199467A93950}"/>
                </a:ext>
              </a:extLst>
            </p:cNvPr>
            <p:cNvSpPr>
              <a:spLocks/>
            </p:cNvSpPr>
            <p:nvPr/>
          </p:nvSpPr>
          <p:spPr bwMode="gray">
            <a:xfrm>
              <a:off x="5550379" y="3585629"/>
              <a:ext cx="74956" cy="73361"/>
            </a:xfrm>
            <a:custGeom>
              <a:avLst/>
              <a:gdLst>
                <a:gd name="T0" fmla="*/ 59 w 143"/>
                <a:gd name="T1" fmla="*/ 123 h 140"/>
                <a:gd name="T2" fmla="*/ 81 w 143"/>
                <a:gd name="T3" fmla="*/ 136 h 140"/>
                <a:gd name="T4" fmla="*/ 104 w 143"/>
                <a:gd name="T5" fmla="*/ 125 h 140"/>
                <a:gd name="T6" fmla="*/ 126 w 143"/>
                <a:gd name="T7" fmla="*/ 130 h 140"/>
                <a:gd name="T8" fmla="*/ 143 w 143"/>
                <a:gd name="T9" fmla="*/ 97 h 140"/>
                <a:gd name="T10" fmla="*/ 136 w 143"/>
                <a:gd name="T11" fmla="*/ 81 h 140"/>
                <a:gd name="T12" fmla="*/ 140 w 143"/>
                <a:gd name="T13" fmla="*/ 77 h 140"/>
                <a:gd name="T14" fmla="*/ 130 w 143"/>
                <a:gd name="T15" fmla="*/ 46 h 140"/>
                <a:gd name="T16" fmla="*/ 108 w 143"/>
                <a:gd name="T17" fmla="*/ 45 h 140"/>
                <a:gd name="T18" fmla="*/ 127 w 143"/>
                <a:gd name="T19" fmla="*/ 38 h 140"/>
                <a:gd name="T20" fmla="*/ 131 w 143"/>
                <a:gd name="T21" fmla="*/ 23 h 140"/>
                <a:gd name="T22" fmla="*/ 117 w 143"/>
                <a:gd name="T23" fmla="*/ 0 h 140"/>
                <a:gd name="T24" fmla="*/ 114 w 143"/>
                <a:gd name="T25" fmla="*/ 3 h 140"/>
                <a:gd name="T26" fmla="*/ 117 w 143"/>
                <a:gd name="T27" fmla="*/ 19 h 140"/>
                <a:gd name="T28" fmla="*/ 113 w 143"/>
                <a:gd name="T29" fmla="*/ 22 h 140"/>
                <a:gd name="T30" fmla="*/ 116 w 143"/>
                <a:gd name="T31" fmla="*/ 30 h 140"/>
                <a:gd name="T32" fmla="*/ 97 w 143"/>
                <a:gd name="T33" fmla="*/ 45 h 140"/>
                <a:gd name="T34" fmla="*/ 93 w 143"/>
                <a:gd name="T35" fmla="*/ 37 h 140"/>
                <a:gd name="T36" fmla="*/ 105 w 143"/>
                <a:gd name="T37" fmla="*/ 26 h 140"/>
                <a:gd name="T38" fmla="*/ 80 w 143"/>
                <a:gd name="T39" fmla="*/ 2 h 140"/>
                <a:gd name="T40" fmla="*/ 76 w 143"/>
                <a:gd name="T41" fmla="*/ 9 h 140"/>
                <a:gd name="T42" fmla="*/ 69 w 143"/>
                <a:gd name="T43" fmla="*/ 1 h 140"/>
                <a:gd name="T44" fmla="*/ 19 w 143"/>
                <a:gd name="T45" fmla="*/ 22 h 140"/>
                <a:gd name="T46" fmla="*/ 12 w 143"/>
                <a:gd name="T47" fmla="*/ 14 h 140"/>
                <a:gd name="T48" fmla="*/ 0 w 143"/>
                <a:gd name="T49" fmla="*/ 25 h 140"/>
                <a:gd name="T50" fmla="*/ 7 w 143"/>
                <a:gd name="T51" fmla="*/ 33 h 140"/>
                <a:gd name="T52" fmla="*/ 0 w 143"/>
                <a:gd name="T53" fmla="*/ 32 h 140"/>
                <a:gd name="T54" fmla="*/ 3 w 143"/>
                <a:gd name="T55" fmla="*/ 44 h 140"/>
                <a:gd name="T56" fmla="*/ 11 w 143"/>
                <a:gd name="T57" fmla="*/ 44 h 140"/>
                <a:gd name="T58" fmla="*/ 6 w 143"/>
                <a:gd name="T59" fmla="*/ 56 h 140"/>
                <a:gd name="T60" fmla="*/ 17 w 143"/>
                <a:gd name="T61" fmla="*/ 60 h 140"/>
                <a:gd name="T62" fmla="*/ 20 w 143"/>
                <a:gd name="T63" fmla="*/ 87 h 140"/>
                <a:gd name="T64" fmla="*/ 30 w 143"/>
                <a:gd name="T65" fmla="*/ 114 h 140"/>
                <a:gd name="T66" fmla="*/ 34 w 143"/>
                <a:gd name="T67" fmla="*/ 114 h 140"/>
                <a:gd name="T68" fmla="*/ 34 w 143"/>
                <a:gd name="T69" fmla="*/ 99 h 140"/>
                <a:gd name="T70" fmla="*/ 46 w 143"/>
                <a:gd name="T71" fmla="*/ 100 h 140"/>
                <a:gd name="T72" fmla="*/ 52 w 143"/>
                <a:gd name="T73" fmla="*/ 111 h 140"/>
                <a:gd name="T74" fmla="*/ 41 w 143"/>
                <a:gd name="T75" fmla="*/ 118 h 140"/>
                <a:gd name="T76" fmla="*/ 55 w 143"/>
                <a:gd name="T77" fmla="*/ 127 h 140"/>
                <a:gd name="T78" fmla="*/ 59 w 143"/>
                <a:gd name="T79" fmla="*/ 123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3" h="140">
                  <a:moveTo>
                    <a:pt x="59" y="123"/>
                  </a:moveTo>
                  <a:cubicBezTo>
                    <a:pt x="59" y="123"/>
                    <a:pt x="63" y="131"/>
                    <a:pt x="81" y="136"/>
                  </a:cubicBezTo>
                  <a:cubicBezTo>
                    <a:pt x="100" y="140"/>
                    <a:pt x="104" y="125"/>
                    <a:pt x="104" y="125"/>
                  </a:cubicBezTo>
                  <a:cubicBezTo>
                    <a:pt x="104" y="125"/>
                    <a:pt x="122" y="138"/>
                    <a:pt x="126" y="130"/>
                  </a:cubicBezTo>
                  <a:cubicBezTo>
                    <a:pt x="134" y="119"/>
                    <a:pt x="143" y="97"/>
                    <a:pt x="143" y="97"/>
                  </a:cubicBezTo>
                  <a:cubicBezTo>
                    <a:pt x="143" y="97"/>
                    <a:pt x="132" y="88"/>
                    <a:pt x="136" y="81"/>
                  </a:cubicBezTo>
                  <a:cubicBezTo>
                    <a:pt x="136" y="77"/>
                    <a:pt x="140" y="77"/>
                    <a:pt x="140" y="77"/>
                  </a:cubicBezTo>
                  <a:cubicBezTo>
                    <a:pt x="130" y="46"/>
                    <a:pt x="130" y="46"/>
                    <a:pt x="130" y="46"/>
                  </a:cubicBezTo>
                  <a:cubicBezTo>
                    <a:pt x="108" y="45"/>
                    <a:pt x="108" y="45"/>
                    <a:pt x="108" y="45"/>
                  </a:cubicBezTo>
                  <a:cubicBezTo>
                    <a:pt x="115" y="42"/>
                    <a:pt x="123" y="42"/>
                    <a:pt x="127" y="38"/>
                  </a:cubicBezTo>
                  <a:cubicBezTo>
                    <a:pt x="131" y="31"/>
                    <a:pt x="135" y="31"/>
                    <a:pt x="131" y="23"/>
                  </a:cubicBezTo>
                  <a:cubicBezTo>
                    <a:pt x="124" y="15"/>
                    <a:pt x="117" y="0"/>
                    <a:pt x="117" y="0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30"/>
                    <a:pt x="116" y="30"/>
                    <a:pt x="116" y="30"/>
                  </a:cubicBezTo>
                  <a:cubicBezTo>
                    <a:pt x="97" y="45"/>
                    <a:pt x="97" y="45"/>
                    <a:pt x="97" y="45"/>
                  </a:cubicBezTo>
                  <a:cubicBezTo>
                    <a:pt x="93" y="37"/>
                    <a:pt x="93" y="37"/>
                    <a:pt x="93" y="37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7" y="60"/>
                    <a:pt x="13" y="83"/>
                    <a:pt x="20" y="87"/>
                  </a:cubicBezTo>
                  <a:cubicBezTo>
                    <a:pt x="27" y="91"/>
                    <a:pt x="30" y="114"/>
                    <a:pt x="30" y="114"/>
                  </a:cubicBezTo>
                  <a:cubicBezTo>
                    <a:pt x="34" y="114"/>
                    <a:pt x="34" y="114"/>
                    <a:pt x="34" y="114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46" y="100"/>
                    <a:pt x="46" y="100"/>
                    <a:pt x="46" y="100"/>
                  </a:cubicBezTo>
                  <a:cubicBezTo>
                    <a:pt x="52" y="111"/>
                    <a:pt x="52" y="111"/>
                    <a:pt x="52" y="111"/>
                  </a:cubicBezTo>
                  <a:cubicBezTo>
                    <a:pt x="41" y="118"/>
                    <a:pt x="41" y="118"/>
                    <a:pt x="41" y="118"/>
                  </a:cubicBezTo>
                  <a:cubicBezTo>
                    <a:pt x="55" y="127"/>
                    <a:pt x="55" y="127"/>
                    <a:pt x="55" y="127"/>
                  </a:cubicBezTo>
                  <a:lnTo>
                    <a:pt x="59" y="12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2" name="Freeform 146">
              <a:extLst>
                <a:ext uri="{FF2B5EF4-FFF2-40B4-BE49-F238E27FC236}">
                  <a16:creationId xmlns:a16="http://schemas.microsoft.com/office/drawing/2014/main" id="{5ABD9007-B159-4371-A417-EA02E63FAA5F}"/>
                </a:ext>
              </a:extLst>
            </p:cNvPr>
            <p:cNvSpPr>
              <a:spLocks/>
            </p:cNvSpPr>
            <p:nvPr/>
          </p:nvSpPr>
          <p:spPr bwMode="gray">
            <a:xfrm>
              <a:off x="5453096" y="3595198"/>
              <a:ext cx="6379" cy="15948"/>
            </a:xfrm>
            <a:custGeom>
              <a:avLst/>
              <a:gdLst>
                <a:gd name="T0" fmla="*/ 6 w 11"/>
                <a:gd name="T1" fmla="*/ 31 h 31"/>
                <a:gd name="T2" fmla="*/ 10 w 11"/>
                <a:gd name="T3" fmla="*/ 19 h 31"/>
                <a:gd name="T4" fmla="*/ 7 w 11"/>
                <a:gd name="T5" fmla="*/ 8 h 31"/>
                <a:gd name="T6" fmla="*/ 0 w 11"/>
                <a:gd name="T7" fmla="*/ 0 h 31"/>
                <a:gd name="T8" fmla="*/ 0 w 11"/>
                <a:gd name="T9" fmla="*/ 11 h 31"/>
                <a:gd name="T10" fmla="*/ 3 w 11"/>
                <a:gd name="T11" fmla="*/ 19 h 31"/>
                <a:gd name="T12" fmla="*/ 6 w 11"/>
                <a:gd name="T1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1">
                  <a:moveTo>
                    <a:pt x="6" y="31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1" y="8"/>
                    <a:pt x="7" y="8"/>
                    <a:pt x="7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9"/>
                    <a:pt x="3" y="19"/>
                    <a:pt x="3" y="19"/>
                  </a:cubicBezTo>
                  <a:lnTo>
                    <a:pt x="6" y="3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3" name="Freeform 147">
              <a:extLst>
                <a:ext uri="{FF2B5EF4-FFF2-40B4-BE49-F238E27FC236}">
                  <a16:creationId xmlns:a16="http://schemas.microsoft.com/office/drawing/2014/main" id="{3E5EB2F7-FC18-4FE2-A68B-3124CCA96829}"/>
                </a:ext>
              </a:extLst>
            </p:cNvPr>
            <p:cNvSpPr>
              <a:spLocks/>
            </p:cNvSpPr>
            <p:nvPr/>
          </p:nvSpPr>
          <p:spPr bwMode="gray">
            <a:xfrm>
              <a:off x="5457880" y="3628688"/>
              <a:ext cx="9569" cy="15948"/>
            </a:xfrm>
            <a:custGeom>
              <a:avLst/>
              <a:gdLst>
                <a:gd name="T0" fmla="*/ 10 w 19"/>
                <a:gd name="T1" fmla="*/ 30 h 31"/>
                <a:gd name="T2" fmla="*/ 11 w 19"/>
                <a:gd name="T3" fmla="*/ 15 h 31"/>
                <a:gd name="T4" fmla="*/ 8 w 19"/>
                <a:gd name="T5" fmla="*/ 0 h 31"/>
                <a:gd name="T6" fmla="*/ 0 w 19"/>
                <a:gd name="T7" fmla="*/ 15 h 31"/>
                <a:gd name="T8" fmla="*/ 10 w 19"/>
                <a:gd name="T9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1">
                  <a:moveTo>
                    <a:pt x="10" y="30"/>
                  </a:moveTo>
                  <a:cubicBezTo>
                    <a:pt x="14" y="31"/>
                    <a:pt x="11" y="15"/>
                    <a:pt x="11" y="15"/>
                  </a:cubicBezTo>
                  <a:cubicBezTo>
                    <a:pt x="11" y="15"/>
                    <a:pt x="19" y="0"/>
                    <a:pt x="8" y="0"/>
                  </a:cubicBezTo>
                  <a:cubicBezTo>
                    <a:pt x="8" y="0"/>
                    <a:pt x="0" y="3"/>
                    <a:pt x="0" y="15"/>
                  </a:cubicBezTo>
                  <a:cubicBezTo>
                    <a:pt x="0" y="22"/>
                    <a:pt x="7" y="30"/>
                    <a:pt x="10" y="3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4" name="Freeform 148">
              <a:extLst>
                <a:ext uri="{FF2B5EF4-FFF2-40B4-BE49-F238E27FC236}">
                  <a16:creationId xmlns:a16="http://schemas.microsoft.com/office/drawing/2014/main" id="{DE883E9A-B1E0-490C-BEF9-D0AB64D9CC81}"/>
                </a:ext>
              </a:extLst>
            </p:cNvPr>
            <p:cNvSpPr>
              <a:spLocks/>
            </p:cNvSpPr>
            <p:nvPr/>
          </p:nvSpPr>
          <p:spPr bwMode="gray">
            <a:xfrm>
              <a:off x="5662015" y="3668559"/>
              <a:ext cx="9569" cy="6379"/>
            </a:xfrm>
            <a:custGeom>
              <a:avLst/>
              <a:gdLst>
                <a:gd name="T0" fmla="*/ 11 w 19"/>
                <a:gd name="T1" fmla="*/ 8 h 12"/>
                <a:gd name="T2" fmla="*/ 8 w 19"/>
                <a:gd name="T3" fmla="*/ 1 h 12"/>
                <a:gd name="T4" fmla="*/ 0 w 19"/>
                <a:gd name="T5" fmla="*/ 4 h 12"/>
                <a:gd name="T6" fmla="*/ 11 w 19"/>
                <a:gd name="T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2">
                  <a:moveTo>
                    <a:pt x="11" y="8"/>
                  </a:moveTo>
                  <a:cubicBezTo>
                    <a:pt x="19" y="5"/>
                    <a:pt x="19" y="1"/>
                    <a:pt x="8" y="1"/>
                  </a:cubicBezTo>
                  <a:cubicBezTo>
                    <a:pt x="8" y="1"/>
                    <a:pt x="0" y="0"/>
                    <a:pt x="0" y="4"/>
                  </a:cubicBezTo>
                  <a:cubicBezTo>
                    <a:pt x="0" y="8"/>
                    <a:pt x="3" y="12"/>
                    <a:pt x="11" y="8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5" name="Freeform 149">
              <a:extLst>
                <a:ext uri="{FF2B5EF4-FFF2-40B4-BE49-F238E27FC236}">
                  <a16:creationId xmlns:a16="http://schemas.microsoft.com/office/drawing/2014/main" id="{936A84E2-5E1F-4375-9114-DAC4F5409553}"/>
                </a:ext>
              </a:extLst>
            </p:cNvPr>
            <p:cNvSpPr>
              <a:spLocks/>
            </p:cNvSpPr>
            <p:nvPr/>
          </p:nvSpPr>
          <p:spPr bwMode="gray">
            <a:xfrm>
              <a:off x="5687532" y="3666963"/>
              <a:ext cx="30302" cy="51034"/>
            </a:xfrm>
            <a:custGeom>
              <a:avLst/>
              <a:gdLst>
                <a:gd name="T0" fmla="*/ 22 w 58"/>
                <a:gd name="T1" fmla="*/ 12 h 97"/>
                <a:gd name="T2" fmla="*/ 18 w 58"/>
                <a:gd name="T3" fmla="*/ 4 h 97"/>
                <a:gd name="T4" fmla="*/ 0 w 58"/>
                <a:gd name="T5" fmla="*/ 4 h 97"/>
                <a:gd name="T6" fmla="*/ 10 w 58"/>
                <a:gd name="T7" fmla="*/ 31 h 97"/>
                <a:gd name="T8" fmla="*/ 20 w 58"/>
                <a:gd name="T9" fmla="*/ 50 h 97"/>
                <a:gd name="T10" fmla="*/ 18 w 58"/>
                <a:gd name="T11" fmla="*/ 96 h 97"/>
                <a:gd name="T12" fmla="*/ 29 w 58"/>
                <a:gd name="T13" fmla="*/ 97 h 97"/>
                <a:gd name="T14" fmla="*/ 34 w 58"/>
                <a:gd name="T15" fmla="*/ 70 h 97"/>
                <a:gd name="T16" fmla="*/ 58 w 58"/>
                <a:gd name="T17" fmla="*/ 29 h 97"/>
                <a:gd name="T18" fmla="*/ 33 w 58"/>
                <a:gd name="T19" fmla="*/ 9 h 97"/>
                <a:gd name="T20" fmla="*/ 22 w 58"/>
                <a:gd name="T21" fmla="*/ 12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97">
                  <a:moveTo>
                    <a:pt x="22" y="12"/>
                  </a:move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4" y="0"/>
                    <a:pt x="0" y="4"/>
                  </a:cubicBezTo>
                  <a:cubicBezTo>
                    <a:pt x="0" y="4"/>
                    <a:pt x="3" y="23"/>
                    <a:pt x="10" y="31"/>
                  </a:cubicBezTo>
                  <a:cubicBezTo>
                    <a:pt x="17" y="43"/>
                    <a:pt x="20" y="50"/>
                    <a:pt x="20" y="5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29" y="97"/>
                    <a:pt x="29" y="97"/>
                    <a:pt x="29" y="97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33" y="9"/>
                    <a:pt x="33" y="9"/>
                    <a:pt x="33" y="9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6" name="Freeform 150">
              <a:extLst>
                <a:ext uri="{FF2B5EF4-FFF2-40B4-BE49-F238E27FC236}">
                  <a16:creationId xmlns:a16="http://schemas.microsoft.com/office/drawing/2014/main" id="{39ADBBCE-62DB-4FEA-A0F5-679106B1591E}"/>
                </a:ext>
              </a:extLst>
            </p:cNvPr>
            <p:cNvSpPr>
              <a:spLocks/>
            </p:cNvSpPr>
            <p:nvPr/>
          </p:nvSpPr>
          <p:spPr bwMode="gray">
            <a:xfrm>
              <a:off x="5671584" y="3662179"/>
              <a:ext cx="4785" cy="7975"/>
            </a:xfrm>
            <a:custGeom>
              <a:avLst/>
              <a:gdLst>
                <a:gd name="T0" fmla="*/ 8 w 8"/>
                <a:gd name="T1" fmla="*/ 8 h 15"/>
                <a:gd name="T2" fmla="*/ 0 w 8"/>
                <a:gd name="T3" fmla="*/ 7 h 15"/>
                <a:gd name="T4" fmla="*/ 8 w 8"/>
                <a:gd name="T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5">
                  <a:moveTo>
                    <a:pt x="8" y="8"/>
                  </a:moveTo>
                  <a:cubicBezTo>
                    <a:pt x="8" y="0"/>
                    <a:pt x="0" y="3"/>
                    <a:pt x="0" y="7"/>
                  </a:cubicBezTo>
                  <a:cubicBezTo>
                    <a:pt x="3" y="15"/>
                    <a:pt x="8" y="8"/>
                    <a:pt x="8" y="8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7" name="Freeform 151">
              <a:extLst>
                <a:ext uri="{FF2B5EF4-FFF2-40B4-BE49-F238E27FC236}">
                  <a16:creationId xmlns:a16="http://schemas.microsoft.com/office/drawing/2014/main" id="{A5328485-08C6-4EAA-A0DE-BC935E3C036F}"/>
                </a:ext>
              </a:extLst>
            </p:cNvPr>
            <p:cNvSpPr>
              <a:spLocks/>
            </p:cNvSpPr>
            <p:nvPr/>
          </p:nvSpPr>
          <p:spPr bwMode="gray">
            <a:xfrm>
              <a:off x="5631715" y="3666963"/>
              <a:ext cx="62198" cy="47844"/>
            </a:xfrm>
            <a:custGeom>
              <a:avLst/>
              <a:gdLst>
                <a:gd name="T0" fmla="*/ 116 w 120"/>
                <a:gd name="T1" fmla="*/ 43 h 90"/>
                <a:gd name="T2" fmla="*/ 99 w 120"/>
                <a:gd name="T3" fmla="*/ 16 h 90"/>
                <a:gd name="T4" fmla="*/ 91 w 120"/>
                <a:gd name="T5" fmla="*/ 15 h 90"/>
                <a:gd name="T6" fmla="*/ 91 w 120"/>
                <a:gd name="T7" fmla="*/ 27 h 90"/>
                <a:gd name="T8" fmla="*/ 72 w 120"/>
                <a:gd name="T9" fmla="*/ 33 h 90"/>
                <a:gd name="T10" fmla="*/ 72 w 120"/>
                <a:gd name="T11" fmla="*/ 26 h 90"/>
                <a:gd name="T12" fmla="*/ 65 w 120"/>
                <a:gd name="T13" fmla="*/ 22 h 90"/>
                <a:gd name="T14" fmla="*/ 39 w 120"/>
                <a:gd name="T15" fmla="*/ 5 h 90"/>
                <a:gd name="T16" fmla="*/ 9 w 120"/>
                <a:gd name="T17" fmla="*/ 15 h 90"/>
                <a:gd name="T18" fmla="*/ 23 w 120"/>
                <a:gd name="T19" fmla="*/ 31 h 90"/>
                <a:gd name="T20" fmla="*/ 12 w 120"/>
                <a:gd name="T21" fmla="*/ 38 h 90"/>
                <a:gd name="T22" fmla="*/ 4 w 120"/>
                <a:gd name="T23" fmla="*/ 34 h 90"/>
                <a:gd name="T24" fmla="*/ 5 w 120"/>
                <a:gd name="T25" fmla="*/ 26 h 90"/>
                <a:gd name="T26" fmla="*/ 1 w 120"/>
                <a:gd name="T27" fmla="*/ 30 h 90"/>
                <a:gd name="T28" fmla="*/ 0 w 120"/>
                <a:gd name="T29" fmla="*/ 45 h 90"/>
                <a:gd name="T30" fmla="*/ 48 w 120"/>
                <a:gd name="T31" fmla="*/ 63 h 90"/>
                <a:gd name="T32" fmla="*/ 55 w 120"/>
                <a:gd name="T33" fmla="*/ 75 h 90"/>
                <a:gd name="T34" fmla="*/ 65 w 120"/>
                <a:gd name="T35" fmla="*/ 90 h 90"/>
                <a:gd name="T36" fmla="*/ 73 w 120"/>
                <a:gd name="T37" fmla="*/ 87 h 90"/>
                <a:gd name="T38" fmla="*/ 73 w 120"/>
                <a:gd name="T39" fmla="*/ 79 h 90"/>
                <a:gd name="T40" fmla="*/ 85 w 120"/>
                <a:gd name="T41" fmla="*/ 76 h 90"/>
                <a:gd name="T42" fmla="*/ 115 w 120"/>
                <a:gd name="T43" fmla="*/ 74 h 90"/>
                <a:gd name="T44" fmla="*/ 119 w 120"/>
                <a:gd name="T45" fmla="*/ 66 h 90"/>
                <a:gd name="T46" fmla="*/ 116 w 120"/>
                <a:gd name="T47" fmla="*/ 58 h 90"/>
                <a:gd name="T48" fmla="*/ 116 w 120"/>
                <a:gd name="T49" fmla="*/ 4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0" h="90">
                  <a:moveTo>
                    <a:pt x="116" y="43"/>
                  </a:moveTo>
                  <a:cubicBezTo>
                    <a:pt x="113" y="35"/>
                    <a:pt x="99" y="16"/>
                    <a:pt x="99" y="16"/>
                  </a:cubicBezTo>
                  <a:cubicBezTo>
                    <a:pt x="91" y="15"/>
                    <a:pt x="91" y="15"/>
                    <a:pt x="91" y="15"/>
                  </a:cubicBezTo>
                  <a:cubicBezTo>
                    <a:pt x="91" y="27"/>
                    <a:pt x="91" y="27"/>
                    <a:pt x="91" y="27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65" y="22"/>
                    <a:pt x="65" y="22"/>
                    <a:pt x="65" y="22"/>
                  </a:cubicBezTo>
                  <a:cubicBezTo>
                    <a:pt x="65" y="22"/>
                    <a:pt x="62" y="6"/>
                    <a:pt x="39" y="5"/>
                  </a:cubicBezTo>
                  <a:cubicBezTo>
                    <a:pt x="17" y="0"/>
                    <a:pt x="9" y="15"/>
                    <a:pt x="9" y="15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48" y="63"/>
                    <a:pt x="48" y="63"/>
                    <a:pt x="48" y="63"/>
                  </a:cubicBezTo>
                  <a:cubicBezTo>
                    <a:pt x="48" y="63"/>
                    <a:pt x="51" y="71"/>
                    <a:pt x="55" y="75"/>
                  </a:cubicBezTo>
                  <a:cubicBezTo>
                    <a:pt x="55" y="82"/>
                    <a:pt x="65" y="90"/>
                    <a:pt x="65" y="90"/>
                  </a:cubicBezTo>
                  <a:cubicBezTo>
                    <a:pt x="73" y="87"/>
                    <a:pt x="73" y="87"/>
                    <a:pt x="73" y="87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9"/>
                    <a:pt x="77" y="76"/>
                    <a:pt x="85" y="76"/>
                  </a:cubicBezTo>
                  <a:cubicBezTo>
                    <a:pt x="92" y="76"/>
                    <a:pt x="115" y="74"/>
                    <a:pt x="115" y="74"/>
                  </a:cubicBezTo>
                  <a:cubicBezTo>
                    <a:pt x="119" y="66"/>
                    <a:pt x="119" y="66"/>
                    <a:pt x="119" y="66"/>
                  </a:cubicBezTo>
                  <a:cubicBezTo>
                    <a:pt x="116" y="58"/>
                    <a:pt x="116" y="58"/>
                    <a:pt x="116" y="58"/>
                  </a:cubicBezTo>
                  <a:cubicBezTo>
                    <a:pt x="116" y="58"/>
                    <a:pt x="120" y="51"/>
                    <a:pt x="116" y="43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8" name="Freeform 152">
              <a:extLst>
                <a:ext uri="{FF2B5EF4-FFF2-40B4-BE49-F238E27FC236}">
                  <a16:creationId xmlns:a16="http://schemas.microsoft.com/office/drawing/2014/main" id="{5016086A-7D09-4FE6-B1C1-5768EB22348C}"/>
                </a:ext>
              </a:extLst>
            </p:cNvPr>
            <p:cNvSpPr>
              <a:spLocks/>
            </p:cNvSpPr>
            <p:nvPr/>
          </p:nvSpPr>
          <p:spPr bwMode="gray">
            <a:xfrm>
              <a:off x="5606198" y="3644636"/>
              <a:ext cx="27112" cy="52629"/>
            </a:xfrm>
            <a:custGeom>
              <a:avLst/>
              <a:gdLst>
                <a:gd name="T0" fmla="*/ 48 w 52"/>
                <a:gd name="T1" fmla="*/ 0 h 102"/>
                <a:gd name="T2" fmla="*/ 36 w 52"/>
                <a:gd name="T3" fmla="*/ 27 h 102"/>
                <a:gd name="T4" fmla="*/ 8 w 52"/>
                <a:gd name="T5" fmla="*/ 56 h 102"/>
                <a:gd name="T6" fmla="*/ 16 w 52"/>
                <a:gd name="T7" fmla="*/ 60 h 102"/>
                <a:gd name="T8" fmla="*/ 0 w 52"/>
                <a:gd name="T9" fmla="*/ 71 h 102"/>
                <a:gd name="T10" fmla="*/ 14 w 52"/>
                <a:gd name="T11" fmla="*/ 102 h 102"/>
                <a:gd name="T12" fmla="*/ 47 w 52"/>
                <a:gd name="T13" fmla="*/ 27 h 102"/>
                <a:gd name="T14" fmla="*/ 52 w 52"/>
                <a:gd name="T15" fmla="*/ 1 h 102"/>
                <a:gd name="T16" fmla="*/ 48 w 52"/>
                <a:gd name="T17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102">
                  <a:moveTo>
                    <a:pt x="48" y="0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14" y="102"/>
                    <a:pt x="14" y="102"/>
                    <a:pt x="14" y="102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51" y="23"/>
                    <a:pt x="52" y="1"/>
                    <a:pt x="52" y="1"/>
                  </a:cubicBezTo>
                  <a:lnTo>
                    <a:pt x="48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9" name="Freeform 153">
              <a:extLst>
                <a:ext uri="{FF2B5EF4-FFF2-40B4-BE49-F238E27FC236}">
                  <a16:creationId xmlns:a16="http://schemas.microsoft.com/office/drawing/2014/main" id="{79DB40C2-1194-4D61-B4EE-BAC4C45B013A}"/>
                </a:ext>
              </a:extLst>
            </p:cNvPr>
            <p:cNvSpPr>
              <a:spLocks/>
            </p:cNvSpPr>
            <p:nvPr/>
          </p:nvSpPr>
          <p:spPr bwMode="gray">
            <a:xfrm>
              <a:off x="5601413" y="3657395"/>
              <a:ext cx="12758" cy="11164"/>
            </a:xfrm>
            <a:custGeom>
              <a:avLst/>
              <a:gdLst>
                <a:gd name="T0" fmla="*/ 22 w 26"/>
                <a:gd name="T1" fmla="*/ 8 h 22"/>
                <a:gd name="T2" fmla="*/ 15 w 26"/>
                <a:gd name="T3" fmla="*/ 8 h 22"/>
                <a:gd name="T4" fmla="*/ 22 w 26"/>
                <a:gd name="T5" fmla="*/ 4 h 22"/>
                <a:gd name="T6" fmla="*/ 15 w 26"/>
                <a:gd name="T7" fmla="*/ 0 h 22"/>
                <a:gd name="T8" fmla="*/ 0 w 26"/>
                <a:gd name="T9" fmla="*/ 7 h 22"/>
                <a:gd name="T10" fmla="*/ 3 w 26"/>
                <a:gd name="T11" fmla="*/ 22 h 22"/>
                <a:gd name="T12" fmla="*/ 22 w 26"/>
                <a:gd name="T13" fmla="*/ 20 h 22"/>
                <a:gd name="T14" fmla="*/ 22 w 26"/>
                <a:gd name="T15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2">
                  <a:moveTo>
                    <a:pt x="22" y="8"/>
                  </a:moveTo>
                  <a:cubicBezTo>
                    <a:pt x="15" y="8"/>
                    <a:pt x="15" y="8"/>
                    <a:pt x="15" y="8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19" y="0"/>
                    <a:pt x="15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18" y="19"/>
                    <a:pt x="22" y="20"/>
                  </a:cubicBezTo>
                  <a:cubicBezTo>
                    <a:pt x="26" y="16"/>
                    <a:pt x="22" y="8"/>
                    <a:pt x="22" y="8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0" name="Freeform 154">
              <a:extLst>
                <a:ext uri="{FF2B5EF4-FFF2-40B4-BE49-F238E27FC236}">
                  <a16:creationId xmlns:a16="http://schemas.microsoft.com/office/drawing/2014/main" id="{7CE1444A-56F2-4C44-A5DF-A200341A4109}"/>
                </a:ext>
              </a:extLst>
            </p:cNvPr>
            <p:cNvSpPr>
              <a:spLocks/>
            </p:cNvSpPr>
            <p:nvPr/>
          </p:nvSpPr>
          <p:spPr bwMode="gray">
            <a:xfrm>
              <a:off x="5579085" y="3663774"/>
              <a:ext cx="20733" cy="19138"/>
            </a:xfrm>
            <a:custGeom>
              <a:avLst/>
              <a:gdLst>
                <a:gd name="T0" fmla="*/ 18 w 40"/>
                <a:gd name="T1" fmla="*/ 20 h 35"/>
                <a:gd name="T2" fmla="*/ 11 w 40"/>
                <a:gd name="T3" fmla="*/ 8 h 35"/>
                <a:gd name="T4" fmla="*/ 0 w 40"/>
                <a:gd name="T5" fmla="*/ 0 h 35"/>
                <a:gd name="T6" fmla="*/ 7 w 40"/>
                <a:gd name="T7" fmla="*/ 23 h 35"/>
                <a:gd name="T8" fmla="*/ 18 w 40"/>
                <a:gd name="T9" fmla="*/ 35 h 35"/>
                <a:gd name="T10" fmla="*/ 40 w 40"/>
                <a:gd name="T11" fmla="*/ 32 h 35"/>
                <a:gd name="T12" fmla="*/ 26 w 40"/>
                <a:gd name="T13" fmla="*/ 20 h 35"/>
                <a:gd name="T14" fmla="*/ 18 w 40"/>
                <a:gd name="T15" fmla="*/ 2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35">
                  <a:moveTo>
                    <a:pt x="18" y="20"/>
                  </a:moveTo>
                  <a:cubicBezTo>
                    <a:pt x="18" y="20"/>
                    <a:pt x="18" y="16"/>
                    <a:pt x="11" y="8"/>
                  </a:cubicBezTo>
                  <a:cubicBezTo>
                    <a:pt x="8" y="4"/>
                    <a:pt x="0" y="0"/>
                    <a:pt x="0" y="0"/>
                  </a:cubicBezTo>
                  <a:cubicBezTo>
                    <a:pt x="0" y="0"/>
                    <a:pt x="3" y="19"/>
                    <a:pt x="7" y="23"/>
                  </a:cubicBezTo>
                  <a:cubicBezTo>
                    <a:pt x="14" y="27"/>
                    <a:pt x="18" y="35"/>
                    <a:pt x="18" y="35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6" y="20"/>
                    <a:pt x="26" y="20"/>
                    <a:pt x="26" y="20"/>
                  </a:cubicBezTo>
                  <a:lnTo>
                    <a:pt x="18" y="2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1" name="Freeform 155">
              <a:extLst>
                <a:ext uri="{FF2B5EF4-FFF2-40B4-BE49-F238E27FC236}">
                  <a16:creationId xmlns:a16="http://schemas.microsoft.com/office/drawing/2014/main" id="{A817FB32-EC99-4FFA-BBBA-E3055BB9E964}"/>
                </a:ext>
              </a:extLst>
            </p:cNvPr>
            <p:cNvSpPr>
              <a:spLocks/>
            </p:cNvSpPr>
            <p:nvPr/>
          </p:nvSpPr>
          <p:spPr bwMode="gray">
            <a:xfrm>
              <a:off x="5607792" y="3539379"/>
              <a:ext cx="14354" cy="31896"/>
            </a:xfrm>
            <a:custGeom>
              <a:avLst/>
              <a:gdLst>
                <a:gd name="T0" fmla="*/ 0 w 27"/>
                <a:gd name="T1" fmla="*/ 35 h 58"/>
                <a:gd name="T2" fmla="*/ 4 w 27"/>
                <a:gd name="T3" fmla="*/ 50 h 58"/>
                <a:gd name="T4" fmla="*/ 14 w 27"/>
                <a:gd name="T5" fmla="*/ 58 h 58"/>
                <a:gd name="T6" fmla="*/ 26 w 27"/>
                <a:gd name="T7" fmla="*/ 40 h 58"/>
                <a:gd name="T8" fmla="*/ 20 w 27"/>
                <a:gd name="T9" fmla="*/ 20 h 58"/>
                <a:gd name="T10" fmla="*/ 13 w 27"/>
                <a:gd name="T11" fmla="*/ 16 h 58"/>
                <a:gd name="T12" fmla="*/ 10 w 27"/>
                <a:gd name="T13" fmla="*/ 1 h 58"/>
                <a:gd name="T14" fmla="*/ 2 w 27"/>
                <a:gd name="T15" fmla="*/ 0 h 58"/>
                <a:gd name="T16" fmla="*/ 9 w 27"/>
                <a:gd name="T17" fmla="*/ 23 h 58"/>
                <a:gd name="T18" fmla="*/ 0 w 27"/>
                <a:gd name="T19" fmla="*/ 3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8">
                  <a:moveTo>
                    <a:pt x="0" y="35"/>
                  </a:moveTo>
                  <a:cubicBezTo>
                    <a:pt x="0" y="42"/>
                    <a:pt x="4" y="50"/>
                    <a:pt x="4" y="50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22" y="51"/>
                    <a:pt x="26" y="47"/>
                    <a:pt x="26" y="40"/>
                  </a:cubicBezTo>
                  <a:cubicBezTo>
                    <a:pt x="27" y="36"/>
                    <a:pt x="20" y="20"/>
                    <a:pt x="20" y="20"/>
                  </a:cubicBezTo>
                  <a:cubicBezTo>
                    <a:pt x="20" y="20"/>
                    <a:pt x="16" y="24"/>
                    <a:pt x="13" y="16"/>
                  </a:cubicBezTo>
                  <a:cubicBezTo>
                    <a:pt x="13" y="8"/>
                    <a:pt x="10" y="1"/>
                    <a:pt x="10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1" y="27"/>
                    <a:pt x="0" y="3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2" name="Freeform 156">
              <a:extLst>
                <a:ext uri="{FF2B5EF4-FFF2-40B4-BE49-F238E27FC236}">
                  <a16:creationId xmlns:a16="http://schemas.microsoft.com/office/drawing/2014/main" id="{BE6AC2AF-0648-4755-BB89-4708ACA34338}"/>
                </a:ext>
              </a:extLst>
            </p:cNvPr>
            <p:cNvSpPr>
              <a:spLocks/>
            </p:cNvSpPr>
            <p:nvPr/>
          </p:nvSpPr>
          <p:spPr bwMode="gray">
            <a:xfrm>
              <a:off x="5437148" y="3408604"/>
              <a:ext cx="204135" cy="272713"/>
            </a:xfrm>
            <a:custGeom>
              <a:avLst/>
              <a:gdLst>
                <a:gd name="T0" fmla="*/ 148 w 386"/>
                <a:gd name="T1" fmla="*/ 510 h 513"/>
                <a:gd name="T2" fmla="*/ 168 w 386"/>
                <a:gd name="T3" fmla="*/ 500 h 513"/>
                <a:gd name="T4" fmla="*/ 194 w 386"/>
                <a:gd name="T5" fmla="*/ 501 h 513"/>
                <a:gd name="T6" fmla="*/ 209 w 386"/>
                <a:gd name="T7" fmla="*/ 494 h 513"/>
                <a:gd name="T8" fmla="*/ 169 w 386"/>
                <a:gd name="T9" fmla="*/ 462 h 513"/>
                <a:gd name="T10" fmla="*/ 178 w 386"/>
                <a:gd name="T11" fmla="*/ 443 h 513"/>
                <a:gd name="T12" fmla="*/ 206 w 386"/>
                <a:gd name="T13" fmla="*/ 406 h 513"/>
                <a:gd name="T14" fmla="*/ 199 w 386"/>
                <a:gd name="T15" fmla="*/ 387 h 513"/>
                <a:gd name="T16" fmla="*/ 185 w 386"/>
                <a:gd name="T17" fmla="*/ 355 h 513"/>
                <a:gd name="T18" fmla="*/ 220 w 386"/>
                <a:gd name="T19" fmla="*/ 326 h 513"/>
                <a:gd name="T20" fmla="*/ 210 w 386"/>
                <a:gd name="T21" fmla="*/ 307 h 513"/>
                <a:gd name="T22" fmla="*/ 260 w 386"/>
                <a:gd name="T23" fmla="*/ 286 h 513"/>
                <a:gd name="T24" fmla="*/ 260 w 386"/>
                <a:gd name="T25" fmla="*/ 271 h 513"/>
                <a:gd name="T26" fmla="*/ 282 w 386"/>
                <a:gd name="T27" fmla="*/ 280 h 513"/>
                <a:gd name="T28" fmla="*/ 296 w 386"/>
                <a:gd name="T29" fmla="*/ 234 h 513"/>
                <a:gd name="T30" fmla="*/ 324 w 386"/>
                <a:gd name="T31" fmla="*/ 190 h 513"/>
                <a:gd name="T32" fmla="*/ 327 w 386"/>
                <a:gd name="T33" fmla="*/ 209 h 513"/>
                <a:gd name="T34" fmla="*/ 334 w 386"/>
                <a:gd name="T35" fmla="*/ 209 h 513"/>
                <a:gd name="T36" fmla="*/ 345 w 386"/>
                <a:gd name="T37" fmla="*/ 218 h 513"/>
                <a:gd name="T38" fmla="*/ 369 w 386"/>
                <a:gd name="T39" fmla="*/ 192 h 513"/>
                <a:gd name="T40" fmla="*/ 382 w 386"/>
                <a:gd name="T41" fmla="*/ 154 h 513"/>
                <a:gd name="T42" fmla="*/ 372 w 386"/>
                <a:gd name="T43" fmla="*/ 123 h 513"/>
                <a:gd name="T44" fmla="*/ 309 w 386"/>
                <a:gd name="T45" fmla="*/ 109 h 513"/>
                <a:gd name="T46" fmla="*/ 294 w 386"/>
                <a:gd name="T47" fmla="*/ 112 h 513"/>
                <a:gd name="T48" fmla="*/ 317 w 386"/>
                <a:gd name="T49" fmla="*/ 90 h 513"/>
                <a:gd name="T50" fmla="*/ 311 w 386"/>
                <a:gd name="T51" fmla="*/ 67 h 513"/>
                <a:gd name="T52" fmla="*/ 298 w 386"/>
                <a:gd name="T53" fmla="*/ 20 h 513"/>
                <a:gd name="T54" fmla="*/ 239 w 386"/>
                <a:gd name="T55" fmla="*/ 2 h 513"/>
                <a:gd name="T56" fmla="*/ 216 w 386"/>
                <a:gd name="T57" fmla="*/ 9 h 513"/>
                <a:gd name="T58" fmla="*/ 169 w 386"/>
                <a:gd name="T59" fmla="*/ 60 h 513"/>
                <a:gd name="T60" fmla="*/ 168 w 386"/>
                <a:gd name="T61" fmla="*/ 79 h 513"/>
                <a:gd name="T62" fmla="*/ 189 w 386"/>
                <a:gd name="T63" fmla="*/ 107 h 513"/>
                <a:gd name="T64" fmla="*/ 175 w 386"/>
                <a:gd name="T65" fmla="*/ 95 h 513"/>
                <a:gd name="T66" fmla="*/ 152 w 386"/>
                <a:gd name="T67" fmla="*/ 105 h 513"/>
                <a:gd name="T68" fmla="*/ 161 w 386"/>
                <a:gd name="T69" fmla="*/ 75 h 513"/>
                <a:gd name="T70" fmla="*/ 124 w 386"/>
                <a:gd name="T71" fmla="*/ 69 h 513"/>
                <a:gd name="T72" fmla="*/ 96 w 386"/>
                <a:gd name="T73" fmla="*/ 99 h 513"/>
                <a:gd name="T74" fmla="*/ 81 w 386"/>
                <a:gd name="T75" fmla="*/ 102 h 513"/>
                <a:gd name="T76" fmla="*/ 42 w 386"/>
                <a:gd name="T77" fmla="*/ 65 h 513"/>
                <a:gd name="T78" fmla="*/ 20 w 386"/>
                <a:gd name="T79" fmla="*/ 133 h 513"/>
                <a:gd name="T80" fmla="*/ 34 w 386"/>
                <a:gd name="T81" fmla="*/ 157 h 513"/>
                <a:gd name="T82" fmla="*/ 18 w 386"/>
                <a:gd name="T83" fmla="*/ 171 h 513"/>
                <a:gd name="T84" fmla="*/ 25 w 386"/>
                <a:gd name="T85" fmla="*/ 187 h 513"/>
                <a:gd name="T86" fmla="*/ 8 w 386"/>
                <a:gd name="T87" fmla="*/ 221 h 513"/>
                <a:gd name="T88" fmla="*/ 35 w 386"/>
                <a:gd name="T89" fmla="*/ 210 h 513"/>
                <a:gd name="T90" fmla="*/ 25 w 386"/>
                <a:gd name="T91" fmla="*/ 260 h 513"/>
                <a:gd name="T92" fmla="*/ 17 w 386"/>
                <a:gd name="T93" fmla="*/ 271 h 513"/>
                <a:gd name="T94" fmla="*/ 0 w 386"/>
                <a:gd name="T95" fmla="*/ 327 h 513"/>
                <a:gd name="T96" fmla="*/ 19 w 386"/>
                <a:gd name="T97" fmla="*/ 321 h 513"/>
                <a:gd name="T98" fmla="*/ 51 w 386"/>
                <a:gd name="T99" fmla="*/ 357 h 513"/>
                <a:gd name="T100" fmla="*/ 67 w 386"/>
                <a:gd name="T101" fmla="*/ 399 h 513"/>
                <a:gd name="T102" fmla="*/ 64 w 386"/>
                <a:gd name="T103" fmla="*/ 472 h 513"/>
                <a:gd name="T104" fmla="*/ 71 w 386"/>
                <a:gd name="T105" fmla="*/ 484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86" h="513">
                  <a:moveTo>
                    <a:pt x="71" y="484"/>
                  </a:moveTo>
                  <a:cubicBezTo>
                    <a:pt x="94" y="481"/>
                    <a:pt x="108" y="489"/>
                    <a:pt x="130" y="494"/>
                  </a:cubicBezTo>
                  <a:cubicBezTo>
                    <a:pt x="138" y="495"/>
                    <a:pt x="133" y="513"/>
                    <a:pt x="148" y="510"/>
                  </a:cubicBezTo>
                  <a:cubicBezTo>
                    <a:pt x="156" y="503"/>
                    <a:pt x="160" y="492"/>
                    <a:pt x="163" y="511"/>
                  </a:cubicBezTo>
                  <a:cubicBezTo>
                    <a:pt x="163" y="511"/>
                    <a:pt x="163" y="507"/>
                    <a:pt x="167" y="507"/>
                  </a:cubicBezTo>
                  <a:cubicBezTo>
                    <a:pt x="168" y="500"/>
                    <a:pt x="168" y="500"/>
                    <a:pt x="168" y="500"/>
                  </a:cubicBezTo>
                  <a:cubicBezTo>
                    <a:pt x="183" y="493"/>
                    <a:pt x="183" y="493"/>
                    <a:pt x="183" y="493"/>
                  </a:cubicBezTo>
                  <a:cubicBezTo>
                    <a:pt x="183" y="493"/>
                    <a:pt x="191" y="486"/>
                    <a:pt x="194" y="486"/>
                  </a:cubicBezTo>
                  <a:cubicBezTo>
                    <a:pt x="198" y="486"/>
                    <a:pt x="194" y="497"/>
                    <a:pt x="194" y="501"/>
                  </a:cubicBezTo>
                  <a:cubicBezTo>
                    <a:pt x="194" y="505"/>
                    <a:pt x="201" y="509"/>
                    <a:pt x="208" y="509"/>
                  </a:cubicBezTo>
                  <a:cubicBezTo>
                    <a:pt x="212" y="506"/>
                    <a:pt x="205" y="502"/>
                    <a:pt x="201" y="498"/>
                  </a:cubicBezTo>
                  <a:cubicBezTo>
                    <a:pt x="202" y="494"/>
                    <a:pt x="209" y="494"/>
                    <a:pt x="209" y="494"/>
                  </a:cubicBezTo>
                  <a:cubicBezTo>
                    <a:pt x="202" y="475"/>
                    <a:pt x="202" y="475"/>
                    <a:pt x="202" y="475"/>
                  </a:cubicBezTo>
                  <a:cubicBezTo>
                    <a:pt x="181" y="458"/>
                    <a:pt x="181" y="458"/>
                    <a:pt x="181" y="458"/>
                  </a:cubicBezTo>
                  <a:cubicBezTo>
                    <a:pt x="169" y="462"/>
                    <a:pt x="169" y="462"/>
                    <a:pt x="169" y="462"/>
                  </a:cubicBezTo>
                  <a:cubicBezTo>
                    <a:pt x="169" y="462"/>
                    <a:pt x="177" y="454"/>
                    <a:pt x="181" y="455"/>
                  </a:cubicBezTo>
                  <a:cubicBezTo>
                    <a:pt x="185" y="451"/>
                    <a:pt x="181" y="443"/>
                    <a:pt x="181" y="443"/>
                  </a:cubicBezTo>
                  <a:cubicBezTo>
                    <a:pt x="178" y="443"/>
                    <a:pt x="178" y="443"/>
                    <a:pt x="178" y="443"/>
                  </a:cubicBezTo>
                  <a:cubicBezTo>
                    <a:pt x="193" y="428"/>
                    <a:pt x="193" y="428"/>
                    <a:pt x="193" y="428"/>
                  </a:cubicBezTo>
                  <a:cubicBezTo>
                    <a:pt x="193" y="428"/>
                    <a:pt x="201" y="429"/>
                    <a:pt x="205" y="425"/>
                  </a:cubicBezTo>
                  <a:cubicBezTo>
                    <a:pt x="209" y="421"/>
                    <a:pt x="206" y="406"/>
                    <a:pt x="206" y="406"/>
                  </a:cubicBezTo>
                  <a:cubicBezTo>
                    <a:pt x="198" y="409"/>
                    <a:pt x="198" y="409"/>
                    <a:pt x="198" y="409"/>
                  </a:cubicBezTo>
                  <a:cubicBezTo>
                    <a:pt x="206" y="406"/>
                    <a:pt x="206" y="406"/>
                    <a:pt x="206" y="406"/>
                  </a:cubicBezTo>
                  <a:cubicBezTo>
                    <a:pt x="206" y="406"/>
                    <a:pt x="199" y="390"/>
                    <a:pt x="199" y="387"/>
                  </a:cubicBezTo>
                  <a:cubicBezTo>
                    <a:pt x="199" y="379"/>
                    <a:pt x="207" y="368"/>
                    <a:pt x="207" y="368"/>
                  </a:cubicBezTo>
                  <a:cubicBezTo>
                    <a:pt x="204" y="356"/>
                    <a:pt x="204" y="356"/>
                    <a:pt x="204" y="356"/>
                  </a:cubicBezTo>
                  <a:cubicBezTo>
                    <a:pt x="204" y="356"/>
                    <a:pt x="185" y="359"/>
                    <a:pt x="185" y="355"/>
                  </a:cubicBezTo>
                  <a:cubicBezTo>
                    <a:pt x="189" y="352"/>
                    <a:pt x="208" y="349"/>
                    <a:pt x="208" y="349"/>
                  </a:cubicBezTo>
                  <a:cubicBezTo>
                    <a:pt x="235" y="327"/>
                    <a:pt x="235" y="327"/>
                    <a:pt x="235" y="327"/>
                  </a:cubicBezTo>
                  <a:cubicBezTo>
                    <a:pt x="220" y="326"/>
                    <a:pt x="220" y="326"/>
                    <a:pt x="220" y="326"/>
                  </a:cubicBezTo>
                  <a:cubicBezTo>
                    <a:pt x="220" y="326"/>
                    <a:pt x="213" y="315"/>
                    <a:pt x="210" y="314"/>
                  </a:cubicBezTo>
                  <a:cubicBezTo>
                    <a:pt x="199" y="310"/>
                    <a:pt x="199" y="310"/>
                    <a:pt x="199" y="310"/>
                  </a:cubicBezTo>
                  <a:cubicBezTo>
                    <a:pt x="199" y="310"/>
                    <a:pt x="203" y="306"/>
                    <a:pt x="210" y="307"/>
                  </a:cubicBezTo>
                  <a:cubicBezTo>
                    <a:pt x="214" y="307"/>
                    <a:pt x="228" y="319"/>
                    <a:pt x="240" y="316"/>
                  </a:cubicBezTo>
                  <a:cubicBezTo>
                    <a:pt x="251" y="313"/>
                    <a:pt x="259" y="298"/>
                    <a:pt x="259" y="298"/>
                  </a:cubicBezTo>
                  <a:cubicBezTo>
                    <a:pt x="260" y="286"/>
                    <a:pt x="260" y="286"/>
                    <a:pt x="260" y="286"/>
                  </a:cubicBezTo>
                  <a:cubicBezTo>
                    <a:pt x="260" y="282"/>
                    <a:pt x="238" y="274"/>
                    <a:pt x="238" y="274"/>
                  </a:cubicBezTo>
                  <a:cubicBezTo>
                    <a:pt x="238" y="270"/>
                    <a:pt x="249" y="274"/>
                    <a:pt x="249" y="274"/>
                  </a:cubicBezTo>
                  <a:cubicBezTo>
                    <a:pt x="260" y="271"/>
                    <a:pt x="260" y="271"/>
                    <a:pt x="260" y="271"/>
                  </a:cubicBezTo>
                  <a:cubicBezTo>
                    <a:pt x="275" y="272"/>
                    <a:pt x="275" y="272"/>
                    <a:pt x="275" y="272"/>
                  </a:cubicBezTo>
                  <a:cubicBezTo>
                    <a:pt x="279" y="279"/>
                    <a:pt x="279" y="279"/>
                    <a:pt x="279" y="279"/>
                  </a:cubicBezTo>
                  <a:cubicBezTo>
                    <a:pt x="282" y="280"/>
                    <a:pt x="282" y="280"/>
                    <a:pt x="282" y="280"/>
                  </a:cubicBezTo>
                  <a:cubicBezTo>
                    <a:pt x="282" y="280"/>
                    <a:pt x="287" y="268"/>
                    <a:pt x="287" y="265"/>
                  </a:cubicBezTo>
                  <a:cubicBezTo>
                    <a:pt x="291" y="261"/>
                    <a:pt x="295" y="257"/>
                    <a:pt x="295" y="257"/>
                  </a:cubicBezTo>
                  <a:cubicBezTo>
                    <a:pt x="296" y="234"/>
                    <a:pt x="296" y="234"/>
                    <a:pt x="296" y="234"/>
                  </a:cubicBezTo>
                  <a:cubicBezTo>
                    <a:pt x="296" y="231"/>
                    <a:pt x="289" y="215"/>
                    <a:pt x="289" y="211"/>
                  </a:cubicBezTo>
                  <a:cubicBezTo>
                    <a:pt x="289" y="207"/>
                    <a:pt x="313" y="182"/>
                    <a:pt x="321" y="182"/>
                  </a:cubicBezTo>
                  <a:cubicBezTo>
                    <a:pt x="324" y="182"/>
                    <a:pt x="324" y="190"/>
                    <a:pt x="324" y="190"/>
                  </a:cubicBezTo>
                  <a:cubicBezTo>
                    <a:pt x="312" y="205"/>
                    <a:pt x="312" y="205"/>
                    <a:pt x="312" y="205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2" y="212"/>
                    <a:pt x="323" y="209"/>
                    <a:pt x="327" y="209"/>
                  </a:cubicBezTo>
                  <a:cubicBezTo>
                    <a:pt x="330" y="213"/>
                    <a:pt x="326" y="217"/>
                    <a:pt x="323" y="220"/>
                  </a:cubicBezTo>
                  <a:cubicBezTo>
                    <a:pt x="319" y="220"/>
                    <a:pt x="330" y="225"/>
                    <a:pt x="334" y="225"/>
                  </a:cubicBezTo>
                  <a:cubicBezTo>
                    <a:pt x="337" y="221"/>
                    <a:pt x="334" y="209"/>
                    <a:pt x="334" y="209"/>
                  </a:cubicBezTo>
                  <a:cubicBezTo>
                    <a:pt x="334" y="209"/>
                    <a:pt x="339" y="198"/>
                    <a:pt x="342" y="198"/>
                  </a:cubicBezTo>
                  <a:cubicBezTo>
                    <a:pt x="346" y="199"/>
                    <a:pt x="349" y="206"/>
                    <a:pt x="346" y="206"/>
                  </a:cubicBezTo>
                  <a:cubicBezTo>
                    <a:pt x="342" y="210"/>
                    <a:pt x="342" y="214"/>
                    <a:pt x="345" y="218"/>
                  </a:cubicBezTo>
                  <a:cubicBezTo>
                    <a:pt x="349" y="218"/>
                    <a:pt x="357" y="214"/>
                    <a:pt x="357" y="214"/>
                  </a:cubicBezTo>
                  <a:cubicBezTo>
                    <a:pt x="357" y="203"/>
                    <a:pt x="357" y="203"/>
                    <a:pt x="357" y="203"/>
                  </a:cubicBezTo>
                  <a:cubicBezTo>
                    <a:pt x="369" y="192"/>
                    <a:pt x="369" y="192"/>
                    <a:pt x="369" y="192"/>
                  </a:cubicBezTo>
                  <a:cubicBezTo>
                    <a:pt x="369" y="188"/>
                    <a:pt x="369" y="188"/>
                    <a:pt x="369" y="188"/>
                  </a:cubicBezTo>
                  <a:cubicBezTo>
                    <a:pt x="385" y="174"/>
                    <a:pt x="385" y="174"/>
                    <a:pt x="385" y="174"/>
                  </a:cubicBezTo>
                  <a:cubicBezTo>
                    <a:pt x="382" y="154"/>
                    <a:pt x="382" y="154"/>
                    <a:pt x="382" y="154"/>
                  </a:cubicBezTo>
                  <a:cubicBezTo>
                    <a:pt x="386" y="151"/>
                    <a:pt x="386" y="151"/>
                    <a:pt x="386" y="151"/>
                  </a:cubicBezTo>
                  <a:cubicBezTo>
                    <a:pt x="386" y="139"/>
                    <a:pt x="386" y="139"/>
                    <a:pt x="386" y="139"/>
                  </a:cubicBezTo>
                  <a:cubicBezTo>
                    <a:pt x="386" y="132"/>
                    <a:pt x="372" y="123"/>
                    <a:pt x="372" y="123"/>
                  </a:cubicBezTo>
                  <a:cubicBezTo>
                    <a:pt x="330" y="129"/>
                    <a:pt x="330" y="129"/>
                    <a:pt x="330" y="129"/>
                  </a:cubicBezTo>
                  <a:cubicBezTo>
                    <a:pt x="316" y="121"/>
                    <a:pt x="316" y="121"/>
                    <a:pt x="316" y="121"/>
                  </a:cubicBezTo>
                  <a:cubicBezTo>
                    <a:pt x="316" y="121"/>
                    <a:pt x="313" y="109"/>
                    <a:pt x="309" y="109"/>
                  </a:cubicBezTo>
                  <a:cubicBezTo>
                    <a:pt x="305" y="105"/>
                    <a:pt x="298" y="112"/>
                    <a:pt x="298" y="112"/>
                  </a:cubicBezTo>
                  <a:cubicBezTo>
                    <a:pt x="297" y="120"/>
                    <a:pt x="297" y="120"/>
                    <a:pt x="297" y="120"/>
                  </a:cubicBezTo>
                  <a:cubicBezTo>
                    <a:pt x="294" y="112"/>
                    <a:pt x="294" y="112"/>
                    <a:pt x="294" y="112"/>
                  </a:cubicBezTo>
                  <a:cubicBezTo>
                    <a:pt x="306" y="101"/>
                    <a:pt x="306" y="101"/>
                    <a:pt x="306" y="101"/>
                  </a:cubicBezTo>
                  <a:cubicBezTo>
                    <a:pt x="309" y="101"/>
                    <a:pt x="309" y="101"/>
                    <a:pt x="309" y="101"/>
                  </a:cubicBezTo>
                  <a:cubicBezTo>
                    <a:pt x="317" y="90"/>
                    <a:pt x="317" y="90"/>
                    <a:pt x="317" y="90"/>
                  </a:cubicBezTo>
                  <a:cubicBezTo>
                    <a:pt x="310" y="86"/>
                    <a:pt x="310" y="86"/>
                    <a:pt x="310" y="86"/>
                  </a:cubicBezTo>
                  <a:cubicBezTo>
                    <a:pt x="314" y="75"/>
                    <a:pt x="314" y="75"/>
                    <a:pt x="314" y="75"/>
                  </a:cubicBezTo>
                  <a:cubicBezTo>
                    <a:pt x="311" y="67"/>
                    <a:pt x="311" y="67"/>
                    <a:pt x="311" y="67"/>
                  </a:cubicBezTo>
                  <a:cubicBezTo>
                    <a:pt x="309" y="36"/>
                    <a:pt x="309" y="36"/>
                    <a:pt x="309" y="36"/>
                  </a:cubicBezTo>
                  <a:cubicBezTo>
                    <a:pt x="313" y="25"/>
                    <a:pt x="313" y="25"/>
                    <a:pt x="313" y="25"/>
                  </a:cubicBezTo>
                  <a:cubicBezTo>
                    <a:pt x="313" y="21"/>
                    <a:pt x="298" y="20"/>
                    <a:pt x="298" y="2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69" y="0"/>
                    <a:pt x="269" y="0"/>
                    <a:pt x="269" y="0"/>
                  </a:cubicBezTo>
                  <a:cubicBezTo>
                    <a:pt x="239" y="2"/>
                    <a:pt x="239" y="2"/>
                    <a:pt x="239" y="2"/>
                  </a:cubicBezTo>
                  <a:cubicBezTo>
                    <a:pt x="239" y="2"/>
                    <a:pt x="227" y="9"/>
                    <a:pt x="227" y="13"/>
                  </a:cubicBezTo>
                  <a:cubicBezTo>
                    <a:pt x="223" y="17"/>
                    <a:pt x="216" y="24"/>
                    <a:pt x="212" y="20"/>
                  </a:cubicBezTo>
                  <a:cubicBezTo>
                    <a:pt x="212" y="16"/>
                    <a:pt x="220" y="13"/>
                    <a:pt x="216" y="9"/>
                  </a:cubicBezTo>
                  <a:cubicBezTo>
                    <a:pt x="217" y="1"/>
                    <a:pt x="186" y="7"/>
                    <a:pt x="186" y="7"/>
                  </a:cubicBezTo>
                  <a:cubicBezTo>
                    <a:pt x="167" y="29"/>
                    <a:pt x="167" y="29"/>
                    <a:pt x="167" y="29"/>
                  </a:cubicBezTo>
                  <a:cubicBezTo>
                    <a:pt x="167" y="29"/>
                    <a:pt x="169" y="56"/>
                    <a:pt x="169" y="60"/>
                  </a:cubicBezTo>
                  <a:cubicBezTo>
                    <a:pt x="165" y="60"/>
                    <a:pt x="173" y="64"/>
                    <a:pt x="173" y="64"/>
                  </a:cubicBezTo>
                  <a:cubicBezTo>
                    <a:pt x="173" y="64"/>
                    <a:pt x="172" y="68"/>
                    <a:pt x="169" y="68"/>
                  </a:cubicBezTo>
                  <a:cubicBezTo>
                    <a:pt x="165" y="71"/>
                    <a:pt x="168" y="79"/>
                    <a:pt x="168" y="79"/>
                  </a:cubicBezTo>
                  <a:cubicBezTo>
                    <a:pt x="172" y="79"/>
                    <a:pt x="179" y="83"/>
                    <a:pt x="179" y="83"/>
                  </a:cubicBezTo>
                  <a:cubicBezTo>
                    <a:pt x="178" y="106"/>
                    <a:pt x="178" y="106"/>
                    <a:pt x="178" y="106"/>
                  </a:cubicBezTo>
                  <a:cubicBezTo>
                    <a:pt x="189" y="107"/>
                    <a:pt x="189" y="107"/>
                    <a:pt x="189" y="107"/>
                  </a:cubicBezTo>
                  <a:cubicBezTo>
                    <a:pt x="189" y="107"/>
                    <a:pt x="185" y="114"/>
                    <a:pt x="178" y="114"/>
                  </a:cubicBezTo>
                  <a:cubicBezTo>
                    <a:pt x="170" y="117"/>
                    <a:pt x="171" y="106"/>
                    <a:pt x="171" y="106"/>
                  </a:cubicBezTo>
                  <a:cubicBezTo>
                    <a:pt x="175" y="95"/>
                    <a:pt x="175" y="95"/>
                    <a:pt x="175" y="95"/>
                  </a:cubicBezTo>
                  <a:cubicBezTo>
                    <a:pt x="164" y="87"/>
                    <a:pt x="164" y="87"/>
                    <a:pt x="164" y="87"/>
                  </a:cubicBezTo>
                  <a:cubicBezTo>
                    <a:pt x="164" y="87"/>
                    <a:pt x="156" y="94"/>
                    <a:pt x="153" y="94"/>
                  </a:cubicBezTo>
                  <a:cubicBezTo>
                    <a:pt x="152" y="105"/>
                    <a:pt x="152" y="105"/>
                    <a:pt x="152" y="105"/>
                  </a:cubicBezTo>
                  <a:cubicBezTo>
                    <a:pt x="148" y="105"/>
                    <a:pt x="148" y="105"/>
                    <a:pt x="148" y="105"/>
                  </a:cubicBezTo>
                  <a:cubicBezTo>
                    <a:pt x="145" y="97"/>
                    <a:pt x="145" y="97"/>
                    <a:pt x="145" y="97"/>
                  </a:cubicBezTo>
                  <a:cubicBezTo>
                    <a:pt x="161" y="75"/>
                    <a:pt x="161" y="75"/>
                    <a:pt x="161" y="75"/>
                  </a:cubicBezTo>
                  <a:cubicBezTo>
                    <a:pt x="154" y="56"/>
                    <a:pt x="154" y="56"/>
                    <a:pt x="154" y="56"/>
                  </a:cubicBezTo>
                  <a:cubicBezTo>
                    <a:pt x="136" y="55"/>
                    <a:pt x="136" y="55"/>
                    <a:pt x="136" y="55"/>
                  </a:cubicBezTo>
                  <a:cubicBezTo>
                    <a:pt x="128" y="54"/>
                    <a:pt x="124" y="62"/>
                    <a:pt x="124" y="69"/>
                  </a:cubicBezTo>
                  <a:cubicBezTo>
                    <a:pt x="120" y="73"/>
                    <a:pt x="127" y="73"/>
                    <a:pt x="127" y="73"/>
                  </a:cubicBezTo>
                  <a:cubicBezTo>
                    <a:pt x="116" y="77"/>
                    <a:pt x="116" y="77"/>
                    <a:pt x="116" y="77"/>
                  </a:cubicBezTo>
                  <a:cubicBezTo>
                    <a:pt x="96" y="99"/>
                    <a:pt x="96" y="99"/>
                    <a:pt x="96" y="99"/>
                  </a:cubicBezTo>
                  <a:cubicBezTo>
                    <a:pt x="96" y="99"/>
                    <a:pt x="107" y="107"/>
                    <a:pt x="107" y="114"/>
                  </a:cubicBezTo>
                  <a:cubicBezTo>
                    <a:pt x="106" y="126"/>
                    <a:pt x="88" y="121"/>
                    <a:pt x="88" y="121"/>
                  </a:cubicBezTo>
                  <a:cubicBezTo>
                    <a:pt x="81" y="102"/>
                    <a:pt x="81" y="102"/>
                    <a:pt x="81" y="102"/>
                  </a:cubicBezTo>
                  <a:cubicBezTo>
                    <a:pt x="81" y="102"/>
                    <a:pt x="55" y="97"/>
                    <a:pt x="44" y="92"/>
                  </a:cubicBezTo>
                  <a:cubicBezTo>
                    <a:pt x="33" y="88"/>
                    <a:pt x="37" y="81"/>
                    <a:pt x="37" y="73"/>
                  </a:cubicBezTo>
                  <a:cubicBezTo>
                    <a:pt x="38" y="69"/>
                    <a:pt x="42" y="65"/>
                    <a:pt x="42" y="65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0" y="80"/>
                    <a:pt x="30" y="80"/>
                    <a:pt x="30" y="80"/>
                  </a:cubicBezTo>
                  <a:cubicBezTo>
                    <a:pt x="25" y="91"/>
                    <a:pt x="20" y="133"/>
                    <a:pt x="20" y="133"/>
                  </a:cubicBezTo>
                  <a:cubicBezTo>
                    <a:pt x="24" y="130"/>
                    <a:pt x="24" y="130"/>
                    <a:pt x="24" y="130"/>
                  </a:cubicBezTo>
                  <a:cubicBezTo>
                    <a:pt x="41" y="157"/>
                    <a:pt x="41" y="157"/>
                    <a:pt x="41" y="157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23" y="145"/>
                    <a:pt x="23" y="145"/>
                    <a:pt x="23" y="145"/>
                  </a:cubicBezTo>
                  <a:cubicBezTo>
                    <a:pt x="18" y="171"/>
                    <a:pt x="18" y="171"/>
                    <a:pt x="18" y="171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25" y="187"/>
                    <a:pt x="25" y="187"/>
                    <a:pt x="25" y="187"/>
                  </a:cubicBezTo>
                  <a:cubicBezTo>
                    <a:pt x="21" y="179"/>
                    <a:pt x="21" y="179"/>
                    <a:pt x="21" y="179"/>
                  </a:cubicBezTo>
                  <a:cubicBezTo>
                    <a:pt x="14" y="183"/>
                    <a:pt x="14" y="183"/>
                    <a:pt x="14" y="183"/>
                  </a:cubicBezTo>
                  <a:cubicBezTo>
                    <a:pt x="8" y="221"/>
                    <a:pt x="8" y="221"/>
                    <a:pt x="8" y="221"/>
                  </a:cubicBezTo>
                  <a:cubicBezTo>
                    <a:pt x="12" y="217"/>
                    <a:pt x="12" y="217"/>
                    <a:pt x="12" y="217"/>
                  </a:cubicBezTo>
                  <a:cubicBezTo>
                    <a:pt x="20" y="202"/>
                    <a:pt x="20" y="202"/>
                    <a:pt x="20" y="202"/>
                  </a:cubicBezTo>
                  <a:cubicBezTo>
                    <a:pt x="35" y="210"/>
                    <a:pt x="35" y="210"/>
                    <a:pt x="35" y="210"/>
                  </a:cubicBezTo>
                  <a:cubicBezTo>
                    <a:pt x="34" y="233"/>
                    <a:pt x="34" y="233"/>
                    <a:pt x="34" y="233"/>
                  </a:cubicBezTo>
                  <a:cubicBezTo>
                    <a:pt x="34" y="233"/>
                    <a:pt x="48" y="242"/>
                    <a:pt x="44" y="249"/>
                  </a:cubicBezTo>
                  <a:cubicBezTo>
                    <a:pt x="40" y="257"/>
                    <a:pt x="32" y="264"/>
                    <a:pt x="25" y="260"/>
                  </a:cubicBezTo>
                  <a:cubicBezTo>
                    <a:pt x="14" y="255"/>
                    <a:pt x="19" y="229"/>
                    <a:pt x="19" y="229"/>
                  </a:cubicBezTo>
                  <a:cubicBezTo>
                    <a:pt x="15" y="229"/>
                    <a:pt x="15" y="229"/>
                    <a:pt x="15" y="229"/>
                  </a:cubicBezTo>
                  <a:cubicBezTo>
                    <a:pt x="15" y="229"/>
                    <a:pt x="18" y="263"/>
                    <a:pt x="17" y="271"/>
                  </a:cubicBezTo>
                  <a:cubicBezTo>
                    <a:pt x="17" y="282"/>
                    <a:pt x="5" y="297"/>
                    <a:pt x="5" y="297"/>
                  </a:cubicBezTo>
                  <a:cubicBezTo>
                    <a:pt x="8" y="301"/>
                    <a:pt x="8" y="301"/>
                    <a:pt x="8" y="301"/>
                  </a:cubicBezTo>
                  <a:cubicBezTo>
                    <a:pt x="0" y="327"/>
                    <a:pt x="0" y="327"/>
                    <a:pt x="0" y="327"/>
                  </a:cubicBezTo>
                  <a:cubicBezTo>
                    <a:pt x="7" y="332"/>
                    <a:pt x="7" y="332"/>
                    <a:pt x="7" y="332"/>
                  </a:cubicBezTo>
                  <a:cubicBezTo>
                    <a:pt x="25" y="348"/>
                    <a:pt x="25" y="348"/>
                    <a:pt x="25" y="348"/>
                  </a:cubicBezTo>
                  <a:cubicBezTo>
                    <a:pt x="19" y="321"/>
                    <a:pt x="19" y="321"/>
                    <a:pt x="19" y="321"/>
                  </a:cubicBezTo>
                  <a:cubicBezTo>
                    <a:pt x="26" y="321"/>
                    <a:pt x="26" y="321"/>
                    <a:pt x="26" y="321"/>
                  </a:cubicBezTo>
                  <a:cubicBezTo>
                    <a:pt x="32" y="348"/>
                    <a:pt x="32" y="348"/>
                    <a:pt x="32" y="348"/>
                  </a:cubicBezTo>
                  <a:cubicBezTo>
                    <a:pt x="51" y="357"/>
                    <a:pt x="51" y="357"/>
                    <a:pt x="51" y="357"/>
                  </a:cubicBezTo>
                  <a:cubicBezTo>
                    <a:pt x="58" y="357"/>
                    <a:pt x="58" y="357"/>
                    <a:pt x="58" y="357"/>
                  </a:cubicBezTo>
                  <a:cubicBezTo>
                    <a:pt x="72" y="388"/>
                    <a:pt x="72" y="388"/>
                    <a:pt x="72" y="388"/>
                  </a:cubicBezTo>
                  <a:cubicBezTo>
                    <a:pt x="67" y="399"/>
                    <a:pt x="67" y="399"/>
                    <a:pt x="67" y="399"/>
                  </a:cubicBezTo>
                  <a:cubicBezTo>
                    <a:pt x="67" y="399"/>
                    <a:pt x="70" y="415"/>
                    <a:pt x="70" y="426"/>
                  </a:cubicBezTo>
                  <a:cubicBezTo>
                    <a:pt x="70" y="434"/>
                    <a:pt x="58" y="449"/>
                    <a:pt x="57" y="456"/>
                  </a:cubicBezTo>
                  <a:cubicBezTo>
                    <a:pt x="57" y="464"/>
                    <a:pt x="64" y="468"/>
                    <a:pt x="64" y="472"/>
                  </a:cubicBezTo>
                  <a:cubicBezTo>
                    <a:pt x="60" y="472"/>
                    <a:pt x="60" y="475"/>
                    <a:pt x="60" y="479"/>
                  </a:cubicBezTo>
                  <a:cubicBezTo>
                    <a:pt x="60" y="479"/>
                    <a:pt x="60" y="479"/>
                    <a:pt x="61" y="479"/>
                  </a:cubicBezTo>
                  <a:cubicBezTo>
                    <a:pt x="64" y="480"/>
                    <a:pt x="67" y="484"/>
                    <a:pt x="71" y="48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3" name="Freeform 157">
              <a:extLst>
                <a:ext uri="{FF2B5EF4-FFF2-40B4-BE49-F238E27FC236}">
                  <a16:creationId xmlns:a16="http://schemas.microsoft.com/office/drawing/2014/main" id="{243BB8E9-84C6-43DC-A11A-B53EECE902A9}"/>
                </a:ext>
              </a:extLst>
            </p:cNvPr>
            <p:cNvSpPr>
              <a:spLocks/>
            </p:cNvSpPr>
            <p:nvPr/>
          </p:nvSpPr>
          <p:spPr bwMode="gray">
            <a:xfrm>
              <a:off x="5773652" y="3732351"/>
              <a:ext cx="6379" cy="3190"/>
            </a:xfrm>
            <a:custGeom>
              <a:avLst/>
              <a:gdLst>
                <a:gd name="T0" fmla="*/ 11 w 11"/>
                <a:gd name="T1" fmla="*/ 0 h 7"/>
                <a:gd name="T2" fmla="*/ 0 w 11"/>
                <a:gd name="T3" fmla="*/ 3 h 7"/>
                <a:gd name="T4" fmla="*/ 11 w 11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7">
                  <a:moveTo>
                    <a:pt x="11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7" y="7"/>
                    <a:pt x="1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4" name="Freeform 158">
              <a:extLst>
                <a:ext uri="{FF2B5EF4-FFF2-40B4-BE49-F238E27FC236}">
                  <a16:creationId xmlns:a16="http://schemas.microsoft.com/office/drawing/2014/main" id="{7B6C620C-28BF-4F2C-9A41-48C4C07B432E}"/>
                </a:ext>
              </a:extLst>
            </p:cNvPr>
            <p:cNvSpPr>
              <a:spLocks/>
            </p:cNvSpPr>
            <p:nvPr/>
          </p:nvSpPr>
          <p:spPr bwMode="gray">
            <a:xfrm>
              <a:off x="5776842" y="3708428"/>
              <a:ext cx="4785" cy="22327"/>
            </a:xfrm>
            <a:custGeom>
              <a:avLst/>
              <a:gdLst>
                <a:gd name="T0" fmla="*/ 1 w 10"/>
                <a:gd name="T1" fmla="*/ 42 h 42"/>
                <a:gd name="T2" fmla="*/ 10 w 10"/>
                <a:gd name="T3" fmla="*/ 8 h 42"/>
                <a:gd name="T4" fmla="*/ 1 w 10"/>
                <a:gd name="T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42">
                  <a:moveTo>
                    <a:pt x="1" y="42"/>
                  </a:moveTo>
                  <a:cubicBezTo>
                    <a:pt x="5" y="34"/>
                    <a:pt x="10" y="8"/>
                    <a:pt x="10" y="8"/>
                  </a:cubicBezTo>
                  <a:cubicBezTo>
                    <a:pt x="0" y="0"/>
                    <a:pt x="2" y="38"/>
                    <a:pt x="1" y="4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5" name="Freeform 159">
              <a:extLst>
                <a:ext uri="{FF2B5EF4-FFF2-40B4-BE49-F238E27FC236}">
                  <a16:creationId xmlns:a16="http://schemas.microsoft.com/office/drawing/2014/main" id="{E742FEBC-EA98-4E3E-9141-71690B6EB29F}"/>
                </a:ext>
              </a:extLst>
            </p:cNvPr>
            <p:cNvSpPr>
              <a:spLocks/>
            </p:cNvSpPr>
            <p:nvPr/>
          </p:nvSpPr>
          <p:spPr bwMode="gray">
            <a:xfrm>
              <a:off x="5331891" y="3800927"/>
              <a:ext cx="15948" cy="4785"/>
            </a:xfrm>
            <a:custGeom>
              <a:avLst/>
              <a:gdLst>
                <a:gd name="T0" fmla="*/ 30 w 30"/>
                <a:gd name="T1" fmla="*/ 8 h 11"/>
                <a:gd name="T2" fmla="*/ 0 w 30"/>
                <a:gd name="T3" fmla="*/ 10 h 11"/>
                <a:gd name="T4" fmla="*/ 11 w 30"/>
                <a:gd name="T5" fmla="*/ 11 h 11"/>
                <a:gd name="T6" fmla="*/ 30 w 30"/>
                <a:gd name="T7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1">
                  <a:moveTo>
                    <a:pt x="30" y="8"/>
                  </a:moveTo>
                  <a:cubicBezTo>
                    <a:pt x="26" y="0"/>
                    <a:pt x="7" y="10"/>
                    <a:pt x="0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5" y="11"/>
                    <a:pt x="22" y="11"/>
                    <a:pt x="30" y="8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6" name="Freeform 160">
              <a:extLst>
                <a:ext uri="{FF2B5EF4-FFF2-40B4-BE49-F238E27FC236}">
                  <a16:creationId xmlns:a16="http://schemas.microsoft.com/office/drawing/2014/main" id="{2013D39D-CE55-46DD-93A4-A66E4E50D5E2}"/>
                </a:ext>
              </a:extLst>
            </p:cNvPr>
            <p:cNvSpPr>
              <a:spLocks/>
            </p:cNvSpPr>
            <p:nvPr/>
          </p:nvSpPr>
          <p:spPr bwMode="gray">
            <a:xfrm>
              <a:off x="5781627" y="3724377"/>
              <a:ext cx="7975" cy="7975"/>
            </a:xfrm>
            <a:custGeom>
              <a:avLst/>
              <a:gdLst>
                <a:gd name="T0" fmla="*/ 15 w 15"/>
                <a:gd name="T1" fmla="*/ 8 h 15"/>
                <a:gd name="T2" fmla="*/ 0 w 15"/>
                <a:gd name="T3" fmla="*/ 15 h 15"/>
                <a:gd name="T4" fmla="*/ 15 w 15"/>
                <a:gd name="T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5" y="8"/>
                  </a:moveTo>
                  <a:cubicBezTo>
                    <a:pt x="8" y="0"/>
                    <a:pt x="7" y="11"/>
                    <a:pt x="0" y="15"/>
                  </a:cubicBezTo>
                  <a:cubicBezTo>
                    <a:pt x="3" y="15"/>
                    <a:pt x="11" y="12"/>
                    <a:pt x="15" y="8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7" name="Freeform 161">
              <a:extLst>
                <a:ext uri="{FF2B5EF4-FFF2-40B4-BE49-F238E27FC236}">
                  <a16:creationId xmlns:a16="http://schemas.microsoft.com/office/drawing/2014/main" id="{47EC68ED-68C4-460E-BFB7-84DF75FFD3D9}"/>
                </a:ext>
              </a:extLst>
            </p:cNvPr>
            <p:cNvSpPr>
              <a:spLocks/>
            </p:cNvSpPr>
            <p:nvPr/>
          </p:nvSpPr>
          <p:spPr bwMode="gray">
            <a:xfrm>
              <a:off x="5537620" y="3837608"/>
              <a:ext cx="1595" cy="0"/>
            </a:xfrm>
            <a:custGeom>
              <a:avLst/>
              <a:gdLst>
                <a:gd name="T0" fmla="*/ 4 w 4"/>
                <a:gd name="T1" fmla="*/ 0 w 4"/>
                <a:gd name="T2" fmla="*/ 4 w 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">
                  <a:moveTo>
                    <a:pt x="4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8" name="Freeform 162">
              <a:extLst>
                <a:ext uri="{FF2B5EF4-FFF2-40B4-BE49-F238E27FC236}">
                  <a16:creationId xmlns:a16="http://schemas.microsoft.com/office/drawing/2014/main" id="{2E77344D-0B40-4537-BD95-0E37B54C57D0}"/>
                </a:ext>
              </a:extLst>
            </p:cNvPr>
            <p:cNvSpPr>
              <a:spLocks/>
            </p:cNvSpPr>
            <p:nvPr/>
          </p:nvSpPr>
          <p:spPr bwMode="gray">
            <a:xfrm>
              <a:off x="5829471" y="3769031"/>
              <a:ext cx="35086" cy="39871"/>
            </a:xfrm>
            <a:custGeom>
              <a:avLst/>
              <a:gdLst>
                <a:gd name="T0" fmla="*/ 7 w 69"/>
                <a:gd name="T1" fmla="*/ 31 h 76"/>
                <a:gd name="T2" fmla="*/ 14 w 69"/>
                <a:gd name="T3" fmla="*/ 39 h 76"/>
                <a:gd name="T4" fmla="*/ 36 w 69"/>
                <a:gd name="T5" fmla="*/ 55 h 76"/>
                <a:gd name="T6" fmla="*/ 25 w 69"/>
                <a:gd name="T7" fmla="*/ 55 h 76"/>
                <a:gd name="T8" fmla="*/ 25 w 69"/>
                <a:gd name="T9" fmla="*/ 43 h 76"/>
                <a:gd name="T10" fmla="*/ 9 w 69"/>
                <a:gd name="T11" fmla="*/ 73 h 76"/>
                <a:gd name="T12" fmla="*/ 24 w 69"/>
                <a:gd name="T13" fmla="*/ 74 h 76"/>
                <a:gd name="T14" fmla="*/ 69 w 69"/>
                <a:gd name="T15" fmla="*/ 76 h 76"/>
                <a:gd name="T16" fmla="*/ 44 w 69"/>
                <a:gd name="T17" fmla="*/ 37 h 76"/>
                <a:gd name="T18" fmla="*/ 1 w 69"/>
                <a:gd name="T19" fmla="*/ 0 h 76"/>
                <a:gd name="T20" fmla="*/ 0 w 69"/>
                <a:gd name="T21" fmla="*/ 34 h 76"/>
                <a:gd name="T22" fmla="*/ 7 w 69"/>
                <a:gd name="T23" fmla="*/ 3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9" h="76">
                  <a:moveTo>
                    <a:pt x="7" y="31"/>
                  </a:moveTo>
                  <a:cubicBezTo>
                    <a:pt x="11" y="35"/>
                    <a:pt x="14" y="35"/>
                    <a:pt x="14" y="39"/>
                  </a:cubicBezTo>
                  <a:cubicBezTo>
                    <a:pt x="18" y="28"/>
                    <a:pt x="41" y="33"/>
                    <a:pt x="36" y="55"/>
                  </a:cubicBezTo>
                  <a:cubicBezTo>
                    <a:pt x="29" y="51"/>
                    <a:pt x="32" y="55"/>
                    <a:pt x="25" y="55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17" y="55"/>
                    <a:pt x="28" y="67"/>
                    <a:pt x="9" y="73"/>
                  </a:cubicBezTo>
                  <a:cubicBezTo>
                    <a:pt x="24" y="74"/>
                    <a:pt x="24" y="74"/>
                    <a:pt x="24" y="74"/>
                  </a:cubicBezTo>
                  <a:cubicBezTo>
                    <a:pt x="28" y="74"/>
                    <a:pt x="65" y="64"/>
                    <a:pt x="69" y="76"/>
                  </a:cubicBezTo>
                  <a:cubicBezTo>
                    <a:pt x="65" y="64"/>
                    <a:pt x="59" y="45"/>
                    <a:pt x="44" y="37"/>
                  </a:cubicBezTo>
                  <a:cubicBezTo>
                    <a:pt x="29" y="32"/>
                    <a:pt x="16" y="5"/>
                    <a:pt x="1" y="0"/>
                  </a:cubicBezTo>
                  <a:cubicBezTo>
                    <a:pt x="1" y="0"/>
                    <a:pt x="3" y="27"/>
                    <a:pt x="0" y="34"/>
                  </a:cubicBezTo>
                  <a:cubicBezTo>
                    <a:pt x="2" y="33"/>
                    <a:pt x="7" y="37"/>
                    <a:pt x="7" y="3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9" name="Freeform 163">
              <a:extLst>
                <a:ext uri="{FF2B5EF4-FFF2-40B4-BE49-F238E27FC236}">
                  <a16:creationId xmlns:a16="http://schemas.microsoft.com/office/drawing/2014/main" id="{88128B19-4CEA-418E-91F5-A38C93105FE3}"/>
                </a:ext>
              </a:extLst>
            </p:cNvPr>
            <p:cNvSpPr>
              <a:spLocks/>
            </p:cNvSpPr>
            <p:nvPr/>
          </p:nvSpPr>
          <p:spPr bwMode="gray">
            <a:xfrm>
              <a:off x="5780031" y="3702049"/>
              <a:ext cx="52629" cy="59008"/>
            </a:xfrm>
            <a:custGeom>
              <a:avLst/>
              <a:gdLst>
                <a:gd name="T0" fmla="*/ 24 w 97"/>
                <a:gd name="T1" fmla="*/ 49 h 111"/>
                <a:gd name="T2" fmla="*/ 9 w 97"/>
                <a:gd name="T3" fmla="*/ 60 h 111"/>
                <a:gd name="T4" fmla="*/ 20 w 97"/>
                <a:gd name="T5" fmla="*/ 64 h 111"/>
                <a:gd name="T6" fmla="*/ 12 w 97"/>
                <a:gd name="T7" fmla="*/ 76 h 111"/>
                <a:gd name="T8" fmla="*/ 4 w 97"/>
                <a:gd name="T9" fmla="*/ 90 h 111"/>
                <a:gd name="T10" fmla="*/ 29 w 97"/>
                <a:gd name="T11" fmla="*/ 103 h 111"/>
                <a:gd name="T12" fmla="*/ 29 w 97"/>
                <a:gd name="T13" fmla="*/ 107 h 111"/>
                <a:gd name="T14" fmla="*/ 44 w 97"/>
                <a:gd name="T15" fmla="*/ 108 h 111"/>
                <a:gd name="T16" fmla="*/ 37 w 97"/>
                <a:gd name="T17" fmla="*/ 100 h 111"/>
                <a:gd name="T18" fmla="*/ 45 w 97"/>
                <a:gd name="T19" fmla="*/ 85 h 111"/>
                <a:gd name="T20" fmla="*/ 75 w 97"/>
                <a:gd name="T21" fmla="*/ 82 h 111"/>
                <a:gd name="T22" fmla="*/ 67 w 97"/>
                <a:gd name="T23" fmla="*/ 90 h 111"/>
                <a:gd name="T24" fmla="*/ 79 w 97"/>
                <a:gd name="T25" fmla="*/ 86 h 111"/>
                <a:gd name="T26" fmla="*/ 71 w 97"/>
                <a:gd name="T27" fmla="*/ 94 h 111"/>
                <a:gd name="T28" fmla="*/ 82 w 97"/>
                <a:gd name="T29" fmla="*/ 98 h 111"/>
                <a:gd name="T30" fmla="*/ 90 w 97"/>
                <a:gd name="T31" fmla="*/ 83 h 111"/>
                <a:gd name="T32" fmla="*/ 65 w 97"/>
                <a:gd name="T33" fmla="*/ 59 h 111"/>
                <a:gd name="T34" fmla="*/ 55 w 97"/>
                <a:gd name="T35" fmla="*/ 28 h 111"/>
                <a:gd name="T36" fmla="*/ 41 w 97"/>
                <a:gd name="T37" fmla="*/ 12 h 111"/>
                <a:gd name="T38" fmla="*/ 42 w 97"/>
                <a:gd name="T39" fmla="*/ 0 h 111"/>
                <a:gd name="T40" fmla="*/ 10 w 97"/>
                <a:gd name="T41" fmla="*/ 30 h 111"/>
                <a:gd name="T42" fmla="*/ 22 w 97"/>
                <a:gd name="T43" fmla="*/ 15 h 111"/>
                <a:gd name="T44" fmla="*/ 22 w 97"/>
                <a:gd name="T45" fmla="*/ 30 h 111"/>
                <a:gd name="T46" fmla="*/ 37 w 97"/>
                <a:gd name="T47" fmla="*/ 19 h 111"/>
                <a:gd name="T48" fmla="*/ 55 w 97"/>
                <a:gd name="T49" fmla="*/ 35 h 111"/>
                <a:gd name="T50" fmla="*/ 40 w 97"/>
                <a:gd name="T51" fmla="*/ 31 h 111"/>
                <a:gd name="T52" fmla="*/ 36 w 97"/>
                <a:gd name="T53" fmla="*/ 38 h 111"/>
                <a:gd name="T54" fmla="*/ 37 w 97"/>
                <a:gd name="T55" fmla="*/ 27 h 111"/>
                <a:gd name="T56" fmla="*/ 32 w 97"/>
                <a:gd name="T57" fmla="*/ 42 h 111"/>
                <a:gd name="T58" fmla="*/ 6 w 97"/>
                <a:gd name="T59" fmla="*/ 37 h 111"/>
                <a:gd name="T60" fmla="*/ 24 w 97"/>
                <a:gd name="T61" fmla="*/ 49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7" h="111">
                  <a:moveTo>
                    <a:pt x="24" y="49"/>
                  </a:moveTo>
                  <a:cubicBezTo>
                    <a:pt x="24" y="53"/>
                    <a:pt x="5" y="56"/>
                    <a:pt x="9" y="60"/>
                  </a:cubicBezTo>
                  <a:cubicBezTo>
                    <a:pt x="9" y="64"/>
                    <a:pt x="20" y="57"/>
                    <a:pt x="20" y="64"/>
                  </a:cubicBezTo>
                  <a:cubicBezTo>
                    <a:pt x="20" y="72"/>
                    <a:pt x="23" y="76"/>
                    <a:pt x="12" y="76"/>
                  </a:cubicBezTo>
                  <a:cubicBezTo>
                    <a:pt x="1" y="75"/>
                    <a:pt x="0" y="86"/>
                    <a:pt x="4" y="90"/>
                  </a:cubicBezTo>
                  <a:cubicBezTo>
                    <a:pt x="7" y="94"/>
                    <a:pt x="26" y="103"/>
                    <a:pt x="29" y="103"/>
                  </a:cubicBezTo>
                  <a:cubicBezTo>
                    <a:pt x="33" y="107"/>
                    <a:pt x="29" y="107"/>
                    <a:pt x="29" y="107"/>
                  </a:cubicBezTo>
                  <a:cubicBezTo>
                    <a:pt x="33" y="111"/>
                    <a:pt x="44" y="111"/>
                    <a:pt x="44" y="108"/>
                  </a:cubicBezTo>
                  <a:cubicBezTo>
                    <a:pt x="45" y="100"/>
                    <a:pt x="37" y="107"/>
                    <a:pt x="37" y="100"/>
                  </a:cubicBezTo>
                  <a:cubicBezTo>
                    <a:pt x="37" y="92"/>
                    <a:pt x="52" y="93"/>
                    <a:pt x="45" y="85"/>
                  </a:cubicBezTo>
                  <a:cubicBezTo>
                    <a:pt x="49" y="85"/>
                    <a:pt x="75" y="79"/>
                    <a:pt x="75" y="82"/>
                  </a:cubicBezTo>
                  <a:cubicBezTo>
                    <a:pt x="75" y="82"/>
                    <a:pt x="68" y="86"/>
                    <a:pt x="67" y="90"/>
                  </a:cubicBezTo>
                  <a:cubicBezTo>
                    <a:pt x="71" y="86"/>
                    <a:pt x="75" y="86"/>
                    <a:pt x="79" y="86"/>
                  </a:cubicBezTo>
                  <a:cubicBezTo>
                    <a:pt x="71" y="94"/>
                    <a:pt x="71" y="94"/>
                    <a:pt x="71" y="94"/>
                  </a:cubicBezTo>
                  <a:cubicBezTo>
                    <a:pt x="75" y="94"/>
                    <a:pt x="82" y="98"/>
                    <a:pt x="82" y="98"/>
                  </a:cubicBezTo>
                  <a:cubicBezTo>
                    <a:pt x="82" y="94"/>
                    <a:pt x="90" y="83"/>
                    <a:pt x="90" y="83"/>
                  </a:cubicBezTo>
                  <a:cubicBezTo>
                    <a:pt x="91" y="75"/>
                    <a:pt x="65" y="67"/>
                    <a:pt x="65" y="59"/>
                  </a:cubicBezTo>
                  <a:cubicBezTo>
                    <a:pt x="62" y="43"/>
                    <a:pt x="97" y="18"/>
                    <a:pt x="55" y="28"/>
                  </a:cubicBezTo>
                  <a:cubicBezTo>
                    <a:pt x="52" y="28"/>
                    <a:pt x="41" y="20"/>
                    <a:pt x="41" y="12"/>
                  </a:cubicBezTo>
                  <a:cubicBezTo>
                    <a:pt x="41" y="8"/>
                    <a:pt x="57" y="1"/>
                    <a:pt x="42" y="0"/>
                  </a:cubicBezTo>
                  <a:cubicBezTo>
                    <a:pt x="34" y="0"/>
                    <a:pt x="0" y="21"/>
                    <a:pt x="10" y="30"/>
                  </a:cubicBezTo>
                  <a:cubicBezTo>
                    <a:pt x="14" y="34"/>
                    <a:pt x="22" y="15"/>
                    <a:pt x="22" y="15"/>
                  </a:cubicBezTo>
                  <a:cubicBezTo>
                    <a:pt x="30" y="11"/>
                    <a:pt x="22" y="30"/>
                    <a:pt x="22" y="30"/>
                  </a:cubicBezTo>
                  <a:cubicBezTo>
                    <a:pt x="29" y="30"/>
                    <a:pt x="33" y="19"/>
                    <a:pt x="37" y="19"/>
                  </a:cubicBezTo>
                  <a:cubicBezTo>
                    <a:pt x="37" y="19"/>
                    <a:pt x="55" y="39"/>
                    <a:pt x="55" y="35"/>
                  </a:cubicBezTo>
                  <a:cubicBezTo>
                    <a:pt x="53" y="70"/>
                    <a:pt x="44" y="31"/>
                    <a:pt x="40" y="31"/>
                  </a:cubicBezTo>
                  <a:cubicBezTo>
                    <a:pt x="36" y="35"/>
                    <a:pt x="40" y="39"/>
                    <a:pt x="36" y="38"/>
                  </a:cubicBezTo>
                  <a:cubicBezTo>
                    <a:pt x="36" y="38"/>
                    <a:pt x="40" y="27"/>
                    <a:pt x="37" y="27"/>
                  </a:cubicBezTo>
                  <a:cubicBezTo>
                    <a:pt x="29" y="23"/>
                    <a:pt x="29" y="38"/>
                    <a:pt x="32" y="42"/>
                  </a:cubicBezTo>
                  <a:cubicBezTo>
                    <a:pt x="29" y="38"/>
                    <a:pt x="7" y="26"/>
                    <a:pt x="6" y="37"/>
                  </a:cubicBezTo>
                  <a:cubicBezTo>
                    <a:pt x="6" y="45"/>
                    <a:pt x="21" y="42"/>
                    <a:pt x="24" y="49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0" name="Freeform 164">
              <a:extLst>
                <a:ext uri="{FF2B5EF4-FFF2-40B4-BE49-F238E27FC236}">
                  <a16:creationId xmlns:a16="http://schemas.microsoft.com/office/drawing/2014/main" id="{EE68914E-C395-4194-931E-17956627B9FA}"/>
                </a:ext>
              </a:extLst>
            </p:cNvPr>
            <p:cNvSpPr>
              <a:spLocks/>
            </p:cNvSpPr>
            <p:nvPr/>
          </p:nvSpPr>
          <p:spPr bwMode="gray">
            <a:xfrm>
              <a:off x="5837444" y="3757868"/>
              <a:ext cx="4785" cy="4785"/>
            </a:xfrm>
            <a:custGeom>
              <a:avLst/>
              <a:gdLst>
                <a:gd name="T0" fmla="*/ 7 w 7"/>
                <a:gd name="T1" fmla="*/ 4 h 11"/>
                <a:gd name="T2" fmla="*/ 0 w 7"/>
                <a:gd name="T3" fmla="*/ 4 h 11"/>
                <a:gd name="T4" fmla="*/ 7 w 7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1">
                  <a:moveTo>
                    <a:pt x="7" y="4"/>
                  </a:moveTo>
                  <a:cubicBezTo>
                    <a:pt x="4" y="0"/>
                    <a:pt x="4" y="0"/>
                    <a:pt x="0" y="4"/>
                  </a:cubicBezTo>
                  <a:cubicBezTo>
                    <a:pt x="0" y="11"/>
                    <a:pt x="4" y="4"/>
                    <a:pt x="7" y="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1" name="Freeform 165">
              <a:extLst>
                <a:ext uri="{FF2B5EF4-FFF2-40B4-BE49-F238E27FC236}">
                  <a16:creationId xmlns:a16="http://schemas.microsoft.com/office/drawing/2014/main" id="{456CAB1E-ED54-4F7B-85A8-662C0ACDF93D}"/>
                </a:ext>
              </a:extLst>
            </p:cNvPr>
            <p:cNvSpPr>
              <a:spLocks/>
            </p:cNvSpPr>
            <p:nvPr/>
          </p:nvSpPr>
          <p:spPr bwMode="gray">
            <a:xfrm>
              <a:off x="5218659" y="3662179"/>
              <a:ext cx="706501" cy="960075"/>
            </a:xfrm>
            <a:custGeom>
              <a:avLst/>
              <a:gdLst>
                <a:gd name="T0" fmla="*/ 191 w 1336"/>
                <a:gd name="T1" fmla="*/ 553 h 1815"/>
                <a:gd name="T2" fmla="*/ 99 w 1336"/>
                <a:gd name="T3" fmla="*/ 686 h 1815"/>
                <a:gd name="T4" fmla="*/ 41 w 1336"/>
                <a:gd name="T5" fmla="*/ 718 h 1815"/>
                <a:gd name="T6" fmla="*/ 15 w 1336"/>
                <a:gd name="T7" fmla="*/ 877 h 1815"/>
                <a:gd name="T8" fmla="*/ 13 w 1336"/>
                <a:gd name="T9" fmla="*/ 939 h 1815"/>
                <a:gd name="T10" fmla="*/ 60 w 1336"/>
                <a:gd name="T11" fmla="*/ 1052 h 1815"/>
                <a:gd name="T12" fmla="*/ 65 w 1336"/>
                <a:gd name="T13" fmla="*/ 1193 h 1815"/>
                <a:gd name="T14" fmla="*/ 61 w 1336"/>
                <a:gd name="T15" fmla="*/ 1262 h 1815"/>
                <a:gd name="T16" fmla="*/ 126 w 1336"/>
                <a:gd name="T17" fmla="*/ 1330 h 1815"/>
                <a:gd name="T18" fmla="*/ 196 w 1336"/>
                <a:gd name="T19" fmla="*/ 1341 h 1815"/>
                <a:gd name="T20" fmla="*/ 255 w 1336"/>
                <a:gd name="T21" fmla="*/ 1451 h 1815"/>
                <a:gd name="T22" fmla="*/ 175 w 1336"/>
                <a:gd name="T23" fmla="*/ 1700 h 1815"/>
                <a:gd name="T24" fmla="*/ 186 w 1336"/>
                <a:gd name="T25" fmla="*/ 1719 h 1815"/>
                <a:gd name="T26" fmla="*/ 322 w 1336"/>
                <a:gd name="T27" fmla="*/ 1707 h 1815"/>
                <a:gd name="T28" fmla="*/ 371 w 1336"/>
                <a:gd name="T29" fmla="*/ 1690 h 1815"/>
                <a:gd name="T30" fmla="*/ 499 w 1336"/>
                <a:gd name="T31" fmla="*/ 1749 h 1815"/>
                <a:gd name="T32" fmla="*/ 584 w 1336"/>
                <a:gd name="T33" fmla="*/ 1788 h 1815"/>
                <a:gd name="T34" fmla="*/ 630 w 1336"/>
                <a:gd name="T35" fmla="*/ 1745 h 1815"/>
                <a:gd name="T36" fmla="*/ 745 w 1336"/>
                <a:gd name="T37" fmla="*/ 1784 h 1815"/>
                <a:gd name="T38" fmla="*/ 847 w 1336"/>
                <a:gd name="T39" fmla="*/ 1747 h 1815"/>
                <a:gd name="T40" fmla="*/ 994 w 1336"/>
                <a:gd name="T41" fmla="*/ 1735 h 1815"/>
                <a:gd name="T42" fmla="*/ 1019 w 1336"/>
                <a:gd name="T43" fmla="*/ 1679 h 1815"/>
                <a:gd name="T44" fmla="*/ 1093 w 1336"/>
                <a:gd name="T45" fmla="*/ 1529 h 1815"/>
                <a:gd name="T46" fmla="*/ 1127 w 1336"/>
                <a:gd name="T47" fmla="*/ 1439 h 1815"/>
                <a:gd name="T48" fmla="*/ 960 w 1336"/>
                <a:gd name="T49" fmla="*/ 1259 h 1815"/>
                <a:gd name="T50" fmla="*/ 919 w 1336"/>
                <a:gd name="T51" fmla="*/ 1162 h 1815"/>
                <a:gd name="T52" fmla="*/ 986 w 1336"/>
                <a:gd name="T53" fmla="*/ 1092 h 1815"/>
                <a:gd name="T54" fmla="*/ 1128 w 1336"/>
                <a:gd name="T55" fmla="*/ 1015 h 1815"/>
                <a:gd name="T56" fmla="*/ 1225 w 1336"/>
                <a:gd name="T57" fmla="*/ 939 h 1815"/>
                <a:gd name="T58" fmla="*/ 1302 w 1336"/>
                <a:gd name="T59" fmla="*/ 981 h 1815"/>
                <a:gd name="T60" fmla="*/ 1286 w 1336"/>
                <a:gd name="T61" fmla="*/ 827 h 1815"/>
                <a:gd name="T62" fmla="*/ 1258 w 1336"/>
                <a:gd name="T63" fmla="*/ 627 h 1815"/>
                <a:gd name="T64" fmla="*/ 1235 w 1336"/>
                <a:gd name="T65" fmla="*/ 392 h 1815"/>
                <a:gd name="T66" fmla="*/ 1158 w 1336"/>
                <a:gd name="T67" fmla="*/ 270 h 1815"/>
                <a:gd name="T68" fmla="*/ 1098 w 1336"/>
                <a:gd name="T69" fmla="*/ 202 h 1815"/>
                <a:gd name="T70" fmla="*/ 991 w 1336"/>
                <a:gd name="T71" fmla="*/ 159 h 1815"/>
                <a:gd name="T72" fmla="*/ 1041 w 1336"/>
                <a:gd name="T73" fmla="*/ 138 h 1815"/>
                <a:gd name="T74" fmla="*/ 888 w 1336"/>
                <a:gd name="T75" fmla="*/ 208 h 1815"/>
                <a:gd name="T76" fmla="*/ 838 w 1336"/>
                <a:gd name="T77" fmla="*/ 247 h 1815"/>
                <a:gd name="T78" fmla="*/ 770 w 1336"/>
                <a:gd name="T79" fmla="*/ 256 h 1815"/>
                <a:gd name="T80" fmla="*/ 785 w 1336"/>
                <a:gd name="T81" fmla="*/ 172 h 1815"/>
                <a:gd name="T82" fmla="*/ 690 w 1336"/>
                <a:gd name="T83" fmla="*/ 129 h 1815"/>
                <a:gd name="T84" fmla="*/ 645 w 1336"/>
                <a:gd name="T85" fmla="*/ 51 h 1815"/>
                <a:gd name="T86" fmla="*/ 541 w 1336"/>
                <a:gd name="T87" fmla="*/ 15 h 1815"/>
                <a:gd name="T88" fmla="*/ 463 w 1336"/>
                <a:gd name="T89" fmla="*/ 8 h 1815"/>
                <a:gd name="T90" fmla="*/ 504 w 1336"/>
                <a:gd name="T91" fmla="*/ 101 h 1815"/>
                <a:gd name="T92" fmla="*/ 481 w 1336"/>
                <a:gd name="T93" fmla="*/ 181 h 1815"/>
                <a:gd name="T94" fmla="*/ 556 w 1336"/>
                <a:gd name="T95" fmla="*/ 276 h 1815"/>
                <a:gd name="T96" fmla="*/ 478 w 1336"/>
                <a:gd name="T97" fmla="*/ 257 h 1815"/>
                <a:gd name="T98" fmla="*/ 412 w 1336"/>
                <a:gd name="T99" fmla="*/ 315 h 1815"/>
                <a:gd name="T100" fmla="*/ 374 w 1336"/>
                <a:gd name="T101" fmla="*/ 325 h 1815"/>
                <a:gd name="T102" fmla="*/ 232 w 1336"/>
                <a:gd name="T103" fmla="*/ 314 h 1815"/>
                <a:gd name="T104" fmla="*/ 234 w 1336"/>
                <a:gd name="T105" fmla="*/ 425 h 1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36" h="1815">
                  <a:moveTo>
                    <a:pt x="234" y="425"/>
                  </a:moveTo>
                  <a:cubicBezTo>
                    <a:pt x="238" y="441"/>
                    <a:pt x="226" y="455"/>
                    <a:pt x="218" y="466"/>
                  </a:cubicBezTo>
                  <a:cubicBezTo>
                    <a:pt x="206" y="481"/>
                    <a:pt x="216" y="508"/>
                    <a:pt x="197" y="515"/>
                  </a:cubicBezTo>
                  <a:cubicBezTo>
                    <a:pt x="189" y="519"/>
                    <a:pt x="145" y="494"/>
                    <a:pt x="163" y="525"/>
                  </a:cubicBezTo>
                  <a:cubicBezTo>
                    <a:pt x="132" y="539"/>
                    <a:pt x="179" y="575"/>
                    <a:pt x="191" y="553"/>
                  </a:cubicBezTo>
                  <a:cubicBezTo>
                    <a:pt x="209" y="573"/>
                    <a:pt x="186" y="595"/>
                    <a:pt x="200" y="607"/>
                  </a:cubicBezTo>
                  <a:cubicBezTo>
                    <a:pt x="192" y="611"/>
                    <a:pt x="169" y="632"/>
                    <a:pt x="169" y="632"/>
                  </a:cubicBezTo>
                  <a:cubicBezTo>
                    <a:pt x="154" y="632"/>
                    <a:pt x="146" y="639"/>
                    <a:pt x="138" y="650"/>
                  </a:cubicBezTo>
                  <a:cubicBezTo>
                    <a:pt x="168" y="651"/>
                    <a:pt x="151" y="685"/>
                    <a:pt x="144" y="681"/>
                  </a:cubicBezTo>
                  <a:cubicBezTo>
                    <a:pt x="130" y="669"/>
                    <a:pt x="114" y="691"/>
                    <a:pt x="99" y="686"/>
                  </a:cubicBezTo>
                  <a:cubicBezTo>
                    <a:pt x="99" y="694"/>
                    <a:pt x="99" y="694"/>
                    <a:pt x="99" y="694"/>
                  </a:cubicBezTo>
                  <a:cubicBezTo>
                    <a:pt x="88" y="686"/>
                    <a:pt x="69" y="677"/>
                    <a:pt x="55" y="677"/>
                  </a:cubicBezTo>
                  <a:cubicBezTo>
                    <a:pt x="58" y="681"/>
                    <a:pt x="58" y="688"/>
                    <a:pt x="61" y="692"/>
                  </a:cubicBezTo>
                  <a:cubicBezTo>
                    <a:pt x="50" y="684"/>
                    <a:pt x="43" y="688"/>
                    <a:pt x="32" y="687"/>
                  </a:cubicBezTo>
                  <a:cubicBezTo>
                    <a:pt x="32" y="687"/>
                    <a:pt x="41" y="722"/>
                    <a:pt x="41" y="718"/>
                  </a:cubicBezTo>
                  <a:cubicBezTo>
                    <a:pt x="41" y="730"/>
                    <a:pt x="48" y="745"/>
                    <a:pt x="55" y="757"/>
                  </a:cubicBezTo>
                  <a:cubicBezTo>
                    <a:pt x="62" y="769"/>
                    <a:pt x="61" y="784"/>
                    <a:pt x="60" y="799"/>
                  </a:cubicBezTo>
                  <a:cubicBezTo>
                    <a:pt x="59" y="818"/>
                    <a:pt x="29" y="821"/>
                    <a:pt x="36" y="848"/>
                  </a:cubicBezTo>
                  <a:cubicBezTo>
                    <a:pt x="47" y="845"/>
                    <a:pt x="47" y="845"/>
                    <a:pt x="47" y="845"/>
                  </a:cubicBezTo>
                  <a:cubicBezTo>
                    <a:pt x="42" y="863"/>
                    <a:pt x="20" y="859"/>
                    <a:pt x="15" y="877"/>
                  </a:cubicBezTo>
                  <a:cubicBezTo>
                    <a:pt x="12" y="874"/>
                    <a:pt x="12" y="870"/>
                    <a:pt x="8" y="866"/>
                  </a:cubicBezTo>
                  <a:cubicBezTo>
                    <a:pt x="1" y="869"/>
                    <a:pt x="0" y="881"/>
                    <a:pt x="4" y="888"/>
                  </a:cubicBezTo>
                  <a:cubicBezTo>
                    <a:pt x="26" y="882"/>
                    <a:pt x="25" y="905"/>
                    <a:pt x="28" y="920"/>
                  </a:cubicBezTo>
                  <a:cubicBezTo>
                    <a:pt x="21" y="920"/>
                    <a:pt x="17" y="923"/>
                    <a:pt x="9" y="931"/>
                  </a:cubicBezTo>
                  <a:cubicBezTo>
                    <a:pt x="9" y="931"/>
                    <a:pt x="13" y="935"/>
                    <a:pt x="13" y="939"/>
                  </a:cubicBezTo>
                  <a:cubicBezTo>
                    <a:pt x="15" y="945"/>
                    <a:pt x="19" y="952"/>
                    <a:pt x="24" y="958"/>
                  </a:cubicBezTo>
                  <a:cubicBezTo>
                    <a:pt x="32" y="968"/>
                    <a:pt x="41" y="976"/>
                    <a:pt x="48" y="979"/>
                  </a:cubicBezTo>
                  <a:cubicBezTo>
                    <a:pt x="44" y="982"/>
                    <a:pt x="33" y="989"/>
                    <a:pt x="33" y="993"/>
                  </a:cubicBezTo>
                  <a:cubicBezTo>
                    <a:pt x="32" y="1012"/>
                    <a:pt x="47" y="1001"/>
                    <a:pt x="54" y="1009"/>
                  </a:cubicBezTo>
                  <a:cubicBezTo>
                    <a:pt x="58" y="1013"/>
                    <a:pt x="64" y="1044"/>
                    <a:pt x="60" y="1052"/>
                  </a:cubicBezTo>
                  <a:cubicBezTo>
                    <a:pt x="56" y="1055"/>
                    <a:pt x="37" y="1058"/>
                    <a:pt x="29" y="1066"/>
                  </a:cubicBezTo>
                  <a:cubicBezTo>
                    <a:pt x="29" y="1066"/>
                    <a:pt x="28" y="1067"/>
                    <a:pt x="28" y="1067"/>
                  </a:cubicBezTo>
                  <a:cubicBezTo>
                    <a:pt x="21" y="1075"/>
                    <a:pt x="17" y="1093"/>
                    <a:pt x="16" y="1103"/>
                  </a:cubicBezTo>
                  <a:cubicBezTo>
                    <a:pt x="15" y="1126"/>
                    <a:pt x="28" y="1165"/>
                    <a:pt x="47" y="1162"/>
                  </a:cubicBezTo>
                  <a:cubicBezTo>
                    <a:pt x="50" y="1178"/>
                    <a:pt x="70" y="1167"/>
                    <a:pt x="65" y="1193"/>
                  </a:cubicBezTo>
                  <a:cubicBezTo>
                    <a:pt x="61" y="1197"/>
                    <a:pt x="45" y="1215"/>
                    <a:pt x="41" y="1219"/>
                  </a:cubicBezTo>
                  <a:cubicBezTo>
                    <a:pt x="33" y="1223"/>
                    <a:pt x="37" y="1230"/>
                    <a:pt x="36" y="1238"/>
                  </a:cubicBezTo>
                  <a:cubicBezTo>
                    <a:pt x="36" y="1246"/>
                    <a:pt x="36" y="1249"/>
                    <a:pt x="40" y="1250"/>
                  </a:cubicBezTo>
                  <a:cubicBezTo>
                    <a:pt x="41" y="1251"/>
                    <a:pt x="43" y="1251"/>
                    <a:pt x="44" y="1252"/>
                  </a:cubicBezTo>
                  <a:cubicBezTo>
                    <a:pt x="49" y="1253"/>
                    <a:pt x="55" y="1255"/>
                    <a:pt x="61" y="1262"/>
                  </a:cubicBezTo>
                  <a:cubicBezTo>
                    <a:pt x="65" y="1266"/>
                    <a:pt x="64" y="1278"/>
                    <a:pt x="57" y="1281"/>
                  </a:cubicBezTo>
                  <a:cubicBezTo>
                    <a:pt x="61" y="1277"/>
                    <a:pt x="81" y="1317"/>
                    <a:pt x="82" y="1313"/>
                  </a:cubicBezTo>
                  <a:cubicBezTo>
                    <a:pt x="85" y="1321"/>
                    <a:pt x="77" y="1324"/>
                    <a:pt x="88" y="1328"/>
                  </a:cubicBezTo>
                  <a:cubicBezTo>
                    <a:pt x="100" y="1329"/>
                    <a:pt x="103" y="1329"/>
                    <a:pt x="100" y="1318"/>
                  </a:cubicBezTo>
                  <a:cubicBezTo>
                    <a:pt x="108" y="1318"/>
                    <a:pt x="126" y="1323"/>
                    <a:pt x="126" y="1330"/>
                  </a:cubicBezTo>
                  <a:cubicBezTo>
                    <a:pt x="128" y="1353"/>
                    <a:pt x="133" y="1334"/>
                    <a:pt x="140" y="1335"/>
                  </a:cubicBezTo>
                  <a:cubicBezTo>
                    <a:pt x="140" y="1335"/>
                    <a:pt x="159" y="1347"/>
                    <a:pt x="166" y="1347"/>
                  </a:cubicBezTo>
                  <a:cubicBezTo>
                    <a:pt x="170" y="1348"/>
                    <a:pt x="170" y="1344"/>
                    <a:pt x="181" y="1341"/>
                  </a:cubicBezTo>
                  <a:cubicBezTo>
                    <a:pt x="181" y="1341"/>
                    <a:pt x="174" y="1336"/>
                    <a:pt x="185" y="1337"/>
                  </a:cubicBezTo>
                  <a:cubicBezTo>
                    <a:pt x="189" y="1337"/>
                    <a:pt x="193" y="1341"/>
                    <a:pt x="196" y="1341"/>
                  </a:cubicBezTo>
                  <a:cubicBezTo>
                    <a:pt x="189" y="1341"/>
                    <a:pt x="203" y="1357"/>
                    <a:pt x="207" y="1357"/>
                  </a:cubicBezTo>
                  <a:cubicBezTo>
                    <a:pt x="214" y="1361"/>
                    <a:pt x="247" y="1382"/>
                    <a:pt x="251" y="1374"/>
                  </a:cubicBezTo>
                  <a:cubicBezTo>
                    <a:pt x="263" y="1364"/>
                    <a:pt x="291" y="1392"/>
                    <a:pt x="302" y="1396"/>
                  </a:cubicBezTo>
                  <a:cubicBezTo>
                    <a:pt x="287" y="1403"/>
                    <a:pt x="290" y="1422"/>
                    <a:pt x="282" y="1433"/>
                  </a:cubicBezTo>
                  <a:cubicBezTo>
                    <a:pt x="274" y="1441"/>
                    <a:pt x="259" y="1436"/>
                    <a:pt x="255" y="1451"/>
                  </a:cubicBezTo>
                  <a:cubicBezTo>
                    <a:pt x="235" y="1473"/>
                    <a:pt x="235" y="1473"/>
                    <a:pt x="235" y="1473"/>
                  </a:cubicBezTo>
                  <a:cubicBezTo>
                    <a:pt x="214" y="1526"/>
                    <a:pt x="214" y="1526"/>
                    <a:pt x="214" y="1526"/>
                  </a:cubicBezTo>
                  <a:cubicBezTo>
                    <a:pt x="217" y="1537"/>
                    <a:pt x="209" y="1552"/>
                    <a:pt x="201" y="1563"/>
                  </a:cubicBezTo>
                  <a:cubicBezTo>
                    <a:pt x="193" y="1574"/>
                    <a:pt x="191" y="1616"/>
                    <a:pt x="187" y="1624"/>
                  </a:cubicBezTo>
                  <a:cubicBezTo>
                    <a:pt x="176" y="1646"/>
                    <a:pt x="168" y="1677"/>
                    <a:pt x="175" y="1700"/>
                  </a:cubicBezTo>
                  <a:cubicBezTo>
                    <a:pt x="175" y="1701"/>
                    <a:pt x="175" y="1703"/>
                    <a:pt x="176" y="1704"/>
                  </a:cubicBezTo>
                  <a:cubicBezTo>
                    <a:pt x="176" y="1704"/>
                    <a:pt x="176" y="1704"/>
                    <a:pt x="176" y="1704"/>
                  </a:cubicBezTo>
                  <a:cubicBezTo>
                    <a:pt x="177" y="1707"/>
                    <a:pt x="178" y="1709"/>
                    <a:pt x="179" y="1711"/>
                  </a:cubicBezTo>
                  <a:cubicBezTo>
                    <a:pt x="183" y="1712"/>
                    <a:pt x="190" y="1716"/>
                    <a:pt x="194" y="1716"/>
                  </a:cubicBezTo>
                  <a:cubicBezTo>
                    <a:pt x="190" y="1716"/>
                    <a:pt x="187" y="1716"/>
                    <a:pt x="186" y="1719"/>
                  </a:cubicBezTo>
                  <a:cubicBezTo>
                    <a:pt x="197" y="1731"/>
                    <a:pt x="213" y="1709"/>
                    <a:pt x="250" y="1726"/>
                  </a:cubicBezTo>
                  <a:cubicBezTo>
                    <a:pt x="261" y="1734"/>
                    <a:pt x="269" y="1712"/>
                    <a:pt x="288" y="1717"/>
                  </a:cubicBezTo>
                  <a:cubicBezTo>
                    <a:pt x="299" y="1717"/>
                    <a:pt x="302" y="1733"/>
                    <a:pt x="321" y="1726"/>
                  </a:cubicBezTo>
                  <a:cubicBezTo>
                    <a:pt x="321" y="1714"/>
                    <a:pt x="329" y="1711"/>
                    <a:pt x="332" y="1723"/>
                  </a:cubicBezTo>
                  <a:cubicBezTo>
                    <a:pt x="359" y="1705"/>
                    <a:pt x="325" y="1711"/>
                    <a:pt x="322" y="1707"/>
                  </a:cubicBezTo>
                  <a:cubicBezTo>
                    <a:pt x="314" y="1703"/>
                    <a:pt x="310" y="1710"/>
                    <a:pt x="311" y="1699"/>
                  </a:cubicBezTo>
                  <a:cubicBezTo>
                    <a:pt x="308" y="1687"/>
                    <a:pt x="327" y="1680"/>
                    <a:pt x="334" y="1677"/>
                  </a:cubicBezTo>
                  <a:cubicBezTo>
                    <a:pt x="334" y="1677"/>
                    <a:pt x="342" y="1673"/>
                    <a:pt x="345" y="1681"/>
                  </a:cubicBezTo>
                  <a:cubicBezTo>
                    <a:pt x="357" y="1674"/>
                    <a:pt x="360" y="1693"/>
                    <a:pt x="367" y="1705"/>
                  </a:cubicBezTo>
                  <a:cubicBezTo>
                    <a:pt x="371" y="1701"/>
                    <a:pt x="371" y="1694"/>
                    <a:pt x="371" y="1690"/>
                  </a:cubicBezTo>
                  <a:cubicBezTo>
                    <a:pt x="374" y="1698"/>
                    <a:pt x="378" y="1709"/>
                    <a:pt x="385" y="1714"/>
                  </a:cubicBezTo>
                  <a:cubicBezTo>
                    <a:pt x="389" y="1714"/>
                    <a:pt x="404" y="1703"/>
                    <a:pt x="415" y="1707"/>
                  </a:cubicBezTo>
                  <a:cubicBezTo>
                    <a:pt x="426" y="1712"/>
                    <a:pt x="437" y="1716"/>
                    <a:pt x="448" y="1720"/>
                  </a:cubicBezTo>
                  <a:cubicBezTo>
                    <a:pt x="474" y="1729"/>
                    <a:pt x="474" y="1741"/>
                    <a:pt x="496" y="1746"/>
                  </a:cubicBezTo>
                  <a:cubicBezTo>
                    <a:pt x="497" y="1747"/>
                    <a:pt x="498" y="1748"/>
                    <a:pt x="499" y="1749"/>
                  </a:cubicBezTo>
                  <a:cubicBezTo>
                    <a:pt x="500" y="1749"/>
                    <a:pt x="502" y="1750"/>
                    <a:pt x="503" y="1750"/>
                  </a:cubicBezTo>
                  <a:cubicBezTo>
                    <a:pt x="518" y="1751"/>
                    <a:pt x="511" y="1731"/>
                    <a:pt x="526" y="1739"/>
                  </a:cubicBezTo>
                  <a:cubicBezTo>
                    <a:pt x="530" y="1740"/>
                    <a:pt x="544" y="1756"/>
                    <a:pt x="555" y="1764"/>
                  </a:cubicBezTo>
                  <a:cubicBezTo>
                    <a:pt x="565" y="1776"/>
                    <a:pt x="562" y="1776"/>
                    <a:pt x="568" y="1795"/>
                  </a:cubicBezTo>
                  <a:cubicBezTo>
                    <a:pt x="568" y="1791"/>
                    <a:pt x="580" y="1784"/>
                    <a:pt x="584" y="1788"/>
                  </a:cubicBezTo>
                  <a:cubicBezTo>
                    <a:pt x="595" y="1792"/>
                    <a:pt x="579" y="1811"/>
                    <a:pt x="579" y="1815"/>
                  </a:cubicBezTo>
                  <a:cubicBezTo>
                    <a:pt x="594" y="1811"/>
                    <a:pt x="624" y="1798"/>
                    <a:pt x="629" y="1779"/>
                  </a:cubicBezTo>
                  <a:cubicBezTo>
                    <a:pt x="630" y="1764"/>
                    <a:pt x="616" y="1752"/>
                    <a:pt x="630" y="1745"/>
                  </a:cubicBezTo>
                  <a:cubicBezTo>
                    <a:pt x="630" y="1745"/>
                    <a:pt x="630" y="1744"/>
                    <a:pt x="631" y="1744"/>
                  </a:cubicBezTo>
                  <a:cubicBezTo>
                    <a:pt x="630" y="1745"/>
                    <a:pt x="630" y="1745"/>
                    <a:pt x="630" y="1745"/>
                  </a:cubicBezTo>
                  <a:cubicBezTo>
                    <a:pt x="628" y="1747"/>
                    <a:pt x="634" y="1766"/>
                    <a:pt x="641" y="1753"/>
                  </a:cubicBezTo>
                  <a:cubicBezTo>
                    <a:pt x="649" y="1745"/>
                    <a:pt x="693" y="1759"/>
                    <a:pt x="690" y="1759"/>
                  </a:cubicBezTo>
                  <a:cubicBezTo>
                    <a:pt x="697" y="1763"/>
                    <a:pt x="693" y="1767"/>
                    <a:pt x="689" y="1770"/>
                  </a:cubicBezTo>
                  <a:cubicBezTo>
                    <a:pt x="697" y="1774"/>
                    <a:pt x="704" y="1782"/>
                    <a:pt x="703" y="1794"/>
                  </a:cubicBezTo>
                  <a:cubicBezTo>
                    <a:pt x="718" y="1794"/>
                    <a:pt x="733" y="1791"/>
                    <a:pt x="745" y="1784"/>
                  </a:cubicBezTo>
                  <a:cubicBezTo>
                    <a:pt x="740" y="1796"/>
                    <a:pt x="740" y="1796"/>
                    <a:pt x="740" y="1796"/>
                  </a:cubicBezTo>
                  <a:cubicBezTo>
                    <a:pt x="756" y="1792"/>
                    <a:pt x="760" y="1777"/>
                    <a:pt x="775" y="1786"/>
                  </a:cubicBezTo>
                  <a:cubicBezTo>
                    <a:pt x="775" y="1782"/>
                    <a:pt x="771" y="1778"/>
                    <a:pt x="771" y="1778"/>
                  </a:cubicBezTo>
                  <a:cubicBezTo>
                    <a:pt x="775" y="1770"/>
                    <a:pt x="798" y="1756"/>
                    <a:pt x="806" y="1753"/>
                  </a:cubicBezTo>
                  <a:cubicBezTo>
                    <a:pt x="821" y="1750"/>
                    <a:pt x="836" y="1750"/>
                    <a:pt x="847" y="1747"/>
                  </a:cubicBezTo>
                  <a:cubicBezTo>
                    <a:pt x="855" y="1747"/>
                    <a:pt x="892" y="1753"/>
                    <a:pt x="896" y="1749"/>
                  </a:cubicBezTo>
                  <a:cubicBezTo>
                    <a:pt x="908" y="1738"/>
                    <a:pt x="882" y="1730"/>
                    <a:pt x="905" y="1715"/>
                  </a:cubicBezTo>
                  <a:cubicBezTo>
                    <a:pt x="904" y="1735"/>
                    <a:pt x="904" y="1735"/>
                    <a:pt x="904" y="1735"/>
                  </a:cubicBezTo>
                  <a:cubicBezTo>
                    <a:pt x="923" y="1728"/>
                    <a:pt x="934" y="1736"/>
                    <a:pt x="948" y="1748"/>
                  </a:cubicBezTo>
                  <a:cubicBezTo>
                    <a:pt x="963" y="1760"/>
                    <a:pt x="968" y="1722"/>
                    <a:pt x="994" y="1735"/>
                  </a:cubicBezTo>
                  <a:cubicBezTo>
                    <a:pt x="990" y="1739"/>
                    <a:pt x="985" y="1761"/>
                    <a:pt x="989" y="1765"/>
                  </a:cubicBezTo>
                  <a:cubicBezTo>
                    <a:pt x="992" y="1773"/>
                    <a:pt x="1022" y="1786"/>
                    <a:pt x="1029" y="1783"/>
                  </a:cubicBezTo>
                  <a:cubicBezTo>
                    <a:pt x="1033" y="1775"/>
                    <a:pt x="1038" y="1745"/>
                    <a:pt x="1039" y="1741"/>
                  </a:cubicBezTo>
                  <a:cubicBezTo>
                    <a:pt x="1032" y="1729"/>
                    <a:pt x="1028" y="1725"/>
                    <a:pt x="1009" y="1728"/>
                  </a:cubicBezTo>
                  <a:cubicBezTo>
                    <a:pt x="1014" y="1705"/>
                    <a:pt x="1033" y="1702"/>
                    <a:pt x="1019" y="1679"/>
                  </a:cubicBezTo>
                  <a:cubicBezTo>
                    <a:pt x="1012" y="1667"/>
                    <a:pt x="1005" y="1667"/>
                    <a:pt x="1001" y="1655"/>
                  </a:cubicBezTo>
                  <a:cubicBezTo>
                    <a:pt x="998" y="1647"/>
                    <a:pt x="976" y="1635"/>
                    <a:pt x="991" y="1628"/>
                  </a:cubicBezTo>
                  <a:cubicBezTo>
                    <a:pt x="1006" y="1625"/>
                    <a:pt x="1023" y="1599"/>
                    <a:pt x="1030" y="1595"/>
                  </a:cubicBezTo>
                  <a:cubicBezTo>
                    <a:pt x="1042" y="1592"/>
                    <a:pt x="1053" y="1589"/>
                    <a:pt x="1064" y="1589"/>
                  </a:cubicBezTo>
                  <a:cubicBezTo>
                    <a:pt x="1087" y="1590"/>
                    <a:pt x="1100" y="1545"/>
                    <a:pt x="1093" y="1529"/>
                  </a:cubicBezTo>
                  <a:cubicBezTo>
                    <a:pt x="1108" y="1522"/>
                    <a:pt x="1120" y="1523"/>
                    <a:pt x="1138" y="1539"/>
                  </a:cubicBezTo>
                  <a:cubicBezTo>
                    <a:pt x="1146" y="1528"/>
                    <a:pt x="1154" y="1509"/>
                    <a:pt x="1155" y="1494"/>
                  </a:cubicBezTo>
                  <a:cubicBezTo>
                    <a:pt x="1155" y="1493"/>
                    <a:pt x="1154" y="1493"/>
                    <a:pt x="1154" y="1492"/>
                  </a:cubicBezTo>
                  <a:cubicBezTo>
                    <a:pt x="1154" y="1490"/>
                    <a:pt x="1151" y="1489"/>
                    <a:pt x="1151" y="1486"/>
                  </a:cubicBezTo>
                  <a:cubicBezTo>
                    <a:pt x="1148" y="1467"/>
                    <a:pt x="1134" y="1455"/>
                    <a:pt x="1127" y="1439"/>
                  </a:cubicBezTo>
                  <a:cubicBezTo>
                    <a:pt x="1117" y="1420"/>
                    <a:pt x="1093" y="1445"/>
                    <a:pt x="1091" y="1414"/>
                  </a:cubicBezTo>
                  <a:cubicBezTo>
                    <a:pt x="1092" y="1399"/>
                    <a:pt x="1073" y="1394"/>
                    <a:pt x="1062" y="1394"/>
                  </a:cubicBezTo>
                  <a:cubicBezTo>
                    <a:pt x="1058" y="1394"/>
                    <a:pt x="1027" y="1346"/>
                    <a:pt x="1004" y="1341"/>
                  </a:cubicBezTo>
                  <a:cubicBezTo>
                    <a:pt x="990" y="1337"/>
                    <a:pt x="972" y="1306"/>
                    <a:pt x="969" y="1294"/>
                  </a:cubicBezTo>
                  <a:cubicBezTo>
                    <a:pt x="966" y="1282"/>
                    <a:pt x="967" y="1271"/>
                    <a:pt x="960" y="1259"/>
                  </a:cubicBezTo>
                  <a:cubicBezTo>
                    <a:pt x="956" y="1255"/>
                    <a:pt x="941" y="1254"/>
                    <a:pt x="942" y="1239"/>
                  </a:cubicBezTo>
                  <a:cubicBezTo>
                    <a:pt x="954" y="1224"/>
                    <a:pt x="954" y="1224"/>
                    <a:pt x="954" y="1224"/>
                  </a:cubicBezTo>
                  <a:cubicBezTo>
                    <a:pt x="957" y="1225"/>
                    <a:pt x="962" y="1209"/>
                    <a:pt x="962" y="1202"/>
                  </a:cubicBezTo>
                  <a:cubicBezTo>
                    <a:pt x="958" y="1202"/>
                    <a:pt x="955" y="1198"/>
                    <a:pt x="951" y="1198"/>
                  </a:cubicBezTo>
                  <a:cubicBezTo>
                    <a:pt x="959" y="1183"/>
                    <a:pt x="926" y="1173"/>
                    <a:pt x="919" y="1162"/>
                  </a:cubicBezTo>
                  <a:cubicBezTo>
                    <a:pt x="912" y="1150"/>
                    <a:pt x="898" y="1126"/>
                    <a:pt x="899" y="1107"/>
                  </a:cubicBezTo>
                  <a:cubicBezTo>
                    <a:pt x="907" y="1107"/>
                    <a:pt x="907" y="1107"/>
                    <a:pt x="907" y="1107"/>
                  </a:cubicBezTo>
                  <a:cubicBezTo>
                    <a:pt x="910" y="1115"/>
                    <a:pt x="927" y="1147"/>
                    <a:pt x="931" y="1147"/>
                  </a:cubicBezTo>
                  <a:cubicBezTo>
                    <a:pt x="935" y="1143"/>
                    <a:pt x="948" y="1109"/>
                    <a:pt x="956" y="1102"/>
                  </a:cubicBezTo>
                  <a:cubicBezTo>
                    <a:pt x="963" y="1099"/>
                    <a:pt x="968" y="1080"/>
                    <a:pt x="986" y="1092"/>
                  </a:cubicBezTo>
                  <a:cubicBezTo>
                    <a:pt x="986" y="1092"/>
                    <a:pt x="1001" y="1085"/>
                    <a:pt x="1005" y="1085"/>
                  </a:cubicBezTo>
                  <a:cubicBezTo>
                    <a:pt x="1017" y="1078"/>
                    <a:pt x="1038" y="1102"/>
                    <a:pt x="1043" y="1068"/>
                  </a:cubicBezTo>
                  <a:cubicBezTo>
                    <a:pt x="1051" y="1072"/>
                    <a:pt x="1058" y="1069"/>
                    <a:pt x="1066" y="1061"/>
                  </a:cubicBezTo>
                  <a:cubicBezTo>
                    <a:pt x="1078" y="1047"/>
                    <a:pt x="1089" y="1040"/>
                    <a:pt x="1089" y="1040"/>
                  </a:cubicBezTo>
                  <a:cubicBezTo>
                    <a:pt x="1104" y="1056"/>
                    <a:pt x="1113" y="1022"/>
                    <a:pt x="1128" y="1015"/>
                  </a:cubicBezTo>
                  <a:cubicBezTo>
                    <a:pt x="1136" y="1011"/>
                    <a:pt x="1162" y="1001"/>
                    <a:pt x="1173" y="1002"/>
                  </a:cubicBezTo>
                  <a:cubicBezTo>
                    <a:pt x="1185" y="1002"/>
                    <a:pt x="1200" y="987"/>
                    <a:pt x="1216" y="981"/>
                  </a:cubicBezTo>
                  <a:cubicBezTo>
                    <a:pt x="1227" y="973"/>
                    <a:pt x="1238" y="982"/>
                    <a:pt x="1239" y="966"/>
                  </a:cubicBezTo>
                  <a:cubicBezTo>
                    <a:pt x="1239" y="963"/>
                    <a:pt x="1221" y="954"/>
                    <a:pt x="1217" y="954"/>
                  </a:cubicBezTo>
                  <a:cubicBezTo>
                    <a:pt x="1217" y="950"/>
                    <a:pt x="1221" y="943"/>
                    <a:pt x="1225" y="939"/>
                  </a:cubicBezTo>
                  <a:cubicBezTo>
                    <a:pt x="1236" y="947"/>
                    <a:pt x="1281" y="945"/>
                    <a:pt x="1261" y="971"/>
                  </a:cubicBezTo>
                  <a:cubicBezTo>
                    <a:pt x="1265" y="971"/>
                    <a:pt x="1272" y="972"/>
                    <a:pt x="1276" y="968"/>
                  </a:cubicBezTo>
                  <a:cubicBezTo>
                    <a:pt x="1260" y="990"/>
                    <a:pt x="1279" y="984"/>
                    <a:pt x="1290" y="992"/>
                  </a:cubicBezTo>
                  <a:cubicBezTo>
                    <a:pt x="1296" y="996"/>
                    <a:pt x="1299" y="991"/>
                    <a:pt x="1301" y="985"/>
                  </a:cubicBezTo>
                  <a:cubicBezTo>
                    <a:pt x="1301" y="984"/>
                    <a:pt x="1302" y="982"/>
                    <a:pt x="1302" y="981"/>
                  </a:cubicBezTo>
                  <a:cubicBezTo>
                    <a:pt x="1302" y="980"/>
                    <a:pt x="1303" y="980"/>
                    <a:pt x="1303" y="980"/>
                  </a:cubicBezTo>
                  <a:cubicBezTo>
                    <a:pt x="1304" y="977"/>
                    <a:pt x="1305" y="974"/>
                    <a:pt x="1306" y="973"/>
                  </a:cubicBezTo>
                  <a:cubicBezTo>
                    <a:pt x="1317" y="966"/>
                    <a:pt x="1327" y="928"/>
                    <a:pt x="1327" y="913"/>
                  </a:cubicBezTo>
                  <a:cubicBezTo>
                    <a:pt x="1336" y="891"/>
                    <a:pt x="1318" y="878"/>
                    <a:pt x="1319" y="855"/>
                  </a:cubicBezTo>
                  <a:cubicBezTo>
                    <a:pt x="1320" y="833"/>
                    <a:pt x="1301" y="835"/>
                    <a:pt x="1286" y="827"/>
                  </a:cubicBezTo>
                  <a:cubicBezTo>
                    <a:pt x="1275" y="819"/>
                    <a:pt x="1295" y="805"/>
                    <a:pt x="1288" y="797"/>
                  </a:cubicBezTo>
                  <a:cubicBezTo>
                    <a:pt x="1281" y="777"/>
                    <a:pt x="1256" y="761"/>
                    <a:pt x="1271" y="742"/>
                  </a:cubicBezTo>
                  <a:cubicBezTo>
                    <a:pt x="1279" y="731"/>
                    <a:pt x="1296" y="698"/>
                    <a:pt x="1277" y="693"/>
                  </a:cubicBezTo>
                  <a:cubicBezTo>
                    <a:pt x="1274" y="693"/>
                    <a:pt x="1286" y="659"/>
                    <a:pt x="1275" y="655"/>
                  </a:cubicBezTo>
                  <a:cubicBezTo>
                    <a:pt x="1261" y="646"/>
                    <a:pt x="1261" y="642"/>
                    <a:pt x="1258" y="627"/>
                  </a:cubicBezTo>
                  <a:cubicBezTo>
                    <a:pt x="1255" y="608"/>
                    <a:pt x="1270" y="612"/>
                    <a:pt x="1270" y="601"/>
                  </a:cubicBezTo>
                  <a:cubicBezTo>
                    <a:pt x="1272" y="574"/>
                    <a:pt x="1229" y="522"/>
                    <a:pt x="1196" y="517"/>
                  </a:cubicBezTo>
                  <a:cubicBezTo>
                    <a:pt x="1200" y="509"/>
                    <a:pt x="1201" y="490"/>
                    <a:pt x="1205" y="487"/>
                  </a:cubicBezTo>
                  <a:cubicBezTo>
                    <a:pt x="1213" y="476"/>
                    <a:pt x="1228" y="476"/>
                    <a:pt x="1232" y="461"/>
                  </a:cubicBezTo>
                  <a:cubicBezTo>
                    <a:pt x="1237" y="438"/>
                    <a:pt x="1245" y="416"/>
                    <a:pt x="1235" y="392"/>
                  </a:cubicBezTo>
                  <a:cubicBezTo>
                    <a:pt x="1221" y="369"/>
                    <a:pt x="1234" y="327"/>
                    <a:pt x="1209" y="315"/>
                  </a:cubicBezTo>
                  <a:cubicBezTo>
                    <a:pt x="1209" y="311"/>
                    <a:pt x="1220" y="308"/>
                    <a:pt x="1217" y="304"/>
                  </a:cubicBezTo>
                  <a:cubicBezTo>
                    <a:pt x="1213" y="300"/>
                    <a:pt x="1194" y="306"/>
                    <a:pt x="1183" y="302"/>
                  </a:cubicBezTo>
                  <a:cubicBezTo>
                    <a:pt x="1179" y="302"/>
                    <a:pt x="1169" y="294"/>
                    <a:pt x="1165" y="290"/>
                  </a:cubicBezTo>
                  <a:cubicBezTo>
                    <a:pt x="1161" y="286"/>
                    <a:pt x="1150" y="281"/>
                    <a:pt x="1158" y="270"/>
                  </a:cubicBezTo>
                  <a:cubicBezTo>
                    <a:pt x="1174" y="260"/>
                    <a:pt x="1159" y="266"/>
                    <a:pt x="1159" y="251"/>
                  </a:cubicBezTo>
                  <a:cubicBezTo>
                    <a:pt x="1160" y="236"/>
                    <a:pt x="1144" y="247"/>
                    <a:pt x="1149" y="224"/>
                  </a:cubicBezTo>
                  <a:cubicBezTo>
                    <a:pt x="1153" y="216"/>
                    <a:pt x="1142" y="216"/>
                    <a:pt x="1142" y="208"/>
                  </a:cubicBezTo>
                  <a:cubicBezTo>
                    <a:pt x="1143" y="201"/>
                    <a:pt x="1108" y="222"/>
                    <a:pt x="1108" y="222"/>
                  </a:cubicBezTo>
                  <a:cubicBezTo>
                    <a:pt x="1108" y="222"/>
                    <a:pt x="1098" y="206"/>
                    <a:pt x="1098" y="202"/>
                  </a:cubicBezTo>
                  <a:cubicBezTo>
                    <a:pt x="1098" y="202"/>
                    <a:pt x="1061" y="181"/>
                    <a:pt x="1058" y="174"/>
                  </a:cubicBezTo>
                  <a:cubicBezTo>
                    <a:pt x="1058" y="166"/>
                    <a:pt x="1048" y="143"/>
                    <a:pt x="1048" y="139"/>
                  </a:cubicBezTo>
                  <a:cubicBezTo>
                    <a:pt x="1044" y="146"/>
                    <a:pt x="1029" y="146"/>
                    <a:pt x="1029" y="153"/>
                  </a:cubicBezTo>
                  <a:cubicBezTo>
                    <a:pt x="1032" y="168"/>
                    <a:pt x="1016" y="154"/>
                    <a:pt x="1017" y="153"/>
                  </a:cubicBezTo>
                  <a:cubicBezTo>
                    <a:pt x="1010" y="156"/>
                    <a:pt x="999" y="148"/>
                    <a:pt x="991" y="159"/>
                  </a:cubicBezTo>
                  <a:cubicBezTo>
                    <a:pt x="977" y="151"/>
                    <a:pt x="968" y="185"/>
                    <a:pt x="971" y="185"/>
                  </a:cubicBezTo>
                  <a:cubicBezTo>
                    <a:pt x="949" y="184"/>
                    <a:pt x="972" y="166"/>
                    <a:pt x="965" y="165"/>
                  </a:cubicBezTo>
                  <a:cubicBezTo>
                    <a:pt x="961" y="161"/>
                    <a:pt x="984" y="151"/>
                    <a:pt x="992" y="151"/>
                  </a:cubicBezTo>
                  <a:cubicBezTo>
                    <a:pt x="988" y="151"/>
                    <a:pt x="1007" y="145"/>
                    <a:pt x="1007" y="145"/>
                  </a:cubicBezTo>
                  <a:cubicBezTo>
                    <a:pt x="1018" y="145"/>
                    <a:pt x="1037" y="150"/>
                    <a:pt x="1041" y="138"/>
                  </a:cubicBezTo>
                  <a:cubicBezTo>
                    <a:pt x="1037" y="146"/>
                    <a:pt x="1018" y="141"/>
                    <a:pt x="1004" y="137"/>
                  </a:cubicBezTo>
                  <a:cubicBezTo>
                    <a:pt x="992" y="136"/>
                    <a:pt x="978" y="120"/>
                    <a:pt x="977" y="143"/>
                  </a:cubicBezTo>
                  <a:cubicBezTo>
                    <a:pt x="977" y="151"/>
                    <a:pt x="958" y="154"/>
                    <a:pt x="950" y="161"/>
                  </a:cubicBezTo>
                  <a:cubicBezTo>
                    <a:pt x="938" y="179"/>
                    <a:pt x="929" y="202"/>
                    <a:pt x="918" y="201"/>
                  </a:cubicBezTo>
                  <a:cubicBezTo>
                    <a:pt x="907" y="201"/>
                    <a:pt x="899" y="208"/>
                    <a:pt x="888" y="208"/>
                  </a:cubicBezTo>
                  <a:cubicBezTo>
                    <a:pt x="877" y="207"/>
                    <a:pt x="873" y="199"/>
                    <a:pt x="866" y="203"/>
                  </a:cubicBezTo>
                  <a:cubicBezTo>
                    <a:pt x="862" y="203"/>
                    <a:pt x="835" y="224"/>
                    <a:pt x="838" y="228"/>
                  </a:cubicBezTo>
                  <a:cubicBezTo>
                    <a:pt x="839" y="228"/>
                    <a:pt x="839" y="228"/>
                    <a:pt x="839" y="229"/>
                  </a:cubicBezTo>
                  <a:cubicBezTo>
                    <a:pt x="846" y="232"/>
                    <a:pt x="850" y="217"/>
                    <a:pt x="858" y="218"/>
                  </a:cubicBezTo>
                  <a:cubicBezTo>
                    <a:pt x="854" y="218"/>
                    <a:pt x="838" y="244"/>
                    <a:pt x="838" y="247"/>
                  </a:cubicBezTo>
                  <a:cubicBezTo>
                    <a:pt x="833" y="266"/>
                    <a:pt x="834" y="255"/>
                    <a:pt x="822" y="254"/>
                  </a:cubicBezTo>
                  <a:cubicBezTo>
                    <a:pt x="807" y="254"/>
                    <a:pt x="807" y="254"/>
                    <a:pt x="807" y="254"/>
                  </a:cubicBezTo>
                  <a:cubicBezTo>
                    <a:pt x="811" y="254"/>
                    <a:pt x="801" y="238"/>
                    <a:pt x="797" y="234"/>
                  </a:cubicBezTo>
                  <a:cubicBezTo>
                    <a:pt x="793" y="234"/>
                    <a:pt x="775" y="233"/>
                    <a:pt x="771" y="237"/>
                  </a:cubicBezTo>
                  <a:cubicBezTo>
                    <a:pt x="755" y="247"/>
                    <a:pt x="748" y="243"/>
                    <a:pt x="770" y="256"/>
                  </a:cubicBezTo>
                  <a:cubicBezTo>
                    <a:pt x="752" y="247"/>
                    <a:pt x="731" y="281"/>
                    <a:pt x="720" y="280"/>
                  </a:cubicBezTo>
                  <a:cubicBezTo>
                    <a:pt x="713" y="280"/>
                    <a:pt x="751" y="251"/>
                    <a:pt x="751" y="251"/>
                  </a:cubicBezTo>
                  <a:cubicBezTo>
                    <a:pt x="752" y="236"/>
                    <a:pt x="748" y="239"/>
                    <a:pt x="738" y="223"/>
                  </a:cubicBezTo>
                  <a:cubicBezTo>
                    <a:pt x="738" y="223"/>
                    <a:pt x="772" y="198"/>
                    <a:pt x="776" y="199"/>
                  </a:cubicBezTo>
                  <a:cubicBezTo>
                    <a:pt x="792" y="192"/>
                    <a:pt x="784" y="184"/>
                    <a:pt x="785" y="172"/>
                  </a:cubicBezTo>
                  <a:cubicBezTo>
                    <a:pt x="786" y="145"/>
                    <a:pt x="789" y="161"/>
                    <a:pt x="794" y="146"/>
                  </a:cubicBezTo>
                  <a:cubicBezTo>
                    <a:pt x="798" y="138"/>
                    <a:pt x="778" y="149"/>
                    <a:pt x="775" y="149"/>
                  </a:cubicBezTo>
                  <a:cubicBezTo>
                    <a:pt x="775" y="149"/>
                    <a:pt x="768" y="141"/>
                    <a:pt x="752" y="155"/>
                  </a:cubicBezTo>
                  <a:cubicBezTo>
                    <a:pt x="737" y="166"/>
                    <a:pt x="737" y="155"/>
                    <a:pt x="722" y="146"/>
                  </a:cubicBezTo>
                  <a:cubicBezTo>
                    <a:pt x="715" y="138"/>
                    <a:pt x="701" y="134"/>
                    <a:pt x="690" y="129"/>
                  </a:cubicBezTo>
                  <a:cubicBezTo>
                    <a:pt x="671" y="121"/>
                    <a:pt x="674" y="152"/>
                    <a:pt x="662" y="151"/>
                  </a:cubicBezTo>
                  <a:cubicBezTo>
                    <a:pt x="667" y="124"/>
                    <a:pt x="667" y="124"/>
                    <a:pt x="667" y="124"/>
                  </a:cubicBezTo>
                  <a:cubicBezTo>
                    <a:pt x="668" y="109"/>
                    <a:pt x="634" y="123"/>
                    <a:pt x="626" y="119"/>
                  </a:cubicBezTo>
                  <a:cubicBezTo>
                    <a:pt x="637" y="123"/>
                    <a:pt x="658" y="78"/>
                    <a:pt x="644" y="66"/>
                  </a:cubicBezTo>
                  <a:cubicBezTo>
                    <a:pt x="655" y="74"/>
                    <a:pt x="645" y="51"/>
                    <a:pt x="645" y="51"/>
                  </a:cubicBezTo>
                  <a:cubicBezTo>
                    <a:pt x="645" y="32"/>
                    <a:pt x="634" y="46"/>
                    <a:pt x="630" y="46"/>
                  </a:cubicBezTo>
                  <a:cubicBezTo>
                    <a:pt x="618" y="49"/>
                    <a:pt x="601" y="22"/>
                    <a:pt x="593" y="22"/>
                  </a:cubicBezTo>
                  <a:cubicBezTo>
                    <a:pt x="594" y="18"/>
                    <a:pt x="574" y="32"/>
                    <a:pt x="574" y="32"/>
                  </a:cubicBezTo>
                  <a:cubicBezTo>
                    <a:pt x="571" y="13"/>
                    <a:pt x="567" y="24"/>
                    <a:pt x="559" y="31"/>
                  </a:cubicBezTo>
                  <a:cubicBezTo>
                    <a:pt x="544" y="34"/>
                    <a:pt x="549" y="16"/>
                    <a:pt x="541" y="15"/>
                  </a:cubicBezTo>
                  <a:cubicBezTo>
                    <a:pt x="519" y="10"/>
                    <a:pt x="505" y="2"/>
                    <a:pt x="482" y="5"/>
                  </a:cubicBezTo>
                  <a:cubicBezTo>
                    <a:pt x="477" y="4"/>
                    <a:pt x="474" y="2"/>
                    <a:pt x="472" y="0"/>
                  </a:cubicBezTo>
                  <a:cubicBezTo>
                    <a:pt x="471" y="0"/>
                    <a:pt x="471" y="0"/>
                    <a:pt x="471" y="0"/>
                  </a:cubicBezTo>
                  <a:cubicBezTo>
                    <a:pt x="471" y="0"/>
                    <a:pt x="471" y="0"/>
                    <a:pt x="471" y="0"/>
                  </a:cubicBezTo>
                  <a:cubicBezTo>
                    <a:pt x="469" y="0"/>
                    <a:pt x="467" y="1"/>
                    <a:pt x="463" y="8"/>
                  </a:cubicBezTo>
                  <a:cubicBezTo>
                    <a:pt x="459" y="15"/>
                    <a:pt x="476" y="38"/>
                    <a:pt x="473" y="42"/>
                  </a:cubicBezTo>
                  <a:cubicBezTo>
                    <a:pt x="474" y="43"/>
                    <a:pt x="486" y="78"/>
                    <a:pt x="486" y="78"/>
                  </a:cubicBezTo>
                  <a:cubicBezTo>
                    <a:pt x="486" y="78"/>
                    <a:pt x="508" y="86"/>
                    <a:pt x="504" y="94"/>
                  </a:cubicBezTo>
                  <a:cubicBezTo>
                    <a:pt x="500" y="101"/>
                    <a:pt x="482" y="89"/>
                    <a:pt x="481" y="104"/>
                  </a:cubicBezTo>
                  <a:cubicBezTo>
                    <a:pt x="484" y="120"/>
                    <a:pt x="504" y="101"/>
                    <a:pt x="504" y="101"/>
                  </a:cubicBezTo>
                  <a:cubicBezTo>
                    <a:pt x="504" y="101"/>
                    <a:pt x="499" y="116"/>
                    <a:pt x="492" y="124"/>
                  </a:cubicBezTo>
                  <a:cubicBezTo>
                    <a:pt x="492" y="124"/>
                    <a:pt x="451" y="118"/>
                    <a:pt x="458" y="126"/>
                  </a:cubicBezTo>
                  <a:cubicBezTo>
                    <a:pt x="461" y="126"/>
                    <a:pt x="461" y="130"/>
                    <a:pt x="461" y="130"/>
                  </a:cubicBezTo>
                  <a:cubicBezTo>
                    <a:pt x="416" y="147"/>
                    <a:pt x="497" y="162"/>
                    <a:pt x="498" y="147"/>
                  </a:cubicBezTo>
                  <a:cubicBezTo>
                    <a:pt x="497" y="162"/>
                    <a:pt x="471" y="157"/>
                    <a:pt x="481" y="181"/>
                  </a:cubicBezTo>
                  <a:cubicBezTo>
                    <a:pt x="481" y="184"/>
                    <a:pt x="492" y="189"/>
                    <a:pt x="496" y="197"/>
                  </a:cubicBezTo>
                  <a:cubicBezTo>
                    <a:pt x="506" y="216"/>
                    <a:pt x="488" y="204"/>
                    <a:pt x="480" y="211"/>
                  </a:cubicBezTo>
                  <a:cubicBezTo>
                    <a:pt x="476" y="215"/>
                    <a:pt x="483" y="223"/>
                    <a:pt x="487" y="227"/>
                  </a:cubicBezTo>
                  <a:cubicBezTo>
                    <a:pt x="489" y="254"/>
                    <a:pt x="512" y="240"/>
                    <a:pt x="531" y="244"/>
                  </a:cubicBezTo>
                  <a:cubicBezTo>
                    <a:pt x="546" y="249"/>
                    <a:pt x="553" y="261"/>
                    <a:pt x="556" y="276"/>
                  </a:cubicBezTo>
                  <a:cubicBezTo>
                    <a:pt x="562" y="291"/>
                    <a:pt x="580" y="329"/>
                    <a:pt x="601" y="332"/>
                  </a:cubicBezTo>
                  <a:cubicBezTo>
                    <a:pt x="603" y="332"/>
                    <a:pt x="604" y="332"/>
                    <a:pt x="605" y="332"/>
                  </a:cubicBezTo>
                  <a:cubicBezTo>
                    <a:pt x="604" y="332"/>
                    <a:pt x="603" y="332"/>
                    <a:pt x="601" y="332"/>
                  </a:cubicBezTo>
                  <a:cubicBezTo>
                    <a:pt x="570" y="331"/>
                    <a:pt x="554" y="298"/>
                    <a:pt x="548" y="272"/>
                  </a:cubicBezTo>
                  <a:cubicBezTo>
                    <a:pt x="539" y="233"/>
                    <a:pt x="500" y="269"/>
                    <a:pt x="478" y="257"/>
                  </a:cubicBezTo>
                  <a:cubicBezTo>
                    <a:pt x="445" y="240"/>
                    <a:pt x="453" y="237"/>
                    <a:pt x="432" y="274"/>
                  </a:cubicBezTo>
                  <a:cubicBezTo>
                    <a:pt x="420" y="292"/>
                    <a:pt x="445" y="313"/>
                    <a:pt x="437" y="324"/>
                  </a:cubicBezTo>
                  <a:cubicBezTo>
                    <a:pt x="437" y="328"/>
                    <a:pt x="421" y="354"/>
                    <a:pt x="425" y="354"/>
                  </a:cubicBezTo>
                  <a:cubicBezTo>
                    <a:pt x="417" y="354"/>
                    <a:pt x="426" y="331"/>
                    <a:pt x="426" y="331"/>
                  </a:cubicBezTo>
                  <a:cubicBezTo>
                    <a:pt x="430" y="316"/>
                    <a:pt x="426" y="320"/>
                    <a:pt x="412" y="315"/>
                  </a:cubicBezTo>
                  <a:cubicBezTo>
                    <a:pt x="404" y="311"/>
                    <a:pt x="402" y="288"/>
                    <a:pt x="393" y="310"/>
                  </a:cubicBezTo>
                  <a:cubicBezTo>
                    <a:pt x="385" y="325"/>
                    <a:pt x="393" y="322"/>
                    <a:pt x="400" y="322"/>
                  </a:cubicBezTo>
                  <a:cubicBezTo>
                    <a:pt x="404" y="322"/>
                    <a:pt x="395" y="345"/>
                    <a:pt x="395" y="345"/>
                  </a:cubicBezTo>
                  <a:cubicBezTo>
                    <a:pt x="387" y="360"/>
                    <a:pt x="381" y="340"/>
                    <a:pt x="373" y="336"/>
                  </a:cubicBezTo>
                  <a:cubicBezTo>
                    <a:pt x="370" y="336"/>
                    <a:pt x="355" y="331"/>
                    <a:pt x="374" y="325"/>
                  </a:cubicBezTo>
                  <a:cubicBezTo>
                    <a:pt x="393" y="314"/>
                    <a:pt x="361" y="274"/>
                    <a:pt x="350" y="274"/>
                  </a:cubicBezTo>
                  <a:cubicBezTo>
                    <a:pt x="331" y="269"/>
                    <a:pt x="312" y="280"/>
                    <a:pt x="294" y="279"/>
                  </a:cubicBezTo>
                  <a:cubicBezTo>
                    <a:pt x="286" y="278"/>
                    <a:pt x="275" y="274"/>
                    <a:pt x="264" y="274"/>
                  </a:cubicBezTo>
                  <a:cubicBezTo>
                    <a:pt x="249" y="273"/>
                    <a:pt x="229" y="295"/>
                    <a:pt x="236" y="307"/>
                  </a:cubicBezTo>
                  <a:cubicBezTo>
                    <a:pt x="232" y="306"/>
                    <a:pt x="236" y="310"/>
                    <a:pt x="232" y="314"/>
                  </a:cubicBezTo>
                  <a:cubicBezTo>
                    <a:pt x="225" y="306"/>
                    <a:pt x="229" y="310"/>
                    <a:pt x="221" y="306"/>
                  </a:cubicBezTo>
                  <a:cubicBezTo>
                    <a:pt x="224" y="321"/>
                    <a:pt x="220" y="336"/>
                    <a:pt x="215" y="352"/>
                  </a:cubicBezTo>
                  <a:cubicBezTo>
                    <a:pt x="253" y="357"/>
                    <a:pt x="241" y="360"/>
                    <a:pt x="244" y="387"/>
                  </a:cubicBezTo>
                  <a:cubicBezTo>
                    <a:pt x="244" y="388"/>
                    <a:pt x="244" y="389"/>
                    <a:pt x="243" y="389"/>
                  </a:cubicBezTo>
                  <a:cubicBezTo>
                    <a:pt x="242" y="401"/>
                    <a:pt x="235" y="414"/>
                    <a:pt x="234" y="42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2" name="Freeform 166">
              <a:extLst>
                <a:ext uri="{FF2B5EF4-FFF2-40B4-BE49-F238E27FC236}">
                  <a16:creationId xmlns:a16="http://schemas.microsoft.com/office/drawing/2014/main" id="{6FF226D8-836D-4DCF-B9D2-10535B2A16BB}"/>
                </a:ext>
              </a:extLst>
            </p:cNvPr>
            <p:cNvSpPr>
              <a:spLocks/>
            </p:cNvSpPr>
            <p:nvPr/>
          </p:nvSpPr>
          <p:spPr bwMode="gray">
            <a:xfrm>
              <a:off x="5827875" y="3786575"/>
              <a:ext cx="1595" cy="1595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3" name="Freeform 167">
              <a:extLst>
                <a:ext uri="{FF2B5EF4-FFF2-40B4-BE49-F238E27FC236}">
                  <a16:creationId xmlns:a16="http://schemas.microsoft.com/office/drawing/2014/main" id="{63EB70F2-CBEA-48A5-B933-782B7C9B672F}"/>
                </a:ext>
              </a:extLst>
            </p:cNvPr>
            <p:cNvSpPr>
              <a:spLocks/>
            </p:cNvSpPr>
            <p:nvPr/>
          </p:nvSpPr>
          <p:spPr bwMode="gray">
            <a:xfrm>
              <a:off x="5662015" y="3783385"/>
              <a:ext cx="0" cy="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4" name="Freeform 168">
              <a:extLst>
                <a:ext uri="{FF2B5EF4-FFF2-40B4-BE49-F238E27FC236}">
                  <a16:creationId xmlns:a16="http://schemas.microsoft.com/office/drawing/2014/main" id="{AE38521C-EA91-4A5B-A217-8A0E41F0765D}"/>
                </a:ext>
              </a:extLst>
            </p:cNvPr>
            <p:cNvSpPr>
              <a:spLocks/>
            </p:cNvSpPr>
            <p:nvPr/>
          </p:nvSpPr>
          <p:spPr bwMode="gray">
            <a:xfrm>
              <a:off x="5368571" y="3796143"/>
              <a:ext cx="15948" cy="7975"/>
            </a:xfrm>
            <a:custGeom>
              <a:avLst/>
              <a:gdLst>
                <a:gd name="T0" fmla="*/ 11 w 30"/>
                <a:gd name="T1" fmla="*/ 14 h 15"/>
                <a:gd name="T2" fmla="*/ 30 w 30"/>
                <a:gd name="T3" fmla="*/ 8 h 15"/>
                <a:gd name="T4" fmla="*/ 15 w 30"/>
                <a:gd name="T5" fmla="*/ 3 h 15"/>
                <a:gd name="T6" fmla="*/ 11 w 30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5">
                  <a:moveTo>
                    <a:pt x="11" y="14"/>
                  </a:moveTo>
                  <a:cubicBezTo>
                    <a:pt x="15" y="15"/>
                    <a:pt x="26" y="7"/>
                    <a:pt x="30" y="8"/>
                  </a:cubicBezTo>
                  <a:cubicBezTo>
                    <a:pt x="30" y="4"/>
                    <a:pt x="27" y="0"/>
                    <a:pt x="15" y="3"/>
                  </a:cubicBezTo>
                  <a:cubicBezTo>
                    <a:pt x="19" y="3"/>
                    <a:pt x="0" y="14"/>
                    <a:pt x="11" y="1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5" name="Freeform 169">
              <a:extLst>
                <a:ext uri="{FF2B5EF4-FFF2-40B4-BE49-F238E27FC236}">
                  <a16:creationId xmlns:a16="http://schemas.microsoft.com/office/drawing/2014/main" id="{65109512-12AD-4FEB-A7E8-7FC645D11F00}"/>
                </a:ext>
              </a:extLst>
            </p:cNvPr>
            <p:cNvSpPr>
              <a:spLocks/>
            </p:cNvSpPr>
            <p:nvPr/>
          </p:nvSpPr>
          <p:spPr bwMode="gray">
            <a:xfrm>
              <a:off x="5413225" y="3800927"/>
              <a:ext cx="0" cy="0"/>
            </a:xfrm>
            <a:custGeom>
              <a:avLst/>
              <a:gdLst>
                <a:gd name="T0" fmla="*/ 1 w 1"/>
                <a:gd name="T1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6" name="Freeform 170">
              <a:extLst>
                <a:ext uri="{FF2B5EF4-FFF2-40B4-BE49-F238E27FC236}">
                  <a16:creationId xmlns:a16="http://schemas.microsoft.com/office/drawing/2014/main" id="{BD3D1BD3-32B9-401A-A194-52E33949F88B}"/>
                </a:ext>
              </a:extLst>
            </p:cNvPr>
            <p:cNvSpPr>
              <a:spLocks/>
            </p:cNvSpPr>
            <p:nvPr/>
          </p:nvSpPr>
          <p:spPr bwMode="gray">
            <a:xfrm>
              <a:off x="5414821" y="3799333"/>
              <a:ext cx="1595" cy="0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2" y="1"/>
                    <a:pt x="0" y="1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7" name="Freeform 171">
              <a:extLst>
                <a:ext uri="{FF2B5EF4-FFF2-40B4-BE49-F238E27FC236}">
                  <a16:creationId xmlns:a16="http://schemas.microsoft.com/office/drawing/2014/main" id="{AEE92C5B-812D-4C55-B0FE-7D1005F279F9}"/>
                </a:ext>
              </a:extLst>
            </p:cNvPr>
            <p:cNvSpPr>
              <a:spLocks/>
            </p:cNvSpPr>
            <p:nvPr/>
          </p:nvSpPr>
          <p:spPr bwMode="gray">
            <a:xfrm>
              <a:off x="5414821" y="3799333"/>
              <a:ext cx="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8" name="Freeform 172">
              <a:extLst>
                <a:ext uri="{FF2B5EF4-FFF2-40B4-BE49-F238E27FC236}">
                  <a16:creationId xmlns:a16="http://schemas.microsoft.com/office/drawing/2014/main" id="{EFF90638-3367-4F87-A63F-58CBA588E9C2}"/>
                </a:ext>
              </a:extLst>
            </p:cNvPr>
            <p:cNvSpPr>
              <a:spLocks/>
            </p:cNvSpPr>
            <p:nvPr/>
          </p:nvSpPr>
          <p:spPr bwMode="gray">
            <a:xfrm>
              <a:off x="5413225" y="3799333"/>
              <a:ext cx="1595" cy="1595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0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2"/>
                    <a:pt x="1" y="1"/>
                    <a:pt x="1" y="0"/>
                  </a:cubicBezTo>
                  <a:cubicBezTo>
                    <a:pt x="1" y="0"/>
                    <a:pt x="0" y="1"/>
                    <a:pt x="0" y="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9" name="Freeform 173">
              <a:extLst>
                <a:ext uri="{FF2B5EF4-FFF2-40B4-BE49-F238E27FC236}">
                  <a16:creationId xmlns:a16="http://schemas.microsoft.com/office/drawing/2014/main" id="{0A875DBE-25CF-4B02-919F-379CD285F471}"/>
                </a:ext>
              </a:extLst>
            </p:cNvPr>
            <p:cNvSpPr>
              <a:spLocks/>
            </p:cNvSpPr>
            <p:nvPr/>
          </p:nvSpPr>
          <p:spPr bwMode="gray">
            <a:xfrm>
              <a:off x="5411631" y="3800927"/>
              <a:ext cx="4785" cy="3190"/>
            </a:xfrm>
            <a:custGeom>
              <a:avLst/>
              <a:gdLst>
                <a:gd name="T0" fmla="*/ 4 w 8"/>
                <a:gd name="T1" fmla="*/ 4 h 4"/>
                <a:gd name="T2" fmla="*/ 4 w 8"/>
                <a:gd name="T3" fmla="*/ 0 h 4"/>
                <a:gd name="T4" fmla="*/ 4 w 8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4" y="4"/>
                  </a:moveTo>
                  <a:cubicBezTo>
                    <a:pt x="8" y="4"/>
                    <a:pt x="8" y="0"/>
                    <a:pt x="4" y="0"/>
                  </a:cubicBezTo>
                  <a:cubicBezTo>
                    <a:pt x="4" y="0"/>
                    <a:pt x="0" y="4"/>
                    <a:pt x="4" y="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0" name="Freeform 174">
              <a:extLst>
                <a:ext uri="{FF2B5EF4-FFF2-40B4-BE49-F238E27FC236}">
                  <a16:creationId xmlns:a16="http://schemas.microsoft.com/office/drawing/2014/main" id="{AB381EB4-B9EA-4076-B945-2E99D236F3B1}"/>
                </a:ext>
              </a:extLst>
            </p:cNvPr>
            <p:cNvSpPr>
              <a:spLocks/>
            </p:cNvSpPr>
            <p:nvPr/>
          </p:nvSpPr>
          <p:spPr bwMode="gray">
            <a:xfrm>
              <a:off x="5630119" y="3713213"/>
              <a:ext cx="23923" cy="25517"/>
            </a:xfrm>
            <a:custGeom>
              <a:avLst/>
              <a:gdLst>
                <a:gd name="T0" fmla="*/ 2 w 44"/>
                <a:gd name="T1" fmla="*/ 35 h 48"/>
                <a:gd name="T2" fmla="*/ 14 w 44"/>
                <a:gd name="T3" fmla="*/ 35 h 48"/>
                <a:gd name="T4" fmla="*/ 43 w 44"/>
                <a:gd name="T5" fmla="*/ 48 h 48"/>
                <a:gd name="T6" fmla="*/ 2 w 44"/>
                <a:gd name="T7" fmla="*/ 3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48">
                  <a:moveTo>
                    <a:pt x="2" y="35"/>
                  </a:moveTo>
                  <a:cubicBezTo>
                    <a:pt x="6" y="39"/>
                    <a:pt x="10" y="39"/>
                    <a:pt x="14" y="35"/>
                  </a:cubicBezTo>
                  <a:cubicBezTo>
                    <a:pt x="24" y="44"/>
                    <a:pt x="32" y="48"/>
                    <a:pt x="43" y="48"/>
                  </a:cubicBezTo>
                  <a:cubicBezTo>
                    <a:pt x="44" y="25"/>
                    <a:pt x="0" y="0"/>
                    <a:pt x="2" y="3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1" name="Freeform 175">
              <a:extLst>
                <a:ext uri="{FF2B5EF4-FFF2-40B4-BE49-F238E27FC236}">
                  <a16:creationId xmlns:a16="http://schemas.microsoft.com/office/drawing/2014/main" id="{15180647-EBBB-4635-B4EC-8C847B6D50FD}"/>
                </a:ext>
              </a:extLst>
            </p:cNvPr>
            <p:cNvSpPr>
              <a:spLocks/>
            </p:cNvSpPr>
            <p:nvPr/>
          </p:nvSpPr>
          <p:spPr bwMode="gray">
            <a:xfrm>
              <a:off x="5386114" y="3796143"/>
              <a:ext cx="15948" cy="6379"/>
            </a:xfrm>
            <a:custGeom>
              <a:avLst/>
              <a:gdLst>
                <a:gd name="T0" fmla="*/ 26 w 30"/>
                <a:gd name="T1" fmla="*/ 5 h 12"/>
                <a:gd name="T2" fmla="*/ 11 w 30"/>
                <a:gd name="T3" fmla="*/ 1 h 12"/>
                <a:gd name="T4" fmla="*/ 4 w 30"/>
                <a:gd name="T5" fmla="*/ 8 h 12"/>
                <a:gd name="T6" fmla="*/ 26 w 30"/>
                <a:gd name="T7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2">
                  <a:moveTo>
                    <a:pt x="26" y="5"/>
                  </a:moveTo>
                  <a:cubicBezTo>
                    <a:pt x="30" y="2"/>
                    <a:pt x="11" y="1"/>
                    <a:pt x="11" y="1"/>
                  </a:cubicBezTo>
                  <a:cubicBezTo>
                    <a:pt x="11" y="1"/>
                    <a:pt x="0" y="0"/>
                    <a:pt x="4" y="8"/>
                  </a:cubicBezTo>
                  <a:cubicBezTo>
                    <a:pt x="7" y="12"/>
                    <a:pt x="19" y="5"/>
                    <a:pt x="26" y="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2" name="Freeform 176">
              <a:extLst>
                <a:ext uri="{FF2B5EF4-FFF2-40B4-BE49-F238E27FC236}">
                  <a16:creationId xmlns:a16="http://schemas.microsoft.com/office/drawing/2014/main" id="{627BAE62-C8D6-4EEB-B17E-1963DABCC34F}"/>
                </a:ext>
              </a:extLst>
            </p:cNvPr>
            <p:cNvSpPr>
              <a:spLocks/>
            </p:cNvSpPr>
            <p:nvPr/>
          </p:nvSpPr>
          <p:spPr bwMode="gray">
            <a:xfrm>
              <a:off x="5437148" y="3684507"/>
              <a:ext cx="7975" cy="17543"/>
            </a:xfrm>
            <a:custGeom>
              <a:avLst/>
              <a:gdLst>
                <a:gd name="T0" fmla="*/ 15 w 15"/>
                <a:gd name="T1" fmla="*/ 27 h 35"/>
                <a:gd name="T2" fmla="*/ 12 w 15"/>
                <a:gd name="T3" fmla="*/ 0 h 35"/>
                <a:gd name="T4" fmla="*/ 0 w 15"/>
                <a:gd name="T5" fmla="*/ 15 h 35"/>
                <a:gd name="T6" fmla="*/ 15 w 15"/>
                <a:gd name="T7" fmla="*/ 2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5">
                  <a:moveTo>
                    <a:pt x="15" y="27"/>
                  </a:moveTo>
                  <a:cubicBezTo>
                    <a:pt x="15" y="23"/>
                    <a:pt x="9" y="0"/>
                    <a:pt x="12" y="0"/>
                  </a:cubicBezTo>
                  <a:cubicBezTo>
                    <a:pt x="9" y="0"/>
                    <a:pt x="4" y="11"/>
                    <a:pt x="0" y="15"/>
                  </a:cubicBezTo>
                  <a:cubicBezTo>
                    <a:pt x="0" y="15"/>
                    <a:pt x="11" y="35"/>
                    <a:pt x="15" y="27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3" name="Freeform 177">
              <a:extLst>
                <a:ext uri="{FF2B5EF4-FFF2-40B4-BE49-F238E27FC236}">
                  <a16:creationId xmlns:a16="http://schemas.microsoft.com/office/drawing/2014/main" id="{D504EC2E-0041-4987-83DD-A7D0747EBA77}"/>
                </a:ext>
              </a:extLst>
            </p:cNvPr>
            <p:cNvSpPr>
              <a:spLocks/>
            </p:cNvSpPr>
            <p:nvPr/>
          </p:nvSpPr>
          <p:spPr bwMode="gray">
            <a:xfrm>
              <a:off x="5397277" y="3796143"/>
              <a:ext cx="17543" cy="3190"/>
            </a:xfrm>
            <a:custGeom>
              <a:avLst/>
              <a:gdLst>
                <a:gd name="T0" fmla="*/ 15 w 34"/>
                <a:gd name="T1" fmla="*/ 3 h 7"/>
                <a:gd name="T2" fmla="*/ 26 w 34"/>
                <a:gd name="T3" fmla="*/ 7 h 7"/>
                <a:gd name="T4" fmla="*/ 15 w 34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4" h="7">
                  <a:moveTo>
                    <a:pt x="15" y="3"/>
                  </a:moveTo>
                  <a:cubicBezTo>
                    <a:pt x="18" y="7"/>
                    <a:pt x="22" y="7"/>
                    <a:pt x="26" y="7"/>
                  </a:cubicBezTo>
                  <a:cubicBezTo>
                    <a:pt x="34" y="0"/>
                    <a:pt x="0" y="2"/>
                    <a:pt x="15" y="3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4" name="Freeform 178">
              <a:extLst>
                <a:ext uri="{FF2B5EF4-FFF2-40B4-BE49-F238E27FC236}">
                  <a16:creationId xmlns:a16="http://schemas.microsoft.com/office/drawing/2014/main" id="{2CD9E4A8-53F1-454E-9A27-B841E94E6421}"/>
                </a:ext>
              </a:extLst>
            </p:cNvPr>
            <p:cNvSpPr>
              <a:spLocks/>
            </p:cNvSpPr>
            <p:nvPr/>
          </p:nvSpPr>
          <p:spPr bwMode="gray">
            <a:xfrm>
              <a:off x="5418010" y="3804117"/>
              <a:ext cx="12758" cy="4785"/>
            </a:xfrm>
            <a:custGeom>
              <a:avLst/>
              <a:gdLst>
                <a:gd name="T0" fmla="*/ 8 w 23"/>
                <a:gd name="T1" fmla="*/ 7 h 8"/>
                <a:gd name="T2" fmla="*/ 12 w 23"/>
                <a:gd name="T3" fmla="*/ 0 h 8"/>
                <a:gd name="T4" fmla="*/ 8 w 23"/>
                <a:gd name="T5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8">
                  <a:moveTo>
                    <a:pt x="8" y="7"/>
                  </a:moveTo>
                  <a:cubicBezTo>
                    <a:pt x="11" y="8"/>
                    <a:pt x="23" y="1"/>
                    <a:pt x="12" y="0"/>
                  </a:cubicBezTo>
                  <a:cubicBezTo>
                    <a:pt x="12" y="0"/>
                    <a:pt x="0" y="7"/>
                    <a:pt x="8" y="7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5" name="Freeform 179">
              <a:extLst>
                <a:ext uri="{FF2B5EF4-FFF2-40B4-BE49-F238E27FC236}">
                  <a16:creationId xmlns:a16="http://schemas.microsoft.com/office/drawing/2014/main" id="{81F6E41B-015D-4D36-AAA0-16FA73C245D2}"/>
                </a:ext>
              </a:extLst>
            </p:cNvPr>
            <p:cNvSpPr>
              <a:spLocks/>
            </p:cNvSpPr>
            <p:nvPr/>
          </p:nvSpPr>
          <p:spPr bwMode="gray">
            <a:xfrm>
              <a:off x="5408441" y="3746704"/>
              <a:ext cx="4785" cy="3190"/>
            </a:xfrm>
            <a:custGeom>
              <a:avLst/>
              <a:gdLst>
                <a:gd name="T0" fmla="*/ 3 w 7"/>
                <a:gd name="T1" fmla="*/ 4 h 4"/>
                <a:gd name="T2" fmla="*/ 4 w 7"/>
                <a:gd name="T3" fmla="*/ 0 h 4"/>
                <a:gd name="T4" fmla="*/ 3 w 7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7" y="4"/>
                    <a:pt x="7" y="0"/>
                    <a:pt x="4" y="0"/>
                  </a:cubicBezTo>
                  <a:cubicBezTo>
                    <a:pt x="4" y="0"/>
                    <a:pt x="0" y="3"/>
                    <a:pt x="3" y="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6" name="Freeform 180">
              <a:extLst>
                <a:ext uri="{FF2B5EF4-FFF2-40B4-BE49-F238E27FC236}">
                  <a16:creationId xmlns:a16="http://schemas.microsoft.com/office/drawing/2014/main" id="{6BAA2A31-C54E-49E5-819C-E28A22650876}"/>
                </a:ext>
              </a:extLst>
            </p:cNvPr>
            <p:cNvSpPr>
              <a:spLocks/>
            </p:cNvSpPr>
            <p:nvPr/>
          </p:nvSpPr>
          <p:spPr bwMode="gray">
            <a:xfrm>
              <a:off x="5406846" y="3745110"/>
              <a:ext cx="1595" cy="6379"/>
            </a:xfrm>
            <a:custGeom>
              <a:avLst/>
              <a:gdLst>
                <a:gd name="T0" fmla="*/ 4 w 4"/>
                <a:gd name="T1" fmla="*/ 0 h 11"/>
                <a:gd name="T2" fmla="*/ 4 w 4"/>
                <a:gd name="T3" fmla="*/ 11 h 11"/>
                <a:gd name="T4" fmla="*/ 4 w 4"/>
                <a:gd name="T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1">
                  <a:moveTo>
                    <a:pt x="4" y="0"/>
                  </a:moveTo>
                  <a:cubicBezTo>
                    <a:pt x="0" y="3"/>
                    <a:pt x="0" y="7"/>
                    <a:pt x="4" y="11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7" name="Freeform 181">
              <a:extLst>
                <a:ext uri="{FF2B5EF4-FFF2-40B4-BE49-F238E27FC236}">
                  <a16:creationId xmlns:a16="http://schemas.microsoft.com/office/drawing/2014/main" id="{8DEF3F86-54B9-4750-89B6-6950C8700AD4}"/>
                </a:ext>
              </a:extLst>
            </p:cNvPr>
            <p:cNvSpPr>
              <a:spLocks/>
            </p:cNvSpPr>
            <p:nvPr/>
          </p:nvSpPr>
          <p:spPr bwMode="gray">
            <a:xfrm>
              <a:off x="5441932" y="3775410"/>
              <a:ext cx="7975" cy="11164"/>
            </a:xfrm>
            <a:custGeom>
              <a:avLst/>
              <a:gdLst>
                <a:gd name="T0" fmla="*/ 4 w 15"/>
                <a:gd name="T1" fmla="*/ 4 h 23"/>
                <a:gd name="T2" fmla="*/ 11 w 15"/>
                <a:gd name="T3" fmla="*/ 8 h 23"/>
                <a:gd name="T4" fmla="*/ 4 w 15"/>
                <a:gd name="T5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23">
                  <a:moveTo>
                    <a:pt x="4" y="4"/>
                  </a:moveTo>
                  <a:cubicBezTo>
                    <a:pt x="0" y="0"/>
                    <a:pt x="7" y="23"/>
                    <a:pt x="11" y="8"/>
                  </a:cubicBezTo>
                  <a:cubicBezTo>
                    <a:pt x="15" y="5"/>
                    <a:pt x="4" y="4"/>
                    <a:pt x="4" y="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8" name="Freeform 182">
              <a:extLst>
                <a:ext uri="{FF2B5EF4-FFF2-40B4-BE49-F238E27FC236}">
                  <a16:creationId xmlns:a16="http://schemas.microsoft.com/office/drawing/2014/main" id="{8AA491E4-F897-4BD3-96F4-2F8FFE70DFC5}"/>
                </a:ext>
              </a:extLst>
            </p:cNvPr>
            <p:cNvSpPr>
              <a:spLocks/>
            </p:cNvSpPr>
            <p:nvPr/>
          </p:nvSpPr>
          <p:spPr bwMode="gray">
            <a:xfrm>
              <a:off x="5446717" y="3783385"/>
              <a:ext cx="6379" cy="1595"/>
            </a:xfrm>
            <a:custGeom>
              <a:avLst/>
              <a:gdLst>
                <a:gd name="T0" fmla="*/ 8 w 12"/>
                <a:gd name="T1" fmla="*/ 4 h 4"/>
                <a:gd name="T2" fmla="*/ 8 w 12"/>
                <a:gd name="T3" fmla="*/ 0 h 4"/>
                <a:gd name="T4" fmla="*/ 8 w 12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4">
                  <a:moveTo>
                    <a:pt x="8" y="4"/>
                  </a:moveTo>
                  <a:cubicBezTo>
                    <a:pt x="12" y="4"/>
                    <a:pt x="8" y="0"/>
                    <a:pt x="8" y="0"/>
                  </a:cubicBezTo>
                  <a:cubicBezTo>
                    <a:pt x="1" y="0"/>
                    <a:pt x="0" y="4"/>
                    <a:pt x="8" y="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9" name="Freeform 183">
              <a:extLst>
                <a:ext uri="{FF2B5EF4-FFF2-40B4-BE49-F238E27FC236}">
                  <a16:creationId xmlns:a16="http://schemas.microsoft.com/office/drawing/2014/main" id="{8ED27D13-B82D-49C3-A2CC-20D1182FC611}"/>
                </a:ext>
              </a:extLst>
            </p:cNvPr>
            <p:cNvSpPr>
              <a:spLocks/>
            </p:cNvSpPr>
            <p:nvPr/>
          </p:nvSpPr>
          <p:spPr bwMode="gray">
            <a:xfrm>
              <a:off x="5440338" y="3706834"/>
              <a:ext cx="12758" cy="6379"/>
            </a:xfrm>
            <a:custGeom>
              <a:avLst/>
              <a:gdLst>
                <a:gd name="T0" fmla="*/ 19 w 26"/>
                <a:gd name="T1" fmla="*/ 0 h 12"/>
                <a:gd name="T2" fmla="*/ 19 w 26"/>
                <a:gd name="T3" fmla="*/ 8 h 12"/>
                <a:gd name="T4" fmla="*/ 19 w 26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12">
                  <a:moveTo>
                    <a:pt x="19" y="0"/>
                  </a:moveTo>
                  <a:cubicBezTo>
                    <a:pt x="0" y="3"/>
                    <a:pt x="26" y="12"/>
                    <a:pt x="19" y="8"/>
                  </a:cubicBezTo>
                  <a:cubicBezTo>
                    <a:pt x="23" y="4"/>
                    <a:pt x="23" y="0"/>
                    <a:pt x="19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0" name="Freeform 184">
              <a:extLst>
                <a:ext uri="{FF2B5EF4-FFF2-40B4-BE49-F238E27FC236}">
                  <a16:creationId xmlns:a16="http://schemas.microsoft.com/office/drawing/2014/main" id="{3CFD4C49-BA6C-4CEC-B660-4F0686F08B41}"/>
                </a:ext>
              </a:extLst>
            </p:cNvPr>
            <p:cNvSpPr>
              <a:spLocks/>
            </p:cNvSpPr>
            <p:nvPr/>
          </p:nvSpPr>
          <p:spPr bwMode="gray">
            <a:xfrm>
              <a:off x="5437148" y="3792954"/>
              <a:ext cx="4785" cy="3190"/>
            </a:xfrm>
            <a:custGeom>
              <a:avLst/>
              <a:gdLst>
                <a:gd name="T0" fmla="*/ 7 w 11"/>
                <a:gd name="T1" fmla="*/ 8 h 8"/>
                <a:gd name="T2" fmla="*/ 8 w 11"/>
                <a:gd name="T3" fmla="*/ 0 h 8"/>
                <a:gd name="T4" fmla="*/ 7 w 11"/>
                <a:gd name="T5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8">
                  <a:moveTo>
                    <a:pt x="7" y="8"/>
                  </a:moveTo>
                  <a:cubicBezTo>
                    <a:pt x="11" y="4"/>
                    <a:pt x="8" y="0"/>
                    <a:pt x="8" y="0"/>
                  </a:cubicBezTo>
                  <a:cubicBezTo>
                    <a:pt x="0" y="0"/>
                    <a:pt x="0" y="8"/>
                    <a:pt x="7" y="8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1" name="Freeform 185">
              <a:extLst>
                <a:ext uri="{FF2B5EF4-FFF2-40B4-BE49-F238E27FC236}">
                  <a16:creationId xmlns:a16="http://schemas.microsoft.com/office/drawing/2014/main" id="{E543187A-3ED1-410E-A97C-6095420A55D0}"/>
                </a:ext>
              </a:extLst>
            </p:cNvPr>
            <p:cNvSpPr>
              <a:spLocks/>
            </p:cNvSpPr>
            <p:nvPr/>
          </p:nvSpPr>
          <p:spPr bwMode="gray">
            <a:xfrm>
              <a:off x="5446717" y="3711618"/>
              <a:ext cx="4785" cy="11164"/>
            </a:xfrm>
            <a:custGeom>
              <a:avLst/>
              <a:gdLst>
                <a:gd name="T0" fmla="*/ 11 w 11"/>
                <a:gd name="T1" fmla="*/ 16 h 19"/>
                <a:gd name="T2" fmla="*/ 7 w 11"/>
                <a:gd name="T3" fmla="*/ 8 h 19"/>
                <a:gd name="T4" fmla="*/ 11 w 11"/>
                <a:gd name="T5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9">
                  <a:moveTo>
                    <a:pt x="11" y="16"/>
                  </a:moveTo>
                  <a:cubicBezTo>
                    <a:pt x="11" y="16"/>
                    <a:pt x="11" y="12"/>
                    <a:pt x="7" y="8"/>
                  </a:cubicBezTo>
                  <a:cubicBezTo>
                    <a:pt x="0" y="0"/>
                    <a:pt x="3" y="19"/>
                    <a:pt x="11" y="1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2" name="Freeform 186">
              <a:extLst>
                <a:ext uri="{FF2B5EF4-FFF2-40B4-BE49-F238E27FC236}">
                  <a16:creationId xmlns:a16="http://schemas.microsoft.com/office/drawing/2014/main" id="{31687B2F-4CB8-4EA7-93D4-25FBE63C3D69}"/>
                </a:ext>
              </a:extLst>
            </p:cNvPr>
            <p:cNvSpPr>
              <a:spLocks/>
            </p:cNvSpPr>
            <p:nvPr/>
          </p:nvSpPr>
          <p:spPr bwMode="gray">
            <a:xfrm>
              <a:off x="5462665" y="3764247"/>
              <a:ext cx="3190" cy="7975"/>
            </a:xfrm>
            <a:custGeom>
              <a:avLst/>
              <a:gdLst>
                <a:gd name="T0" fmla="*/ 3 w 4"/>
                <a:gd name="T1" fmla="*/ 12 h 15"/>
                <a:gd name="T2" fmla="*/ 4 w 4"/>
                <a:gd name="T3" fmla="*/ 4 h 15"/>
                <a:gd name="T4" fmla="*/ 0 w 4"/>
                <a:gd name="T5" fmla="*/ 8 h 15"/>
                <a:gd name="T6" fmla="*/ 3 w 4"/>
                <a:gd name="T7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5">
                  <a:moveTo>
                    <a:pt x="3" y="12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0" y="0"/>
                    <a:pt x="0" y="8"/>
                  </a:cubicBezTo>
                  <a:cubicBezTo>
                    <a:pt x="0" y="15"/>
                    <a:pt x="3" y="12"/>
                    <a:pt x="3" y="1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3" name="Freeform 187">
              <a:extLst>
                <a:ext uri="{FF2B5EF4-FFF2-40B4-BE49-F238E27FC236}">
                  <a16:creationId xmlns:a16="http://schemas.microsoft.com/office/drawing/2014/main" id="{BF7226C5-971F-416B-B4A1-4771CC07F576}"/>
                </a:ext>
              </a:extLst>
            </p:cNvPr>
            <p:cNvSpPr>
              <a:spLocks/>
            </p:cNvSpPr>
            <p:nvPr/>
          </p:nvSpPr>
          <p:spPr bwMode="gray">
            <a:xfrm>
              <a:off x="5448311" y="3700455"/>
              <a:ext cx="3190" cy="6379"/>
            </a:xfrm>
            <a:custGeom>
              <a:avLst/>
              <a:gdLst>
                <a:gd name="T0" fmla="*/ 4 w 4"/>
                <a:gd name="T1" fmla="*/ 4 h 12"/>
                <a:gd name="T2" fmla="*/ 0 w 4"/>
                <a:gd name="T3" fmla="*/ 4 h 12"/>
                <a:gd name="T4" fmla="*/ 4 w 4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2">
                  <a:moveTo>
                    <a:pt x="4" y="4"/>
                  </a:moveTo>
                  <a:cubicBezTo>
                    <a:pt x="4" y="0"/>
                    <a:pt x="0" y="0"/>
                    <a:pt x="0" y="4"/>
                  </a:cubicBezTo>
                  <a:cubicBezTo>
                    <a:pt x="0" y="12"/>
                    <a:pt x="4" y="4"/>
                    <a:pt x="4" y="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4" name="Freeform 188">
              <a:extLst>
                <a:ext uri="{FF2B5EF4-FFF2-40B4-BE49-F238E27FC236}">
                  <a16:creationId xmlns:a16="http://schemas.microsoft.com/office/drawing/2014/main" id="{746AD825-81EF-4D32-A0EC-0FCBF00D637F}"/>
                </a:ext>
              </a:extLst>
            </p:cNvPr>
            <p:cNvSpPr>
              <a:spLocks/>
            </p:cNvSpPr>
            <p:nvPr/>
          </p:nvSpPr>
          <p:spPr bwMode="gray">
            <a:xfrm>
              <a:off x="5650852" y="3783385"/>
              <a:ext cx="12758" cy="9569"/>
            </a:xfrm>
            <a:custGeom>
              <a:avLst/>
              <a:gdLst>
                <a:gd name="T0" fmla="*/ 7 w 25"/>
                <a:gd name="T1" fmla="*/ 11 h 19"/>
                <a:gd name="T2" fmla="*/ 18 w 25"/>
                <a:gd name="T3" fmla="*/ 12 h 19"/>
                <a:gd name="T4" fmla="*/ 18 w 25"/>
                <a:gd name="T5" fmla="*/ 15 h 19"/>
                <a:gd name="T6" fmla="*/ 23 w 25"/>
                <a:gd name="T7" fmla="*/ 1 h 19"/>
                <a:gd name="T8" fmla="*/ 22 w 25"/>
                <a:gd name="T9" fmla="*/ 0 h 19"/>
                <a:gd name="T10" fmla="*/ 7 w 25"/>
                <a:gd name="T11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9">
                  <a:moveTo>
                    <a:pt x="7" y="11"/>
                  </a:moveTo>
                  <a:cubicBezTo>
                    <a:pt x="10" y="19"/>
                    <a:pt x="14" y="11"/>
                    <a:pt x="18" y="12"/>
                  </a:cubicBezTo>
                  <a:cubicBezTo>
                    <a:pt x="14" y="15"/>
                    <a:pt x="14" y="15"/>
                    <a:pt x="18" y="15"/>
                  </a:cubicBezTo>
                  <a:cubicBezTo>
                    <a:pt x="18" y="15"/>
                    <a:pt x="25" y="2"/>
                    <a:pt x="23" y="1"/>
                  </a:cubicBezTo>
                  <a:cubicBezTo>
                    <a:pt x="23" y="0"/>
                    <a:pt x="23" y="0"/>
                    <a:pt x="22" y="0"/>
                  </a:cubicBezTo>
                  <a:cubicBezTo>
                    <a:pt x="22" y="0"/>
                    <a:pt x="0" y="7"/>
                    <a:pt x="7" y="1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5" name="Freeform 189">
              <a:extLst>
                <a:ext uri="{FF2B5EF4-FFF2-40B4-BE49-F238E27FC236}">
                  <a16:creationId xmlns:a16="http://schemas.microsoft.com/office/drawing/2014/main" id="{63310295-15C7-46CB-87B8-451CDB38F1B5}"/>
                </a:ext>
              </a:extLst>
            </p:cNvPr>
            <p:cNvSpPr>
              <a:spLocks/>
            </p:cNvSpPr>
            <p:nvPr/>
          </p:nvSpPr>
          <p:spPr bwMode="gray">
            <a:xfrm>
              <a:off x="5756110" y="3743514"/>
              <a:ext cx="159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6" name="Freeform 190">
              <a:extLst>
                <a:ext uri="{FF2B5EF4-FFF2-40B4-BE49-F238E27FC236}">
                  <a16:creationId xmlns:a16="http://schemas.microsoft.com/office/drawing/2014/main" id="{E1CF77FD-5123-4498-AAF7-3465581DC102}"/>
                </a:ext>
              </a:extLst>
            </p:cNvPr>
            <p:cNvSpPr>
              <a:spLocks/>
            </p:cNvSpPr>
            <p:nvPr/>
          </p:nvSpPr>
          <p:spPr bwMode="gray">
            <a:xfrm>
              <a:off x="5469044" y="3684507"/>
              <a:ext cx="0" cy="1595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7" name="Freeform 191">
              <a:extLst>
                <a:ext uri="{FF2B5EF4-FFF2-40B4-BE49-F238E27FC236}">
                  <a16:creationId xmlns:a16="http://schemas.microsoft.com/office/drawing/2014/main" id="{813D6FA1-5CD3-41E0-ACA8-319C1DA8B96C}"/>
                </a:ext>
              </a:extLst>
            </p:cNvPr>
            <p:cNvSpPr>
              <a:spLocks/>
            </p:cNvSpPr>
            <p:nvPr/>
          </p:nvSpPr>
          <p:spPr bwMode="gray">
            <a:xfrm>
              <a:off x="5327106" y="3805712"/>
              <a:ext cx="3190" cy="6379"/>
            </a:xfrm>
            <a:custGeom>
              <a:avLst/>
              <a:gdLst>
                <a:gd name="T0" fmla="*/ 7 w 7"/>
                <a:gd name="T1" fmla="*/ 4 h 12"/>
                <a:gd name="T2" fmla="*/ 4 w 7"/>
                <a:gd name="T3" fmla="*/ 8 h 12"/>
                <a:gd name="T4" fmla="*/ 7 w 7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2">
                  <a:moveTo>
                    <a:pt x="7" y="4"/>
                  </a:moveTo>
                  <a:cubicBezTo>
                    <a:pt x="4" y="0"/>
                    <a:pt x="0" y="4"/>
                    <a:pt x="4" y="8"/>
                  </a:cubicBezTo>
                  <a:cubicBezTo>
                    <a:pt x="7" y="12"/>
                    <a:pt x="7" y="4"/>
                    <a:pt x="7" y="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8" name="Freeform 192">
              <a:extLst>
                <a:ext uri="{FF2B5EF4-FFF2-40B4-BE49-F238E27FC236}">
                  <a16:creationId xmlns:a16="http://schemas.microsoft.com/office/drawing/2014/main" id="{56612D93-EB05-4228-8F7F-DA151B819E42}"/>
                </a:ext>
              </a:extLst>
            </p:cNvPr>
            <p:cNvSpPr>
              <a:spLocks/>
            </p:cNvSpPr>
            <p:nvPr/>
          </p:nvSpPr>
          <p:spPr bwMode="gray">
            <a:xfrm>
              <a:off x="5451501" y="3702049"/>
              <a:ext cx="15948" cy="14354"/>
            </a:xfrm>
            <a:custGeom>
              <a:avLst/>
              <a:gdLst>
                <a:gd name="T0" fmla="*/ 23 w 31"/>
                <a:gd name="T1" fmla="*/ 16 h 26"/>
                <a:gd name="T2" fmla="*/ 27 w 31"/>
                <a:gd name="T3" fmla="*/ 5 h 26"/>
                <a:gd name="T4" fmla="*/ 23 w 31"/>
                <a:gd name="T5" fmla="*/ 1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6">
                  <a:moveTo>
                    <a:pt x="23" y="16"/>
                  </a:moveTo>
                  <a:cubicBezTo>
                    <a:pt x="27" y="12"/>
                    <a:pt x="31" y="12"/>
                    <a:pt x="27" y="5"/>
                  </a:cubicBezTo>
                  <a:cubicBezTo>
                    <a:pt x="20" y="0"/>
                    <a:pt x="0" y="26"/>
                    <a:pt x="23" y="1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9" name="Freeform 193">
              <a:extLst>
                <a:ext uri="{FF2B5EF4-FFF2-40B4-BE49-F238E27FC236}">
                  <a16:creationId xmlns:a16="http://schemas.microsoft.com/office/drawing/2014/main" id="{F7BE6170-BAEC-4B2D-B693-7BF044D4379D}"/>
                </a:ext>
              </a:extLst>
            </p:cNvPr>
            <p:cNvSpPr>
              <a:spLocks/>
            </p:cNvSpPr>
            <p:nvPr/>
          </p:nvSpPr>
          <p:spPr bwMode="gray">
            <a:xfrm>
              <a:off x="5464259" y="3690886"/>
              <a:ext cx="7975" cy="7975"/>
            </a:xfrm>
            <a:custGeom>
              <a:avLst/>
              <a:gdLst>
                <a:gd name="T0" fmla="*/ 8 w 16"/>
                <a:gd name="T1" fmla="*/ 11 h 15"/>
                <a:gd name="T2" fmla="*/ 8 w 16"/>
                <a:gd name="T3" fmla="*/ 8 h 15"/>
                <a:gd name="T4" fmla="*/ 8 w 16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5">
                  <a:moveTo>
                    <a:pt x="8" y="11"/>
                  </a:moveTo>
                  <a:cubicBezTo>
                    <a:pt x="8" y="11"/>
                    <a:pt x="16" y="0"/>
                    <a:pt x="8" y="8"/>
                  </a:cubicBezTo>
                  <a:cubicBezTo>
                    <a:pt x="0" y="15"/>
                    <a:pt x="8" y="11"/>
                    <a:pt x="8" y="1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0" name="Freeform 194">
              <a:extLst>
                <a:ext uri="{FF2B5EF4-FFF2-40B4-BE49-F238E27FC236}">
                  <a16:creationId xmlns:a16="http://schemas.microsoft.com/office/drawing/2014/main" id="{E34D7C96-4BA0-4B61-8AFA-6E0742156350}"/>
                </a:ext>
              </a:extLst>
            </p:cNvPr>
            <p:cNvSpPr>
              <a:spLocks/>
            </p:cNvSpPr>
            <p:nvPr/>
          </p:nvSpPr>
          <p:spPr bwMode="gray">
            <a:xfrm>
              <a:off x="5437148" y="3641446"/>
              <a:ext cx="17543" cy="39871"/>
            </a:xfrm>
            <a:custGeom>
              <a:avLst/>
              <a:gdLst>
                <a:gd name="T0" fmla="*/ 4 w 34"/>
                <a:gd name="T1" fmla="*/ 76 h 76"/>
                <a:gd name="T2" fmla="*/ 4 w 34"/>
                <a:gd name="T3" fmla="*/ 72 h 76"/>
                <a:gd name="T4" fmla="*/ 4 w 34"/>
                <a:gd name="T5" fmla="*/ 68 h 76"/>
                <a:gd name="T6" fmla="*/ 5 w 34"/>
                <a:gd name="T7" fmla="*/ 57 h 76"/>
                <a:gd name="T8" fmla="*/ 9 w 34"/>
                <a:gd name="T9" fmla="*/ 50 h 76"/>
                <a:gd name="T10" fmla="*/ 9 w 34"/>
                <a:gd name="T11" fmla="*/ 46 h 76"/>
                <a:gd name="T12" fmla="*/ 13 w 34"/>
                <a:gd name="T13" fmla="*/ 42 h 76"/>
                <a:gd name="T14" fmla="*/ 16 w 34"/>
                <a:gd name="T15" fmla="*/ 50 h 76"/>
                <a:gd name="T16" fmla="*/ 32 w 34"/>
                <a:gd name="T17" fmla="*/ 47 h 76"/>
                <a:gd name="T18" fmla="*/ 21 w 34"/>
                <a:gd name="T19" fmla="*/ 39 h 76"/>
                <a:gd name="T20" fmla="*/ 17 w 34"/>
                <a:gd name="T21" fmla="*/ 31 h 76"/>
                <a:gd name="T22" fmla="*/ 18 w 34"/>
                <a:gd name="T23" fmla="*/ 23 h 76"/>
                <a:gd name="T24" fmla="*/ 22 w 34"/>
                <a:gd name="T25" fmla="*/ 16 h 76"/>
                <a:gd name="T26" fmla="*/ 29 w 34"/>
                <a:gd name="T27" fmla="*/ 12 h 76"/>
                <a:gd name="T28" fmla="*/ 26 w 34"/>
                <a:gd name="T29" fmla="*/ 4 h 76"/>
                <a:gd name="T30" fmla="*/ 33 w 34"/>
                <a:gd name="T31" fmla="*/ 5 h 76"/>
                <a:gd name="T32" fmla="*/ 30 w 34"/>
                <a:gd name="T33" fmla="*/ 1 h 76"/>
                <a:gd name="T34" fmla="*/ 22 w 34"/>
                <a:gd name="T35" fmla="*/ 4 h 76"/>
                <a:gd name="T36" fmla="*/ 10 w 34"/>
                <a:gd name="T37" fmla="*/ 27 h 76"/>
                <a:gd name="T38" fmla="*/ 1 w 34"/>
                <a:gd name="T39" fmla="*/ 49 h 76"/>
                <a:gd name="T40" fmla="*/ 1 w 34"/>
                <a:gd name="T41" fmla="*/ 61 h 76"/>
                <a:gd name="T42" fmla="*/ 0 w 34"/>
                <a:gd name="T43" fmla="*/ 72 h 76"/>
                <a:gd name="T44" fmla="*/ 4 w 34"/>
                <a:gd name="T45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4" h="76">
                  <a:moveTo>
                    <a:pt x="4" y="76"/>
                  </a:moveTo>
                  <a:cubicBezTo>
                    <a:pt x="4" y="72"/>
                    <a:pt x="4" y="72"/>
                    <a:pt x="4" y="72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5" y="57"/>
                    <a:pt x="5" y="49"/>
                    <a:pt x="9" y="50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13" y="46"/>
                    <a:pt x="13" y="42"/>
                    <a:pt x="13" y="42"/>
                  </a:cubicBezTo>
                  <a:cubicBezTo>
                    <a:pt x="13" y="46"/>
                    <a:pt x="13" y="50"/>
                    <a:pt x="16" y="50"/>
                  </a:cubicBezTo>
                  <a:cubicBezTo>
                    <a:pt x="20" y="50"/>
                    <a:pt x="28" y="50"/>
                    <a:pt x="32" y="47"/>
                  </a:cubicBezTo>
                  <a:cubicBezTo>
                    <a:pt x="32" y="43"/>
                    <a:pt x="24" y="43"/>
                    <a:pt x="21" y="39"/>
                  </a:cubicBezTo>
                  <a:cubicBezTo>
                    <a:pt x="17" y="38"/>
                    <a:pt x="17" y="31"/>
                    <a:pt x="17" y="31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19"/>
                    <a:pt x="22" y="16"/>
                  </a:cubicBezTo>
                  <a:cubicBezTo>
                    <a:pt x="22" y="16"/>
                    <a:pt x="26" y="12"/>
                    <a:pt x="29" y="12"/>
                  </a:cubicBezTo>
                  <a:cubicBezTo>
                    <a:pt x="30" y="8"/>
                    <a:pt x="26" y="4"/>
                    <a:pt x="26" y="4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1"/>
                    <a:pt x="30" y="1"/>
                  </a:cubicBezTo>
                  <a:cubicBezTo>
                    <a:pt x="22" y="0"/>
                    <a:pt x="22" y="4"/>
                    <a:pt x="22" y="4"/>
                  </a:cubicBezTo>
                  <a:cubicBezTo>
                    <a:pt x="18" y="8"/>
                    <a:pt x="14" y="19"/>
                    <a:pt x="10" y="27"/>
                  </a:cubicBezTo>
                  <a:cubicBezTo>
                    <a:pt x="6" y="34"/>
                    <a:pt x="1" y="49"/>
                    <a:pt x="1" y="49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6"/>
                    <a:pt x="4" y="76"/>
                    <a:pt x="4" y="7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1" name="Freeform 195">
              <a:extLst>
                <a:ext uri="{FF2B5EF4-FFF2-40B4-BE49-F238E27FC236}">
                  <a16:creationId xmlns:a16="http://schemas.microsoft.com/office/drawing/2014/main" id="{20749F33-2E6D-4228-B164-36236E404802}"/>
                </a:ext>
              </a:extLst>
            </p:cNvPr>
            <p:cNvSpPr>
              <a:spLocks/>
            </p:cNvSpPr>
            <p:nvPr/>
          </p:nvSpPr>
          <p:spPr bwMode="gray">
            <a:xfrm>
              <a:off x="5464259" y="3714808"/>
              <a:ext cx="3190" cy="3190"/>
            </a:xfrm>
            <a:custGeom>
              <a:avLst/>
              <a:gdLst>
                <a:gd name="T0" fmla="*/ 3 w 7"/>
                <a:gd name="T1" fmla="*/ 3 h 4"/>
                <a:gd name="T2" fmla="*/ 7 w 7"/>
                <a:gd name="T3" fmla="*/ 0 h 4"/>
                <a:gd name="T4" fmla="*/ 3 w 7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3" y="3"/>
                  </a:moveTo>
                  <a:cubicBezTo>
                    <a:pt x="7" y="4"/>
                    <a:pt x="7" y="0"/>
                    <a:pt x="7" y="0"/>
                  </a:cubicBezTo>
                  <a:cubicBezTo>
                    <a:pt x="3" y="0"/>
                    <a:pt x="0" y="3"/>
                    <a:pt x="3" y="3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2" name="Freeform 196">
              <a:extLst>
                <a:ext uri="{FF2B5EF4-FFF2-40B4-BE49-F238E27FC236}">
                  <a16:creationId xmlns:a16="http://schemas.microsoft.com/office/drawing/2014/main" id="{04E5D820-A71C-4FCA-A06A-04E643EEA3DE}"/>
                </a:ext>
              </a:extLst>
            </p:cNvPr>
            <p:cNvSpPr>
              <a:spLocks/>
            </p:cNvSpPr>
            <p:nvPr/>
          </p:nvSpPr>
          <p:spPr bwMode="gray">
            <a:xfrm>
              <a:off x="5347839" y="3794548"/>
              <a:ext cx="17543" cy="11164"/>
            </a:xfrm>
            <a:custGeom>
              <a:avLst/>
              <a:gdLst>
                <a:gd name="T0" fmla="*/ 22 w 34"/>
                <a:gd name="T1" fmla="*/ 15 h 19"/>
                <a:gd name="T2" fmla="*/ 34 w 34"/>
                <a:gd name="T3" fmla="*/ 12 h 19"/>
                <a:gd name="T4" fmla="*/ 3 w 34"/>
                <a:gd name="T5" fmla="*/ 18 h 19"/>
                <a:gd name="T6" fmla="*/ 22 w 34"/>
                <a:gd name="T7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9">
                  <a:moveTo>
                    <a:pt x="22" y="15"/>
                  </a:moveTo>
                  <a:cubicBezTo>
                    <a:pt x="26" y="15"/>
                    <a:pt x="33" y="19"/>
                    <a:pt x="34" y="12"/>
                  </a:cubicBezTo>
                  <a:cubicBezTo>
                    <a:pt x="34" y="0"/>
                    <a:pt x="0" y="14"/>
                    <a:pt x="3" y="18"/>
                  </a:cubicBezTo>
                  <a:cubicBezTo>
                    <a:pt x="7" y="18"/>
                    <a:pt x="19" y="15"/>
                    <a:pt x="22" y="1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3" name="Freeform 197">
              <a:extLst>
                <a:ext uri="{FF2B5EF4-FFF2-40B4-BE49-F238E27FC236}">
                  <a16:creationId xmlns:a16="http://schemas.microsoft.com/office/drawing/2014/main" id="{CF5895FB-4BC4-4DA4-B9C9-9245E8360A73}"/>
                </a:ext>
              </a:extLst>
            </p:cNvPr>
            <p:cNvSpPr>
              <a:spLocks/>
            </p:cNvSpPr>
            <p:nvPr/>
          </p:nvSpPr>
          <p:spPr bwMode="gray">
            <a:xfrm>
              <a:off x="5366976" y="3799333"/>
              <a:ext cx="6379" cy="4785"/>
            </a:xfrm>
            <a:custGeom>
              <a:avLst/>
              <a:gdLst>
                <a:gd name="T0" fmla="*/ 3 w 11"/>
                <a:gd name="T1" fmla="*/ 0 h 8"/>
                <a:gd name="T2" fmla="*/ 3 w 11"/>
                <a:gd name="T3" fmla="*/ 8 h 8"/>
                <a:gd name="T4" fmla="*/ 3 w 11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8">
                  <a:moveTo>
                    <a:pt x="3" y="0"/>
                  </a:moveTo>
                  <a:cubicBezTo>
                    <a:pt x="0" y="0"/>
                    <a:pt x="3" y="8"/>
                    <a:pt x="3" y="8"/>
                  </a:cubicBezTo>
                  <a:cubicBezTo>
                    <a:pt x="7" y="8"/>
                    <a:pt x="11" y="4"/>
                    <a:pt x="3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4" name="Freeform 198">
              <a:extLst>
                <a:ext uri="{FF2B5EF4-FFF2-40B4-BE49-F238E27FC236}">
                  <a16:creationId xmlns:a16="http://schemas.microsoft.com/office/drawing/2014/main" id="{38668754-BD3B-4DEC-AF1D-418973DA28ED}"/>
                </a:ext>
              </a:extLst>
            </p:cNvPr>
            <p:cNvSpPr>
              <a:spLocks/>
            </p:cNvSpPr>
            <p:nvPr/>
          </p:nvSpPr>
          <p:spPr bwMode="gray">
            <a:xfrm>
              <a:off x="5456286" y="3692480"/>
              <a:ext cx="6379" cy="6379"/>
            </a:xfrm>
            <a:custGeom>
              <a:avLst/>
              <a:gdLst>
                <a:gd name="T0" fmla="*/ 11 w 11"/>
                <a:gd name="T1" fmla="*/ 0 h 12"/>
                <a:gd name="T2" fmla="*/ 0 w 11"/>
                <a:gd name="T3" fmla="*/ 4 h 12"/>
                <a:gd name="T4" fmla="*/ 11 w 11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2">
                  <a:moveTo>
                    <a:pt x="11" y="0"/>
                  </a:moveTo>
                  <a:cubicBezTo>
                    <a:pt x="7" y="4"/>
                    <a:pt x="3" y="4"/>
                    <a:pt x="0" y="4"/>
                  </a:cubicBezTo>
                  <a:cubicBezTo>
                    <a:pt x="7" y="12"/>
                    <a:pt x="7" y="4"/>
                    <a:pt x="1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5" name="Freeform 199">
              <a:extLst>
                <a:ext uri="{FF2B5EF4-FFF2-40B4-BE49-F238E27FC236}">
                  <a16:creationId xmlns:a16="http://schemas.microsoft.com/office/drawing/2014/main" id="{0C3619C8-0308-4C7E-98CA-469CE8E3D093}"/>
                </a:ext>
              </a:extLst>
            </p:cNvPr>
            <p:cNvSpPr>
              <a:spLocks/>
            </p:cNvSpPr>
            <p:nvPr/>
          </p:nvSpPr>
          <p:spPr bwMode="gray">
            <a:xfrm>
              <a:off x="5470638" y="3705239"/>
              <a:ext cx="7975" cy="1595"/>
            </a:xfrm>
            <a:custGeom>
              <a:avLst/>
              <a:gdLst>
                <a:gd name="T0" fmla="*/ 7 w 15"/>
                <a:gd name="T1" fmla="*/ 0 h 4"/>
                <a:gd name="T2" fmla="*/ 7 w 15"/>
                <a:gd name="T3" fmla="*/ 4 h 4"/>
                <a:gd name="T4" fmla="*/ 7 w 1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4">
                  <a:moveTo>
                    <a:pt x="7" y="0"/>
                  </a:moveTo>
                  <a:cubicBezTo>
                    <a:pt x="7" y="4"/>
                    <a:pt x="0" y="0"/>
                    <a:pt x="7" y="4"/>
                  </a:cubicBezTo>
                  <a:cubicBezTo>
                    <a:pt x="15" y="4"/>
                    <a:pt x="15" y="4"/>
                    <a:pt x="7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6" name="Freeform 200">
              <a:extLst>
                <a:ext uri="{FF2B5EF4-FFF2-40B4-BE49-F238E27FC236}">
                  <a16:creationId xmlns:a16="http://schemas.microsoft.com/office/drawing/2014/main" id="{FC9F8EBD-4776-4CE3-9749-944207C8D0AC}"/>
                </a:ext>
              </a:extLst>
            </p:cNvPr>
            <p:cNvSpPr>
              <a:spLocks/>
            </p:cNvSpPr>
            <p:nvPr/>
          </p:nvSpPr>
          <p:spPr bwMode="gray">
            <a:xfrm>
              <a:off x="5453096" y="3713213"/>
              <a:ext cx="3190" cy="4785"/>
            </a:xfrm>
            <a:custGeom>
              <a:avLst/>
              <a:gdLst>
                <a:gd name="T0" fmla="*/ 0 w 4"/>
                <a:gd name="T1" fmla="*/ 7 h 11"/>
                <a:gd name="T2" fmla="*/ 4 w 4"/>
                <a:gd name="T3" fmla="*/ 8 h 11"/>
                <a:gd name="T4" fmla="*/ 0 w 4"/>
                <a:gd name="T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1">
                  <a:moveTo>
                    <a:pt x="0" y="7"/>
                  </a:moveTo>
                  <a:cubicBezTo>
                    <a:pt x="0" y="11"/>
                    <a:pt x="4" y="8"/>
                    <a:pt x="4" y="8"/>
                  </a:cubicBezTo>
                  <a:cubicBezTo>
                    <a:pt x="4" y="0"/>
                    <a:pt x="0" y="4"/>
                    <a:pt x="0" y="7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7" name="Freeform 201">
              <a:extLst>
                <a:ext uri="{FF2B5EF4-FFF2-40B4-BE49-F238E27FC236}">
                  <a16:creationId xmlns:a16="http://schemas.microsoft.com/office/drawing/2014/main" id="{6C1443EB-2DA1-4CB7-AB59-71FAE06DF66E}"/>
                </a:ext>
              </a:extLst>
            </p:cNvPr>
            <p:cNvSpPr>
              <a:spLocks/>
            </p:cNvSpPr>
            <p:nvPr/>
          </p:nvSpPr>
          <p:spPr bwMode="gray">
            <a:xfrm>
              <a:off x="5451501" y="3700455"/>
              <a:ext cx="7975" cy="6379"/>
            </a:xfrm>
            <a:custGeom>
              <a:avLst/>
              <a:gdLst>
                <a:gd name="T0" fmla="*/ 7 w 18"/>
                <a:gd name="T1" fmla="*/ 0 h 12"/>
                <a:gd name="T2" fmla="*/ 7 w 18"/>
                <a:gd name="T3" fmla="*/ 7 h 12"/>
                <a:gd name="T4" fmla="*/ 11 w 18"/>
                <a:gd name="T5" fmla="*/ 4 h 12"/>
                <a:gd name="T6" fmla="*/ 7 w 18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2">
                  <a:moveTo>
                    <a:pt x="7" y="0"/>
                  </a:moveTo>
                  <a:cubicBezTo>
                    <a:pt x="0" y="3"/>
                    <a:pt x="3" y="7"/>
                    <a:pt x="7" y="7"/>
                  </a:cubicBezTo>
                  <a:cubicBezTo>
                    <a:pt x="7" y="7"/>
                    <a:pt x="18" y="12"/>
                    <a:pt x="11" y="4"/>
                  </a:cubicBezTo>
                  <a:cubicBezTo>
                    <a:pt x="11" y="4"/>
                    <a:pt x="7" y="4"/>
                    <a:pt x="7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8" name="Freeform 202">
              <a:extLst>
                <a:ext uri="{FF2B5EF4-FFF2-40B4-BE49-F238E27FC236}">
                  <a16:creationId xmlns:a16="http://schemas.microsoft.com/office/drawing/2014/main" id="{274B8D24-F155-426D-A0A8-91A8CF9FF716}"/>
                </a:ext>
              </a:extLst>
            </p:cNvPr>
            <p:cNvSpPr>
              <a:spLocks/>
            </p:cNvSpPr>
            <p:nvPr/>
          </p:nvSpPr>
          <p:spPr bwMode="gray">
            <a:xfrm>
              <a:off x="5343054" y="3867909"/>
              <a:ext cx="4785" cy="19138"/>
            </a:xfrm>
            <a:custGeom>
              <a:avLst/>
              <a:gdLst>
                <a:gd name="T0" fmla="*/ 0 w 9"/>
                <a:gd name="T1" fmla="*/ 36 h 36"/>
                <a:gd name="T2" fmla="*/ 9 w 9"/>
                <a:gd name="T3" fmla="*/ 0 h 36"/>
                <a:gd name="T4" fmla="*/ 0 w 9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6">
                  <a:moveTo>
                    <a:pt x="0" y="36"/>
                  </a:moveTo>
                  <a:cubicBezTo>
                    <a:pt x="1" y="25"/>
                    <a:pt x="8" y="12"/>
                    <a:pt x="9" y="0"/>
                  </a:cubicBezTo>
                  <a:cubicBezTo>
                    <a:pt x="8" y="9"/>
                    <a:pt x="1" y="26"/>
                    <a:pt x="0" y="3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9" name="Freeform 203">
              <a:extLst>
                <a:ext uri="{FF2B5EF4-FFF2-40B4-BE49-F238E27FC236}">
                  <a16:creationId xmlns:a16="http://schemas.microsoft.com/office/drawing/2014/main" id="{B79FEA2D-4871-41E2-9E20-FDB69D63D37C}"/>
                </a:ext>
              </a:extLst>
            </p:cNvPr>
            <p:cNvSpPr>
              <a:spLocks/>
            </p:cNvSpPr>
            <p:nvPr/>
          </p:nvSpPr>
          <p:spPr bwMode="gray">
            <a:xfrm>
              <a:off x="5223444" y="4154975"/>
              <a:ext cx="3190" cy="4785"/>
            </a:xfrm>
            <a:custGeom>
              <a:avLst/>
              <a:gdLst>
                <a:gd name="T0" fmla="*/ 0 w 4"/>
                <a:gd name="T1" fmla="*/ 0 h 8"/>
                <a:gd name="T2" fmla="*/ 3 w 4"/>
                <a:gd name="T3" fmla="*/ 8 h 8"/>
                <a:gd name="T4" fmla="*/ 4 w 4"/>
                <a:gd name="T5" fmla="*/ 8 h 8"/>
                <a:gd name="T6" fmla="*/ 0 w 4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8">
                  <a:moveTo>
                    <a:pt x="0" y="0"/>
                  </a:moveTo>
                  <a:cubicBezTo>
                    <a:pt x="1" y="2"/>
                    <a:pt x="2" y="5"/>
                    <a:pt x="3" y="8"/>
                  </a:cubicBezTo>
                  <a:cubicBezTo>
                    <a:pt x="3" y="8"/>
                    <a:pt x="3" y="8"/>
                    <a:pt x="4" y="8"/>
                  </a:cubicBezTo>
                  <a:cubicBezTo>
                    <a:pt x="4" y="4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0" name="Freeform 204">
              <a:extLst>
                <a:ext uri="{FF2B5EF4-FFF2-40B4-BE49-F238E27FC236}">
                  <a16:creationId xmlns:a16="http://schemas.microsoft.com/office/drawing/2014/main" id="{973F79CB-16D7-4385-A67F-F52CA2A91E8F}"/>
                </a:ext>
              </a:extLst>
            </p:cNvPr>
            <p:cNvSpPr>
              <a:spLocks/>
            </p:cNvSpPr>
            <p:nvPr/>
          </p:nvSpPr>
          <p:spPr bwMode="gray">
            <a:xfrm>
              <a:off x="5234607" y="4226742"/>
              <a:ext cx="0" cy="0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1" name="Freeform 206">
              <a:extLst>
                <a:ext uri="{FF2B5EF4-FFF2-40B4-BE49-F238E27FC236}">
                  <a16:creationId xmlns:a16="http://schemas.microsoft.com/office/drawing/2014/main" id="{3B9A4AA6-923F-461F-B6C7-0AD727F27DD0}"/>
                </a:ext>
              </a:extLst>
            </p:cNvPr>
            <p:cNvSpPr>
              <a:spLocks/>
            </p:cNvSpPr>
            <p:nvPr/>
          </p:nvSpPr>
          <p:spPr bwMode="gray">
            <a:xfrm>
              <a:off x="5225038" y="4159760"/>
              <a:ext cx="6379" cy="9569"/>
            </a:xfrm>
            <a:custGeom>
              <a:avLst/>
              <a:gdLst>
                <a:gd name="T0" fmla="*/ 0 w 12"/>
                <a:gd name="T1" fmla="*/ 0 h 19"/>
                <a:gd name="T2" fmla="*/ 12 w 12"/>
                <a:gd name="T3" fmla="*/ 19 h 19"/>
                <a:gd name="T4" fmla="*/ 1 w 12"/>
                <a:gd name="T5" fmla="*/ 0 h 19"/>
                <a:gd name="T6" fmla="*/ 0 w 12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9">
                  <a:moveTo>
                    <a:pt x="0" y="0"/>
                  </a:moveTo>
                  <a:cubicBezTo>
                    <a:pt x="3" y="6"/>
                    <a:pt x="7" y="13"/>
                    <a:pt x="12" y="19"/>
                  </a:cubicBezTo>
                  <a:cubicBezTo>
                    <a:pt x="7" y="13"/>
                    <a:pt x="3" y="6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2" name="Freeform 207">
              <a:extLst>
                <a:ext uri="{FF2B5EF4-FFF2-40B4-BE49-F238E27FC236}">
                  <a16:creationId xmlns:a16="http://schemas.microsoft.com/office/drawing/2014/main" id="{58FCDC21-C049-4232-8B91-BDD8E9DBBD73}"/>
                </a:ext>
              </a:extLst>
            </p:cNvPr>
            <p:cNvSpPr>
              <a:spLocks/>
            </p:cNvSpPr>
            <p:nvPr/>
          </p:nvSpPr>
          <p:spPr bwMode="gray">
            <a:xfrm>
              <a:off x="5237796" y="4317645"/>
              <a:ext cx="3190" cy="6379"/>
            </a:xfrm>
            <a:custGeom>
              <a:avLst/>
              <a:gdLst>
                <a:gd name="T0" fmla="*/ 1 w 5"/>
                <a:gd name="T1" fmla="*/ 0 h 12"/>
                <a:gd name="T2" fmla="*/ 4 w 5"/>
                <a:gd name="T3" fmla="*/ 12 h 12"/>
                <a:gd name="T4" fmla="*/ 5 w 5"/>
                <a:gd name="T5" fmla="*/ 12 h 12"/>
                <a:gd name="T6" fmla="*/ 1 w 5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2">
                  <a:moveTo>
                    <a:pt x="1" y="0"/>
                  </a:moveTo>
                  <a:cubicBezTo>
                    <a:pt x="0" y="7"/>
                    <a:pt x="1" y="10"/>
                    <a:pt x="4" y="12"/>
                  </a:cubicBezTo>
                  <a:cubicBezTo>
                    <a:pt x="4" y="12"/>
                    <a:pt x="4" y="12"/>
                    <a:pt x="5" y="12"/>
                  </a:cubicBezTo>
                  <a:cubicBezTo>
                    <a:pt x="1" y="11"/>
                    <a:pt x="1" y="8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3" name="Freeform 208">
              <a:extLst>
                <a:ext uri="{FF2B5EF4-FFF2-40B4-BE49-F238E27FC236}">
                  <a16:creationId xmlns:a16="http://schemas.microsoft.com/office/drawing/2014/main" id="{E54BED4A-8CC5-400C-B765-0EEF732F303A}"/>
                </a:ext>
              </a:extLst>
            </p:cNvPr>
            <p:cNvSpPr>
              <a:spLocks/>
            </p:cNvSpPr>
            <p:nvPr/>
          </p:nvSpPr>
          <p:spPr bwMode="gray">
            <a:xfrm>
              <a:off x="5815117" y="4422903"/>
              <a:ext cx="14354" cy="25517"/>
            </a:xfrm>
            <a:custGeom>
              <a:avLst/>
              <a:gdLst>
                <a:gd name="T0" fmla="*/ 0 w 26"/>
                <a:gd name="T1" fmla="*/ 0 h 47"/>
                <a:gd name="T2" fmla="*/ 24 w 26"/>
                <a:gd name="T3" fmla="*/ 47 h 47"/>
                <a:gd name="T4" fmla="*/ 26 w 26"/>
                <a:gd name="T5" fmla="*/ 47 h 47"/>
                <a:gd name="T6" fmla="*/ 0 w 26"/>
                <a:gd name="T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47">
                  <a:moveTo>
                    <a:pt x="0" y="0"/>
                  </a:moveTo>
                  <a:cubicBezTo>
                    <a:pt x="7" y="16"/>
                    <a:pt x="21" y="28"/>
                    <a:pt x="24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1" y="28"/>
                    <a:pt x="6" y="14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4" name="Freeform 209">
              <a:extLst>
                <a:ext uri="{FF2B5EF4-FFF2-40B4-BE49-F238E27FC236}">
                  <a16:creationId xmlns:a16="http://schemas.microsoft.com/office/drawing/2014/main" id="{E53A9E39-549D-401A-B151-4B9921A055A6}"/>
                </a:ext>
              </a:extLst>
            </p:cNvPr>
            <p:cNvSpPr>
              <a:spLocks/>
            </p:cNvSpPr>
            <p:nvPr/>
          </p:nvSpPr>
          <p:spPr bwMode="gray">
            <a:xfrm>
              <a:off x="5907616" y="4182087"/>
              <a:ext cx="0" cy="1595"/>
            </a:xfrm>
            <a:custGeom>
              <a:avLst/>
              <a:gdLst>
                <a:gd name="T0" fmla="*/ 1 w 1"/>
                <a:gd name="T1" fmla="*/ 0 h 4"/>
                <a:gd name="T2" fmla="*/ 0 w 1"/>
                <a:gd name="T3" fmla="*/ 4 h 4"/>
                <a:gd name="T4" fmla="*/ 1 w 1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1" y="0"/>
                  </a:moveTo>
                  <a:cubicBezTo>
                    <a:pt x="1" y="1"/>
                    <a:pt x="0" y="3"/>
                    <a:pt x="0" y="4"/>
                  </a:cubicBezTo>
                  <a:cubicBezTo>
                    <a:pt x="1" y="3"/>
                    <a:pt x="1" y="2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5" name="Freeform 210">
              <a:extLst>
                <a:ext uri="{FF2B5EF4-FFF2-40B4-BE49-F238E27FC236}">
                  <a16:creationId xmlns:a16="http://schemas.microsoft.com/office/drawing/2014/main" id="{B8F20BC9-DC38-4198-ADB0-317D9EF497C3}"/>
                </a:ext>
              </a:extLst>
            </p:cNvPr>
            <p:cNvSpPr>
              <a:spLocks/>
            </p:cNvSpPr>
            <p:nvPr/>
          </p:nvSpPr>
          <p:spPr bwMode="gray">
            <a:xfrm>
              <a:off x="5467449" y="3662179"/>
              <a:ext cx="1595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6" name="Freeform 211">
              <a:extLst>
                <a:ext uri="{FF2B5EF4-FFF2-40B4-BE49-F238E27FC236}">
                  <a16:creationId xmlns:a16="http://schemas.microsoft.com/office/drawing/2014/main" id="{C91F7582-CA94-4869-8A79-B6BEAEBDBD0B}"/>
                </a:ext>
              </a:extLst>
            </p:cNvPr>
            <p:cNvSpPr>
              <a:spLocks/>
            </p:cNvSpPr>
            <p:nvPr/>
          </p:nvSpPr>
          <p:spPr bwMode="gray">
            <a:xfrm>
              <a:off x="5788006" y="4678072"/>
              <a:ext cx="271117" cy="183403"/>
            </a:xfrm>
            <a:custGeom>
              <a:avLst/>
              <a:gdLst>
                <a:gd name="T0" fmla="*/ 77 w 512"/>
                <a:gd name="T1" fmla="*/ 347 h 347"/>
                <a:gd name="T2" fmla="*/ 115 w 512"/>
                <a:gd name="T3" fmla="*/ 337 h 347"/>
                <a:gd name="T4" fmla="*/ 180 w 512"/>
                <a:gd name="T5" fmla="*/ 306 h 347"/>
                <a:gd name="T6" fmla="*/ 188 w 512"/>
                <a:gd name="T7" fmla="*/ 287 h 347"/>
                <a:gd name="T8" fmla="*/ 209 w 512"/>
                <a:gd name="T9" fmla="*/ 322 h 347"/>
                <a:gd name="T10" fmla="*/ 247 w 512"/>
                <a:gd name="T11" fmla="*/ 320 h 347"/>
                <a:gd name="T12" fmla="*/ 287 w 512"/>
                <a:gd name="T13" fmla="*/ 345 h 347"/>
                <a:gd name="T14" fmla="*/ 311 w 512"/>
                <a:gd name="T15" fmla="*/ 308 h 347"/>
                <a:gd name="T16" fmla="*/ 320 w 512"/>
                <a:gd name="T17" fmla="*/ 278 h 347"/>
                <a:gd name="T18" fmla="*/ 351 w 512"/>
                <a:gd name="T19" fmla="*/ 241 h 347"/>
                <a:gd name="T20" fmla="*/ 379 w 512"/>
                <a:gd name="T21" fmla="*/ 204 h 347"/>
                <a:gd name="T22" fmla="*/ 435 w 512"/>
                <a:gd name="T23" fmla="*/ 134 h 347"/>
                <a:gd name="T24" fmla="*/ 465 w 512"/>
                <a:gd name="T25" fmla="*/ 120 h 347"/>
                <a:gd name="T26" fmla="*/ 511 w 512"/>
                <a:gd name="T27" fmla="*/ 92 h 347"/>
                <a:gd name="T28" fmla="*/ 487 w 512"/>
                <a:gd name="T29" fmla="*/ 64 h 347"/>
                <a:gd name="T30" fmla="*/ 473 w 512"/>
                <a:gd name="T31" fmla="*/ 33 h 347"/>
                <a:gd name="T32" fmla="*/ 441 w 512"/>
                <a:gd name="T33" fmla="*/ 0 h 347"/>
                <a:gd name="T34" fmla="*/ 417 w 512"/>
                <a:gd name="T35" fmla="*/ 19 h 347"/>
                <a:gd name="T36" fmla="*/ 412 w 512"/>
                <a:gd name="T37" fmla="*/ 53 h 347"/>
                <a:gd name="T38" fmla="*/ 356 w 512"/>
                <a:gd name="T39" fmla="*/ 50 h 347"/>
                <a:gd name="T40" fmla="*/ 322 w 512"/>
                <a:gd name="T41" fmla="*/ 56 h 347"/>
                <a:gd name="T42" fmla="*/ 274 w 512"/>
                <a:gd name="T43" fmla="*/ 58 h 347"/>
                <a:gd name="T44" fmla="*/ 227 w 512"/>
                <a:gd name="T45" fmla="*/ 94 h 347"/>
                <a:gd name="T46" fmla="*/ 188 w 512"/>
                <a:gd name="T47" fmla="*/ 118 h 347"/>
                <a:gd name="T48" fmla="*/ 125 w 512"/>
                <a:gd name="T49" fmla="*/ 112 h 347"/>
                <a:gd name="T50" fmla="*/ 85 w 512"/>
                <a:gd name="T51" fmla="*/ 91 h 347"/>
                <a:gd name="T52" fmla="*/ 52 w 512"/>
                <a:gd name="T53" fmla="*/ 90 h 347"/>
                <a:gd name="T54" fmla="*/ 36 w 512"/>
                <a:gd name="T55" fmla="*/ 107 h 347"/>
                <a:gd name="T56" fmla="*/ 11 w 512"/>
                <a:gd name="T57" fmla="*/ 160 h 347"/>
                <a:gd name="T58" fmla="*/ 12 w 512"/>
                <a:gd name="T59" fmla="*/ 202 h 347"/>
                <a:gd name="T60" fmla="*/ 46 w 512"/>
                <a:gd name="T61" fmla="*/ 211 h 347"/>
                <a:gd name="T62" fmla="*/ 76 w 512"/>
                <a:gd name="T63" fmla="*/ 281 h 347"/>
                <a:gd name="T64" fmla="*/ 30 w 512"/>
                <a:gd name="T65" fmla="*/ 317 h 347"/>
                <a:gd name="T66" fmla="*/ 40 w 512"/>
                <a:gd name="T67" fmla="*/ 345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12" h="347">
                  <a:moveTo>
                    <a:pt x="59" y="330"/>
                  </a:moveTo>
                  <a:cubicBezTo>
                    <a:pt x="77" y="347"/>
                    <a:pt x="77" y="347"/>
                    <a:pt x="77" y="347"/>
                  </a:cubicBezTo>
                  <a:cubicBezTo>
                    <a:pt x="104" y="329"/>
                    <a:pt x="104" y="329"/>
                    <a:pt x="104" y="329"/>
                  </a:cubicBezTo>
                  <a:cubicBezTo>
                    <a:pt x="115" y="337"/>
                    <a:pt x="115" y="337"/>
                    <a:pt x="115" y="337"/>
                  </a:cubicBezTo>
                  <a:cubicBezTo>
                    <a:pt x="175" y="321"/>
                    <a:pt x="175" y="321"/>
                    <a:pt x="175" y="321"/>
                  </a:cubicBezTo>
                  <a:cubicBezTo>
                    <a:pt x="180" y="306"/>
                    <a:pt x="180" y="306"/>
                    <a:pt x="180" y="306"/>
                  </a:cubicBezTo>
                  <a:cubicBezTo>
                    <a:pt x="187" y="302"/>
                    <a:pt x="187" y="302"/>
                    <a:pt x="187" y="302"/>
                  </a:cubicBezTo>
                  <a:cubicBezTo>
                    <a:pt x="187" y="302"/>
                    <a:pt x="184" y="290"/>
                    <a:pt x="188" y="287"/>
                  </a:cubicBezTo>
                  <a:cubicBezTo>
                    <a:pt x="196" y="287"/>
                    <a:pt x="195" y="302"/>
                    <a:pt x="195" y="302"/>
                  </a:cubicBezTo>
                  <a:cubicBezTo>
                    <a:pt x="209" y="322"/>
                    <a:pt x="209" y="322"/>
                    <a:pt x="209" y="322"/>
                  </a:cubicBezTo>
                  <a:cubicBezTo>
                    <a:pt x="246" y="335"/>
                    <a:pt x="246" y="335"/>
                    <a:pt x="246" y="335"/>
                  </a:cubicBezTo>
                  <a:cubicBezTo>
                    <a:pt x="246" y="335"/>
                    <a:pt x="243" y="320"/>
                    <a:pt x="247" y="320"/>
                  </a:cubicBezTo>
                  <a:cubicBezTo>
                    <a:pt x="254" y="321"/>
                    <a:pt x="272" y="333"/>
                    <a:pt x="272" y="333"/>
                  </a:cubicBezTo>
                  <a:cubicBezTo>
                    <a:pt x="272" y="333"/>
                    <a:pt x="264" y="344"/>
                    <a:pt x="287" y="345"/>
                  </a:cubicBezTo>
                  <a:cubicBezTo>
                    <a:pt x="309" y="346"/>
                    <a:pt x="321" y="331"/>
                    <a:pt x="321" y="331"/>
                  </a:cubicBezTo>
                  <a:cubicBezTo>
                    <a:pt x="321" y="331"/>
                    <a:pt x="303" y="315"/>
                    <a:pt x="311" y="308"/>
                  </a:cubicBezTo>
                  <a:cubicBezTo>
                    <a:pt x="319" y="301"/>
                    <a:pt x="326" y="290"/>
                    <a:pt x="326" y="290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8"/>
                    <a:pt x="285" y="291"/>
                    <a:pt x="293" y="277"/>
                  </a:cubicBezTo>
                  <a:cubicBezTo>
                    <a:pt x="301" y="265"/>
                    <a:pt x="351" y="241"/>
                    <a:pt x="351" y="241"/>
                  </a:cubicBezTo>
                  <a:cubicBezTo>
                    <a:pt x="369" y="250"/>
                    <a:pt x="369" y="250"/>
                    <a:pt x="369" y="250"/>
                  </a:cubicBezTo>
                  <a:cubicBezTo>
                    <a:pt x="379" y="204"/>
                    <a:pt x="379" y="204"/>
                    <a:pt x="379" y="204"/>
                  </a:cubicBezTo>
                  <a:cubicBezTo>
                    <a:pt x="379" y="204"/>
                    <a:pt x="346" y="187"/>
                    <a:pt x="358" y="172"/>
                  </a:cubicBezTo>
                  <a:cubicBezTo>
                    <a:pt x="370" y="162"/>
                    <a:pt x="435" y="134"/>
                    <a:pt x="435" y="134"/>
                  </a:cubicBezTo>
                  <a:cubicBezTo>
                    <a:pt x="435" y="134"/>
                    <a:pt x="428" y="111"/>
                    <a:pt x="436" y="111"/>
                  </a:cubicBezTo>
                  <a:cubicBezTo>
                    <a:pt x="443" y="112"/>
                    <a:pt x="465" y="120"/>
                    <a:pt x="465" y="120"/>
                  </a:cubicBezTo>
                  <a:cubicBezTo>
                    <a:pt x="465" y="120"/>
                    <a:pt x="456" y="82"/>
                    <a:pt x="467" y="82"/>
                  </a:cubicBezTo>
                  <a:cubicBezTo>
                    <a:pt x="482" y="79"/>
                    <a:pt x="511" y="92"/>
                    <a:pt x="511" y="92"/>
                  </a:cubicBezTo>
                  <a:cubicBezTo>
                    <a:pt x="512" y="73"/>
                    <a:pt x="512" y="73"/>
                    <a:pt x="512" y="73"/>
                  </a:cubicBezTo>
                  <a:cubicBezTo>
                    <a:pt x="512" y="73"/>
                    <a:pt x="486" y="75"/>
                    <a:pt x="487" y="64"/>
                  </a:cubicBezTo>
                  <a:cubicBezTo>
                    <a:pt x="488" y="41"/>
                    <a:pt x="488" y="41"/>
                    <a:pt x="488" y="41"/>
                  </a:cubicBezTo>
                  <a:cubicBezTo>
                    <a:pt x="488" y="41"/>
                    <a:pt x="472" y="44"/>
                    <a:pt x="473" y="33"/>
                  </a:cubicBezTo>
                  <a:cubicBezTo>
                    <a:pt x="477" y="25"/>
                    <a:pt x="489" y="18"/>
                    <a:pt x="474" y="10"/>
                  </a:cubicBezTo>
                  <a:cubicBezTo>
                    <a:pt x="470" y="10"/>
                    <a:pt x="456" y="5"/>
                    <a:pt x="441" y="0"/>
                  </a:cubicBezTo>
                  <a:cubicBezTo>
                    <a:pt x="433" y="8"/>
                    <a:pt x="433" y="8"/>
                    <a:pt x="433" y="8"/>
                  </a:cubicBezTo>
                  <a:cubicBezTo>
                    <a:pt x="433" y="8"/>
                    <a:pt x="426" y="4"/>
                    <a:pt x="417" y="19"/>
                  </a:cubicBezTo>
                  <a:cubicBezTo>
                    <a:pt x="409" y="33"/>
                    <a:pt x="424" y="46"/>
                    <a:pt x="424" y="46"/>
                  </a:cubicBezTo>
                  <a:cubicBezTo>
                    <a:pt x="412" y="53"/>
                    <a:pt x="412" y="53"/>
                    <a:pt x="412" y="53"/>
                  </a:cubicBezTo>
                  <a:cubicBezTo>
                    <a:pt x="412" y="53"/>
                    <a:pt x="405" y="41"/>
                    <a:pt x="383" y="44"/>
                  </a:cubicBezTo>
                  <a:cubicBezTo>
                    <a:pt x="357" y="42"/>
                    <a:pt x="356" y="50"/>
                    <a:pt x="356" y="50"/>
                  </a:cubicBezTo>
                  <a:cubicBezTo>
                    <a:pt x="341" y="65"/>
                    <a:pt x="341" y="65"/>
                    <a:pt x="341" y="65"/>
                  </a:cubicBezTo>
                  <a:cubicBezTo>
                    <a:pt x="341" y="65"/>
                    <a:pt x="333" y="57"/>
                    <a:pt x="322" y="56"/>
                  </a:cubicBezTo>
                  <a:cubicBezTo>
                    <a:pt x="315" y="52"/>
                    <a:pt x="296" y="62"/>
                    <a:pt x="296" y="62"/>
                  </a:cubicBezTo>
                  <a:cubicBezTo>
                    <a:pt x="274" y="58"/>
                    <a:pt x="274" y="58"/>
                    <a:pt x="274" y="58"/>
                  </a:cubicBezTo>
                  <a:cubicBezTo>
                    <a:pt x="274" y="58"/>
                    <a:pt x="258" y="64"/>
                    <a:pt x="243" y="68"/>
                  </a:cubicBezTo>
                  <a:cubicBezTo>
                    <a:pt x="232" y="67"/>
                    <a:pt x="235" y="90"/>
                    <a:pt x="227" y="94"/>
                  </a:cubicBezTo>
                  <a:cubicBezTo>
                    <a:pt x="219" y="97"/>
                    <a:pt x="208" y="97"/>
                    <a:pt x="208" y="97"/>
                  </a:cubicBezTo>
                  <a:cubicBezTo>
                    <a:pt x="188" y="118"/>
                    <a:pt x="188" y="118"/>
                    <a:pt x="188" y="118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25" y="112"/>
                    <a:pt x="125" y="112"/>
                    <a:pt x="125" y="112"/>
                  </a:cubicBezTo>
                  <a:cubicBezTo>
                    <a:pt x="118" y="100"/>
                    <a:pt x="118" y="100"/>
                    <a:pt x="118" y="100"/>
                  </a:cubicBezTo>
                  <a:cubicBezTo>
                    <a:pt x="85" y="91"/>
                    <a:pt x="85" y="91"/>
                    <a:pt x="85" y="91"/>
                  </a:cubicBezTo>
                  <a:cubicBezTo>
                    <a:pt x="66" y="94"/>
                    <a:pt x="66" y="94"/>
                    <a:pt x="66" y="94"/>
                  </a:cubicBezTo>
                  <a:cubicBezTo>
                    <a:pt x="52" y="90"/>
                    <a:pt x="52" y="90"/>
                    <a:pt x="52" y="90"/>
                  </a:cubicBezTo>
                  <a:cubicBezTo>
                    <a:pt x="55" y="94"/>
                    <a:pt x="58" y="105"/>
                    <a:pt x="54" y="108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1" y="160"/>
                    <a:pt x="11" y="160"/>
                    <a:pt x="11" y="160"/>
                  </a:cubicBezTo>
                  <a:cubicBezTo>
                    <a:pt x="11" y="160"/>
                    <a:pt x="45" y="150"/>
                    <a:pt x="48" y="169"/>
                  </a:cubicBezTo>
                  <a:cubicBezTo>
                    <a:pt x="47" y="184"/>
                    <a:pt x="12" y="202"/>
                    <a:pt x="12" y="202"/>
                  </a:cubicBezTo>
                  <a:cubicBezTo>
                    <a:pt x="15" y="221"/>
                    <a:pt x="15" y="221"/>
                    <a:pt x="15" y="221"/>
                  </a:cubicBezTo>
                  <a:cubicBezTo>
                    <a:pt x="15" y="221"/>
                    <a:pt x="42" y="203"/>
                    <a:pt x="46" y="211"/>
                  </a:cubicBezTo>
                  <a:cubicBezTo>
                    <a:pt x="49" y="219"/>
                    <a:pt x="32" y="260"/>
                    <a:pt x="32" y="260"/>
                  </a:cubicBezTo>
                  <a:cubicBezTo>
                    <a:pt x="32" y="260"/>
                    <a:pt x="77" y="262"/>
                    <a:pt x="76" y="281"/>
                  </a:cubicBezTo>
                  <a:cubicBezTo>
                    <a:pt x="75" y="297"/>
                    <a:pt x="56" y="307"/>
                    <a:pt x="56" y="307"/>
                  </a:cubicBezTo>
                  <a:cubicBezTo>
                    <a:pt x="30" y="317"/>
                    <a:pt x="30" y="317"/>
                    <a:pt x="30" y="317"/>
                  </a:cubicBezTo>
                  <a:cubicBezTo>
                    <a:pt x="18" y="332"/>
                    <a:pt x="18" y="332"/>
                    <a:pt x="18" y="332"/>
                  </a:cubicBezTo>
                  <a:cubicBezTo>
                    <a:pt x="18" y="332"/>
                    <a:pt x="32" y="344"/>
                    <a:pt x="40" y="345"/>
                  </a:cubicBezTo>
                  <a:cubicBezTo>
                    <a:pt x="43" y="345"/>
                    <a:pt x="59" y="330"/>
                    <a:pt x="59" y="33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7" name="Freeform 212">
              <a:extLst>
                <a:ext uri="{FF2B5EF4-FFF2-40B4-BE49-F238E27FC236}">
                  <a16:creationId xmlns:a16="http://schemas.microsoft.com/office/drawing/2014/main" id="{8D7F60DC-4BB0-4DF6-AE5A-F84F4E5CED42}"/>
                </a:ext>
              </a:extLst>
            </p:cNvPr>
            <p:cNvSpPr>
              <a:spLocks/>
            </p:cNvSpPr>
            <p:nvPr/>
          </p:nvSpPr>
          <p:spPr bwMode="gray">
            <a:xfrm>
              <a:off x="5240986" y="5033715"/>
              <a:ext cx="15948" cy="11164"/>
            </a:xfrm>
            <a:custGeom>
              <a:avLst/>
              <a:gdLst>
                <a:gd name="T0" fmla="*/ 12 w 30"/>
                <a:gd name="T1" fmla="*/ 4 h 20"/>
                <a:gd name="T2" fmla="*/ 11 w 30"/>
                <a:gd name="T3" fmla="*/ 19 h 20"/>
                <a:gd name="T4" fmla="*/ 18 w 30"/>
                <a:gd name="T5" fmla="*/ 19 h 20"/>
                <a:gd name="T6" fmla="*/ 30 w 30"/>
                <a:gd name="T7" fmla="*/ 12 h 20"/>
                <a:gd name="T8" fmla="*/ 12 w 30"/>
                <a:gd name="T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0">
                  <a:moveTo>
                    <a:pt x="12" y="4"/>
                  </a:moveTo>
                  <a:cubicBezTo>
                    <a:pt x="0" y="3"/>
                    <a:pt x="11" y="19"/>
                    <a:pt x="11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26" y="20"/>
                    <a:pt x="30" y="12"/>
                    <a:pt x="30" y="12"/>
                  </a:cubicBezTo>
                  <a:cubicBezTo>
                    <a:pt x="30" y="12"/>
                    <a:pt x="19" y="0"/>
                    <a:pt x="12" y="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8" name="Freeform 213">
              <a:extLst>
                <a:ext uri="{FF2B5EF4-FFF2-40B4-BE49-F238E27FC236}">
                  <a16:creationId xmlns:a16="http://schemas.microsoft.com/office/drawing/2014/main" id="{3E76C1D0-F46C-45D8-B335-23CB4B50F30B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5156462" y="4547298"/>
              <a:ext cx="389133" cy="245601"/>
            </a:xfrm>
            <a:custGeom>
              <a:avLst/>
              <a:gdLst>
                <a:gd name="T0" fmla="*/ 685 w 734"/>
                <a:gd name="T1" fmla="*/ 237 h 464"/>
                <a:gd name="T2" fmla="*/ 633 w 734"/>
                <a:gd name="T3" fmla="*/ 219 h 464"/>
                <a:gd name="T4" fmla="*/ 583 w 734"/>
                <a:gd name="T5" fmla="*/ 182 h 464"/>
                <a:gd name="T6" fmla="*/ 577 w 734"/>
                <a:gd name="T7" fmla="*/ 144 h 464"/>
                <a:gd name="T8" fmla="*/ 614 w 734"/>
                <a:gd name="T9" fmla="*/ 75 h 464"/>
                <a:gd name="T10" fmla="*/ 533 w 734"/>
                <a:gd name="T11" fmla="*/ 34 h 464"/>
                <a:gd name="T12" fmla="*/ 489 w 734"/>
                <a:gd name="T13" fmla="*/ 17 h 464"/>
                <a:gd name="T14" fmla="*/ 463 w 734"/>
                <a:gd name="T15" fmla="*/ 8 h 464"/>
                <a:gd name="T16" fmla="*/ 429 w 734"/>
                <a:gd name="T17" fmla="*/ 26 h 464"/>
                <a:gd name="T18" fmla="*/ 450 w 734"/>
                <a:gd name="T19" fmla="*/ 50 h 464"/>
                <a:gd name="T20" fmla="*/ 406 w 734"/>
                <a:gd name="T21" fmla="*/ 44 h 464"/>
                <a:gd name="T22" fmla="*/ 304 w 734"/>
                <a:gd name="T23" fmla="*/ 46 h 464"/>
                <a:gd name="T24" fmla="*/ 297 w 734"/>
                <a:gd name="T25" fmla="*/ 38 h 464"/>
                <a:gd name="T26" fmla="*/ 294 w 734"/>
                <a:gd name="T27" fmla="*/ 31 h 464"/>
                <a:gd name="T28" fmla="*/ 266 w 734"/>
                <a:gd name="T29" fmla="*/ 60 h 464"/>
                <a:gd name="T30" fmla="*/ 196 w 734"/>
                <a:gd name="T31" fmla="*/ 45 h 464"/>
                <a:gd name="T32" fmla="*/ 190 w 734"/>
                <a:gd name="T33" fmla="*/ 87 h 464"/>
                <a:gd name="T34" fmla="*/ 93 w 734"/>
                <a:gd name="T35" fmla="*/ 166 h 464"/>
                <a:gd name="T36" fmla="*/ 25 w 734"/>
                <a:gd name="T37" fmla="*/ 263 h 464"/>
                <a:gd name="T38" fmla="*/ 15 w 734"/>
                <a:gd name="T39" fmla="*/ 327 h 464"/>
                <a:gd name="T40" fmla="*/ 3 w 734"/>
                <a:gd name="T41" fmla="*/ 346 h 464"/>
                <a:gd name="T42" fmla="*/ 48 w 734"/>
                <a:gd name="T43" fmla="*/ 325 h 464"/>
                <a:gd name="T44" fmla="*/ 92 w 734"/>
                <a:gd name="T45" fmla="*/ 281 h 464"/>
                <a:gd name="T46" fmla="*/ 135 w 734"/>
                <a:gd name="T47" fmla="*/ 314 h 464"/>
                <a:gd name="T48" fmla="*/ 129 w 734"/>
                <a:gd name="T49" fmla="*/ 367 h 464"/>
                <a:gd name="T50" fmla="*/ 143 w 734"/>
                <a:gd name="T51" fmla="*/ 379 h 464"/>
                <a:gd name="T52" fmla="*/ 164 w 734"/>
                <a:gd name="T53" fmla="*/ 422 h 464"/>
                <a:gd name="T54" fmla="*/ 198 w 734"/>
                <a:gd name="T55" fmla="*/ 416 h 464"/>
                <a:gd name="T56" fmla="*/ 243 w 734"/>
                <a:gd name="T57" fmla="*/ 407 h 464"/>
                <a:gd name="T58" fmla="*/ 299 w 734"/>
                <a:gd name="T59" fmla="*/ 413 h 464"/>
                <a:gd name="T60" fmla="*/ 326 w 734"/>
                <a:gd name="T61" fmla="*/ 392 h 464"/>
                <a:gd name="T62" fmla="*/ 339 w 734"/>
                <a:gd name="T63" fmla="*/ 350 h 464"/>
                <a:gd name="T64" fmla="*/ 354 w 734"/>
                <a:gd name="T65" fmla="*/ 343 h 464"/>
                <a:gd name="T66" fmla="*/ 367 w 734"/>
                <a:gd name="T67" fmla="*/ 317 h 464"/>
                <a:gd name="T68" fmla="*/ 408 w 734"/>
                <a:gd name="T69" fmla="*/ 319 h 464"/>
                <a:gd name="T70" fmla="*/ 413 w 734"/>
                <a:gd name="T71" fmla="*/ 373 h 464"/>
                <a:gd name="T72" fmla="*/ 449 w 734"/>
                <a:gd name="T73" fmla="*/ 398 h 464"/>
                <a:gd name="T74" fmla="*/ 448 w 734"/>
                <a:gd name="T75" fmla="*/ 417 h 464"/>
                <a:gd name="T76" fmla="*/ 469 w 734"/>
                <a:gd name="T77" fmla="*/ 460 h 464"/>
                <a:gd name="T78" fmla="*/ 484 w 734"/>
                <a:gd name="T79" fmla="*/ 445 h 464"/>
                <a:gd name="T80" fmla="*/ 474 w 734"/>
                <a:gd name="T81" fmla="*/ 422 h 464"/>
                <a:gd name="T82" fmla="*/ 494 w 734"/>
                <a:gd name="T83" fmla="*/ 400 h 464"/>
                <a:gd name="T84" fmla="*/ 534 w 734"/>
                <a:gd name="T85" fmla="*/ 337 h 464"/>
                <a:gd name="T86" fmla="*/ 536 w 734"/>
                <a:gd name="T87" fmla="*/ 310 h 464"/>
                <a:gd name="T88" fmla="*/ 562 w 734"/>
                <a:gd name="T89" fmla="*/ 311 h 464"/>
                <a:gd name="T90" fmla="*/ 605 w 734"/>
                <a:gd name="T91" fmla="*/ 355 h 464"/>
                <a:gd name="T92" fmla="*/ 645 w 734"/>
                <a:gd name="T93" fmla="*/ 365 h 464"/>
                <a:gd name="T94" fmla="*/ 656 w 734"/>
                <a:gd name="T95" fmla="*/ 384 h 464"/>
                <a:gd name="T96" fmla="*/ 664 w 734"/>
                <a:gd name="T97" fmla="*/ 362 h 464"/>
                <a:gd name="T98" fmla="*/ 669 w 734"/>
                <a:gd name="T99" fmla="*/ 339 h 464"/>
                <a:gd name="T100" fmla="*/ 659 w 734"/>
                <a:gd name="T101" fmla="*/ 304 h 464"/>
                <a:gd name="T102" fmla="*/ 693 w 734"/>
                <a:gd name="T103" fmla="*/ 310 h 464"/>
                <a:gd name="T104" fmla="*/ 727 w 734"/>
                <a:gd name="T105" fmla="*/ 296 h 464"/>
                <a:gd name="T106" fmla="*/ 734 w 734"/>
                <a:gd name="T107" fmla="*/ 224 h 464"/>
                <a:gd name="T108" fmla="*/ 477 w 734"/>
                <a:gd name="T109" fmla="*/ 32 h 464"/>
                <a:gd name="T110" fmla="*/ 470 w 734"/>
                <a:gd name="T111" fmla="*/ 24 h 464"/>
                <a:gd name="T112" fmla="*/ 477 w 734"/>
                <a:gd name="T113" fmla="*/ 32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34" h="464">
                  <a:moveTo>
                    <a:pt x="716" y="208"/>
                  </a:moveTo>
                  <a:cubicBezTo>
                    <a:pt x="716" y="208"/>
                    <a:pt x="696" y="233"/>
                    <a:pt x="685" y="237"/>
                  </a:cubicBezTo>
                  <a:cubicBezTo>
                    <a:pt x="673" y="244"/>
                    <a:pt x="652" y="224"/>
                    <a:pt x="652" y="224"/>
                  </a:cubicBezTo>
                  <a:cubicBezTo>
                    <a:pt x="652" y="224"/>
                    <a:pt x="637" y="227"/>
                    <a:pt x="633" y="219"/>
                  </a:cubicBezTo>
                  <a:cubicBezTo>
                    <a:pt x="630" y="215"/>
                    <a:pt x="638" y="196"/>
                    <a:pt x="638" y="196"/>
                  </a:cubicBezTo>
                  <a:cubicBezTo>
                    <a:pt x="583" y="182"/>
                    <a:pt x="583" y="182"/>
                    <a:pt x="583" y="182"/>
                  </a:cubicBezTo>
                  <a:cubicBezTo>
                    <a:pt x="583" y="182"/>
                    <a:pt x="575" y="178"/>
                    <a:pt x="568" y="170"/>
                  </a:cubicBezTo>
                  <a:cubicBezTo>
                    <a:pt x="561" y="158"/>
                    <a:pt x="577" y="144"/>
                    <a:pt x="577" y="144"/>
                  </a:cubicBezTo>
                  <a:cubicBezTo>
                    <a:pt x="577" y="144"/>
                    <a:pt x="612" y="111"/>
                    <a:pt x="613" y="99"/>
                  </a:cubicBezTo>
                  <a:cubicBezTo>
                    <a:pt x="614" y="75"/>
                    <a:pt x="614" y="75"/>
                    <a:pt x="614" y="75"/>
                  </a:cubicBezTo>
                  <a:cubicBezTo>
                    <a:pt x="594" y="69"/>
                    <a:pt x="589" y="55"/>
                    <a:pt x="566" y="47"/>
                  </a:cubicBezTo>
                  <a:cubicBezTo>
                    <a:pt x="555" y="43"/>
                    <a:pt x="544" y="39"/>
                    <a:pt x="533" y="34"/>
                  </a:cubicBezTo>
                  <a:cubicBezTo>
                    <a:pt x="522" y="30"/>
                    <a:pt x="507" y="41"/>
                    <a:pt x="503" y="41"/>
                  </a:cubicBezTo>
                  <a:cubicBezTo>
                    <a:pt x="496" y="36"/>
                    <a:pt x="492" y="25"/>
                    <a:pt x="489" y="17"/>
                  </a:cubicBezTo>
                  <a:cubicBezTo>
                    <a:pt x="489" y="21"/>
                    <a:pt x="489" y="28"/>
                    <a:pt x="485" y="32"/>
                  </a:cubicBezTo>
                  <a:cubicBezTo>
                    <a:pt x="478" y="20"/>
                    <a:pt x="475" y="1"/>
                    <a:pt x="463" y="8"/>
                  </a:cubicBezTo>
                  <a:cubicBezTo>
                    <a:pt x="460" y="0"/>
                    <a:pt x="452" y="4"/>
                    <a:pt x="452" y="4"/>
                  </a:cubicBezTo>
                  <a:cubicBezTo>
                    <a:pt x="445" y="7"/>
                    <a:pt x="426" y="14"/>
                    <a:pt x="429" y="26"/>
                  </a:cubicBezTo>
                  <a:cubicBezTo>
                    <a:pt x="428" y="37"/>
                    <a:pt x="432" y="30"/>
                    <a:pt x="440" y="34"/>
                  </a:cubicBezTo>
                  <a:cubicBezTo>
                    <a:pt x="443" y="38"/>
                    <a:pt x="477" y="32"/>
                    <a:pt x="450" y="50"/>
                  </a:cubicBezTo>
                  <a:cubicBezTo>
                    <a:pt x="447" y="38"/>
                    <a:pt x="439" y="41"/>
                    <a:pt x="439" y="53"/>
                  </a:cubicBezTo>
                  <a:cubicBezTo>
                    <a:pt x="420" y="60"/>
                    <a:pt x="417" y="44"/>
                    <a:pt x="406" y="44"/>
                  </a:cubicBezTo>
                  <a:cubicBezTo>
                    <a:pt x="387" y="39"/>
                    <a:pt x="379" y="61"/>
                    <a:pt x="368" y="53"/>
                  </a:cubicBezTo>
                  <a:cubicBezTo>
                    <a:pt x="331" y="36"/>
                    <a:pt x="315" y="58"/>
                    <a:pt x="304" y="46"/>
                  </a:cubicBezTo>
                  <a:cubicBezTo>
                    <a:pt x="305" y="43"/>
                    <a:pt x="308" y="43"/>
                    <a:pt x="312" y="43"/>
                  </a:cubicBezTo>
                  <a:cubicBezTo>
                    <a:pt x="308" y="43"/>
                    <a:pt x="301" y="39"/>
                    <a:pt x="297" y="38"/>
                  </a:cubicBezTo>
                  <a:cubicBezTo>
                    <a:pt x="294" y="35"/>
                    <a:pt x="294" y="34"/>
                    <a:pt x="294" y="31"/>
                  </a:cubicBezTo>
                  <a:cubicBezTo>
                    <a:pt x="294" y="31"/>
                    <a:pt x="294" y="31"/>
                    <a:pt x="294" y="31"/>
                  </a:cubicBezTo>
                  <a:cubicBezTo>
                    <a:pt x="267" y="48"/>
                    <a:pt x="267" y="48"/>
                    <a:pt x="267" y="48"/>
                  </a:cubicBezTo>
                  <a:cubicBezTo>
                    <a:pt x="266" y="60"/>
                    <a:pt x="266" y="60"/>
                    <a:pt x="266" y="60"/>
                  </a:cubicBezTo>
                  <a:cubicBezTo>
                    <a:pt x="266" y="60"/>
                    <a:pt x="240" y="74"/>
                    <a:pt x="225" y="73"/>
                  </a:cubicBezTo>
                  <a:cubicBezTo>
                    <a:pt x="210" y="69"/>
                    <a:pt x="215" y="46"/>
                    <a:pt x="196" y="45"/>
                  </a:cubicBezTo>
                  <a:cubicBezTo>
                    <a:pt x="181" y="41"/>
                    <a:pt x="172" y="82"/>
                    <a:pt x="172" y="82"/>
                  </a:cubicBezTo>
                  <a:cubicBezTo>
                    <a:pt x="190" y="87"/>
                    <a:pt x="190" y="87"/>
                    <a:pt x="190" y="87"/>
                  </a:cubicBezTo>
                  <a:cubicBezTo>
                    <a:pt x="190" y="87"/>
                    <a:pt x="143" y="142"/>
                    <a:pt x="131" y="153"/>
                  </a:cubicBezTo>
                  <a:cubicBezTo>
                    <a:pt x="119" y="164"/>
                    <a:pt x="105" y="159"/>
                    <a:pt x="93" y="166"/>
                  </a:cubicBezTo>
                  <a:cubicBezTo>
                    <a:pt x="85" y="170"/>
                    <a:pt x="96" y="189"/>
                    <a:pt x="87" y="212"/>
                  </a:cubicBezTo>
                  <a:cubicBezTo>
                    <a:pt x="79" y="231"/>
                    <a:pt x="41" y="240"/>
                    <a:pt x="25" y="263"/>
                  </a:cubicBezTo>
                  <a:cubicBezTo>
                    <a:pt x="9" y="289"/>
                    <a:pt x="31" y="301"/>
                    <a:pt x="31" y="301"/>
                  </a:cubicBezTo>
                  <a:cubicBezTo>
                    <a:pt x="15" y="327"/>
                    <a:pt x="15" y="327"/>
                    <a:pt x="15" y="327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3" y="346"/>
                    <a:pt x="3" y="346"/>
                    <a:pt x="3" y="346"/>
                  </a:cubicBezTo>
                  <a:cubicBezTo>
                    <a:pt x="25" y="347"/>
                    <a:pt x="25" y="347"/>
                    <a:pt x="25" y="347"/>
                  </a:cubicBezTo>
                  <a:cubicBezTo>
                    <a:pt x="48" y="325"/>
                    <a:pt x="48" y="325"/>
                    <a:pt x="48" y="325"/>
                  </a:cubicBezTo>
                  <a:cubicBezTo>
                    <a:pt x="48" y="325"/>
                    <a:pt x="41" y="321"/>
                    <a:pt x="41" y="313"/>
                  </a:cubicBezTo>
                  <a:cubicBezTo>
                    <a:pt x="42" y="302"/>
                    <a:pt x="62" y="283"/>
                    <a:pt x="92" y="281"/>
                  </a:cubicBezTo>
                  <a:cubicBezTo>
                    <a:pt x="122" y="279"/>
                    <a:pt x="140" y="295"/>
                    <a:pt x="140" y="295"/>
                  </a:cubicBezTo>
                  <a:cubicBezTo>
                    <a:pt x="135" y="314"/>
                    <a:pt x="135" y="314"/>
                    <a:pt x="135" y="314"/>
                  </a:cubicBezTo>
                  <a:cubicBezTo>
                    <a:pt x="135" y="314"/>
                    <a:pt x="146" y="322"/>
                    <a:pt x="141" y="337"/>
                  </a:cubicBezTo>
                  <a:cubicBezTo>
                    <a:pt x="137" y="352"/>
                    <a:pt x="129" y="367"/>
                    <a:pt x="129" y="367"/>
                  </a:cubicBezTo>
                  <a:cubicBezTo>
                    <a:pt x="140" y="368"/>
                    <a:pt x="140" y="368"/>
                    <a:pt x="140" y="368"/>
                  </a:cubicBezTo>
                  <a:cubicBezTo>
                    <a:pt x="143" y="379"/>
                    <a:pt x="143" y="379"/>
                    <a:pt x="143" y="379"/>
                  </a:cubicBezTo>
                  <a:cubicBezTo>
                    <a:pt x="143" y="379"/>
                    <a:pt x="165" y="388"/>
                    <a:pt x="164" y="415"/>
                  </a:cubicBezTo>
                  <a:cubicBezTo>
                    <a:pt x="164" y="422"/>
                    <a:pt x="164" y="422"/>
                    <a:pt x="164" y="422"/>
                  </a:cubicBezTo>
                  <a:cubicBezTo>
                    <a:pt x="164" y="426"/>
                    <a:pt x="171" y="430"/>
                    <a:pt x="178" y="431"/>
                  </a:cubicBezTo>
                  <a:cubicBezTo>
                    <a:pt x="193" y="427"/>
                    <a:pt x="194" y="416"/>
                    <a:pt x="198" y="416"/>
                  </a:cubicBezTo>
                  <a:cubicBezTo>
                    <a:pt x="205" y="420"/>
                    <a:pt x="208" y="424"/>
                    <a:pt x="220" y="421"/>
                  </a:cubicBezTo>
                  <a:cubicBezTo>
                    <a:pt x="231" y="422"/>
                    <a:pt x="235" y="406"/>
                    <a:pt x="243" y="407"/>
                  </a:cubicBezTo>
                  <a:cubicBezTo>
                    <a:pt x="247" y="407"/>
                    <a:pt x="272" y="427"/>
                    <a:pt x="283" y="428"/>
                  </a:cubicBezTo>
                  <a:cubicBezTo>
                    <a:pt x="298" y="429"/>
                    <a:pt x="295" y="413"/>
                    <a:pt x="299" y="413"/>
                  </a:cubicBezTo>
                  <a:cubicBezTo>
                    <a:pt x="303" y="414"/>
                    <a:pt x="314" y="414"/>
                    <a:pt x="318" y="410"/>
                  </a:cubicBezTo>
                  <a:cubicBezTo>
                    <a:pt x="322" y="407"/>
                    <a:pt x="318" y="395"/>
                    <a:pt x="326" y="392"/>
                  </a:cubicBezTo>
                  <a:cubicBezTo>
                    <a:pt x="337" y="388"/>
                    <a:pt x="349" y="378"/>
                    <a:pt x="349" y="378"/>
                  </a:cubicBezTo>
                  <a:cubicBezTo>
                    <a:pt x="339" y="350"/>
                    <a:pt x="339" y="350"/>
                    <a:pt x="339" y="350"/>
                  </a:cubicBezTo>
                  <a:cubicBezTo>
                    <a:pt x="347" y="339"/>
                    <a:pt x="347" y="339"/>
                    <a:pt x="347" y="339"/>
                  </a:cubicBezTo>
                  <a:cubicBezTo>
                    <a:pt x="354" y="343"/>
                    <a:pt x="354" y="343"/>
                    <a:pt x="354" y="343"/>
                  </a:cubicBezTo>
                  <a:cubicBezTo>
                    <a:pt x="374" y="329"/>
                    <a:pt x="374" y="329"/>
                    <a:pt x="374" y="329"/>
                  </a:cubicBezTo>
                  <a:cubicBezTo>
                    <a:pt x="367" y="317"/>
                    <a:pt x="367" y="317"/>
                    <a:pt x="367" y="317"/>
                  </a:cubicBezTo>
                  <a:cubicBezTo>
                    <a:pt x="393" y="311"/>
                    <a:pt x="393" y="311"/>
                    <a:pt x="393" y="311"/>
                  </a:cubicBezTo>
                  <a:cubicBezTo>
                    <a:pt x="408" y="319"/>
                    <a:pt x="408" y="319"/>
                    <a:pt x="408" y="319"/>
                  </a:cubicBezTo>
                  <a:cubicBezTo>
                    <a:pt x="408" y="319"/>
                    <a:pt x="384" y="341"/>
                    <a:pt x="391" y="353"/>
                  </a:cubicBezTo>
                  <a:cubicBezTo>
                    <a:pt x="398" y="365"/>
                    <a:pt x="413" y="369"/>
                    <a:pt x="413" y="373"/>
                  </a:cubicBezTo>
                  <a:cubicBezTo>
                    <a:pt x="413" y="377"/>
                    <a:pt x="409" y="384"/>
                    <a:pt x="419" y="392"/>
                  </a:cubicBezTo>
                  <a:cubicBezTo>
                    <a:pt x="430" y="400"/>
                    <a:pt x="449" y="398"/>
                    <a:pt x="449" y="398"/>
                  </a:cubicBezTo>
                  <a:cubicBezTo>
                    <a:pt x="460" y="410"/>
                    <a:pt x="460" y="410"/>
                    <a:pt x="460" y="410"/>
                  </a:cubicBezTo>
                  <a:cubicBezTo>
                    <a:pt x="448" y="417"/>
                    <a:pt x="448" y="417"/>
                    <a:pt x="448" y="417"/>
                  </a:cubicBezTo>
                  <a:cubicBezTo>
                    <a:pt x="455" y="425"/>
                    <a:pt x="455" y="425"/>
                    <a:pt x="455" y="425"/>
                  </a:cubicBezTo>
                  <a:cubicBezTo>
                    <a:pt x="469" y="460"/>
                    <a:pt x="469" y="460"/>
                    <a:pt x="469" y="460"/>
                  </a:cubicBezTo>
                  <a:cubicBezTo>
                    <a:pt x="480" y="464"/>
                    <a:pt x="480" y="464"/>
                    <a:pt x="480" y="464"/>
                  </a:cubicBezTo>
                  <a:cubicBezTo>
                    <a:pt x="484" y="445"/>
                    <a:pt x="484" y="445"/>
                    <a:pt x="484" y="445"/>
                  </a:cubicBezTo>
                  <a:cubicBezTo>
                    <a:pt x="477" y="437"/>
                    <a:pt x="477" y="437"/>
                    <a:pt x="477" y="437"/>
                  </a:cubicBezTo>
                  <a:cubicBezTo>
                    <a:pt x="474" y="422"/>
                    <a:pt x="474" y="422"/>
                    <a:pt x="474" y="422"/>
                  </a:cubicBezTo>
                  <a:cubicBezTo>
                    <a:pt x="490" y="411"/>
                    <a:pt x="490" y="411"/>
                    <a:pt x="490" y="411"/>
                  </a:cubicBezTo>
                  <a:cubicBezTo>
                    <a:pt x="494" y="400"/>
                    <a:pt x="494" y="400"/>
                    <a:pt x="494" y="400"/>
                  </a:cubicBezTo>
                  <a:cubicBezTo>
                    <a:pt x="494" y="400"/>
                    <a:pt x="517" y="386"/>
                    <a:pt x="525" y="367"/>
                  </a:cubicBezTo>
                  <a:cubicBezTo>
                    <a:pt x="534" y="348"/>
                    <a:pt x="534" y="337"/>
                    <a:pt x="534" y="337"/>
                  </a:cubicBezTo>
                  <a:cubicBezTo>
                    <a:pt x="527" y="329"/>
                    <a:pt x="527" y="329"/>
                    <a:pt x="527" y="329"/>
                  </a:cubicBezTo>
                  <a:cubicBezTo>
                    <a:pt x="536" y="310"/>
                    <a:pt x="536" y="310"/>
                    <a:pt x="536" y="310"/>
                  </a:cubicBezTo>
                  <a:cubicBezTo>
                    <a:pt x="550" y="318"/>
                    <a:pt x="550" y="318"/>
                    <a:pt x="550" y="318"/>
                  </a:cubicBezTo>
                  <a:cubicBezTo>
                    <a:pt x="562" y="311"/>
                    <a:pt x="562" y="311"/>
                    <a:pt x="562" y="311"/>
                  </a:cubicBezTo>
                  <a:cubicBezTo>
                    <a:pt x="562" y="311"/>
                    <a:pt x="556" y="349"/>
                    <a:pt x="574" y="361"/>
                  </a:cubicBezTo>
                  <a:cubicBezTo>
                    <a:pt x="593" y="370"/>
                    <a:pt x="605" y="355"/>
                    <a:pt x="605" y="355"/>
                  </a:cubicBezTo>
                  <a:cubicBezTo>
                    <a:pt x="639" y="349"/>
                    <a:pt x="639" y="349"/>
                    <a:pt x="639" y="349"/>
                  </a:cubicBezTo>
                  <a:cubicBezTo>
                    <a:pt x="645" y="365"/>
                    <a:pt x="645" y="365"/>
                    <a:pt x="645" y="365"/>
                  </a:cubicBezTo>
                  <a:cubicBezTo>
                    <a:pt x="652" y="377"/>
                    <a:pt x="652" y="377"/>
                    <a:pt x="652" y="377"/>
                  </a:cubicBezTo>
                  <a:cubicBezTo>
                    <a:pt x="656" y="384"/>
                    <a:pt x="656" y="384"/>
                    <a:pt x="656" y="384"/>
                  </a:cubicBezTo>
                  <a:cubicBezTo>
                    <a:pt x="663" y="385"/>
                    <a:pt x="663" y="385"/>
                    <a:pt x="663" y="385"/>
                  </a:cubicBezTo>
                  <a:cubicBezTo>
                    <a:pt x="664" y="362"/>
                    <a:pt x="664" y="362"/>
                    <a:pt x="664" y="362"/>
                  </a:cubicBezTo>
                  <a:cubicBezTo>
                    <a:pt x="676" y="343"/>
                    <a:pt x="676" y="343"/>
                    <a:pt x="676" y="343"/>
                  </a:cubicBezTo>
                  <a:cubicBezTo>
                    <a:pt x="669" y="339"/>
                    <a:pt x="669" y="339"/>
                    <a:pt x="669" y="339"/>
                  </a:cubicBezTo>
                  <a:cubicBezTo>
                    <a:pt x="658" y="339"/>
                    <a:pt x="658" y="339"/>
                    <a:pt x="658" y="339"/>
                  </a:cubicBezTo>
                  <a:cubicBezTo>
                    <a:pt x="658" y="339"/>
                    <a:pt x="640" y="323"/>
                    <a:pt x="659" y="304"/>
                  </a:cubicBezTo>
                  <a:cubicBezTo>
                    <a:pt x="683" y="282"/>
                    <a:pt x="690" y="287"/>
                    <a:pt x="690" y="287"/>
                  </a:cubicBezTo>
                  <a:cubicBezTo>
                    <a:pt x="693" y="310"/>
                    <a:pt x="693" y="310"/>
                    <a:pt x="693" y="310"/>
                  </a:cubicBezTo>
                  <a:cubicBezTo>
                    <a:pt x="726" y="319"/>
                    <a:pt x="726" y="319"/>
                    <a:pt x="726" y="319"/>
                  </a:cubicBezTo>
                  <a:cubicBezTo>
                    <a:pt x="727" y="296"/>
                    <a:pt x="727" y="296"/>
                    <a:pt x="727" y="296"/>
                  </a:cubicBezTo>
                  <a:cubicBezTo>
                    <a:pt x="716" y="296"/>
                    <a:pt x="716" y="296"/>
                    <a:pt x="716" y="296"/>
                  </a:cubicBezTo>
                  <a:cubicBezTo>
                    <a:pt x="734" y="224"/>
                    <a:pt x="734" y="224"/>
                    <a:pt x="734" y="224"/>
                  </a:cubicBezTo>
                  <a:lnTo>
                    <a:pt x="716" y="208"/>
                  </a:lnTo>
                  <a:close/>
                  <a:moveTo>
                    <a:pt x="477" y="32"/>
                  </a:moveTo>
                  <a:cubicBezTo>
                    <a:pt x="466" y="31"/>
                    <a:pt x="466" y="31"/>
                    <a:pt x="466" y="31"/>
                  </a:cubicBezTo>
                  <a:cubicBezTo>
                    <a:pt x="470" y="24"/>
                    <a:pt x="470" y="24"/>
                    <a:pt x="470" y="24"/>
                  </a:cubicBezTo>
                  <a:cubicBezTo>
                    <a:pt x="478" y="24"/>
                    <a:pt x="478" y="24"/>
                    <a:pt x="478" y="24"/>
                  </a:cubicBezTo>
                  <a:lnTo>
                    <a:pt x="477" y="3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9" name="Freeform 214">
              <a:extLst>
                <a:ext uri="{FF2B5EF4-FFF2-40B4-BE49-F238E27FC236}">
                  <a16:creationId xmlns:a16="http://schemas.microsoft.com/office/drawing/2014/main" id="{7AA5C62B-7D4E-4E1F-934C-3F5E2456CB92}"/>
                </a:ext>
              </a:extLst>
            </p:cNvPr>
            <p:cNvSpPr>
              <a:spLocks/>
            </p:cNvSpPr>
            <p:nvPr/>
          </p:nvSpPr>
          <p:spPr bwMode="gray">
            <a:xfrm>
              <a:off x="5403656" y="4560056"/>
              <a:ext cx="6379" cy="4785"/>
            </a:xfrm>
            <a:custGeom>
              <a:avLst/>
              <a:gdLst>
                <a:gd name="T0" fmla="*/ 0 w 4"/>
                <a:gd name="T1" fmla="*/ 2 h 3"/>
                <a:gd name="T2" fmla="*/ 3 w 4"/>
                <a:gd name="T3" fmla="*/ 3 h 3"/>
                <a:gd name="T4" fmla="*/ 4 w 4"/>
                <a:gd name="T5" fmla="*/ 0 h 3"/>
                <a:gd name="T6" fmla="*/ 1 w 4"/>
                <a:gd name="T7" fmla="*/ 0 h 3"/>
                <a:gd name="T8" fmla="*/ 0 w 4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lnTo>
                    <a:pt x="3" y="3"/>
                  </a:lnTo>
                  <a:lnTo>
                    <a:pt x="4" y="0"/>
                  </a:lnTo>
                  <a:lnTo>
                    <a:pt x="1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0" name="Freeform 215">
              <a:extLst>
                <a:ext uri="{FF2B5EF4-FFF2-40B4-BE49-F238E27FC236}">
                  <a16:creationId xmlns:a16="http://schemas.microsoft.com/office/drawing/2014/main" id="{56A2E830-F953-44B8-835A-7C935222F14D}"/>
                </a:ext>
              </a:extLst>
            </p:cNvPr>
            <p:cNvSpPr>
              <a:spLocks/>
            </p:cNvSpPr>
            <p:nvPr/>
          </p:nvSpPr>
          <p:spPr bwMode="gray">
            <a:xfrm>
              <a:off x="5312753" y="456324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1" name="Freeform 216">
              <a:extLst>
                <a:ext uri="{FF2B5EF4-FFF2-40B4-BE49-F238E27FC236}">
                  <a16:creationId xmlns:a16="http://schemas.microsoft.com/office/drawing/2014/main" id="{F999A57A-AEB4-44B6-8514-066192946F9A}"/>
                </a:ext>
              </a:extLst>
            </p:cNvPr>
            <p:cNvSpPr>
              <a:spLocks/>
            </p:cNvSpPr>
            <p:nvPr/>
          </p:nvSpPr>
          <p:spPr bwMode="gray">
            <a:xfrm>
              <a:off x="5456286" y="4572815"/>
              <a:ext cx="25517" cy="14354"/>
            </a:xfrm>
            <a:custGeom>
              <a:avLst/>
              <a:gdLst>
                <a:gd name="T0" fmla="*/ 48 w 48"/>
                <a:gd name="T1" fmla="*/ 26 h 28"/>
                <a:gd name="T2" fmla="*/ 0 w 48"/>
                <a:gd name="T3" fmla="*/ 0 h 28"/>
                <a:gd name="T4" fmla="*/ 48 w 48"/>
                <a:gd name="T5" fmla="*/ 28 h 28"/>
                <a:gd name="T6" fmla="*/ 48 w 48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8">
                  <a:moveTo>
                    <a:pt x="48" y="26"/>
                  </a:moveTo>
                  <a:cubicBezTo>
                    <a:pt x="26" y="21"/>
                    <a:pt x="26" y="9"/>
                    <a:pt x="0" y="0"/>
                  </a:cubicBezTo>
                  <a:cubicBezTo>
                    <a:pt x="23" y="8"/>
                    <a:pt x="28" y="22"/>
                    <a:pt x="48" y="28"/>
                  </a:cubicBezTo>
                  <a:lnTo>
                    <a:pt x="48" y="26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2" name="Freeform 217">
              <a:extLst>
                <a:ext uri="{FF2B5EF4-FFF2-40B4-BE49-F238E27FC236}">
                  <a16:creationId xmlns:a16="http://schemas.microsoft.com/office/drawing/2014/main" id="{2FB1F62B-6BAA-42FC-986A-7E5766F79D60}"/>
                </a:ext>
              </a:extLst>
            </p:cNvPr>
            <p:cNvSpPr>
              <a:spLocks/>
            </p:cNvSpPr>
            <p:nvPr/>
          </p:nvSpPr>
          <p:spPr bwMode="gray">
            <a:xfrm>
              <a:off x="5453096" y="4623849"/>
              <a:ext cx="17543" cy="19138"/>
            </a:xfrm>
            <a:custGeom>
              <a:avLst/>
              <a:gdLst>
                <a:gd name="T0" fmla="*/ 7 w 33"/>
                <a:gd name="T1" fmla="*/ 26 h 38"/>
                <a:gd name="T2" fmla="*/ 22 w 33"/>
                <a:gd name="T3" fmla="*/ 38 h 38"/>
                <a:gd name="T4" fmla="*/ 33 w 33"/>
                <a:gd name="T5" fmla="*/ 35 h 38"/>
                <a:gd name="T6" fmla="*/ 27 w 33"/>
                <a:gd name="T7" fmla="*/ 0 h 38"/>
                <a:gd name="T8" fmla="*/ 16 w 33"/>
                <a:gd name="T9" fmla="*/ 0 h 38"/>
                <a:gd name="T10" fmla="*/ 7 w 33"/>
                <a:gd name="T11" fmla="*/ 2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38">
                  <a:moveTo>
                    <a:pt x="7" y="26"/>
                  </a:moveTo>
                  <a:cubicBezTo>
                    <a:pt x="14" y="34"/>
                    <a:pt x="22" y="38"/>
                    <a:pt x="22" y="38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0" y="14"/>
                    <a:pt x="7" y="2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3" name="Freeform 218">
              <a:extLst>
                <a:ext uri="{FF2B5EF4-FFF2-40B4-BE49-F238E27FC236}">
                  <a16:creationId xmlns:a16="http://schemas.microsoft.com/office/drawing/2014/main" id="{87963414-D795-4EEA-B270-BDE9C1EEFFC1}"/>
                </a:ext>
              </a:extLst>
            </p:cNvPr>
            <p:cNvSpPr>
              <a:spLocks/>
            </p:cNvSpPr>
            <p:nvPr/>
          </p:nvSpPr>
          <p:spPr bwMode="gray">
            <a:xfrm>
              <a:off x="5461070" y="4418119"/>
              <a:ext cx="641113" cy="322151"/>
            </a:xfrm>
            <a:custGeom>
              <a:avLst/>
              <a:gdLst>
                <a:gd name="T0" fmla="*/ 1120 w 1210"/>
                <a:gd name="T1" fmla="*/ 436 h 608"/>
                <a:gd name="T2" fmla="*/ 1100 w 1210"/>
                <a:gd name="T3" fmla="*/ 382 h 608"/>
                <a:gd name="T4" fmla="*/ 1118 w 1210"/>
                <a:gd name="T5" fmla="*/ 321 h 608"/>
                <a:gd name="T6" fmla="*/ 1156 w 1210"/>
                <a:gd name="T7" fmla="*/ 308 h 608"/>
                <a:gd name="T8" fmla="*/ 1195 w 1210"/>
                <a:gd name="T9" fmla="*/ 264 h 608"/>
                <a:gd name="T10" fmla="*/ 1210 w 1210"/>
                <a:gd name="T11" fmla="*/ 230 h 608"/>
                <a:gd name="T12" fmla="*/ 1191 w 1210"/>
                <a:gd name="T13" fmla="*/ 191 h 608"/>
                <a:gd name="T14" fmla="*/ 1180 w 1210"/>
                <a:gd name="T15" fmla="*/ 110 h 608"/>
                <a:gd name="T16" fmla="*/ 1145 w 1210"/>
                <a:gd name="T17" fmla="*/ 62 h 608"/>
                <a:gd name="T18" fmla="*/ 1093 w 1210"/>
                <a:gd name="T19" fmla="*/ 56 h 608"/>
                <a:gd name="T20" fmla="*/ 989 w 1210"/>
                <a:gd name="T21" fmla="*/ 32 h 608"/>
                <a:gd name="T22" fmla="*/ 915 w 1210"/>
                <a:gd name="T23" fmla="*/ 9 h 608"/>
                <a:gd name="T24" fmla="*/ 872 w 1210"/>
                <a:gd name="T25" fmla="*/ 61 h 608"/>
                <a:gd name="T26" fmla="*/ 836 w 1210"/>
                <a:gd name="T27" fmla="*/ 97 h 608"/>
                <a:gd name="T28" fmla="*/ 792 w 1210"/>
                <a:gd name="T29" fmla="*/ 84 h 608"/>
                <a:gd name="T30" fmla="*/ 728 w 1210"/>
                <a:gd name="T31" fmla="*/ 89 h 608"/>
                <a:gd name="T32" fmla="*/ 707 w 1210"/>
                <a:gd name="T33" fmla="*/ 53 h 608"/>
                <a:gd name="T34" fmla="*/ 696 w 1210"/>
                <a:gd name="T35" fmla="*/ 64 h 608"/>
                <a:gd name="T36" fmla="*/ 605 w 1210"/>
                <a:gd name="T37" fmla="*/ 159 h 608"/>
                <a:gd name="T38" fmla="*/ 542 w 1210"/>
                <a:gd name="T39" fmla="*/ 225 h 608"/>
                <a:gd name="T40" fmla="*/ 580 w 1210"/>
                <a:gd name="T41" fmla="*/ 311 h 608"/>
                <a:gd name="T42" fmla="*/ 535 w 1210"/>
                <a:gd name="T43" fmla="*/ 305 h 608"/>
                <a:gd name="T44" fmla="*/ 446 w 1210"/>
                <a:gd name="T45" fmla="*/ 285 h 608"/>
                <a:gd name="T46" fmla="*/ 347 w 1210"/>
                <a:gd name="T47" fmla="*/ 323 h 608"/>
                <a:gd name="T48" fmla="*/ 281 w 1210"/>
                <a:gd name="T49" fmla="*/ 366 h 608"/>
                <a:gd name="T50" fmla="*/ 230 w 1210"/>
                <a:gd name="T51" fmla="*/ 340 h 608"/>
                <a:gd name="T52" fmla="*/ 171 w 1210"/>
                <a:gd name="T53" fmla="*/ 315 h 608"/>
                <a:gd name="T54" fmla="*/ 125 w 1210"/>
                <a:gd name="T55" fmla="*/ 358 h 608"/>
                <a:gd name="T56" fmla="*/ 67 w 1210"/>
                <a:gd name="T57" fmla="*/ 309 h 608"/>
                <a:gd name="T58" fmla="*/ 37 w 1210"/>
                <a:gd name="T59" fmla="*/ 318 h 608"/>
                <a:gd name="T60" fmla="*/ 11 w 1210"/>
                <a:gd name="T61" fmla="*/ 387 h 608"/>
                <a:gd name="T62" fmla="*/ 61 w 1210"/>
                <a:gd name="T63" fmla="*/ 439 h 608"/>
                <a:gd name="T64" fmla="*/ 108 w 1210"/>
                <a:gd name="T65" fmla="*/ 480 h 608"/>
                <a:gd name="T66" fmla="*/ 152 w 1210"/>
                <a:gd name="T67" fmla="*/ 489 h 608"/>
                <a:gd name="T68" fmla="*/ 193 w 1210"/>
                <a:gd name="T69" fmla="*/ 503 h 608"/>
                <a:gd name="T70" fmla="*/ 262 w 1210"/>
                <a:gd name="T71" fmla="*/ 464 h 608"/>
                <a:gd name="T72" fmla="*/ 363 w 1210"/>
                <a:gd name="T73" fmla="*/ 473 h 608"/>
                <a:gd name="T74" fmla="*/ 435 w 1210"/>
                <a:gd name="T75" fmla="*/ 438 h 608"/>
                <a:gd name="T76" fmla="*/ 440 w 1210"/>
                <a:gd name="T77" fmla="*/ 488 h 608"/>
                <a:gd name="T78" fmla="*/ 464 w 1210"/>
                <a:gd name="T79" fmla="*/ 539 h 608"/>
                <a:gd name="T80" fmla="*/ 587 w 1210"/>
                <a:gd name="T81" fmla="*/ 560 h 608"/>
                <a:gd name="T82" fmla="*/ 668 w 1210"/>
                <a:gd name="T83" fmla="*/ 579 h 608"/>
                <a:gd name="T84" fmla="*/ 735 w 1210"/>
                <a:gd name="T85" fmla="*/ 590 h 608"/>
                <a:gd name="T86" fmla="*/ 805 w 1210"/>
                <a:gd name="T87" fmla="*/ 608 h 608"/>
                <a:gd name="T88" fmla="*/ 860 w 1210"/>
                <a:gd name="T89" fmla="*/ 558 h 608"/>
                <a:gd name="T90" fmla="*/ 939 w 1210"/>
                <a:gd name="T91" fmla="*/ 546 h 608"/>
                <a:gd name="T92" fmla="*/ 1000 w 1210"/>
                <a:gd name="T93" fmla="*/ 534 h 608"/>
                <a:gd name="T94" fmla="*/ 1034 w 1210"/>
                <a:gd name="T95" fmla="*/ 509 h 608"/>
                <a:gd name="T96" fmla="*/ 1081 w 1210"/>
                <a:gd name="T97" fmla="*/ 469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10" h="608">
                  <a:moveTo>
                    <a:pt x="1081" y="469"/>
                  </a:moveTo>
                  <a:cubicBezTo>
                    <a:pt x="1115" y="466"/>
                    <a:pt x="1115" y="466"/>
                    <a:pt x="1115" y="466"/>
                  </a:cubicBezTo>
                  <a:cubicBezTo>
                    <a:pt x="1120" y="436"/>
                    <a:pt x="1120" y="436"/>
                    <a:pt x="1120" y="436"/>
                  </a:cubicBezTo>
                  <a:cubicBezTo>
                    <a:pt x="1120" y="436"/>
                    <a:pt x="1105" y="432"/>
                    <a:pt x="1106" y="424"/>
                  </a:cubicBezTo>
                  <a:cubicBezTo>
                    <a:pt x="1103" y="412"/>
                    <a:pt x="1114" y="405"/>
                    <a:pt x="1114" y="401"/>
                  </a:cubicBezTo>
                  <a:cubicBezTo>
                    <a:pt x="1115" y="394"/>
                    <a:pt x="1100" y="393"/>
                    <a:pt x="1100" y="382"/>
                  </a:cubicBezTo>
                  <a:cubicBezTo>
                    <a:pt x="1104" y="374"/>
                    <a:pt x="1153" y="365"/>
                    <a:pt x="1147" y="342"/>
                  </a:cubicBezTo>
                  <a:cubicBezTo>
                    <a:pt x="1141" y="319"/>
                    <a:pt x="1133" y="318"/>
                    <a:pt x="1133" y="318"/>
                  </a:cubicBezTo>
                  <a:cubicBezTo>
                    <a:pt x="1118" y="321"/>
                    <a:pt x="1118" y="321"/>
                    <a:pt x="1118" y="321"/>
                  </a:cubicBezTo>
                  <a:cubicBezTo>
                    <a:pt x="1118" y="321"/>
                    <a:pt x="1099" y="324"/>
                    <a:pt x="1107" y="309"/>
                  </a:cubicBezTo>
                  <a:cubicBezTo>
                    <a:pt x="1112" y="294"/>
                    <a:pt x="1127" y="291"/>
                    <a:pt x="1134" y="288"/>
                  </a:cubicBezTo>
                  <a:cubicBezTo>
                    <a:pt x="1142" y="288"/>
                    <a:pt x="1156" y="308"/>
                    <a:pt x="1156" y="308"/>
                  </a:cubicBezTo>
                  <a:cubicBezTo>
                    <a:pt x="1201" y="295"/>
                    <a:pt x="1201" y="295"/>
                    <a:pt x="1201" y="295"/>
                  </a:cubicBezTo>
                  <a:cubicBezTo>
                    <a:pt x="1203" y="268"/>
                    <a:pt x="1203" y="268"/>
                    <a:pt x="1203" y="268"/>
                  </a:cubicBezTo>
                  <a:cubicBezTo>
                    <a:pt x="1195" y="264"/>
                    <a:pt x="1195" y="264"/>
                    <a:pt x="1195" y="264"/>
                  </a:cubicBezTo>
                  <a:cubicBezTo>
                    <a:pt x="1207" y="257"/>
                    <a:pt x="1207" y="257"/>
                    <a:pt x="1207" y="257"/>
                  </a:cubicBezTo>
                  <a:cubicBezTo>
                    <a:pt x="1208" y="234"/>
                    <a:pt x="1208" y="234"/>
                    <a:pt x="1208" y="234"/>
                  </a:cubicBezTo>
                  <a:cubicBezTo>
                    <a:pt x="1209" y="233"/>
                    <a:pt x="1210" y="231"/>
                    <a:pt x="1210" y="230"/>
                  </a:cubicBezTo>
                  <a:cubicBezTo>
                    <a:pt x="1210" y="229"/>
                    <a:pt x="1210" y="227"/>
                    <a:pt x="1210" y="226"/>
                  </a:cubicBezTo>
                  <a:cubicBezTo>
                    <a:pt x="1209" y="223"/>
                    <a:pt x="1209" y="220"/>
                    <a:pt x="1209" y="218"/>
                  </a:cubicBezTo>
                  <a:cubicBezTo>
                    <a:pt x="1202" y="207"/>
                    <a:pt x="1191" y="191"/>
                    <a:pt x="1191" y="191"/>
                  </a:cubicBezTo>
                  <a:cubicBezTo>
                    <a:pt x="1185" y="168"/>
                    <a:pt x="1185" y="168"/>
                    <a:pt x="1185" y="168"/>
                  </a:cubicBezTo>
                  <a:cubicBezTo>
                    <a:pt x="1185" y="168"/>
                    <a:pt x="1163" y="155"/>
                    <a:pt x="1164" y="136"/>
                  </a:cubicBezTo>
                  <a:cubicBezTo>
                    <a:pt x="1168" y="117"/>
                    <a:pt x="1180" y="110"/>
                    <a:pt x="1180" y="110"/>
                  </a:cubicBezTo>
                  <a:cubicBezTo>
                    <a:pt x="1182" y="76"/>
                    <a:pt x="1182" y="76"/>
                    <a:pt x="1182" y="76"/>
                  </a:cubicBezTo>
                  <a:cubicBezTo>
                    <a:pt x="1171" y="64"/>
                    <a:pt x="1171" y="64"/>
                    <a:pt x="1171" y="64"/>
                  </a:cubicBezTo>
                  <a:cubicBezTo>
                    <a:pt x="1145" y="62"/>
                    <a:pt x="1145" y="62"/>
                    <a:pt x="1145" y="62"/>
                  </a:cubicBezTo>
                  <a:cubicBezTo>
                    <a:pt x="1138" y="51"/>
                    <a:pt x="1138" y="51"/>
                    <a:pt x="1138" y="51"/>
                  </a:cubicBezTo>
                  <a:cubicBezTo>
                    <a:pt x="1101" y="41"/>
                    <a:pt x="1101" y="41"/>
                    <a:pt x="1101" y="41"/>
                  </a:cubicBezTo>
                  <a:cubicBezTo>
                    <a:pt x="1093" y="56"/>
                    <a:pt x="1093" y="56"/>
                    <a:pt x="1093" y="56"/>
                  </a:cubicBezTo>
                  <a:cubicBezTo>
                    <a:pt x="1044" y="58"/>
                    <a:pt x="1044" y="58"/>
                    <a:pt x="1044" y="58"/>
                  </a:cubicBezTo>
                  <a:cubicBezTo>
                    <a:pt x="1044" y="58"/>
                    <a:pt x="1027" y="30"/>
                    <a:pt x="1012" y="29"/>
                  </a:cubicBezTo>
                  <a:cubicBezTo>
                    <a:pt x="997" y="29"/>
                    <a:pt x="989" y="32"/>
                    <a:pt x="989" y="32"/>
                  </a:cubicBezTo>
                  <a:cubicBezTo>
                    <a:pt x="989" y="32"/>
                    <a:pt x="960" y="12"/>
                    <a:pt x="956" y="11"/>
                  </a:cubicBezTo>
                  <a:cubicBezTo>
                    <a:pt x="953" y="11"/>
                    <a:pt x="927" y="2"/>
                    <a:pt x="927" y="2"/>
                  </a:cubicBezTo>
                  <a:cubicBezTo>
                    <a:pt x="927" y="2"/>
                    <a:pt x="923" y="6"/>
                    <a:pt x="915" y="9"/>
                  </a:cubicBezTo>
                  <a:cubicBezTo>
                    <a:pt x="904" y="9"/>
                    <a:pt x="901" y="1"/>
                    <a:pt x="901" y="1"/>
                  </a:cubicBezTo>
                  <a:cubicBezTo>
                    <a:pt x="878" y="0"/>
                    <a:pt x="878" y="0"/>
                    <a:pt x="878" y="0"/>
                  </a:cubicBezTo>
                  <a:cubicBezTo>
                    <a:pt x="872" y="61"/>
                    <a:pt x="872" y="61"/>
                    <a:pt x="872" y="61"/>
                  </a:cubicBezTo>
                  <a:cubicBezTo>
                    <a:pt x="846" y="48"/>
                    <a:pt x="846" y="48"/>
                    <a:pt x="846" y="48"/>
                  </a:cubicBezTo>
                  <a:cubicBezTo>
                    <a:pt x="846" y="48"/>
                    <a:pt x="834" y="63"/>
                    <a:pt x="830" y="70"/>
                  </a:cubicBezTo>
                  <a:cubicBezTo>
                    <a:pt x="830" y="78"/>
                    <a:pt x="840" y="98"/>
                    <a:pt x="836" y="97"/>
                  </a:cubicBezTo>
                  <a:cubicBezTo>
                    <a:pt x="829" y="97"/>
                    <a:pt x="814" y="89"/>
                    <a:pt x="814" y="89"/>
                  </a:cubicBezTo>
                  <a:cubicBezTo>
                    <a:pt x="803" y="88"/>
                    <a:pt x="803" y="88"/>
                    <a:pt x="803" y="88"/>
                  </a:cubicBezTo>
                  <a:cubicBezTo>
                    <a:pt x="792" y="84"/>
                    <a:pt x="792" y="84"/>
                    <a:pt x="792" y="84"/>
                  </a:cubicBezTo>
                  <a:cubicBezTo>
                    <a:pt x="776" y="106"/>
                    <a:pt x="776" y="106"/>
                    <a:pt x="776" y="106"/>
                  </a:cubicBezTo>
                  <a:cubicBezTo>
                    <a:pt x="739" y="97"/>
                    <a:pt x="739" y="97"/>
                    <a:pt x="739" y="97"/>
                  </a:cubicBezTo>
                  <a:cubicBezTo>
                    <a:pt x="728" y="89"/>
                    <a:pt x="728" y="89"/>
                    <a:pt x="728" y="89"/>
                  </a:cubicBezTo>
                  <a:cubicBezTo>
                    <a:pt x="732" y="81"/>
                    <a:pt x="732" y="81"/>
                    <a:pt x="732" y="81"/>
                  </a:cubicBezTo>
                  <a:cubicBezTo>
                    <a:pt x="732" y="81"/>
                    <a:pt x="726" y="65"/>
                    <a:pt x="722" y="61"/>
                  </a:cubicBezTo>
                  <a:cubicBezTo>
                    <a:pt x="714" y="61"/>
                    <a:pt x="707" y="53"/>
                    <a:pt x="707" y="53"/>
                  </a:cubicBezTo>
                  <a:cubicBezTo>
                    <a:pt x="694" y="56"/>
                    <a:pt x="694" y="56"/>
                    <a:pt x="694" y="56"/>
                  </a:cubicBezTo>
                  <a:cubicBezTo>
                    <a:pt x="695" y="58"/>
                    <a:pt x="695" y="60"/>
                    <a:pt x="695" y="62"/>
                  </a:cubicBezTo>
                  <a:cubicBezTo>
                    <a:pt x="696" y="63"/>
                    <a:pt x="696" y="63"/>
                    <a:pt x="696" y="64"/>
                  </a:cubicBezTo>
                  <a:cubicBezTo>
                    <a:pt x="695" y="79"/>
                    <a:pt x="687" y="98"/>
                    <a:pt x="679" y="109"/>
                  </a:cubicBezTo>
                  <a:cubicBezTo>
                    <a:pt x="661" y="93"/>
                    <a:pt x="649" y="92"/>
                    <a:pt x="634" y="99"/>
                  </a:cubicBezTo>
                  <a:cubicBezTo>
                    <a:pt x="641" y="115"/>
                    <a:pt x="628" y="160"/>
                    <a:pt x="605" y="159"/>
                  </a:cubicBezTo>
                  <a:cubicBezTo>
                    <a:pt x="594" y="159"/>
                    <a:pt x="583" y="162"/>
                    <a:pt x="571" y="165"/>
                  </a:cubicBezTo>
                  <a:cubicBezTo>
                    <a:pt x="564" y="169"/>
                    <a:pt x="547" y="195"/>
                    <a:pt x="532" y="198"/>
                  </a:cubicBezTo>
                  <a:cubicBezTo>
                    <a:pt x="517" y="205"/>
                    <a:pt x="539" y="217"/>
                    <a:pt x="542" y="225"/>
                  </a:cubicBezTo>
                  <a:cubicBezTo>
                    <a:pt x="546" y="237"/>
                    <a:pt x="553" y="237"/>
                    <a:pt x="560" y="249"/>
                  </a:cubicBezTo>
                  <a:cubicBezTo>
                    <a:pt x="574" y="272"/>
                    <a:pt x="555" y="275"/>
                    <a:pt x="550" y="298"/>
                  </a:cubicBezTo>
                  <a:cubicBezTo>
                    <a:pt x="569" y="295"/>
                    <a:pt x="573" y="299"/>
                    <a:pt x="580" y="311"/>
                  </a:cubicBezTo>
                  <a:cubicBezTo>
                    <a:pt x="579" y="315"/>
                    <a:pt x="574" y="345"/>
                    <a:pt x="570" y="353"/>
                  </a:cubicBezTo>
                  <a:cubicBezTo>
                    <a:pt x="563" y="356"/>
                    <a:pt x="533" y="343"/>
                    <a:pt x="530" y="335"/>
                  </a:cubicBezTo>
                  <a:cubicBezTo>
                    <a:pt x="526" y="331"/>
                    <a:pt x="531" y="309"/>
                    <a:pt x="535" y="305"/>
                  </a:cubicBezTo>
                  <a:cubicBezTo>
                    <a:pt x="509" y="292"/>
                    <a:pt x="504" y="330"/>
                    <a:pt x="489" y="318"/>
                  </a:cubicBezTo>
                  <a:cubicBezTo>
                    <a:pt x="475" y="306"/>
                    <a:pt x="464" y="298"/>
                    <a:pt x="445" y="305"/>
                  </a:cubicBezTo>
                  <a:cubicBezTo>
                    <a:pt x="446" y="285"/>
                    <a:pt x="446" y="285"/>
                    <a:pt x="446" y="285"/>
                  </a:cubicBezTo>
                  <a:cubicBezTo>
                    <a:pt x="423" y="300"/>
                    <a:pt x="449" y="308"/>
                    <a:pt x="437" y="319"/>
                  </a:cubicBezTo>
                  <a:cubicBezTo>
                    <a:pt x="433" y="323"/>
                    <a:pt x="396" y="317"/>
                    <a:pt x="388" y="317"/>
                  </a:cubicBezTo>
                  <a:cubicBezTo>
                    <a:pt x="377" y="320"/>
                    <a:pt x="362" y="320"/>
                    <a:pt x="347" y="323"/>
                  </a:cubicBezTo>
                  <a:cubicBezTo>
                    <a:pt x="339" y="326"/>
                    <a:pt x="316" y="340"/>
                    <a:pt x="312" y="348"/>
                  </a:cubicBezTo>
                  <a:cubicBezTo>
                    <a:pt x="312" y="348"/>
                    <a:pt x="316" y="352"/>
                    <a:pt x="316" y="356"/>
                  </a:cubicBezTo>
                  <a:cubicBezTo>
                    <a:pt x="301" y="347"/>
                    <a:pt x="297" y="362"/>
                    <a:pt x="281" y="366"/>
                  </a:cubicBezTo>
                  <a:cubicBezTo>
                    <a:pt x="286" y="354"/>
                    <a:pt x="286" y="354"/>
                    <a:pt x="286" y="354"/>
                  </a:cubicBezTo>
                  <a:cubicBezTo>
                    <a:pt x="274" y="361"/>
                    <a:pt x="259" y="364"/>
                    <a:pt x="244" y="364"/>
                  </a:cubicBezTo>
                  <a:cubicBezTo>
                    <a:pt x="245" y="352"/>
                    <a:pt x="238" y="344"/>
                    <a:pt x="230" y="340"/>
                  </a:cubicBezTo>
                  <a:cubicBezTo>
                    <a:pt x="234" y="337"/>
                    <a:pt x="238" y="333"/>
                    <a:pt x="231" y="329"/>
                  </a:cubicBezTo>
                  <a:cubicBezTo>
                    <a:pt x="234" y="329"/>
                    <a:pt x="190" y="315"/>
                    <a:pt x="182" y="323"/>
                  </a:cubicBezTo>
                  <a:cubicBezTo>
                    <a:pt x="175" y="336"/>
                    <a:pt x="169" y="317"/>
                    <a:pt x="171" y="315"/>
                  </a:cubicBezTo>
                  <a:cubicBezTo>
                    <a:pt x="157" y="322"/>
                    <a:pt x="171" y="334"/>
                    <a:pt x="170" y="349"/>
                  </a:cubicBezTo>
                  <a:cubicBezTo>
                    <a:pt x="165" y="368"/>
                    <a:pt x="135" y="381"/>
                    <a:pt x="120" y="385"/>
                  </a:cubicBezTo>
                  <a:cubicBezTo>
                    <a:pt x="120" y="381"/>
                    <a:pt x="136" y="362"/>
                    <a:pt x="125" y="358"/>
                  </a:cubicBezTo>
                  <a:cubicBezTo>
                    <a:pt x="121" y="354"/>
                    <a:pt x="109" y="361"/>
                    <a:pt x="109" y="365"/>
                  </a:cubicBezTo>
                  <a:cubicBezTo>
                    <a:pt x="103" y="346"/>
                    <a:pt x="106" y="346"/>
                    <a:pt x="96" y="334"/>
                  </a:cubicBezTo>
                  <a:cubicBezTo>
                    <a:pt x="85" y="326"/>
                    <a:pt x="71" y="310"/>
                    <a:pt x="67" y="309"/>
                  </a:cubicBezTo>
                  <a:cubicBezTo>
                    <a:pt x="52" y="301"/>
                    <a:pt x="59" y="321"/>
                    <a:pt x="44" y="320"/>
                  </a:cubicBezTo>
                  <a:cubicBezTo>
                    <a:pt x="42" y="320"/>
                    <a:pt x="41" y="320"/>
                    <a:pt x="40" y="319"/>
                  </a:cubicBezTo>
                  <a:cubicBezTo>
                    <a:pt x="39" y="319"/>
                    <a:pt x="38" y="318"/>
                    <a:pt x="37" y="318"/>
                  </a:cubicBezTo>
                  <a:cubicBezTo>
                    <a:pt x="36" y="342"/>
                    <a:pt x="36" y="342"/>
                    <a:pt x="36" y="342"/>
                  </a:cubicBezTo>
                  <a:cubicBezTo>
                    <a:pt x="35" y="354"/>
                    <a:pt x="0" y="387"/>
                    <a:pt x="0" y="387"/>
                  </a:cubicBezTo>
                  <a:cubicBezTo>
                    <a:pt x="11" y="387"/>
                    <a:pt x="11" y="387"/>
                    <a:pt x="11" y="387"/>
                  </a:cubicBezTo>
                  <a:cubicBezTo>
                    <a:pt x="17" y="422"/>
                    <a:pt x="17" y="422"/>
                    <a:pt x="17" y="422"/>
                  </a:cubicBezTo>
                  <a:cubicBezTo>
                    <a:pt x="6" y="425"/>
                    <a:pt x="6" y="425"/>
                    <a:pt x="6" y="425"/>
                  </a:cubicBezTo>
                  <a:cubicBezTo>
                    <a:pt x="61" y="439"/>
                    <a:pt x="61" y="439"/>
                    <a:pt x="61" y="439"/>
                  </a:cubicBezTo>
                  <a:cubicBezTo>
                    <a:pt x="61" y="439"/>
                    <a:pt x="53" y="458"/>
                    <a:pt x="56" y="462"/>
                  </a:cubicBezTo>
                  <a:cubicBezTo>
                    <a:pt x="60" y="470"/>
                    <a:pt x="75" y="467"/>
                    <a:pt x="75" y="467"/>
                  </a:cubicBezTo>
                  <a:cubicBezTo>
                    <a:pt x="75" y="467"/>
                    <a:pt x="96" y="487"/>
                    <a:pt x="108" y="480"/>
                  </a:cubicBezTo>
                  <a:cubicBezTo>
                    <a:pt x="119" y="476"/>
                    <a:pt x="139" y="451"/>
                    <a:pt x="139" y="451"/>
                  </a:cubicBezTo>
                  <a:cubicBezTo>
                    <a:pt x="157" y="467"/>
                    <a:pt x="157" y="467"/>
                    <a:pt x="157" y="467"/>
                  </a:cubicBezTo>
                  <a:cubicBezTo>
                    <a:pt x="152" y="489"/>
                    <a:pt x="152" y="489"/>
                    <a:pt x="152" y="489"/>
                  </a:cubicBezTo>
                  <a:cubicBezTo>
                    <a:pt x="164" y="490"/>
                    <a:pt x="164" y="490"/>
                    <a:pt x="164" y="490"/>
                  </a:cubicBezTo>
                  <a:cubicBezTo>
                    <a:pt x="164" y="490"/>
                    <a:pt x="172" y="475"/>
                    <a:pt x="183" y="479"/>
                  </a:cubicBezTo>
                  <a:cubicBezTo>
                    <a:pt x="194" y="488"/>
                    <a:pt x="193" y="503"/>
                    <a:pt x="193" y="503"/>
                  </a:cubicBezTo>
                  <a:cubicBezTo>
                    <a:pt x="237" y="513"/>
                    <a:pt x="237" y="513"/>
                    <a:pt x="237" y="513"/>
                  </a:cubicBezTo>
                  <a:cubicBezTo>
                    <a:pt x="249" y="498"/>
                    <a:pt x="249" y="498"/>
                    <a:pt x="249" y="498"/>
                  </a:cubicBezTo>
                  <a:cubicBezTo>
                    <a:pt x="249" y="498"/>
                    <a:pt x="232" y="466"/>
                    <a:pt x="262" y="464"/>
                  </a:cubicBezTo>
                  <a:cubicBezTo>
                    <a:pt x="296" y="462"/>
                    <a:pt x="303" y="466"/>
                    <a:pt x="303" y="466"/>
                  </a:cubicBezTo>
                  <a:cubicBezTo>
                    <a:pt x="311" y="451"/>
                    <a:pt x="311" y="451"/>
                    <a:pt x="311" y="451"/>
                  </a:cubicBezTo>
                  <a:cubicBezTo>
                    <a:pt x="363" y="473"/>
                    <a:pt x="363" y="473"/>
                    <a:pt x="363" y="473"/>
                  </a:cubicBezTo>
                  <a:cubicBezTo>
                    <a:pt x="394" y="444"/>
                    <a:pt x="394" y="444"/>
                    <a:pt x="394" y="444"/>
                  </a:cubicBezTo>
                  <a:cubicBezTo>
                    <a:pt x="408" y="452"/>
                    <a:pt x="408" y="452"/>
                    <a:pt x="408" y="452"/>
                  </a:cubicBezTo>
                  <a:cubicBezTo>
                    <a:pt x="408" y="452"/>
                    <a:pt x="428" y="430"/>
                    <a:pt x="435" y="438"/>
                  </a:cubicBezTo>
                  <a:cubicBezTo>
                    <a:pt x="442" y="446"/>
                    <a:pt x="419" y="460"/>
                    <a:pt x="419" y="460"/>
                  </a:cubicBezTo>
                  <a:cubicBezTo>
                    <a:pt x="425" y="491"/>
                    <a:pt x="425" y="491"/>
                    <a:pt x="425" y="491"/>
                  </a:cubicBezTo>
                  <a:cubicBezTo>
                    <a:pt x="425" y="491"/>
                    <a:pt x="433" y="484"/>
                    <a:pt x="440" y="488"/>
                  </a:cubicBezTo>
                  <a:cubicBezTo>
                    <a:pt x="448" y="492"/>
                    <a:pt x="443" y="507"/>
                    <a:pt x="443" y="507"/>
                  </a:cubicBezTo>
                  <a:cubicBezTo>
                    <a:pt x="454" y="511"/>
                    <a:pt x="454" y="511"/>
                    <a:pt x="454" y="511"/>
                  </a:cubicBezTo>
                  <a:cubicBezTo>
                    <a:pt x="464" y="539"/>
                    <a:pt x="464" y="539"/>
                    <a:pt x="464" y="539"/>
                  </a:cubicBezTo>
                  <a:cubicBezTo>
                    <a:pt x="524" y="545"/>
                    <a:pt x="524" y="545"/>
                    <a:pt x="524" y="545"/>
                  </a:cubicBezTo>
                  <a:cubicBezTo>
                    <a:pt x="531" y="557"/>
                    <a:pt x="531" y="557"/>
                    <a:pt x="531" y="557"/>
                  </a:cubicBezTo>
                  <a:cubicBezTo>
                    <a:pt x="587" y="560"/>
                    <a:pt x="587" y="560"/>
                    <a:pt x="587" y="560"/>
                  </a:cubicBezTo>
                  <a:cubicBezTo>
                    <a:pt x="594" y="572"/>
                    <a:pt x="594" y="572"/>
                    <a:pt x="594" y="572"/>
                  </a:cubicBezTo>
                  <a:cubicBezTo>
                    <a:pt x="617" y="565"/>
                    <a:pt x="617" y="565"/>
                    <a:pt x="617" y="565"/>
                  </a:cubicBezTo>
                  <a:cubicBezTo>
                    <a:pt x="668" y="579"/>
                    <a:pt x="668" y="579"/>
                    <a:pt x="668" y="579"/>
                  </a:cubicBezTo>
                  <a:cubicBezTo>
                    <a:pt x="683" y="584"/>
                    <a:pt x="683" y="584"/>
                    <a:pt x="683" y="584"/>
                  </a:cubicBezTo>
                  <a:cubicBezTo>
                    <a:pt x="702" y="581"/>
                    <a:pt x="702" y="581"/>
                    <a:pt x="702" y="581"/>
                  </a:cubicBezTo>
                  <a:cubicBezTo>
                    <a:pt x="735" y="590"/>
                    <a:pt x="735" y="590"/>
                    <a:pt x="735" y="590"/>
                  </a:cubicBezTo>
                  <a:cubicBezTo>
                    <a:pt x="742" y="602"/>
                    <a:pt x="742" y="602"/>
                    <a:pt x="742" y="602"/>
                  </a:cubicBezTo>
                  <a:cubicBezTo>
                    <a:pt x="780" y="596"/>
                    <a:pt x="780" y="596"/>
                    <a:pt x="780" y="596"/>
                  </a:cubicBezTo>
                  <a:cubicBezTo>
                    <a:pt x="805" y="608"/>
                    <a:pt x="805" y="608"/>
                    <a:pt x="805" y="608"/>
                  </a:cubicBezTo>
                  <a:cubicBezTo>
                    <a:pt x="825" y="587"/>
                    <a:pt x="825" y="587"/>
                    <a:pt x="825" y="587"/>
                  </a:cubicBezTo>
                  <a:cubicBezTo>
                    <a:pt x="825" y="587"/>
                    <a:pt x="836" y="587"/>
                    <a:pt x="844" y="584"/>
                  </a:cubicBezTo>
                  <a:cubicBezTo>
                    <a:pt x="852" y="580"/>
                    <a:pt x="849" y="557"/>
                    <a:pt x="860" y="558"/>
                  </a:cubicBezTo>
                  <a:cubicBezTo>
                    <a:pt x="875" y="554"/>
                    <a:pt x="891" y="548"/>
                    <a:pt x="891" y="548"/>
                  </a:cubicBezTo>
                  <a:cubicBezTo>
                    <a:pt x="913" y="552"/>
                    <a:pt x="913" y="552"/>
                    <a:pt x="913" y="552"/>
                  </a:cubicBezTo>
                  <a:cubicBezTo>
                    <a:pt x="913" y="552"/>
                    <a:pt x="932" y="542"/>
                    <a:pt x="939" y="546"/>
                  </a:cubicBezTo>
                  <a:cubicBezTo>
                    <a:pt x="950" y="547"/>
                    <a:pt x="958" y="555"/>
                    <a:pt x="958" y="555"/>
                  </a:cubicBezTo>
                  <a:cubicBezTo>
                    <a:pt x="973" y="540"/>
                    <a:pt x="973" y="540"/>
                    <a:pt x="973" y="540"/>
                  </a:cubicBezTo>
                  <a:cubicBezTo>
                    <a:pt x="973" y="540"/>
                    <a:pt x="974" y="532"/>
                    <a:pt x="1000" y="534"/>
                  </a:cubicBezTo>
                  <a:cubicBezTo>
                    <a:pt x="1022" y="531"/>
                    <a:pt x="1029" y="543"/>
                    <a:pt x="1029" y="543"/>
                  </a:cubicBezTo>
                  <a:cubicBezTo>
                    <a:pt x="1041" y="536"/>
                    <a:pt x="1041" y="536"/>
                    <a:pt x="1041" y="536"/>
                  </a:cubicBezTo>
                  <a:cubicBezTo>
                    <a:pt x="1041" y="536"/>
                    <a:pt x="1026" y="523"/>
                    <a:pt x="1034" y="509"/>
                  </a:cubicBezTo>
                  <a:cubicBezTo>
                    <a:pt x="1043" y="494"/>
                    <a:pt x="1050" y="498"/>
                    <a:pt x="1050" y="498"/>
                  </a:cubicBezTo>
                  <a:cubicBezTo>
                    <a:pt x="1058" y="490"/>
                    <a:pt x="1058" y="490"/>
                    <a:pt x="1058" y="490"/>
                  </a:cubicBezTo>
                  <a:lnTo>
                    <a:pt x="1081" y="469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4" name="Freeform 219">
              <a:extLst>
                <a:ext uri="{FF2B5EF4-FFF2-40B4-BE49-F238E27FC236}">
                  <a16:creationId xmlns:a16="http://schemas.microsoft.com/office/drawing/2014/main" id="{6ED92B98-F93D-4F80-898F-5B227A1A1706}"/>
                </a:ext>
              </a:extLst>
            </p:cNvPr>
            <p:cNvSpPr>
              <a:spLocks/>
            </p:cNvSpPr>
            <p:nvPr/>
          </p:nvSpPr>
          <p:spPr bwMode="gray">
            <a:xfrm>
              <a:off x="5827875" y="4448420"/>
              <a:ext cx="1595" cy="3190"/>
            </a:xfrm>
            <a:custGeom>
              <a:avLst/>
              <a:gdLst>
                <a:gd name="T0" fmla="*/ 0 w 3"/>
                <a:gd name="T1" fmla="*/ 0 h 6"/>
                <a:gd name="T2" fmla="*/ 3 w 3"/>
                <a:gd name="T3" fmla="*/ 6 h 6"/>
                <a:gd name="T4" fmla="*/ 2 w 3"/>
                <a:gd name="T5" fmla="*/ 0 h 6"/>
                <a:gd name="T6" fmla="*/ 0 w 3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0" y="0"/>
                  </a:moveTo>
                  <a:cubicBezTo>
                    <a:pt x="0" y="3"/>
                    <a:pt x="3" y="4"/>
                    <a:pt x="3" y="6"/>
                  </a:cubicBezTo>
                  <a:cubicBezTo>
                    <a:pt x="3" y="4"/>
                    <a:pt x="3" y="2"/>
                    <a:pt x="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5" name="Freeform 220">
              <a:extLst>
                <a:ext uri="{FF2B5EF4-FFF2-40B4-BE49-F238E27FC236}">
                  <a16:creationId xmlns:a16="http://schemas.microsoft.com/office/drawing/2014/main" id="{6347BCC4-1A3F-4162-949F-CDECCCAD24F4}"/>
                </a:ext>
              </a:extLst>
            </p:cNvPr>
            <p:cNvSpPr>
              <a:spLocks/>
            </p:cNvSpPr>
            <p:nvPr/>
          </p:nvSpPr>
          <p:spPr bwMode="gray">
            <a:xfrm>
              <a:off x="5551974" y="4585573"/>
              <a:ext cx="1595" cy="0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6" name="Freeform 221">
              <a:extLst>
                <a:ext uri="{FF2B5EF4-FFF2-40B4-BE49-F238E27FC236}">
                  <a16:creationId xmlns:a16="http://schemas.microsoft.com/office/drawing/2014/main" id="{2CCAE33E-C27B-4797-94B8-D9E65908C897}"/>
                </a:ext>
              </a:extLst>
            </p:cNvPr>
            <p:cNvSpPr>
              <a:spLocks/>
            </p:cNvSpPr>
            <p:nvPr/>
          </p:nvSpPr>
          <p:spPr bwMode="gray">
            <a:xfrm>
              <a:off x="5481803" y="4585573"/>
              <a:ext cx="1595" cy="1595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0 h 3"/>
                <a:gd name="T4" fmla="*/ 0 w 3"/>
                <a:gd name="T5" fmla="*/ 2 h 3"/>
                <a:gd name="T6" fmla="*/ 3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2"/>
                    <a:pt x="1" y="1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2" y="3"/>
                    <a:pt x="3" y="3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7" name="Freeform 222">
              <a:extLst>
                <a:ext uri="{FF2B5EF4-FFF2-40B4-BE49-F238E27FC236}">
                  <a16:creationId xmlns:a16="http://schemas.microsoft.com/office/drawing/2014/main" id="{EDD0C6B9-AC3E-4AE4-8737-30F6604F9B36}"/>
                </a:ext>
              </a:extLst>
            </p:cNvPr>
            <p:cNvSpPr>
              <a:spLocks/>
            </p:cNvSpPr>
            <p:nvPr/>
          </p:nvSpPr>
          <p:spPr bwMode="gray">
            <a:xfrm>
              <a:off x="5815117" y="4724322"/>
              <a:ext cx="7975" cy="3190"/>
            </a:xfrm>
            <a:custGeom>
              <a:avLst/>
              <a:gdLst>
                <a:gd name="T0" fmla="*/ 1 w 15"/>
                <a:gd name="T1" fmla="*/ 1 h 5"/>
                <a:gd name="T2" fmla="*/ 15 w 15"/>
                <a:gd name="T3" fmla="*/ 5 h 5"/>
                <a:gd name="T4" fmla="*/ 0 w 15"/>
                <a:gd name="T5" fmla="*/ 0 h 5"/>
                <a:gd name="T6" fmla="*/ 1 w 15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5">
                  <a:moveTo>
                    <a:pt x="1" y="1"/>
                  </a:moveTo>
                  <a:cubicBezTo>
                    <a:pt x="15" y="5"/>
                    <a:pt x="15" y="5"/>
                    <a:pt x="15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8" name="Freeform 223">
              <a:extLst>
                <a:ext uri="{FF2B5EF4-FFF2-40B4-BE49-F238E27FC236}">
                  <a16:creationId xmlns:a16="http://schemas.microsoft.com/office/drawing/2014/main" id="{A1054F10-ED14-4E0C-A7DC-11FDEAA48B86}"/>
                </a:ext>
              </a:extLst>
            </p:cNvPr>
            <p:cNvSpPr>
              <a:spLocks/>
            </p:cNvSpPr>
            <p:nvPr/>
          </p:nvSpPr>
          <p:spPr bwMode="gray">
            <a:xfrm>
              <a:off x="6017658" y="4678072"/>
              <a:ext cx="3190" cy="4785"/>
            </a:xfrm>
            <a:custGeom>
              <a:avLst/>
              <a:gdLst>
                <a:gd name="T0" fmla="*/ 0 w 8"/>
                <a:gd name="T1" fmla="*/ 8 h 8"/>
                <a:gd name="T2" fmla="*/ 8 w 8"/>
                <a:gd name="T3" fmla="*/ 0 h 8"/>
                <a:gd name="T4" fmla="*/ 8 w 8"/>
                <a:gd name="T5" fmla="*/ 0 h 8"/>
                <a:gd name="T6" fmla="*/ 0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8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9" name="Freeform 224">
              <a:extLst>
                <a:ext uri="{FF2B5EF4-FFF2-40B4-BE49-F238E27FC236}">
                  <a16:creationId xmlns:a16="http://schemas.microsoft.com/office/drawing/2014/main" id="{3E5861F2-6885-497C-AACC-91497E93E44D}"/>
                </a:ext>
              </a:extLst>
            </p:cNvPr>
            <p:cNvSpPr>
              <a:spLocks/>
            </p:cNvSpPr>
            <p:nvPr/>
          </p:nvSpPr>
          <p:spPr bwMode="gray">
            <a:xfrm>
              <a:off x="5859772" y="6017711"/>
              <a:ext cx="25517" cy="23923"/>
            </a:xfrm>
            <a:custGeom>
              <a:avLst/>
              <a:gdLst>
                <a:gd name="T0" fmla="*/ 15 w 48"/>
                <a:gd name="T1" fmla="*/ 12 h 44"/>
                <a:gd name="T2" fmla="*/ 8 w 48"/>
                <a:gd name="T3" fmla="*/ 0 h 44"/>
                <a:gd name="T4" fmla="*/ 0 w 48"/>
                <a:gd name="T5" fmla="*/ 7 h 44"/>
                <a:gd name="T6" fmla="*/ 3 w 48"/>
                <a:gd name="T7" fmla="*/ 22 h 44"/>
                <a:gd name="T8" fmla="*/ 32 w 48"/>
                <a:gd name="T9" fmla="*/ 43 h 44"/>
                <a:gd name="T10" fmla="*/ 48 w 48"/>
                <a:gd name="T11" fmla="*/ 25 h 44"/>
                <a:gd name="T12" fmla="*/ 23 w 48"/>
                <a:gd name="T13" fmla="*/ 8 h 44"/>
                <a:gd name="T14" fmla="*/ 15 w 48"/>
                <a:gd name="T15" fmla="*/ 1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44">
                  <a:moveTo>
                    <a:pt x="15" y="12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17" y="42"/>
                    <a:pt x="32" y="43"/>
                  </a:cubicBezTo>
                  <a:cubicBezTo>
                    <a:pt x="47" y="44"/>
                    <a:pt x="48" y="25"/>
                    <a:pt x="48" y="25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15" y="1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0" name="Freeform 225">
              <a:extLst>
                <a:ext uri="{FF2B5EF4-FFF2-40B4-BE49-F238E27FC236}">
                  <a16:creationId xmlns:a16="http://schemas.microsoft.com/office/drawing/2014/main" id="{C54DC675-2870-4875-B9E0-8AF3523CDDF4}"/>
                </a:ext>
              </a:extLst>
            </p:cNvPr>
            <p:cNvSpPr>
              <a:spLocks/>
            </p:cNvSpPr>
            <p:nvPr/>
          </p:nvSpPr>
          <p:spPr bwMode="gray">
            <a:xfrm>
              <a:off x="5843824" y="6000169"/>
              <a:ext cx="27112" cy="17543"/>
            </a:xfrm>
            <a:custGeom>
              <a:avLst/>
              <a:gdLst>
                <a:gd name="T0" fmla="*/ 26 w 52"/>
                <a:gd name="T1" fmla="*/ 13 h 32"/>
                <a:gd name="T2" fmla="*/ 7 w 52"/>
                <a:gd name="T3" fmla="*/ 16 h 32"/>
                <a:gd name="T4" fmla="*/ 18 w 52"/>
                <a:gd name="T5" fmla="*/ 28 h 32"/>
                <a:gd name="T6" fmla="*/ 26 w 52"/>
                <a:gd name="T7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32">
                  <a:moveTo>
                    <a:pt x="26" y="13"/>
                  </a:moveTo>
                  <a:cubicBezTo>
                    <a:pt x="0" y="0"/>
                    <a:pt x="7" y="16"/>
                    <a:pt x="7" y="16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33" y="32"/>
                    <a:pt x="52" y="22"/>
                    <a:pt x="26" y="13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1" name="Freeform 226">
              <a:extLst>
                <a:ext uri="{FF2B5EF4-FFF2-40B4-BE49-F238E27FC236}">
                  <a16:creationId xmlns:a16="http://schemas.microsoft.com/office/drawing/2014/main" id="{697C582B-F32D-4B53-8146-082BB42700FB}"/>
                </a:ext>
              </a:extLst>
            </p:cNvPr>
            <p:cNvSpPr>
              <a:spLocks/>
            </p:cNvSpPr>
            <p:nvPr/>
          </p:nvSpPr>
          <p:spPr bwMode="gray">
            <a:xfrm>
              <a:off x="4834310" y="3016281"/>
              <a:ext cx="6379" cy="3190"/>
            </a:xfrm>
            <a:custGeom>
              <a:avLst/>
              <a:gdLst>
                <a:gd name="T0" fmla="*/ 2 w 4"/>
                <a:gd name="T1" fmla="*/ 0 h 2"/>
                <a:gd name="T2" fmla="*/ 0 w 4"/>
                <a:gd name="T3" fmla="*/ 2 h 2"/>
                <a:gd name="T4" fmla="*/ 4 w 4"/>
                <a:gd name="T5" fmla="*/ 1 h 2"/>
                <a:gd name="T6" fmla="*/ 2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lnTo>
                    <a:pt x="0" y="2"/>
                  </a:lnTo>
                  <a:lnTo>
                    <a:pt x="4" y="1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2" name="Freeform 227">
              <a:extLst>
                <a:ext uri="{FF2B5EF4-FFF2-40B4-BE49-F238E27FC236}">
                  <a16:creationId xmlns:a16="http://schemas.microsoft.com/office/drawing/2014/main" id="{AEA96E24-584E-425E-BDF9-D1AECEE355FC}"/>
                </a:ext>
              </a:extLst>
            </p:cNvPr>
            <p:cNvSpPr>
              <a:spLocks/>
            </p:cNvSpPr>
            <p:nvPr/>
          </p:nvSpPr>
          <p:spPr bwMode="gray">
            <a:xfrm>
              <a:off x="4290480" y="3435717"/>
              <a:ext cx="192972" cy="162670"/>
            </a:xfrm>
            <a:custGeom>
              <a:avLst/>
              <a:gdLst>
                <a:gd name="T0" fmla="*/ 132 w 365"/>
                <a:gd name="T1" fmla="*/ 43 h 308"/>
                <a:gd name="T2" fmla="*/ 124 w 365"/>
                <a:gd name="T3" fmla="*/ 42 h 308"/>
                <a:gd name="T4" fmla="*/ 119 w 365"/>
                <a:gd name="T5" fmla="*/ 61 h 308"/>
                <a:gd name="T6" fmla="*/ 96 w 365"/>
                <a:gd name="T7" fmla="*/ 87 h 308"/>
                <a:gd name="T8" fmla="*/ 89 w 365"/>
                <a:gd name="T9" fmla="*/ 79 h 308"/>
                <a:gd name="T10" fmla="*/ 73 w 365"/>
                <a:gd name="T11" fmla="*/ 86 h 308"/>
                <a:gd name="T12" fmla="*/ 63 w 365"/>
                <a:gd name="T13" fmla="*/ 70 h 308"/>
                <a:gd name="T14" fmla="*/ 44 w 365"/>
                <a:gd name="T15" fmla="*/ 84 h 308"/>
                <a:gd name="T16" fmla="*/ 73 w 365"/>
                <a:gd name="T17" fmla="*/ 101 h 308"/>
                <a:gd name="T18" fmla="*/ 61 w 365"/>
                <a:gd name="T19" fmla="*/ 104 h 308"/>
                <a:gd name="T20" fmla="*/ 46 w 365"/>
                <a:gd name="T21" fmla="*/ 111 h 308"/>
                <a:gd name="T22" fmla="*/ 28 w 365"/>
                <a:gd name="T23" fmla="*/ 103 h 308"/>
                <a:gd name="T24" fmla="*/ 20 w 365"/>
                <a:gd name="T25" fmla="*/ 118 h 308"/>
                <a:gd name="T26" fmla="*/ 1 w 365"/>
                <a:gd name="T27" fmla="*/ 121 h 308"/>
                <a:gd name="T28" fmla="*/ 25 w 365"/>
                <a:gd name="T29" fmla="*/ 171 h 308"/>
                <a:gd name="T30" fmla="*/ 20 w 365"/>
                <a:gd name="T31" fmla="*/ 194 h 308"/>
                <a:gd name="T32" fmla="*/ 42 w 365"/>
                <a:gd name="T33" fmla="*/ 199 h 308"/>
                <a:gd name="T34" fmla="*/ 75 w 365"/>
                <a:gd name="T35" fmla="*/ 224 h 308"/>
                <a:gd name="T36" fmla="*/ 113 w 365"/>
                <a:gd name="T37" fmla="*/ 210 h 308"/>
                <a:gd name="T38" fmla="*/ 110 w 365"/>
                <a:gd name="T39" fmla="*/ 195 h 308"/>
                <a:gd name="T40" fmla="*/ 141 w 365"/>
                <a:gd name="T41" fmla="*/ 173 h 308"/>
                <a:gd name="T42" fmla="*/ 158 w 365"/>
                <a:gd name="T43" fmla="*/ 208 h 308"/>
                <a:gd name="T44" fmla="*/ 156 w 365"/>
                <a:gd name="T45" fmla="*/ 235 h 308"/>
                <a:gd name="T46" fmla="*/ 175 w 365"/>
                <a:gd name="T47" fmla="*/ 240 h 308"/>
                <a:gd name="T48" fmla="*/ 166 w 365"/>
                <a:gd name="T49" fmla="*/ 274 h 308"/>
                <a:gd name="T50" fmla="*/ 203 w 365"/>
                <a:gd name="T51" fmla="*/ 279 h 308"/>
                <a:gd name="T52" fmla="*/ 211 w 365"/>
                <a:gd name="T53" fmla="*/ 264 h 308"/>
                <a:gd name="T54" fmla="*/ 218 w 365"/>
                <a:gd name="T55" fmla="*/ 280 h 308"/>
                <a:gd name="T56" fmla="*/ 218 w 365"/>
                <a:gd name="T57" fmla="*/ 276 h 308"/>
                <a:gd name="T58" fmla="*/ 255 w 365"/>
                <a:gd name="T59" fmla="*/ 293 h 308"/>
                <a:gd name="T60" fmla="*/ 279 w 365"/>
                <a:gd name="T61" fmla="*/ 256 h 308"/>
                <a:gd name="T62" fmla="*/ 312 w 365"/>
                <a:gd name="T63" fmla="*/ 265 h 308"/>
                <a:gd name="T64" fmla="*/ 321 w 365"/>
                <a:gd name="T65" fmla="*/ 243 h 308"/>
                <a:gd name="T66" fmla="*/ 314 w 365"/>
                <a:gd name="T67" fmla="*/ 235 h 308"/>
                <a:gd name="T68" fmla="*/ 326 w 365"/>
                <a:gd name="T69" fmla="*/ 209 h 308"/>
                <a:gd name="T70" fmla="*/ 323 w 365"/>
                <a:gd name="T71" fmla="*/ 197 h 308"/>
                <a:gd name="T72" fmla="*/ 334 w 365"/>
                <a:gd name="T73" fmla="*/ 190 h 308"/>
                <a:gd name="T74" fmla="*/ 337 w 365"/>
                <a:gd name="T75" fmla="*/ 221 h 308"/>
                <a:gd name="T76" fmla="*/ 329 w 365"/>
                <a:gd name="T77" fmla="*/ 232 h 308"/>
                <a:gd name="T78" fmla="*/ 332 w 365"/>
                <a:gd name="T79" fmla="*/ 243 h 308"/>
                <a:gd name="T80" fmla="*/ 348 w 365"/>
                <a:gd name="T81" fmla="*/ 225 h 308"/>
                <a:gd name="T82" fmla="*/ 346 w 365"/>
                <a:gd name="T83" fmla="*/ 171 h 308"/>
                <a:gd name="T84" fmla="*/ 298 w 365"/>
                <a:gd name="T85" fmla="*/ 165 h 308"/>
                <a:gd name="T86" fmla="*/ 337 w 365"/>
                <a:gd name="T87" fmla="*/ 137 h 308"/>
                <a:gd name="T88" fmla="*/ 330 w 365"/>
                <a:gd name="T89" fmla="*/ 117 h 308"/>
                <a:gd name="T90" fmla="*/ 317 w 365"/>
                <a:gd name="T91" fmla="*/ 78 h 308"/>
                <a:gd name="T92" fmla="*/ 319 w 365"/>
                <a:gd name="T93" fmla="*/ 44 h 308"/>
                <a:gd name="T94" fmla="*/ 294 w 365"/>
                <a:gd name="T95" fmla="*/ 16 h 308"/>
                <a:gd name="T96" fmla="*/ 230 w 365"/>
                <a:gd name="T97" fmla="*/ 17 h 308"/>
                <a:gd name="T98" fmla="*/ 208 w 365"/>
                <a:gd name="T99" fmla="*/ 0 h 308"/>
                <a:gd name="T100" fmla="*/ 185 w 365"/>
                <a:gd name="T101" fmla="*/ 26 h 308"/>
                <a:gd name="T102" fmla="*/ 162 w 365"/>
                <a:gd name="T103" fmla="*/ 21 h 308"/>
                <a:gd name="T104" fmla="*/ 144 w 365"/>
                <a:gd name="T105" fmla="*/ 16 h 308"/>
                <a:gd name="T106" fmla="*/ 132 w 365"/>
                <a:gd name="T107" fmla="*/ 4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5" h="308">
                  <a:moveTo>
                    <a:pt x="132" y="43"/>
                  </a:moveTo>
                  <a:cubicBezTo>
                    <a:pt x="124" y="42"/>
                    <a:pt x="124" y="42"/>
                    <a:pt x="124" y="42"/>
                  </a:cubicBezTo>
                  <a:cubicBezTo>
                    <a:pt x="119" y="61"/>
                    <a:pt x="119" y="61"/>
                    <a:pt x="119" y="61"/>
                  </a:cubicBezTo>
                  <a:cubicBezTo>
                    <a:pt x="96" y="87"/>
                    <a:pt x="96" y="87"/>
                    <a:pt x="96" y="87"/>
                  </a:cubicBezTo>
                  <a:cubicBezTo>
                    <a:pt x="96" y="87"/>
                    <a:pt x="100" y="79"/>
                    <a:pt x="89" y="79"/>
                  </a:cubicBezTo>
                  <a:cubicBezTo>
                    <a:pt x="81" y="79"/>
                    <a:pt x="73" y="86"/>
                    <a:pt x="73" y="86"/>
                  </a:cubicBezTo>
                  <a:cubicBezTo>
                    <a:pt x="73" y="86"/>
                    <a:pt x="70" y="70"/>
                    <a:pt x="63" y="70"/>
                  </a:cubicBezTo>
                  <a:cubicBezTo>
                    <a:pt x="59" y="70"/>
                    <a:pt x="44" y="73"/>
                    <a:pt x="44" y="84"/>
                  </a:cubicBezTo>
                  <a:cubicBezTo>
                    <a:pt x="43" y="92"/>
                    <a:pt x="73" y="101"/>
                    <a:pt x="73" y="101"/>
                  </a:cubicBezTo>
                  <a:cubicBezTo>
                    <a:pt x="61" y="104"/>
                    <a:pt x="61" y="104"/>
                    <a:pt x="61" y="104"/>
                  </a:cubicBezTo>
                  <a:cubicBezTo>
                    <a:pt x="46" y="111"/>
                    <a:pt x="46" y="111"/>
                    <a:pt x="46" y="111"/>
                  </a:cubicBezTo>
                  <a:cubicBezTo>
                    <a:pt x="28" y="103"/>
                    <a:pt x="28" y="103"/>
                    <a:pt x="28" y="103"/>
                  </a:cubicBezTo>
                  <a:cubicBezTo>
                    <a:pt x="20" y="118"/>
                    <a:pt x="20" y="118"/>
                    <a:pt x="20" y="118"/>
                  </a:cubicBezTo>
                  <a:cubicBezTo>
                    <a:pt x="20" y="118"/>
                    <a:pt x="1" y="109"/>
                    <a:pt x="1" y="121"/>
                  </a:cubicBezTo>
                  <a:cubicBezTo>
                    <a:pt x="0" y="132"/>
                    <a:pt x="25" y="171"/>
                    <a:pt x="25" y="171"/>
                  </a:cubicBezTo>
                  <a:cubicBezTo>
                    <a:pt x="20" y="194"/>
                    <a:pt x="20" y="194"/>
                    <a:pt x="20" y="194"/>
                  </a:cubicBezTo>
                  <a:cubicBezTo>
                    <a:pt x="42" y="199"/>
                    <a:pt x="42" y="199"/>
                    <a:pt x="42" y="199"/>
                  </a:cubicBezTo>
                  <a:cubicBezTo>
                    <a:pt x="42" y="199"/>
                    <a:pt x="48" y="222"/>
                    <a:pt x="75" y="224"/>
                  </a:cubicBezTo>
                  <a:cubicBezTo>
                    <a:pt x="101" y="229"/>
                    <a:pt x="113" y="210"/>
                    <a:pt x="113" y="210"/>
                  </a:cubicBezTo>
                  <a:cubicBezTo>
                    <a:pt x="110" y="195"/>
                    <a:pt x="110" y="195"/>
                    <a:pt x="110" y="195"/>
                  </a:cubicBezTo>
                  <a:cubicBezTo>
                    <a:pt x="110" y="195"/>
                    <a:pt x="122" y="168"/>
                    <a:pt x="141" y="173"/>
                  </a:cubicBezTo>
                  <a:cubicBezTo>
                    <a:pt x="155" y="178"/>
                    <a:pt x="158" y="208"/>
                    <a:pt x="158" y="208"/>
                  </a:cubicBezTo>
                  <a:cubicBezTo>
                    <a:pt x="156" y="235"/>
                    <a:pt x="156" y="235"/>
                    <a:pt x="156" y="235"/>
                  </a:cubicBezTo>
                  <a:cubicBezTo>
                    <a:pt x="175" y="240"/>
                    <a:pt x="175" y="240"/>
                    <a:pt x="175" y="240"/>
                  </a:cubicBezTo>
                  <a:cubicBezTo>
                    <a:pt x="175" y="240"/>
                    <a:pt x="147" y="273"/>
                    <a:pt x="166" y="274"/>
                  </a:cubicBezTo>
                  <a:cubicBezTo>
                    <a:pt x="188" y="275"/>
                    <a:pt x="203" y="279"/>
                    <a:pt x="203" y="279"/>
                  </a:cubicBezTo>
                  <a:cubicBezTo>
                    <a:pt x="211" y="264"/>
                    <a:pt x="211" y="264"/>
                    <a:pt x="211" y="264"/>
                  </a:cubicBezTo>
                  <a:cubicBezTo>
                    <a:pt x="218" y="280"/>
                    <a:pt x="218" y="280"/>
                    <a:pt x="218" y="280"/>
                  </a:cubicBezTo>
                  <a:cubicBezTo>
                    <a:pt x="218" y="276"/>
                    <a:pt x="218" y="276"/>
                    <a:pt x="218" y="276"/>
                  </a:cubicBezTo>
                  <a:cubicBezTo>
                    <a:pt x="222" y="276"/>
                    <a:pt x="239" y="308"/>
                    <a:pt x="255" y="293"/>
                  </a:cubicBezTo>
                  <a:cubicBezTo>
                    <a:pt x="274" y="279"/>
                    <a:pt x="267" y="263"/>
                    <a:pt x="279" y="256"/>
                  </a:cubicBezTo>
                  <a:cubicBezTo>
                    <a:pt x="290" y="253"/>
                    <a:pt x="293" y="272"/>
                    <a:pt x="312" y="265"/>
                  </a:cubicBezTo>
                  <a:cubicBezTo>
                    <a:pt x="328" y="255"/>
                    <a:pt x="321" y="243"/>
                    <a:pt x="321" y="243"/>
                  </a:cubicBezTo>
                  <a:cubicBezTo>
                    <a:pt x="314" y="235"/>
                    <a:pt x="314" y="235"/>
                    <a:pt x="314" y="235"/>
                  </a:cubicBezTo>
                  <a:cubicBezTo>
                    <a:pt x="326" y="209"/>
                    <a:pt x="326" y="209"/>
                    <a:pt x="326" y="209"/>
                  </a:cubicBezTo>
                  <a:cubicBezTo>
                    <a:pt x="323" y="197"/>
                    <a:pt x="323" y="197"/>
                    <a:pt x="323" y="197"/>
                  </a:cubicBezTo>
                  <a:cubicBezTo>
                    <a:pt x="334" y="190"/>
                    <a:pt x="334" y="190"/>
                    <a:pt x="334" y="190"/>
                  </a:cubicBezTo>
                  <a:cubicBezTo>
                    <a:pt x="337" y="221"/>
                    <a:pt x="337" y="221"/>
                    <a:pt x="337" y="221"/>
                  </a:cubicBezTo>
                  <a:cubicBezTo>
                    <a:pt x="329" y="232"/>
                    <a:pt x="329" y="232"/>
                    <a:pt x="329" y="232"/>
                  </a:cubicBezTo>
                  <a:cubicBezTo>
                    <a:pt x="332" y="243"/>
                    <a:pt x="332" y="243"/>
                    <a:pt x="332" y="243"/>
                  </a:cubicBezTo>
                  <a:cubicBezTo>
                    <a:pt x="332" y="243"/>
                    <a:pt x="343" y="244"/>
                    <a:pt x="348" y="225"/>
                  </a:cubicBezTo>
                  <a:cubicBezTo>
                    <a:pt x="348" y="210"/>
                    <a:pt x="365" y="180"/>
                    <a:pt x="346" y="171"/>
                  </a:cubicBezTo>
                  <a:cubicBezTo>
                    <a:pt x="324" y="163"/>
                    <a:pt x="290" y="176"/>
                    <a:pt x="298" y="165"/>
                  </a:cubicBezTo>
                  <a:cubicBezTo>
                    <a:pt x="306" y="154"/>
                    <a:pt x="336" y="159"/>
                    <a:pt x="337" y="137"/>
                  </a:cubicBezTo>
                  <a:cubicBezTo>
                    <a:pt x="338" y="114"/>
                    <a:pt x="330" y="117"/>
                    <a:pt x="330" y="117"/>
                  </a:cubicBezTo>
                  <a:cubicBezTo>
                    <a:pt x="317" y="78"/>
                    <a:pt x="317" y="78"/>
                    <a:pt x="317" y="78"/>
                  </a:cubicBezTo>
                  <a:cubicBezTo>
                    <a:pt x="319" y="44"/>
                    <a:pt x="319" y="44"/>
                    <a:pt x="319" y="44"/>
                  </a:cubicBezTo>
                  <a:cubicBezTo>
                    <a:pt x="319" y="44"/>
                    <a:pt x="323" y="25"/>
                    <a:pt x="294" y="16"/>
                  </a:cubicBezTo>
                  <a:cubicBezTo>
                    <a:pt x="264" y="7"/>
                    <a:pt x="230" y="17"/>
                    <a:pt x="230" y="17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185" y="26"/>
                    <a:pt x="185" y="26"/>
                    <a:pt x="185" y="26"/>
                  </a:cubicBezTo>
                  <a:cubicBezTo>
                    <a:pt x="162" y="21"/>
                    <a:pt x="162" y="21"/>
                    <a:pt x="162" y="21"/>
                  </a:cubicBezTo>
                  <a:cubicBezTo>
                    <a:pt x="144" y="16"/>
                    <a:pt x="144" y="16"/>
                    <a:pt x="144" y="16"/>
                  </a:cubicBezTo>
                  <a:lnTo>
                    <a:pt x="132" y="4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3" name="Freeform 228">
              <a:extLst>
                <a:ext uri="{FF2B5EF4-FFF2-40B4-BE49-F238E27FC236}">
                  <a16:creationId xmlns:a16="http://schemas.microsoft.com/office/drawing/2014/main" id="{AFBD04E2-8C7F-4C10-BBFA-19512ABEFC79}"/>
                </a:ext>
              </a:extLst>
            </p:cNvPr>
            <p:cNvSpPr>
              <a:spLocks/>
            </p:cNvSpPr>
            <p:nvPr/>
          </p:nvSpPr>
          <p:spPr bwMode="gray">
            <a:xfrm>
              <a:off x="4813577" y="3041798"/>
              <a:ext cx="7975" cy="11164"/>
            </a:xfrm>
            <a:custGeom>
              <a:avLst/>
              <a:gdLst>
                <a:gd name="T0" fmla="*/ 5 w 5"/>
                <a:gd name="T1" fmla="*/ 6 h 7"/>
                <a:gd name="T2" fmla="*/ 2 w 5"/>
                <a:gd name="T3" fmla="*/ 0 h 7"/>
                <a:gd name="T4" fmla="*/ 0 w 5"/>
                <a:gd name="T5" fmla="*/ 7 h 7"/>
                <a:gd name="T6" fmla="*/ 5 w 5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6"/>
                  </a:moveTo>
                  <a:lnTo>
                    <a:pt x="2" y="0"/>
                  </a:lnTo>
                  <a:lnTo>
                    <a:pt x="0" y="7"/>
                  </a:lnTo>
                  <a:lnTo>
                    <a:pt x="5" y="6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4" name="Freeform 229">
              <a:extLst>
                <a:ext uri="{FF2B5EF4-FFF2-40B4-BE49-F238E27FC236}">
                  <a16:creationId xmlns:a16="http://schemas.microsoft.com/office/drawing/2014/main" id="{80983140-871A-4F49-A7E0-E827B6BE8D9F}"/>
                </a:ext>
              </a:extLst>
            </p:cNvPr>
            <p:cNvSpPr>
              <a:spLocks/>
            </p:cNvSpPr>
            <p:nvPr/>
          </p:nvSpPr>
          <p:spPr bwMode="gray">
            <a:xfrm>
              <a:off x="4797629" y="3009902"/>
              <a:ext cx="14354" cy="19138"/>
            </a:xfrm>
            <a:custGeom>
              <a:avLst/>
              <a:gdLst>
                <a:gd name="T0" fmla="*/ 5 w 9"/>
                <a:gd name="T1" fmla="*/ 5 h 12"/>
                <a:gd name="T2" fmla="*/ 8 w 9"/>
                <a:gd name="T3" fmla="*/ 5 h 12"/>
                <a:gd name="T4" fmla="*/ 9 w 9"/>
                <a:gd name="T5" fmla="*/ 0 h 12"/>
                <a:gd name="T6" fmla="*/ 0 w 9"/>
                <a:gd name="T7" fmla="*/ 2 h 12"/>
                <a:gd name="T8" fmla="*/ 6 w 9"/>
                <a:gd name="T9" fmla="*/ 12 h 12"/>
                <a:gd name="T10" fmla="*/ 5 w 9"/>
                <a:gd name="T11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2">
                  <a:moveTo>
                    <a:pt x="5" y="5"/>
                  </a:moveTo>
                  <a:lnTo>
                    <a:pt x="8" y="5"/>
                  </a:lnTo>
                  <a:lnTo>
                    <a:pt x="9" y="0"/>
                  </a:lnTo>
                  <a:lnTo>
                    <a:pt x="0" y="2"/>
                  </a:lnTo>
                  <a:lnTo>
                    <a:pt x="6" y="12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5" name="Freeform 230">
              <a:extLst>
                <a:ext uri="{FF2B5EF4-FFF2-40B4-BE49-F238E27FC236}">
                  <a16:creationId xmlns:a16="http://schemas.microsoft.com/office/drawing/2014/main" id="{3687A099-8C3D-4CD5-8E07-E309C47BF90D}"/>
                </a:ext>
              </a:extLst>
            </p:cNvPr>
            <p:cNvSpPr>
              <a:spLocks/>
            </p:cNvSpPr>
            <p:nvPr/>
          </p:nvSpPr>
          <p:spPr bwMode="gray">
            <a:xfrm>
              <a:off x="4804009" y="3029040"/>
              <a:ext cx="7975" cy="14354"/>
            </a:xfrm>
            <a:custGeom>
              <a:avLst/>
              <a:gdLst>
                <a:gd name="T0" fmla="*/ 4 w 5"/>
                <a:gd name="T1" fmla="*/ 9 h 9"/>
                <a:gd name="T2" fmla="*/ 5 w 5"/>
                <a:gd name="T3" fmla="*/ 1 h 9"/>
                <a:gd name="T4" fmla="*/ 5 w 5"/>
                <a:gd name="T5" fmla="*/ 0 h 9"/>
                <a:gd name="T6" fmla="*/ 0 w 5"/>
                <a:gd name="T7" fmla="*/ 6 h 9"/>
                <a:gd name="T8" fmla="*/ 4 w 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4" y="9"/>
                  </a:moveTo>
                  <a:lnTo>
                    <a:pt x="5" y="1"/>
                  </a:lnTo>
                  <a:lnTo>
                    <a:pt x="5" y="0"/>
                  </a:lnTo>
                  <a:lnTo>
                    <a:pt x="0" y="6"/>
                  </a:lnTo>
                  <a:lnTo>
                    <a:pt x="4" y="9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6" name="Freeform 231">
              <a:extLst>
                <a:ext uri="{FF2B5EF4-FFF2-40B4-BE49-F238E27FC236}">
                  <a16:creationId xmlns:a16="http://schemas.microsoft.com/office/drawing/2014/main" id="{F46C8210-BB9B-4A51-8625-4963BA6B7D17}"/>
                </a:ext>
              </a:extLst>
            </p:cNvPr>
            <p:cNvSpPr>
              <a:spLocks/>
            </p:cNvSpPr>
            <p:nvPr/>
          </p:nvSpPr>
          <p:spPr bwMode="gray">
            <a:xfrm>
              <a:off x="4789656" y="3027446"/>
              <a:ext cx="11164" cy="12758"/>
            </a:xfrm>
            <a:custGeom>
              <a:avLst/>
              <a:gdLst>
                <a:gd name="T0" fmla="*/ 7 w 7"/>
                <a:gd name="T1" fmla="*/ 4 h 8"/>
                <a:gd name="T2" fmla="*/ 2 w 7"/>
                <a:gd name="T3" fmla="*/ 0 h 8"/>
                <a:gd name="T4" fmla="*/ 0 w 7"/>
                <a:gd name="T5" fmla="*/ 5 h 8"/>
                <a:gd name="T6" fmla="*/ 5 w 7"/>
                <a:gd name="T7" fmla="*/ 8 h 8"/>
                <a:gd name="T8" fmla="*/ 7 w 7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7" y="4"/>
                  </a:moveTo>
                  <a:lnTo>
                    <a:pt x="2" y="0"/>
                  </a:lnTo>
                  <a:lnTo>
                    <a:pt x="0" y="5"/>
                  </a:lnTo>
                  <a:lnTo>
                    <a:pt x="5" y="8"/>
                  </a:lnTo>
                  <a:lnTo>
                    <a:pt x="7" y="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7" name="Freeform 232">
              <a:extLst>
                <a:ext uri="{FF2B5EF4-FFF2-40B4-BE49-F238E27FC236}">
                  <a16:creationId xmlns:a16="http://schemas.microsoft.com/office/drawing/2014/main" id="{ABB70E1D-852E-41DC-985B-4BC9CBA352BD}"/>
                </a:ext>
              </a:extLst>
            </p:cNvPr>
            <p:cNvSpPr>
              <a:spLocks/>
            </p:cNvSpPr>
            <p:nvPr/>
          </p:nvSpPr>
          <p:spPr bwMode="gray">
            <a:xfrm>
              <a:off x="4794440" y="3046583"/>
              <a:ext cx="9569" cy="7975"/>
            </a:xfrm>
            <a:custGeom>
              <a:avLst/>
              <a:gdLst>
                <a:gd name="T0" fmla="*/ 0 w 6"/>
                <a:gd name="T1" fmla="*/ 1 h 5"/>
                <a:gd name="T2" fmla="*/ 4 w 6"/>
                <a:gd name="T3" fmla="*/ 5 h 5"/>
                <a:gd name="T4" fmla="*/ 6 w 6"/>
                <a:gd name="T5" fmla="*/ 3 h 5"/>
                <a:gd name="T6" fmla="*/ 1 w 6"/>
                <a:gd name="T7" fmla="*/ 0 h 5"/>
                <a:gd name="T8" fmla="*/ 0 w 6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0" y="1"/>
                  </a:moveTo>
                  <a:lnTo>
                    <a:pt x="4" y="5"/>
                  </a:lnTo>
                  <a:lnTo>
                    <a:pt x="6" y="3"/>
                  </a:lnTo>
                  <a:lnTo>
                    <a:pt x="1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8" name="Freeform 233">
              <a:extLst>
                <a:ext uri="{FF2B5EF4-FFF2-40B4-BE49-F238E27FC236}">
                  <a16:creationId xmlns:a16="http://schemas.microsoft.com/office/drawing/2014/main" id="{3ED9FD67-CADC-47DA-92E2-755DFA470EA3}"/>
                </a:ext>
              </a:extLst>
            </p:cNvPr>
            <p:cNvSpPr>
              <a:spLocks/>
            </p:cNvSpPr>
            <p:nvPr/>
          </p:nvSpPr>
          <p:spPr bwMode="gray">
            <a:xfrm>
              <a:off x="4542460" y="3183737"/>
              <a:ext cx="4785" cy="17543"/>
            </a:xfrm>
            <a:custGeom>
              <a:avLst/>
              <a:gdLst>
                <a:gd name="T0" fmla="*/ 1 w 12"/>
                <a:gd name="T1" fmla="*/ 11 h 34"/>
                <a:gd name="T2" fmla="*/ 0 w 12"/>
                <a:gd name="T3" fmla="*/ 26 h 34"/>
                <a:gd name="T4" fmla="*/ 0 w 12"/>
                <a:gd name="T5" fmla="*/ 34 h 34"/>
                <a:gd name="T6" fmla="*/ 7 w 12"/>
                <a:gd name="T7" fmla="*/ 27 h 34"/>
                <a:gd name="T8" fmla="*/ 4 w 12"/>
                <a:gd name="T9" fmla="*/ 15 h 34"/>
                <a:gd name="T10" fmla="*/ 12 w 12"/>
                <a:gd name="T11" fmla="*/ 0 h 34"/>
                <a:gd name="T12" fmla="*/ 1 w 12"/>
                <a:gd name="T13" fmla="*/ 1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4">
                  <a:moveTo>
                    <a:pt x="1" y="11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" y="7"/>
                    <a:pt x="1" y="1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9" name="Freeform 234">
              <a:extLst>
                <a:ext uri="{FF2B5EF4-FFF2-40B4-BE49-F238E27FC236}">
                  <a16:creationId xmlns:a16="http://schemas.microsoft.com/office/drawing/2014/main" id="{200B4CAA-403F-463F-8A47-41A99D9B35C4}"/>
                </a:ext>
              </a:extLst>
            </p:cNvPr>
            <p:cNvSpPr>
              <a:spLocks/>
            </p:cNvSpPr>
            <p:nvPr/>
          </p:nvSpPr>
          <p:spPr bwMode="gray">
            <a:xfrm>
              <a:off x="4443582" y="3172573"/>
              <a:ext cx="19138" cy="35086"/>
            </a:xfrm>
            <a:custGeom>
              <a:avLst/>
              <a:gdLst>
                <a:gd name="T0" fmla="*/ 16 w 38"/>
                <a:gd name="T1" fmla="*/ 22 h 68"/>
                <a:gd name="T2" fmla="*/ 9 w 38"/>
                <a:gd name="T3" fmla="*/ 22 h 68"/>
                <a:gd name="T4" fmla="*/ 3 w 38"/>
                <a:gd name="T5" fmla="*/ 60 h 68"/>
                <a:gd name="T6" fmla="*/ 18 w 38"/>
                <a:gd name="T7" fmla="*/ 68 h 68"/>
                <a:gd name="T8" fmla="*/ 25 w 38"/>
                <a:gd name="T9" fmla="*/ 65 h 68"/>
                <a:gd name="T10" fmla="*/ 15 w 38"/>
                <a:gd name="T11" fmla="*/ 53 h 68"/>
                <a:gd name="T12" fmla="*/ 26 w 38"/>
                <a:gd name="T13" fmla="*/ 53 h 68"/>
                <a:gd name="T14" fmla="*/ 27 w 38"/>
                <a:gd name="T15" fmla="*/ 38 h 68"/>
                <a:gd name="T16" fmla="*/ 34 w 38"/>
                <a:gd name="T17" fmla="*/ 34 h 68"/>
                <a:gd name="T18" fmla="*/ 35 w 38"/>
                <a:gd name="T19" fmla="*/ 15 h 68"/>
                <a:gd name="T20" fmla="*/ 25 w 38"/>
                <a:gd name="T21" fmla="*/ 0 h 68"/>
                <a:gd name="T22" fmla="*/ 16 w 38"/>
                <a:gd name="T23" fmla="*/ 2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" h="68">
                  <a:moveTo>
                    <a:pt x="16" y="22"/>
                  </a:moveTo>
                  <a:cubicBezTo>
                    <a:pt x="16" y="22"/>
                    <a:pt x="9" y="10"/>
                    <a:pt x="9" y="22"/>
                  </a:cubicBezTo>
                  <a:cubicBezTo>
                    <a:pt x="4" y="33"/>
                    <a:pt x="0" y="56"/>
                    <a:pt x="3" y="60"/>
                  </a:cubicBezTo>
                  <a:cubicBezTo>
                    <a:pt x="7" y="64"/>
                    <a:pt x="18" y="68"/>
                    <a:pt x="18" y="68"/>
                  </a:cubicBezTo>
                  <a:cubicBezTo>
                    <a:pt x="25" y="65"/>
                    <a:pt x="25" y="65"/>
                    <a:pt x="25" y="6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4" y="34"/>
                    <a:pt x="38" y="27"/>
                    <a:pt x="35" y="15"/>
                  </a:cubicBezTo>
                  <a:cubicBezTo>
                    <a:pt x="36" y="0"/>
                    <a:pt x="25" y="0"/>
                    <a:pt x="25" y="0"/>
                  </a:cubicBezTo>
                  <a:lnTo>
                    <a:pt x="16" y="2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0" name="Freeform 235">
              <a:extLst>
                <a:ext uri="{FF2B5EF4-FFF2-40B4-BE49-F238E27FC236}">
                  <a16:creationId xmlns:a16="http://schemas.microsoft.com/office/drawing/2014/main" id="{7EE1AFEF-BA0E-4E45-9784-DE5CB8B92057}"/>
                </a:ext>
              </a:extLst>
            </p:cNvPr>
            <p:cNvSpPr>
              <a:spLocks/>
            </p:cNvSpPr>
            <p:nvPr/>
          </p:nvSpPr>
          <p:spPr bwMode="gray">
            <a:xfrm>
              <a:off x="4965085" y="2888697"/>
              <a:ext cx="11164" cy="6379"/>
            </a:xfrm>
            <a:custGeom>
              <a:avLst/>
              <a:gdLst>
                <a:gd name="T0" fmla="*/ 1 w 7"/>
                <a:gd name="T1" fmla="*/ 0 h 4"/>
                <a:gd name="T2" fmla="*/ 0 w 7"/>
                <a:gd name="T3" fmla="*/ 4 h 4"/>
                <a:gd name="T4" fmla="*/ 7 w 7"/>
                <a:gd name="T5" fmla="*/ 4 h 4"/>
                <a:gd name="T6" fmla="*/ 1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1" y="0"/>
                  </a:moveTo>
                  <a:lnTo>
                    <a:pt x="0" y="4"/>
                  </a:lnTo>
                  <a:lnTo>
                    <a:pt x="7" y="4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1" name="Freeform 236">
              <a:extLst>
                <a:ext uri="{FF2B5EF4-FFF2-40B4-BE49-F238E27FC236}">
                  <a16:creationId xmlns:a16="http://schemas.microsoft.com/office/drawing/2014/main" id="{CF28F1D8-63C9-48A9-B8D8-6E674679FDBC}"/>
                </a:ext>
              </a:extLst>
            </p:cNvPr>
            <p:cNvSpPr>
              <a:spLocks/>
            </p:cNvSpPr>
            <p:nvPr/>
          </p:nvSpPr>
          <p:spPr bwMode="gray">
            <a:xfrm>
              <a:off x="4764139" y="3027446"/>
              <a:ext cx="36681" cy="43060"/>
            </a:xfrm>
            <a:custGeom>
              <a:avLst/>
              <a:gdLst>
                <a:gd name="T0" fmla="*/ 25 w 69"/>
                <a:gd name="T1" fmla="*/ 62 h 82"/>
                <a:gd name="T2" fmla="*/ 44 w 69"/>
                <a:gd name="T3" fmla="*/ 62 h 82"/>
                <a:gd name="T4" fmla="*/ 47 w 69"/>
                <a:gd name="T5" fmla="*/ 74 h 82"/>
                <a:gd name="T6" fmla="*/ 61 w 69"/>
                <a:gd name="T7" fmla="*/ 82 h 82"/>
                <a:gd name="T8" fmla="*/ 69 w 69"/>
                <a:gd name="T9" fmla="*/ 71 h 82"/>
                <a:gd name="T10" fmla="*/ 62 w 69"/>
                <a:gd name="T11" fmla="*/ 63 h 82"/>
                <a:gd name="T12" fmla="*/ 59 w 69"/>
                <a:gd name="T13" fmla="*/ 52 h 82"/>
                <a:gd name="T14" fmla="*/ 41 w 69"/>
                <a:gd name="T15" fmla="*/ 47 h 82"/>
                <a:gd name="T16" fmla="*/ 49 w 69"/>
                <a:gd name="T17" fmla="*/ 36 h 82"/>
                <a:gd name="T18" fmla="*/ 35 w 69"/>
                <a:gd name="T19" fmla="*/ 16 h 82"/>
                <a:gd name="T20" fmla="*/ 12 w 69"/>
                <a:gd name="T21" fmla="*/ 23 h 82"/>
                <a:gd name="T22" fmla="*/ 25 w 69"/>
                <a:gd name="T23" fmla="*/ 6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9" h="82">
                  <a:moveTo>
                    <a:pt x="25" y="62"/>
                  </a:moveTo>
                  <a:cubicBezTo>
                    <a:pt x="44" y="62"/>
                    <a:pt x="44" y="62"/>
                    <a:pt x="44" y="6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61" y="82"/>
                    <a:pt x="61" y="82"/>
                    <a:pt x="61" y="8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2" y="63"/>
                    <a:pt x="62" y="63"/>
                    <a:pt x="62" y="63"/>
                  </a:cubicBezTo>
                  <a:cubicBezTo>
                    <a:pt x="59" y="52"/>
                    <a:pt x="59" y="52"/>
                    <a:pt x="59" y="52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49" y="36"/>
                    <a:pt x="49" y="24"/>
                    <a:pt x="35" y="16"/>
                  </a:cubicBezTo>
                  <a:cubicBezTo>
                    <a:pt x="20" y="8"/>
                    <a:pt x="20" y="0"/>
                    <a:pt x="12" y="23"/>
                  </a:cubicBezTo>
                  <a:cubicBezTo>
                    <a:pt x="0" y="41"/>
                    <a:pt x="7" y="49"/>
                    <a:pt x="25" y="6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2" name="Freeform 237">
              <a:extLst>
                <a:ext uri="{FF2B5EF4-FFF2-40B4-BE49-F238E27FC236}">
                  <a16:creationId xmlns:a16="http://schemas.microsoft.com/office/drawing/2014/main" id="{D449887C-5593-4AA7-A3A8-E0ED4ECCF256}"/>
                </a:ext>
              </a:extLst>
            </p:cNvPr>
            <p:cNvSpPr>
              <a:spLocks/>
            </p:cNvSpPr>
            <p:nvPr/>
          </p:nvSpPr>
          <p:spPr bwMode="gray">
            <a:xfrm>
              <a:off x="4968274" y="2858396"/>
              <a:ext cx="14354" cy="22327"/>
            </a:xfrm>
            <a:custGeom>
              <a:avLst/>
              <a:gdLst>
                <a:gd name="T0" fmla="*/ 27 w 27"/>
                <a:gd name="T1" fmla="*/ 12 h 42"/>
                <a:gd name="T2" fmla="*/ 8 w 27"/>
                <a:gd name="T3" fmla="*/ 15 h 42"/>
                <a:gd name="T4" fmla="*/ 0 w 27"/>
                <a:gd name="T5" fmla="*/ 41 h 42"/>
                <a:gd name="T6" fmla="*/ 11 w 27"/>
                <a:gd name="T7" fmla="*/ 42 h 42"/>
                <a:gd name="T8" fmla="*/ 27 w 27"/>
                <a:gd name="T9" fmla="*/ 1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42">
                  <a:moveTo>
                    <a:pt x="27" y="12"/>
                  </a:moveTo>
                  <a:cubicBezTo>
                    <a:pt x="27" y="12"/>
                    <a:pt x="17" y="0"/>
                    <a:pt x="8" y="15"/>
                  </a:cubicBezTo>
                  <a:cubicBezTo>
                    <a:pt x="0" y="26"/>
                    <a:pt x="0" y="41"/>
                    <a:pt x="0" y="41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27" y="1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3" name="Freeform 238">
              <a:extLst>
                <a:ext uri="{FF2B5EF4-FFF2-40B4-BE49-F238E27FC236}">
                  <a16:creationId xmlns:a16="http://schemas.microsoft.com/office/drawing/2014/main" id="{75373A10-D754-4C1F-9DA8-057785A9A19B}"/>
                </a:ext>
              </a:extLst>
            </p:cNvPr>
            <p:cNvSpPr>
              <a:spLocks/>
            </p:cNvSpPr>
            <p:nvPr/>
          </p:nvSpPr>
          <p:spPr bwMode="gray">
            <a:xfrm>
              <a:off x="4456340" y="3134297"/>
              <a:ext cx="30302" cy="27112"/>
            </a:xfrm>
            <a:custGeom>
              <a:avLst/>
              <a:gdLst>
                <a:gd name="T0" fmla="*/ 34 w 57"/>
                <a:gd name="T1" fmla="*/ 11 h 50"/>
                <a:gd name="T2" fmla="*/ 8 w 57"/>
                <a:gd name="T3" fmla="*/ 6 h 50"/>
                <a:gd name="T4" fmla="*/ 0 w 57"/>
                <a:gd name="T5" fmla="*/ 21 h 50"/>
                <a:gd name="T6" fmla="*/ 15 w 57"/>
                <a:gd name="T7" fmla="*/ 22 h 50"/>
                <a:gd name="T8" fmla="*/ 21 w 57"/>
                <a:gd name="T9" fmla="*/ 41 h 50"/>
                <a:gd name="T10" fmla="*/ 40 w 57"/>
                <a:gd name="T11" fmla="*/ 50 h 50"/>
                <a:gd name="T12" fmla="*/ 41 w 57"/>
                <a:gd name="T13" fmla="*/ 27 h 50"/>
                <a:gd name="T14" fmla="*/ 48 w 57"/>
                <a:gd name="T15" fmla="*/ 27 h 50"/>
                <a:gd name="T16" fmla="*/ 52 w 57"/>
                <a:gd name="T17" fmla="*/ 23 h 50"/>
                <a:gd name="T18" fmla="*/ 45 w 57"/>
                <a:gd name="T19" fmla="*/ 15 h 50"/>
                <a:gd name="T20" fmla="*/ 57 w 57"/>
                <a:gd name="T21" fmla="*/ 1 h 50"/>
                <a:gd name="T22" fmla="*/ 49 w 57"/>
                <a:gd name="T23" fmla="*/ 0 h 50"/>
                <a:gd name="T24" fmla="*/ 34 w 57"/>
                <a:gd name="T25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50">
                  <a:moveTo>
                    <a:pt x="34" y="11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0" y="41"/>
                    <a:pt x="21" y="41"/>
                  </a:cubicBezTo>
                  <a:cubicBezTo>
                    <a:pt x="29" y="41"/>
                    <a:pt x="40" y="50"/>
                    <a:pt x="40" y="50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49" y="0"/>
                    <a:pt x="49" y="0"/>
                    <a:pt x="49" y="0"/>
                  </a:cubicBezTo>
                  <a:lnTo>
                    <a:pt x="34" y="1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4" name="Freeform 239">
              <a:extLst>
                <a:ext uri="{FF2B5EF4-FFF2-40B4-BE49-F238E27FC236}">
                  <a16:creationId xmlns:a16="http://schemas.microsoft.com/office/drawing/2014/main" id="{CBB777E4-762F-4497-9F2E-CF1FC4E667C4}"/>
                </a:ext>
              </a:extLst>
            </p:cNvPr>
            <p:cNvSpPr>
              <a:spLocks/>
            </p:cNvSpPr>
            <p:nvPr/>
          </p:nvSpPr>
          <p:spPr bwMode="gray">
            <a:xfrm>
              <a:off x="4456340" y="3158220"/>
              <a:ext cx="14354" cy="12758"/>
            </a:xfrm>
            <a:custGeom>
              <a:avLst/>
              <a:gdLst>
                <a:gd name="T0" fmla="*/ 1 w 9"/>
                <a:gd name="T1" fmla="*/ 6 h 8"/>
                <a:gd name="T2" fmla="*/ 8 w 9"/>
                <a:gd name="T3" fmla="*/ 8 h 8"/>
                <a:gd name="T4" fmla="*/ 9 w 9"/>
                <a:gd name="T5" fmla="*/ 3 h 8"/>
                <a:gd name="T6" fmla="*/ 5 w 9"/>
                <a:gd name="T7" fmla="*/ 2 h 8"/>
                <a:gd name="T8" fmla="*/ 4 w 9"/>
                <a:gd name="T9" fmla="*/ 0 h 8"/>
                <a:gd name="T10" fmla="*/ 0 w 9"/>
                <a:gd name="T11" fmla="*/ 0 h 8"/>
                <a:gd name="T12" fmla="*/ 1 w 9"/>
                <a:gd name="T1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8">
                  <a:moveTo>
                    <a:pt x="1" y="6"/>
                  </a:moveTo>
                  <a:lnTo>
                    <a:pt x="8" y="8"/>
                  </a:lnTo>
                  <a:lnTo>
                    <a:pt x="9" y="3"/>
                  </a:lnTo>
                  <a:lnTo>
                    <a:pt x="5" y="2"/>
                  </a:lnTo>
                  <a:lnTo>
                    <a:pt x="4" y="0"/>
                  </a:lnTo>
                  <a:lnTo>
                    <a:pt x="0" y="0"/>
                  </a:lnTo>
                  <a:lnTo>
                    <a:pt x="1" y="6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5" name="Freeform 240">
              <a:extLst>
                <a:ext uri="{FF2B5EF4-FFF2-40B4-BE49-F238E27FC236}">
                  <a16:creationId xmlns:a16="http://schemas.microsoft.com/office/drawing/2014/main" id="{A97001FE-F08A-419A-BAA5-65CE215E68AA}"/>
                </a:ext>
              </a:extLst>
            </p:cNvPr>
            <p:cNvSpPr>
              <a:spLocks/>
            </p:cNvSpPr>
            <p:nvPr/>
          </p:nvSpPr>
          <p:spPr bwMode="gray">
            <a:xfrm>
              <a:off x="4542460" y="3389467"/>
              <a:ext cx="9569" cy="22327"/>
            </a:xfrm>
            <a:custGeom>
              <a:avLst/>
              <a:gdLst>
                <a:gd name="T0" fmla="*/ 3 w 6"/>
                <a:gd name="T1" fmla="*/ 0 h 14"/>
                <a:gd name="T2" fmla="*/ 0 w 6"/>
                <a:gd name="T3" fmla="*/ 0 h 14"/>
                <a:gd name="T4" fmla="*/ 1 w 6"/>
                <a:gd name="T5" fmla="*/ 12 h 14"/>
                <a:gd name="T6" fmla="*/ 3 w 6"/>
                <a:gd name="T7" fmla="*/ 14 h 14"/>
                <a:gd name="T8" fmla="*/ 6 w 6"/>
                <a:gd name="T9" fmla="*/ 13 h 14"/>
                <a:gd name="T10" fmla="*/ 5 w 6"/>
                <a:gd name="T11" fmla="*/ 9 h 14"/>
                <a:gd name="T12" fmla="*/ 6 w 6"/>
                <a:gd name="T13" fmla="*/ 7 h 14"/>
                <a:gd name="T14" fmla="*/ 3 w 6"/>
                <a:gd name="T1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14">
                  <a:moveTo>
                    <a:pt x="3" y="0"/>
                  </a:moveTo>
                  <a:lnTo>
                    <a:pt x="0" y="0"/>
                  </a:lnTo>
                  <a:lnTo>
                    <a:pt x="1" y="12"/>
                  </a:lnTo>
                  <a:lnTo>
                    <a:pt x="3" y="14"/>
                  </a:lnTo>
                  <a:lnTo>
                    <a:pt x="6" y="13"/>
                  </a:lnTo>
                  <a:lnTo>
                    <a:pt x="5" y="9"/>
                  </a:lnTo>
                  <a:lnTo>
                    <a:pt x="6" y="7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6" name="Freeform 241">
              <a:extLst>
                <a:ext uri="{FF2B5EF4-FFF2-40B4-BE49-F238E27FC236}">
                  <a16:creationId xmlns:a16="http://schemas.microsoft.com/office/drawing/2014/main" id="{98AD5A4B-3FC7-4B8F-84AA-6F1931E72502}"/>
                </a:ext>
              </a:extLst>
            </p:cNvPr>
            <p:cNvSpPr>
              <a:spLocks/>
            </p:cNvSpPr>
            <p:nvPr/>
          </p:nvSpPr>
          <p:spPr bwMode="gray">
            <a:xfrm>
              <a:off x="4518538" y="3407010"/>
              <a:ext cx="19138" cy="38275"/>
            </a:xfrm>
            <a:custGeom>
              <a:avLst/>
              <a:gdLst>
                <a:gd name="T0" fmla="*/ 28 w 35"/>
                <a:gd name="T1" fmla="*/ 4 h 72"/>
                <a:gd name="T2" fmla="*/ 17 w 35"/>
                <a:gd name="T3" fmla="*/ 0 h 72"/>
                <a:gd name="T4" fmla="*/ 6 w 35"/>
                <a:gd name="T5" fmla="*/ 11 h 72"/>
                <a:gd name="T6" fmla="*/ 0 w 35"/>
                <a:gd name="T7" fmla="*/ 56 h 72"/>
                <a:gd name="T8" fmla="*/ 22 w 35"/>
                <a:gd name="T9" fmla="*/ 65 h 72"/>
                <a:gd name="T10" fmla="*/ 27 w 35"/>
                <a:gd name="T11" fmla="*/ 42 h 72"/>
                <a:gd name="T12" fmla="*/ 35 w 35"/>
                <a:gd name="T13" fmla="*/ 28 h 72"/>
                <a:gd name="T14" fmla="*/ 28 w 35"/>
                <a:gd name="T15" fmla="*/ 4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72">
                  <a:moveTo>
                    <a:pt x="28" y="4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6"/>
                    <a:pt x="10" y="72"/>
                    <a:pt x="22" y="65"/>
                  </a:cubicBezTo>
                  <a:cubicBezTo>
                    <a:pt x="30" y="58"/>
                    <a:pt x="27" y="42"/>
                    <a:pt x="27" y="42"/>
                  </a:cubicBezTo>
                  <a:cubicBezTo>
                    <a:pt x="35" y="28"/>
                    <a:pt x="35" y="28"/>
                    <a:pt x="35" y="28"/>
                  </a:cubicBezTo>
                  <a:lnTo>
                    <a:pt x="28" y="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7" name="Freeform 242">
              <a:extLst>
                <a:ext uri="{FF2B5EF4-FFF2-40B4-BE49-F238E27FC236}">
                  <a16:creationId xmlns:a16="http://schemas.microsoft.com/office/drawing/2014/main" id="{F64C096E-A43E-4221-9D30-DCB6CC830789}"/>
                </a:ext>
              </a:extLst>
            </p:cNvPr>
            <p:cNvSpPr>
              <a:spLocks/>
            </p:cNvSpPr>
            <p:nvPr/>
          </p:nvSpPr>
          <p:spPr bwMode="gray">
            <a:xfrm>
              <a:off x="4486642" y="3690886"/>
              <a:ext cx="47844" cy="39871"/>
            </a:xfrm>
            <a:custGeom>
              <a:avLst/>
              <a:gdLst>
                <a:gd name="T0" fmla="*/ 23 w 89"/>
                <a:gd name="T1" fmla="*/ 7 h 74"/>
                <a:gd name="T2" fmla="*/ 15 w 89"/>
                <a:gd name="T3" fmla="*/ 22 h 74"/>
                <a:gd name="T4" fmla="*/ 4 w 89"/>
                <a:gd name="T5" fmla="*/ 14 h 74"/>
                <a:gd name="T6" fmla="*/ 0 w 89"/>
                <a:gd name="T7" fmla="*/ 25 h 74"/>
                <a:gd name="T8" fmla="*/ 14 w 89"/>
                <a:gd name="T9" fmla="*/ 45 h 74"/>
                <a:gd name="T10" fmla="*/ 35 w 89"/>
                <a:gd name="T11" fmla="*/ 69 h 74"/>
                <a:gd name="T12" fmla="*/ 63 w 89"/>
                <a:gd name="T13" fmla="*/ 51 h 74"/>
                <a:gd name="T14" fmla="*/ 85 w 89"/>
                <a:gd name="T15" fmla="*/ 48 h 74"/>
                <a:gd name="T16" fmla="*/ 89 w 89"/>
                <a:gd name="T17" fmla="*/ 41 h 74"/>
                <a:gd name="T18" fmla="*/ 67 w 89"/>
                <a:gd name="T19" fmla="*/ 32 h 74"/>
                <a:gd name="T20" fmla="*/ 61 w 89"/>
                <a:gd name="T21" fmla="*/ 5 h 74"/>
                <a:gd name="T22" fmla="*/ 39 w 89"/>
                <a:gd name="T23" fmla="*/ 0 h 74"/>
                <a:gd name="T24" fmla="*/ 23 w 89"/>
                <a:gd name="T25" fmla="*/ 7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74">
                  <a:moveTo>
                    <a:pt x="23" y="7"/>
                  </a:moveTo>
                  <a:cubicBezTo>
                    <a:pt x="15" y="22"/>
                    <a:pt x="15" y="22"/>
                    <a:pt x="15" y="22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4" y="45"/>
                    <a:pt x="13" y="64"/>
                    <a:pt x="35" y="69"/>
                  </a:cubicBezTo>
                  <a:cubicBezTo>
                    <a:pt x="58" y="74"/>
                    <a:pt x="63" y="51"/>
                    <a:pt x="63" y="51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67" y="32"/>
                    <a:pt x="67" y="32"/>
                    <a:pt x="67" y="32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39" y="0"/>
                    <a:pt x="39" y="0"/>
                    <a:pt x="39" y="0"/>
                  </a:cubicBezTo>
                  <a:lnTo>
                    <a:pt x="23" y="7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8" name="Freeform 243">
              <a:extLst>
                <a:ext uri="{FF2B5EF4-FFF2-40B4-BE49-F238E27FC236}">
                  <a16:creationId xmlns:a16="http://schemas.microsoft.com/office/drawing/2014/main" id="{C1B88DB5-3BA7-4F53-B62E-1CF8DA844C7C}"/>
                </a:ext>
              </a:extLst>
            </p:cNvPr>
            <p:cNvSpPr>
              <a:spLocks/>
            </p:cNvSpPr>
            <p:nvPr/>
          </p:nvSpPr>
          <p:spPr bwMode="gray">
            <a:xfrm>
              <a:off x="4301644" y="3068911"/>
              <a:ext cx="633139" cy="1028652"/>
            </a:xfrm>
            <a:custGeom>
              <a:avLst/>
              <a:gdLst>
                <a:gd name="T0" fmla="*/ 494 w 1196"/>
                <a:gd name="T1" fmla="*/ 253 h 1946"/>
                <a:gd name="T2" fmla="*/ 476 w 1196"/>
                <a:gd name="T3" fmla="*/ 306 h 1946"/>
                <a:gd name="T4" fmla="*/ 420 w 1196"/>
                <a:gd name="T5" fmla="*/ 380 h 1946"/>
                <a:gd name="T6" fmla="*/ 468 w 1196"/>
                <a:gd name="T7" fmla="*/ 409 h 1946"/>
                <a:gd name="T8" fmla="*/ 517 w 1196"/>
                <a:gd name="T9" fmla="*/ 399 h 1946"/>
                <a:gd name="T10" fmla="*/ 477 w 1196"/>
                <a:gd name="T11" fmla="*/ 455 h 1946"/>
                <a:gd name="T12" fmla="*/ 413 w 1196"/>
                <a:gd name="T13" fmla="*/ 551 h 1946"/>
                <a:gd name="T14" fmla="*/ 358 w 1196"/>
                <a:gd name="T15" fmla="*/ 686 h 1946"/>
                <a:gd name="T16" fmla="*/ 430 w 1196"/>
                <a:gd name="T17" fmla="*/ 571 h 1946"/>
                <a:gd name="T18" fmla="*/ 453 w 1196"/>
                <a:gd name="T19" fmla="*/ 572 h 1946"/>
                <a:gd name="T20" fmla="*/ 490 w 1196"/>
                <a:gd name="T21" fmla="*/ 586 h 1946"/>
                <a:gd name="T22" fmla="*/ 508 w 1196"/>
                <a:gd name="T23" fmla="*/ 602 h 1946"/>
                <a:gd name="T24" fmla="*/ 455 w 1196"/>
                <a:gd name="T25" fmla="*/ 764 h 1946"/>
                <a:gd name="T26" fmla="*/ 416 w 1196"/>
                <a:gd name="T27" fmla="*/ 884 h 1946"/>
                <a:gd name="T28" fmla="*/ 499 w 1196"/>
                <a:gd name="T29" fmla="*/ 873 h 1946"/>
                <a:gd name="T30" fmla="*/ 671 w 1196"/>
                <a:gd name="T31" fmla="*/ 881 h 1946"/>
                <a:gd name="T32" fmla="*/ 586 w 1196"/>
                <a:gd name="T33" fmla="*/ 934 h 1946"/>
                <a:gd name="T34" fmla="*/ 607 w 1196"/>
                <a:gd name="T35" fmla="*/ 1050 h 1946"/>
                <a:gd name="T36" fmla="*/ 638 w 1196"/>
                <a:gd name="T37" fmla="*/ 1105 h 1946"/>
                <a:gd name="T38" fmla="*/ 586 w 1196"/>
                <a:gd name="T39" fmla="*/ 1259 h 1946"/>
                <a:gd name="T40" fmla="*/ 384 w 1196"/>
                <a:gd name="T41" fmla="*/ 1261 h 1946"/>
                <a:gd name="T42" fmla="*/ 385 w 1196"/>
                <a:gd name="T43" fmla="*/ 1311 h 1946"/>
                <a:gd name="T44" fmla="*/ 330 w 1196"/>
                <a:gd name="T45" fmla="*/ 1465 h 1946"/>
                <a:gd name="T46" fmla="*/ 178 w 1196"/>
                <a:gd name="T47" fmla="*/ 1500 h 1946"/>
                <a:gd name="T48" fmla="*/ 233 w 1196"/>
                <a:gd name="T49" fmla="*/ 1541 h 1946"/>
                <a:gd name="T50" fmla="*/ 254 w 1196"/>
                <a:gd name="T51" fmla="*/ 1569 h 1946"/>
                <a:gd name="T52" fmla="*/ 307 w 1196"/>
                <a:gd name="T53" fmla="*/ 1621 h 1946"/>
                <a:gd name="T54" fmla="*/ 576 w 1196"/>
                <a:gd name="T55" fmla="*/ 1630 h 1946"/>
                <a:gd name="T56" fmla="*/ 287 w 1196"/>
                <a:gd name="T57" fmla="*/ 1731 h 1946"/>
                <a:gd name="T58" fmla="*/ 94 w 1196"/>
                <a:gd name="T59" fmla="*/ 1863 h 1946"/>
                <a:gd name="T60" fmla="*/ 95 w 1196"/>
                <a:gd name="T61" fmla="*/ 1928 h 1946"/>
                <a:gd name="T62" fmla="*/ 242 w 1196"/>
                <a:gd name="T63" fmla="*/ 1901 h 1946"/>
                <a:gd name="T64" fmla="*/ 348 w 1196"/>
                <a:gd name="T65" fmla="*/ 1875 h 1946"/>
                <a:gd name="T66" fmla="*/ 530 w 1196"/>
                <a:gd name="T67" fmla="*/ 1899 h 1946"/>
                <a:gd name="T68" fmla="*/ 669 w 1196"/>
                <a:gd name="T69" fmla="*/ 1891 h 1946"/>
                <a:gd name="T70" fmla="*/ 895 w 1196"/>
                <a:gd name="T71" fmla="*/ 1944 h 1946"/>
                <a:gd name="T72" fmla="*/ 1098 w 1196"/>
                <a:gd name="T73" fmla="*/ 1838 h 1946"/>
                <a:gd name="T74" fmla="*/ 981 w 1196"/>
                <a:gd name="T75" fmla="*/ 1787 h 1946"/>
                <a:gd name="T76" fmla="*/ 1019 w 1196"/>
                <a:gd name="T77" fmla="*/ 1762 h 1946"/>
                <a:gd name="T78" fmla="*/ 1085 w 1196"/>
                <a:gd name="T79" fmla="*/ 1712 h 1946"/>
                <a:gd name="T80" fmla="*/ 1190 w 1196"/>
                <a:gd name="T81" fmla="*/ 1548 h 1946"/>
                <a:gd name="T82" fmla="*/ 990 w 1196"/>
                <a:gd name="T83" fmla="*/ 1428 h 1946"/>
                <a:gd name="T84" fmla="*/ 901 w 1196"/>
                <a:gd name="T85" fmla="*/ 1248 h 1946"/>
                <a:gd name="T86" fmla="*/ 998 w 1196"/>
                <a:gd name="T87" fmla="*/ 1176 h 1946"/>
                <a:gd name="T88" fmla="*/ 892 w 1196"/>
                <a:gd name="T89" fmla="*/ 945 h 1946"/>
                <a:gd name="T90" fmla="*/ 842 w 1196"/>
                <a:gd name="T91" fmla="*/ 729 h 1946"/>
                <a:gd name="T92" fmla="*/ 689 w 1196"/>
                <a:gd name="T93" fmla="*/ 649 h 1946"/>
                <a:gd name="T94" fmla="*/ 780 w 1196"/>
                <a:gd name="T95" fmla="*/ 615 h 1946"/>
                <a:gd name="T96" fmla="*/ 798 w 1196"/>
                <a:gd name="T97" fmla="*/ 554 h 1946"/>
                <a:gd name="T98" fmla="*/ 852 w 1196"/>
                <a:gd name="T99" fmla="*/ 270 h 1946"/>
                <a:gd name="T100" fmla="*/ 696 w 1196"/>
                <a:gd name="T101" fmla="*/ 240 h 1946"/>
                <a:gd name="T102" fmla="*/ 725 w 1196"/>
                <a:gd name="T103" fmla="*/ 180 h 1946"/>
                <a:gd name="T104" fmla="*/ 862 w 1196"/>
                <a:gd name="T105" fmla="*/ 45 h 1946"/>
                <a:gd name="T106" fmla="*/ 712 w 1196"/>
                <a:gd name="T107" fmla="*/ 57 h 1946"/>
                <a:gd name="T108" fmla="*/ 655 w 1196"/>
                <a:gd name="T109" fmla="*/ 8 h 1946"/>
                <a:gd name="T110" fmla="*/ 588 w 1196"/>
                <a:gd name="T111" fmla="*/ 70 h 1946"/>
                <a:gd name="T112" fmla="*/ 578 w 1196"/>
                <a:gd name="T113" fmla="*/ 135 h 1946"/>
                <a:gd name="T114" fmla="*/ 508 w 1196"/>
                <a:gd name="T115" fmla="*/ 177 h 19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96" h="1946">
                  <a:moveTo>
                    <a:pt x="508" y="177"/>
                  </a:moveTo>
                  <a:cubicBezTo>
                    <a:pt x="504" y="188"/>
                    <a:pt x="504" y="188"/>
                    <a:pt x="504" y="188"/>
                  </a:cubicBezTo>
                  <a:cubicBezTo>
                    <a:pt x="511" y="204"/>
                    <a:pt x="511" y="204"/>
                    <a:pt x="511" y="204"/>
                  </a:cubicBezTo>
                  <a:cubicBezTo>
                    <a:pt x="529" y="220"/>
                    <a:pt x="529" y="220"/>
                    <a:pt x="529" y="220"/>
                  </a:cubicBezTo>
                  <a:cubicBezTo>
                    <a:pt x="506" y="219"/>
                    <a:pt x="506" y="219"/>
                    <a:pt x="506" y="219"/>
                  </a:cubicBezTo>
                  <a:cubicBezTo>
                    <a:pt x="506" y="219"/>
                    <a:pt x="500" y="204"/>
                    <a:pt x="492" y="203"/>
                  </a:cubicBezTo>
                  <a:cubicBezTo>
                    <a:pt x="485" y="203"/>
                    <a:pt x="484" y="226"/>
                    <a:pt x="483" y="230"/>
                  </a:cubicBezTo>
                  <a:cubicBezTo>
                    <a:pt x="487" y="234"/>
                    <a:pt x="475" y="241"/>
                    <a:pt x="479" y="248"/>
                  </a:cubicBezTo>
                  <a:cubicBezTo>
                    <a:pt x="482" y="256"/>
                    <a:pt x="494" y="253"/>
                    <a:pt x="494" y="253"/>
                  </a:cubicBezTo>
                  <a:cubicBezTo>
                    <a:pt x="520" y="258"/>
                    <a:pt x="520" y="258"/>
                    <a:pt x="520" y="258"/>
                  </a:cubicBezTo>
                  <a:cubicBezTo>
                    <a:pt x="497" y="261"/>
                    <a:pt x="497" y="261"/>
                    <a:pt x="497" y="261"/>
                  </a:cubicBezTo>
                  <a:cubicBezTo>
                    <a:pt x="497" y="261"/>
                    <a:pt x="489" y="264"/>
                    <a:pt x="493" y="272"/>
                  </a:cubicBezTo>
                  <a:cubicBezTo>
                    <a:pt x="492" y="280"/>
                    <a:pt x="507" y="280"/>
                    <a:pt x="514" y="288"/>
                  </a:cubicBezTo>
                  <a:cubicBezTo>
                    <a:pt x="518" y="296"/>
                    <a:pt x="517" y="304"/>
                    <a:pt x="517" y="304"/>
                  </a:cubicBezTo>
                  <a:cubicBezTo>
                    <a:pt x="517" y="304"/>
                    <a:pt x="507" y="292"/>
                    <a:pt x="499" y="288"/>
                  </a:cubicBezTo>
                  <a:cubicBezTo>
                    <a:pt x="496" y="284"/>
                    <a:pt x="484" y="302"/>
                    <a:pt x="484" y="302"/>
                  </a:cubicBezTo>
                  <a:cubicBezTo>
                    <a:pt x="498" y="326"/>
                    <a:pt x="498" y="326"/>
                    <a:pt x="498" y="326"/>
                  </a:cubicBezTo>
                  <a:cubicBezTo>
                    <a:pt x="476" y="306"/>
                    <a:pt x="476" y="306"/>
                    <a:pt x="476" y="306"/>
                  </a:cubicBezTo>
                  <a:cubicBezTo>
                    <a:pt x="464" y="320"/>
                    <a:pt x="464" y="320"/>
                    <a:pt x="464" y="320"/>
                  </a:cubicBezTo>
                  <a:cubicBezTo>
                    <a:pt x="478" y="340"/>
                    <a:pt x="478" y="340"/>
                    <a:pt x="478" y="340"/>
                  </a:cubicBezTo>
                  <a:cubicBezTo>
                    <a:pt x="478" y="344"/>
                    <a:pt x="478" y="344"/>
                    <a:pt x="478" y="344"/>
                  </a:cubicBezTo>
                  <a:cubicBezTo>
                    <a:pt x="460" y="332"/>
                    <a:pt x="460" y="332"/>
                    <a:pt x="460" y="332"/>
                  </a:cubicBezTo>
                  <a:cubicBezTo>
                    <a:pt x="433" y="353"/>
                    <a:pt x="433" y="353"/>
                    <a:pt x="433" y="353"/>
                  </a:cubicBezTo>
                  <a:cubicBezTo>
                    <a:pt x="433" y="353"/>
                    <a:pt x="463" y="359"/>
                    <a:pt x="459" y="362"/>
                  </a:cubicBezTo>
                  <a:cubicBezTo>
                    <a:pt x="451" y="369"/>
                    <a:pt x="432" y="369"/>
                    <a:pt x="432" y="369"/>
                  </a:cubicBezTo>
                  <a:cubicBezTo>
                    <a:pt x="427" y="391"/>
                    <a:pt x="427" y="391"/>
                    <a:pt x="427" y="391"/>
                  </a:cubicBezTo>
                  <a:cubicBezTo>
                    <a:pt x="420" y="380"/>
                    <a:pt x="420" y="380"/>
                    <a:pt x="420" y="380"/>
                  </a:cubicBezTo>
                  <a:cubicBezTo>
                    <a:pt x="420" y="380"/>
                    <a:pt x="387" y="378"/>
                    <a:pt x="387" y="382"/>
                  </a:cubicBezTo>
                  <a:cubicBezTo>
                    <a:pt x="386" y="389"/>
                    <a:pt x="423" y="403"/>
                    <a:pt x="423" y="403"/>
                  </a:cubicBezTo>
                  <a:cubicBezTo>
                    <a:pt x="442" y="400"/>
                    <a:pt x="442" y="400"/>
                    <a:pt x="442" y="400"/>
                  </a:cubicBezTo>
                  <a:cubicBezTo>
                    <a:pt x="454" y="389"/>
                    <a:pt x="454" y="389"/>
                    <a:pt x="454" y="389"/>
                  </a:cubicBezTo>
                  <a:cubicBezTo>
                    <a:pt x="488" y="379"/>
                    <a:pt x="488" y="379"/>
                    <a:pt x="488" y="379"/>
                  </a:cubicBezTo>
                  <a:cubicBezTo>
                    <a:pt x="487" y="387"/>
                    <a:pt x="487" y="387"/>
                    <a:pt x="487" y="387"/>
                  </a:cubicBezTo>
                  <a:cubicBezTo>
                    <a:pt x="461" y="393"/>
                    <a:pt x="461" y="393"/>
                    <a:pt x="461" y="393"/>
                  </a:cubicBezTo>
                  <a:cubicBezTo>
                    <a:pt x="453" y="400"/>
                    <a:pt x="453" y="400"/>
                    <a:pt x="453" y="400"/>
                  </a:cubicBezTo>
                  <a:cubicBezTo>
                    <a:pt x="468" y="409"/>
                    <a:pt x="468" y="409"/>
                    <a:pt x="468" y="409"/>
                  </a:cubicBezTo>
                  <a:cubicBezTo>
                    <a:pt x="460" y="412"/>
                    <a:pt x="460" y="412"/>
                    <a:pt x="460" y="412"/>
                  </a:cubicBezTo>
                  <a:cubicBezTo>
                    <a:pt x="449" y="404"/>
                    <a:pt x="449" y="404"/>
                    <a:pt x="449" y="404"/>
                  </a:cubicBezTo>
                  <a:cubicBezTo>
                    <a:pt x="427" y="410"/>
                    <a:pt x="427" y="410"/>
                    <a:pt x="427" y="410"/>
                  </a:cubicBezTo>
                  <a:cubicBezTo>
                    <a:pt x="412" y="406"/>
                    <a:pt x="412" y="406"/>
                    <a:pt x="412" y="406"/>
                  </a:cubicBezTo>
                  <a:cubicBezTo>
                    <a:pt x="407" y="421"/>
                    <a:pt x="407" y="421"/>
                    <a:pt x="407" y="421"/>
                  </a:cubicBezTo>
                  <a:cubicBezTo>
                    <a:pt x="425" y="433"/>
                    <a:pt x="425" y="433"/>
                    <a:pt x="425" y="433"/>
                  </a:cubicBezTo>
                  <a:cubicBezTo>
                    <a:pt x="440" y="445"/>
                    <a:pt x="440" y="445"/>
                    <a:pt x="440" y="445"/>
                  </a:cubicBezTo>
                  <a:cubicBezTo>
                    <a:pt x="470" y="435"/>
                    <a:pt x="470" y="435"/>
                    <a:pt x="470" y="435"/>
                  </a:cubicBezTo>
                  <a:cubicBezTo>
                    <a:pt x="517" y="399"/>
                    <a:pt x="517" y="399"/>
                    <a:pt x="517" y="399"/>
                  </a:cubicBezTo>
                  <a:cubicBezTo>
                    <a:pt x="510" y="391"/>
                    <a:pt x="510" y="391"/>
                    <a:pt x="510" y="391"/>
                  </a:cubicBezTo>
                  <a:cubicBezTo>
                    <a:pt x="521" y="388"/>
                    <a:pt x="521" y="388"/>
                    <a:pt x="521" y="388"/>
                  </a:cubicBezTo>
                  <a:cubicBezTo>
                    <a:pt x="536" y="396"/>
                    <a:pt x="536" y="396"/>
                    <a:pt x="536" y="396"/>
                  </a:cubicBezTo>
                  <a:cubicBezTo>
                    <a:pt x="505" y="418"/>
                    <a:pt x="505" y="418"/>
                    <a:pt x="505" y="418"/>
                  </a:cubicBezTo>
                  <a:cubicBezTo>
                    <a:pt x="505" y="418"/>
                    <a:pt x="531" y="427"/>
                    <a:pt x="527" y="427"/>
                  </a:cubicBezTo>
                  <a:cubicBezTo>
                    <a:pt x="504" y="426"/>
                    <a:pt x="504" y="426"/>
                    <a:pt x="504" y="426"/>
                  </a:cubicBezTo>
                  <a:cubicBezTo>
                    <a:pt x="477" y="443"/>
                    <a:pt x="477" y="443"/>
                    <a:pt x="477" y="443"/>
                  </a:cubicBezTo>
                  <a:cubicBezTo>
                    <a:pt x="488" y="455"/>
                    <a:pt x="488" y="455"/>
                    <a:pt x="488" y="455"/>
                  </a:cubicBezTo>
                  <a:cubicBezTo>
                    <a:pt x="477" y="455"/>
                    <a:pt x="477" y="455"/>
                    <a:pt x="477" y="455"/>
                  </a:cubicBezTo>
                  <a:cubicBezTo>
                    <a:pt x="465" y="462"/>
                    <a:pt x="465" y="462"/>
                    <a:pt x="465" y="462"/>
                  </a:cubicBezTo>
                  <a:cubicBezTo>
                    <a:pt x="487" y="474"/>
                    <a:pt x="487" y="474"/>
                    <a:pt x="487" y="474"/>
                  </a:cubicBezTo>
                  <a:cubicBezTo>
                    <a:pt x="469" y="470"/>
                    <a:pt x="469" y="470"/>
                    <a:pt x="469" y="470"/>
                  </a:cubicBezTo>
                  <a:cubicBezTo>
                    <a:pt x="453" y="492"/>
                    <a:pt x="453" y="492"/>
                    <a:pt x="453" y="492"/>
                  </a:cubicBezTo>
                  <a:cubicBezTo>
                    <a:pt x="430" y="491"/>
                    <a:pt x="430" y="491"/>
                    <a:pt x="430" y="491"/>
                  </a:cubicBezTo>
                  <a:cubicBezTo>
                    <a:pt x="422" y="517"/>
                    <a:pt x="422" y="517"/>
                    <a:pt x="422" y="517"/>
                  </a:cubicBezTo>
                  <a:cubicBezTo>
                    <a:pt x="433" y="518"/>
                    <a:pt x="433" y="518"/>
                    <a:pt x="433" y="518"/>
                  </a:cubicBezTo>
                  <a:cubicBezTo>
                    <a:pt x="428" y="552"/>
                    <a:pt x="428" y="552"/>
                    <a:pt x="428" y="552"/>
                  </a:cubicBezTo>
                  <a:cubicBezTo>
                    <a:pt x="413" y="551"/>
                    <a:pt x="413" y="551"/>
                    <a:pt x="413" y="551"/>
                  </a:cubicBezTo>
                  <a:cubicBezTo>
                    <a:pt x="393" y="566"/>
                    <a:pt x="393" y="566"/>
                    <a:pt x="393" y="566"/>
                  </a:cubicBezTo>
                  <a:cubicBezTo>
                    <a:pt x="404" y="581"/>
                    <a:pt x="404" y="581"/>
                    <a:pt x="404" y="581"/>
                  </a:cubicBezTo>
                  <a:cubicBezTo>
                    <a:pt x="391" y="604"/>
                    <a:pt x="391" y="604"/>
                    <a:pt x="391" y="604"/>
                  </a:cubicBezTo>
                  <a:cubicBezTo>
                    <a:pt x="395" y="612"/>
                    <a:pt x="395" y="612"/>
                    <a:pt x="395" y="612"/>
                  </a:cubicBezTo>
                  <a:cubicBezTo>
                    <a:pt x="414" y="612"/>
                    <a:pt x="414" y="612"/>
                    <a:pt x="414" y="612"/>
                  </a:cubicBezTo>
                  <a:cubicBezTo>
                    <a:pt x="394" y="619"/>
                    <a:pt x="394" y="619"/>
                    <a:pt x="394" y="619"/>
                  </a:cubicBezTo>
                  <a:cubicBezTo>
                    <a:pt x="374" y="649"/>
                    <a:pt x="374" y="649"/>
                    <a:pt x="374" y="649"/>
                  </a:cubicBezTo>
                  <a:cubicBezTo>
                    <a:pt x="371" y="653"/>
                    <a:pt x="371" y="653"/>
                    <a:pt x="371" y="653"/>
                  </a:cubicBezTo>
                  <a:cubicBezTo>
                    <a:pt x="371" y="653"/>
                    <a:pt x="366" y="679"/>
                    <a:pt x="358" y="686"/>
                  </a:cubicBezTo>
                  <a:cubicBezTo>
                    <a:pt x="354" y="690"/>
                    <a:pt x="339" y="693"/>
                    <a:pt x="339" y="693"/>
                  </a:cubicBezTo>
                  <a:cubicBezTo>
                    <a:pt x="339" y="693"/>
                    <a:pt x="334" y="716"/>
                    <a:pt x="353" y="717"/>
                  </a:cubicBezTo>
                  <a:cubicBezTo>
                    <a:pt x="375" y="722"/>
                    <a:pt x="383" y="699"/>
                    <a:pt x="383" y="699"/>
                  </a:cubicBezTo>
                  <a:cubicBezTo>
                    <a:pt x="380" y="691"/>
                    <a:pt x="380" y="691"/>
                    <a:pt x="380" y="691"/>
                  </a:cubicBezTo>
                  <a:cubicBezTo>
                    <a:pt x="384" y="684"/>
                    <a:pt x="384" y="684"/>
                    <a:pt x="384" y="684"/>
                  </a:cubicBezTo>
                  <a:cubicBezTo>
                    <a:pt x="412" y="635"/>
                    <a:pt x="412" y="635"/>
                    <a:pt x="412" y="635"/>
                  </a:cubicBezTo>
                  <a:cubicBezTo>
                    <a:pt x="436" y="621"/>
                    <a:pt x="436" y="621"/>
                    <a:pt x="436" y="621"/>
                  </a:cubicBezTo>
                  <a:cubicBezTo>
                    <a:pt x="425" y="605"/>
                    <a:pt x="425" y="605"/>
                    <a:pt x="425" y="605"/>
                  </a:cubicBezTo>
                  <a:cubicBezTo>
                    <a:pt x="430" y="571"/>
                    <a:pt x="430" y="571"/>
                    <a:pt x="430" y="571"/>
                  </a:cubicBezTo>
                  <a:cubicBezTo>
                    <a:pt x="442" y="572"/>
                    <a:pt x="442" y="572"/>
                    <a:pt x="442" y="572"/>
                  </a:cubicBezTo>
                  <a:cubicBezTo>
                    <a:pt x="469" y="550"/>
                    <a:pt x="469" y="550"/>
                    <a:pt x="469" y="550"/>
                  </a:cubicBezTo>
                  <a:cubicBezTo>
                    <a:pt x="480" y="547"/>
                    <a:pt x="480" y="547"/>
                    <a:pt x="480" y="547"/>
                  </a:cubicBezTo>
                  <a:cubicBezTo>
                    <a:pt x="496" y="536"/>
                    <a:pt x="496" y="536"/>
                    <a:pt x="496" y="536"/>
                  </a:cubicBezTo>
                  <a:cubicBezTo>
                    <a:pt x="511" y="533"/>
                    <a:pt x="511" y="533"/>
                    <a:pt x="511" y="533"/>
                  </a:cubicBezTo>
                  <a:cubicBezTo>
                    <a:pt x="499" y="540"/>
                    <a:pt x="499" y="540"/>
                    <a:pt x="499" y="540"/>
                  </a:cubicBezTo>
                  <a:cubicBezTo>
                    <a:pt x="487" y="551"/>
                    <a:pt x="487" y="551"/>
                    <a:pt x="487" y="551"/>
                  </a:cubicBezTo>
                  <a:cubicBezTo>
                    <a:pt x="472" y="554"/>
                    <a:pt x="472" y="554"/>
                    <a:pt x="472" y="554"/>
                  </a:cubicBezTo>
                  <a:cubicBezTo>
                    <a:pt x="453" y="572"/>
                    <a:pt x="453" y="572"/>
                    <a:pt x="453" y="572"/>
                  </a:cubicBezTo>
                  <a:cubicBezTo>
                    <a:pt x="441" y="576"/>
                    <a:pt x="441" y="576"/>
                    <a:pt x="441" y="576"/>
                  </a:cubicBezTo>
                  <a:cubicBezTo>
                    <a:pt x="433" y="602"/>
                    <a:pt x="433" y="602"/>
                    <a:pt x="433" y="602"/>
                  </a:cubicBezTo>
                  <a:cubicBezTo>
                    <a:pt x="451" y="618"/>
                    <a:pt x="451" y="618"/>
                    <a:pt x="451" y="618"/>
                  </a:cubicBezTo>
                  <a:cubicBezTo>
                    <a:pt x="448" y="591"/>
                    <a:pt x="448" y="591"/>
                    <a:pt x="448" y="591"/>
                  </a:cubicBezTo>
                  <a:cubicBezTo>
                    <a:pt x="463" y="600"/>
                    <a:pt x="463" y="600"/>
                    <a:pt x="463" y="600"/>
                  </a:cubicBezTo>
                  <a:cubicBezTo>
                    <a:pt x="471" y="592"/>
                    <a:pt x="471" y="592"/>
                    <a:pt x="471" y="592"/>
                  </a:cubicBezTo>
                  <a:cubicBezTo>
                    <a:pt x="477" y="616"/>
                    <a:pt x="477" y="616"/>
                    <a:pt x="477" y="616"/>
                  </a:cubicBezTo>
                  <a:cubicBezTo>
                    <a:pt x="493" y="601"/>
                    <a:pt x="493" y="601"/>
                    <a:pt x="493" y="601"/>
                  </a:cubicBezTo>
                  <a:cubicBezTo>
                    <a:pt x="490" y="586"/>
                    <a:pt x="490" y="586"/>
                    <a:pt x="490" y="586"/>
                  </a:cubicBezTo>
                  <a:cubicBezTo>
                    <a:pt x="497" y="586"/>
                    <a:pt x="497" y="586"/>
                    <a:pt x="497" y="586"/>
                  </a:cubicBezTo>
                  <a:cubicBezTo>
                    <a:pt x="497" y="586"/>
                    <a:pt x="506" y="563"/>
                    <a:pt x="509" y="567"/>
                  </a:cubicBezTo>
                  <a:cubicBezTo>
                    <a:pt x="517" y="568"/>
                    <a:pt x="509" y="579"/>
                    <a:pt x="509" y="579"/>
                  </a:cubicBezTo>
                  <a:cubicBezTo>
                    <a:pt x="508" y="594"/>
                    <a:pt x="508" y="594"/>
                    <a:pt x="508" y="594"/>
                  </a:cubicBezTo>
                  <a:cubicBezTo>
                    <a:pt x="512" y="587"/>
                    <a:pt x="512" y="587"/>
                    <a:pt x="512" y="587"/>
                  </a:cubicBezTo>
                  <a:cubicBezTo>
                    <a:pt x="522" y="602"/>
                    <a:pt x="522" y="602"/>
                    <a:pt x="522" y="602"/>
                  </a:cubicBezTo>
                  <a:cubicBezTo>
                    <a:pt x="540" y="619"/>
                    <a:pt x="540" y="619"/>
                    <a:pt x="540" y="619"/>
                  </a:cubicBezTo>
                  <a:cubicBezTo>
                    <a:pt x="518" y="614"/>
                    <a:pt x="518" y="614"/>
                    <a:pt x="518" y="614"/>
                  </a:cubicBezTo>
                  <a:cubicBezTo>
                    <a:pt x="508" y="602"/>
                    <a:pt x="508" y="602"/>
                    <a:pt x="508" y="602"/>
                  </a:cubicBezTo>
                  <a:cubicBezTo>
                    <a:pt x="496" y="609"/>
                    <a:pt x="496" y="609"/>
                    <a:pt x="496" y="609"/>
                  </a:cubicBezTo>
                  <a:cubicBezTo>
                    <a:pt x="491" y="647"/>
                    <a:pt x="491" y="647"/>
                    <a:pt x="491" y="647"/>
                  </a:cubicBezTo>
                  <a:cubicBezTo>
                    <a:pt x="491" y="647"/>
                    <a:pt x="479" y="646"/>
                    <a:pt x="479" y="650"/>
                  </a:cubicBezTo>
                  <a:cubicBezTo>
                    <a:pt x="478" y="677"/>
                    <a:pt x="478" y="677"/>
                    <a:pt x="478" y="677"/>
                  </a:cubicBezTo>
                  <a:cubicBezTo>
                    <a:pt x="478" y="677"/>
                    <a:pt x="504" y="686"/>
                    <a:pt x="499" y="701"/>
                  </a:cubicBezTo>
                  <a:cubicBezTo>
                    <a:pt x="499" y="716"/>
                    <a:pt x="479" y="727"/>
                    <a:pt x="479" y="727"/>
                  </a:cubicBezTo>
                  <a:cubicBezTo>
                    <a:pt x="475" y="742"/>
                    <a:pt x="475" y="742"/>
                    <a:pt x="475" y="742"/>
                  </a:cubicBezTo>
                  <a:cubicBezTo>
                    <a:pt x="464" y="741"/>
                    <a:pt x="464" y="741"/>
                    <a:pt x="464" y="741"/>
                  </a:cubicBezTo>
                  <a:cubicBezTo>
                    <a:pt x="464" y="741"/>
                    <a:pt x="463" y="756"/>
                    <a:pt x="455" y="764"/>
                  </a:cubicBezTo>
                  <a:cubicBezTo>
                    <a:pt x="448" y="767"/>
                    <a:pt x="428" y="781"/>
                    <a:pt x="424" y="793"/>
                  </a:cubicBezTo>
                  <a:cubicBezTo>
                    <a:pt x="420" y="804"/>
                    <a:pt x="411" y="830"/>
                    <a:pt x="411" y="830"/>
                  </a:cubicBezTo>
                  <a:cubicBezTo>
                    <a:pt x="405" y="807"/>
                    <a:pt x="405" y="807"/>
                    <a:pt x="405" y="807"/>
                  </a:cubicBezTo>
                  <a:cubicBezTo>
                    <a:pt x="401" y="807"/>
                    <a:pt x="401" y="807"/>
                    <a:pt x="401" y="807"/>
                  </a:cubicBezTo>
                  <a:cubicBezTo>
                    <a:pt x="401" y="807"/>
                    <a:pt x="389" y="829"/>
                    <a:pt x="396" y="841"/>
                  </a:cubicBezTo>
                  <a:cubicBezTo>
                    <a:pt x="399" y="849"/>
                    <a:pt x="406" y="868"/>
                    <a:pt x="406" y="868"/>
                  </a:cubicBezTo>
                  <a:cubicBezTo>
                    <a:pt x="405" y="887"/>
                    <a:pt x="405" y="887"/>
                    <a:pt x="405" y="887"/>
                  </a:cubicBezTo>
                  <a:cubicBezTo>
                    <a:pt x="412" y="895"/>
                    <a:pt x="412" y="895"/>
                    <a:pt x="412" y="895"/>
                  </a:cubicBezTo>
                  <a:cubicBezTo>
                    <a:pt x="416" y="884"/>
                    <a:pt x="416" y="884"/>
                    <a:pt x="416" y="884"/>
                  </a:cubicBezTo>
                  <a:cubicBezTo>
                    <a:pt x="416" y="884"/>
                    <a:pt x="406" y="861"/>
                    <a:pt x="421" y="854"/>
                  </a:cubicBezTo>
                  <a:cubicBezTo>
                    <a:pt x="433" y="847"/>
                    <a:pt x="440" y="851"/>
                    <a:pt x="440" y="851"/>
                  </a:cubicBezTo>
                  <a:cubicBezTo>
                    <a:pt x="439" y="862"/>
                    <a:pt x="439" y="862"/>
                    <a:pt x="439" y="862"/>
                  </a:cubicBezTo>
                  <a:cubicBezTo>
                    <a:pt x="465" y="879"/>
                    <a:pt x="465" y="879"/>
                    <a:pt x="465" y="879"/>
                  </a:cubicBezTo>
                  <a:cubicBezTo>
                    <a:pt x="479" y="902"/>
                    <a:pt x="479" y="902"/>
                    <a:pt x="479" y="902"/>
                  </a:cubicBezTo>
                  <a:cubicBezTo>
                    <a:pt x="491" y="880"/>
                    <a:pt x="491" y="880"/>
                    <a:pt x="491" y="880"/>
                  </a:cubicBezTo>
                  <a:cubicBezTo>
                    <a:pt x="484" y="864"/>
                    <a:pt x="484" y="864"/>
                    <a:pt x="484" y="864"/>
                  </a:cubicBezTo>
                  <a:cubicBezTo>
                    <a:pt x="485" y="853"/>
                    <a:pt x="485" y="853"/>
                    <a:pt x="485" y="853"/>
                  </a:cubicBezTo>
                  <a:cubicBezTo>
                    <a:pt x="485" y="853"/>
                    <a:pt x="492" y="869"/>
                    <a:pt x="499" y="873"/>
                  </a:cubicBezTo>
                  <a:cubicBezTo>
                    <a:pt x="514" y="874"/>
                    <a:pt x="514" y="874"/>
                    <a:pt x="514" y="874"/>
                  </a:cubicBezTo>
                  <a:cubicBezTo>
                    <a:pt x="514" y="874"/>
                    <a:pt x="498" y="896"/>
                    <a:pt x="513" y="896"/>
                  </a:cubicBezTo>
                  <a:cubicBezTo>
                    <a:pt x="528" y="897"/>
                    <a:pt x="550" y="894"/>
                    <a:pt x="550" y="894"/>
                  </a:cubicBezTo>
                  <a:cubicBezTo>
                    <a:pt x="558" y="883"/>
                    <a:pt x="558" y="883"/>
                    <a:pt x="558" y="883"/>
                  </a:cubicBezTo>
                  <a:cubicBezTo>
                    <a:pt x="573" y="888"/>
                    <a:pt x="573" y="888"/>
                    <a:pt x="573" y="888"/>
                  </a:cubicBezTo>
                  <a:cubicBezTo>
                    <a:pt x="599" y="889"/>
                    <a:pt x="599" y="889"/>
                    <a:pt x="599" y="889"/>
                  </a:cubicBezTo>
                  <a:cubicBezTo>
                    <a:pt x="605" y="847"/>
                    <a:pt x="605" y="847"/>
                    <a:pt x="605" y="847"/>
                  </a:cubicBezTo>
                  <a:cubicBezTo>
                    <a:pt x="605" y="847"/>
                    <a:pt x="604" y="866"/>
                    <a:pt x="611" y="871"/>
                  </a:cubicBezTo>
                  <a:cubicBezTo>
                    <a:pt x="619" y="871"/>
                    <a:pt x="671" y="881"/>
                    <a:pt x="671" y="881"/>
                  </a:cubicBezTo>
                  <a:cubicBezTo>
                    <a:pt x="663" y="888"/>
                    <a:pt x="663" y="888"/>
                    <a:pt x="663" y="888"/>
                  </a:cubicBezTo>
                  <a:cubicBezTo>
                    <a:pt x="655" y="888"/>
                    <a:pt x="655" y="888"/>
                    <a:pt x="655" y="888"/>
                  </a:cubicBezTo>
                  <a:cubicBezTo>
                    <a:pt x="652" y="884"/>
                    <a:pt x="652" y="884"/>
                    <a:pt x="652" y="884"/>
                  </a:cubicBezTo>
                  <a:cubicBezTo>
                    <a:pt x="637" y="883"/>
                    <a:pt x="637" y="883"/>
                    <a:pt x="637" y="883"/>
                  </a:cubicBezTo>
                  <a:cubicBezTo>
                    <a:pt x="640" y="895"/>
                    <a:pt x="640" y="895"/>
                    <a:pt x="640" y="895"/>
                  </a:cubicBezTo>
                  <a:cubicBezTo>
                    <a:pt x="629" y="890"/>
                    <a:pt x="629" y="890"/>
                    <a:pt x="629" y="890"/>
                  </a:cubicBezTo>
                  <a:cubicBezTo>
                    <a:pt x="606" y="905"/>
                    <a:pt x="606" y="905"/>
                    <a:pt x="606" y="905"/>
                  </a:cubicBezTo>
                  <a:cubicBezTo>
                    <a:pt x="609" y="913"/>
                    <a:pt x="609" y="913"/>
                    <a:pt x="609" y="913"/>
                  </a:cubicBezTo>
                  <a:cubicBezTo>
                    <a:pt x="609" y="913"/>
                    <a:pt x="590" y="923"/>
                    <a:pt x="586" y="934"/>
                  </a:cubicBezTo>
                  <a:cubicBezTo>
                    <a:pt x="582" y="942"/>
                    <a:pt x="577" y="957"/>
                    <a:pt x="577" y="957"/>
                  </a:cubicBezTo>
                  <a:cubicBezTo>
                    <a:pt x="566" y="964"/>
                    <a:pt x="566" y="964"/>
                    <a:pt x="566" y="964"/>
                  </a:cubicBezTo>
                  <a:cubicBezTo>
                    <a:pt x="576" y="987"/>
                    <a:pt x="576" y="987"/>
                    <a:pt x="576" y="987"/>
                  </a:cubicBezTo>
                  <a:cubicBezTo>
                    <a:pt x="579" y="999"/>
                    <a:pt x="579" y="999"/>
                    <a:pt x="579" y="999"/>
                  </a:cubicBezTo>
                  <a:cubicBezTo>
                    <a:pt x="579" y="999"/>
                    <a:pt x="586" y="1003"/>
                    <a:pt x="586" y="1011"/>
                  </a:cubicBezTo>
                  <a:cubicBezTo>
                    <a:pt x="586" y="1015"/>
                    <a:pt x="581" y="1034"/>
                    <a:pt x="581" y="1037"/>
                  </a:cubicBezTo>
                  <a:cubicBezTo>
                    <a:pt x="585" y="1045"/>
                    <a:pt x="592" y="1053"/>
                    <a:pt x="592" y="1053"/>
                  </a:cubicBezTo>
                  <a:cubicBezTo>
                    <a:pt x="607" y="1035"/>
                    <a:pt x="607" y="1035"/>
                    <a:pt x="607" y="1035"/>
                  </a:cubicBezTo>
                  <a:cubicBezTo>
                    <a:pt x="607" y="1050"/>
                    <a:pt x="607" y="1050"/>
                    <a:pt x="607" y="1050"/>
                  </a:cubicBezTo>
                  <a:cubicBezTo>
                    <a:pt x="599" y="1057"/>
                    <a:pt x="599" y="1057"/>
                    <a:pt x="599" y="1057"/>
                  </a:cubicBezTo>
                  <a:cubicBezTo>
                    <a:pt x="595" y="1057"/>
                    <a:pt x="602" y="1080"/>
                    <a:pt x="602" y="1080"/>
                  </a:cubicBezTo>
                  <a:cubicBezTo>
                    <a:pt x="617" y="1062"/>
                    <a:pt x="617" y="1062"/>
                    <a:pt x="617" y="1062"/>
                  </a:cubicBezTo>
                  <a:cubicBezTo>
                    <a:pt x="622" y="1047"/>
                    <a:pt x="622" y="1047"/>
                    <a:pt x="622" y="1047"/>
                  </a:cubicBezTo>
                  <a:cubicBezTo>
                    <a:pt x="632" y="1074"/>
                    <a:pt x="632" y="1074"/>
                    <a:pt x="632" y="1074"/>
                  </a:cubicBezTo>
                  <a:cubicBezTo>
                    <a:pt x="647" y="1063"/>
                    <a:pt x="647" y="1063"/>
                    <a:pt x="647" y="1063"/>
                  </a:cubicBezTo>
                  <a:cubicBezTo>
                    <a:pt x="646" y="1086"/>
                    <a:pt x="646" y="1086"/>
                    <a:pt x="646" y="1086"/>
                  </a:cubicBezTo>
                  <a:cubicBezTo>
                    <a:pt x="646" y="1086"/>
                    <a:pt x="631" y="1089"/>
                    <a:pt x="631" y="1093"/>
                  </a:cubicBezTo>
                  <a:cubicBezTo>
                    <a:pt x="631" y="1101"/>
                    <a:pt x="638" y="1105"/>
                    <a:pt x="638" y="1105"/>
                  </a:cubicBezTo>
                  <a:cubicBezTo>
                    <a:pt x="634" y="1116"/>
                    <a:pt x="634" y="1116"/>
                    <a:pt x="634" y="1116"/>
                  </a:cubicBezTo>
                  <a:cubicBezTo>
                    <a:pt x="604" y="1119"/>
                    <a:pt x="604" y="1119"/>
                    <a:pt x="604" y="1119"/>
                  </a:cubicBezTo>
                  <a:cubicBezTo>
                    <a:pt x="604" y="1119"/>
                    <a:pt x="595" y="1153"/>
                    <a:pt x="602" y="1157"/>
                  </a:cubicBezTo>
                  <a:cubicBezTo>
                    <a:pt x="609" y="1161"/>
                    <a:pt x="612" y="1173"/>
                    <a:pt x="612" y="1173"/>
                  </a:cubicBezTo>
                  <a:cubicBezTo>
                    <a:pt x="612" y="1173"/>
                    <a:pt x="582" y="1187"/>
                    <a:pt x="581" y="1206"/>
                  </a:cubicBezTo>
                  <a:cubicBezTo>
                    <a:pt x="584" y="1221"/>
                    <a:pt x="594" y="1252"/>
                    <a:pt x="594" y="1252"/>
                  </a:cubicBezTo>
                  <a:cubicBezTo>
                    <a:pt x="612" y="1261"/>
                    <a:pt x="612" y="1261"/>
                    <a:pt x="612" y="1261"/>
                  </a:cubicBezTo>
                  <a:cubicBezTo>
                    <a:pt x="612" y="1261"/>
                    <a:pt x="608" y="1268"/>
                    <a:pt x="604" y="1268"/>
                  </a:cubicBezTo>
                  <a:cubicBezTo>
                    <a:pt x="601" y="1268"/>
                    <a:pt x="586" y="1259"/>
                    <a:pt x="586" y="1259"/>
                  </a:cubicBezTo>
                  <a:cubicBezTo>
                    <a:pt x="580" y="1232"/>
                    <a:pt x="580" y="1232"/>
                    <a:pt x="580" y="1232"/>
                  </a:cubicBezTo>
                  <a:cubicBezTo>
                    <a:pt x="580" y="1232"/>
                    <a:pt x="561" y="1228"/>
                    <a:pt x="561" y="1235"/>
                  </a:cubicBezTo>
                  <a:cubicBezTo>
                    <a:pt x="557" y="1239"/>
                    <a:pt x="563" y="1266"/>
                    <a:pt x="563" y="1266"/>
                  </a:cubicBezTo>
                  <a:cubicBezTo>
                    <a:pt x="538" y="1238"/>
                    <a:pt x="538" y="1238"/>
                    <a:pt x="538" y="1238"/>
                  </a:cubicBezTo>
                  <a:cubicBezTo>
                    <a:pt x="493" y="1244"/>
                    <a:pt x="493" y="1244"/>
                    <a:pt x="493" y="1244"/>
                  </a:cubicBezTo>
                  <a:cubicBezTo>
                    <a:pt x="464" y="1223"/>
                    <a:pt x="464" y="1223"/>
                    <a:pt x="464" y="1223"/>
                  </a:cubicBezTo>
                  <a:cubicBezTo>
                    <a:pt x="464" y="1234"/>
                    <a:pt x="464" y="1234"/>
                    <a:pt x="464" y="1234"/>
                  </a:cubicBezTo>
                  <a:cubicBezTo>
                    <a:pt x="426" y="1240"/>
                    <a:pt x="426" y="1240"/>
                    <a:pt x="426" y="1240"/>
                  </a:cubicBezTo>
                  <a:cubicBezTo>
                    <a:pt x="384" y="1261"/>
                    <a:pt x="384" y="1261"/>
                    <a:pt x="384" y="1261"/>
                  </a:cubicBezTo>
                  <a:cubicBezTo>
                    <a:pt x="384" y="1261"/>
                    <a:pt x="379" y="1284"/>
                    <a:pt x="368" y="1287"/>
                  </a:cubicBezTo>
                  <a:cubicBezTo>
                    <a:pt x="360" y="1295"/>
                    <a:pt x="345" y="1294"/>
                    <a:pt x="345" y="1294"/>
                  </a:cubicBezTo>
                  <a:cubicBezTo>
                    <a:pt x="345" y="1294"/>
                    <a:pt x="307" y="1311"/>
                    <a:pt x="310" y="1315"/>
                  </a:cubicBezTo>
                  <a:cubicBezTo>
                    <a:pt x="318" y="1319"/>
                    <a:pt x="333" y="1316"/>
                    <a:pt x="336" y="1320"/>
                  </a:cubicBezTo>
                  <a:cubicBezTo>
                    <a:pt x="340" y="1324"/>
                    <a:pt x="339" y="1336"/>
                    <a:pt x="339" y="1336"/>
                  </a:cubicBezTo>
                  <a:cubicBezTo>
                    <a:pt x="339" y="1336"/>
                    <a:pt x="347" y="1332"/>
                    <a:pt x="347" y="1325"/>
                  </a:cubicBezTo>
                  <a:cubicBezTo>
                    <a:pt x="351" y="1317"/>
                    <a:pt x="355" y="1310"/>
                    <a:pt x="363" y="1310"/>
                  </a:cubicBezTo>
                  <a:cubicBezTo>
                    <a:pt x="367" y="1306"/>
                    <a:pt x="374" y="1314"/>
                    <a:pt x="374" y="1314"/>
                  </a:cubicBezTo>
                  <a:cubicBezTo>
                    <a:pt x="385" y="1311"/>
                    <a:pt x="385" y="1311"/>
                    <a:pt x="385" y="1311"/>
                  </a:cubicBezTo>
                  <a:cubicBezTo>
                    <a:pt x="407" y="1316"/>
                    <a:pt x="407" y="1316"/>
                    <a:pt x="407" y="1316"/>
                  </a:cubicBezTo>
                  <a:cubicBezTo>
                    <a:pt x="399" y="1327"/>
                    <a:pt x="399" y="1327"/>
                    <a:pt x="399" y="1327"/>
                  </a:cubicBezTo>
                  <a:cubicBezTo>
                    <a:pt x="399" y="1327"/>
                    <a:pt x="395" y="1346"/>
                    <a:pt x="398" y="1350"/>
                  </a:cubicBezTo>
                  <a:cubicBezTo>
                    <a:pt x="402" y="1354"/>
                    <a:pt x="402" y="1362"/>
                    <a:pt x="402" y="1362"/>
                  </a:cubicBezTo>
                  <a:cubicBezTo>
                    <a:pt x="402" y="1362"/>
                    <a:pt x="386" y="1372"/>
                    <a:pt x="386" y="1384"/>
                  </a:cubicBezTo>
                  <a:cubicBezTo>
                    <a:pt x="385" y="1391"/>
                    <a:pt x="400" y="1400"/>
                    <a:pt x="400" y="1400"/>
                  </a:cubicBezTo>
                  <a:cubicBezTo>
                    <a:pt x="392" y="1407"/>
                    <a:pt x="392" y="1407"/>
                    <a:pt x="392" y="1407"/>
                  </a:cubicBezTo>
                  <a:cubicBezTo>
                    <a:pt x="392" y="1407"/>
                    <a:pt x="367" y="1459"/>
                    <a:pt x="356" y="1459"/>
                  </a:cubicBezTo>
                  <a:cubicBezTo>
                    <a:pt x="345" y="1462"/>
                    <a:pt x="333" y="1462"/>
                    <a:pt x="330" y="1465"/>
                  </a:cubicBezTo>
                  <a:cubicBezTo>
                    <a:pt x="322" y="1469"/>
                    <a:pt x="307" y="1476"/>
                    <a:pt x="307" y="1476"/>
                  </a:cubicBezTo>
                  <a:cubicBezTo>
                    <a:pt x="292" y="1471"/>
                    <a:pt x="292" y="1471"/>
                    <a:pt x="292" y="1471"/>
                  </a:cubicBezTo>
                  <a:cubicBezTo>
                    <a:pt x="258" y="1481"/>
                    <a:pt x="258" y="1481"/>
                    <a:pt x="258" y="1481"/>
                  </a:cubicBezTo>
                  <a:cubicBezTo>
                    <a:pt x="253" y="1492"/>
                    <a:pt x="253" y="1492"/>
                    <a:pt x="253" y="1492"/>
                  </a:cubicBezTo>
                  <a:cubicBezTo>
                    <a:pt x="235" y="1491"/>
                    <a:pt x="235" y="1491"/>
                    <a:pt x="235" y="1491"/>
                  </a:cubicBezTo>
                  <a:cubicBezTo>
                    <a:pt x="224" y="1479"/>
                    <a:pt x="224" y="1479"/>
                    <a:pt x="224" y="1479"/>
                  </a:cubicBezTo>
                  <a:cubicBezTo>
                    <a:pt x="213" y="1483"/>
                    <a:pt x="213" y="1483"/>
                    <a:pt x="213" y="1483"/>
                  </a:cubicBezTo>
                  <a:cubicBezTo>
                    <a:pt x="216" y="1490"/>
                    <a:pt x="216" y="1490"/>
                    <a:pt x="216" y="1490"/>
                  </a:cubicBezTo>
                  <a:cubicBezTo>
                    <a:pt x="216" y="1490"/>
                    <a:pt x="179" y="1492"/>
                    <a:pt x="178" y="1500"/>
                  </a:cubicBezTo>
                  <a:cubicBezTo>
                    <a:pt x="174" y="1508"/>
                    <a:pt x="174" y="1511"/>
                    <a:pt x="174" y="1511"/>
                  </a:cubicBezTo>
                  <a:cubicBezTo>
                    <a:pt x="200" y="1516"/>
                    <a:pt x="200" y="1516"/>
                    <a:pt x="200" y="1516"/>
                  </a:cubicBezTo>
                  <a:cubicBezTo>
                    <a:pt x="200" y="1516"/>
                    <a:pt x="203" y="1536"/>
                    <a:pt x="195" y="1535"/>
                  </a:cubicBezTo>
                  <a:cubicBezTo>
                    <a:pt x="184" y="1535"/>
                    <a:pt x="177" y="1538"/>
                    <a:pt x="177" y="1538"/>
                  </a:cubicBezTo>
                  <a:cubicBezTo>
                    <a:pt x="179" y="1558"/>
                    <a:pt x="179" y="1558"/>
                    <a:pt x="179" y="1558"/>
                  </a:cubicBezTo>
                  <a:cubicBezTo>
                    <a:pt x="179" y="1558"/>
                    <a:pt x="191" y="1550"/>
                    <a:pt x="195" y="1551"/>
                  </a:cubicBezTo>
                  <a:cubicBezTo>
                    <a:pt x="198" y="1551"/>
                    <a:pt x="206" y="1555"/>
                    <a:pt x="206" y="1555"/>
                  </a:cubicBezTo>
                  <a:cubicBezTo>
                    <a:pt x="225" y="1552"/>
                    <a:pt x="225" y="1552"/>
                    <a:pt x="225" y="1552"/>
                  </a:cubicBezTo>
                  <a:cubicBezTo>
                    <a:pt x="233" y="1541"/>
                    <a:pt x="233" y="1541"/>
                    <a:pt x="233" y="1541"/>
                  </a:cubicBezTo>
                  <a:cubicBezTo>
                    <a:pt x="247" y="1542"/>
                    <a:pt x="247" y="1542"/>
                    <a:pt x="247" y="1542"/>
                  </a:cubicBezTo>
                  <a:cubicBezTo>
                    <a:pt x="236" y="1549"/>
                    <a:pt x="236" y="1549"/>
                    <a:pt x="236" y="1549"/>
                  </a:cubicBezTo>
                  <a:cubicBezTo>
                    <a:pt x="232" y="1560"/>
                    <a:pt x="232" y="1560"/>
                    <a:pt x="232" y="1560"/>
                  </a:cubicBezTo>
                  <a:cubicBezTo>
                    <a:pt x="202" y="1559"/>
                    <a:pt x="202" y="1559"/>
                    <a:pt x="202" y="1559"/>
                  </a:cubicBezTo>
                  <a:cubicBezTo>
                    <a:pt x="194" y="1562"/>
                    <a:pt x="194" y="1562"/>
                    <a:pt x="194" y="1562"/>
                  </a:cubicBezTo>
                  <a:cubicBezTo>
                    <a:pt x="194" y="1562"/>
                    <a:pt x="193" y="1581"/>
                    <a:pt x="201" y="1581"/>
                  </a:cubicBezTo>
                  <a:cubicBezTo>
                    <a:pt x="208" y="1582"/>
                    <a:pt x="223" y="1579"/>
                    <a:pt x="223" y="1579"/>
                  </a:cubicBezTo>
                  <a:cubicBezTo>
                    <a:pt x="223" y="1579"/>
                    <a:pt x="234" y="1583"/>
                    <a:pt x="238" y="1579"/>
                  </a:cubicBezTo>
                  <a:cubicBezTo>
                    <a:pt x="246" y="1576"/>
                    <a:pt x="254" y="1569"/>
                    <a:pt x="254" y="1569"/>
                  </a:cubicBezTo>
                  <a:cubicBezTo>
                    <a:pt x="280" y="1570"/>
                    <a:pt x="280" y="1570"/>
                    <a:pt x="280" y="1570"/>
                  </a:cubicBezTo>
                  <a:cubicBezTo>
                    <a:pt x="280" y="1570"/>
                    <a:pt x="295" y="1559"/>
                    <a:pt x="303" y="1563"/>
                  </a:cubicBezTo>
                  <a:cubicBezTo>
                    <a:pt x="310" y="1568"/>
                    <a:pt x="291" y="1578"/>
                    <a:pt x="298" y="1582"/>
                  </a:cubicBezTo>
                  <a:cubicBezTo>
                    <a:pt x="305" y="1586"/>
                    <a:pt x="324" y="1595"/>
                    <a:pt x="324" y="1595"/>
                  </a:cubicBezTo>
                  <a:cubicBezTo>
                    <a:pt x="346" y="1592"/>
                    <a:pt x="346" y="1592"/>
                    <a:pt x="346" y="1592"/>
                  </a:cubicBezTo>
                  <a:cubicBezTo>
                    <a:pt x="342" y="1600"/>
                    <a:pt x="342" y="1600"/>
                    <a:pt x="342" y="1600"/>
                  </a:cubicBezTo>
                  <a:cubicBezTo>
                    <a:pt x="323" y="1603"/>
                    <a:pt x="323" y="1603"/>
                    <a:pt x="323" y="1603"/>
                  </a:cubicBezTo>
                  <a:cubicBezTo>
                    <a:pt x="323" y="1603"/>
                    <a:pt x="305" y="1598"/>
                    <a:pt x="304" y="1606"/>
                  </a:cubicBezTo>
                  <a:cubicBezTo>
                    <a:pt x="300" y="1613"/>
                    <a:pt x="300" y="1621"/>
                    <a:pt x="307" y="1621"/>
                  </a:cubicBezTo>
                  <a:cubicBezTo>
                    <a:pt x="319" y="1622"/>
                    <a:pt x="333" y="1626"/>
                    <a:pt x="333" y="1626"/>
                  </a:cubicBezTo>
                  <a:cubicBezTo>
                    <a:pt x="333" y="1626"/>
                    <a:pt x="345" y="1611"/>
                    <a:pt x="356" y="1616"/>
                  </a:cubicBezTo>
                  <a:cubicBezTo>
                    <a:pt x="371" y="1620"/>
                    <a:pt x="380" y="1663"/>
                    <a:pt x="380" y="1663"/>
                  </a:cubicBezTo>
                  <a:cubicBezTo>
                    <a:pt x="380" y="1663"/>
                    <a:pt x="398" y="1683"/>
                    <a:pt x="420" y="1688"/>
                  </a:cubicBezTo>
                  <a:cubicBezTo>
                    <a:pt x="439" y="1688"/>
                    <a:pt x="474" y="1671"/>
                    <a:pt x="474" y="1671"/>
                  </a:cubicBezTo>
                  <a:cubicBezTo>
                    <a:pt x="511" y="1665"/>
                    <a:pt x="511" y="1665"/>
                    <a:pt x="511" y="1665"/>
                  </a:cubicBezTo>
                  <a:cubicBezTo>
                    <a:pt x="538" y="1643"/>
                    <a:pt x="538" y="1643"/>
                    <a:pt x="538" y="1643"/>
                  </a:cubicBezTo>
                  <a:cubicBezTo>
                    <a:pt x="573" y="1626"/>
                    <a:pt x="573" y="1626"/>
                    <a:pt x="573" y="1626"/>
                  </a:cubicBezTo>
                  <a:cubicBezTo>
                    <a:pt x="576" y="1630"/>
                    <a:pt x="576" y="1630"/>
                    <a:pt x="576" y="1630"/>
                  </a:cubicBezTo>
                  <a:cubicBezTo>
                    <a:pt x="542" y="1651"/>
                    <a:pt x="542" y="1651"/>
                    <a:pt x="542" y="1651"/>
                  </a:cubicBezTo>
                  <a:cubicBezTo>
                    <a:pt x="522" y="1673"/>
                    <a:pt x="522" y="1673"/>
                    <a:pt x="522" y="1673"/>
                  </a:cubicBezTo>
                  <a:cubicBezTo>
                    <a:pt x="503" y="1676"/>
                    <a:pt x="503" y="1676"/>
                    <a:pt x="503" y="1676"/>
                  </a:cubicBezTo>
                  <a:cubicBezTo>
                    <a:pt x="503" y="1676"/>
                    <a:pt x="468" y="1701"/>
                    <a:pt x="468" y="1709"/>
                  </a:cubicBezTo>
                  <a:cubicBezTo>
                    <a:pt x="464" y="1720"/>
                    <a:pt x="471" y="1728"/>
                    <a:pt x="456" y="1731"/>
                  </a:cubicBezTo>
                  <a:cubicBezTo>
                    <a:pt x="441" y="1734"/>
                    <a:pt x="399" y="1736"/>
                    <a:pt x="392" y="1725"/>
                  </a:cubicBezTo>
                  <a:cubicBezTo>
                    <a:pt x="385" y="1717"/>
                    <a:pt x="363" y="1708"/>
                    <a:pt x="352" y="1703"/>
                  </a:cubicBezTo>
                  <a:cubicBezTo>
                    <a:pt x="341" y="1703"/>
                    <a:pt x="297" y="1693"/>
                    <a:pt x="285" y="1704"/>
                  </a:cubicBezTo>
                  <a:cubicBezTo>
                    <a:pt x="277" y="1711"/>
                    <a:pt x="287" y="1731"/>
                    <a:pt x="287" y="1731"/>
                  </a:cubicBezTo>
                  <a:cubicBezTo>
                    <a:pt x="287" y="1731"/>
                    <a:pt x="280" y="1734"/>
                    <a:pt x="265" y="1738"/>
                  </a:cubicBezTo>
                  <a:cubicBezTo>
                    <a:pt x="253" y="1741"/>
                    <a:pt x="247" y="1725"/>
                    <a:pt x="239" y="1729"/>
                  </a:cubicBezTo>
                  <a:cubicBezTo>
                    <a:pt x="228" y="1732"/>
                    <a:pt x="218" y="1781"/>
                    <a:pt x="218" y="1781"/>
                  </a:cubicBezTo>
                  <a:cubicBezTo>
                    <a:pt x="180" y="1798"/>
                    <a:pt x="180" y="1798"/>
                    <a:pt x="180" y="1798"/>
                  </a:cubicBezTo>
                  <a:cubicBezTo>
                    <a:pt x="175" y="1810"/>
                    <a:pt x="175" y="1810"/>
                    <a:pt x="175" y="1810"/>
                  </a:cubicBezTo>
                  <a:cubicBezTo>
                    <a:pt x="130" y="1823"/>
                    <a:pt x="130" y="1823"/>
                    <a:pt x="130" y="1823"/>
                  </a:cubicBezTo>
                  <a:cubicBezTo>
                    <a:pt x="125" y="1838"/>
                    <a:pt x="125" y="1838"/>
                    <a:pt x="125" y="1838"/>
                  </a:cubicBezTo>
                  <a:cubicBezTo>
                    <a:pt x="125" y="1838"/>
                    <a:pt x="110" y="1841"/>
                    <a:pt x="106" y="1849"/>
                  </a:cubicBezTo>
                  <a:cubicBezTo>
                    <a:pt x="99" y="1852"/>
                    <a:pt x="94" y="1863"/>
                    <a:pt x="94" y="1863"/>
                  </a:cubicBezTo>
                  <a:cubicBezTo>
                    <a:pt x="64" y="1877"/>
                    <a:pt x="64" y="1877"/>
                    <a:pt x="64" y="1877"/>
                  </a:cubicBezTo>
                  <a:cubicBezTo>
                    <a:pt x="49" y="1880"/>
                    <a:pt x="49" y="1880"/>
                    <a:pt x="49" y="1880"/>
                  </a:cubicBezTo>
                  <a:cubicBezTo>
                    <a:pt x="49" y="1880"/>
                    <a:pt x="19" y="1875"/>
                    <a:pt x="11" y="1882"/>
                  </a:cubicBezTo>
                  <a:cubicBezTo>
                    <a:pt x="0" y="1889"/>
                    <a:pt x="2" y="1912"/>
                    <a:pt x="2" y="1912"/>
                  </a:cubicBezTo>
                  <a:cubicBezTo>
                    <a:pt x="32" y="1910"/>
                    <a:pt x="32" y="1910"/>
                    <a:pt x="32" y="1910"/>
                  </a:cubicBezTo>
                  <a:cubicBezTo>
                    <a:pt x="33" y="1899"/>
                    <a:pt x="33" y="1899"/>
                    <a:pt x="33" y="1899"/>
                  </a:cubicBezTo>
                  <a:cubicBezTo>
                    <a:pt x="33" y="1899"/>
                    <a:pt x="51" y="1907"/>
                    <a:pt x="55" y="1911"/>
                  </a:cubicBezTo>
                  <a:cubicBezTo>
                    <a:pt x="58" y="1915"/>
                    <a:pt x="72" y="1943"/>
                    <a:pt x="72" y="1943"/>
                  </a:cubicBezTo>
                  <a:cubicBezTo>
                    <a:pt x="95" y="1928"/>
                    <a:pt x="95" y="1928"/>
                    <a:pt x="95" y="1928"/>
                  </a:cubicBezTo>
                  <a:cubicBezTo>
                    <a:pt x="92" y="1917"/>
                    <a:pt x="92" y="1917"/>
                    <a:pt x="92" y="1917"/>
                  </a:cubicBezTo>
                  <a:cubicBezTo>
                    <a:pt x="92" y="1917"/>
                    <a:pt x="112" y="1891"/>
                    <a:pt x="112" y="1895"/>
                  </a:cubicBezTo>
                  <a:cubicBezTo>
                    <a:pt x="111" y="1899"/>
                    <a:pt x="115" y="1910"/>
                    <a:pt x="115" y="1910"/>
                  </a:cubicBezTo>
                  <a:cubicBezTo>
                    <a:pt x="115" y="1910"/>
                    <a:pt x="141" y="1900"/>
                    <a:pt x="145" y="1900"/>
                  </a:cubicBezTo>
                  <a:cubicBezTo>
                    <a:pt x="149" y="1896"/>
                    <a:pt x="161" y="1882"/>
                    <a:pt x="161" y="1882"/>
                  </a:cubicBezTo>
                  <a:cubicBezTo>
                    <a:pt x="161" y="1882"/>
                    <a:pt x="183" y="1890"/>
                    <a:pt x="190" y="1887"/>
                  </a:cubicBezTo>
                  <a:cubicBezTo>
                    <a:pt x="202" y="1888"/>
                    <a:pt x="224" y="1885"/>
                    <a:pt x="228" y="1889"/>
                  </a:cubicBezTo>
                  <a:cubicBezTo>
                    <a:pt x="228" y="1893"/>
                    <a:pt x="231" y="1908"/>
                    <a:pt x="231" y="1908"/>
                  </a:cubicBezTo>
                  <a:cubicBezTo>
                    <a:pt x="242" y="1901"/>
                    <a:pt x="242" y="1901"/>
                    <a:pt x="242" y="1901"/>
                  </a:cubicBezTo>
                  <a:cubicBezTo>
                    <a:pt x="247" y="1882"/>
                    <a:pt x="247" y="1882"/>
                    <a:pt x="247" y="1882"/>
                  </a:cubicBezTo>
                  <a:cubicBezTo>
                    <a:pt x="253" y="1913"/>
                    <a:pt x="253" y="1913"/>
                    <a:pt x="253" y="1913"/>
                  </a:cubicBezTo>
                  <a:cubicBezTo>
                    <a:pt x="279" y="1914"/>
                    <a:pt x="279" y="1914"/>
                    <a:pt x="279" y="1914"/>
                  </a:cubicBezTo>
                  <a:cubicBezTo>
                    <a:pt x="279" y="1914"/>
                    <a:pt x="282" y="1941"/>
                    <a:pt x="293" y="1942"/>
                  </a:cubicBezTo>
                  <a:cubicBezTo>
                    <a:pt x="307" y="1946"/>
                    <a:pt x="320" y="1928"/>
                    <a:pt x="320" y="1928"/>
                  </a:cubicBezTo>
                  <a:cubicBezTo>
                    <a:pt x="331" y="1920"/>
                    <a:pt x="331" y="1920"/>
                    <a:pt x="331" y="1920"/>
                  </a:cubicBezTo>
                  <a:cubicBezTo>
                    <a:pt x="328" y="1905"/>
                    <a:pt x="328" y="1905"/>
                    <a:pt x="328" y="1905"/>
                  </a:cubicBezTo>
                  <a:cubicBezTo>
                    <a:pt x="344" y="1894"/>
                    <a:pt x="344" y="1894"/>
                    <a:pt x="344" y="1894"/>
                  </a:cubicBezTo>
                  <a:cubicBezTo>
                    <a:pt x="348" y="1875"/>
                    <a:pt x="348" y="1875"/>
                    <a:pt x="348" y="1875"/>
                  </a:cubicBezTo>
                  <a:cubicBezTo>
                    <a:pt x="360" y="1868"/>
                    <a:pt x="360" y="1868"/>
                    <a:pt x="360" y="1868"/>
                  </a:cubicBezTo>
                  <a:cubicBezTo>
                    <a:pt x="361" y="1845"/>
                    <a:pt x="361" y="1845"/>
                    <a:pt x="361" y="1845"/>
                  </a:cubicBezTo>
                  <a:cubicBezTo>
                    <a:pt x="364" y="1865"/>
                    <a:pt x="364" y="1865"/>
                    <a:pt x="364" y="1865"/>
                  </a:cubicBezTo>
                  <a:cubicBezTo>
                    <a:pt x="364" y="1865"/>
                    <a:pt x="383" y="1854"/>
                    <a:pt x="424" y="1856"/>
                  </a:cubicBezTo>
                  <a:cubicBezTo>
                    <a:pt x="469" y="1862"/>
                    <a:pt x="489" y="1901"/>
                    <a:pt x="489" y="1901"/>
                  </a:cubicBezTo>
                  <a:cubicBezTo>
                    <a:pt x="496" y="1917"/>
                    <a:pt x="496" y="1917"/>
                    <a:pt x="496" y="1917"/>
                  </a:cubicBezTo>
                  <a:cubicBezTo>
                    <a:pt x="504" y="1910"/>
                    <a:pt x="504" y="1910"/>
                    <a:pt x="504" y="1910"/>
                  </a:cubicBezTo>
                  <a:cubicBezTo>
                    <a:pt x="504" y="1910"/>
                    <a:pt x="493" y="1905"/>
                    <a:pt x="501" y="1898"/>
                  </a:cubicBezTo>
                  <a:cubicBezTo>
                    <a:pt x="509" y="1887"/>
                    <a:pt x="530" y="1899"/>
                    <a:pt x="530" y="1899"/>
                  </a:cubicBezTo>
                  <a:cubicBezTo>
                    <a:pt x="549" y="1900"/>
                    <a:pt x="549" y="1900"/>
                    <a:pt x="549" y="1900"/>
                  </a:cubicBezTo>
                  <a:cubicBezTo>
                    <a:pt x="553" y="1904"/>
                    <a:pt x="567" y="1920"/>
                    <a:pt x="575" y="1913"/>
                  </a:cubicBezTo>
                  <a:cubicBezTo>
                    <a:pt x="586" y="1910"/>
                    <a:pt x="579" y="1898"/>
                    <a:pt x="579" y="1898"/>
                  </a:cubicBezTo>
                  <a:cubicBezTo>
                    <a:pt x="579" y="1898"/>
                    <a:pt x="554" y="1885"/>
                    <a:pt x="561" y="1882"/>
                  </a:cubicBezTo>
                  <a:cubicBezTo>
                    <a:pt x="569" y="1878"/>
                    <a:pt x="579" y="1894"/>
                    <a:pt x="583" y="1890"/>
                  </a:cubicBezTo>
                  <a:cubicBezTo>
                    <a:pt x="591" y="1891"/>
                    <a:pt x="613" y="1884"/>
                    <a:pt x="613" y="1884"/>
                  </a:cubicBezTo>
                  <a:cubicBezTo>
                    <a:pt x="613" y="1884"/>
                    <a:pt x="628" y="1896"/>
                    <a:pt x="635" y="1897"/>
                  </a:cubicBezTo>
                  <a:cubicBezTo>
                    <a:pt x="639" y="1897"/>
                    <a:pt x="643" y="1886"/>
                    <a:pt x="643" y="1886"/>
                  </a:cubicBezTo>
                  <a:cubicBezTo>
                    <a:pt x="643" y="1886"/>
                    <a:pt x="662" y="1894"/>
                    <a:pt x="669" y="1891"/>
                  </a:cubicBezTo>
                  <a:cubicBezTo>
                    <a:pt x="677" y="1887"/>
                    <a:pt x="674" y="1872"/>
                    <a:pt x="674" y="1872"/>
                  </a:cubicBezTo>
                  <a:cubicBezTo>
                    <a:pt x="674" y="1872"/>
                    <a:pt x="688" y="1895"/>
                    <a:pt x="695" y="1896"/>
                  </a:cubicBezTo>
                  <a:cubicBezTo>
                    <a:pt x="703" y="1896"/>
                    <a:pt x="704" y="1877"/>
                    <a:pt x="703" y="1881"/>
                  </a:cubicBezTo>
                  <a:cubicBezTo>
                    <a:pt x="707" y="1889"/>
                    <a:pt x="714" y="1900"/>
                    <a:pt x="714" y="1900"/>
                  </a:cubicBezTo>
                  <a:cubicBezTo>
                    <a:pt x="714" y="1900"/>
                    <a:pt x="722" y="1878"/>
                    <a:pt x="733" y="1890"/>
                  </a:cubicBezTo>
                  <a:cubicBezTo>
                    <a:pt x="744" y="1902"/>
                    <a:pt x="739" y="1917"/>
                    <a:pt x="743" y="1917"/>
                  </a:cubicBezTo>
                  <a:cubicBezTo>
                    <a:pt x="750" y="1917"/>
                    <a:pt x="762" y="1914"/>
                    <a:pt x="762" y="1914"/>
                  </a:cubicBezTo>
                  <a:cubicBezTo>
                    <a:pt x="762" y="1914"/>
                    <a:pt x="799" y="1908"/>
                    <a:pt x="829" y="1914"/>
                  </a:cubicBezTo>
                  <a:cubicBezTo>
                    <a:pt x="855" y="1922"/>
                    <a:pt x="876" y="1943"/>
                    <a:pt x="895" y="1944"/>
                  </a:cubicBezTo>
                  <a:cubicBezTo>
                    <a:pt x="914" y="1944"/>
                    <a:pt x="922" y="1937"/>
                    <a:pt x="922" y="1937"/>
                  </a:cubicBezTo>
                  <a:cubicBezTo>
                    <a:pt x="963" y="1935"/>
                    <a:pt x="963" y="1935"/>
                    <a:pt x="963" y="1935"/>
                  </a:cubicBezTo>
                  <a:cubicBezTo>
                    <a:pt x="986" y="1913"/>
                    <a:pt x="986" y="1913"/>
                    <a:pt x="986" y="1913"/>
                  </a:cubicBezTo>
                  <a:cubicBezTo>
                    <a:pt x="1016" y="1926"/>
                    <a:pt x="1016" y="1926"/>
                    <a:pt x="1016" y="1926"/>
                  </a:cubicBezTo>
                  <a:cubicBezTo>
                    <a:pt x="1016" y="1926"/>
                    <a:pt x="1013" y="1892"/>
                    <a:pt x="1025" y="1892"/>
                  </a:cubicBezTo>
                  <a:cubicBezTo>
                    <a:pt x="1036" y="1893"/>
                    <a:pt x="1047" y="1897"/>
                    <a:pt x="1047" y="1897"/>
                  </a:cubicBezTo>
                  <a:cubicBezTo>
                    <a:pt x="1081" y="1887"/>
                    <a:pt x="1081" y="1887"/>
                    <a:pt x="1081" y="1887"/>
                  </a:cubicBezTo>
                  <a:cubicBezTo>
                    <a:pt x="1086" y="1853"/>
                    <a:pt x="1086" y="1853"/>
                    <a:pt x="1086" y="1853"/>
                  </a:cubicBezTo>
                  <a:cubicBezTo>
                    <a:pt x="1098" y="1838"/>
                    <a:pt x="1098" y="1838"/>
                    <a:pt x="1098" y="1838"/>
                  </a:cubicBezTo>
                  <a:cubicBezTo>
                    <a:pt x="1095" y="1831"/>
                    <a:pt x="1095" y="1831"/>
                    <a:pt x="1095" y="1831"/>
                  </a:cubicBezTo>
                  <a:cubicBezTo>
                    <a:pt x="1020" y="1831"/>
                    <a:pt x="1020" y="1831"/>
                    <a:pt x="1020" y="1831"/>
                  </a:cubicBezTo>
                  <a:cubicBezTo>
                    <a:pt x="1009" y="1827"/>
                    <a:pt x="1009" y="1827"/>
                    <a:pt x="1009" y="1827"/>
                  </a:cubicBezTo>
                  <a:cubicBezTo>
                    <a:pt x="1024" y="1820"/>
                    <a:pt x="1024" y="1820"/>
                    <a:pt x="1024" y="1820"/>
                  </a:cubicBezTo>
                  <a:cubicBezTo>
                    <a:pt x="1024" y="1820"/>
                    <a:pt x="1028" y="1812"/>
                    <a:pt x="1017" y="1808"/>
                  </a:cubicBezTo>
                  <a:cubicBezTo>
                    <a:pt x="1006" y="1803"/>
                    <a:pt x="995" y="1811"/>
                    <a:pt x="995" y="1811"/>
                  </a:cubicBezTo>
                  <a:cubicBezTo>
                    <a:pt x="972" y="1809"/>
                    <a:pt x="972" y="1809"/>
                    <a:pt x="972" y="1809"/>
                  </a:cubicBezTo>
                  <a:cubicBezTo>
                    <a:pt x="999" y="1799"/>
                    <a:pt x="999" y="1799"/>
                    <a:pt x="999" y="1799"/>
                  </a:cubicBezTo>
                  <a:cubicBezTo>
                    <a:pt x="981" y="1787"/>
                    <a:pt x="981" y="1787"/>
                    <a:pt x="981" y="1787"/>
                  </a:cubicBezTo>
                  <a:cubicBezTo>
                    <a:pt x="970" y="1786"/>
                    <a:pt x="970" y="1786"/>
                    <a:pt x="970" y="1786"/>
                  </a:cubicBezTo>
                  <a:cubicBezTo>
                    <a:pt x="962" y="1790"/>
                    <a:pt x="962" y="1790"/>
                    <a:pt x="962" y="1790"/>
                  </a:cubicBezTo>
                  <a:cubicBezTo>
                    <a:pt x="951" y="1789"/>
                    <a:pt x="951" y="1789"/>
                    <a:pt x="951" y="1789"/>
                  </a:cubicBezTo>
                  <a:cubicBezTo>
                    <a:pt x="958" y="1786"/>
                    <a:pt x="958" y="1786"/>
                    <a:pt x="958" y="1786"/>
                  </a:cubicBezTo>
                  <a:cubicBezTo>
                    <a:pt x="966" y="1779"/>
                    <a:pt x="966" y="1779"/>
                    <a:pt x="966" y="1779"/>
                  </a:cubicBezTo>
                  <a:cubicBezTo>
                    <a:pt x="981" y="1779"/>
                    <a:pt x="981" y="1779"/>
                    <a:pt x="981" y="1779"/>
                  </a:cubicBezTo>
                  <a:cubicBezTo>
                    <a:pt x="1011" y="1785"/>
                    <a:pt x="1011" y="1785"/>
                    <a:pt x="1011" y="1785"/>
                  </a:cubicBezTo>
                  <a:cubicBezTo>
                    <a:pt x="1030" y="1770"/>
                    <a:pt x="1030" y="1770"/>
                    <a:pt x="1030" y="1770"/>
                  </a:cubicBezTo>
                  <a:cubicBezTo>
                    <a:pt x="1019" y="1762"/>
                    <a:pt x="1019" y="1762"/>
                    <a:pt x="1019" y="1762"/>
                  </a:cubicBezTo>
                  <a:cubicBezTo>
                    <a:pt x="1035" y="1759"/>
                    <a:pt x="1035" y="1759"/>
                    <a:pt x="1035" y="1759"/>
                  </a:cubicBezTo>
                  <a:cubicBezTo>
                    <a:pt x="1039" y="1736"/>
                    <a:pt x="1039" y="1736"/>
                    <a:pt x="1039" y="1736"/>
                  </a:cubicBezTo>
                  <a:cubicBezTo>
                    <a:pt x="1017" y="1743"/>
                    <a:pt x="1017" y="1743"/>
                    <a:pt x="1017" y="1743"/>
                  </a:cubicBezTo>
                  <a:cubicBezTo>
                    <a:pt x="1009" y="1735"/>
                    <a:pt x="1009" y="1735"/>
                    <a:pt x="1009" y="1735"/>
                  </a:cubicBezTo>
                  <a:cubicBezTo>
                    <a:pt x="1044" y="1725"/>
                    <a:pt x="1044" y="1725"/>
                    <a:pt x="1044" y="1725"/>
                  </a:cubicBezTo>
                  <a:cubicBezTo>
                    <a:pt x="1048" y="1717"/>
                    <a:pt x="1048" y="1717"/>
                    <a:pt x="1048" y="1717"/>
                  </a:cubicBezTo>
                  <a:cubicBezTo>
                    <a:pt x="1058" y="1733"/>
                    <a:pt x="1058" y="1733"/>
                    <a:pt x="1058" y="1733"/>
                  </a:cubicBezTo>
                  <a:cubicBezTo>
                    <a:pt x="1058" y="1733"/>
                    <a:pt x="1073" y="1734"/>
                    <a:pt x="1085" y="1727"/>
                  </a:cubicBezTo>
                  <a:cubicBezTo>
                    <a:pt x="1096" y="1724"/>
                    <a:pt x="1085" y="1712"/>
                    <a:pt x="1085" y="1712"/>
                  </a:cubicBezTo>
                  <a:cubicBezTo>
                    <a:pt x="1093" y="1704"/>
                    <a:pt x="1093" y="1704"/>
                    <a:pt x="1093" y="1704"/>
                  </a:cubicBezTo>
                  <a:cubicBezTo>
                    <a:pt x="1071" y="1696"/>
                    <a:pt x="1071" y="1696"/>
                    <a:pt x="1071" y="1696"/>
                  </a:cubicBezTo>
                  <a:cubicBezTo>
                    <a:pt x="1090" y="1689"/>
                    <a:pt x="1090" y="1689"/>
                    <a:pt x="1090" y="1689"/>
                  </a:cubicBezTo>
                  <a:cubicBezTo>
                    <a:pt x="1091" y="1677"/>
                    <a:pt x="1091" y="1677"/>
                    <a:pt x="1091" y="1677"/>
                  </a:cubicBezTo>
                  <a:cubicBezTo>
                    <a:pt x="1098" y="1678"/>
                    <a:pt x="1098" y="1678"/>
                    <a:pt x="1098" y="1678"/>
                  </a:cubicBezTo>
                  <a:cubicBezTo>
                    <a:pt x="1101" y="1697"/>
                    <a:pt x="1101" y="1697"/>
                    <a:pt x="1101" y="1697"/>
                  </a:cubicBezTo>
                  <a:cubicBezTo>
                    <a:pt x="1101" y="1697"/>
                    <a:pt x="1143" y="1684"/>
                    <a:pt x="1151" y="1673"/>
                  </a:cubicBezTo>
                  <a:cubicBezTo>
                    <a:pt x="1162" y="1662"/>
                    <a:pt x="1152" y="1634"/>
                    <a:pt x="1164" y="1627"/>
                  </a:cubicBezTo>
                  <a:cubicBezTo>
                    <a:pt x="1176" y="1616"/>
                    <a:pt x="1196" y="1579"/>
                    <a:pt x="1190" y="1548"/>
                  </a:cubicBezTo>
                  <a:cubicBezTo>
                    <a:pt x="1188" y="1514"/>
                    <a:pt x="1148" y="1477"/>
                    <a:pt x="1148" y="1477"/>
                  </a:cubicBezTo>
                  <a:cubicBezTo>
                    <a:pt x="1108" y="1453"/>
                    <a:pt x="1108" y="1453"/>
                    <a:pt x="1108" y="1453"/>
                  </a:cubicBezTo>
                  <a:cubicBezTo>
                    <a:pt x="1101" y="1456"/>
                    <a:pt x="1101" y="1456"/>
                    <a:pt x="1101" y="1456"/>
                  </a:cubicBezTo>
                  <a:cubicBezTo>
                    <a:pt x="1037" y="1449"/>
                    <a:pt x="1037" y="1449"/>
                    <a:pt x="1037" y="1449"/>
                  </a:cubicBezTo>
                  <a:cubicBezTo>
                    <a:pt x="1013" y="1486"/>
                    <a:pt x="1013" y="1486"/>
                    <a:pt x="1013" y="1486"/>
                  </a:cubicBezTo>
                  <a:cubicBezTo>
                    <a:pt x="999" y="1478"/>
                    <a:pt x="999" y="1478"/>
                    <a:pt x="999" y="1478"/>
                  </a:cubicBezTo>
                  <a:cubicBezTo>
                    <a:pt x="985" y="1458"/>
                    <a:pt x="985" y="1458"/>
                    <a:pt x="985" y="1458"/>
                  </a:cubicBezTo>
                  <a:cubicBezTo>
                    <a:pt x="970" y="1450"/>
                    <a:pt x="970" y="1450"/>
                    <a:pt x="970" y="1450"/>
                  </a:cubicBezTo>
                  <a:cubicBezTo>
                    <a:pt x="970" y="1450"/>
                    <a:pt x="975" y="1431"/>
                    <a:pt x="990" y="1428"/>
                  </a:cubicBezTo>
                  <a:cubicBezTo>
                    <a:pt x="1009" y="1421"/>
                    <a:pt x="1032" y="1411"/>
                    <a:pt x="1032" y="1395"/>
                  </a:cubicBezTo>
                  <a:cubicBezTo>
                    <a:pt x="1037" y="1384"/>
                    <a:pt x="1024" y="1330"/>
                    <a:pt x="1024" y="1330"/>
                  </a:cubicBezTo>
                  <a:cubicBezTo>
                    <a:pt x="1007" y="1306"/>
                    <a:pt x="1007" y="1306"/>
                    <a:pt x="1007" y="1306"/>
                  </a:cubicBezTo>
                  <a:cubicBezTo>
                    <a:pt x="982" y="1282"/>
                    <a:pt x="982" y="1282"/>
                    <a:pt x="982" y="1282"/>
                  </a:cubicBezTo>
                  <a:cubicBezTo>
                    <a:pt x="982" y="1282"/>
                    <a:pt x="975" y="1266"/>
                    <a:pt x="967" y="1262"/>
                  </a:cubicBezTo>
                  <a:cubicBezTo>
                    <a:pt x="960" y="1262"/>
                    <a:pt x="945" y="1257"/>
                    <a:pt x="945" y="1257"/>
                  </a:cubicBezTo>
                  <a:cubicBezTo>
                    <a:pt x="937" y="1265"/>
                    <a:pt x="937" y="1265"/>
                    <a:pt x="937" y="1265"/>
                  </a:cubicBezTo>
                  <a:cubicBezTo>
                    <a:pt x="927" y="1253"/>
                    <a:pt x="927" y="1253"/>
                    <a:pt x="927" y="1253"/>
                  </a:cubicBezTo>
                  <a:cubicBezTo>
                    <a:pt x="901" y="1248"/>
                    <a:pt x="901" y="1248"/>
                    <a:pt x="901" y="1248"/>
                  </a:cubicBezTo>
                  <a:cubicBezTo>
                    <a:pt x="927" y="1241"/>
                    <a:pt x="927" y="1241"/>
                    <a:pt x="927" y="1241"/>
                  </a:cubicBezTo>
                  <a:cubicBezTo>
                    <a:pt x="938" y="1253"/>
                    <a:pt x="938" y="1253"/>
                    <a:pt x="938" y="1253"/>
                  </a:cubicBezTo>
                  <a:cubicBezTo>
                    <a:pt x="972" y="1251"/>
                    <a:pt x="972" y="1251"/>
                    <a:pt x="972" y="1251"/>
                  </a:cubicBezTo>
                  <a:cubicBezTo>
                    <a:pt x="972" y="1251"/>
                    <a:pt x="985" y="1278"/>
                    <a:pt x="989" y="1282"/>
                  </a:cubicBezTo>
                  <a:cubicBezTo>
                    <a:pt x="1004" y="1283"/>
                    <a:pt x="1004" y="1283"/>
                    <a:pt x="1004" y="1283"/>
                  </a:cubicBezTo>
                  <a:cubicBezTo>
                    <a:pt x="1014" y="1299"/>
                    <a:pt x="1014" y="1299"/>
                    <a:pt x="1014" y="1299"/>
                  </a:cubicBezTo>
                  <a:cubicBezTo>
                    <a:pt x="1022" y="1292"/>
                    <a:pt x="1022" y="1292"/>
                    <a:pt x="1022" y="1292"/>
                  </a:cubicBezTo>
                  <a:cubicBezTo>
                    <a:pt x="996" y="1218"/>
                    <a:pt x="996" y="1218"/>
                    <a:pt x="996" y="1218"/>
                  </a:cubicBezTo>
                  <a:cubicBezTo>
                    <a:pt x="998" y="1176"/>
                    <a:pt x="998" y="1176"/>
                    <a:pt x="998" y="1176"/>
                  </a:cubicBezTo>
                  <a:cubicBezTo>
                    <a:pt x="1009" y="1169"/>
                    <a:pt x="1009" y="1169"/>
                    <a:pt x="1009" y="1169"/>
                  </a:cubicBezTo>
                  <a:cubicBezTo>
                    <a:pt x="996" y="1130"/>
                    <a:pt x="996" y="1130"/>
                    <a:pt x="996" y="1130"/>
                  </a:cubicBezTo>
                  <a:cubicBezTo>
                    <a:pt x="981" y="1129"/>
                    <a:pt x="981" y="1129"/>
                    <a:pt x="981" y="1129"/>
                  </a:cubicBezTo>
                  <a:cubicBezTo>
                    <a:pt x="972" y="1075"/>
                    <a:pt x="972" y="1075"/>
                    <a:pt x="972" y="1075"/>
                  </a:cubicBezTo>
                  <a:cubicBezTo>
                    <a:pt x="940" y="1043"/>
                    <a:pt x="940" y="1043"/>
                    <a:pt x="940" y="1043"/>
                  </a:cubicBezTo>
                  <a:cubicBezTo>
                    <a:pt x="925" y="1038"/>
                    <a:pt x="925" y="1038"/>
                    <a:pt x="925" y="1038"/>
                  </a:cubicBezTo>
                  <a:cubicBezTo>
                    <a:pt x="908" y="999"/>
                    <a:pt x="908" y="999"/>
                    <a:pt x="908" y="999"/>
                  </a:cubicBezTo>
                  <a:cubicBezTo>
                    <a:pt x="894" y="987"/>
                    <a:pt x="894" y="987"/>
                    <a:pt x="894" y="987"/>
                  </a:cubicBezTo>
                  <a:cubicBezTo>
                    <a:pt x="892" y="945"/>
                    <a:pt x="892" y="945"/>
                    <a:pt x="892" y="945"/>
                  </a:cubicBezTo>
                  <a:cubicBezTo>
                    <a:pt x="882" y="914"/>
                    <a:pt x="882" y="914"/>
                    <a:pt x="882" y="914"/>
                  </a:cubicBezTo>
                  <a:cubicBezTo>
                    <a:pt x="889" y="849"/>
                    <a:pt x="889" y="849"/>
                    <a:pt x="889" y="849"/>
                  </a:cubicBezTo>
                  <a:cubicBezTo>
                    <a:pt x="879" y="834"/>
                    <a:pt x="879" y="834"/>
                    <a:pt x="879" y="834"/>
                  </a:cubicBezTo>
                  <a:cubicBezTo>
                    <a:pt x="888" y="788"/>
                    <a:pt x="888" y="788"/>
                    <a:pt x="888" y="788"/>
                  </a:cubicBezTo>
                  <a:cubicBezTo>
                    <a:pt x="870" y="772"/>
                    <a:pt x="870" y="772"/>
                    <a:pt x="870" y="772"/>
                  </a:cubicBezTo>
                  <a:cubicBezTo>
                    <a:pt x="871" y="753"/>
                    <a:pt x="871" y="753"/>
                    <a:pt x="871" y="753"/>
                  </a:cubicBezTo>
                  <a:cubicBezTo>
                    <a:pt x="857" y="741"/>
                    <a:pt x="857" y="741"/>
                    <a:pt x="857" y="741"/>
                  </a:cubicBezTo>
                  <a:cubicBezTo>
                    <a:pt x="854" y="725"/>
                    <a:pt x="854" y="725"/>
                    <a:pt x="854" y="725"/>
                  </a:cubicBezTo>
                  <a:cubicBezTo>
                    <a:pt x="842" y="729"/>
                    <a:pt x="842" y="729"/>
                    <a:pt x="842" y="729"/>
                  </a:cubicBezTo>
                  <a:cubicBezTo>
                    <a:pt x="854" y="718"/>
                    <a:pt x="854" y="718"/>
                    <a:pt x="854" y="718"/>
                  </a:cubicBezTo>
                  <a:cubicBezTo>
                    <a:pt x="843" y="709"/>
                    <a:pt x="843" y="709"/>
                    <a:pt x="843" y="709"/>
                  </a:cubicBezTo>
                  <a:cubicBezTo>
                    <a:pt x="843" y="709"/>
                    <a:pt x="851" y="698"/>
                    <a:pt x="840" y="694"/>
                  </a:cubicBezTo>
                  <a:cubicBezTo>
                    <a:pt x="829" y="693"/>
                    <a:pt x="822" y="689"/>
                    <a:pt x="822" y="689"/>
                  </a:cubicBezTo>
                  <a:cubicBezTo>
                    <a:pt x="786" y="646"/>
                    <a:pt x="786" y="646"/>
                    <a:pt x="786" y="646"/>
                  </a:cubicBezTo>
                  <a:cubicBezTo>
                    <a:pt x="786" y="646"/>
                    <a:pt x="787" y="638"/>
                    <a:pt x="768" y="641"/>
                  </a:cubicBezTo>
                  <a:cubicBezTo>
                    <a:pt x="749" y="644"/>
                    <a:pt x="748" y="667"/>
                    <a:pt x="733" y="666"/>
                  </a:cubicBezTo>
                  <a:cubicBezTo>
                    <a:pt x="718" y="665"/>
                    <a:pt x="715" y="646"/>
                    <a:pt x="715" y="646"/>
                  </a:cubicBezTo>
                  <a:cubicBezTo>
                    <a:pt x="715" y="646"/>
                    <a:pt x="700" y="653"/>
                    <a:pt x="689" y="649"/>
                  </a:cubicBezTo>
                  <a:cubicBezTo>
                    <a:pt x="678" y="644"/>
                    <a:pt x="671" y="632"/>
                    <a:pt x="671" y="632"/>
                  </a:cubicBezTo>
                  <a:cubicBezTo>
                    <a:pt x="671" y="632"/>
                    <a:pt x="645" y="627"/>
                    <a:pt x="649" y="624"/>
                  </a:cubicBezTo>
                  <a:cubicBezTo>
                    <a:pt x="653" y="616"/>
                    <a:pt x="675" y="617"/>
                    <a:pt x="675" y="617"/>
                  </a:cubicBezTo>
                  <a:cubicBezTo>
                    <a:pt x="675" y="617"/>
                    <a:pt x="678" y="633"/>
                    <a:pt x="689" y="633"/>
                  </a:cubicBezTo>
                  <a:cubicBezTo>
                    <a:pt x="697" y="634"/>
                    <a:pt x="712" y="627"/>
                    <a:pt x="712" y="627"/>
                  </a:cubicBezTo>
                  <a:cubicBezTo>
                    <a:pt x="723" y="631"/>
                    <a:pt x="723" y="631"/>
                    <a:pt x="723" y="631"/>
                  </a:cubicBezTo>
                  <a:cubicBezTo>
                    <a:pt x="724" y="616"/>
                    <a:pt x="724" y="616"/>
                    <a:pt x="724" y="616"/>
                  </a:cubicBezTo>
                  <a:cubicBezTo>
                    <a:pt x="754" y="606"/>
                    <a:pt x="754" y="606"/>
                    <a:pt x="754" y="606"/>
                  </a:cubicBezTo>
                  <a:cubicBezTo>
                    <a:pt x="780" y="615"/>
                    <a:pt x="780" y="615"/>
                    <a:pt x="780" y="615"/>
                  </a:cubicBezTo>
                  <a:cubicBezTo>
                    <a:pt x="811" y="593"/>
                    <a:pt x="811" y="593"/>
                    <a:pt x="811" y="593"/>
                  </a:cubicBezTo>
                  <a:cubicBezTo>
                    <a:pt x="782" y="576"/>
                    <a:pt x="782" y="576"/>
                    <a:pt x="782" y="576"/>
                  </a:cubicBezTo>
                  <a:cubicBezTo>
                    <a:pt x="782" y="576"/>
                    <a:pt x="797" y="573"/>
                    <a:pt x="790" y="562"/>
                  </a:cubicBezTo>
                  <a:cubicBezTo>
                    <a:pt x="783" y="554"/>
                    <a:pt x="787" y="550"/>
                    <a:pt x="776" y="549"/>
                  </a:cubicBezTo>
                  <a:cubicBezTo>
                    <a:pt x="761" y="553"/>
                    <a:pt x="753" y="564"/>
                    <a:pt x="745" y="563"/>
                  </a:cubicBezTo>
                  <a:cubicBezTo>
                    <a:pt x="737" y="567"/>
                    <a:pt x="719" y="562"/>
                    <a:pt x="719" y="562"/>
                  </a:cubicBezTo>
                  <a:cubicBezTo>
                    <a:pt x="719" y="562"/>
                    <a:pt x="741" y="559"/>
                    <a:pt x="745" y="556"/>
                  </a:cubicBezTo>
                  <a:cubicBezTo>
                    <a:pt x="749" y="552"/>
                    <a:pt x="765" y="541"/>
                    <a:pt x="772" y="542"/>
                  </a:cubicBezTo>
                  <a:cubicBezTo>
                    <a:pt x="780" y="542"/>
                    <a:pt x="798" y="554"/>
                    <a:pt x="798" y="554"/>
                  </a:cubicBezTo>
                  <a:cubicBezTo>
                    <a:pt x="836" y="537"/>
                    <a:pt x="836" y="537"/>
                    <a:pt x="836" y="537"/>
                  </a:cubicBezTo>
                  <a:cubicBezTo>
                    <a:pt x="857" y="500"/>
                    <a:pt x="857" y="500"/>
                    <a:pt x="857" y="500"/>
                  </a:cubicBezTo>
                  <a:cubicBezTo>
                    <a:pt x="895" y="467"/>
                    <a:pt x="895" y="467"/>
                    <a:pt x="895" y="467"/>
                  </a:cubicBezTo>
                  <a:cubicBezTo>
                    <a:pt x="924" y="423"/>
                    <a:pt x="924" y="423"/>
                    <a:pt x="924" y="423"/>
                  </a:cubicBezTo>
                  <a:cubicBezTo>
                    <a:pt x="924" y="423"/>
                    <a:pt x="924" y="411"/>
                    <a:pt x="932" y="404"/>
                  </a:cubicBezTo>
                  <a:cubicBezTo>
                    <a:pt x="936" y="396"/>
                    <a:pt x="987" y="353"/>
                    <a:pt x="980" y="326"/>
                  </a:cubicBezTo>
                  <a:cubicBezTo>
                    <a:pt x="974" y="299"/>
                    <a:pt x="933" y="289"/>
                    <a:pt x="933" y="289"/>
                  </a:cubicBezTo>
                  <a:cubicBezTo>
                    <a:pt x="903" y="292"/>
                    <a:pt x="903" y="292"/>
                    <a:pt x="903" y="292"/>
                  </a:cubicBezTo>
                  <a:cubicBezTo>
                    <a:pt x="852" y="270"/>
                    <a:pt x="852" y="270"/>
                    <a:pt x="852" y="270"/>
                  </a:cubicBezTo>
                  <a:cubicBezTo>
                    <a:pt x="829" y="273"/>
                    <a:pt x="829" y="273"/>
                    <a:pt x="829" y="273"/>
                  </a:cubicBezTo>
                  <a:cubicBezTo>
                    <a:pt x="829" y="273"/>
                    <a:pt x="815" y="257"/>
                    <a:pt x="797" y="252"/>
                  </a:cubicBezTo>
                  <a:cubicBezTo>
                    <a:pt x="778" y="251"/>
                    <a:pt x="729" y="264"/>
                    <a:pt x="729" y="264"/>
                  </a:cubicBezTo>
                  <a:cubicBezTo>
                    <a:pt x="718" y="260"/>
                    <a:pt x="718" y="260"/>
                    <a:pt x="718" y="260"/>
                  </a:cubicBezTo>
                  <a:cubicBezTo>
                    <a:pt x="702" y="274"/>
                    <a:pt x="702" y="274"/>
                    <a:pt x="702" y="274"/>
                  </a:cubicBezTo>
                  <a:cubicBezTo>
                    <a:pt x="653" y="276"/>
                    <a:pt x="653" y="276"/>
                    <a:pt x="653" y="276"/>
                  </a:cubicBezTo>
                  <a:cubicBezTo>
                    <a:pt x="691" y="266"/>
                    <a:pt x="691" y="266"/>
                    <a:pt x="691" y="266"/>
                  </a:cubicBezTo>
                  <a:cubicBezTo>
                    <a:pt x="715" y="244"/>
                    <a:pt x="715" y="244"/>
                    <a:pt x="715" y="244"/>
                  </a:cubicBezTo>
                  <a:cubicBezTo>
                    <a:pt x="715" y="244"/>
                    <a:pt x="700" y="240"/>
                    <a:pt x="696" y="240"/>
                  </a:cubicBezTo>
                  <a:cubicBezTo>
                    <a:pt x="693" y="239"/>
                    <a:pt x="674" y="246"/>
                    <a:pt x="674" y="246"/>
                  </a:cubicBezTo>
                  <a:cubicBezTo>
                    <a:pt x="666" y="242"/>
                    <a:pt x="666" y="242"/>
                    <a:pt x="666" y="242"/>
                  </a:cubicBezTo>
                  <a:cubicBezTo>
                    <a:pt x="693" y="232"/>
                    <a:pt x="693" y="232"/>
                    <a:pt x="693" y="232"/>
                  </a:cubicBezTo>
                  <a:cubicBezTo>
                    <a:pt x="723" y="237"/>
                    <a:pt x="723" y="237"/>
                    <a:pt x="723" y="237"/>
                  </a:cubicBezTo>
                  <a:cubicBezTo>
                    <a:pt x="758" y="208"/>
                    <a:pt x="758" y="208"/>
                    <a:pt x="758" y="208"/>
                  </a:cubicBezTo>
                  <a:cubicBezTo>
                    <a:pt x="735" y="207"/>
                    <a:pt x="735" y="207"/>
                    <a:pt x="735" y="207"/>
                  </a:cubicBezTo>
                  <a:cubicBezTo>
                    <a:pt x="713" y="198"/>
                    <a:pt x="713" y="198"/>
                    <a:pt x="713" y="198"/>
                  </a:cubicBezTo>
                  <a:cubicBezTo>
                    <a:pt x="732" y="195"/>
                    <a:pt x="732" y="195"/>
                    <a:pt x="732" y="195"/>
                  </a:cubicBezTo>
                  <a:cubicBezTo>
                    <a:pt x="725" y="180"/>
                    <a:pt x="725" y="180"/>
                    <a:pt x="725" y="180"/>
                  </a:cubicBezTo>
                  <a:cubicBezTo>
                    <a:pt x="740" y="181"/>
                    <a:pt x="740" y="181"/>
                    <a:pt x="740" y="181"/>
                  </a:cubicBezTo>
                  <a:cubicBezTo>
                    <a:pt x="763" y="163"/>
                    <a:pt x="763" y="163"/>
                    <a:pt x="763" y="163"/>
                  </a:cubicBezTo>
                  <a:cubicBezTo>
                    <a:pt x="763" y="163"/>
                    <a:pt x="786" y="160"/>
                    <a:pt x="805" y="145"/>
                  </a:cubicBezTo>
                  <a:cubicBezTo>
                    <a:pt x="821" y="131"/>
                    <a:pt x="829" y="127"/>
                    <a:pt x="829" y="127"/>
                  </a:cubicBezTo>
                  <a:cubicBezTo>
                    <a:pt x="829" y="127"/>
                    <a:pt x="851" y="125"/>
                    <a:pt x="863" y="121"/>
                  </a:cubicBezTo>
                  <a:cubicBezTo>
                    <a:pt x="870" y="114"/>
                    <a:pt x="883" y="88"/>
                    <a:pt x="883" y="88"/>
                  </a:cubicBezTo>
                  <a:cubicBezTo>
                    <a:pt x="883" y="88"/>
                    <a:pt x="871" y="99"/>
                    <a:pt x="875" y="88"/>
                  </a:cubicBezTo>
                  <a:cubicBezTo>
                    <a:pt x="876" y="76"/>
                    <a:pt x="896" y="54"/>
                    <a:pt x="896" y="54"/>
                  </a:cubicBezTo>
                  <a:cubicBezTo>
                    <a:pt x="862" y="45"/>
                    <a:pt x="862" y="45"/>
                    <a:pt x="862" y="45"/>
                  </a:cubicBezTo>
                  <a:cubicBezTo>
                    <a:pt x="847" y="44"/>
                    <a:pt x="847" y="44"/>
                    <a:pt x="847" y="44"/>
                  </a:cubicBezTo>
                  <a:cubicBezTo>
                    <a:pt x="855" y="52"/>
                    <a:pt x="855" y="52"/>
                    <a:pt x="855" y="52"/>
                  </a:cubicBezTo>
                  <a:cubicBezTo>
                    <a:pt x="825" y="43"/>
                    <a:pt x="825" y="43"/>
                    <a:pt x="825" y="43"/>
                  </a:cubicBezTo>
                  <a:cubicBezTo>
                    <a:pt x="802" y="50"/>
                    <a:pt x="802" y="50"/>
                    <a:pt x="802" y="50"/>
                  </a:cubicBezTo>
                  <a:cubicBezTo>
                    <a:pt x="780" y="45"/>
                    <a:pt x="780" y="45"/>
                    <a:pt x="780" y="45"/>
                  </a:cubicBezTo>
                  <a:cubicBezTo>
                    <a:pt x="773" y="33"/>
                    <a:pt x="773" y="33"/>
                    <a:pt x="773" y="33"/>
                  </a:cubicBezTo>
                  <a:cubicBezTo>
                    <a:pt x="769" y="44"/>
                    <a:pt x="769" y="44"/>
                    <a:pt x="769" y="44"/>
                  </a:cubicBezTo>
                  <a:cubicBezTo>
                    <a:pt x="739" y="43"/>
                    <a:pt x="739" y="43"/>
                    <a:pt x="739" y="43"/>
                  </a:cubicBezTo>
                  <a:cubicBezTo>
                    <a:pt x="712" y="57"/>
                    <a:pt x="712" y="57"/>
                    <a:pt x="712" y="57"/>
                  </a:cubicBezTo>
                  <a:cubicBezTo>
                    <a:pt x="724" y="38"/>
                    <a:pt x="724" y="38"/>
                    <a:pt x="724" y="38"/>
                  </a:cubicBezTo>
                  <a:cubicBezTo>
                    <a:pt x="710" y="18"/>
                    <a:pt x="710" y="18"/>
                    <a:pt x="710" y="18"/>
                  </a:cubicBezTo>
                  <a:cubicBezTo>
                    <a:pt x="710" y="18"/>
                    <a:pt x="686" y="48"/>
                    <a:pt x="683" y="48"/>
                  </a:cubicBezTo>
                  <a:cubicBezTo>
                    <a:pt x="675" y="44"/>
                    <a:pt x="691" y="25"/>
                    <a:pt x="691" y="25"/>
                  </a:cubicBezTo>
                  <a:cubicBezTo>
                    <a:pt x="688" y="2"/>
                    <a:pt x="688" y="2"/>
                    <a:pt x="688" y="2"/>
                  </a:cubicBezTo>
                  <a:cubicBezTo>
                    <a:pt x="680" y="13"/>
                    <a:pt x="680" y="13"/>
                    <a:pt x="680" y="13"/>
                  </a:cubicBezTo>
                  <a:cubicBezTo>
                    <a:pt x="677" y="5"/>
                    <a:pt x="677" y="5"/>
                    <a:pt x="677" y="5"/>
                  </a:cubicBezTo>
                  <a:cubicBezTo>
                    <a:pt x="677" y="5"/>
                    <a:pt x="662" y="1"/>
                    <a:pt x="659" y="1"/>
                  </a:cubicBezTo>
                  <a:cubicBezTo>
                    <a:pt x="651" y="0"/>
                    <a:pt x="655" y="8"/>
                    <a:pt x="655" y="8"/>
                  </a:cubicBezTo>
                  <a:cubicBezTo>
                    <a:pt x="655" y="8"/>
                    <a:pt x="643" y="11"/>
                    <a:pt x="639" y="19"/>
                  </a:cubicBezTo>
                  <a:cubicBezTo>
                    <a:pt x="635" y="26"/>
                    <a:pt x="642" y="42"/>
                    <a:pt x="642" y="42"/>
                  </a:cubicBezTo>
                  <a:cubicBezTo>
                    <a:pt x="642" y="42"/>
                    <a:pt x="631" y="38"/>
                    <a:pt x="630" y="49"/>
                  </a:cubicBezTo>
                  <a:cubicBezTo>
                    <a:pt x="626" y="60"/>
                    <a:pt x="629" y="72"/>
                    <a:pt x="629" y="72"/>
                  </a:cubicBezTo>
                  <a:cubicBezTo>
                    <a:pt x="644" y="84"/>
                    <a:pt x="644" y="84"/>
                    <a:pt x="644" y="84"/>
                  </a:cubicBezTo>
                  <a:cubicBezTo>
                    <a:pt x="625" y="76"/>
                    <a:pt x="625" y="76"/>
                    <a:pt x="625" y="76"/>
                  </a:cubicBezTo>
                  <a:cubicBezTo>
                    <a:pt x="606" y="79"/>
                    <a:pt x="606" y="79"/>
                    <a:pt x="606" y="79"/>
                  </a:cubicBezTo>
                  <a:cubicBezTo>
                    <a:pt x="592" y="70"/>
                    <a:pt x="592" y="70"/>
                    <a:pt x="592" y="70"/>
                  </a:cubicBezTo>
                  <a:cubicBezTo>
                    <a:pt x="588" y="70"/>
                    <a:pt x="588" y="70"/>
                    <a:pt x="588" y="70"/>
                  </a:cubicBezTo>
                  <a:cubicBezTo>
                    <a:pt x="595" y="82"/>
                    <a:pt x="595" y="82"/>
                    <a:pt x="595" y="82"/>
                  </a:cubicBezTo>
                  <a:cubicBezTo>
                    <a:pt x="590" y="112"/>
                    <a:pt x="590" y="112"/>
                    <a:pt x="590" y="112"/>
                  </a:cubicBezTo>
                  <a:cubicBezTo>
                    <a:pt x="575" y="108"/>
                    <a:pt x="575" y="108"/>
                    <a:pt x="575" y="108"/>
                  </a:cubicBezTo>
                  <a:cubicBezTo>
                    <a:pt x="575" y="119"/>
                    <a:pt x="575" y="119"/>
                    <a:pt x="575" y="119"/>
                  </a:cubicBezTo>
                  <a:cubicBezTo>
                    <a:pt x="585" y="127"/>
                    <a:pt x="585" y="127"/>
                    <a:pt x="585" y="127"/>
                  </a:cubicBezTo>
                  <a:cubicBezTo>
                    <a:pt x="581" y="135"/>
                    <a:pt x="581" y="135"/>
                    <a:pt x="581" y="135"/>
                  </a:cubicBezTo>
                  <a:cubicBezTo>
                    <a:pt x="592" y="143"/>
                    <a:pt x="592" y="143"/>
                    <a:pt x="592" y="143"/>
                  </a:cubicBezTo>
                  <a:cubicBezTo>
                    <a:pt x="602" y="170"/>
                    <a:pt x="602" y="170"/>
                    <a:pt x="602" y="170"/>
                  </a:cubicBezTo>
                  <a:cubicBezTo>
                    <a:pt x="578" y="135"/>
                    <a:pt x="578" y="135"/>
                    <a:pt x="578" y="135"/>
                  </a:cubicBezTo>
                  <a:cubicBezTo>
                    <a:pt x="554" y="153"/>
                    <a:pt x="554" y="153"/>
                    <a:pt x="554" y="153"/>
                  </a:cubicBezTo>
                  <a:cubicBezTo>
                    <a:pt x="548" y="137"/>
                    <a:pt x="548" y="137"/>
                    <a:pt x="548" y="137"/>
                  </a:cubicBezTo>
                  <a:cubicBezTo>
                    <a:pt x="536" y="140"/>
                    <a:pt x="536" y="140"/>
                    <a:pt x="536" y="140"/>
                  </a:cubicBezTo>
                  <a:cubicBezTo>
                    <a:pt x="539" y="163"/>
                    <a:pt x="539" y="163"/>
                    <a:pt x="539" y="163"/>
                  </a:cubicBezTo>
                  <a:cubicBezTo>
                    <a:pt x="529" y="144"/>
                    <a:pt x="529" y="144"/>
                    <a:pt x="529" y="144"/>
                  </a:cubicBezTo>
                  <a:cubicBezTo>
                    <a:pt x="510" y="143"/>
                    <a:pt x="510" y="143"/>
                    <a:pt x="510" y="143"/>
                  </a:cubicBezTo>
                  <a:cubicBezTo>
                    <a:pt x="509" y="166"/>
                    <a:pt x="509" y="166"/>
                    <a:pt x="509" y="166"/>
                  </a:cubicBezTo>
                  <a:cubicBezTo>
                    <a:pt x="519" y="182"/>
                    <a:pt x="519" y="182"/>
                    <a:pt x="519" y="182"/>
                  </a:cubicBezTo>
                  <a:lnTo>
                    <a:pt x="508" y="177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9" name="Freeform 244">
              <a:extLst>
                <a:ext uri="{FF2B5EF4-FFF2-40B4-BE49-F238E27FC236}">
                  <a16:creationId xmlns:a16="http://schemas.microsoft.com/office/drawing/2014/main" id="{0E61D215-2DF6-4340-9085-C4CF8BFDF92D}"/>
                </a:ext>
              </a:extLst>
            </p:cNvPr>
            <p:cNvSpPr>
              <a:spLocks/>
            </p:cNvSpPr>
            <p:nvPr/>
          </p:nvSpPr>
          <p:spPr bwMode="gray">
            <a:xfrm>
              <a:off x="4512159" y="3577654"/>
              <a:ext cx="36681" cy="36681"/>
            </a:xfrm>
            <a:custGeom>
              <a:avLst/>
              <a:gdLst>
                <a:gd name="T0" fmla="*/ 46 w 71"/>
                <a:gd name="T1" fmla="*/ 0 h 68"/>
                <a:gd name="T2" fmla="*/ 23 w 71"/>
                <a:gd name="T3" fmla="*/ 29 h 68"/>
                <a:gd name="T4" fmla="*/ 8 w 71"/>
                <a:gd name="T5" fmla="*/ 33 h 68"/>
                <a:gd name="T6" fmla="*/ 7 w 71"/>
                <a:gd name="T7" fmla="*/ 52 h 68"/>
                <a:gd name="T8" fmla="*/ 21 w 71"/>
                <a:gd name="T9" fmla="*/ 68 h 68"/>
                <a:gd name="T10" fmla="*/ 36 w 71"/>
                <a:gd name="T11" fmla="*/ 61 h 68"/>
                <a:gd name="T12" fmla="*/ 71 w 71"/>
                <a:gd name="T13" fmla="*/ 32 h 68"/>
                <a:gd name="T14" fmla="*/ 64 w 71"/>
                <a:gd name="T15" fmla="*/ 20 h 68"/>
                <a:gd name="T16" fmla="*/ 65 w 71"/>
                <a:gd name="T17" fmla="*/ 5 h 68"/>
                <a:gd name="T18" fmla="*/ 46 w 71"/>
                <a:gd name="T19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" h="68">
                  <a:moveTo>
                    <a:pt x="46" y="0"/>
                  </a:moveTo>
                  <a:cubicBezTo>
                    <a:pt x="23" y="29"/>
                    <a:pt x="23" y="29"/>
                    <a:pt x="23" y="29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3"/>
                    <a:pt x="0" y="44"/>
                    <a:pt x="7" y="52"/>
                  </a:cubicBezTo>
                  <a:cubicBezTo>
                    <a:pt x="14" y="63"/>
                    <a:pt x="21" y="68"/>
                    <a:pt x="21" y="68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59" y="43"/>
                    <a:pt x="71" y="32"/>
                    <a:pt x="71" y="32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65" y="5"/>
                    <a:pt x="65" y="5"/>
                    <a:pt x="65" y="5"/>
                  </a:cubicBezTo>
                  <a:lnTo>
                    <a:pt x="46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0" name="Freeform 245">
              <a:extLst>
                <a:ext uri="{FF2B5EF4-FFF2-40B4-BE49-F238E27FC236}">
                  <a16:creationId xmlns:a16="http://schemas.microsoft.com/office/drawing/2014/main" id="{06BA8BB8-FF9D-47AF-B2B2-28A625A3D57A}"/>
                </a:ext>
              </a:extLst>
            </p:cNvPr>
            <p:cNvSpPr>
              <a:spLocks/>
            </p:cNvSpPr>
            <p:nvPr/>
          </p:nvSpPr>
          <p:spPr bwMode="gray">
            <a:xfrm>
              <a:off x="4489832" y="3060936"/>
              <a:ext cx="81336" cy="76551"/>
            </a:xfrm>
            <a:custGeom>
              <a:avLst/>
              <a:gdLst>
                <a:gd name="T0" fmla="*/ 13 w 155"/>
                <a:gd name="T1" fmla="*/ 86 h 144"/>
                <a:gd name="T2" fmla="*/ 35 w 155"/>
                <a:gd name="T3" fmla="*/ 102 h 144"/>
                <a:gd name="T4" fmla="*/ 38 w 155"/>
                <a:gd name="T5" fmla="*/ 110 h 144"/>
                <a:gd name="T6" fmla="*/ 31 w 155"/>
                <a:gd name="T7" fmla="*/ 106 h 144"/>
                <a:gd name="T8" fmla="*/ 27 w 155"/>
                <a:gd name="T9" fmla="*/ 110 h 144"/>
                <a:gd name="T10" fmla="*/ 27 w 155"/>
                <a:gd name="T11" fmla="*/ 121 h 144"/>
                <a:gd name="T12" fmla="*/ 11 w 155"/>
                <a:gd name="T13" fmla="*/ 124 h 144"/>
                <a:gd name="T14" fmla="*/ 4 w 155"/>
                <a:gd name="T15" fmla="*/ 120 h 144"/>
                <a:gd name="T16" fmla="*/ 0 w 155"/>
                <a:gd name="T17" fmla="*/ 120 h 144"/>
                <a:gd name="T18" fmla="*/ 18 w 155"/>
                <a:gd name="T19" fmla="*/ 144 h 144"/>
                <a:gd name="T20" fmla="*/ 45 w 155"/>
                <a:gd name="T21" fmla="*/ 130 h 144"/>
                <a:gd name="T22" fmla="*/ 49 w 155"/>
                <a:gd name="T23" fmla="*/ 118 h 144"/>
                <a:gd name="T24" fmla="*/ 57 w 155"/>
                <a:gd name="T25" fmla="*/ 119 h 144"/>
                <a:gd name="T26" fmla="*/ 58 w 155"/>
                <a:gd name="T27" fmla="*/ 96 h 144"/>
                <a:gd name="T28" fmla="*/ 65 w 155"/>
                <a:gd name="T29" fmla="*/ 96 h 144"/>
                <a:gd name="T30" fmla="*/ 72 w 155"/>
                <a:gd name="T31" fmla="*/ 116 h 144"/>
                <a:gd name="T32" fmla="*/ 87 w 155"/>
                <a:gd name="T33" fmla="*/ 105 h 144"/>
                <a:gd name="T34" fmla="*/ 102 w 155"/>
                <a:gd name="T35" fmla="*/ 102 h 144"/>
                <a:gd name="T36" fmla="*/ 92 w 155"/>
                <a:gd name="T37" fmla="*/ 82 h 144"/>
                <a:gd name="T38" fmla="*/ 107 w 155"/>
                <a:gd name="T39" fmla="*/ 75 h 144"/>
                <a:gd name="T40" fmla="*/ 115 w 155"/>
                <a:gd name="T41" fmla="*/ 64 h 144"/>
                <a:gd name="T42" fmla="*/ 138 w 155"/>
                <a:gd name="T43" fmla="*/ 69 h 144"/>
                <a:gd name="T44" fmla="*/ 153 w 155"/>
                <a:gd name="T45" fmla="*/ 58 h 144"/>
                <a:gd name="T46" fmla="*/ 150 w 155"/>
                <a:gd name="T47" fmla="*/ 50 h 144"/>
                <a:gd name="T48" fmla="*/ 130 w 155"/>
                <a:gd name="T49" fmla="*/ 61 h 144"/>
                <a:gd name="T50" fmla="*/ 127 w 155"/>
                <a:gd name="T51" fmla="*/ 53 h 144"/>
                <a:gd name="T52" fmla="*/ 150 w 155"/>
                <a:gd name="T53" fmla="*/ 31 h 144"/>
                <a:gd name="T54" fmla="*/ 151 w 155"/>
                <a:gd name="T55" fmla="*/ 28 h 144"/>
                <a:gd name="T56" fmla="*/ 155 w 155"/>
                <a:gd name="T57" fmla="*/ 20 h 144"/>
                <a:gd name="T58" fmla="*/ 152 w 155"/>
                <a:gd name="T59" fmla="*/ 1 h 144"/>
                <a:gd name="T60" fmla="*/ 129 w 155"/>
                <a:gd name="T61" fmla="*/ 7 h 144"/>
                <a:gd name="T62" fmla="*/ 113 w 155"/>
                <a:gd name="T63" fmla="*/ 22 h 144"/>
                <a:gd name="T64" fmla="*/ 72 w 155"/>
                <a:gd name="T65" fmla="*/ 28 h 144"/>
                <a:gd name="T66" fmla="*/ 75 w 155"/>
                <a:gd name="T67" fmla="*/ 55 h 144"/>
                <a:gd name="T68" fmla="*/ 53 w 155"/>
                <a:gd name="T69" fmla="*/ 46 h 144"/>
                <a:gd name="T70" fmla="*/ 57 w 155"/>
                <a:gd name="T71" fmla="*/ 38 h 144"/>
                <a:gd name="T72" fmla="*/ 42 w 155"/>
                <a:gd name="T73" fmla="*/ 30 h 144"/>
                <a:gd name="T74" fmla="*/ 26 w 155"/>
                <a:gd name="T75" fmla="*/ 45 h 144"/>
                <a:gd name="T76" fmla="*/ 25 w 155"/>
                <a:gd name="T77" fmla="*/ 83 h 144"/>
                <a:gd name="T78" fmla="*/ 13 w 155"/>
                <a:gd name="T79" fmla="*/ 8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5" h="144">
                  <a:moveTo>
                    <a:pt x="13" y="86"/>
                  </a:moveTo>
                  <a:cubicBezTo>
                    <a:pt x="13" y="86"/>
                    <a:pt x="28" y="94"/>
                    <a:pt x="35" y="102"/>
                  </a:cubicBezTo>
                  <a:cubicBezTo>
                    <a:pt x="42" y="107"/>
                    <a:pt x="38" y="110"/>
                    <a:pt x="38" y="110"/>
                  </a:cubicBezTo>
                  <a:cubicBezTo>
                    <a:pt x="31" y="106"/>
                    <a:pt x="31" y="106"/>
                    <a:pt x="31" y="106"/>
                  </a:cubicBezTo>
                  <a:cubicBezTo>
                    <a:pt x="27" y="110"/>
                    <a:pt x="27" y="110"/>
                    <a:pt x="27" y="110"/>
                  </a:cubicBezTo>
                  <a:cubicBezTo>
                    <a:pt x="27" y="121"/>
                    <a:pt x="27" y="121"/>
                    <a:pt x="27" y="121"/>
                  </a:cubicBezTo>
                  <a:cubicBezTo>
                    <a:pt x="11" y="124"/>
                    <a:pt x="11" y="124"/>
                    <a:pt x="11" y="124"/>
                  </a:cubicBezTo>
                  <a:cubicBezTo>
                    <a:pt x="4" y="120"/>
                    <a:pt x="4" y="120"/>
                    <a:pt x="4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8" y="144"/>
                    <a:pt x="18" y="144"/>
                    <a:pt x="18" y="144"/>
                  </a:cubicBezTo>
                  <a:cubicBezTo>
                    <a:pt x="45" y="130"/>
                    <a:pt x="45" y="130"/>
                    <a:pt x="45" y="130"/>
                  </a:cubicBezTo>
                  <a:cubicBezTo>
                    <a:pt x="49" y="118"/>
                    <a:pt x="49" y="118"/>
                    <a:pt x="49" y="118"/>
                  </a:cubicBezTo>
                  <a:cubicBezTo>
                    <a:pt x="57" y="119"/>
                    <a:pt x="57" y="119"/>
                    <a:pt x="57" y="119"/>
                  </a:cubicBezTo>
                  <a:cubicBezTo>
                    <a:pt x="58" y="96"/>
                    <a:pt x="58" y="96"/>
                    <a:pt x="58" y="96"/>
                  </a:cubicBezTo>
                  <a:cubicBezTo>
                    <a:pt x="65" y="96"/>
                    <a:pt x="65" y="96"/>
                    <a:pt x="65" y="96"/>
                  </a:cubicBezTo>
                  <a:cubicBezTo>
                    <a:pt x="65" y="96"/>
                    <a:pt x="61" y="111"/>
                    <a:pt x="72" y="116"/>
                  </a:cubicBezTo>
                  <a:cubicBezTo>
                    <a:pt x="83" y="124"/>
                    <a:pt x="87" y="105"/>
                    <a:pt x="87" y="105"/>
                  </a:cubicBezTo>
                  <a:cubicBezTo>
                    <a:pt x="87" y="105"/>
                    <a:pt x="98" y="109"/>
                    <a:pt x="102" y="102"/>
                  </a:cubicBezTo>
                  <a:cubicBezTo>
                    <a:pt x="110" y="94"/>
                    <a:pt x="92" y="82"/>
                    <a:pt x="92" y="82"/>
                  </a:cubicBezTo>
                  <a:cubicBezTo>
                    <a:pt x="107" y="75"/>
                    <a:pt x="107" y="75"/>
                    <a:pt x="107" y="75"/>
                  </a:cubicBezTo>
                  <a:cubicBezTo>
                    <a:pt x="115" y="64"/>
                    <a:pt x="115" y="64"/>
                    <a:pt x="115" y="64"/>
                  </a:cubicBezTo>
                  <a:cubicBezTo>
                    <a:pt x="115" y="64"/>
                    <a:pt x="126" y="72"/>
                    <a:pt x="138" y="69"/>
                  </a:cubicBezTo>
                  <a:cubicBezTo>
                    <a:pt x="153" y="66"/>
                    <a:pt x="153" y="58"/>
                    <a:pt x="153" y="58"/>
                  </a:cubicBezTo>
                  <a:cubicBezTo>
                    <a:pt x="150" y="50"/>
                    <a:pt x="150" y="50"/>
                    <a:pt x="150" y="50"/>
                  </a:cubicBezTo>
                  <a:cubicBezTo>
                    <a:pt x="130" y="61"/>
                    <a:pt x="130" y="61"/>
                    <a:pt x="130" y="61"/>
                  </a:cubicBezTo>
                  <a:cubicBezTo>
                    <a:pt x="130" y="61"/>
                    <a:pt x="127" y="61"/>
                    <a:pt x="127" y="53"/>
                  </a:cubicBezTo>
                  <a:cubicBezTo>
                    <a:pt x="127" y="46"/>
                    <a:pt x="150" y="31"/>
                    <a:pt x="150" y="31"/>
                  </a:cubicBezTo>
                  <a:cubicBezTo>
                    <a:pt x="151" y="28"/>
                    <a:pt x="151" y="28"/>
                    <a:pt x="151" y="28"/>
                  </a:cubicBezTo>
                  <a:cubicBezTo>
                    <a:pt x="155" y="20"/>
                    <a:pt x="155" y="20"/>
                    <a:pt x="155" y="20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1"/>
                    <a:pt x="137" y="0"/>
                    <a:pt x="129" y="7"/>
                  </a:cubicBezTo>
                  <a:cubicBezTo>
                    <a:pt x="121" y="11"/>
                    <a:pt x="113" y="22"/>
                    <a:pt x="113" y="22"/>
                  </a:cubicBezTo>
                  <a:cubicBezTo>
                    <a:pt x="113" y="22"/>
                    <a:pt x="80" y="20"/>
                    <a:pt x="72" y="28"/>
                  </a:cubicBezTo>
                  <a:cubicBezTo>
                    <a:pt x="64" y="35"/>
                    <a:pt x="75" y="55"/>
                    <a:pt x="75" y="55"/>
                  </a:cubicBezTo>
                  <a:cubicBezTo>
                    <a:pt x="53" y="46"/>
                    <a:pt x="53" y="46"/>
                    <a:pt x="53" y="46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2" y="30"/>
                    <a:pt x="34" y="33"/>
                    <a:pt x="26" y="45"/>
                  </a:cubicBezTo>
                  <a:cubicBezTo>
                    <a:pt x="14" y="59"/>
                    <a:pt x="25" y="83"/>
                    <a:pt x="25" y="83"/>
                  </a:cubicBezTo>
                  <a:lnTo>
                    <a:pt x="13" y="86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1" name="Freeform 246">
              <a:extLst>
                <a:ext uri="{FF2B5EF4-FFF2-40B4-BE49-F238E27FC236}">
                  <a16:creationId xmlns:a16="http://schemas.microsoft.com/office/drawing/2014/main" id="{0510F211-E725-4911-BE2E-3AECD0C4D544}"/>
                </a:ext>
              </a:extLst>
            </p:cNvPr>
            <p:cNvSpPr>
              <a:spLocks/>
            </p:cNvSpPr>
            <p:nvPr/>
          </p:nvSpPr>
          <p:spPr bwMode="gray">
            <a:xfrm>
              <a:off x="4540866" y="3303347"/>
              <a:ext cx="9569" cy="7975"/>
            </a:xfrm>
            <a:custGeom>
              <a:avLst/>
              <a:gdLst>
                <a:gd name="T0" fmla="*/ 4 w 6"/>
                <a:gd name="T1" fmla="*/ 0 h 5"/>
                <a:gd name="T2" fmla="*/ 0 w 6"/>
                <a:gd name="T3" fmla="*/ 5 h 5"/>
                <a:gd name="T4" fmla="*/ 6 w 6"/>
                <a:gd name="T5" fmla="*/ 3 h 5"/>
                <a:gd name="T6" fmla="*/ 4 w 6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5">
                  <a:moveTo>
                    <a:pt x="4" y="0"/>
                  </a:moveTo>
                  <a:lnTo>
                    <a:pt x="0" y="5"/>
                  </a:lnTo>
                  <a:lnTo>
                    <a:pt x="6" y="3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2" name="Freeform 247">
              <a:extLst>
                <a:ext uri="{FF2B5EF4-FFF2-40B4-BE49-F238E27FC236}">
                  <a16:creationId xmlns:a16="http://schemas.microsoft.com/office/drawing/2014/main" id="{61298EF7-FC17-446A-B9FE-782380E6A85F}"/>
                </a:ext>
              </a:extLst>
            </p:cNvPr>
            <p:cNvSpPr>
              <a:spLocks/>
            </p:cNvSpPr>
            <p:nvPr/>
          </p:nvSpPr>
          <p:spPr bwMode="gray">
            <a:xfrm>
              <a:off x="4886939" y="3009902"/>
              <a:ext cx="3190" cy="6379"/>
            </a:xfrm>
            <a:custGeom>
              <a:avLst/>
              <a:gdLst>
                <a:gd name="T0" fmla="*/ 2 w 2"/>
                <a:gd name="T1" fmla="*/ 0 h 4"/>
                <a:gd name="T2" fmla="*/ 1 w 2"/>
                <a:gd name="T3" fmla="*/ 0 h 4"/>
                <a:gd name="T4" fmla="*/ 0 w 2"/>
                <a:gd name="T5" fmla="*/ 4 h 4"/>
                <a:gd name="T6" fmla="*/ 2 w 2"/>
                <a:gd name="T7" fmla="*/ 3 h 4"/>
                <a:gd name="T8" fmla="*/ 2 w 2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4">
                  <a:moveTo>
                    <a:pt x="2" y="0"/>
                  </a:moveTo>
                  <a:lnTo>
                    <a:pt x="1" y="0"/>
                  </a:lnTo>
                  <a:lnTo>
                    <a:pt x="0" y="4"/>
                  </a:lnTo>
                  <a:lnTo>
                    <a:pt x="2" y="3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3" name="Freeform 248">
              <a:extLst>
                <a:ext uri="{FF2B5EF4-FFF2-40B4-BE49-F238E27FC236}">
                  <a16:creationId xmlns:a16="http://schemas.microsoft.com/office/drawing/2014/main" id="{B88C4A4B-342B-441A-97A3-746E9A7FEF8A}"/>
                </a:ext>
              </a:extLst>
            </p:cNvPr>
            <p:cNvSpPr>
              <a:spLocks/>
            </p:cNvSpPr>
            <p:nvPr/>
          </p:nvSpPr>
          <p:spPr bwMode="gray">
            <a:xfrm>
              <a:off x="4780087" y="3072100"/>
              <a:ext cx="7975" cy="15948"/>
            </a:xfrm>
            <a:custGeom>
              <a:avLst/>
              <a:gdLst>
                <a:gd name="T0" fmla="*/ 0 w 15"/>
                <a:gd name="T1" fmla="*/ 11 h 31"/>
                <a:gd name="T2" fmla="*/ 6 w 15"/>
                <a:gd name="T3" fmla="*/ 31 h 31"/>
                <a:gd name="T4" fmla="*/ 15 w 15"/>
                <a:gd name="T5" fmla="*/ 8 h 31"/>
                <a:gd name="T6" fmla="*/ 8 w 15"/>
                <a:gd name="T7" fmla="*/ 4 h 31"/>
                <a:gd name="T8" fmla="*/ 0 w 15"/>
                <a:gd name="T9" fmla="*/ 1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1">
                  <a:moveTo>
                    <a:pt x="0" y="11"/>
                  </a:moveTo>
                  <a:cubicBezTo>
                    <a:pt x="6" y="31"/>
                    <a:pt x="6" y="31"/>
                    <a:pt x="6" y="31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0" y="0"/>
                    <a:pt x="0" y="1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4" name="Freeform 249">
              <a:extLst>
                <a:ext uri="{FF2B5EF4-FFF2-40B4-BE49-F238E27FC236}">
                  <a16:creationId xmlns:a16="http://schemas.microsoft.com/office/drawing/2014/main" id="{DECBE6B0-6CAD-4844-BA74-F9ED5D569AB4}"/>
                </a:ext>
              </a:extLst>
            </p:cNvPr>
            <p:cNvSpPr>
              <a:spLocks/>
            </p:cNvSpPr>
            <p:nvPr/>
          </p:nvSpPr>
          <p:spPr bwMode="gray">
            <a:xfrm>
              <a:off x="4759354" y="3048178"/>
              <a:ext cx="17543" cy="33491"/>
            </a:xfrm>
            <a:custGeom>
              <a:avLst/>
              <a:gdLst>
                <a:gd name="T0" fmla="*/ 25 w 32"/>
                <a:gd name="T1" fmla="*/ 62 h 63"/>
                <a:gd name="T2" fmla="*/ 22 w 32"/>
                <a:gd name="T3" fmla="*/ 32 h 63"/>
                <a:gd name="T4" fmla="*/ 0 w 32"/>
                <a:gd name="T5" fmla="*/ 27 h 63"/>
                <a:gd name="T6" fmla="*/ 6 w 32"/>
                <a:gd name="T7" fmla="*/ 57 h 63"/>
                <a:gd name="T8" fmla="*/ 25 w 32"/>
                <a:gd name="T9" fmla="*/ 6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3">
                  <a:moveTo>
                    <a:pt x="25" y="62"/>
                  </a:moveTo>
                  <a:cubicBezTo>
                    <a:pt x="25" y="62"/>
                    <a:pt x="32" y="63"/>
                    <a:pt x="22" y="32"/>
                  </a:cubicBezTo>
                  <a:cubicBezTo>
                    <a:pt x="12" y="0"/>
                    <a:pt x="0" y="27"/>
                    <a:pt x="0" y="27"/>
                  </a:cubicBezTo>
                  <a:cubicBezTo>
                    <a:pt x="6" y="57"/>
                    <a:pt x="6" y="57"/>
                    <a:pt x="6" y="57"/>
                  </a:cubicBezTo>
                  <a:lnTo>
                    <a:pt x="25" y="6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5" name="Freeform 250">
              <a:extLst>
                <a:ext uri="{FF2B5EF4-FFF2-40B4-BE49-F238E27FC236}">
                  <a16:creationId xmlns:a16="http://schemas.microsoft.com/office/drawing/2014/main" id="{9590229C-2FA2-426D-9C03-FBE4F22129B9}"/>
                </a:ext>
              </a:extLst>
            </p:cNvPr>
            <p:cNvSpPr>
              <a:spLocks/>
            </p:cNvSpPr>
            <p:nvPr/>
          </p:nvSpPr>
          <p:spPr bwMode="gray">
            <a:xfrm>
              <a:off x="4636554" y="4070450"/>
              <a:ext cx="38275" cy="23923"/>
            </a:xfrm>
            <a:custGeom>
              <a:avLst/>
              <a:gdLst>
                <a:gd name="T0" fmla="*/ 60 w 74"/>
                <a:gd name="T1" fmla="*/ 13 h 46"/>
                <a:gd name="T2" fmla="*/ 42 w 74"/>
                <a:gd name="T3" fmla="*/ 1 h 46"/>
                <a:gd name="T4" fmla="*/ 30 w 74"/>
                <a:gd name="T5" fmla="*/ 8 h 46"/>
                <a:gd name="T6" fmla="*/ 0 w 74"/>
                <a:gd name="T7" fmla="*/ 10 h 46"/>
                <a:gd name="T8" fmla="*/ 7 w 74"/>
                <a:gd name="T9" fmla="*/ 22 h 46"/>
                <a:gd name="T10" fmla="*/ 18 w 74"/>
                <a:gd name="T11" fmla="*/ 23 h 46"/>
                <a:gd name="T12" fmla="*/ 32 w 74"/>
                <a:gd name="T13" fmla="*/ 46 h 46"/>
                <a:gd name="T14" fmla="*/ 55 w 74"/>
                <a:gd name="T15" fmla="*/ 43 h 46"/>
                <a:gd name="T16" fmla="*/ 63 w 74"/>
                <a:gd name="T17" fmla="*/ 32 h 46"/>
                <a:gd name="T18" fmla="*/ 74 w 74"/>
                <a:gd name="T19" fmla="*/ 25 h 46"/>
                <a:gd name="T20" fmla="*/ 67 w 74"/>
                <a:gd name="T21" fmla="*/ 13 h 46"/>
                <a:gd name="T22" fmla="*/ 60 w 74"/>
                <a:gd name="T23" fmla="*/ 1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4" h="46">
                  <a:moveTo>
                    <a:pt x="60" y="13"/>
                  </a:moveTo>
                  <a:cubicBezTo>
                    <a:pt x="60" y="13"/>
                    <a:pt x="49" y="1"/>
                    <a:pt x="42" y="1"/>
                  </a:cubicBezTo>
                  <a:cubicBezTo>
                    <a:pt x="38" y="0"/>
                    <a:pt x="30" y="8"/>
                    <a:pt x="30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55" y="43"/>
                    <a:pt x="55" y="43"/>
                    <a:pt x="55" y="43"/>
                  </a:cubicBezTo>
                  <a:cubicBezTo>
                    <a:pt x="55" y="43"/>
                    <a:pt x="59" y="36"/>
                    <a:pt x="63" y="32"/>
                  </a:cubicBezTo>
                  <a:cubicBezTo>
                    <a:pt x="70" y="33"/>
                    <a:pt x="74" y="25"/>
                    <a:pt x="74" y="25"/>
                  </a:cubicBezTo>
                  <a:cubicBezTo>
                    <a:pt x="67" y="13"/>
                    <a:pt x="67" y="13"/>
                    <a:pt x="67" y="13"/>
                  </a:cubicBezTo>
                  <a:lnTo>
                    <a:pt x="60" y="1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6" name="Freeform 251">
              <a:extLst>
                <a:ext uri="{FF2B5EF4-FFF2-40B4-BE49-F238E27FC236}">
                  <a16:creationId xmlns:a16="http://schemas.microsoft.com/office/drawing/2014/main" id="{8CA94385-FB86-4CB1-BE0D-2C0EE5540D7C}"/>
                </a:ext>
              </a:extLst>
            </p:cNvPr>
            <p:cNvSpPr>
              <a:spLocks/>
            </p:cNvSpPr>
            <p:nvPr/>
          </p:nvSpPr>
          <p:spPr bwMode="gray">
            <a:xfrm>
              <a:off x="4909266" y="2880723"/>
              <a:ext cx="43060" cy="98878"/>
            </a:xfrm>
            <a:custGeom>
              <a:avLst/>
              <a:gdLst>
                <a:gd name="T0" fmla="*/ 41 w 83"/>
                <a:gd name="T1" fmla="*/ 76 h 186"/>
                <a:gd name="T2" fmla="*/ 0 w 83"/>
                <a:gd name="T3" fmla="*/ 74 h 186"/>
                <a:gd name="T4" fmla="*/ 7 w 83"/>
                <a:gd name="T5" fmla="*/ 86 h 186"/>
                <a:gd name="T6" fmla="*/ 18 w 83"/>
                <a:gd name="T7" fmla="*/ 90 h 186"/>
                <a:gd name="T8" fmla="*/ 13 w 83"/>
                <a:gd name="T9" fmla="*/ 109 h 186"/>
                <a:gd name="T10" fmla="*/ 44 w 83"/>
                <a:gd name="T11" fmla="*/ 95 h 186"/>
                <a:gd name="T12" fmla="*/ 10 w 83"/>
                <a:gd name="T13" fmla="*/ 170 h 186"/>
                <a:gd name="T14" fmla="*/ 21 w 83"/>
                <a:gd name="T15" fmla="*/ 186 h 186"/>
                <a:gd name="T16" fmla="*/ 50 w 83"/>
                <a:gd name="T17" fmla="*/ 126 h 186"/>
                <a:gd name="T18" fmla="*/ 61 w 83"/>
                <a:gd name="T19" fmla="*/ 130 h 186"/>
                <a:gd name="T20" fmla="*/ 58 w 83"/>
                <a:gd name="T21" fmla="*/ 107 h 186"/>
                <a:gd name="T22" fmla="*/ 66 w 83"/>
                <a:gd name="T23" fmla="*/ 92 h 186"/>
                <a:gd name="T24" fmla="*/ 83 w 83"/>
                <a:gd name="T25" fmla="*/ 55 h 186"/>
                <a:gd name="T26" fmla="*/ 68 w 83"/>
                <a:gd name="T27" fmla="*/ 54 h 186"/>
                <a:gd name="T28" fmla="*/ 73 w 83"/>
                <a:gd name="T29" fmla="*/ 35 h 186"/>
                <a:gd name="T30" fmla="*/ 65 w 83"/>
                <a:gd name="T31" fmla="*/ 35 h 186"/>
                <a:gd name="T32" fmla="*/ 53 w 83"/>
                <a:gd name="T33" fmla="*/ 50 h 186"/>
                <a:gd name="T34" fmla="*/ 63 w 83"/>
                <a:gd name="T35" fmla="*/ 8 h 186"/>
                <a:gd name="T36" fmla="*/ 32 w 83"/>
                <a:gd name="T37" fmla="*/ 22 h 186"/>
                <a:gd name="T38" fmla="*/ 25 w 83"/>
                <a:gd name="T39" fmla="*/ 22 h 186"/>
                <a:gd name="T40" fmla="*/ 24 w 83"/>
                <a:gd name="T41" fmla="*/ 33 h 186"/>
                <a:gd name="T42" fmla="*/ 31 w 83"/>
                <a:gd name="T43" fmla="*/ 37 h 186"/>
                <a:gd name="T44" fmla="*/ 30 w 83"/>
                <a:gd name="T45" fmla="*/ 64 h 186"/>
                <a:gd name="T46" fmla="*/ 41 w 83"/>
                <a:gd name="T47" fmla="*/ 7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3" h="186">
                  <a:moveTo>
                    <a:pt x="41" y="76"/>
                  </a:moveTo>
                  <a:cubicBezTo>
                    <a:pt x="0" y="74"/>
                    <a:pt x="0" y="74"/>
                    <a:pt x="0" y="74"/>
                  </a:cubicBezTo>
                  <a:cubicBezTo>
                    <a:pt x="7" y="86"/>
                    <a:pt x="7" y="86"/>
                    <a:pt x="7" y="86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3" y="109"/>
                    <a:pt x="13" y="109"/>
                    <a:pt x="13" y="109"/>
                  </a:cubicBezTo>
                  <a:cubicBezTo>
                    <a:pt x="44" y="95"/>
                    <a:pt x="44" y="95"/>
                    <a:pt x="44" y="95"/>
                  </a:cubicBezTo>
                  <a:cubicBezTo>
                    <a:pt x="10" y="170"/>
                    <a:pt x="10" y="170"/>
                    <a:pt x="10" y="170"/>
                  </a:cubicBezTo>
                  <a:cubicBezTo>
                    <a:pt x="21" y="186"/>
                    <a:pt x="21" y="186"/>
                    <a:pt x="21" y="186"/>
                  </a:cubicBezTo>
                  <a:cubicBezTo>
                    <a:pt x="50" y="126"/>
                    <a:pt x="50" y="126"/>
                    <a:pt x="50" y="126"/>
                  </a:cubicBezTo>
                  <a:cubicBezTo>
                    <a:pt x="50" y="126"/>
                    <a:pt x="53" y="142"/>
                    <a:pt x="61" y="130"/>
                  </a:cubicBezTo>
                  <a:cubicBezTo>
                    <a:pt x="69" y="123"/>
                    <a:pt x="61" y="115"/>
                    <a:pt x="58" y="107"/>
                  </a:cubicBezTo>
                  <a:cubicBezTo>
                    <a:pt x="55" y="96"/>
                    <a:pt x="62" y="104"/>
                    <a:pt x="66" y="92"/>
                  </a:cubicBezTo>
                  <a:cubicBezTo>
                    <a:pt x="70" y="85"/>
                    <a:pt x="83" y="55"/>
                    <a:pt x="83" y="55"/>
                  </a:cubicBezTo>
                  <a:cubicBezTo>
                    <a:pt x="68" y="54"/>
                    <a:pt x="68" y="54"/>
                    <a:pt x="68" y="54"/>
                  </a:cubicBezTo>
                  <a:cubicBezTo>
                    <a:pt x="73" y="35"/>
                    <a:pt x="73" y="35"/>
                    <a:pt x="73" y="35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5" y="35"/>
                    <a:pt x="56" y="61"/>
                    <a:pt x="53" y="50"/>
                  </a:cubicBezTo>
                  <a:cubicBezTo>
                    <a:pt x="50" y="38"/>
                    <a:pt x="66" y="16"/>
                    <a:pt x="63" y="8"/>
                  </a:cubicBezTo>
                  <a:cubicBezTo>
                    <a:pt x="59" y="0"/>
                    <a:pt x="32" y="22"/>
                    <a:pt x="32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30" y="64"/>
                    <a:pt x="63" y="77"/>
                    <a:pt x="41" y="7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7" name="Freeform 252">
              <a:extLst>
                <a:ext uri="{FF2B5EF4-FFF2-40B4-BE49-F238E27FC236}">
                  <a16:creationId xmlns:a16="http://schemas.microsoft.com/office/drawing/2014/main" id="{625C16C3-8022-4324-A806-FF627E50BF09}"/>
                </a:ext>
              </a:extLst>
            </p:cNvPr>
            <p:cNvSpPr>
              <a:spLocks/>
            </p:cNvSpPr>
            <p:nvPr/>
          </p:nvSpPr>
          <p:spPr bwMode="gray">
            <a:xfrm>
              <a:off x="4947541" y="2872749"/>
              <a:ext cx="17543" cy="31896"/>
            </a:xfrm>
            <a:custGeom>
              <a:avLst/>
              <a:gdLst>
                <a:gd name="T0" fmla="*/ 11 w 36"/>
                <a:gd name="T1" fmla="*/ 61 h 61"/>
                <a:gd name="T2" fmla="*/ 24 w 36"/>
                <a:gd name="T3" fmla="*/ 34 h 61"/>
                <a:gd name="T4" fmla="*/ 29 w 36"/>
                <a:gd name="T5" fmla="*/ 8 h 61"/>
                <a:gd name="T6" fmla="*/ 5 w 36"/>
                <a:gd name="T7" fmla="*/ 30 h 61"/>
                <a:gd name="T8" fmla="*/ 11 w 36"/>
                <a:gd name="T9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61">
                  <a:moveTo>
                    <a:pt x="11" y="61"/>
                  </a:moveTo>
                  <a:cubicBezTo>
                    <a:pt x="23" y="61"/>
                    <a:pt x="20" y="46"/>
                    <a:pt x="24" y="34"/>
                  </a:cubicBezTo>
                  <a:cubicBezTo>
                    <a:pt x="24" y="23"/>
                    <a:pt x="36" y="12"/>
                    <a:pt x="29" y="8"/>
                  </a:cubicBezTo>
                  <a:cubicBezTo>
                    <a:pt x="22" y="0"/>
                    <a:pt x="6" y="18"/>
                    <a:pt x="5" y="30"/>
                  </a:cubicBezTo>
                  <a:cubicBezTo>
                    <a:pt x="5" y="41"/>
                    <a:pt x="0" y="56"/>
                    <a:pt x="11" y="6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8" name="Freeform 253">
              <a:extLst>
                <a:ext uri="{FF2B5EF4-FFF2-40B4-BE49-F238E27FC236}">
                  <a16:creationId xmlns:a16="http://schemas.microsoft.com/office/drawing/2014/main" id="{F9E10F4A-C247-4044-85C2-4E6E019CF710}"/>
                </a:ext>
              </a:extLst>
            </p:cNvPr>
            <p:cNvSpPr>
              <a:spLocks/>
            </p:cNvSpPr>
            <p:nvPr/>
          </p:nvSpPr>
          <p:spPr bwMode="gray">
            <a:xfrm>
              <a:off x="4811983" y="3024256"/>
              <a:ext cx="23923" cy="11164"/>
            </a:xfrm>
            <a:custGeom>
              <a:avLst/>
              <a:gdLst>
                <a:gd name="T0" fmla="*/ 11 w 15"/>
                <a:gd name="T1" fmla="*/ 0 h 7"/>
                <a:gd name="T2" fmla="*/ 0 w 15"/>
                <a:gd name="T3" fmla="*/ 7 h 7"/>
                <a:gd name="T4" fmla="*/ 15 w 15"/>
                <a:gd name="T5" fmla="*/ 5 h 7"/>
                <a:gd name="T6" fmla="*/ 15 w 15"/>
                <a:gd name="T7" fmla="*/ 2 h 7"/>
                <a:gd name="T8" fmla="*/ 8 w 15"/>
                <a:gd name="T9" fmla="*/ 3 h 7"/>
                <a:gd name="T10" fmla="*/ 10 w 15"/>
                <a:gd name="T11" fmla="*/ 2 h 7"/>
                <a:gd name="T12" fmla="*/ 11 w 15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7">
                  <a:moveTo>
                    <a:pt x="11" y="0"/>
                  </a:moveTo>
                  <a:lnTo>
                    <a:pt x="0" y="7"/>
                  </a:lnTo>
                  <a:lnTo>
                    <a:pt x="15" y="5"/>
                  </a:lnTo>
                  <a:lnTo>
                    <a:pt x="15" y="2"/>
                  </a:lnTo>
                  <a:lnTo>
                    <a:pt x="8" y="3"/>
                  </a:lnTo>
                  <a:lnTo>
                    <a:pt x="10" y="2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9" name="Freeform 254">
              <a:extLst>
                <a:ext uri="{FF2B5EF4-FFF2-40B4-BE49-F238E27FC236}">
                  <a16:creationId xmlns:a16="http://schemas.microsoft.com/office/drawing/2014/main" id="{ED84C150-17B3-4748-BF34-333A86475026}"/>
                </a:ext>
              </a:extLst>
            </p:cNvPr>
            <p:cNvSpPr>
              <a:spLocks/>
            </p:cNvSpPr>
            <p:nvPr/>
          </p:nvSpPr>
          <p:spPr bwMode="gray">
            <a:xfrm>
              <a:off x="4418065" y="3206064"/>
              <a:ext cx="33491" cy="14354"/>
            </a:xfrm>
            <a:custGeom>
              <a:avLst/>
              <a:gdLst>
                <a:gd name="T0" fmla="*/ 31 w 64"/>
                <a:gd name="T1" fmla="*/ 10 h 29"/>
                <a:gd name="T2" fmla="*/ 34 w 64"/>
                <a:gd name="T3" fmla="*/ 29 h 29"/>
                <a:gd name="T4" fmla="*/ 31 w 64"/>
                <a:gd name="T5" fmla="*/ 1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4" h="29">
                  <a:moveTo>
                    <a:pt x="31" y="10"/>
                  </a:moveTo>
                  <a:cubicBezTo>
                    <a:pt x="0" y="24"/>
                    <a:pt x="34" y="29"/>
                    <a:pt x="34" y="29"/>
                  </a:cubicBezTo>
                  <a:cubicBezTo>
                    <a:pt x="64" y="16"/>
                    <a:pt x="57" y="0"/>
                    <a:pt x="31" y="1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0" name="Freeform 255">
              <a:extLst>
                <a:ext uri="{FF2B5EF4-FFF2-40B4-BE49-F238E27FC236}">
                  <a16:creationId xmlns:a16="http://schemas.microsoft.com/office/drawing/2014/main" id="{0E5C7483-8E14-4BC0-B111-2CB599FBBB92}"/>
                </a:ext>
              </a:extLst>
            </p:cNvPr>
            <p:cNvSpPr>
              <a:spLocks/>
            </p:cNvSpPr>
            <p:nvPr/>
          </p:nvSpPr>
          <p:spPr bwMode="gray">
            <a:xfrm>
              <a:off x="4477073" y="3281020"/>
              <a:ext cx="55819" cy="46250"/>
            </a:xfrm>
            <a:custGeom>
              <a:avLst/>
              <a:gdLst>
                <a:gd name="T0" fmla="*/ 26 w 104"/>
                <a:gd name="T1" fmla="*/ 67 h 86"/>
                <a:gd name="T2" fmla="*/ 22 w 104"/>
                <a:gd name="T3" fmla="*/ 71 h 86"/>
                <a:gd name="T4" fmla="*/ 11 w 104"/>
                <a:gd name="T5" fmla="*/ 55 h 86"/>
                <a:gd name="T6" fmla="*/ 0 w 104"/>
                <a:gd name="T7" fmla="*/ 58 h 86"/>
                <a:gd name="T8" fmla="*/ 14 w 104"/>
                <a:gd name="T9" fmla="*/ 78 h 86"/>
                <a:gd name="T10" fmla="*/ 25 w 104"/>
                <a:gd name="T11" fmla="*/ 86 h 86"/>
                <a:gd name="T12" fmla="*/ 36 w 104"/>
                <a:gd name="T13" fmla="*/ 83 h 86"/>
                <a:gd name="T14" fmla="*/ 40 w 104"/>
                <a:gd name="T15" fmla="*/ 83 h 86"/>
                <a:gd name="T16" fmla="*/ 74 w 104"/>
                <a:gd name="T17" fmla="*/ 77 h 86"/>
                <a:gd name="T18" fmla="*/ 73 w 104"/>
                <a:gd name="T19" fmla="*/ 85 h 86"/>
                <a:gd name="T20" fmla="*/ 92 w 104"/>
                <a:gd name="T21" fmla="*/ 78 h 86"/>
                <a:gd name="T22" fmla="*/ 85 w 104"/>
                <a:gd name="T23" fmla="*/ 70 h 86"/>
                <a:gd name="T24" fmla="*/ 100 w 104"/>
                <a:gd name="T25" fmla="*/ 75 h 86"/>
                <a:gd name="T26" fmla="*/ 104 w 104"/>
                <a:gd name="T27" fmla="*/ 63 h 86"/>
                <a:gd name="T28" fmla="*/ 90 w 104"/>
                <a:gd name="T29" fmla="*/ 44 h 86"/>
                <a:gd name="T30" fmla="*/ 72 w 104"/>
                <a:gd name="T31" fmla="*/ 35 h 86"/>
                <a:gd name="T32" fmla="*/ 69 w 104"/>
                <a:gd name="T33" fmla="*/ 20 h 86"/>
                <a:gd name="T34" fmla="*/ 59 w 104"/>
                <a:gd name="T35" fmla="*/ 0 h 86"/>
                <a:gd name="T36" fmla="*/ 51 w 104"/>
                <a:gd name="T37" fmla="*/ 0 h 86"/>
                <a:gd name="T38" fmla="*/ 47 w 104"/>
                <a:gd name="T39" fmla="*/ 7 h 86"/>
                <a:gd name="T40" fmla="*/ 40 w 104"/>
                <a:gd name="T41" fmla="*/ 3 h 86"/>
                <a:gd name="T42" fmla="*/ 28 w 104"/>
                <a:gd name="T43" fmla="*/ 14 h 86"/>
                <a:gd name="T44" fmla="*/ 49 w 104"/>
                <a:gd name="T45" fmla="*/ 34 h 86"/>
                <a:gd name="T46" fmla="*/ 64 w 104"/>
                <a:gd name="T47" fmla="*/ 39 h 86"/>
                <a:gd name="T48" fmla="*/ 45 w 104"/>
                <a:gd name="T49" fmla="*/ 45 h 86"/>
                <a:gd name="T50" fmla="*/ 33 w 104"/>
                <a:gd name="T51" fmla="*/ 60 h 86"/>
                <a:gd name="T52" fmla="*/ 63 w 104"/>
                <a:gd name="T53" fmla="*/ 61 h 86"/>
                <a:gd name="T54" fmla="*/ 26 w 104"/>
                <a:gd name="T55" fmla="*/ 67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04" h="86">
                  <a:moveTo>
                    <a:pt x="26" y="67"/>
                  </a:moveTo>
                  <a:cubicBezTo>
                    <a:pt x="22" y="71"/>
                    <a:pt x="22" y="71"/>
                    <a:pt x="22" y="71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14" y="78"/>
                    <a:pt x="14" y="78"/>
                    <a:pt x="14" y="78"/>
                  </a:cubicBezTo>
                  <a:cubicBezTo>
                    <a:pt x="25" y="86"/>
                    <a:pt x="25" y="86"/>
                    <a:pt x="25" y="86"/>
                  </a:cubicBezTo>
                  <a:cubicBezTo>
                    <a:pt x="36" y="83"/>
                    <a:pt x="36" y="83"/>
                    <a:pt x="36" y="83"/>
                  </a:cubicBezTo>
                  <a:cubicBezTo>
                    <a:pt x="40" y="83"/>
                    <a:pt x="40" y="83"/>
                    <a:pt x="40" y="83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3" y="85"/>
                    <a:pt x="73" y="85"/>
                    <a:pt x="73" y="85"/>
                  </a:cubicBezTo>
                  <a:cubicBezTo>
                    <a:pt x="92" y="78"/>
                    <a:pt x="92" y="78"/>
                    <a:pt x="92" y="78"/>
                  </a:cubicBezTo>
                  <a:cubicBezTo>
                    <a:pt x="92" y="78"/>
                    <a:pt x="85" y="74"/>
                    <a:pt x="85" y="70"/>
                  </a:cubicBezTo>
                  <a:cubicBezTo>
                    <a:pt x="89" y="63"/>
                    <a:pt x="100" y="75"/>
                    <a:pt x="100" y="75"/>
                  </a:cubicBezTo>
                  <a:cubicBezTo>
                    <a:pt x="104" y="63"/>
                    <a:pt x="104" y="63"/>
                    <a:pt x="104" y="63"/>
                  </a:cubicBezTo>
                  <a:cubicBezTo>
                    <a:pt x="90" y="44"/>
                    <a:pt x="90" y="44"/>
                    <a:pt x="90" y="44"/>
                  </a:cubicBezTo>
                  <a:cubicBezTo>
                    <a:pt x="72" y="35"/>
                    <a:pt x="72" y="35"/>
                    <a:pt x="72" y="35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65" y="31"/>
                    <a:pt x="64" y="39"/>
                  </a:cubicBezTo>
                  <a:cubicBezTo>
                    <a:pt x="68" y="46"/>
                    <a:pt x="45" y="45"/>
                    <a:pt x="45" y="45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3" y="60"/>
                    <a:pt x="63" y="58"/>
                    <a:pt x="63" y="61"/>
                  </a:cubicBezTo>
                  <a:cubicBezTo>
                    <a:pt x="59" y="69"/>
                    <a:pt x="26" y="67"/>
                    <a:pt x="26" y="67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1" name="Freeform 256">
              <a:extLst>
                <a:ext uri="{FF2B5EF4-FFF2-40B4-BE49-F238E27FC236}">
                  <a16:creationId xmlns:a16="http://schemas.microsoft.com/office/drawing/2014/main" id="{86AF8E72-55FB-4976-B358-9EA12B2A8CBD}"/>
                </a:ext>
              </a:extLst>
            </p:cNvPr>
            <p:cNvSpPr>
              <a:spLocks/>
            </p:cNvSpPr>
            <p:nvPr/>
          </p:nvSpPr>
          <p:spPr bwMode="gray">
            <a:xfrm>
              <a:off x="4483453" y="3351191"/>
              <a:ext cx="33491" cy="35086"/>
            </a:xfrm>
            <a:custGeom>
              <a:avLst/>
              <a:gdLst>
                <a:gd name="T0" fmla="*/ 12 w 21"/>
                <a:gd name="T1" fmla="*/ 13 h 22"/>
                <a:gd name="T2" fmla="*/ 21 w 21"/>
                <a:gd name="T3" fmla="*/ 0 h 22"/>
                <a:gd name="T4" fmla="*/ 17 w 21"/>
                <a:gd name="T5" fmla="*/ 1 h 22"/>
                <a:gd name="T6" fmla="*/ 12 w 21"/>
                <a:gd name="T7" fmla="*/ 4 h 22"/>
                <a:gd name="T8" fmla="*/ 8 w 21"/>
                <a:gd name="T9" fmla="*/ 4 h 22"/>
                <a:gd name="T10" fmla="*/ 7 w 21"/>
                <a:gd name="T11" fmla="*/ 9 h 22"/>
                <a:gd name="T12" fmla="*/ 11 w 21"/>
                <a:gd name="T13" fmla="*/ 9 h 22"/>
                <a:gd name="T14" fmla="*/ 9 w 21"/>
                <a:gd name="T15" fmla="*/ 11 h 22"/>
                <a:gd name="T16" fmla="*/ 2 w 21"/>
                <a:gd name="T17" fmla="*/ 13 h 22"/>
                <a:gd name="T18" fmla="*/ 0 w 21"/>
                <a:gd name="T19" fmla="*/ 18 h 22"/>
                <a:gd name="T20" fmla="*/ 1 w 21"/>
                <a:gd name="T21" fmla="*/ 22 h 22"/>
                <a:gd name="T22" fmla="*/ 12 w 21"/>
                <a:gd name="T23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2">
                  <a:moveTo>
                    <a:pt x="12" y="13"/>
                  </a:moveTo>
                  <a:lnTo>
                    <a:pt x="21" y="0"/>
                  </a:lnTo>
                  <a:lnTo>
                    <a:pt x="17" y="1"/>
                  </a:lnTo>
                  <a:lnTo>
                    <a:pt x="12" y="4"/>
                  </a:lnTo>
                  <a:lnTo>
                    <a:pt x="8" y="4"/>
                  </a:lnTo>
                  <a:lnTo>
                    <a:pt x="7" y="9"/>
                  </a:lnTo>
                  <a:lnTo>
                    <a:pt x="11" y="9"/>
                  </a:lnTo>
                  <a:lnTo>
                    <a:pt x="9" y="11"/>
                  </a:lnTo>
                  <a:lnTo>
                    <a:pt x="2" y="13"/>
                  </a:lnTo>
                  <a:lnTo>
                    <a:pt x="0" y="18"/>
                  </a:lnTo>
                  <a:lnTo>
                    <a:pt x="1" y="22"/>
                  </a:lnTo>
                  <a:lnTo>
                    <a:pt x="12" y="1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2" name="Freeform 257">
              <a:extLst>
                <a:ext uri="{FF2B5EF4-FFF2-40B4-BE49-F238E27FC236}">
                  <a16:creationId xmlns:a16="http://schemas.microsoft.com/office/drawing/2014/main" id="{C337282E-983D-4A5E-B803-314E9CA3CEF1}"/>
                </a:ext>
              </a:extLst>
            </p:cNvPr>
            <p:cNvSpPr>
              <a:spLocks/>
            </p:cNvSpPr>
            <p:nvPr/>
          </p:nvSpPr>
          <p:spPr bwMode="gray">
            <a:xfrm>
              <a:off x="4544055" y="3199685"/>
              <a:ext cx="4785" cy="7975"/>
            </a:xfrm>
            <a:custGeom>
              <a:avLst/>
              <a:gdLst>
                <a:gd name="T0" fmla="*/ 3 w 3"/>
                <a:gd name="T1" fmla="*/ 5 h 5"/>
                <a:gd name="T2" fmla="*/ 2 w 3"/>
                <a:gd name="T3" fmla="*/ 0 h 5"/>
                <a:gd name="T4" fmla="*/ 0 w 3"/>
                <a:gd name="T5" fmla="*/ 3 h 5"/>
                <a:gd name="T6" fmla="*/ 3 w 3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5">
                  <a:moveTo>
                    <a:pt x="3" y="5"/>
                  </a:moveTo>
                  <a:lnTo>
                    <a:pt x="2" y="0"/>
                  </a:lnTo>
                  <a:lnTo>
                    <a:pt x="0" y="3"/>
                  </a:lnTo>
                  <a:lnTo>
                    <a:pt x="3" y="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3" name="Freeform 258">
              <a:extLst>
                <a:ext uri="{FF2B5EF4-FFF2-40B4-BE49-F238E27FC236}">
                  <a16:creationId xmlns:a16="http://schemas.microsoft.com/office/drawing/2014/main" id="{B89F71F5-0CE2-4D50-A0C1-6AD0A5741718}"/>
                </a:ext>
              </a:extLst>
            </p:cNvPr>
            <p:cNvSpPr>
              <a:spLocks/>
            </p:cNvSpPr>
            <p:nvPr/>
          </p:nvSpPr>
          <p:spPr bwMode="gray">
            <a:xfrm>
              <a:off x="4513753" y="3247529"/>
              <a:ext cx="6379" cy="7975"/>
            </a:xfrm>
            <a:custGeom>
              <a:avLst/>
              <a:gdLst>
                <a:gd name="T0" fmla="*/ 4 w 4"/>
                <a:gd name="T1" fmla="*/ 0 h 5"/>
                <a:gd name="T2" fmla="*/ 0 w 4"/>
                <a:gd name="T3" fmla="*/ 2 h 5"/>
                <a:gd name="T4" fmla="*/ 2 w 4"/>
                <a:gd name="T5" fmla="*/ 5 h 5"/>
                <a:gd name="T6" fmla="*/ 4 w 4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4" y="0"/>
                  </a:moveTo>
                  <a:lnTo>
                    <a:pt x="0" y="2"/>
                  </a:lnTo>
                  <a:lnTo>
                    <a:pt x="2" y="5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4" name="Freeform 259">
              <a:extLst>
                <a:ext uri="{FF2B5EF4-FFF2-40B4-BE49-F238E27FC236}">
                  <a16:creationId xmlns:a16="http://schemas.microsoft.com/office/drawing/2014/main" id="{01A23410-464E-4344-91AF-66994F97FEFD}"/>
                </a:ext>
              </a:extLst>
            </p:cNvPr>
            <p:cNvSpPr>
              <a:spLocks/>
            </p:cNvSpPr>
            <p:nvPr/>
          </p:nvSpPr>
          <p:spPr bwMode="gray">
            <a:xfrm>
              <a:off x="4552029" y="3166193"/>
              <a:ext cx="4785" cy="14354"/>
            </a:xfrm>
            <a:custGeom>
              <a:avLst/>
              <a:gdLst>
                <a:gd name="T0" fmla="*/ 8 w 9"/>
                <a:gd name="T1" fmla="*/ 19 h 26"/>
                <a:gd name="T2" fmla="*/ 9 w 9"/>
                <a:gd name="T3" fmla="*/ 0 h 26"/>
                <a:gd name="T4" fmla="*/ 5 w 9"/>
                <a:gd name="T5" fmla="*/ 3 h 26"/>
                <a:gd name="T6" fmla="*/ 0 w 9"/>
                <a:gd name="T7" fmla="*/ 22 h 26"/>
                <a:gd name="T8" fmla="*/ 8 w 9"/>
                <a:gd name="T9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26">
                  <a:moveTo>
                    <a:pt x="8" y="19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8" y="26"/>
                    <a:pt x="8" y="19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5" name="Freeform 260">
              <a:extLst>
                <a:ext uri="{FF2B5EF4-FFF2-40B4-BE49-F238E27FC236}">
                  <a16:creationId xmlns:a16="http://schemas.microsoft.com/office/drawing/2014/main" id="{4F098B8D-236F-48D9-BED5-263C3D54826B}"/>
                </a:ext>
              </a:extLst>
            </p:cNvPr>
            <p:cNvSpPr>
              <a:spLocks/>
            </p:cNvSpPr>
            <p:nvPr/>
          </p:nvSpPr>
          <p:spPr bwMode="gray">
            <a:xfrm>
              <a:off x="4448367" y="3365545"/>
              <a:ext cx="33491" cy="38275"/>
            </a:xfrm>
            <a:custGeom>
              <a:avLst/>
              <a:gdLst>
                <a:gd name="T0" fmla="*/ 60 w 65"/>
                <a:gd name="T1" fmla="*/ 23 h 75"/>
                <a:gd name="T2" fmla="*/ 65 w 65"/>
                <a:gd name="T3" fmla="*/ 0 h 75"/>
                <a:gd name="T4" fmla="*/ 35 w 65"/>
                <a:gd name="T5" fmla="*/ 10 h 75"/>
                <a:gd name="T6" fmla="*/ 35 w 65"/>
                <a:gd name="T7" fmla="*/ 14 h 75"/>
                <a:gd name="T8" fmla="*/ 20 w 65"/>
                <a:gd name="T9" fmla="*/ 6 h 75"/>
                <a:gd name="T10" fmla="*/ 4 w 65"/>
                <a:gd name="T11" fmla="*/ 24 h 75"/>
                <a:gd name="T12" fmla="*/ 0 w 65"/>
                <a:gd name="T13" fmla="*/ 43 h 75"/>
                <a:gd name="T14" fmla="*/ 7 w 65"/>
                <a:gd name="T15" fmla="*/ 43 h 75"/>
                <a:gd name="T16" fmla="*/ 23 w 65"/>
                <a:gd name="T17" fmla="*/ 21 h 75"/>
                <a:gd name="T18" fmla="*/ 38 w 65"/>
                <a:gd name="T19" fmla="*/ 26 h 75"/>
                <a:gd name="T20" fmla="*/ 37 w 65"/>
                <a:gd name="T21" fmla="*/ 37 h 75"/>
                <a:gd name="T22" fmla="*/ 26 w 65"/>
                <a:gd name="T23" fmla="*/ 37 h 75"/>
                <a:gd name="T24" fmla="*/ 29 w 65"/>
                <a:gd name="T25" fmla="*/ 56 h 75"/>
                <a:gd name="T26" fmla="*/ 13 w 65"/>
                <a:gd name="T27" fmla="*/ 67 h 75"/>
                <a:gd name="T28" fmla="*/ 32 w 65"/>
                <a:gd name="T29" fmla="*/ 68 h 75"/>
                <a:gd name="T30" fmla="*/ 59 w 65"/>
                <a:gd name="T31" fmla="*/ 54 h 75"/>
                <a:gd name="T32" fmla="*/ 52 w 65"/>
                <a:gd name="T33" fmla="*/ 38 h 75"/>
                <a:gd name="T34" fmla="*/ 60 w 65"/>
                <a:gd name="T35" fmla="*/ 31 h 75"/>
                <a:gd name="T36" fmla="*/ 60 w 65"/>
                <a:gd name="T37" fmla="*/ 23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5" h="75">
                  <a:moveTo>
                    <a:pt x="60" y="23"/>
                  </a:moveTo>
                  <a:cubicBezTo>
                    <a:pt x="61" y="12"/>
                    <a:pt x="65" y="0"/>
                    <a:pt x="65" y="0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9" y="9"/>
                    <a:pt x="4" y="24"/>
                  </a:cubicBezTo>
                  <a:cubicBezTo>
                    <a:pt x="4" y="36"/>
                    <a:pt x="0" y="43"/>
                    <a:pt x="0" y="43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26" y="33"/>
                    <a:pt x="26" y="37"/>
                  </a:cubicBezTo>
                  <a:cubicBezTo>
                    <a:pt x="26" y="41"/>
                    <a:pt x="29" y="56"/>
                    <a:pt x="29" y="56"/>
                  </a:cubicBezTo>
                  <a:cubicBezTo>
                    <a:pt x="29" y="56"/>
                    <a:pt x="14" y="59"/>
                    <a:pt x="13" y="67"/>
                  </a:cubicBezTo>
                  <a:cubicBezTo>
                    <a:pt x="17" y="75"/>
                    <a:pt x="32" y="68"/>
                    <a:pt x="32" y="68"/>
                  </a:cubicBezTo>
                  <a:cubicBezTo>
                    <a:pt x="32" y="68"/>
                    <a:pt x="51" y="68"/>
                    <a:pt x="59" y="54"/>
                  </a:cubicBezTo>
                  <a:cubicBezTo>
                    <a:pt x="63" y="42"/>
                    <a:pt x="52" y="38"/>
                    <a:pt x="52" y="38"/>
                  </a:cubicBezTo>
                  <a:cubicBezTo>
                    <a:pt x="60" y="31"/>
                    <a:pt x="60" y="31"/>
                    <a:pt x="60" y="31"/>
                  </a:cubicBezTo>
                  <a:lnTo>
                    <a:pt x="60" y="2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6" name="Freeform 261">
              <a:extLst>
                <a:ext uri="{FF2B5EF4-FFF2-40B4-BE49-F238E27FC236}">
                  <a16:creationId xmlns:a16="http://schemas.microsoft.com/office/drawing/2014/main" id="{12F9EE8F-17D9-4523-81D6-7F1A25A6ED04}"/>
                </a:ext>
              </a:extLst>
            </p:cNvPr>
            <p:cNvSpPr>
              <a:spLocks/>
            </p:cNvSpPr>
            <p:nvPr/>
          </p:nvSpPr>
          <p:spPr bwMode="gray">
            <a:xfrm>
              <a:off x="4446771" y="3279425"/>
              <a:ext cx="19138" cy="12758"/>
            </a:xfrm>
            <a:custGeom>
              <a:avLst/>
              <a:gdLst>
                <a:gd name="T0" fmla="*/ 11 w 12"/>
                <a:gd name="T1" fmla="*/ 4 h 8"/>
                <a:gd name="T2" fmla="*/ 12 w 12"/>
                <a:gd name="T3" fmla="*/ 1 h 8"/>
                <a:gd name="T4" fmla="*/ 9 w 12"/>
                <a:gd name="T5" fmla="*/ 0 h 8"/>
                <a:gd name="T6" fmla="*/ 6 w 12"/>
                <a:gd name="T7" fmla="*/ 2 h 8"/>
                <a:gd name="T8" fmla="*/ 2 w 12"/>
                <a:gd name="T9" fmla="*/ 1 h 8"/>
                <a:gd name="T10" fmla="*/ 0 w 12"/>
                <a:gd name="T11" fmla="*/ 7 h 8"/>
                <a:gd name="T12" fmla="*/ 2 w 12"/>
                <a:gd name="T13" fmla="*/ 8 h 8"/>
                <a:gd name="T14" fmla="*/ 7 w 12"/>
                <a:gd name="T15" fmla="*/ 5 h 8"/>
                <a:gd name="T16" fmla="*/ 11 w 12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8">
                  <a:moveTo>
                    <a:pt x="11" y="4"/>
                  </a:moveTo>
                  <a:lnTo>
                    <a:pt x="12" y="1"/>
                  </a:lnTo>
                  <a:lnTo>
                    <a:pt x="9" y="0"/>
                  </a:lnTo>
                  <a:lnTo>
                    <a:pt x="6" y="2"/>
                  </a:lnTo>
                  <a:lnTo>
                    <a:pt x="2" y="1"/>
                  </a:lnTo>
                  <a:lnTo>
                    <a:pt x="0" y="7"/>
                  </a:lnTo>
                  <a:lnTo>
                    <a:pt x="2" y="8"/>
                  </a:lnTo>
                  <a:lnTo>
                    <a:pt x="7" y="5"/>
                  </a:lnTo>
                  <a:lnTo>
                    <a:pt x="11" y="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7" name="Freeform 262">
              <a:extLst>
                <a:ext uri="{FF2B5EF4-FFF2-40B4-BE49-F238E27FC236}">
                  <a16:creationId xmlns:a16="http://schemas.microsoft.com/office/drawing/2014/main" id="{CB3AC54F-9B67-4F23-AE7A-535729C1C5D2}"/>
                </a:ext>
              </a:extLst>
            </p:cNvPr>
            <p:cNvSpPr>
              <a:spLocks/>
            </p:cNvSpPr>
            <p:nvPr/>
          </p:nvSpPr>
          <p:spPr bwMode="gray">
            <a:xfrm>
              <a:off x="4477073" y="3341622"/>
              <a:ext cx="12758" cy="11164"/>
            </a:xfrm>
            <a:custGeom>
              <a:avLst/>
              <a:gdLst>
                <a:gd name="T0" fmla="*/ 12 w 23"/>
                <a:gd name="T1" fmla="*/ 15 h 22"/>
                <a:gd name="T2" fmla="*/ 23 w 23"/>
                <a:gd name="T3" fmla="*/ 8 h 22"/>
                <a:gd name="T4" fmla="*/ 8 w 23"/>
                <a:gd name="T5" fmla="*/ 3 h 22"/>
                <a:gd name="T6" fmla="*/ 0 w 23"/>
                <a:gd name="T7" fmla="*/ 18 h 22"/>
                <a:gd name="T8" fmla="*/ 11 w 23"/>
                <a:gd name="T9" fmla="*/ 22 h 22"/>
                <a:gd name="T10" fmla="*/ 12 w 23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22">
                  <a:moveTo>
                    <a:pt x="12" y="15"/>
                  </a:move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0" y="0"/>
                    <a:pt x="8" y="3"/>
                  </a:cubicBezTo>
                  <a:cubicBezTo>
                    <a:pt x="1" y="7"/>
                    <a:pt x="0" y="18"/>
                    <a:pt x="0" y="18"/>
                  </a:cubicBezTo>
                  <a:cubicBezTo>
                    <a:pt x="11" y="22"/>
                    <a:pt x="11" y="22"/>
                    <a:pt x="11" y="22"/>
                  </a:cubicBezTo>
                  <a:lnTo>
                    <a:pt x="12" y="1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8" name="Freeform 263">
              <a:extLst>
                <a:ext uri="{FF2B5EF4-FFF2-40B4-BE49-F238E27FC236}">
                  <a16:creationId xmlns:a16="http://schemas.microsoft.com/office/drawing/2014/main" id="{C460900F-8585-4D57-B1D7-F9FD0E0628C6}"/>
                </a:ext>
              </a:extLst>
            </p:cNvPr>
            <p:cNvSpPr>
              <a:spLocks/>
            </p:cNvSpPr>
            <p:nvPr/>
          </p:nvSpPr>
          <p:spPr bwMode="gray">
            <a:xfrm>
              <a:off x="4493021" y="3222012"/>
              <a:ext cx="7975" cy="7975"/>
            </a:xfrm>
            <a:custGeom>
              <a:avLst/>
              <a:gdLst>
                <a:gd name="T0" fmla="*/ 5 w 5"/>
                <a:gd name="T1" fmla="*/ 5 h 5"/>
                <a:gd name="T2" fmla="*/ 5 w 5"/>
                <a:gd name="T3" fmla="*/ 0 h 5"/>
                <a:gd name="T4" fmla="*/ 0 w 5"/>
                <a:gd name="T5" fmla="*/ 0 h 5"/>
                <a:gd name="T6" fmla="*/ 5 w 5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5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9" name="Freeform 264">
              <a:extLst>
                <a:ext uri="{FF2B5EF4-FFF2-40B4-BE49-F238E27FC236}">
                  <a16:creationId xmlns:a16="http://schemas.microsoft.com/office/drawing/2014/main" id="{E1E192DB-5A7D-4680-981B-74D360198119}"/>
                </a:ext>
              </a:extLst>
            </p:cNvPr>
            <p:cNvSpPr>
              <a:spLocks/>
            </p:cNvSpPr>
            <p:nvPr/>
          </p:nvSpPr>
          <p:spPr bwMode="gray">
            <a:xfrm>
              <a:off x="4502590" y="3231581"/>
              <a:ext cx="11164" cy="12758"/>
            </a:xfrm>
            <a:custGeom>
              <a:avLst/>
              <a:gdLst>
                <a:gd name="T0" fmla="*/ 0 w 7"/>
                <a:gd name="T1" fmla="*/ 2 h 8"/>
                <a:gd name="T2" fmla="*/ 2 w 7"/>
                <a:gd name="T3" fmla="*/ 8 h 8"/>
                <a:gd name="T4" fmla="*/ 6 w 7"/>
                <a:gd name="T5" fmla="*/ 6 h 8"/>
                <a:gd name="T6" fmla="*/ 7 w 7"/>
                <a:gd name="T7" fmla="*/ 2 h 8"/>
                <a:gd name="T8" fmla="*/ 5 w 7"/>
                <a:gd name="T9" fmla="*/ 0 h 8"/>
                <a:gd name="T10" fmla="*/ 0 w 7"/>
                <a:gd name="T1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8">
                  <a:moveTo>
                    <a:pt x="0" y="2"/>
                  </a:moveTo>
                  <a:lnTo>
                    <a:pt x="2" y="8"/>
                  </a:lnTo>
                  <a:lnTo>
                    <a:pt x="6" y="6"/>
                  </a:lnTo>
                  <a:lnTo>
                    <a:pt x="7" y="2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0" name="Freeform 265">
              <a:extLst>
                <a:ext uri="{FF2B5EF4-FFF2-40B4-BE49-F238E27FC236}">
                  <a16:creationId xmlns:a16="http://schemas.microsoft.com/office/drawing/2014/main" id="{7E9D1E54-52DA-43D3-9B4E-D696E6A6EF25}"/>
                </a:ext>
              </a:extLst>
            </p:cNvPr>
            <p:cNvSpPr>
              <a:spLocks/>
            </p:cNvSpPr>
            <p:nvPr/>
          </p:nvSpPr>
          <p:spPr bwMode="gray">
            <a:xfrm>
              <a:off x="4497805" y="3153435"/>
              <a:ext cx="60603" cy="84525"/>
            </a:xfrm>
            <a:custGeom>
              <a:avLst/>
              <a:gdLst>
                <a:gd name="T0" fmla="*/ 12 w 116"/>
                <a:gd name="T1" fmla="*/ 24 h 161"/>
                <a:gd name="T2" fmla="*/ 0 w 116"/>
                <a:gd name="T3" fmla="*/ 38 h 161"/>
                <a:gd name="T4" fmla="*/ 13 w 116"/>
                <a:gd name="T5" fmla="*/ 70 h 161"/>
                <a:gd name="T6" fmla="*/ 29 w 116"/>
                <a:gd name="T7" fmla="*/ 59 h 161"/>
                <a:gd name="T8" fmla="*/ 39 w 116"/>
                <a:gd name="T9" fmla="*/ 82 h 161"/>
                <a:gd name="T10" fmla="*/ 28 w 116"/>
                <a:gd name="T11" fmla="*/ 82 h 161"/>
                <a:gd name="T12" fmla="*/ 34 w 116"/>
                <a:gd name="T13" fmla="*/ 120 h 161"/>
                <a:gd name="T14" fmla="*/ 56 w 116"/>
                <a:gd name="T15" fmla="*/ 117 h 161"/>
                <a:gd name="T16" fmla="*/ 59 w 116"/>
                <a:gd name="T17" fmla="*/ 137 h 161"/>
                <a:gd name="T18" fmla="*/ 71 w 116"/>
                <a:gd name="T19" fmla="*/ 118 h 161"/>
                <a:gd name="T20" fmla="*/ 78 w 116"/>
                <a:gd name="T21" fmla="*/ 130 h 161"/>
                <a:gd name="T22" fmla="*/ 93 w 116"/>
                <a:gd name="T23" fmla="*/ 131 h 161"/>
                <a:gd name="T24" fmla="*/ 74 w 116"/>
                <a:gd name="T25" fmla="*/ 141 h 161"/>
                <a:gd name="T26" fmla="*/ 65 w 116"/>
                <a:gd name="T27" fmla="*/ 160 h 161"/>
                <a:gd name="T28" fmla="*/ 96 w 116"/>
                <a:gd name="T29" fmla="*/ 146 h 161"/>
                <a:gd name="T30" fmla="*/ 96 w 116"/>
                <a:gd name="T31" fmla="*/ 139 h 161"/>
                <a:gd name="T32" fmla="*/ 112 w 116"/>
                <a:gd name="T33" fmla="*/ 132 h 161"/>
                <a:gd name="T34" fmla="*/ 94 w 116"/>
                <a:gd name="T35" fmla="*/ 115 h 161"/>
                <a:gd name="T36" fmla="*/ 72 w 116"/>
                <a:gd name="T37" fmla="*/ 95 h 161"/>
                <a:gd name="T38" fmla="*/ 77 w 116"/>
                <a:gd name="T39" fmla="*/ 76 h 161"/>
                <a:gd name="T40" fmla="*/ 69 w 116"/>
                <a:gd name="T41" fmla="*/ 72 h 161"/>
                <a:gd name="T42" fmla="*/ 86 w 116"/>
                <a:gd name="T43" fmla="*/ 35 h 161"/>
                <a:gd name="T44" fmla="*/ 77 w 116"/>
                <a:gd name="T45" fmla="*/ 0 h 161"/>
                <a:gd name="T46" fmla="*/ 57 w 116"/>
                <a:gd name="T47" fmla="*/ 10 h 161"/>
                <a:gd name="T48" fmla="*/ 56 w 116"/>
                <a:gd name="T49" fmla="*/ 41 h 161"/>
                <a:gd name="T50" fmla="*/ 38 w 116"/>
                <a:gd name="T51" fmla="*/ 32 h 161"/>
                <a:gd name="T52" fmla="*/ 31 w 116"/>
                <a:gd name="T53" fmla="*/ 9 h 161"/>
                <a:gd name="T54" fmla="*/ 27 w 116"/>
                <a:gd name="T55" fmla="*/ 20 h 161"/>
                <a:gd name="T56" fmla="*/ 30 w 116"/>
                <a:gd name="T57" fmla="*/ 36 h 161"/>
                <a:gd name="T58" fmla="*/ 18 w 116"/>
                <a:gd name="T59" fmla="*/ 43 h 161"/>
                <a:gd name="T60" fmla="*/ 12 w 116"/>
                <a:gd name="T61" fmla="*/ 24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6" h="161">
                  <a:moveTo>
                    <a:pt x="12" y="24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39" y="82"/>
                    <a:pt x="28" y="74"/>
                    <a:pt x="28" y="82"/>
                  </a:cubicBezTo>
                  <a:cubicBezTo>
                    <a:pt x="28" y="86"/>
                    <a:pt x="26" y="116"/>
                    <a:pt x="34" y="120"/>
                  </a:cubicBezTo>
                  <a:cubicBezTo>
                    <a:pt x="45" y="125"/>
                    <a:pt x="49" y="113"/>
                    <a:pt x="56" y="117"/>
                  </a:cubicBezTo>
                  <a:cubicBezTo>
                    <a:pt x="60" y="121"/>
                    <a:pt x="59" y="137"/>
                    <a:pt x="59" y="137"/>
                  </a:cubicBezTo>
                  <a:cubicBezTo>
                    <a:pt x="71" y="118"/>
                    <a:pt x="71" y="118"/>
                    <a:pt x="71" y="118"/>
                  </a:cubicBezTo>
                  <a:cubicBezTo>
                    <a:pt x="78" y="130"/>
                    <a:pt x="78" y="130"/>
                    <a:pt x="78" y="130"/>
                  </a:cubicBezTo>
                  <a:cubicBezTo>
                    <a:pt x="93" y="131"/>
                    <a:pt x="93" y="131"/>
                    <a:pt x="93" y="131"/>
                  </a:cubicBezTo>
                  <a:cubicBezTo>
                    <a:pt x="93" y="131"/>
                    <a:pt x="81" y="138"/>
                    <a:pt x="74" y="141"/>
                  </a:cubicBezTo>
                  <a:cubicBezTo>
                    <a:pt x="66" y="149"/>
                    <a:pt x="58" y="156"/>
                    <a:pt x="65" y="160"/>
                  </a:cubicBezTo>
                  <a:cubicBezTo>
                    <a:pt x="77" y="161"/>
                    <a:pt x="96" y="146"/>
                    <a:pt x="96" y="146"/>
                  </a:cubicBezTo>
                  <a:cubicBezTo>
                    <a:pt x="96" y="139"/>
                    <a:pt x="96" y="139"/>
                    <a:pt x="96" y="139"/>
                  </a:cubicBezTo>
                  <a:cubicBezTo>
                    <a:pt x="96" y="139"/>
                    <a:pt x="111" y="139"/>
                    <a:pt x="112" y="132"/>
                  </a:cubicBezTo>
                  <a:cubicBezTo>
                    <a:pt x="116" y="120"/>
                    <a:pt x="94" y="115"/>
                    <a:pt x="94" y="115"/>
                  </a:cubicBezTo>
                  <a:cubicBezTo>
                    <a:pt x="72" y="95"/>
                    <a:pt x="72" y="95"/>
                    <a:pt x="72" y="95"/>
                  </a:cubicBezTo>
                  <a:cubicBezTo>
                    <a:pt x="77" y="76"/>
                    <a:pt x="77" y="76"/>
                    <a:pt x="77" y="76"/>
                  </a:cubicBezTo>
                  <a:cubicBezTo>
                    <a:pt x="69" y="72"/>
                    <a:pt x="69" y="72"/>
                    <a:pt x="69" y="72"/>
                  </a:cubicBezTo>
                  <a:cubicBezTo>
                    <a:pt x="69" y="72"/>
                    <a:pt x="85" y="58"/>
                    <a:pt x="86" y="35"/>
                  </a:cubicBezTo>
                  <a:cubicBezTo>
                    <a:pt x="87" y="12"/>
                    <a:pt x="77" y="0"/>
                    <a:pt x="77" y="0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1" y="9"/>
                    <a:pt x="24" y="9"/>
                    <a:pt x="27" y="20"/>
                  </a:cubicBezTo>
                  <a:cubicBezTo>
                    <a:pt x="26" y="32"/>
                    <a:pt x="30" y="36"/>
                    <a:pt x="30" y="36"/>
                  </a:cubicBezTo>
                  <a:cubicBezTo>
                    <a:pt x="18" y="43"/>
                    <a:pt x="18" y="43"/>
                    <a:pt x="18" y="43"/>
                  </a:cubicBezTo>
                  <a:lnTo>
                    <a:pt x="12" y="2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1" name="Freeform 266">
              <a:extLst>
                <a:ext uri="{FF2B5EF4-FFF2-40B4-BE49-F238E27FC236}">
                  <a16:creationId xmlns:a16="http://schemas.microsoft.com/office/drawing/2014/main" id="{E0A1E05B-20BA-44A1-9803-B834C64CB910}"/>
                </a:ext>
              </a:extLst>
            </p:cNvPr>
            <p:cNvSpPr>
              <a:spLocks/>
            </p:cNvSpPr>
            <p:nvPr/>
          </p:nvSpPr>
          <p:spPr bwMode="gray">
            <a:xfrm>
              <a:off x="4470694" y="3269857"/>
              <a:ext cx="17543" cy="12758"/>
            </a:xfrm>
            <a:custGeom>
              <a:avLst/>
              <a:gdLst>
                <a:gd name="T0" fmla="*/ 0 w 11"/>
                <a:gd name="T1" fmla="*/ 5 h 8"/>
                <a:gd name="T2" fmla="*/ 5 w 11"/>
                <a:gd name="T3" fmla="*/ 8 h 8"/>
                <a:gd name="T4" fmla="*/ 11 w 11"/>
                <a:gd name="T5" fmla="*/ 3 h 8"/>
                <a:gd name="T6" fmla="*/ 9 w 11"/>
                <a:gd name="T7" fmla="*/ 0 h 8"/>
                <a:gd name="T8" fmla="*/ 0 w 11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8">
                  <a:moveTo>
                    <a:pt x="0" y="5"/>
                  </a:moveTo>
                  <a:lnTo>
                    <a:pt x="5" y="8"/>
                  </a:lnTo>
                  <a:lnTo>
                    <a:pt x="11" y="3"/>
                  </a:lnTo>
                  <a:lnTo>
                    <a:pt x="9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2" name="Freeform 267">
              <a:extLst>
                <a:ext uri="{FF2B5EF4-FFF2-40B4-BE49-F238E27FC236}">
                  <a16:creationId xmlns:a16="http://schemas.microsoft.com/office/drawing/2014/main" id="{D50BDF66-E9A9-423E-BF86-4BC4935122AB}"/>
                </a:ext>
              </a:extLst>
            </p:cNvPr>
            <p:cNvSpPr>
              <a:spLocks/>
            </p:cNvSpPr>
            <p:nvPr/>
          </p:nvSpPr>
          <p:spPr bwMode="gray">
            <a:xfrm>
              <a:off x="4121431" y="3614335"/>
              <a:ext cx="11164" cy="9569"/>
            </a:xfrm>
            <a:custGeom>
              <a:avLst/>
              <a:gdLst>
                <a:gd name="T0" fmla="*/ 0 w 7"/>
                <a:gd name="T1" fmla="*/ 0 h 6"/>
                <a:gd name="T2" fmla="*/ 7 w 7"/>
                <a:gd name="T3" fmla="*/ 6 h 6"/>
                <a:gd name="T4" fmla="*/ 7 w 7"/>
                <a:gd name="T5" fmla="*/ 4 h 6"/>
                <a:gd name="T6" fmla="*/ 2 w 7"/>
                <a:gd name="T7" fmla="*/ 0 h 6"/>
                <a:gd name="T8" fmla="*/ 0 w 7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0" y="0"/>
                  </a:moveTo>
                  <a:lnTo>
                    <a:pt x="7" y="6"/>
                  </a:lnTo>
                  <a:lnTo>
                    <a:pt x="7" y="4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3" name="Freeform 268">
              <a:extLst>
                <a:ext uri="{FF2B5EF4-FFF2-40B4-BE49-F238E27FC236}">
                  <a16:creationId xmlns:a16="http://schemas.microsoft.com/office/drawing/2014/main" id="{4B4D19F2-BE2E-4083-935F-03B5C4E7227A}"/>
                </a:ext>
              </a:extLst>
            </p:cNvPr>
            <p:cNvSpPr>
              <a:spLocks/>
            </p:cNvSpPr>
            <p:nvPr/>
          </p:nvSpPr>
          <p:spPr bwMode="gray">
            <a:xfrm>
              <a:off x="4025742" y="3402225"/>
              <a:ext cx="384349" cy="425814"/>
            </a:xfrm>
            <a:custGeom>
              <a:avLst/>
              <a:gdLst>
                <a:gd name="T0" fmla="*/ 567 w 729"/>
                <a:gd name="T1" fmla="*/ 718 h 805"/>
                <a:gd name="T2" fmla="*/ 625 w 729"/>
                <a:gd name="T3" fmla="*/ 687 h 805"/>
                <a:gd name="T4" fmla="*/ 684 w 729"/>
                <a:gd name="T5" fmla="*/ 533 h 805"/>
                <a:gd name="T6" fmla="*/ 706 w 729"/>
                <a:gd name="T7" fmla="*/ 465 h 805"/>
                <a:gd name="T8" fmla="*/ 729 w 729"/>
                <a:gd name="T9" fmla="*/ 367 h 805"/>
                <a:gd name="T10" fmla="*/ 667 w 729"/>
                <a:gd name="T11" fmla="*/ 337 h 805"/>
                <a:gd name="T12" fmla="*/ 642 w 729"/>
                <a:gd name="T13" fmla="*/ 236 h 805"/>
                <a:gd name="T14" fmla="*/ 543 w 729"/>
                <a:gd name="T15" fmla="*/ 262 h 805"/>
                <a:gd name="T16" fmla="*/ 521 w 729"/>
                <a:gd name="T17" fmla="*/ 181 h 805"/>
                <a:gd name="T18" fmla="*/ 574 w 729"/>
                <a:gd name="T19" fmla="*/ 164 h 805"/>
                <a:gd name="T20" fmla="*/ 590 w 729"/>
                <a:gd name="T21" fmla="*/ 142 h 805"/>
                <a:gd name="T22" fmla="*/ 633 w 729"/>
                <a:gd name="T23" fmla="*/ 106 h 805"/>
                <a:gd name="T24" fmla="*/ 710 w 729"/>
                <a:gd name="T25" fmla="*/ 56 h 805"/>
                <a:gd name="T26" fmla="*/ 673 w 729"/>
                <a:gd name="T27" fmla="*/ 31 h 805"/>
                <a:gd name="T28" fmla="*/ 639 w 729"/>
                <a:gd name="T29" fmla="*/ 45 h 805"/>
                <a:gd name="T30" fmla="*/ 615 w 729"/>
                <a:gd name="T31" fmla="*/ 74 h 805"/>
                <a:gd name="T32" fmla="*/ 629 w 729"/>
                <a:gd name="T33" fmla="*/ 21 h 805"/>
                <a:gd name="T34" fmla="*/ 609 w 729"/>
                <a:gd name="T35" fmla="*/ 55 h 805"/>
                <a:gd name="T36" fmla="*/ 594 w 729"/>
                <a:gd name="T37" fmla="*/ 43 h 805"/>
                <a:gd name="T38" fmla="*/ 557 w 729"/>
                <a:gd name="T39" fmla="*/ 29 h 805"/>
                <a:gd name="T40" fmla="*/ 503 w 729"/>
                <a:gd name="T41" fmla="*/ 65 h 805"/>
                <a:gd name="T42" fmla="*/ 450 w 729"/>
                <a:gd name="T43" fmla="*/ 97 h 805"/>
                <a:gd name="T44" fmla="*/ 477 w 729"/>
                <a:gd name="T45" fmla="*/ 152 h 805"/>
                <a:gd name="T46" fmla="*/ 461 w 729"/>
                <a:gd name="T47" fmla="*/ 174 h 805"/>
                <a:gd name="T48" fmla="*/ 422 w 729"/>
                <a:gd name="T49" fmla="*/ 214 h 805"/>
                <a:gd name="T50" fmla="*/ 348 w 729"/>
                <a:gd name="T51" fmla="*/ 180 h 805"/>
                <a:gd name="T52" fmla="*/ 268 w 729"/>
                <a:gd name="T53" fmla="*/ 146 h 805"/>
                <a:gd name="T54" fmla="*/ 242 w 729"/>
                <a:gd name="T55" fmla="*/ 144 h 805"/>
                <a:gd name="T56" fmla="*/ 244 w 729"/>
                <a:gd name="T57" fmla="*/ 183 h 805"/>
                <a:gd name="T58" fmla="*/ 246 w 729"/>
                <a:gd name="T59" fmla="*/ 206 h 805"/>
                <a:gd name="T60" fmla="*/ 274 w 729"/>
                <a:gd name="T61" fmla="*/ 245 h 805"/>
                <a:gd name="T62" fmla="*/ 234 w 729"/>
                <a:gd name="T63" fmla="*/ 312 h 805"/>
                <a:gd name="T64" fmla="*/ 178 w 729"/>
                <a:gd name="T65" fmla="*/ 317 h 805"/>
                <a:gd name="T66" fmla="*/ 206 w 729"/>
                <a:gd name="T67" fmla="*/ 349 h 805"/>
                <a:gd name="T68" fmla="*/ 224 w 729"/>
                <a:gd name="T69" fmla="*/ 365 h 805"/>
                <a:gd name="T70" fmla="*/ 219 w 729"/>
                <a:gd name="T71" fmla="*/ 392 h 805"/>
                <a:gd name="T72" fmla="*/ 277 w 729"/>
                <a:gd name="T73" fmla="*/ 441 h 805"/>
                <a:gd name="T74" fmla="*/ 234 w 729"/>
                <a:gd name="T75" fmla="*/ 477 h 805"/>
                <a:gd name="T76" fmla="*/ 172 w 729"/>
                <a:gd name="T77" fmla="*/ 512 h 805"/>
                <a:gd name="T78" fmla="*/ 216 w 729"/>
                <a:gd name="T79" fmla="*/ 541 h 805"/>
                <a:gd name="T80" fmla="*/ 283 w 729"/>
                <a:gd name="T81" fmla="*/ 548 h 805"/>
                <a:gd name="T82" fmla="*/ 197 w 729"/>
                <a:gd name="T83" fmla="*/ 552 h 805"/>
                <a:gd name="T84" fmla="*/ 112 w 729"/>
                <a:gd name="T85" fmla="*/ 593 h 805"/>
                <a:gd name="T86" fmla="*/ 75 w 729"/>
                <a:gd name="T87" fmla="*/ 588 h 805"/>
                <a:gd name="T88" fmla="*/ 15 w 729"/>
                <a:gd name="T89" fmla="*/ 604 h 805"/>
                <a:gd name="T90" fmla="*/ 31 w 729"/>
                <a:gd name="T91" fmla="*/ 655 h 805"/>
                <a:gd name="T92" fmla="*/ 33 w 729"/>
                <a:gd name="T93" fmla="*/ 701 h 805"/>
                <a:gd name="T94" fmla="*/ 28 w 729"/>
                <a:gd name="T95" fmla="*/ 719 h 805"/>
                <a:gd name="T96" fmla="*/ 110 w 729"/>
                <a:gd name="T97" fmla="*/ 727 h 805"/>
                <a:gd name="T98" fmla="*/ 94 w 729"/>
                <a:gd name="T99" fmla="*/ 757 h 805"/>
                <a:gd name="T100" fmla="*/ 112 w 729"/>
                <a:gd name="T101" fmla="*/ 777 h 805"/>
                <a:gd name="T102" fmla="*/ 156 w 729"/>
                <a:gd name="T103" fmla="*/ 791 h 805"/>
                <a:gd name="T104" fmla="*/ 223 w 729"/>
                <a:gd name="T105" fmla="*/ 790 h 805"/>
                <a:gd name="T106" fmla="*/ 300 w 729"/>
                <a:gd name="T107" fmla="*/ 751 h 805"/>
                <a:gd name="T108" fmla="*/ 356 w 729"/>
                <a:gd name="T109" fmla="*/ 750 h 805"/>
                <a:gd name="T110" fmla="*/ 435 w 729"/>
                <a:gd name="T111" fmla="*/ 731 h 805"/>
                <a:gd name="T112" fmla="*/ 498 w 729"/>
                <a:gd name="T113" fmla="*/ 753 h 805"/>
                <a:gd name="T114" fmla="*/ 546 w 729"/>
                <a:gd name="T115" fmla="*/ 759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29" h="805">
                  <a:moveTo>
                    <a:pt x="546" y="759"/>
                  </a:moveTo>
                  <a:cubicBezTo>
                    <a:pt x="561" y="760"/>
                    <a:pt x="588" y="758"/>
                    <a:pt x="588" y="758"/>
                  </a:cubicBezTo>
                  <a:cubicBezTo>
                    <a:pt x="585" y="738"/>
                    <a:pt x="585" y="738"/>
                    <a:pt x="585" y="738"/>
                  </a:cubicBezTo>
                  <a:cubicBezTo>
                    <a:pt x="567" y="718"/>
                    <a:pt x="567" y="718"/>
                    <a:pt x="567" y="718"/>
                  </a:cubicBezTo>
                  <a:cubicBezTo>
                    <a:pt x="571" y="715"/>
                    <a:pt x="571" y="715"/>
                    <a:pt x="571" y="715"/>
                  </a:cubicBezTo>
                  <a:cubicBezTo>
                    <a:pt x="589" y="723"/>
                    <a:pt x="589" y="723"/>
                    <a:pt x="589" y="723"/>
                  </a:cubicBezTo>
                  <a:cubicBezTo>
                    <a:pt x="590" y="716"/>
                    <a:pt x="590" y="716"/>
                    <a:pt x="590" y="716"/>
                  </a:cubicBezTo>
                  <a:cubicBezTo>
                    <a:pt x="625" y="687"/>
                    <a:pt x="625" y="687"/>
                    <a:pt x="625" y="687"/>
                  </a:cubicBezTo>
                  <a:cubicBezTo>
                    <a:pt x="625" y="668"/>
                    <a:pt x="625" y="668"/>
                    <a:pt x="625" y="668"/>
                  </a:cubicBezTo>
                  <a:cubicBezTo>
                    <a:pt x="625" y="668"/>
                    <a:pt x="638" y="634"/>
                    <a:pt x="646" y="630"/>
                  </a:cubicBezTo>
                  <a:cubicBezTo>
                    <a:pt x="657" y="627"/>
                    <a:pt x="677" y="609"/>
                    <a:pt x="682" y="575"/>
                  </a:cubicBezTo>
                  <a:cubicBezTo>
                    <a:pt x="684" y="533"/>
                    <a:pt x="684" y="533"/>
                    <a:pt x="684" y="533"/>
                  </a:cubicBezTo>
                  <a:cubicBezTo>
                    <a:pt x="684" y="533"/>
                    <a:pt x="659" y="516"/>
                    <a:pt x="666" y="509"/>
                  </a:cubicBezTo>
                  <a:cubicBezTo>
                    <a:pt x="678" y="502"/>
                    <a:pt x="689" y="506"/>
                    <a:pt x="689" y="506"/>
                  </a:cubicBezTo>
                  <a:cubicBezTo>
                    <a:pt x="689" y="506"/>
                    <a:pt x="690" y="491"/>
                    <a:pt x="694" y="483"/>
                  </a:cubicBezTo>
                  <a:cubicBezTo>
                    <a:pt x="698" y="480"/>
                    <a:pt x="709" y="473"/>
                    <a:pt x="706" y="465"/>
                  </a:cubicBezTo>
                  <a:cubicBezTo>
                    <a:pt x="699" y="457"/>
                    <a:pt x="693" y="426"/>
                    <a:pt x="693" y="426"/>
                  </a:cubicBezTo>
                  <a:cubicBezTo>
                    <a:pt x="693" y="426"/>
                    <a:pt x="700" y="419"/>
                    <a:pt x="701" y="403"/>
                  </a:cubicBezTo>
                  <a:cubicBezTo>
                    <a:pt x="702" y="384"/>
                    <a:pt x="680" y="372"/>
                    <a:pt x="692" y="365"/>
                  </a:cubicBezTo>
                  <a:cubicBezTo>
                    <a:pt x="703" y="354"/>
                    <a:pt x="725" y="370"/>
                    <a:pt x="729" y="367"/>
                  </a:cubicBezTo>
                  <a:cubicBezTo>
                    <a:pt x="729" y="363"/>
                    <a:pt x="719" y="343"/>
                    <a:pt x="719" y="343"/>
                  </a:cubicBezTo>
                  <a:cubicBezTo>
                    <a:pt x="712" y="327"/>
                    <a:pt x="712" y="327"/>
                    <a:pt x="712" y="327"/>
                  </a:cubicBezTo>
                  <a:cubicBezTo>
                    <a:pt x="704" y="342"/>
                    <a:pt x="704" y="342"/>
                    <a:pt x="704" y="342"/>
                  </a:cubicBezTo>
                  <a:cubicBezTo>
                    <a:pt x="704" y="342"/>
                    <a:pt x="689" y="338"/>
                    <a:pt x="667" y="337"/>
                  </a:cubicBezTo>
                  <a:cubicBezTo>
                    <a:pt x="648" y="336"/>
                    <a:pt x="676" y="303"/>
                    <a:pt x="676" y="303"/>
                  </a:cubicBezTo>
                  <a:cubicBezTo>
                    <a:pt x="657" y="298"/>
                    <a:pt x="657" y="298"/>
                    <a:pt x="657" y="298"/>
                  </a:cubicBezTo>
                  <a:cubicBezTo>
                    <a:pt x="659" y="271"/>
                    <a:pt x="659" y="271"/>
                    <a:pt x="659" y="271"/>
                  </a:cubicBezTo>
                  <a:cubicBezTo>
                    <a:pt x="659" y="271"/>
                    <a:pt x="656" y="241"/>
                    <a:pt x="642" y="236"/>
                  </a:cubicBezTo>
                  <a:cubicBezTo>
                    <a:pt x="623" y="231"/>
                    <a:pt x="611" y="258"/>
                    <a:pt x="611" y="258"/>
                  </a:cubicBezTo>
                  <a:cubicBezTo>
                    <a:pt x="614" y="273"/>
                    <a:pt x="614" y="273"/>
                    <a:pt x="614" y="273"/>
                  </a:cubicBezTo>
                  <a:cubicBezTo>
                    <a:pt x="614" y="273"/>
                    <a:pt x="602" y="292"/>
                    <a:pt x="576" y="287"/>
                  </a:cubicBezTo>
                  <a:cubicBezTo>
                    <a:pt x="549" y="285"/>
                    <a:pt x="543" y="262"/>
                    <a:pt x="543" y="262"/>
                  </a:cubicBezTo>
                  <a:cubicBezTo>
                    <a:pt x="521" y="257"/>
                    <a:pt x="521" y="257"/>
                    <a:pt x="521" y="257"/>
                  </a:cubicBezTo>
                  <a:cubicBezTo>
                    <a:pt x="526" y="234"/>
                    <a:pt x="526" y="234"/>
                    <a:pt x="526" y="234"/>
                  </a:cubicBezTo>
                  <a:cubicBezTo>
                    <a:pt x="526" y="234"/>
                    <a:pt x="501" y="195"/>
                    <a:pt x="502" y="184"/>
                  </a:cubicBezTo>
                  <a:cubicBezTo>
                    <a:pt x="502" y="172"/>
                    <a:pt x="521" y="181"/>
                    <a:pt x="521" y="181"/>
                  </a:cubicBezTo>
                  <a:cubicBezTo>
                    <a:pt x="529" y="166"/>
                    <a:pt x="529" y="166"/>
                    <a:pt x="529" y="166"/>
                  </a:cubicBezTo>
                  <a:cubicBezTo>
                    <a:pt x="547" y="174"/>
                    <a:pt x="547" y="174"/>
                    <a:pt x="547" y="174"/>
                  </a:cubicBezTo>
                  <a:cubicBezTo>
                    <a:pt x="562" y="167"/>
                    <a:pt x="562" y="167"/>
                    <a:pt x="562" y="167"/>
                  </a:cubicBezTo>
                  <a:cubicBezTo>
                    <a:pt x="574" y="164"/>
                    <a:pt x="574" y="164"/>
                    <a:pt x="574" y="164"/>
                  </a:cubicBezTo>
                  <a:cubicBezTo>
                    <a:pt x="574" y="164"/>
                    <a:pt x="544" y="155"/>
                    <a:pt x="545" y="147"/>
                  </a:cubicBezTo>
                  <a:cubicBezTo>
                    <a:pt x="545" y="136"/>
                    <a:pt x="560" y="133"/>
                    <a:pt x="564" y="133"/>
                  </a:cubicBezTo>
                  <a:cubicBezTo>
                    <a:pt x="571" y="133"/>
                    <a:pt x="574" y="149"/>
                    <a:pt x="574" y="149"/>
                  </a:cubicBezTo>
                  <a:cubicBezTo>
                    <a:pt x="574" y="149"/>
                    <a:pt x="582" y="142"/>
                    <a:pt x="590" y="142"/>
                  </a:cubicBezTo>
                  <a:cubicBezTo>
                    <a:pt x="601" y="142"/>
                    <a:pt x="597" y="150"/>
                    <a:pt x="597" y="150"/>
                  </a:cubicBezTo>
                  <a:cubicBezTo>
                    <a:pt x="620" y="124"/>
                    <a:pt x="620" y="124"/>
                    <a:pt x="620" y="124"/>
                  </a:cubicBezTo>
                  <a:cubicBezTo>
                    <a:pt x="625" y="105"/>
                    <a:pt x="625" y="105"/>
                    <a:pt x="625" y="105"/>
                  </a:cubicBezTo>
                  <a:cubicBezTo>
                    <a:pt x="633" y="106"/>
                    <a:pt x="633" y="106"/>
                    <a:pt x="633" y="106"/>
                  </a:cubicBezTo>
                  <a:cubicBezTo>
                    <a:pt x="645" y="79"/>
                    <a:pt x="645" y="79"/>
                    <a:pt x="645" y="79"/>
                  </a:cubicBezTo>
                  <a:cubicBezTo>
                    <a:pt x="663" y="84"/>
                    <a:pt x="663" y="84"/>
                    <a:pt x="663" y="84"/>
                  </a:cubicBezTo>
                  <a:cubicBezTo>
                    <a:pt x="679" y="70"/>
                    <a:pt x="679" y="70"/>
                    <a:pt x="679" y="70"/>
                  </a:cubicBezTo>
                  <a:cubicBezTo>
                    <a:pt x="679" y="70"/>
                    <a:pt x="709" y="63"/>
                    <a:pt x="710" y="56"/>
                  </a:cubicBezTo>
                  <a:cubicBezTo>
                    <a:pt x="714" y="48"/>
                    <a:pt x="692" y="32"/>
                    <a:pt x="692" y="32"/>
                  </a:cubicBezTo>
                  <a:cubicBezTo>
                    <a:pt x="693" y="21"/>
                    <a:pt x="693" y="21"/>
                    <a:pt x="693" y="21"/>
                  </a:cubicBezTo>
                  <a:cubicBezTo>
                    <a:pt x="693" y="21"/>
                    <a:pt x="671" y="0"/>
                    <a:pt x="667" y="4"/>
                  </a:cubicBezTo>
                  <a:cubicBezTo>
                    <a:pt x="663" y="8"/>
                    <a:pt x="677" y="31"/>
                    <a:pt x="673" y="31"/>
                  </a:cubicBezTo>
                  <a:cubicBezTo>
                    <a:pt x="673" y="35"/>
                    <a:pt x="666" y="23"/>
                    <a:pt x="666" y="23"/>
                  </a:cubicBezTo>
                  <a:cubicBezTo>
                    <a:pt x="644" y="18"/>
                    <a:pt x="644" y="18"/>
                    <a:pt x="644" y="18"/>
                  </a:cubicBezTo>
                  <a:cubicBezTo>
                    <a:pt x="636" y="37"/>
                    <a:pt x="636" y="37"/>
                    <a:pt x="636" y="37"/>
                  </a:cubicBezTo>
                  <a:cubicBezTo>
                    <a:pt x="639" y="45"/>
                    <a:pt x="639" y="45"/>
                    <a:pt x="639" y="45"/>
                  </a:cubicBezTo>
                  <a:cubicBezTo>
                    <a:pt x="638" y="75"/>
                    <a:pt x="638" y="75"/>
                    <a:pt x="638" y="75"/>
                  </a:cubicBezTo>
                  <a:cubicBezTo>
                    <a:pt x="607" y="89"/>
                    <a:pt x="607" y="89"/>
                    <a:pt x="607" y="89"/>
                  </a:cubicBezTo>
                  <a:cubicBezTo>
                    <a:pt x="603" y="89"/>
                    <a:pt x="603" y="89"/>
                    <a:pt x="603" y="89"/>
                  </a:cubicBezTo>
                  <a:cubicBezTo>
                    <a:pt x="615" y="74"/>
                    <a:pt x="615" y="74"/>
                    <a:pt x="615" y="74"/>
                  </a:cubicBezTo>
                  <a:cubicBezTo>
                    <a:pt x="612" y="70"/>
                    <a:pt x="612" y="70"/>
                    <a:pt x="612" y="70"/>
                  </a:cubicBezTo>
                  <a:cubicBezTo>
                    <a:pt x="612" y="70"/>
                    <a:pt x="627" y="71"/>
                    <a:pt x="631" y="60"/>
                  </a:cubicBezTo>
                  <a:cubicBezTo>
                    <a:pt x="631" y="52"/>
                    <a:pt x="624" y="40"/>
                    <a:pt x="624" y="36"/>
                  </a:cubicBezTo>
                  <a:cubicBezTo>
                    <a:pt x="625" y="29"/>
                    <a:pt x="629" y="21"/>
                    <a:pt x="629" y="21"/>
                  </a:cubicBezTo>
                  <a:cubicBezTo>
                    <a:pt x="610" y="20"/>
                    <a:pt x="610" y="20"/>
                    <a:pt x="610" y="20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21" y="36"/>
                    <a:pt x="617" y="44"/>
                  </a:cubicBezTo>
                  <a:cubicBezTo>
                    <a:pt x="616" y="51"/>
                    <a:pt x="609" y="55"/>
                    <a:pt x="609" y="55"/>
                  </a:cubicBezTo>
                  <a:cubicBezTo>
                    <a:pt x="609" y="55"/>
                    <a:pt x="609" y="43"/>
                    <a:pt x="606" y="39"/>
                  </a:cubicBezTo>
                  <a:cubicBezTo>
                    <a:pt x="602" y="35"/>
                    <a:pt x="603" y="20"/>
                    <a:pt x="603" y="20"/>
                  </a:cubicBezTo>
                  <a:cubicBezTo>
                    <a:pt x="595" y="20"/>
                    <a:pt x="595" y="20"/>
                    <a:pt x="595" y="20"/>
                  </a:cubicBezTo>
                  <a:cubicBezTo>
                    <a:pt x="595" y="20"/>
                    <a:pt x="598" y="43"/>
                    <a:pt x="594" y="43"/>
                  </a:cubicBezTo>
                  <a:cubicBezTo>
                    <a:pt x="590" y="46"/>
                    <a:pt x="587" y="35"/>
                    <a:pt x="587" y="35"/>
                  </a:cubicBezTo>
                  <a:cubicBezTo>
                    <a:pt x="580" y="27"/>
                    <a:pt x="580" y="27"/>
                    <a:pt x="580" y="27"/>
                  </a:cubicBezTo>
                  <a:cubicBezTo>
                    <a:pt x="580" y="19"/>
                    <a:pt x="580" y="19"/>
                    <a:pt x="580" y="19"/>
                  </a:cubicBezTo>
                  <a:cubicBezTo>
                    <a:pt x="557" y="29"/>
                    <a:pt x="557" y="29"/>
                    <a:pt x="557" y="29"/>
                  </a:cubicBezTo>
                  <a:cubicBezTo>
                    <a:pt x="539" y="21"/>
                    <a:pt x="539" y="21"/>
                    <a:pt x="539" y="21"/>
                  </a:cubicBezTo>
                  <a:cubicBezTo>
                    <a:pt x="539" y="21"/>
                    <a:pt x="531" y="40"/>
                    <a:pt x="527" y="43"/>
                  </a:cubicBezTo>
                  <a:cubicBezTo>
                    <a:pt x="519" y="47"/>
                    <a:pt x="512" y="46"/>
                    <a:pt x="512" y="46"/>
                  </a:cubicBezTo>
                  <a:cubicBezTo>
                    <a:pt x="503" y="65"/>
                    <a:pt x="503" y="65"/>
                    <a:pt x="503" y="65"/>
                  </a:cubicBezTo>
                  <a:cubicBezTo>
                    <a:pt x="510" y="81"/>
                    <a:pt x="510" y="81"/>
                    <a:pt x="510" y="81"/>
                  </a:cubicBezTo>
                  <a:cubicBezTo>
                    <a:pt x="484" y="83"/>
                    <a:pt x="484" y="83"/>
                    <a:pt x="484" y="83"/>
                  </a:cubicBezTo>
                  <a:cubicBezTo>
                    <a:pt x="487" y="95"/>
                    <a:pt x="487" y="95"/>
                    <a:pt x="487" y="95"/>
                  </a:cubicBezTo>
                  <a:cubicBezTo>
                    <a:pt x="487" y="95"/>
                    <a:pt x="461" y="86"/>
                    <a:pt x="450" y="97"/>
                  </a:cubicBezTo>
                  <a:cubicBezTo>
                    <a:pt x="438" y="104"/>
                    <a:pt x="437" y="131"/>
                    <a:pt x="459" y="132"/>
                  </a:cubicBezTo>
                  <a:cubicBezTo>
                    <a:pt x="482" y="133"/>
                    <a:pt x="478" y="140"/>
                    <a:pt x="478" y="140"/>
                  </a:cubicBezTo>
                  <a:cubicBezTo>
                    <a:pt x="466" y="147"/>
                    <a:pt x="466" y="147"/>
                    <a:pt x="466" y="147"/>
                  </a:cubicBezTo>
                  <a:cubicBezTo>
                    <a:pt x="477" y="152"/>
                    <a:pt x="477" y="152"/>
                    <a:pt x="477" y="152"/>
                  </a:cubicBezTo>
                  <a:cubicBezTo>
                    <a:pt x="492" y="141"/>
                    <a:pt x="492" y="141"/>
                    <a:pt x="492" y="141"/>
                  </a:cubicBezTo>
                  <a:cubicBezTo>
                    <a:pt x="511" y="146"/>
                    <a:pt x="511" y="146"/>
                    <a:pt x="511" y="146"/>
                  </a:cubicBezTo>
                  <a:cubicBezTo>
                    <a:pt x="484" y="171"/>
                    <a:pt x="484" y="171"/>
                    <a:pt x="484" y="171"/>
                  </a:cubicBezTo>
                  <a:cubicBezTo>
                    <a:pt x="461" y="174"/>
                    <a:pt x="461" y="174"/>
                    <a:pt x="461" y="174"/>
                  </a:cubicBezTo>
                  <a:cubicBezTo>
                    <a:pt x="430" y="188"/>
                    <a:pt x="430" y="188"/>
                    <a:pt x="430" y="188"/>
                  </a:cubicBezTo>
                  <a:cubicBezTo>
                    <a:pt x="430" y="188"/>
                    <a:pt x="437" y="211"/>
                    <a:pt x="433" y="215"/>
                  </a:cubicBezTo>
                  <a:cubicBezTo>
                    <a:pt x="429" y="218"/>
                    <a:pt x="421" y="222"/>
                    <a:pt x="421" y="222"/>
                  </a:cubicBezTo>
                  <a:cubicBezTo>
                    <a:pt x="422" y="214"/>
                    <a:pt x="422" y="214"/>
                    <a:pt x="422" y="214"/>
                  </a:cubicBezTo>
                  <a:cubicBezTo>
                    <a:pt x="422" y="214"/>
                    <a:pt x="389" y="186"/>
                    <a:pt x="382" y="186"/>
                  </a:cubicBezTo>
                  <a:cubicBezTo>
                    <a:pt x="371" y="185"/>
                    <a:pt x="355" y="203"/>
                    <a:pt x="355" y="203"/>
                  </a:cubicBezTo>
                  <a:cubicBezTo>
                    <a:pt x="348" y="195"/>
                    <a:pt x="348" y="195"/>
                    <a:pt x="348" y="195"/>
                  </a:cubicBezTo>
                  <a:cubicBezTo>
                    <a:pt x="348" y="180"/>
                    <a:pt x="348" y="180"/>
                    <a:pt x="348" y="180"/>
                  </a:cubicBezTo>
                  <a:cubicBezTo>
                    <a:pt x="342" y="168"/>
                    <a:pt x="342" y="168"/>
                    <a:pt x="342" y="168"/>
                  </a:cubicBezTo>
                  <a:cubicBezTo>
                    <a:pt x="342" y="168"/>
                    <a:pt x="323" y="164"/>
                    <a:pt x="316" y="163"/>
                  </a:cubicBezTo>
                  <a:cubicBezTo>
                    <a:pt x="305" y="159"/>
                    <a:pt x="287" y="139"/>
                    <a:pt x="279" y="142"/>
                  </a:cubicBezTo>
                  <a:cubicBezTo>
                    <a:pt x="275" y="142"/>
                    <a:pt x="268" y="146"/>
                    <a:pt x="268" y="146"/>
                  </a:cubicBezTo>
                  <a:cubicBezTo>
                    <a:pt x="271" y="157"/>
                    <a:pt x="271" y="157"/>
                    <a:pt x="271" y="157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6" y="149"/>
                    <a:pt x="256" y="149"/>
                    <a:pt x="256" y="149"/>
                  </a:cubicBezTo>
                  <a:cubicBezTo>
                    <a:pt x="242" y="144"/>
                    <a:pt x="242" y="144"/>
                    <a:pt x="242" y="144"/>
                  </a:cubicBezTo>
                  <a:cubicBezTo>
                    <a:pt x="221" y="178"/>
                    <a:pt x="221" y="178"/>
                    <a:pt x="221" y="178"/>
                  </a:cubicBezTo>
                  <a:cubicBezTo>
                    <a:pt x="225" y="178"/>
                    <a:pt x="225" y="178"/>
                    <a:pt x="225" y="178"/>
                  </a:cubicBezTo>
                  <a:cubicBezTo>
                    <a:pt x="241" y="160"/>
                    <a:pt x="241" y="160"/>
                    <a:pt x="241" y="160"/>
                  </a:cubicBezTo>
                  <a:cubicBezTo>
                    <a:pt x="244" y="183"/>
                    <a:pt x="244" y="183"/>
                    <a:pt x="244" y="183"/>
                  </a:cubicBezTo>
                  <a:cubicBezTo>
                    <a:pt x="236" y="182"/>
                    <a:pt x="236" y="182"/>
                    <a:pt x="236" y="182"/>
                  </a:cubicBezTo>
                  <a:cubicBezTo>
                    <a:pt x="239" y="190"/>
                    <a:pt x="239" y="190"/>
                    <a:pt x="239" y="190"/>
                  </a:cubicBezTo>
                  <a:cubicBezTo>
                    <a:pt x="255" y="187"/>
                    <a:pt x="255" y="187"/>
                    <a:pt x="255" y="187"/>
                  </a:cubicBezTo>
                  <a:cubicBezTo>
                    <a:pt x="246" y="206"/>
                    <a:pt x="246" y="206"/>
                    <a:pt x="246" y="206"/>
                  </a:cubicBezTo>
                  <a:cubicBezTo>
                    <a:pt x="245" y="229"/>
                    <a:pt x="245" y="229"/>
                    <a:pt x="245" y="229"/>
                  </a:cubicBezTo>
                  <a:cubicBezTo>
                    <a:pt x="238" y="221"/>
                    <a:pt x="238" y="221"/>
                    <a:pt x="238" y="221"/>
                  </a:cubicBezTo>
                  <a:cubicBezTo>
                    <a:pt x="238" y="221"/>
                    <a:pt x="211" y="239"/>
                    <a:pt x="230" y="239"/>
                  </a:cubicBezTo>
                  <a:cubicBezTo>
                    <a:pt x="244" y="244"/>
                    <a:pt x="274" y="245"/>
                    <a:pt x="274" y="245"/>
                  </a:cubicBezTo>
                  <a:cubicBezTo>
                    <a:pt x="262" y="268"/>
                    <a:pt x="262" y="268"/>
                    <a:pt x="262" y="268"/>
                  </a:cubicBezTo>
                  <a:cubicBezTo>
                    <a:pt x="221" y="262"/>
                    <a:pt x="221" y="262"/>
                    <a:pt x="221" y="262"/>
                  </a:cubicBezTo>
                  <a:cubicBezTo>
                    <a:pt x="213" y="288"/>
                    <a:pt x="213" y="288"/>
                    <a:pt x="213" y="288"/>
                  </a:cubicBezTo>
                  <a:cubicBezTo>
                    <a:pt x="234" y="312"/>
                    <a:pt x="234" y="312"/>
                    <a:pt x="234" y="312"/>
                  </a:cubicBezTo>
                  <a:cubicBezTo>
                    <a:pt x="194" y="291"/>
                    <a:pt x="194" y="291"/>
                    <a:pt x="194" y="291"/>
                  </a:cubicBezTo>
                  <a:cubicBezTo>
                    <a:pt x="193" y="303"/>
                    <a:pt x="193" y="303"/>
                    <a:pt x="193" y="303"/>
                  </a:cubicBezTo>
                  <a:cubicBezTo>
                    <a:pt x="171" y="298"/>
                    <a:pt x="171" y="298"/>
                    <a:pt x="171" y="298"/>
                  </a:cubicBezTo>
                  <a:cubicBezTo>
                    <a:pt x="171" y="298"/>
                    <a:pt x="182" y="310"/>
                    <a:pt x="178" y="317"/>
                  </a:cubicBezTo>
                  <a:cubicBezTo>
                    <a:pt x="170" y="328"/>
                    <a:pt x="162" y="324"/>
                    <a:pt x="162" y="324"/>
                  </a:cubicBezTo>
                  <a:cubicBezTo>
                    <a:pt x="184" y="348"/>
                    <a:pt x="184" y="348"/>
                    <a:pt x="184" y="348"/>
                  </a:cubicBezTo>
                  <a:cubicBezTo>
                    <a:pt x="195" y="341"/>
                    <a:pt x="195" y="341"/>
                    <a:pt x="195" y="341"/>
                  </a:cubicBezTo>
                  <a:cubicBezTo>
                    <a:pt x="206" y="349"/>
                    <a:pt x="206" y="349"/>
                    <a:pt x="206" y="349"/>
                  </a:cubicBezTo>
                  <a:cubicBezTo>
                    <a:pt x="183" y="356"/>
                    <a:pt x="183" y="356"/>
                    <a:pt x="183" y="356"/>
                  </a:cubicBezTo>
                  <a:cubicBezTo>
                    <a:pt x="205" y="372"/>
                    <a:pt x="205" y="372"/>
                    <a:pt x="205" y="372"/>
                  </a:cubicBezTo>
                  <a:cubicBezTo>
                    <a:pt x="221" y="358"/>
                    <a:pt x="221" y="358"/>
                    <a:pt x="221" y="358"/>
                  </a:cubicBezTo>
                  <a:cubicBezTo>
                    <a:pt x="224" y="365"/>
                    <a:pt x="224" y="365"/>
                    <a:pt x="224" y="365"/>
                  </a:cubicBezTo>
                  <a:cubicBezTo>
                    <a:pt x="232" y="362"/>
                    <a:pt x="232" y="362"/>
                    <a:pt x="232" y="362"/>
                  </a:cubicBezTo>
                  <a:cubicBezTo>
                    <a:pt x="235" y="377"/>
                    <a:pt x="235" y="377"/>
                    <a:pt x="235" y="377"/>
                  </a:cubicBezTo>
                  <a:cubicBezTo>
                    <a:pt x="220" y="377"/>
                    <a:pt x="220" y="377"/>
                    <a:pt x="220" y="377"/>
                  </a:cubicBezTo>
                  <a:cubicBezTo>
                    <a:pt x="219" y="392"/>
                    <a:pt x="219" y="392"/>
                    <a:pt x="219" y="392"/>
                  </a:cubicBezTo>
                  <a:cubicBezTo>
                    <a:pt x="219" y="392"/>
                    <a:pt x="237" y="404"/>
                    <a:pt x="252" y="405"/>
                  </a:cubicBezTo>
                  <a:cubicBezTo>
                    <a:pt x="271" y="406"/>
                    <a:pt x="304" y="415"/>
                    <a:pt x="304" y="415"/>
                  </a:cubicBezTo>
                  <a:cubicBezTo>
                    <a:pt x="299" y="438"/>
                    <a:pt x="299" y="438"/>
                    <a:pt x="299" y="438"/>
                  </a:cubicBezTo>
                  <a:cubicBezTo>
                    <a:pt x="299" y="438"/>
                    <a:pt x="284" y="441"/>
                    <a:pt x="277" y="441"/>
                  </a:cubicBezTo>
                  <a:cubicBezTo>
                    <a:pt x="269" y="440"/>
                    <a:pt x="255" y="424"/>
                    <a:pt x="255" y="424"/>
                  </a:cubicBezTo>
                  <a:cubicBezTo>
                    <a:pt x="255" y="424"/>
                    <a:pt x="243" y="439"/>
                    <a:pt x="235" y="446"/>
                  </a:cubicBezTo>
                  <a:cubicBezTo>
                    <a:pt x="228" y="450"/>
                    <a:pt x="220" y="461"/>
                    <a:pt x="220" y="461"/>
                  </a:cubicBezTo>
                  <a:cubicBezTo>
                    <a:pt x="234" y="477"/>
                    <a:pt x="234" y="477"/>
                    <a:pt x="234" y="477"/>
                  </a:cubicBezTo>
                  <a:cubicBezTo>
                    <a:pt x="234" y="477"/>
                    <a:pt x="222" y="480"/>
                    <a:pt x="211" y="487"/>
                  </a:cubicBezTo>
                  <a:cubicBezTo>
                    <a:pt x="203" y="494"/>
                    <a:pt x="195" y="506"/>
                    <a:pt x="195" y="506"/>
                  </a:cubicBezTo>
                  <a:cubicBezTo>
                    <a:pt x="180" y="501"/>
                    <a:pt x="180" y="501"/>
                    <a:pt x="180" y="501"/>
                  </a:cubicBezTo>
                  <a:cubicBezTo>
                    <a:pt x="172" y="512"/>
                    <a:pt x="172" y="512"/>
                    <a:pt x="172" y="512"/>
                  </a:cubicBezTo>
                  <a:cubicBezTo>
                    <a:pt x="127" y="529"/>
                    <a:pt x="127" y="529"/>
                    <a:pt x="127" y="529"/>
                  </a:cubicBezTo>
                  <a:cubicBezTo>
                    <a:pt x="171" y="531"/>
                    <a:pt x="171" y="531"/>
                    <a:pt x="171" y="531"/>
                  </a:cubicBezTo>
                  <a:cubicBezTo>
                    <a:pt x="176" y="524"/>
                    <a:pt x="176" y="524"/>
                    <a:pt x="176" y="524"/>
                  </a:cubicBezTo>
                  <a:cubicBezTo>
                    <a:pt x="176" y="524"/>
                    <a:pt x="189" y="547"/>
                    <a:pt x="216" y="541"/>
                  </a:cubicBezTo>
                  <a:cubicBezTo>
                    <a:pt x="239" y="538"/>
                    <a:pt x="254" y="524"/>
                    <a:pt x="254" y="524"/>
                  </a:cubicBezTo>
                  <a:cubicBezTo>
                    <a:pt x="262" y="520"/>
                    <a:pt x="262" y="520"/>
                    <a:pt x="262" y="520"/>
                  </a:cubicBezTo>
                  <a:cubicBezTo>
                    <a:pt x="261" y="543"/>
                    <a:pt x="261" y="543"/>
                    <a:pt x="261" y="543"/>
                  </a:cubicBezTo>
                  <a:cubicBezTo>
                    <a:pt x="283" y="548"/>
                    <a:pt x="283" y="548"/>
                    <a:pt x="283" y="548"/>
                  </a:cubicBezTo>
                  <a:cubicBezTo>
                    <a:pt x="290" y="556"/>
                    <a:pt x="290" y="556"/>
                    <a:pt x="290" y="556"/>
                  </a:cubicBezTo>
                  <a:cubicBezTo>
                    <a:pt x="268" y="551"/>
                    <a:pt x="268" y="551"/>
                    <a:pt x="268" y="551"/>
                  </a:cubicBezTo>
                  <a:cubicBezTo>
                    <a:pt x="238" y="550"/>
                    <a:pt x="238" y="550"/>
                    <a:pt x="238" y="550"/>
                  </a:cubicBezTo>
                  <a:cubicBezTo>
                    <a:pt x="197" y="552"/>
                    <a:pt x="197" y="552"/>
                    <a:pt x="197" y="552"/>
                  </a:cubicBezTo>
                  <a:cubicBezTo>
                    <a:pt x="167" y="539"/>
                    <a:pt x="167" y="539"/>
                    <a:pt x="167" y="539"/>
                  </a:cubicBezTo>
                  <a:cubicBezTo>
                    <a:pt x="140" y="556"/>
                    <a:pt x="140" y="556"/>
                    <a:pt x="140" y="556"/>
                  </a:cubicBezTo>
                  <a:cubicBezTo>
                    <a:pt x="122" y="559"/>
                    <a:pt x="122" y="559"/>
                    <a:pt x="122" y="559"/>
                  </a:cubicBezTo>
                  <a:cubicBezTo>
                    <a:pt x="112" y="593"/>
                    <a:pt x="112" y="593"/>
                    <a:pt x="112" y="593"/>
                  </a:cubicBezTo>
                  <a:cubicBezTo>
                    <a:pt x="123" y="602"/>
                    <a:pt x="123" y="602"/>
                    <a:pt x="123" y="602"/>
                  </a:cubicBezTo>
                  <a:cubicBezTo>
                    <a:pt x="94" y="593"/>
                    <a:pt x="94" y="593"/>
                    <a:pt x="94" y="593"/>
                  </a:cubicBezTo>
                  <a:cubicBezTo>
                    <a:pt x="95" y="577"/>
                    <a:pt x="95" y="577"/>
                    <a:pt x="95" y="577"/>
                  </a:cubicBezTo>
                  <a:cubicBezTo>
                    <a:pt x="75" y="588"/>
                    <a:pt x="75" y="588"/>
                    <a:pt x="75" y="588"/>
                  </a:cubicBezTo>
                  <a:cubicBezTo>
                    <a:pt x="68" y="584"/>
                    <a:pt x="68" y="584"/>
                    <a:pt x="68" y="584"/>
                  </a:cubicBezTo>
                  <a:cubicBezTo>
                    <a:pt x="68" y="576"/>
                    <a:pt x="68" y="576"/>
                    <a:pt x="68" y="576"/>
                  </a:cubicBezTo>
                  <a:cubicBezTo>
                    <a:pt x="68" y="576"/>
                    <a:pt x="53" y="575"/>
                    <a:pt x="34" y="582"/>
                  </a:cubicBezTo>
                  <a:cubicBezTo>
                    <a:pt x="19" y="589"/>
                    <a:pt x="0" y="596"/>
                    <a:pt x="15" y="604"/>
                  </a:cubicBezTo>
                  <a:cubicBezTo>
                    <a:pt x="33" y="609"/>
                    <a:pt x="59" y="618"/>
                    <a:pt x="66" y="618"/>
                  </a:cubicBezTo>
                  <a:cubicBezTo>
                    <a:pt x="74" y="618"/>
                    <a:pt x="108" y="616"/>
                    <a:pt x="104" y="624"/>
                  </a:cubicBezTo>
                  <a:cubicBezTo>
                    <a:pt x="100" y="631"/>
                    <a:pt x="76" y="645"/>
                    <a:pt x="54" y="644"/>
                  </a:cubicBezTo>
                  <a:cubicBezTo>
                    <a:pt x="35" y="643"/>
                    <a:pt x="35" y="651"/>
                    <a:pt x="31" y="655"/>
                  </a:cubicBezTo>
                  <a:cubicBezTo>
                    <a:pt x="23" y="658"/>
                    <a:pt x="5" y="657"/>
                    <a:pt x="5" y="657"/>
                  </a:cubicBezTo>
                  <a:cubicBezTo>
                    <a:pt x="4" y="680"/>
                    <a:pt x="4" y="680"/>
                    <a:pt x="4" y="680"/>
                  </a:cubicBezTo>
                  <a:cubicBezTo>
                    <a:pt x="4" y="680"/>
                    <a:pt x="27" y="670"/>
                    <a:pt x="26" y="677"/>
                  </a:cubicBezTo>
                  <a:cubicBezTo>
                    <a:pt x="26" y="685"/>
                    <a:pt x="33" y="701"/>
                    <a:pt x="33" y="701"/>
                  </a:cubicBezTo>
                  <a:cubicBezTo>
                    <a:pt x="104" y="696"/>
                    <a:pt x="104" y="696"/>
                    <a:pt x="104" y="696"/>
                  </a:cubicBezTo>
                  <a:cubicBezTo>
                    <a:pt x="51" y="709"/>
                    <a:pt x="51" y="709"/>
                    <a:pt x="51" y="709"/>
                  </a:cubicBezTo>
                  <a:cubicBezTo>
                    <a:pt x="47" y="720"/>
                    <a:pt x="47" y="720"/>
                    <a:pt x="47" y="720"/>
                  </a:cubicBezTo>
                  <a:cubicBezTo>
                    <a:pt x="28" y="719"/>
                    <a:pt x="28" y="719"/>
                    <a:pt x="28" y="719"/>
                  </a:cubicBezTo>
                  <a:cubicBezTo>
                    <a:pt x="20" y="734"/>
                    <a:pt x="20" y="734"/>
                    <a:pt x="20" y="734"/>
                  </a:cubicBezTo>
                  <a:cubicBezTo>
                    <a:pt x="73" y="729"/>
                    <a:pt x="73" y="729"/>
                    <a:pt x="73" y="729"/>
                  </a:cubicBezTo>
                  <a:cubicBezTo>
                    <a:pt x="87" y="734"/>
                    <a:pt x="87" y="734"/>
                    <a:pt x="87" y="734"/>
                  </a:cubicBezTo>
                  <a:cubicBezTo>
                    <a:pt x="110" y="727"/>
                    <a:pt x="110" y="727"/>
                    <a:pt x="110" y="727"/>
                  </a:cubicBezTo>
                  <a:cubicBezTo>
                    <a:pt x="117" y="739"/>
                    <a:pt x="117" y="739"/>
                    <a:pt x="117" y="739"/>
                  </a:cubicBezTo>
                  <a:cubicBezTo>
                    <a:pt x="117" y="739"/>
                    <a:pt x="98" y="742"/>
                    <a:pt x="87" y="745"/>
                  </a:cubicBezTo>
                  <a:cubicBezTo>
                    <a:pt x="76" y="745"/>
                    <a:pt x="56" y="759"/>
                    <a:pt x="56" y="759"/>
                  </a:cubicBezTo>
                  <a:cubicBezTo>
                    <a:pt x="94" y="757"/>
                    <a:pt x="94" y="757"/>
                    <a:pt x="94" y="757"/>
                  </a:cubicBezTo>
                  <a:cubicBezTo>
                    <a:pt x="94" y="757"/>
                    <a:pt x="74" y="771"/>
                    <a:pt x="71" y="771"/>
                  </a:cubicBezTo>
                  <a:cubicBezTo>
                    <a:pt x="63" y="771"/>
                    <a:pt x="48" y="774"/>
                    <a:pt x="48" y="774"/>
                  </a:cubicBezTo>
                  <a:cubicBezTo>
                    <a:pt x="55" y="778"/>
                    <a:pt x="55" y="778"/>
                    <a:pt x="55" y="778"/>
                  </a:cubicBezTo>
                  <a:cubicBezTo>
                    <a:pt x="112" y="777"/>
                    <a:pt x="112" y="777"/>
                    <a:pt x="112" y="777"/>
                  </a:cubicBezTo>
                  <a:cubicBezTo>
                    <a:pt x="123" y="781"/>
                    <a:pt x="123" y="781"/>
                    <a:pt x="123" y="781"/>
                  </a:cubicBezTo>
                  <a:cubicBezTo>
                    <a:pt x="114" y="796"/>
                    <a:pt x="114" y="796"/>
                    <a:pt x="114" y="796"/>
                  </a:cubicBezTo>
                  <a:cubicBezTo>
                    <a:pt x="114" y="796"/>
                    <a:pt x="133" y="805"/>
                    <a:pt x="140" y="801"/>
                  </a:cubicBezTo>
                  <a:cubicBezTo>
                    <a:pt x="148" y="794"/>
                    <a:pt x="156" y="791"/>
                    <a:pt x="156" y="791"/>
                  </a:cubicBezTo>
                  <a:cubicBezTo>
                    <a:pt x="178" y="803"/>
                    <a:pt x="178" y="803"/>
                    <a:pt x="178" y="803"/>
                  </a:cubicBezTo>
                  <a:cubicBezTo>
                    <a:pt x="193" y="792"/>
                    <a:pt x="193" y="792"/>
                    <a:pt x="193" y="792"/>
                  </a:cubicBezTo>
                  <a:cubicBezTo>
                    <a:pt x="208" y="801"/>
                    <a:pt x="208" y="801"/>
                    <a:pt x="208" y="801"/>
                  </a:cubicBezTo>
                  <a:cubicBezTo>
                    <a:pt x="223" y="790"/>
                    <a:pt x="223" y="790"/>
                    <a:pt x="223" y="790"/>
                  </a:cubicBezTo>
                  <a:cubicBezTo>
                    <a:pt x="234" y="794"/>
                    <a:pt x="234" y="794"/>
                    <a:pt x="234" y="794"/>
                  </a:cubicBezTo>
                  <a:cubicBezTo>
                    <a:pt x="234" y="794"/>
                    <a:pt x="283" y="797"/>
                    <a:pt x="280" y="777"/>
                  </a:cubicBezTo>
                  <a:cubicBezTo>
                    <a:pt x="281" y="743"/>
                    <a:pt x="281" y="743"/>
                    <a:pt x="281" y="743"/>
                  </a:cubicBezTo>
                  <a:cubicBezTo>
                    <a:pt x="281" y="743"/>
                    <a:pt x="293" y="740"/>
                    <a:pt x="300" y="751"/>
                  </a:cubicBezTo>
                  <a:cubicBezTo>
                    <a:pt x="310" y="767"/>
                    <a:pt x="292" y="763"/>
                    <a:pt x="291" y="770"/>
                  </a:cubicBezTo>
                  <a:cubicBezTo>
                    <a:pt x="291" y="778"/>
                    <a:pt x="298" y="782"/>
                    <a:pt x="314" y="779"/>
                  </a:cubicBezTo>
                  <a:cubicBezTo>
                    <a:pt x="332" y="780"/>
                    <a:pt x="355" y="766"/>
                    <a:pt x="355" y="766"/>
                  </a:cubicBezTo>
                  <a:cubicBezTo>
                    <a:pt x="356" y="750"/>
                    <a:pt x="356" y="750"/>
                    <a:pt x="356" y="750"/>
                  </a:cubicBezTo>
                  <a:cubicBezTo>
                    <a:pt x="356" y="750"/>
                    <a:pt x="377" y="774"/>
                    <a:pt x="389" y="767"/>
                  </a:cubicBezTo>
                  <a:cubicBezTo>
                    <a:pt x="404" y="760"/>
                    <a:pt x="401" y="737"/>
                    <a:pt x="401" y="737"/>
                  </a:cubicBezTo>
                  <a:cubicBezTo>
                    <a:pt x="413" y="742"/>
                    <a:pt x="413" y="742"/>
                    <a:pt x="413" y="742"/>
                  </a:cubicBezTo>
                  <a:cubicBezTo>
                    <a:pt x="435" y="731"/>
                    <a:pt x="435" y="731"/>
                    <a:pt x="435" y="731"/>
                  </a:cubicBezTo>
                  <a:cubicBezTo>
                    <a:pt x="483" y="749"/>
                    <a:pt x="483" y="749"/>
                    <a:pt x="483" y="749"/>
                  </a:cubicBezTo>
                  <a:cubicBezTo>
                    <a:pt x="492" y="722"/>
                    <a:pt x="492" y="722"/>
                    <a:pt x="492" y="722"/>
                  </a:cubicBezTo>
                  <a:cubicBezTo>
                    <a:pt x="503" y="731"/>
                    <a:pt x="503" y="731"/>
                    <a:pt x="503" y="731"/>
                  </a:cubicBezTo>
                  <a:cubicBezTo>
                    <a:pt x="498" y="753"/>
                    <a:pt x="498" y="753"/>
                    <a:pt x="498" y="753"/>
                  </a:cubicBezTo>
                  <a:cubicBezTo>
                    <a:pt x="513" y="750"/>
                    <a:pt x="513" y="750"/>
                    <a:pt x="513" y="750"/>
                  </a:cubicBezTo>
                  <a:cubicBezTo>
                    <a:pt x="522" y="731"/>
                    <a:pt x="522" y="731"/>
                    <a:pt x="522" y="731"/>
                  </a:cubicBezTo>
                  <a:cubicBezTo>
                    <a:pt x="521" y="743"/>
                    <a:pt x="521" y="743"/>
                    <a:pt x="521" y="743"/>
                  </a:cubicBezTo>
                  <a:cubicBezTo>
                    <a:pt x="521" y="743"/>
                    <a:pt x="531" y="759"/>
                    <a:pt x="546" y="759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4" name="Freeform 269">
              <a:extLst>
                <a:ext uri="{FF2B5EF4-FFF2-40B4-BE49-F238E27FC236}">
                  <a16:creationId xmlns:a16="http://schemas.microsoft.com/office/drawing/2014/main" id="{6841EF5A-3CBA-46E9-B102-4EE580CF6911}"/>
                </a:ext>
              </a:extLst>
            </p:cNvPr>
            <p:cNvSpPr>
              <a:spLocks/>
            </p:cNvSpPr>
            <p:nvPr/>
          </p:nvSpPr>
          <p:spPr bwMode="gray">
            <a:xfrm>
              <a:off x="4132595" y="3625498"/>
              <a:ext cx="6379" cy="4785"/>
            </a:xfrm>
            <a:custGeom>
              <a:avLst/>
              <a:gdLst>
                <a:gd name="T0" fmla="*/ 4 w 4"/>
                <a:gd name="T1" fmla="*/ 3 h 3"/>
                <a:gd name="T2" fmla="*/ 1 w 4"/>
                <a:gd name="T3" fmla="*/ 0 h 3"/>
                <a:gd name="T4" fmla="*/ 0 w 4"/>
                <a:gd name="T5" fmla="*/ 2 h 3"/>
                <a:gd name="T6" fmla="*/ 4 w 4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4" y="3"/>
                  </a:moveTo>
                  <a:lnTo>
                    <a:pt x="1" y="0"/>
                  </a:lnTo>
                  <a:lnTo>
                    <a:pt x="0" y="2"/>
                  </a:lnTo>
                  <a:lnTo>
                    <a:pt x="4" y="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5" name="Freeform 270">
              <a:extLst>
                <a:ext uri="{FF2B5EF4-FFF2-40B4-BE49-F238E27FC236}">
                  <a16:creationId xmlns:a16="http://schemas.microsoft.com/office/drawing/2014/main" id="{ACA78DBC-300E-4DDF-994C-D381E9D16C6C}"/>
                </a:ext>
              </a:extLst>
            </p:cNvPr>
            <p:cNvSpPr>
              <a:spLocks/>
            </p:cNvSpPr>
            <p:nvPr/>
          </p:nvSpPr>
          <p:spPr bwMode="gray">
            <a:xfrm>
              <a:off x="4280911" y="3424552"/>
              <a:ext cx="7975" cy="7975"/>
            </a:xfrm>
            <a:custGeom>
              <a:avLst/>
              <a:gdLst>
                <a:gd name="T0" fmla="*/ 0 w 5"/>
                <a:gd name="T1" fmla="*/ 4 h 5"/>
                <a:gd name="T2" fmla="*/ 5 w 5"/>
                <a:gd name="T3" fmla="*/ 5 h 5"/>
                <a:gd name="T4" fmla="*/ 4 w 5"/>
                <a:gd name="T5" fmla="*/ 0 h 5"/>
                <a:gd name="T6" fmla="*/ 0 w 5"/>
                <a:gd name="T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0" y="4"/>
                  </a:moveTo>
                  <a:lnTo>
                    <a:pt x="5" y="5"/>
                  </a:lnTo>
                  <a:lnTo>
                    <a:pt x="4" y="0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6" name="Freeform 271">
              <a:extLst>
                <a:ext uri="{FF2B5EF4-FFF2-40B4-BE49-F238E27FC236}">
                  <a16:creationId xmlns:a16="http://schemas.microsoft.com/office/drawing/2014/main" id="{8C940128-727E-4CC8-AB67-37EC65D4D3BB}"/>
                </a:ext>
              </a:extLst>
            </p:cNvPr>
            <p:cNvSpPr>
              <a:spLocks/>
            </p:cNvSpPr>
            <p:nvPr/>
          </p:nvSpPr>
          <p:spPr bwMode="gray">
            <a:xfrm>
              <a:off x="4134189" y="3603171"/>
              <a:ext cx="3190" cy="7975"/>
            </a:xfrm>
            <a:custGeom>
              <a:avLst/>
              <a:gdLst>
                <a:gd name="T0" fmla="*/ 2 w 2"/>
                <a:gd name="T1" fmla="*/ 0 h 5"/>
                <a:gd name="T2" fmla="*/ 0 w 2"/>
                <a:gd name="T3" fmla="*/ 0 h 5"/>
                <a:gd name="T4" fmla="*/ 1 w 2"/>
                <a:gd name="T5" fmla="*/ 5 h 5"/>
                <a:gd name="T6" fmla="*/ 2 w 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lnTo>
                    <a:pt x="0" y="0"/>
                  </a:lnTo>
                  <a:lnTo>
                    <a:pt x="1" y="5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7" name="Freeform 272">
              <a:extLst>
                <a:ext uri="{FF2B5EF4-FFF2-40B4-BE49-F238E27FC236}">
                  <a16:creationId xmlns:a16="http://schemas.microsoft.com/office/drawing/2014/main" id="{1869A269-42D4-4449-B6C4-7598C00B9DD4}"/>
                </a:ext>
              </a:extLst>
            </p:cNvPr>
            <p:cNvSpPr>
              <a:spLocks/>
            </p:cNvSpPr>
            <p:nvPr/>
          </p:nvSpPr>
          <p:spPr bwMode="gray">
            <a:xfrm>
              <a:off x="4126216" y="3504293"/>
              <a:ext cx="20733" cy="20733"/>
            </a:xfrm>
            <a:custGeom>
              <a:avLst/>
              <a:gdLst>
                <a:gd name="T0" fmla="*/ 40 w 41"/>
                <a:gd name="T1" fmla="*/ 25 h 39"/>
                <a:gd name="T2" fmla="*/ 41 w 41"/>
                <a:gd name="T3" fmla="*/ 2 h 39"/>
                <a:gd name="T4" fmla="*/ 26 w 41"/>
                <a:gd name="T5" fmla="*/ 9 h 39"/>
                <a:gd name="T6" fmla="*/ 11 w 41"/>
                <a:gd name="T7" fmla="*/ 0 h 39"/>
                <a:gd name="T8" fmla="*/ 0 w 41"/>
                <a:gd name="T9" fmla="*/ 4 h 39"/>
                <a:gd name="T10" fmla="*/ 10 w 41"/>
                <a:gd name="T11" fmla="*/ 16 h 39"/>
                <a:gd name="T12" fmla="*/ 21 w 41"/>
                <a:gd name="T13" fmla="*/ 27 h 39"/>
                <a:gd name="T14" fmla="*/ 28 w 41"/>
                <a:gd name="T15" fmla="*/ 39 h 39"/>
                <a:gd name="T16" fmla="*/ 40 w 41"/>
                <a:gd name="T17" fmla="*/ 25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39">
                  <a:moveTo>
                    <a:pt x="40" y="25"/>
                  </a:moveTo>
                  <a:cubicBezTo>
                    <a:pt x="41" y="2"/>
                    <a:pt x="41" y="2"/>
                    <a:pt x="41" y="2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7" y="15"/>
                    <a:pt x="10" y="16"/>
                  </a:cubicBezTo>
                  <a:cubicBezTo>
                    <a:pt x="14" y="16"/>
                    <a:pt x="21" y="20"/>
                    <a:pt x="21" y="27"/>
                  </a:cubicBezTo>
                  <a:cubicBezTo>
                    <a:pt x="21" y="35"/>
                    <a:pt x="28" y="39"/>
                    <a:pt x="28" y="39"/>
                  </a:cubicBezTo>
                  <a:lnTo>
                    <a:pt x="40" y="2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8" name="Freeform 273">
              <a:extLst>
                <a:ext uri="{FF2B5EF4-FFF2-40B4-BE49-F238E27FC236}">
                  <a16:creationId xmlns:a16="http://schemas.microsoft.com/office/drawing/2014/main" id="{0CBA8B5A-B571-443E-8C53-91BBC9B467C8}"/>
                </a:ext>
              </a:extLst>
            </p:cNvPr>
            <p:cNvSpPr>
              <a:spLocks/>
            </p:cNvSpPr>
            <p:nvPr/>
          </p:nvSpPr>
          <p:spPr bwMode="gray">
            <a:xfrm>
              <a:off x="4132595" y="3531405"/>
              <a:ext cx="7975" cy="4785"/>
            </a:xfrm>
            <a:custGeom>
              <a:avLst/>
              <a:gdLst>
                <a:gd name="T0" fmla="*/ 5 w 5"/>
                <a:gd name="T1" fmla="*/ 3 h 3"/>
                <a:gd name="T2" fmla="*/ 5 w 5"/>
                <a:gd name="T3" fmla="*/ 0 h 3"/>
                <a:gd name="T4" fmla="*/ 0 w 5"/>
                <a:gd name="T5" fmla="*/ 2 h 3"/>
                <a:gd name="T6" fmla="*/ 5 w 5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3"/>
                  </a:moveTo>
                  <a:lnTo>
                    <a:pt x="5" y="0"/>
                  </a:lnTo>
                  <a:lnTo>
                    <a:pt x="0" y="2"/>
                  </a:lnTo>
                  <a:lnTo>
                    <a:pt x="5" y="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9" name="Freeform 274">
              <a:extLst>
                <a:ext uri="{FF2B5EF4-FFF2-40B4-BE49-F238E27FC236}">
                  <a16:creationId xmlns:a16="http://schemas.microsoft.com/office/drawing/2014/main" id="{CF1377AF-7EA1-489B-92F5-D81B9E89D347}"/>
                </a:ext>
              </a:extLst>
            </p:cNvPr>
            <p:cNvSpPr>
              <a:spLocks/>
            </p:cNvSpPr>
            <p:nvPr/>
          </p:nvSpPr>
          <p:spPr bwMode="gray">
            <a:xfrm>
              <a:off x="4111862" y="3547353"/>
              <a:ext cx="6379" cy="4785"/>
            </a:xfrm>
            <a:custGeom>
              <a:avLst/>
              <a:gdLst>
                <a:gd name="T0" fmla="*/ 0 w 4"/>
                <a:gd name="T1" fmla="*/ 0 h 3"/>
                <a:gd name="T2" fmla="*/ 0 w 4"/>
                <a:gd name="T3" fmla="*/ 3 h 3"/>
                <a:gd name="T4" fmla="*/ 4 w 4"/>
                <a:gd name="T5" fmla="*/ 2 h 3"/>
                <a:gd name="T6" fmla="*/ 0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lnTo>
                    <a:pt x="0" y="3"/>
                  </a:lnTo>
                  <a:lnTo>
                    <a:pt x="4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0" name="Freeform 275">
              <a:extLst>
                <a:ext uri="{FF2B5EF4-FFF2-40B4-BE49-F238E27FC236}">
                  <a16:creationId xmlns:a16="http://schemas.microsoft.com/office/drawing/2014/main" id="{A49076E1-B769-46C2-AFFE-467B80B1DCCE}"/>
                </a:ext>
              </a:extLst>
            </p:cNvPr>
            <p:cNvSpPr>
              <a:spLocks/>
            </p:cNvSpPr>
            <p:nvPr/>
          </p:nvSpPr>
          <p:spPr bwMode="gray">
            <a:xfrm>
              <a:off x="5336675" y="5137377"/>
              <a:ext cx="98878" cy="202541"/>
            </a:xfrm>
            <a:custGeom>
              <a:avLst/>
              <a:gdLst>
                <a:gd name="T0" fmla="*/ 3 w 187"/>
                <a:gd name="T1" fmla="*/ 199 h 383"/>
                <a:gd name="T2" fmla="*/ 17 w 187"/>
                <a:gd name="T3" fmla="*/ 208 h 383"/>
                <a:gd name="T4" fmla="*/ 16 w 187"/>
                <a:gd name="T5" fmla="*/ 227 h 383"/>
                <a:gd name="T6" fmla="*/ 0 w 187"/>
                <a:gd name="T7" fmla="*/ 253 h 383"/>
                <a:gd name="T8" fmla="*/ 33 w 187"/>
                <a:gd name="T9" fmla="*/ 262 h 383"/>
                <a:gd name="T10" fmla="*/ 10 w 187"/>
                <a:gd name="T11" fmla="*/ 291 h 383"/>
                <a:gd name="T12" fmla="*/ 9 w 187"/>
                <a:gd name="T13" fmla="*/ 299 h 383"/>
                <a:gd name="T14" fmla="*/ 39 w 187"/>
                <a:gd name="T15" fmla="*/ 297 h 383"/>
                <a:gd name="T16" fmla="*/ 53 w 187"/>
                <a:gd name="T17" fmla="*/ 313 h 383"/>
                <a:gd name="T18" fmla="*/ 27 w 187"/>
                <a:gd name="T19" fmla="*/ 323 h 383"/>
                <a:gd name="T20" fmla="*/ 33 w 187"/>
                <a:gd name="T21" fmla="*/ 350 h 383"/>
                <a:gd name="T22" fmla="*/ 77 w 187"/>
                <a:gd name="T23" fmla="*/ 363 h 383"/>
                <a:gd name="T24" fmla="*/ 80 w 187"/>
                <a:gd name="T25" fmla="*/ 383 h 383"/>
                <a:gd name="T26" fmla="*/ 95 w 187"/>
                <a:gd name="T27" fmla="*/ 380 h 383"/>
                <a:gd name="T28" fmla="*/ 128 w 187"/>
                <a:gd name="T29" fmla="*/ 312 h 383"/>
                <a:gd name="T30" fmla="*/ 142 w 187"/>
                <a:gd name="T31" fmla="*/ 252 h 383"/>
                <a:gd name="T32" fmla="*/ 178 w 187"/>
                <a:gd name="T33" fmla="*/ 204 h 383"/>
                <a:gd name="T34" fmla="*/ 172 w 187"/>
                <a:gd name="T35" fmla="*/ 96 h 383"/>
                <a:gd name="T36" fmla="*/ 157 w 187"/>
                <a:gd name="T37" fmla="*/ 92 h 383"/>
                <a:gd name="T38" fmla="*/ 167 w 187"/>
                <a:gd name="T39" fmla="*/ 50 h 383"/>
                <a:gd name="T40" fmla="*/ 165 w 187"/>
                <a:gd name="T41" fmla="*/ 4 h 383"/>
                <a:gd name="T42" fmla="*/ 146 w 187"/>
                <a:gd name="T43" fmla="*/ 0 h 383"/>
                <a:gd name="T44" fmla="*/ 135 w 187"/>
                <a:gd name="T45" fmla="*/ 76 h 383"/>
                <a:gd name="T46" fmla="*/ 102 w 187"/>
                <a:gd name="T47" fmla="*/ 66 h 383"/>
                <a:gd name="T48" fmla="*/ 86 w 187"/>
                <a:gd name="T49" fmla="*/ 85 h 383"/>
                <a:gd name="T50" fmla="*/ 37 w 187"/>
                <a:gd name="T51" fmla="*/ 94 h 383"/>
                <a:gd name="T52" fmla="*/ 21 w 187"/>
                <a:gd name="T53" fmla="*/ 120 h 383"/>
                <a:gd name="T54" fmla="*/ 17 w 187"/>
                <a:gd name="T55" fmla="*/ 135 h 383"/>
                <a:gd name="T56" fmla="*/ 1 w 187"/>
                <a:gd name="T57" fmla="*/ 142 h 383"/>
                <a:gd name="T58" fmla="*/ 1 w 187"/>
                <a:gd name="T59" fmla="*/ 157 h 383"/>
                <a:gd name="T60" fmla="*/ 15 w 187"/>
                <a:gd name="T61" fmla="*/ 165 h 383"/>
                <a:gd name="T62" fmla="*/ 0 w 187"/>
                <a:gd name="T63" fmla="*/ 180 h 383"/>
                <a:gd name="T64" fmla="*/ 3 w 187"/>
                <a:gd name="T65" fmla="*/ 19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7" h="383">
                  <a:moveTo>
                    <a:pt x="3" y="199"/>
                  </a:moveTo>
                  <a:cubicBezTo>
                    <a:pt x="3" y="199"/>
                    <a:pt x="10" y="207"/>
                    <a:pt x="17" y="208"/>
                  </a:cubicBezTo>
                  <a:cubicBezTo>
                    <a:pt x="28" y="212"/>
                    <a:pt x="16" y="227"/>
                    <a:pt x="16" y="227"/>
                  </a:cubicBezTo>
                  <a:cubicBezTo>
                    <a:pt x="0" y="253"/>
                    <a:pt x="0" y="253"/>
                    <a:pt x="0" y="253"/>
                  </a:cubicBezTo>
                  <a:cubicBezTo>
                    <a:pt x="0" y="253"/>
                    <a:pt x="34" y="251"/>
                    <a:pt x="33" y="262"/>
                  </a:cubicBezTo>
                  <a:cubicBezTo>
                    <a:pt x="37" y="274"/>
                    <a:pt x="10" y="291"/>
                    <a:pt x="10" y="291"/>
                  </a:cubicBezTo>
                  <a:cubicBezTo>
                    <a:pt x="9" y="299"/>
                    <a:pt x="9" y="299"/>
                    <a:pt x="9" y="299"/>
                  </a:cubicBezTo>
                  <a:cubicBezTo>
                    <a:pt x="9" y="299"/>
                    <a:pt x="32" y="292"/>
                    <a:pt x="39" y="297"/>
                  </a:cubicBezTo>
                  <a:cubicBezTo>
                    <a:pt x="46" y="305"/>
                    <a:pt x="53" y="313"/>
                    <a:pt x="53" y="313"/>
                  </a:cubicBezTo>
                  <a:cubicBezTo>
                    <a:pt x="27" y="323"/>
                    <a:pt x="27" y="323"/>
                    <a:pt x="27" y="323"/>
                  </a:cubicBezTo>
                  <a:cubicBezTo>
                    <a:pt x="33" y="350"/>
                    <a:pt x="33" y="350"/>
                    <a:pt x="33" y="350"/>
                  </a:cubicBezTo>
                  <a:cubicBezTo>
                    <a:pt x="33" y="350"/>
                    <a:pt x="66" y="363"/>
                    <a:pt x="77" y="363"/>
                  </a:cubicBezTo>
                  <a:cubicBezTo>
                    <a:pt x="88" y="368"/>
                    <a:pt x="80" y="383"/>
                    <a:pt x="80" y="383"/>
                  </a:cubicBezTo>
                  <a:cubicBezTo>
                    <a:pt x="95" y="380"/>
                    <a:pt x="95" y="380"/>
                    <a:pt x="95" y="380"/>
                  </a:cubicBezTo>
                  <a:cubicBezTo>
                    <a:pt x="95" y="380"/>
                    <a:pt x="120" y="327"/>
                    <a:pt x="128" y="312"/>
                  </a:cubicBezTo>
                  <a:cubicBezTo>
                    <a:pt x="133" y="293"/>
                    <a:pt x="142" y="256"/>
                    <a:pt x="142" y="252"/>
                  </a:cubicBezTo>
                  <a:cubicBezTo>
                    <a:pt x="143" y="244"/>
                    <a:pt x="170" y="226"/>
                    <a:pt x="178" y="204"/>
                  </a:cubicBezTo>
                  <a:cubicBezTo>
                    <a:pt x="187" y="185"/>
                    <a:pt x="172" y="96"/>
                    <a:pt x="172" y="96"/>
                  </a:cubicBezTo>
                  <a:cubicBezTo>
                    <a:pt x="157" y="92"/>
                    <a:pt x="157" y="92"/>
                    <a:pt x="157" y="92"/>
                  </a:cubicBezTo>
                  <a:cubicBezTo>
                    <a:pt x="157" y="92"/>
                    <a:pt x="162" y="62"/>
                    <a:pt x="167" y="50"/>
                  </a:cubicBezTo>
                  <a:cubicBezTo>
                    <a:pt x="171" y="35"/>
                    <a:pt x="165" y="4"/>
                    <a:pt x="165" y="4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150" y="76"/>
                    <a:pt x="135" y="76"/>
                  </a:cubicBezTo>
                  <a:cubicBezTo>
                    <a:pt x="120" y="79"/>
                    <a:pt x="121" y="67"/>
                    <a:pt x="102" y="66"/>
                  </a:cubicBezTo>
                  <a:cubicBezTo>
                    <a:pt x="84" y="65"/>
                    <a:pt x="86" y="85"/>
                    <a:pt x="86" y="85"/>
                  </a:cubicBezTo>
                  <a:cubicBezTo>
                    <a:pt x="86" y="85"/>
                    <a:pt x="56" y="87"/>
                    <a:pt x="37" y="94"/>
                  </a:cubicBezTo>
                  <a:cubicBezTo>
                    <a:pt x="18" y="104"/>
                    <a:pt x="21" y="120"/>
                    <a:pt x="21" y="120"/>
                  </a:cubicBezTo>
                  <a:cubicBezTo>
                    <a:pt x="17" y="135"/>
                    <a:pt x="17" y="135"/>
                    <a:pt x="17" y="135"/>
                  </a:cubicBezTo>
                  <a:cubicBezTo>
                    <a:pt x="1" y="142"/>
                    <a:pt x="1" y="142"/>
                    <a:pt x="1" y="142"/>
                  </a:cubicBezTo>
                  <a:cubicBezTo>
                    <a:pt x="1" y="157"/>
                    <a:pt x="1" y="157"/>
                    <a:pt x="1" y="157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0" y="180"/>
                    <a:pt x="0" y="180"/>
                    <a:pt x="0" y="180"/>
                  </a:cubicBezTo>
                  <a:lnTo>
                    <a:pt x="3" y="199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1" name="Freeform 276">
              <a:extLst>
                <a:ext uri="{FF2B5EF4-FFF2-40B4-BE49-F238E27FC236}">
                  <a16:creationId xmlns:a16="http://schemas.microsoft.com/office/drawing/2014/main" id="{7669F5B9-B06F-452B-AC1B-2232370DB415}"/>
                </a:ext>
              </a:extLst>
            </p:cNvPr>
            <p:cNvSpPr>
              <a:spLocks/>
            </p:cNvSpPr>
            <p:nvPr/>
          </p:nvSpPr>
          <p:spPr bwMode="gray">
            <a:xfrm>
              <a:off x="4540866" y="4236311"/>
              <a:ext cx="27112" cy="23923"/>
            </a:xfrm>
            <a:custGeom>
              <a:avLst/>
              <a:gdLst>
                <a:gd name="T0" fmla="*/ 30 w 51"/>
                <a:gd name="T1" fmla="*/ 16 h 47"/>
                <a:gd name="T2" fmla="*/ 0 w 51"/>
                <a:gd name="T3" fmla="*/ 11 h 47"/>
                <a:gd name="T4" fmla="*/ 3 w 51"/>
                <a:gd name="T5" fmla="*/ 30 h 47"/>
                <a:gd name="T6" fmla="*/ 18 w 51"/>
                <a:gd name="T7" fmla="*/ 35 h 47"/>
                <a:gd name="T8" fmla="*/ 30 w 51"/>
                <a:gd name="T9" fmla="*/ 1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47">
                  <a:moveTo>
                    <a:pt x="30" y="16"/>
                  </a:moveTo>
                  <a:cubicBezTo>
                    <a:pt x="8" y="0"/>
                    <a:pt x="0" y="11"/>
                    <a:pt x="0" y="11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32" y="47"/>
                    <a:pt x="51" y="36"/>
                    <a:pt x="30" y="1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2" name="Freeform 277">
              <a:extLst>
                <a:ext uri="{FF2B5EF4-FFF2-40B4-BE49-F238E27FC236}">
                  <a16:creationId xmlns:a16="http://schemas.microsoft.com/office/drawing/2014/main" id="{38B37662-C377-4A09-9FA7-813AA1A5D12B}"/>
                </a:ext>
              </a:extLst>
            </p:cNvPr>
            <p:cNvSpPr>
              <a:spLocks/>
            </p:cNvSpPr>
            <p:nvPr/>
          </p:nvSpPr>
          <p:spPr bwMode="gray">
            <a:xfrm>
              <a:off x="4312808" y="4083209"/>
              <a:ext cx="1065332" cy="1074901"/>
            </a:xfrm>
            <a:custGeom>
              <a:avLst/>
              <a:gdLst>
                <a:gd name="T0" fmla="*/ 1727 w 2015"/>
                <a:gd name="T1" fmla="*/ 1579 h 2034"/>
                <a:gd name="T2" fmla="*/ 1706 w 2015"/>
                <a:gd name="T3" fmla="*/ 1475 h 2034"/>
                <a:gd name="T4" fmla="*/ 1741 w 2015"/>
                <a:gd name="T5" fmla="*/ 1310 h 2034"/>
                <a:gd name="T6" fmla="*/ 1736 w 2015"/>
                <a:gd name="T7" fmla="*/ 1216 h 2034"/>
                <a:gd name="T8" fmla="*/ 1620 w 2015"/>
                <a:gd name="T9" fmla="*/ 1226 h 2034"/>
                <a:gd name="T10" fmla="*/ 1682 w 2015"/>
                <a:gd name="T11" fmla="*/ 1091 h 2034"/>
                <a:gd name="T12" fmla="*/ 1820 w 2015"/>
                <a:gd name="T13" fmla="*/ 952 h 2034"/>
                <a:gd name="T14" fmla="*/ 1914 w 2015"/>
                <a:gd name="T15" fmla="*/ 769 h 2034"/>
                <a:gd name="T16" fmla="*/ 1964 w 2015"/>
                <a:gd name="T17" fmla="*/ 580 h 2034"/>
                <a:gd name="T18" fmla="*/ 1853 w 2015"/>
                <a:gd name="T19" fmla="*/ 541 h 2034"/>
                <a:gd name="T20" fmla="*/ 1774 w 2015"/>
                <a:gd name="T21" fmla="*/ 468 h 2034"/>
                <a:gd name="T22" fmla="*/ 1674 w 2015"/>
                <a:gd name="T23" fmla="*/ 444 h 2034"/>
                <a:gd name="T24" fmla="*/ 1521 w 2015"/>
                <a:gd name="T25" fmla="*/ 360 h 2034"/>
                <a:gd name="T26" fmla="*/ 1482 w 2015"/>
                <a:gd name="T27" fmla="*/ 313 h 2034"/>
                <a:gd name="T28" fmla="*/ 1430 w 2015"/>
                <a:gd name="T29" fmla="*/ 234 h 2034"/>
                <a:gd name="T30" fmla="*/ 1310 w 2015"/>
                <a:gd name="T31" fmla="*/ 159 h 2034"/>
                <a:gd name="T32" fmla="*/ 1235 w 2015"/>
                <a:gd name="T33" fmla="*/ 75 h 2034"/>
                <a:gd name="T34" fmla="*/ 1230 w 2015"/>
                <a:gd name="T35" fmla="*/ 10 h 2034"/>
                <a:gd name="T36" fmla="*/ 1068 w 2015"/>
                <a:gd name="T37" fmla="*/ 197 h 2034"/>
                <a:gd name="T38" fmla="*/ 798 w 2015"/>
                <a:gd name="T39" fmla="*/ 311 h 2034"/>
                <a:gd name="T40" fmla="*/ 692 w 2015"/>
                <a:gd name="T41" fmla="*/ 336 h 2034"/>
                <a:gd name="T42" fmla="*/ 585 w 2015"/>
                <a:gd name="T43" fmla="*/ 220 h 2034"/>
                <a:gd name="T44" fmla="*/ 521 w 2015"/>
                <a:gd name="T45" fmla="*/ 294 h 2034"/>
                <a:gd name="T46" fmla="*/ 540 w 2015"/>
                <a:gd name="T47" fmla="*/ 459 h 2034"/>
                <a:gd name="T48" fmla="*/ 450 w 2015"/>
                <a:gd name="T49" fmla="*/ 466 h 2034"/>
                <a:gd name="T50" fmla="*/ 315 w 2015"/>
                <a:gd name="T51" fmla="*/ 391 h 2034"/>
                <a:gd name="T52" fmla="*/ 148 w 2015"/>
                <a:gd name="T53" fmla="*/ 368 h 2034"/>
                <a:gd name="T54" fmla="*/ 70 w 2015"/>
                <a:gd name="T55" fmla="*/ 429 h 2034"/>
                <a:gd name="T56" fmla="*/ 35 w 2015"/>
                <a:gd name="T57" fmla="*/ 458 h 2034"/>
                <a:gd name="T58" fmla="*/ 49 w 2015"/>
                <a:gd name="T59" fmla="*/ 550 h 2034"/>
                <a:gd name="T60" fmla="*/ 185 w 2015"/>
                <a:gd name="T61" fmla="*/ 614 h 2034"/>
                <a:gd name="T62" fmla="*/ 210 w 2015"/>
                <a:gd name="T63" fmla="*/ 631 h 2034"/>
                <a:gd name="T64" fmla="*/ 254 w 2015"/>
                <a:gd name="T65" fmla="*/ 663 h 2034"/>
                <a:gd name="T66" fmla="*/ 402 w 2015"/>
                <a:gd name="T67" fmla="*/ 770 h 2034"/>
                <a:gd name="T68" fmla="*/ 359 w 2015"/>
                <a:gd name="T69" fmla="*/ 814 h 2034"/>
                <a:gd name="T70" fmla="*/ 447 w 2015"/>
                <a:gd name="T71" fmla="*/ 1009 h 2034"/>
                <a:gd name="T72" fmla="*/ 412 w 2015"/>
                <a:gd name="T73" fmla="*/ 1122 h 2034"/>
                <a:gd name="T74" fmla="*/ 479 w 2015"/>
                <a:gd name="T75" fmla="*/ 1301 h 2034"/>
                <a:gd name="T76" fmla="*/ 367 w 2015"/>
                <a:gd name="T77" fmla="*/ 1380 h 2034"/>
                <a:gd name="T78" fmla="*/ 285 w 2015"/>
                <a:gd name="T79" fmla="*/ 1610 h 2034"/>
                <a:gd name="T80" fmla="*/ 259 w 2015"/>
                <a:gd name="T81" fmla="*/ 1685 h 2034"/>
                <a:gd name="T82" fmla="*/ 290 w 2015"/>
                <a:gd name="T83" fmla="*/ 1748 h 2034"/>
                <a:gd name="T84" fmla="*/ 414 w 2015"/>
                <a:gd name="T85" fmla="*/ 1830 h 2034"/>
                <a:gd name="T86" fmla="*/ 550 w 2015"/>
                <a:gd name="T87" fmla="*/ 1875 h 2034"/>
                <a:gd name="T88" fmla="*/ 717 w 2015"/>
                <a:gd name="T89" fmla="*/ 1909 h 2034"/>
                <a:gd name="T90" fmla="*/ 770 w 2015"/>
                <a:gd name="T91" fmla="*/ 1969 h 2034"/>
                <a:gd name="T92" fmla="*/ 902 w 2015"/>
                <a:gd name="T93" fmla="*/ 2033 h 2034"/>
                <a:gd name="T94" fmla="*/ 1006 w 2015"/>
                <a:gd name="T95" fmla="*/ 1961 h 2034"/>
                <a:gd name="T96" fmla="*/ 1014 w 2015"/>
                <a:gd name="T97" fmla="*/ 1874 h 2034"/>
                <a:gd name="T98" fmla="*/ 1118 w 2015"/>
                <a:gd name="T99" fmla="*/ 1818 h 2034"/>
                <a:gd name="T100" fmla="*/ 1282 w 2015"/>
                <a:gd name="T101" fmla="*/ 1829 h 2034"/>
                <a:gd name="T102" fmla="*/ 1418 w 2015"/>
                <a:gd name="T103" fmla="*/ 1874 h 2034"/>
                <a:gd name="T104" fmla="*/ 1534 w 2015"/>
                <a:gd name="T105" fmla="*/ 1960 h 2034"/>
                <a:gd name="T106" fmla="*/ 1629 w 2015"/>
                <a:gd name="T107" fmla="*/ 1934 h 2034"/>
                <a:gd name="T108" fmla="*/ 1738 w 2015"/>
                <a:gd name="T109" fmla="*/ 1824 h 2034"/>
                <a:gd name="T110" fmla="*/ 1821 w 2015"/>
                <a:gd name="T111" fmla="*/ 1744 h 20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15" h="2034">
                  <a:moveTo>
                    <a:pt x="1821" y="1744"/>
                  </a:moveTo>
                  <a:cubicBezTo>
                    <a:pt x="1829" y="1718"/>
                    <a:pt x="1822" y="1710"/>
                    <a:pt x="1819" y="1709"/>
                  </a:cubicBezTo>
                  <a:cubicBezTo>
                    <a:pt x="1811" y="1709"/>
                    <a:pt x="1781" y="1723"/>
                    <a:pt x="1762" y="1714"/>
                  </a:cubicBezTo>
                  <a:cubicBezTo>
                    <a:pt x="1740" y="1706"/>
                    <a:pt x="1722" y="1693"/>
                    <a:pt x="1708" y="1662"/>
                  </a:cubicBezTo>
                  <a:cubicBezTo>
                    <a:pt x="1691" y="1631"/>
                    <a:pt x="1704" y="1601"/>
                    <a:pt x="1712" y="1593"/>
                  </a:cubicBezTo>
                  <a:cubicBezTo>
                    <a:pt x="1723" y="1590"/>
                    <a:pt x="1727" y="1579"/>
                    <a:pt x="1727" y="1579"/>
                  </a:cubicBezTo>
                  <a:cubicBezTo>
                    <a:pt x="1725" y="1537"/>
                    <a:pt x="1725" y="1537"/>
                    <a:pt x="1725" y="1537"/>
                  </a:cubicBezTo>
                  <a:cubicBezTo>
                    <a:pt x="1725" y="1537"/>
                    <a:pt x="1702" y="1551"/>
                    <a:pt x="1696" y="1528"/>
                  </a:cubicBezTo>
                  <a:cubicBezTo>
                    <a:pt x="1686" y="1500"/>
                    <a:pt x="1686" y="1497"/>
                    <a:pt x="1686" y="1497"/>
                  </a:cubicBezTo>
                  <a:cubicBezTo>
                    <a:pt x="1686" y="1497"/>
                    <a:pt x="1667" y="1515"/>
                    <a:pt x="1671" y="1492"/>
                  </a:cubicBezTo>
                  <a:cubicBezTo>
                    <a:pt x="1672" y="1473"/>
                    <a:pt x="1691" y="1470"/>
                    <a:pt x="1691" y="1470"/>
                  </a:cubicBezTo>
                  <a:cubicBezTo>
                    <a:pt x="1706" y="1475"/>
                    <a:pt x="1706" y="1475"/>
                    <a:pt x="1706" y="1475"/>
                  </a:cubicBezTo>
                  <a:cubicBezTo>
                    <a:pt x="1706" y="1475"/>
                    <a:pt x="1751" y="1465"/>
                    <a:pt x="1756" y="1443"/>
                  </a:cubicBezTo>
                  <a:cubicBezTo>
                    <a:pt x="1765" y="1416"/>
                    <a:pt x="1765" y="1412"/>
                    <a:pt x="1758" y="1404"/>
                  </a:cubicBezTo>
                  <a:cubicBezTo>
                    <a:pt x="1747" y="1396"/>
                    <a:pt x="1739" y="1404"/>
                    <a:pt x="1739" y="1396"/>
                  </a:cubicBezTo>
                  <a:cubicBezTo>
                    <a:pt x="1741" y="1354"/>
                    <a:pt x="1741" y="1354"/>
                    <a:pt x="1741" y="1354"/>
                  </a:cubicBezTo>
                  <a:cubicBezTo>
                    <a:pt x="1741" y="1354"/>
                    <a:pt x="1704" y="1348"/>
                    <a:pt x="1716" y="1326"/>
                  </a:cubicBezTo>
                  <a:cubicBezTo>
                    <a:pt x="1722" y="1315"/>
                    <a:pt x="1732" y="1313"/>
                    <a:pt x="1741" y="1310"/>
                  </a:cubicBezTo>
                  <a:cubicBezTo>
                    <a:pt x="1744" y="1309"/>
                    <a:pt x="1747" y="1309"/>
                    <a:pt x="1749" y="1308"/>
                  </a:cubicBezTo>
                  <a:cubicBezTo>
                    <a:pt x="1755" y="1305"/>
                    <a:pt x="1759" y="1302"/>
                    <a:pt x="1759" y="1294"/>
                  </a:cubicBezTo>
                  <a:cubicBezTo>
                    <a:pt x="1760" y="1267"/>
                    <a:pt x="1738" y="1258"/>
                    <a:pt x="1738" y="1258"/>
                  </a:cubicBezTo>
                  <a:cubicBezTo>
                    <a:pt x="1735" y="1247"/>
                    <a:pt x="1735" y="1247"/>
                    <a:pt x="1735" y="1247"/>
                  </a:cubicBezTo>
                  <a:cubicBezTo>
                    <a:pt x="1724" y="1246"/>
                    <a:pt x="1724" y="1246"/>
                    <a:pt x="1724" y="1246"/>
                  </a:cubicBezTo>
                  <a:cubicBezTo>
                    <a:pt x="1724" y="1246"/>
                    <a:pt x="1732" y="1231"/>
                    <a:pt x="1736" y="1216"/>
                  </a:cubicBezTo>
                  <a:cubicBezTo>
                    <a:pt x="1741" y="1201"/>
                    <a:pt x="1730" y="1193"/>
                    <a:pt x="1730" y="1193"/>
                  </a:cubicBezTo>
                  <a:cubicBezTo>
                    <a:pt x="1735" y="1174"/>
                    <a:pt x="1735" y="1174"/>
                    <a:pt x="1735" y="1174"/>
                  </a:cubicBezTo>
                  <a:cubicBezTo>
                    <a:pt x="1735" y="1174"/>
                    <a:pt x="1717" y="1158"/>
                    <a:pt x="1687" y="1160"/>
                  </a:cubicBezTo>
                  <a:cubicBezTo>
                    <a:pt x="1657" y="1162"/>
                    <a:pt x="1637" y="1181"/>
                    <a:pt x="1636" y="1192"/>
                  </a:cubicBezTo>
                  <a:cubicBezTo>
                    <a:pt x="1636" y="1200"/>
                    <a:pt x="1643" y="1204"/>
                    <a:pt x="1643" y="1204"/>
                  </a:cubicBezTo>
                  <a:cubicBezTo>
                    <a:pt x="1620" y="1226"/>
                    <a:pt x="1620" y="1226"/>
                    <a:pt x="1620" y="1226"/>
                  </a:cubicBezTo>
                  <a:cubicBezTo>
                    <a:pt x="1598" y="1225"/>
                    <a:pt x="1598" y="1225"/>
                    <a:pt x="1598" y="1225"/>
                  </a:cubicBezTo>
                  <a:cubicBezTo>
                    <a:pt x="1595" y="1205"/>
                    <a:pt x="1595" y="1205"/>
                    <a:pt x="1595" y="1205"/>
                  </a:cubicBezTo>
                  <a:cubicBezTo>
                    <a:pt x="1610" y="1206"/>
                    <a:pt x="1610" y="1206"/>
                    <a:pt x="1610" y="1206"/>
                  </a:cubicBezTo>
                  <a:cubicBezTo>
                    <a:pt x="1626" y="1180"/>
                    <a:pt x="1626" y="1180"/>
                    <a:pt x="1626" y="1180"/>
                  </a:cubicBezTo>
                  <a:cubicBezTo>
                    <a:pt x="1626" y="1180"/>
                    <a:pt x="1604" y="1168"/>
                    <a:pt x="1620" y="1142"/>
                  </a:cubicBezTo>
                  <a:cubicBezTo>
                    <a:pt x="1636" y="1119"/>
                    <a:pt x="1674" y="1110"/>
                    <a:pt x="1682" y="1091"/>
                  </a:cubicBezTo>
                  <a:cubicBezTo>
                    <a:pt x="1691" y="1068"/>
                    <a:pt x="1680" y="1049"/>
                    <a:pt x="1688" y="1045"/>
                  </a:cubicBezTo>
                  <a:cubicBezTo>
                    <a:pt x="1700" y="1038"/>
                    <a:pt x="1714" y="1043"/>
                    <a:pt x="1726" y="1032"/>
                  </a:cubicBezTo>
                  <a:cubicBezTo>
                    <a:pt x="1738" y="1021"/>
                    <a:pt x="1785" y="966"/>
                    <a:pt x="1785" y="966"/>
                  </a:cubicBezTo>
                  <a:cubicBezTo>
                    <a:pt x="1767" y="961"/>
                    <a:pt x="1767" y="961"/>
                    <a:pt x="1767" y="961"/>
                  </a:cubicBezTo>
                  <a:cubicBezTo>
                    <a:pt x="1767" y="961"/>
                    <a:pt x="1776" y="920"/>
                    <a:pt x="1791" y="924"/>
                  </a:cubicBezTo>
                  <a:cubicBezTo>
                    <a:pt x="1810" y="925"/>
                    <a:pt x="1805" y="948"/>
                    <a:pt x="1820" y="952"/>
                  </a:cubicBezTo>
                  <a:cubicBezTo>
                    <a:pt x="1835" y="953"/>
                    <a:pt x="1861" y="939"/>
                    <a:pt x="1861" y="939"/>
                  </a:cubicBezTo>
                  <a:cubicBezTo>
                    <a:pt x="1862" y="927"/>
                    <a:pt x="1862" y="927"/>
                    <a:pt x="1862" y="927"/>
                  </a:cubicBezTo>
                  <a:cubicBezTo>
                    <a:pt x="1889" y="910"/>
                    <a:pt x="1889" y="910"/>
                    <a:pt x="1889" y="910"/>
                  </a:cubicBezTo>
                  <a:cubicBezTo>
                    <a:pt x="1888" y="909"/>
                    <a:pt x="1888" y="908"/>
                    <a:pt x="1888" y="906"/>
                  </a:cubicBezTo>
                  <a:cubicBezTo>
                    <a:pt x="1880" y="883"/>
                    <a:pt x="1888" y="851"/>
                    <a:pt x="1900" y="830"/>
                  </a:cubicBezTo>
                  <a:cubicBezTo>
                    <a:pt x="1904" y="822"/>
                    <a:pt x="1906" y="780"/>
                    <a:pt x="1914" y="769"/>
                  </a:cubicBezTo>
                  <a:cubicBezTo>
                    <a:pt x="1922" y="758"/>
                    <a:pt x="1930" y="743"/>
                    <a:pt x="1927" y="732"/>
                  </a:cubicBezTo>
                  <a:cubicBezTo>
                    <a:pt x="1948" y="679"/>
                    <a:pt x="1948" y="679"/>
                    <a:pt x="1948" y="679"/>
                  </a:cubicBezTo>
                  <a:cubicBezTo>
                    <a:pt x="1968" y="657"/>
                    <a:pt x="1968" y="657"/>
                    <a:pt x="1968" y="657"/>
                  </a:cubicBezTo>
                  <a:cubicBezTo>
                    <a:pt x="1972" y="642"/>
                    <a:pt x="1987" y="647"/>
                    <a:pt x="1995" y="639"/>
                  </a:cubicBezTo>
                  <a:cubicBezTo>
                    <a:pt x="2003" y="628"/>
                    <a:pt x="2000" y="609"/>
                    <a:pt x="2015" y="602"/>
                  </a:cubicBezTo>
                  <a:cubicBezTo>
                    <a:pt x="2004" y="598"/>
                    <a:pt x="1976" y="570"/>
                    <a:pt x="1964" y="580"/>
                  </a:cubicBezTo>
                  <a:cubicBezTo>
                    <a:pt x="1960" y="588"/>
                    <a:pt x="1927" y="567"/>
                    <a:pt x="1920" y="563"/>
                  </a:cubicBezTo>
                  <a:cubicBezTo>
                    <a:pt x="1916" y="563"/>
                    <a:pt x="1902" y="547"/>
                    <a:pt x="1909" y="547"/>
                  </a:cubicBezTo>
                  <a:cubicBezTo>
                    <a:pt x="1906" y="547"/>
                    <a:pt x="1902" y="543"/>
                    <a:pt x="1898" y="543"/>
                  </a:cubicBezTo>
                  <a:cubicBezTo>
                    <a:pt x="1887" y="542"/>
                    <a:pt x="1894" y="547"/>
                    <a:pt x="1894" y="547"/>
                  </a:cubicBezTo>
                  <a:cubicBezTo>
                    <a:pt x="1883" y="550"/>
                    <a:pt x="1883" y="554"/>
                    <a:pt x="1879" y="553"/>
                  </a:cubicBezTo>
                  <a:cubicBezTo>
                    <a:pt x="1872" y="553"/>
                    <a:pt x="1853" y="541"/>
                    <a:pt x="1853" y="541"/>
                  </a:cubicBezTo>
                  <a:cubicBezTo>
                    <a:pt x="1846" y="540"/>
                    <a:pt x="1841" y="559"/>
                    <a:pt x="1839" y="536"/>
                  </a:cubicBezTo>
                  <a:cubicBezTo>
                    <a:pt x="1839" y="529"/>
                    <a:pt x="1821" y="524"/>
                    <a:pt x="1813" y="524"/>
                  </a:cubicBezTo>
                  <a:cubicBezTo>
                    <a:pt x="1816" y="535"/>
                    <a:pt x="1813" y="535"/>
                    <a:pt x="1801" y="534"/>
                  </a:cubicBezTo>
                  <a:cubicBezTo>
                    <a:pt x="1790" y="530"/>
                    <a:pt x="1798" y="527"/>
                    <a:pt x="1795" y="519"/>
                  </a:cubicBezTo>
                  <a:cubicBezTo>
                    <a:pt x="1794" y="523"/>
                    <a:pt x="1774" y="483"/>
                    <a:pt x="1770" y="487"/>
                  </a:cubicBezTo>
                  <a:cubicBezTo>
                    <a:pt x="1777" y="484"/>
                    <a:pt x="1778" y="472"/>
                    <a:pt x="1774" y="468"/>
                  </a:cubicBezTo>
                  <a:cubicBezTo>
                    <a:pt x="1769" y="462"/>
                    <a:pt x="1763" y="460"/>
                    <a:pt x="1757" y="458"/>
                  </a:cubicBezTo>
                  <a:cubicBezTo>
                    <a:pt x="1755" y="457"/>
                    <a:pt x="1753" y="457"/>
                    <a:pt x="1752" y="456"/>
                  </a:cubicBezTo>
                  <a:cubicBezTo>
                    <a:pt x="1745" y="459"/>
                    <a:pt x="1741" y="459"/>
                    <a:pt x="1737" y="459"/>
                  </a:cubicBezTo>
                  <a:cubicBezTo>
                    <a:pt x="1730" y="458"/>
                    <a:pt x="1730" y="451"/>
                    <a:pt x="1719" y="450"/>
                  </a:cubicBezTo>
                  <a:cubicBezTo>
                    <a:pt x="1708" y="446"/>
                    <a:pt x="1715" y="465"/>
                    <a:pt x="1692" y="464"/>
                  </a:cubicBezTo>
                  <a:cubicBezTo>
                    <a:pt x="1673" y="467"/>
                    <a:pt x="1674" y="444"/>
                    <a:pt x="1674" y="444"/>
                  </a:cubicBezTo>
                  <a:cubicBezTo>
                    <a:pt x="1657" y="436"/>
                    <a:pt x="1657" y="436"/>
                    <a:pt x="1657" y="436"/>
                  </a:cubicBezTo>
                  <a:cubicBezTo>
                    <a:pt x="1607" y="437"/>
                    <a:pt x="1607" y="437"/>
                    <a:pt x="1607" y="437"/>
                  </a:cubicBezTo>
                  <a:cubicBezTo>
                    <a:pt x="1586" y="406"/>
                    <a:pt x="1586" y="406"/>
                    <a:pt x="1586" y="406"/>
                  </a:cubicBezTo>
                  <a:cubicBezTo>
                    <a:pt x="1587" y="398"/>
                    <a:pt x="1587" y="398"/>
                    <a:pt x="1587" y="398"/>
                  </a:cubicBezTo>
                  <a:cubicBezTo>
                    <a:pt x="1544" y="362"/>
                    <a:pt x="1544" y="362"/>
                    <a:pt x="1544" y="362"/>
                  </a:cubicBezTo>
                  <a:cubicBezTo>
                    <a:pt x="1521" y="360"/>
                    <a:pt x="1521" y="360"/>
                    <a:pt x="1521" y="360"/>
                  </a:cubicBezTo>
                  <a:cubicBezTo>
                    <a:pt x="1514" y="353"/>
                    <a:pt x="1514" y="353"/>
                    <a:pt x="1514" y="353"/>
                  </a:cubicBezTo>
                  <a:cubicBezTo>
                    <a:pt x="1514" y="353"/>
                    <a:pt x="1526" y="334"/>
                    <a:pt x="1523" y="326"/>
                  </a:cubicBezTo>
                  <a:cubicBezTo>
                    <a:pt x="1523" y="315"/>
                    <a:pt x="1516" y="314"/>
                    <a:pt x="1516" y="314"/>
                  </a:cubicBezTo>
                  <a:cubicBezTo>
                    <a:pt x="1516" y="314"/>
                    <a:pt x="1540" y="285"/>
                    <a:pt x="1529" y="273"/>
                  </a:cubicBezTo>
                  <a:cubicBezTo>
                    <a:pt x="1518" y="261"/>
                    <a:pt x="1494" y="309"/>
                    <a:pt x="1494" y="309"/>
                  </a:cubicBezTo>
                  <a:cubicBezTo>
                    <a:pt x="1482" y="313"/>
                    <a:pt x="1482" y="313"/>
                    <a:pt x="1482" y="313"/>
                  </a:cubicBezTo>
                  <a:cubicBezTo>
                    <a:pt x="1470" y="324"/>
                    <a:pt x="1470" y="324"/>
                    <a:pt x="1470" y="324"/>
                  </a:cubicBezTo>
                  <a:cubicBezTo>
                    <a:pt x="1460" y="312"/>
                    <a:pt x="1460" y="312"/>
                    <a:pt x="1460" y="312"/>
                  </a:cubicBezTo>
                  <a:cubicBezTo>
                    <a:pt x="1460" y="312"/>
                    <a:pt x="1441" y="318"/>
                    <a:pt x="1422" y="310"/>
                  </a:cubicBezTo>
                  <a:cubicBezTo>
                    <a:pt x="1400" y="301"/>
                    <a:pt x="1431" y="280"/>
                    <a:pt x="1431" y="280"/>
                  </a:cubicBezTo>
                  <a:cubicBezTo>
                    <a:pt x="1421" y="264"/>
                    <a:pt x="1421" y="264"/>
                    <a:pt x="1421" y="264"/>
                  </a:cubicBezTo>
                  <a:cubicBezTo>
                    <a:pt x="1421" y="264"/>
                    <a:pt x="1429" y="253"/>
                    <a:pt x="1430" y="234"/>
                  </a:cubicBezTo>
                  <a:cubicBezTo>
                    <a:pt x="1430" y="218"/>
                    <a:pt x="1404" y="213"/>
                    <a:pt x="1390" y="209"/>
                  </a:cubicBezTo>
                  <a:cubicBezTo>
                    <a:pt x="1371" y="204"/>
                    <a:pt x="1370" y="223"/>
                    <a:pt x="1359" y="223"/>
                  </a:cubicBezTo>
                  <a:cubicBezTo>
                    <a:pt x="1351" y="226"/>
                    <a:pt x="1365" y="181"/>
                    <a:pt x="1365" y="181"/>
                  </a:cubicBezTo>
                  <a:cubicBezTo>
                    <a:pt x="1343" y="161"/>
                    <a:pt x="1343" y="161"/>
                    <a:pt x="1343" y="161"/>
                  </a:cubicBezTo>
                  <a:cubicBezTo>
                    <a:pt x="1317" y="171"/>
                    <a:pt x="1317" y="171"/>
                    <a:pt x="1317" y="171"/>
                  </a:cubicBezTo>
                  <a:cubicBezTo>
                    <a:pt x="1310" y="159"/>
                    <a:pt x="1310" y="159"/>
                    <a:pt x="1310" y="159"/>
                  </a:cubicBezTo>
                  <a:cubicBezTo>
                    <a:pt x="1311" y="121"/>
                    <a:pt x="1311" y="121"/>
                    <a:pt x="1311" y="121"/>
                  </a:cubicBezTo>
                  <a:cubicBezTo>
                    <a:pt x="1301" y="94"/>
                    <a:pt x="1301" y="94"/>
                    <a:pt x="1301" y="94"/>
                  </a:cubicBezTo>
                  <a:cubicBezTo>
                    <a:pt x="1275" y="93"/>
                    <a:pt x="1275" y="93"/>
                    <a:pt x="1275" y="93"/>
                  </a:cubicBezTo>
                  <a:cubicBezTo>
                    <a:pt x="1268" y="92"/>
                    <a:pt x="1263" y="107"/>
                    <a:pt x="1263" y="107"/>
                  </a:cubicBezTo>
                  <a:cubicBezTo>
                    <a:pt x="1252" y="103"/>
                    <a:pt x="1252" y="103"/>
                    <a:pt x="1252" y="103"/>
                  </a:cubicBezTo>
                  <a:cubicBezTo>
                    <a:pt x="1252" y="103"/>
                    <a:pt x="1246" y="80"/>
                    <a:pt x="1235" y="75"/>
                  </a:cubicBezTo>
                  <a:cubicBezTo>
                    <a:pt x="1228" y="71"/>
                    <a:pt x="1224" y="75"/>
                    <a:pt x="1224" y="75"/>
                  </a:cubicBezTo>
                  <a:cubicBezTo>
                    <a:pt x="1228" y="52"/>
                    <a:pt x="1228" y="52"/>
                    <a:pt x="1228" y="52"/>
                  </a:cubicBezTo>
                  <a:cubicBezTo>
                    <a:pt x="1232" y="48"/>
                    <a:pt x="1232" y="48"/>
                    <a:pt x="1232" y="48"/>
                  </a:cubicBezTo>
                  <a:cubicBezTo>
                    <a:pt x="1233" y="33"/>
                    <a:pt x="1233" y="33"/>
                    <a:pt x="1233" y="33"/>
                  </a:cubicBezTo>
                  <a:cubicBezTo>
                    <a:pt x="1229" y="33"/>
                    <a:pt x="1229" y="33"/>
                    <a:pt x="1229" y="33"/>
                  </a:cubicBezTo>
                  <a:cubicBezTo>
                    <a:pt x="1230" y="10"/>
                    <a:pt x="1230" y="10"/>
                    <a:pt x="1230" y="10"/>
                  </a:cubicBezTo>
                  <a:cubicBezTo>
                    <a:pt x="1197" y="5"/>
                    <a:pt x="1197" y="5"/>
                    <a:pt x="1197" y="5"/>
                  </a:cubicBezTo>
                  <a:cubicBezTo>
                    <a:pt x="1197" y="5"/>
                    <a:pt x="1174" y="19"/>
                    <a:pt x="1159" y="18"/>
                  </a:cubicBezTo>
                  <a:cubicBezTo>
                    <a:pt x="1140" y="17"/>
                    <a:pt x="1096" y="0"/>
                    <a:pt x="1083" y="41"/>
                  </a:cubicBezTo>
                  <a:cubicBezTo>
                    <a:pt x="1066" y="83"/>
                    <a:pt x="1051" y="170"/>
                    <a:pt x="1051" y="170"/>
                  </a:cubicBezTo>
                  <a:cubicBezTo>
                    <a:pt x="1069" y="190"/>
                    <a:pt x="1069" y="190"/>
                    <a:pt x="1069" y="190"/>
                  </a:cubicBezTo>
                  <a:cubicBezTo>
                    <a:pt x="1068" y="197"/>
                    <a:pt x="1068" y="197"/>
                    <a:pt x="1068" y="197"/>
                  </a:cubicBezTo>
                  <a:cubicBezTo>
                    <a:pt x="1047" y="185"/>
                    <a:pt x="1047" y="185"/>
                    <a:pt x="1047" y="185"/>
                  </a:cubicBezTo>
                  <a:cubicBezTo>
                    <a:pt x="1047" y="185"/>
                    <a:pt x="1029" y="230"/>
                    <a:pt x="984" y="239"/>
                  </a:cubicBezTo>
                  <a:cubicBezTo>
                    <a:pt x="939" y="249"/>
                    <a:pt x="898" y="239"/>
                    <a:pt x="898" y="239"/>
                  </a:cubicBezTo>
                  <a:cubicBezTo>
                    <a:pt x="898" y="239"/>
                    <a:pt x="848" y="267"/>
                    <a:pt x="841" y="267"/>
                  </a:cubicBezTo>
                  <a:cubicBezTo>
                    <a:pt x="822" y="266"/>
                    <a:pt x="822" y="266"/>
                    <a:pt x="822" y="266"/>
                  </a:cubicBezTo>
                  <a:cubicBezTo>
                    <a:pt x="822" y="266"/>
                    <a:pt x="787" y="295"/>
                    <a:pt x="798" y="311"/>
                  </a:cubicBezTo>
                  <a:cubicBezTo>
                    <a:pt x="812" y="327"/>
                    <a:pt x="841" y="336"/>
                    <a:pt x="841" y="336"/>
                  </a:cubicBezTo>
                  <a:cubicBezTo>
                    <a:pt x="834" y="339"/>
                    <a:pt x="834" y="339"/>
                    <a:pt x="834" y="339"/>
                  </a:cubicBezTo>
                  <a:cubicBezTo>
                    <a:pt x="819" y="335"/>
                    <a:pt x="819" y="335"/>
                    <a:pt x="819" y="335"/>
                  </a:cubicBezTo>
                  <a:cubicBezTo>
                    <a:pt x="747" y="358"/>
                    <a:pt x="747" y="358"/>
                    <a:pt x="747" y="358"/>
                  </a:cubicBezTo>
                  <a:cubicBezTo>
                    <a:pt x="707" y="333"/>
                    <a:pt x="707" y="333"/>
                    <a:pt x="707" y="333"/>
                  </a:cubicBezTo>
                  <a:cubicBezTo>
                    <a:pt x="692" y="336"/>
                    <a:pt x="692" y="336"/>
                    <a:pt x="692" y="336"/>
                  </a:cubicBezTo>
                  <a:cubicBezTo>
                    <a:pt x="692" y="336"/>
                    <a:pt x="659" y="316"/>
                    <a:pt x="640" y="311"/>
                  </a:cubicBezTo>
                  <a:cubicBezTo>
                    <a:pt x="622" y="306"/>
                    <a:pt x="607" y="313"/>
                    <a:pt x="607" y="313"/>
                  </a:cubicBezTo>
                  <a:cubicBezTo>
                    <a:pt x="607" y="313"/>
                    <a:pt x="603" y="305"/>
                    <a:pt x="600" y="290"/>
                  </a:cubicBezTo>
                  <a:cubicBezTo>
                    <a:pt x="593" y="274"/>
                    <a:pt x="583" y="262"/>
                    <a:pt x="598" y="259"/>
                  </a:cubicBezTo>
                  <a:cubicBezTo>
                    <a:pt x="617" y="256"/>
                    <a:pt x="610" y="248"/>
                    <a:pt x="610" y="248"/>
                  </a:cubicBezTo>
                  <a:cubicBezTo>
                    <a:pt x="610" y="248"/>
                    <a:pt x="604" y="214"/>
                    <a:pt x="585" y="220"/>
                  </a:cubicBezTo>
                  <a:cubicBezTo>
                    <a:pt x="562" y="227"/>
                    <a:pt x="551" y="230"/>
                    <a:pt x="536" y="222"/>
                  </a:cubicBezTo>
                  <a:cubicBezTo>
                    <a:pt x="521" y="213"/>
                    <a:pt x="515" y="198"/>
                    <a:pt x="515" y="198"/>
                  </a:cubicBezTo>
                  <a:cubicBezTo>
                    <a:pt x="515" y="198"/>
                    <a:pt x="510" y="205"/>
                    <a:pt x="507" y="209"/>
                  </a:cubicBezTo>
                  <a:cubicBezTo>
                    <a:pt x="503" y="209"/>
                    <a:pt x="520" y="232"/>
                    <a:pt x="517" y="236"/>
                  </a:cubicBezTo>
                  <a:cubicBezTo>
                    <a:pt x="513" y="240"/>
                    <a:pt x="505" y="251"/>
                    <a:pt x="505" y="251"/>
                  </a:cubicBezTo>
                  <a:cubicBezTo>
                    <a:pt x="505" y="251"/>
                    <a:pt x="514" y="286"/>
                    <a:pt x="521" y="294"/>
                  </a:cubicBezTo>
                  <a:cubicBezTo>
                    <a:pt x="528" y="302"/>
                    <a:pt x="528" y="321"/>
                    <a:pt x="528" y="321"/>
                  </a:cubicBezTo>
                  <a:cubicBezTo>
                    <a:pt x="528" y="321"/>
                    <a:pt x="539" y="321"/>
                    <a:pt x="538" y="329"/>
                  </a:cubicBezTo>
                  <a:cubicBezTo>
                    <a:pt x="538" y="337"/>
                    <a:pt x="519" y="351"/>
                    <a:pt x="519" y="351"/>
                  </a:cubicBezTo>
                  <a:cubicBezTo>
                    <a:pt x="519" y="351"/>
                    <a:pt x="529" y="371"/>
                    <a:pt x="529" y="378"/>
                  </a:cubicBezTo>
                  <a:cubicBezTo>
                    <a:pt x="528" y="386"/>
                    <a:pt x="509" y="408"/>
                    <a:pt x="515" y="423"/>
                  </a:cubicBezTo>
                  <a:cubicBezTo>
                    <a:pt x="522" y="439"/>
                    <a:pt x="540" y="459"/>
                    <a:pt x="540" y="459"/>
                  </a:cubicBezTo>
                  <a:cubicBezTo>
                    <a:pt x="540" y="459"/>
                    <a:pt x="532" y="466"/>
                    <a:pt x="528" y="466"/>
                  </a:cubicBezTo>
                  <a:cubicBezTo>
                    <a:pt x="521" y="466"/>
                    <a:pt x="514" y="458"/>
                    <a:pt x="499" y="457"/>
                  </a:cubicBezTo>
                  <a:cubicBezTo>
                    <a:pt x="484" y="460"/>
                    <a:pt x="465" y="467"/>
                    <a:pt x="473" y="452"/>
                  </a:cubicBezTo>
                  <a:cubicBezTo>
                    <a:pt x="477" y="441"/>
                    <a:pt x="474" y="433"/>
                    <a:pt x="459" y="432"/>
                  </a:cubicBezTo>
                  <a:cubicBezTo>
                    <a:pt x="448" y="432"/>
                    <a:pt x="447" y="443"/>
                    <a:pt x="447" y="443"/>
                  </a:cubicBezTo>
                  <a:cubicBezTo>
                    <a:pt x="450" y="466"/>
                    <a:pt x="450" y="466"/>
                    <a:pt x="450" y="466"/>
                  </a:cubicBezTo>
                  <a:cubicBezTo>
                    <a:pt x="442" y="466"/>
                    <a:pt x="442" y="466"/>
                    <a:pt x="442" y="466"/>
                  </a:cubicBezTo>
                  <a:cubicBezTo>
                    <a:pt x="436" y="443"/>
                    <a:pt x="436" y="443"/>
                    <a:pt x="436" y="443"/>
                  </a:cubicBezTo>
                  <a:cubicBezTo>
                    <a:pt x="436" y="443"/>
                    <a:pt x="416" y="461"/>
                    <a:pt x="409" y="449"/>
                  </a:cubicBezTo>
                  <a:cubicBezTo>
                    <a:pt x="406" y="437"/>
                    <a:pt x="407" y="422"/>
                    <a:pt x="396" y="422"/>
                  </a:cubicBezTo>
                  <a:cubicBezTo>
                    <a:pt x="384" y="425"/>
                    <a:pt x="338" y="449"/>
                    <a:pt x="338" y="449"/>
                  </a:cubicBezTo>
                  <a:cubicBezTo>
                    <a:pt x="338" y="449"/>
                    <a:pt x="322" y="399"/>
                    <a:pt x="315" y="391"/>
                  </a:cubicBezTo>
                  <a:cubicBezTo>
                    <a:pt x="308" y="379"/>
                    <a:pt x="290" y="352"/>
                    <a:pt x="290" y="352"/>
                  </a:cubicBezTo>
                  <a:cubicBezTo>
                    <a:pt x="227" y="345"/>
                    <a:pt x="227" y="345"/>
                    <a:pt x="227" y="345"/>
                  </a:cubicBezTo>
                  <a:cubicBezTo>
                    <a:pt x="215" y="375"/>
                    <a:pt x="215" y="375"/>
                    <a:pt x="215" y="375"/>
                  </a:cubicBezTo>
                  <a:cubicBezTo>
                    <a:pt x="181" y="362"/>
                    <a:pt x="181" y="362"/>
                    <a:pt x="181" y="362"/>
                  </a:cubicBezTo>
                  <a:cubicBezTo>
                    <a:pt x="181" y="362"/>
                    <a:pt x="181" y="373"/>
                    <a:pt x="177" y="373"/>
                  </a:cubicBezTo>
                  <a:cubicBezTo>
                    <a:pt x="170" y="373"/>
                    <a:pt x="148" y="368"/>
                    <a:pt x="148" y="368"/>
                  </a:cubicBezTo>
                  <a:cubicBezTo>
                    <a:pt x="148" y="352"/>
                    <a:pt x="148" y="352"/>
                    <a:pt x="148" y="352"/>
                  </a:cubicBezTo>
                  <a:cubicBezTo>
                    <a:pt x="148" y="352"/>
                    <a:pt x="119" y="347"/>
                    <a:pt x="81" y="357"/>
                  </a:cubicBezTo>
                  <a:cubicBezTo>
                    <a:pt x="39" y="363"/>
                    <a:pt x="24" y="377"/>
                    <a:pt x="24" y="377"/>
                  </a:cubicBezTo>
                  <a:cubicBezTo>
                    <a:pt x="24" y="377"/>
                    <a:pt x="15" y="407"/>
                    <a:pt x="18" y="411"/>
                  </a:cubicBezTo>
                  <a:cubicBezTo>
                    <a:pt x="22" y="419"/>
                    <a:pt x="63" y="413"/>
                    <a:pt x="63" y="413"/>
                  </a:cubicBezTo>
                  <a:cubicBezTo>
                    <a:pt x="70" y="429"/>
                    <a:pt x="70" y="429"/>
                    <a:pt x="70" y="429"/>
                  </a:cubicBezTo>
                  <a:cubicBezTo>
                    <a:pt x="95" y="442"/>
                    <a:pt x="95" y="442"/>
                    <a:pt x="95" y="442"/>
                  </a:cubicBezTo>
                  <a:cubicBezTo>
                    <a:pt x="91" y="453"/>
                    <a:pt x="91" y="453"/>
                    <a:pt x="91" y="453"/>
                  </a:cubicBezTo>
                  <a:cubicBezTo>
                    <a:pt x="40" y="431"/>
                    <a:pt x="40" y="431"/>
                    <a:pt x="40" y="431"/>
                  </a:cubicBezTo>
                  <a:cubicBezTo>
                    <a:pt x="32" y="443"/>
                    <a:pt x="32" y="443"/>
                    <a:pt x="32" y="443"/>
                  </a:cubicBezTo>
                  <a:cubicBezTo>
                    <a:pt x="39" y="447"/>
                    <a:pt x="39" y="447"/>
                    <a:pt x="39" y="447"/>
                  </a:cubicBezTo>
                  <a:cubicBezTo>
                    <a:pt x="35" y="458"/>
                    <a:pt x="35" y="458"/>
                    <a:pt x="35" y="458"/>
                  </a:cubicBezTo>
                  <a:cubicBezTo>
                    <a:pt x="35" y="458"/>
                    <a:pt x="58" y="451"/>
                    <a:pt x="68" y="460"/>
                  </a:cubicBezTo>
                  <a:cubicBezTo>
                    <a:pt x="75" y="471"/>
                    <a:pt x="86" y="483"/>
                    <a:pt x="71" y="483"/>
                  </a:cubicBezTo>
                  <a:cubicBezTo>
                    <a:pt x="0" y="479"/>
                    <a:pt x="0" y="479"/>
                    <a:pt x="0" y="479"/>
                  </a:cubicBezTo>
                  <a:cubicBezTo>
                    <a:pt x="3" y="495"/>
                    <a:pt x="3" y="495"/>
                    <a:pt x="3" y="495"/>
                  </a:cubicBezTo>
                  <a:cubicBezTo>
                    <a:pt x="3" y="495"/>
                    <a:pt x="41" y="493"/>
                    <a:pt x="44" y="512"/>
                  </a:cubicBezTo>
                  <a:cubicBezTo>
                    <a:pt x="50" y="535"/>
                    <a:pt x="49" y="550"/>
                    <a:pt x="49" y="550"/>
                  </a:cubicBezTo>
                  <a:cubicBezTo>
                    <a:pt x="68" y="559"/>
                    <a:pt x="68" y="559"/>
                    <a:pt x="68" y="559"/>
                  </a:cubicBezTo>
                  <a:cubicBezTo>
                    <a:pt x="68" y="559"/>
                    <a:pt x="88" y="514"/>
                    <a:pt x="92" y="526"/>
                  </a:cubicBezTo>
                  <a:cubicBezTo>
                    <a:pt x="95" y="541"/>
                    <a:pt x="91" y="549"/>
                    <a:pt x="91" y="549"/>
                  </a:cubicBezTo>
                  <a:cubicBezTo>
                    <a:pt x="120" y="558"/>
                    <a:pt x="120" y="558"/>
                    <a:pt x="120" y="558"/>
                  </a:cubicBezTo>
                  <a:cubicBezTo>
                    <a:pt x="119" y="577"/>
                    <a:pt x="119" y="577"/>
                    <a:pt x="119" y="577"/>
                  </a:cubicBezTo>
                  <a:cubicBezTo>
                    <a:pt x="185" y="614"/>
                    <a:pt x="185" y="614"/>
                    <a:pt x="185" y="614"/>
                  </a:cubicBezTo>
                  <a:cubicBezTo>
                    <a:pt x="204" y="604"/>
                    <a:pt x="204" y="604"/>
                    <a:pt x="204" y="604"/>
                  </a:cubicBezTo>
                  <a:cubicBezTo>
                    <a:pt x="196" y="615"/>
                    <a:pt x="196" y="615"/>
                    <a:pt x="196" y="615"/>
                  </a:cubicBezTo>
                  <a:cubicBezTo>
                    <a:pt x="203" y="627"/>
                    <a:pt x="203" y="627"/>
                    <a:pt x="203" y="627"/>
                  </a:cubicBezTo>
                  <a:cubicBezTo>
                    <a:pt x="203" y="627"/>
                    <a:pt x="227" y="601"/>
                    <a:pt x="226" y="605"/>
                  </a:cubicBezTo>
                  <a:cubicBezTo>
                    <a:pt x="223" y="608"/>
                    <a:pt x="234" y="613"/>
                    <a:pt x="230" y="613"/>
                  </a:cubicBezTo>
                  <a:cubicBezTo>
                    <a:pt x="226" y="616"/>
                    <a:pt x="210" y="631"/>
                    <a:pt x="210" y="631"/>
                  </a:cubicBezTo>
                  <a:cubicBezTo>
                    <a:pt x="210" y="631"/>
                    <a:pt x="210" y="646"/>
                    <a:pt x="217" y="646"/>
                  </a:cubicBezTo>
                  <a:cubicBezTo>
                    <a:pt x="228" y="647"/>
                    <a:pt x="243" y="651"/>
                    <a:pt x="243" y="651"/>
                  </a:cubicBezTo>
                  <a:cubicBezTo>
                    <a:pt x="247" y="636"/>
                    <a:pt x="247" y="636"/>
                    <a:pt x="247" y="636"/>
                  </a:cubicBezTo>
                  <a:cubicBezTo>
                    <a:pt x="251" y="652"/>
                    <a:pt x="251" y="652"/>
                    <a:pt x="251" y="652"/>
                  </a:cubicBezTo>
                  <a:cubicBezTo>
                    <a:pt x="251" y="652"/>
                    <a:pt x="266" y="637"/>
                    <a:pt x="277" y="649"/>
                  </a:cubicBezTo>
                  <a:cubicBezTo>
                    <a:pt x="284" y="657"/>
                    <a:pt x="254" y="663"/>
                    <a:pt x="254" y="663"/>
                  </a:cubicBezTo>
                  <a:cubicBezTo>
                    <a:pt x="253" y="675"/>
                    <a:pt x="253" y="675"/>
                    <a:pt x="253" y="675"/>
                  </a:cubicBezTo>
                  <a:cubicBezTo>
                    <a:pt x="313" y="682"/>
                    <a:pt x="313" y="682"/>
                    <a:pt x="313" y="682"/>
                  </a:cubicBezTo>
                  <a:cubicBezTo>
                    <a:pt x="313" y="682"/>
                    <a:pt x="281" y="722"/>
                    <a:pt x="292" y="734"/>
                  </a:cubicBezTo>
                  <a:cubicBezTo>
                    <a:pt x="299" y="746"/>
                    <a:pt x="328" y="751"/>
                    <a:pt x="328" y="751"/>
                  </a:cubicBezTo>
                  <a:cubicBezTo>
                    <a:pt x="328" y="751"/>
                    <a:pt x="355" y="737"/>
                    <a:pt x="373" y="746"/>
                  </a:cubicBezTo>
                  <a:cubicBezTo>
                    <a:pt x="388" y="750"/>
                    <a:pt x="402" y="770"/>
                    <a:pt x="402" y="770"/>
                  </a:cubicBezTo>
                  <a:cubicBezTo>
                    <a:pt x="402" y="770"/>
                    <a:pt x="377" y="753"/>
                    <a:pt x="362" y="753"/>
                  </a:cubicBezTo>
                  <a:cubicBezTo>
                    <a:pt x="351" y="756"/>
                    <a:pt x="339" y="759"/>
                    <a:pt x="339" y="759"/>
                  </a:cubicBezTo>
                  <a:cubicBezTo>
                    <a:pt x="346" y="767"/>
                    <a:pt x="346" y="767"/>
                    <a:pt x="346" y="767"/>
                  </a:cubicBezTo>
                  <a:cubicBezTo>
                    <a:pt x="327" y="770"/>
                    <a:pt x="327" y="770"/>
                    <a:pt x="327" y="770"/>
                  </a:cubicBezTo>
                  <a:cubicBezTo>
                    <a:pt x="330" y="786"/>
                    <a:pt x="330" y="786"/>
                    <a:pt x="330" y="786"/>
                  </a:cubicBezTo>
                  <a:cubicBezTo>
                    <a:pt x="330" y="786"/>
                    <a:pt x="371" y="803"/>
                    <a:pt x="359" y="814"/>
                  </a:cubicBezTo>
                  <a:cubicBezTo>
                    <a:pt x="344" y="825"/>
                    <a:pt x="324" y="843"/>
                    <a:pt x="324" y="843"/>
                  </a:cubicBezTo>
                  <a:cubicBezTo>
                    <a:pt x="323" y="862"/>
                    <a:pt x="323" y="862"/>
                    <a:pt x="323" y="862"/>
                  </a:cubicBezTo>
                  <a:cubicBezTo>
                    <a:pt x="323" y="862"/>
                    <a:pt x="359" y="898"/>
                    <a:pt x="358" y="917"/>
                  </a:cubicBezTo>
                  <a:cubicBezTo>
                    <a:pt x="361" y="932"/>
                    <a:pt x="361" y="940"/>
                    <a:pt x="361" y="940"/>
                  </a:cubicBezTo>
                  <a:cubicBezTo>
                    <a:pt x="407" y="984"/>
                    <a:pt x="407" y="984"/>
                    <a:pt x="407" y="984"/>
                  </a:cubicBezTo>
                  <a:cubicBezTo>
                    <a:pt x="447" y="1009"/>
                    <a:pt x="447" y="1009"/>
                    <a:pt x="447" y="1009"/>
                  </a:cubicBezTo>
                  <a:cubicBezTo>
                    <a:pt x="463" y="998"/>
                    <a:pt x="463" y="998"/>
                    <a:pt x="463" y="998"/>
                  </a:cubicBezTo>
                  <a:cubicBezTo>
                    <a:pt x="463" y="998"/>
                    <a:pt x="474" y="1007"/>
                    <a:pt x="470" y="1007"/>
                  </a:cubicBezTo>
                  <a:cubicBezTo>
                    <a:pt x="466" y="1006"/>
                    <a:pt x="451" y="1013"/>
                    <a:pt x="447" y="1025"/>
                  </a:cubicBezTo>
                  <a:cubicBezTo>
                    <a:pt x="443" y="1032"/>
                    <a:pt x="460" y="1063"/>
                    <a:pt x="460" y="1063"/>
                  </a:cubicBezTo>
                  <a:cubicBezTo>
                    <a:pt x="460" y="1063"/>
                    <a:pt x="466" y="1094"/>
                    <a:pt x="447" y="1105"/>
                  </a:cubicBezTo>
                  <a:cubicBezTo>
                    <a:pt x="431" y="1112"/>
                    <a:pt x="412" y="1122"/>
                    <a:pt x="412" y="1122"/>
                  </a:cubicBezTo>
                  <a:cubicBezTo>
                    <a:pt x="411" y="1141"/>
                    <a:pt x="411" y="1141"/>
                    <a:pt x="411" y="1141"/>
                  </a:cubicBezTo>
                  <a:cubicBezTo>
                    <a:pt x="411" y="1141"/>
                    <a:pt x="444" y="1154"/>
                    <a:pt x="458" y="1182"/>
                  </a:cubicBezTo>
                  <a:cubicBezTo>
                    <a:pt x="472" y="1209"/>
                    <a:pt x="485" y="1244"/>
                    <a:pt x="485" y="1244"/>
                  </a:cubicBezTo>
                  <a:cubicBezTo>
                    <a:pt x="493" y="1314"/>
                    <a:pt x="493" y="1314"/>
                    <a:pt x="493" y="1314"/>
                  </a:cubicBezTo>
                  <a:cubicBezTo>
                    <a:pt x="489" y="1317"/>
                    <a:pt x="489" y="1317"/>
                    <a:pt x="489" y="1317"/>
                  </a:cubicBezTo>
                  <a:cubicBezTo>
                    <a:pt x="479" y="1301"/>
                    <a:pt x="479" y="1301"/>
                    <a:pt x="479" y="1301"/>
                  </a:cubicBezTo>
                  <a:cubicBezTo>
                    <a:pt x="474" y="1248"/>
                    <a:pt x="474" y="1248"/>
                    <a:pt x="474" y="1248"/>
                  </a:cubicBezTo>
                  <a:cubicBezTo>
                    <a:pt x="442" y="1200"/>
                    <a:pt x="442" y="1200"/>
                    <a:pt x="442" y="1200"/>
                  </a:cubicBezTo>
                  <a:cubicBezTo>
                    <a:pt x="440" y="1177"/>
                    <a:pt x="440" y="1177"/>
                    <a:pt x="440" y="1177"/>
                  </a:cubicBezTo>
                  <a:cubicBezTo>
                    <a:pt x="421" y="1176"/>
                    <a:pt x="421" y="1176"/>
                    <a:pt x="421" y="1176"/>
                  </a:cubicBezTo>
                  <a:cubicBezTo>
                    <a:pt x="421" y="1176"/>
                    <a:pt x="412" y="1218"/>
                    <a:pt x="411" y="1226"/>
                  </a:cubicBezTo>
                  <a:cubicBezTo>
                    <a:pt x="411" y="1233"/>
                    <a:pt x="367" y="1380"/>
                    <a:pt x="367" y="1380"/>
                  </a:cubicBezTo>
                  <a:cubicBezTo>
                    <a:pt x="367" y="1380"/>
                    <a:pt x="387" y="1351"/>
                    <a:pt x="394" y="1355"/>
                  </a:cubicBezTo>
                  <a:cubicBezTo>
                    <a:pt x="401" y="1359"/>
                    <a:pt x="408" y="1378"/>
                    <a:pt x="408" y="1378"/>
                  </a:cubicBezTo>
                  <a:cubicBezTo>
                    <a:pt x="389" y="1378"/>
                    <a:pt x="389" y="1378"/>
                    <a:pt x="389" y="1378"/>
                  </a:cubicBezTo>
                  <a:cubicBezTo>
                    <a:pt x="389" y="1378"/>
                    <a:pt x="362" y="1395"/>
                    <a:pt x="354" y="1418"/>
                  </a:cubicBezTo>
                  <a:cubicBezTo>
                    <a:pt x="349" y="1437"/>
                    <a:pt x="323" y="1527"/>
                    <a:pt x="315" y="1531"/>
                  </a:cubicBezTo>
                  <a:cubicBezTo>
                    <a:pt x="311" y="1534"/>
                    <a:pt x="285" y="1610"/>
                    <a:pt x="285" y="1610"/>
                  </a:cubicBezTo>
                  <a:cubicBezTo>
                    <a:pt x="246" y="1650"/>
                    <a:pt x="246" y="1650"/>
                    <a:pt x="246" y="1650"/>
                  </a:cubicBezTo>
                  <a:cubicBezTo>
                    <a:pt x="246" y="1650"/>
                    <a:pt x="220" y="1652"/>
                    <a:pt x="216" y="1656"/>
                  </a:cubicBezTo>
                  <a:cubicBezTo>
                    <a:pt x="212" y="1656"/>
                    <a:pt x="222" y="1672"/>
                    <a:pt x="222" y="1672"/>
                  </a:cubicBezTo>
                  <a:cubicBezTo>
                    <a:pt x="237" y="1672"/>
                    <a:pt x="237" y="1672"/>
                    <a:pt x="237" y="1672"/>
                  </a:cubicBezTo>
                  <a:cubicBezTo>
                    <a:pt x="237" y="1672"/>
                    <a:pt x="233" y="1684"/>
                    <a:pt x="240" y="1688"/>
                  </a:cubicBezTo>
                  <a:cubicBezTo>
                    <a:pt x="248" y="1692"/>
                    <a:pt x="259" y="1685"/>
                    <a:pt x="259" y="1685"/>
                  </a:cubicBezTo>
                  <a:cubicBezTo>
                    <a:pt x="278" y="1693"/>
                    <a:pt x="278" y="1693"/>
                    <a:pt x="278" y="1693"/>
                  </a:cubicBezTo>
                  <a:cubicBezTo>
                    <a:pt x="278" y="1693"/>
                    <a:pt x="280" y="1724"/>
                    <a:pt x="269" y="1724"/>
                  </a:cubicBezTo>
                  <a:cubicBezTo>
                    <a:pt x="257" y="1727"/>
                    <a:pt x="246" y="1730"/>
                    <a:pt x="253" y="1738"/>
                  </a:cubicBezTo>
                  <a:cubicBezTo>
                    <a:pt x="260" y="1750"/>
                    <a:pt x="271" y="1754"/>
                    <a:pt x="271" y="1754"/>
                  </a:cubicBezTo>
                  <a:cubicBezTo>
                    <a:pt x="291" y="1732"/>
                    <a:pt x="291" y="1732"/>
                    <a:pt x="291" y="1732"/>
                  </a:cubicBezTo>
                  <a:cubicBezTo>
                    <a:pt x="290" y="1748"/>
                    <a:pt x="290" y="1748"/>
                    <a:pt x="290" y="1748"/>
                  </a:cubicBezTo>
                  <a:cubicBezTo>
                    <a:pt x="348" y="1789"/>
                    <a:pt x="348" y="1789"/>
                    <a:pt x="348" y="1789"/>
                  </a:cubicBezTo>
                  <a:cubicBezTo>
                    <a:pt x="378" y="1782"/>
                    <a:pt x="378" y="1782"/>
                    <a:pt x="378" y="1782"/>
                  </a:cubicBezTo>
                  <a:cubicBezTo>
                    <a:pt x="386" y="1787"/>
                    <a:pt x="386" y="1787"/>
                    <a:pt x="386" y="1787"/>
                  </a:cubicBezTo>
                  <a:cubicBezTo>
                    <a:pt x="377" y="1809"/>
                    <a:pt x="377" y="1809"/>
                    <a:pt x="377" y="1809"/>
                  </a:cubicBezTo>
                  <a:cubicBezTo>
                    <a:pt x="398" y="1841"/>
                    <a:pt x="398" y="1841"/>
                    <a:pt x="398" y="1841"/>
                  </a:cubicBezTo>
                  <a:cubicBezTo>
                    <a:pt x="414" y="1830"/>
                    <a:pt x="414" y="1830"/>
                    <a:pt x="414" y="1830"/>
                  </a:cubicBezTo>
                  <a:cubicBezTo>
                    <a:pt x="417" y="1834"/>
                    <a:pt x="417" y="1834"/>
                    <a:pt x="417" y="1834"/>
                  </a:cubicBezTo>
                  <a:cubicBezTo>
                    <a:pt x="443" y="1831"/>
                    <a:pt x="443" y="1831"/>
                    <a:pt x="443" y="1831"/>
                  </a:cubicBezTo>
                  <a:cubicBezTo>
                    <a:pt x="479" y="1875"/>
                    <a:pt x="479" y="1875"/>
                    <a:pt x="479" y="1875"/>
                  </a:cubicBezTo>
                  <a:cubicBezTo>
                    <a:pt x="479" y="1875"/>
                    <a:pt x="517" y="1862"/>
                    <a:pt x="524" y="1870"/>
                  </a:cubicBezTo>
                  <a:cubicBezTo>
                    <a:pt x="535" y="1878"/>
                    <a:pt x="534" y="1889"/>
                    <a:pt x="538" y="1889"/>
                  </a:cubicBezTo>
                  <a:cubicBezTo>
                    <a:pt x="546" y="1890"/>
                    <a:pt x="550" y="1875"/>
                    <a:pt x="550" y="1875"/>
                  </a:cubicBezTo>
                  <a:cubicBezTo>
                    <a:pt x="550" y="1875"/>
                    <a:pt x="571" y="1906"/>
                    <a:pt x="590" y="1896"/>
                  </a:cubicBezTo>
                  <a:cubicBezTo>
                    <a:pt x="605" y="1889"/>
                    <a:pt x="588" y="1861"/>
                    <a:pt x="607" y="1862"/>
                  </a:cubicBezTo>
                  <a:cubicBezTo>
                    <a:pt x="625" y="1863"/>
                    <a:pt x="640" y="1879"/>
                    <a:pt x="640" y="1879"/>
                  </a:cubicBezTo>
                  <a:cubicBezTo>
                    <a:pt x="640" y="1879"/>
                    <a:pt x="658" y="1876"/>
                    <a:pt x="662" y="1884"/>
                  </a:cubicBezTo>
                  <a:cubicBezTo>
                    <a:pt x="665" y="1888"/>
                    <a:pt x="683" y="1912"/>
                    <a:pt x="683" y="1912"/>
                  </a:cubicBezTo>
                  <a:cubicBezTo>
                    <a:pt x="683" y="1912"/>
                    <a:pt x="709" y="1905"/>
                    <a:pt x="717" y="1909"/>
                  </a:cubicBezTo>
                  <a:cubicBezTo>
                    <a:pt x="728" y="1918"/>
                    <a:pt x="731" y="1933"/>
                    <a:pt x="731" y="1933"/>
                  </a:cubicBezTo>
                  <a:cubicBezTo>
                    <a:pt x="746" y="1926"/>
                    <a:pt x="746" y="1926"/>
                    <a:pt x="746" y="1926"/>
                  </a:cubicBezTo>
                  <a:cubicBezTo>
                    <a:pt x="760" y="1938"/>
                    <a:pt x="760" y="1938"/>
                    <a:pt x="760" y="1938"/>
                  </a:cubicBezTo>
                  <a:cubicBezTo>
                    <a:pt x="768" y="1935"/>
                    <a:pt x="768" y="1935"/>
                    <a:pt x="768" y="1935"/>
                  </a:cubicBezTo>
                  <a:cubicBezTo>
                    <a:pt x="782" y="1947"/>
                    <a:pt x="782" y="1947"/>
                    <a:pt x="782" y="1947"/>
                  </a:cubicBezTo>
                  <a:cubicBezTo>
                    <a:pt x="770" y="1969"/>
                    <a:pt x="770" y="1969"/>
                    <a:pt x="770" y="1969"/>
                  </a:cubicBezTo>
                  <a:cubicBezTo>
                    <a:pt x="792" y="1986"/>
                    <a:pt x="792" y="1986"/>
                    <a:pt x="792" y="1986"/>
                  </a:cubicBezTo>
                  <a:cubicBezTo>
                    <a:pt x="792" y="1986"/>
                    <a:pt x="815" y="1971"/>
                    <a:pt x="815" y="1975"/>
                  </a:cubicBezTo>
                  <a:cubicBezTo>
                    <a:pt x="815" y="1979"/>
                    <a:pt x="806" y="2002"/>
                    <a:pt x="806" y="2002"/>
                  </a:cubicBezTo>
                  <a:cubicBezTo>
                    <a:pt x="806" y="2002"/>
                    <a:pt x="809" y="2017"/>
                    <a:pt x="824" y="2018"/>
                  </a:cubicBezTo>
                  <a:cubicBezTo>
                    <a:pt x="839" y="2018"/>
                    <a:pt x="866" y="1993"/>
                    <a:pt x="881" y="2009"/>
                  </a:cubicBezTo>
                  <a:cubicBezTo>
                    <a:pt x="891" y="2025"/>
                    <a:pt x="902" y="2033"/>
                    <a:pt x="902" y="2033"/>
                  </a:cubicBezTo>
                  <a:cubicBezTo>
                    <a:pt x="921" y="2034"/>
                    <a:pt x="921" y="2034"/>
                    <a:pt x="921" y="2034"/>
                  </a:cubicBezTo>
                  <a:cubicBezTo>
                    <a:pt x="928" y="2034"/>
                    <a:pt x="941" y="2000"/>
                    <a:pt x="967" y="2005"/>
                  </a:cubicBezTo>
                  <a:cubicBezTo>
                    <a:pt x="989" y="2014"/>
                    <a:pt x="992" y="2026"/>
                    <a:pt x="992" y="2026"/>
                  </a:cubicBezTo>
                  <a:cubicBezTo>
                    <a:pt x="1014" y="2027"/>
                    <a:pt x="1014" y="2027"/>
                    <a:pt x="1014" y="2027"/>
                  </a:cubicBezTo>
                  <a:cubicBezTo>
                    <a:pt x="1014" y="2027"/>
                    <a:pt x="1012" y="2008"/>
                    <a:pt x="1008" y="2004"/>
                  </a:cubicBezTo>
                  <a:cubicBezTo>
                    <a:pt x="1001" y="1999"/>
                    <a:pt x="1002" y="1973"/>
                    <a:pt x="1006" y="1961"/>
                  </a:cubicBezTo>
                  <a:cubicBezTo>
                    <a:pt x="1010" y="1950"/>
                    <a:pt x="1008" y="1931"/>
                    <a:pt x="1008" y="1931"/>
                  </a:cubicBezTo>
                  <a:cubicBezTo>
                    <a:pt x="993" y="1934"/>
                    <a:pt x="993" y="1934"/>
                    <a:pt x="993" y="1934"/>
                  </a:cubicBezTo>
                  <a:cubicBezTo>
                    <a:pt x="993" y="1934"/>
                    <a:pt x="993" y="1919"/>
                    <a:pt x="1001" y="1915"/>
                  </a:cubicBezTo>
                  <a:cubicBezTo>
                    <a:pt x="1008" y="1916"/>
                    <a:pt x="1013" y="1897"/>
                    <a:pt x="1013" y="1893"/>
                  </a:cubicBezTo>
                  <a:cubicBezTo>
                    <a:pt x="1013" y="1889"/>
                    <a:pt x="995" y="1877"/>
                    <a:pt x="1003" y="1873"/>
                  </a:cubicBezTo>
                  <a:cubicBezTo>
                    <a:pt x="1011" y="1866"/>
                    <a:pt x="1014" y="1874"/>
                    <a:pt x="1014" y="1874"/>
                  </a:cubicBezTo>
                  <a:cubicBezTo>
                    <a:pt x="1029" y="1875"/>
                    <a:pt x="1029" y="1875"/>
                    <a:pt x="1029" y="1875"/>
                  </a:cubicBezTo>
                  <a:cubicBezTo>
                    <a:pt x="1029" y="1875"/>
                    <a:pt x="1034" y="1852"/>
                    <a:pt x="1057" y="1841"/>
                  </a:cubicBezTo>
                  <a:cubicBezTo>
                    <a:pt x="1080" y="1831"/>
                    <a:pt x="1083" y="1847"/>
                    <a:pt x="1098" y="1840"/>
                  </a:cubicBezTo>
                  <a:cubicBezTo>
                    <a:pt x="1113" y="1833"/>
                    <a:pt x="1107" y="1813"/>
                    <a:pt x="1107" y="1813"/>
                  </a:cubicBezTo>
                  <a:cubicBezTo>
                    <a:pt x="1107" y="1813"/>
                    <a:pt x="1130" y="1788"/>
                    <a:pt x="1130" y="1799"/>
                  </a:cubicBezTo>
                  <a:cubicBezTo>
                    <a:pt x="1133" y="1807"/>
                    <a:pt x="1118" y="1818"/>
                    <a:pt x="1118" y="1818"/>
                  </a:cubicBezTo>
                  <a:cubicBezTo>
                    <a:pt x="1132" y="1822"/>
                    <a:pt x="1132" y="1822"/>
                    <a:pt x="1132" y="1822"/>
                  </a:cubicBezTo>
                  <a:cubicBezTo>
                    <a:pt x="1144" y="1811"/>
                    <a:pt x="1144" y="1811"/>
                    <a:pt x="1144" y="1811"/>
                  </a:cubicBezTo>
                  <a:cubicBezTo>
                    <a:pt x="1145" y="1800"/>
                    <a:pt x="1145" y="1800"/>
                    <a:pt x="1145" y="1800"/>
                  </a:cubicBezTo>
                  <a:cubicBezTo>
                    <a:pt x="1145" y="1800"/>
                    <a:pt x="1168" y="1786"/>
                    <a:pt x="1186" y="1786"/>
                  </a:cubicBezTo>
                  <a:cubicBezTo>
                    <a:pt x="1205" y="1787"/>
                    <a:pt x="1215" y="1807"/>
                    <a:pt x="1215" y="1807"/>
                  </a:cubicBezTo>
                  <a:cubicBezTo>
                    <a:pt x="1215" y="1807"/>
                    <a:pt x="1282" y="1825"/>
                    <a:pt x="1282" y="1829"/>
                  </a:cubicBezTo>
                  <a:cubicBezTo>
                    <a:pt x="1282" y="1833"/>
                    <a:pt x="1284" y="1852"/>
                    <a:pt x="1284" y="1852"/>
                  </a:cubicBezTo>
                  <a:cubicBezTo>
                    <a:pt x="1329" y="1858"/>
                    <a:pt x="1329" y="1858"/>
                    <a:pt x="1329" y="1858"/>
                  </a:cubicBezTo>
                  <a:cubicBezTo>
                    <a:pt x="1329" y="1858"/>
                    <a:pt x="1331" y="1824"/>
                    <a:pt x="1334" y="1828"/>
                  </a:cubicBezTo>
                  <a:cubicBezTo>
                    <a:pt x="1338" y="1832"/>
                    <a:pt x="1362" y="1864"/>
                    <a:pt x="1362" y="1864"/>
                  </a:cubicBezTo>
                  <a:cubicBezTo>
                    <a:pt x="1407" y="1862"/>
                    <a:pt x="1407" y="1862"/>
                    <a:pt x="1407" y="1862"/>
                  </a:cubicBezTo>
                  <a:cubicBezTo>
                    <a:pt x="1407" y="1862"/>
                    <a:pt x="1418" y="1870"/>
                    <a:pt x="1418" y="1874"/>
                  </a:cubicBezTo>
                  <a:cubicBezTo>
                    <a:pt x="1418" y="1878"/>
                    <a:pt x="1406" y="1896"/>
                    <a:pt x="1413" y="1901"/>
                  </a:cubicBezTo>
                  <a:cubicBezTo>
                    <a:pt x="1420" y="1905"/>
                    <a:pt x="1447" y="1906"/>
                    <a:pt x="1454" y="1910"/>
                  </a:cubicBezTo>
                  <a:cubicBezTo>
                    <a:pt x="1457" y="1914"/>
                    <a:pt x="1471" y="1945"/>
                    <a:pt x="1482" y="1946"/>
                  </a:cubicBezTo>
                  <a:cubicBezTo>
                    <a:pt x="1497" y="1943"/>
                    <a:pt x="1509" y="1932"/>
                    <a:pt x="1509" y="1932"/>
                  </a:cubicBezTo>
                  <a:cubicBezTo>
                    <a:pt x="1527" y="1940"/>
                    <a:pt x="1527" y="1940"/>
                    <a:pt x="1527" y="1940"/>
                  </a:cubicBezTo>
                  <a:cubicBezTo>
                    <a:pt x="1534" y="1960"/>
                    <a:pt x="1534" y="1960"/>
                    <a:pt x="1534" y="1960"/>
                  </a:cubicBezTo>
                  <a:cubicBezTo>
                    <a:pt x="1545" y="1953"/>
                    <a:pt x="1545" y="1953"/>
                    <a:pt x="1545" y="1953"/>
                  </a:cubicBezTo>
                  <a:cubicBezTo>
                    <a:pt x="1554" y="1934"/>
                    <a:pt x="1554" y="1934"/>
                    <a:pt x="1554" y="1934"/>
                  </a:cubicBezTo>
                  <a:cubicBezTo>
                    <a:pt x="1576" y="1943"/>
                    <a:pt x="1576" y="1943"/>
                    <a:pt x="1576" y="1943"/>
                  </a:cubicBezTo>
                  <a:cubicBezTo>
                    <a:pt x="1580" y="1931"/>
                    <a:pt x="1580" y="1931"/>
                    <a:pt x="1580" y="1931"/>
                  </a:cubicBezTo>
                  <a:cubicBezTo>
                    <a:pt x="1610" y="1929"/>
                    <a:pt x="1610" y="1929"/>
                    <a:pt x="1610" y="1929"/>
                  </a:cubicBezTo>
                  <a:cubicBezTo>
                    <a:pt x="1629" y="1934"/>
                    <a:pt x="1629" y="1934"/>
                    <a:pt x="1629" y="1934"/>
                  </a:cubicBezTo>
                  <a:cubicBezTo>
                    <a:pt x="1629" y="1918"/>
                    <a:pt x="1629" y="1918"/>
                    <a:pt x="1629" y="1918"/>
                  </a:cubicBezTo>
                  <a:cubicBezTo>
                    <a:pt x="1629" y="1918"/>
                    <a:pt x="1620" y="1887"/>
                    <a:pt x="1635" y="1884"/>
                  </a:cubicBezTo>
                  <a:cubicBezTo>
                    <a:pt x="1650" y="1877"/>
                    <a:pt x="1661" y="1886"/>
                    <a:pt x="1668" y="1882"/>
                  </a:cubicBezTo>
                  <a:cubicBezTo>
                    <a:pt x="1676" y="1879"/>
                    <a:pt x="1670" y="1844"/>
                    <a:pt x="1685" y="1848"/>
                  </a:cubicBezTo>
                  <a:cubicBezTo>
                    <a:pt x="1696" y="1849"/>
                    <a:pt x="1710" y="1865"/>
                    <a:pt x="1719" y="1850"/>
                  </a:cubicBezTo>
                  <a:cubicBezTo>
                    <a:pt x="1727" y="1835"/>
                    <a:pt x="1705" y="1823"/>
                    <a:pt x="1738" y="1824"/>
                  </a:cubicBezTo>
                  <a:cubicBezTo>
                    <a:pt x="1768" y="1826"/>
                    <a:pt x="1765" y="1818"/>
                    <a:pt x="1765" y="1818"/>
                  </a:cubicBezTo>
                  <a:cubicBezTo>
                    <a:pt x="1765" y="1818"/>
                    <a:pt x="1754" y="1802"/>
                    <a:pt x="1766" y="1803"/>
                  </a:cubicBezTo>
                  <a:cubicBezTo>
                    <a:pt x="1773" y="1799"/>
                    <a:pt x="1784" y="1811"/>
                    <a:pt x="1784" y="1811"/>
                  </a:cubicBezTo>
                  <a:cubicBezTo>
                    <a:pt x="1795" y="1808"/>
                    <a:pt x="1795" y="1808"/>
                    <a:pt x="1795" y="1808"/>
                  </a:cubicBezTo>
                  <a:cubicBezTo>
                    <a:pt x="1782" y="1777"/>
                    <a:pt x="1782" y="1777"/>
                    <a:pt x="1782" y="1777"/>
                  </a:cubicBezTo>
                  <a:cubicBezTo>
                    <a:pt x="1782" y="1777"/>
                    <a:pt x="1808" y="1774"/>
                    <a:pt x="1821" y="174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3" name="Freeform 278">
              <a:extLst>
                <a:ext uri="{FF2B5EF4-FFF2-40B4-BE49-F238E27FC236}">
                  <a16:creationId xmlns:a16="http://schemas.microsoft.com/office/drawing/2014/main" id="{CACC1656-921A-4E89-8BF1-7A50392C3259}"/>
                </a:ext>
              </a:extLst>
            </p:cNvPr>
            <p:cNvSpPr>
              <a:spLocks/>
            </p:cNvSpPr>
            <p:nvPr/>
          </p:nvSpPr>
          <p:spPr bwMode="gray">
            <a:xfrm>
              <a:off x="4413281" y="4445230"/>
              <a:ext cx="12758" cy="20733"/>
            </a:xfrm>
            <a:custGeom>
              <a:avLst/>
              <a:gdLst>
                <a:gd name="T0" fmla="*/ 26 w 26"/>
                <a:gd name="T1" fmla="*/ 32 h 39"/>
                <a:gd name="T2" fmla="*/ 5 w 26"/>
                <a:gd name="T3" fmla="*/ 0 h 39"/>
                <a:gd name="T4" fmla="*/ 1 w 26"/>
                <a:gd name="T5" fmla="*/ 12 h 39"/>
                <a:gd name="T6" fmla="*/ 0 w 26"/>
                <a:gd name="T7" fmla="*/ 27 h 39"/>
                <a:gd name="T8" fmla="*/ 26 w 26"/>
                <a:gd name="T9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9">
                  <a:moveTo>
                    <a:pt x="26" y="32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4" y="39"/>
                    <a:pt x="26" y="32"/>
                    <a:pt x="26" y="3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4" name="Freeform 279">
              <a:extLst>
                <a:ext uri="{FF2B5EF4-FFF2-40B4-BE49-F238E27FC236}">
                  <a16:creationId xmlns:a16="http://schemas.microsoft.com/office/drawing/2014/main" id="{D5CB1981-C82C-4446-9F28-B835DA3DB6AE}"/>
                </a:ext>
              </a:extLst>
            </p:cNvPr>
            <p:cNvSpPr>
              <a:spLocks/>
            </p:cNvSpPr>
            <p:nvPr/>
          </p:nvSpPr>
          <p:spPr bwMode="gray">
            <a:xfrm>
              <a:off x="4513753" y="4204414"/>
              <a:ext cx="31896" cy="11164"/>
            </a:xfrm>
            <a:custGeom>
              <a:avLst/>
              <a:gdLst>
                <a:gd name="T0" fmla="*/ 30 w 60"/>
                <a:gd name="T1" fmla="*/ 3 h 19"/>
                <a:gd name="T2" fmla="*/ 26 w 60"/>
                <a:gd name="T3" fmla="*/ 18 h 19"/>
                <a:gd name="T4" fmla="*/ 30 w 60"/>
                <a:gd name="T5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0" h="19">
                  <a:moveTo>
                    <a:pt x="30" y="3"/>
                  </a:moveTo>
                  <a:cubicBezTo>
                    <a:pt x="0" y="5"/>
                    <a:pt x="26" y="18"/>
                    <a:pt x="26" y="18"/>
                  </a:cubicBezTo>
                  <a:cubicBezTo>
                    <a:pt x="41" y="19"/>
                    <a:pt x="60" y="0"/>
                    <a:pt x="30" y="3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5" name="Freeform 280">
              <a:extLst>
                <a:ext uri="{FF2B5EF4-FFF2-40B4-BE49-F238E27FC236}">
                  <a16:creationId xmlns:a16="http://schemas.microsoft.com/office/drawing/2014/main" id="{60570738-4002-421B-AC64-C12B1B1F2B21}"/>
                </a:ext>
              </a:extLst>
            </p:cNvPr>
            <p:cNvSpPr>
              <a:spLocks/>
            </p:cNvSpPr>
            <p:nvPr/>
          </p:nvSpPr>
          <p:spPr bwMode="gray">
            <a:xfrm>
              <a:off x="5188358" y="4312861"/>
              <a:ext cx="3190" cy="0"/>
            </a:xfrm>
            <a:custGeom>
              <a:avLst/>
              <a:gdLst>
                <a:gd name="T0" fmla="*/ 0 w 2"/>
                <a:gd name="T1" fmla="*/ 1 w 2"/>
                <a:gd name="T2" fmla="*/ 2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1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6" name="Freeform 281">
              <a:extLst>
                <a:ext uri="{FF2B5EF4-FFF2-40B4-BE49-F238E27FC236}">
                  <a16:creationId xmlns:a16="http://schemas.microsoft.com/office/drawing/2014/main" id="{D54CCF02-894F-4E15-A2C2-43A2A30030EF}"/>
                </a:ext>
              </a:extLst>
            </p:cNvPr>
            <p:cNvSpPr>
              <a:spLocks/>
            </p:cNvSpPr>
            <p:nvPr/>
          </p:nvSpPr>
          <p:spPr bwMode="gray">
            <a:xfrm>
              <a:off x="5311158" y="4561652"/>
              <a:ext cx="1595" cy="1595"/>
            </a:xfrm>
            <a:custGeom>
              <a:avLst/>
              <a:gdLst>
                <a:gd name="T0" fmla="*/ 0 w 1"/>
                <a:gd name="T1" fmla="*/ 0 h 4"/>
                <a:gd name="T2" fmla="*/ 1 w 1"/>
                <a:gd name="T3" fmla="*/ 4 h 4"/>
                <a:gd name="T4" fmla="*/ 1 w 1"/>
                <a:gd name="T5" fmla="*/ 4 h 4"/>
                <a:gd name="T6" fmla="*/ 0 w 1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4">
                  <a:moveTo>
                    <a:pt x="0" y="0"/>
                  </a:moveTo>
                  <a:cubicBezTo>
                    <a:pt x="0" y="2"/>
                    <a:pt x="0" y="3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0" y="1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7" name="Freeform 282">
              <a:extLst>
                <a:ext uri="{FF2B5EF4-FFF2-40B4-BE49-F238E27FC236}">
                  <a16:creationId xmlns:a16="http://schemas.microsoft.com/office/drawing/2014/main" id="{C69E5D02-B072-4C6F-BC7B-6CDF80A86C3B}"/>
                </a:ext>
              </a:extLst>
            </p:cNvPr>
            <p:cNvSpPr>
              <a:spLocks/>
            </p:cNvSpPr>
            <p:nvPr/>
          </p:nvSpPr>
          <p:spPr bwMode="gray">
            <a:xfrm>
              <a:off x="5239392" y="4324025"/>
              <a:ext cx="3190" cy="0"/>
            </a:xfrm>
            <a:custGeom>
              <a:avLst/>
              <a:gdLst>
                <a:gd name="T0" fmla="*/ 0 w 5"/>
                <a:gd name="T1" fmla="*/ 0 h 2"/>
                <a:gd name="T2" fmla="*/ 5 w 5"/>
                <a:gd name="T3" fmla="*/ 2 h 2"/>
                <a:gd name="T4" fmla="*/ 1 w 5"/>
                <a:gd name="T5" fmla="*/ 0 h 2"/>
                <a:gd name="T6" fmla="*/ 0 w 5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cubicBezTo>
                    <a:pt x="1" y="1"/>
                    <a:pt x="3" y="1"/>
                    <a:pt x="5" y="2"/>
                  </a:cubicBezTo>
                  <a:cubicBezTo>
                    <a:pt x="4" y="1"/>
                    <a:pt x="2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8" name="Freeform 283">
              <a:extLst>
                <a:ext uri="{FF2B5EF4-FFF2-40B4-BE49-F238E27FC236}">
                  <a16:creationId xmlns:a16="http://schemas.microsoft.com/office/drawing/2014/main" id="{4DBB87C8-5A66-4F13-B760-29DB5F4846ED}"/>
                </a:ext>
              </a:extLst>
            </p:cNvPr>
            <p:cNvSpPr>
              <a:spLocks/>
            </p:cNvSpPr>
            <p:nvPr/>
          </p:nvSpPr>
          <p:spPr bwMode="gray">
            <a:xfrm>
              <a:off x="3588765" y="4960354"/>
              <a:ext cx="400297" cy="628355"/>
            </a:xfrm>
            <a:custGeom>
              <a:avLst/>
              <a:gdLst>
                <a:gd name="T0" fmla="*/ 318 w 757"/>
                <a:gd name="T1" fmla="*/ 1049 h 1188"/>
                <a:gd name="T2" fmla="*/ 365 w 757"/>
                <a:gd name="T3" fmla="*/ 994 h 1188"/>
                <a:gd name="T4" fmla="*/ 430 w 757"/>
                <a:gd name="T5" fmla="*/ 966 h 1188"/>
                <a:gd name="T6" fmla="*/ 404 w 757"/>
                <a:gd name="T7" fmla="*/ 953 h 1188"/>
                <a:gd name="T8" fmla="*/ 410 w 757"/>
                <a:gd name="T9" fmla="*/ 824 h 1188"/>
                <a:gd name="T10" fmla="*/ 484 w 757"/>
                <a:gd name="T11" fmla="*/ 762 h 1188"/>
                <a:gd name="T12" fmla="*/ 436 w 757"/>
                <a:gd name="T13" fmla="*/ 679 h 1188"/>
                <a:gd name="T14" fmla="*/ 433 w 757"/>
                <a:gd name="T15" fmla="*/ 653 h 1188"/>
                <a:gd name="T16" fmla="*/ 509 w 757"/>
                <a:gd name="T17" fmla="*/ 622 h 1188"/>
                <a:gd name="T18" fmla="*/ 533 w 757"/>
                <a:gd name="T19" fmla="*/ 592 h 1188"/>
                <a:gd name="T20" fmla="*/ 540 w 757"/>
                <a:gd name="T21" fmla="*/ 512 h 1188"/>
                <a:gd name="T22" fmla="*/ 587 w 757"/>
                <a:gd name="T23" fmla="*/ 480 h 1188"/>
                <a:gd name="T24" fmla="*/ 615 w 757"/>
                <a:gd name="T25" fmla="*/ 363 h 1188"/>
                <a:gd name="T26" fmla="*/ 632 w 757"/>
                <a:gd name="T27" fmla="*/ 322 h 1188"/>
                <a:gd name="T28" fmla="*/ 682 w 757"/>
                <a:gd name="T29" fmla="*/ 290 h 1188"/>
                <a:gd name="T30" fmla="*/ 756 w 757"/>
                <a:gd name="T31" fmla="*/ 217 h 1188"/>
                <a:gd name="T32" fmla="*/ 710 w 757"/>
                <a:gd name="T33" fmla="*/ 169 h 1188"/>
                <a:gd name="T34" fmla="*/ 690 w 757"/>
                <a:gd name="T35" fmla="*/ 118 h 1188"/>
                <a:gd name="T36" fmla="*/ 674 w 757"/>
                <a:gd name="T37" fmla="*/ 121 h 1188"/>
                <a:gd name="T38" fmla="*/ 623 w 757"/>
                <a:gd name="T39" fmla="*/ 92 h 1188"/>
                <a:gd name="T40" fmla="*/ 563 w 757"/>
                <a:gd name="T41" fmla="*/ 100 h 1188"/>
                <a:gd name="T42" fmla="*/ 523 w 757"/>
                <a:gd name="T43" fmla="*/ 83 h 1188"/>
                <a:gd name="T44" fmla="*/ 486 w 757"/>
                <a:gd name="T45" fmla="*/ 74 h 1188"/>
                <a:gd name="T46" fmla="*/ 473 w 757"/>
                <a:gd name="T47" fmla="*/ 35 h 1188"/>
                <a:gd name="T48" fmla="*/ 458 w 757"/>
                <a:gd name="T49" fmla="*/ 19 h 1188"/>
                <a:gd name="T50" fmla="*/ 433 w 757"/>
                <a:gd name="T51" fmla="*/ 10 h 1188"/>
                <a:gd name="T52" fmla="*/ 369 w 757"/>
                <a:gd name="T53" fmla="*/ 15 h 1188"/>
                <a:gd name="T54" fmla="*/ 323 w 757"/>
                <a:gd name="T55" fmla="*/ 43 h 1188"/>
                <a:gd name="T56" fmla="*/ 336 w 757"/>
                <a:gd name="T57" fmla="*/ 67 h 1188"/>
                <a:gd name="T58" fmla="*/ 324 w 757"/>
                <a:gd name="T59" fmla="*/ 100 h 1188"/>
                <a:gd name="T60" fmla="*/ 318 w 757"/>
                <a:gd name="T61" fmla="*/ 230 h 1188"/>
                <a:gd name="T62" fmla="*/ 284 w 757"/>
                <a:gd name="T63" fmla="*/ 309 h 1188"/>
                <a:gd name="T64" fmla="*/ 308 w 757"/>
                <a:gd name="T65" fmla="*/ 279 h 1188"/>
                <a:gd name="T66" fmla="*/ 306 w 757"/>
                <a:gd name="T67" fmla="*/ 314 h 1188"/>
                <a:gd name="T68" fmla="*/ 220 w 757"/>
                <a:gd name="T69" fmla="*/ 398 h 1188"/>
                <a:gd name="T70" fmla="*/ 166 w 757"/>
                <a:gd name="T71" fmla="*/ 510 h 1188"/>
                <a:gd name="T72" fmla="*/ 150 w 757"/>
                <a:gd name="T73" fmla="*/ 540 h 1188"/>
                <a:gd name="T74" fmla="*/ 123 w 757"/>
                <a:gd name="T75" fmla="*/ 569 h 1188"/>
                <a:gd name="T76" fmla="*/ 85 w 757"/>
                <a:gd name="T77" fmla="*/ 571 h 1188"/>
                <a:gd name="T78" fmla="*/ 56 w 757"/>
                <a:gd name="T79" fmla="*/ 627 h 1188"/>
                <a:gd name="T80" fmla="*/ 28 w 757"/>
                <a:gd name="T81" fmla="*/ 683 h 1188"/>
                <a:gd name="T82" fmla="*/ 78 w 757"/>
                <a:gd name="T83" fmla="*/ 727 h 1188"/>
                <a:gd name="T84" fmla="*/ 123 w 757"/>
                <a:gd name="T85" fmla="*/ 722 h 1188"/>
                <a:gd name="T86" fmla="*/ 88 w 757"/>
                <a:gd name="T87" fmla="*/ 755 h 1188"/>
                <a:gd name="T88" fmla="*/ 58 w 757"/>
                <a:gd name="T89" fmla="*/ 742 h 1188"/>
                <a:gd name="T90" fmla="*/ 53 w 757"/>
                <a:gd name="T91" fmla="*/ 787 h 1188"/>
                <a:gd name="T92" fmla="*/ 116 w 757"/>
                <a:gd name="T93" fmla="*/ 787 h 1188"/>
                <a:gd name="T94" fmla="*/ 143 w 757"/>
                <a:gd name="T95" fmla="*/ 784 h 1188"/>
                <a:gd name="T96" fmla="*/ 156 w 757"/>
                <a:gd name="T97" fmla="*/ 819 h 1188"/>
                <a:gd name="T98" fmla="*/ 120 w 757"/>
                <a:gd name="T99" fmla="*/ 798 h 1188"/>
                <a:gd name="T100" fmla="*/ 77 w 757"/>
                <a:gd name="T101" fmla="*/ 911 h 1188"/>
                <a:gd name="T102" fmla="*/ 82 w 757"/>
                <a:gd name="T103" fmla="*/ 965 h 1188"/>
                <a:gd name="T104" fmla="*/ 60 w 757"/>
                <a:gd name="T105" fmla="*/ 1044 h 1188"/>
                <a:gd name="T106" fmla="*/ 35 w 757"/>
                <a:gd name="T107" fmla="*/ 1081 h 1188"/>
                <a:gd name="T108" fmla="*/ 0 w 757"/>
                <a:gd name="T109" fmla="*/ 1129 h 1188"/>
                <a:gd name="T110" fmla="*/ 177 w 757"/>
                <a:gd name="T111" fmla="*/ 1180 h 1188"/>
                <a:gd name="T112" fmla="*/ 256 w 757"/>
                <a:gd name="T113" fmla="*/ 1164 h 1188"/>
                <a:gd name="T114" fmla="*/ 300 w 757"/>
                <a:gd name="T115" fmla="*/ 1105 h 1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57" h="1188">
                  <a:moveTo>
                    <a:pt x="294" y="1078"/>
                  </a:moveTo>
                  <a:cubicBezTo>
                    <a:pt x="294" y="1078"/>
                    <a:pt x="302" y="1067"/>
                    <a:pt x="318" y="1049"/>
                  </a:cubicBezTo>
                  <a:cubicBezTo>
                    <a:pt x="330" y="1026"/>
                    <a:pt x="356" y="1020"/>
                    <a:pt x="356" y="1020"/>
                  </a:cubicBezTo>
                  <a:cubicBezTo>
                    <a:pt x="365" y="994"/>
                    <a:pt x="365" y="994"/>
                    <a:pt x="365" y="994"/>
                  </a:cubicBezTo>
                  <a:cubicBezTo>
                    <a:pt x="417" y="992"/>
                    <a:pt x="417" y="992"/>
                    <a:pt x="417" y="992"/>
                  </a:cubicBezTo>
                  <a:cubicBezTo>
                    <a:pt x="430" y="966"/>
                    <a:pt x="430" y="966"/>
                    <a:pt x="430" y="966"/>
                  </a:cubicBezTo>
                  <a:cubicBezTo>
                    <a:pt x="438" y="955"/>
                    <a:pt x="438" y="955"/>
                    <a:pt x="438" y="955"/>
                  </a:cubicBezTo>
                  <a:cubicBezTo>
                    <a:pt x="404" y="953"/>
                    <a:pt x="404" y="953"/>
                    <a:pt x="404" y="953"/>
                  </a:cubicBezTo>
                  <a:cubicBezTo>
                    <a:pt x="378" y="883"/>
                    <a:pt x="378" y="883"/>
                    <a:pt x="378" y="883"/>
                  </a:cubicBezTo>
                  <a:cubicBezTo>
                    <a:pt x="410" y="824"/>
                    <a:pt x="410" y="824"/>
                    <a:pt x="410" y="824"/>
                  </a:cubicBezTo>
                  <a:cubicBezTo>
                    <a:pt x="448" y="814"/>
                    <a:pt x="448" y="814"/>
                    <a:pt x="448" y="814"/>
                  </a:cubicBezTo>
                  <a:cubicBezTo>
                    <a:pt x="448" y="814"/>
                    <a:pt x="476" y="785"/>
                    <a:pt x="484" y="762"/>
                  </a:cubicBezTo>
                  <a:cubicBezTo>
                    <a:pt x="493" y="740"/>
                    <a:pt x="455" y="745"/>
                    <a:pt x="455" y="745"/>
                  </a:cubicBezTo>
                  <a:cubicBezTo>
                    <a:pt x="436" y="679"/>
                    <a:pt x="436" y="679"/>
                    <a:pt x="436" y="679"/>
                  </a:cubicBezTo>
                  <a:cubicBezTo>
                    <a:pt x="436" y="679"/>
                    <a:pt x="447" y="665"/>
                    <a:pt x="448" y="653"/>
                  </a:cubicBezTo>
                  <a:cubicBezTo>
                    <a:pt x="448" y="646"/>
                    <a:pt x="433" y="653"/>
                    <a:pt x="433" y="653"/>
                  </a:cubicBezTo>
                  <a:cubicBezTo>
                    <a:pt x="413" y="598"/>
                    <a:pt x="413" y="598"/>
                    <a:pt x="413" y="598"/>
                  </a:cubicBezTo>
                  <a:cubicBezTo>
                    <a:pt x="509" y="622"/>
                    <a:pt x="509" y="622"/>
                    <a:pt x="509" y="622"/>
                  </a:cubicBezTo>
                  <a:cubicBezTo>
                    <a:pt x="522" y="592"/>
                    <a:pt x="522" y="592"/>
                    <a:pt x="522" y="592"/>
                  </a:cubicBezTo>
                  <a:cubicBezTo>
                    <a:pt x="533" y="592"/>
                    <a:pt x="533" y="592"/>
                    <a:pt x="533" y="592"/>
                  </a:cubicBezTo>
                  <a:cubicBezTo>
                    <a:pt x="554" y="555"/>
                    <a:pt x="554" y="555"/>
                    <a:pt x="554" y="555"/>
                  </a:cubicBezTo>
                  <a:cubicBezTo>
                    <a:pt x="554" y="555"/>
                    <a:pt x="540" y="528"/>
                    <a:pt x="540" y="512"/>
                  </a:cubicBezTo>
                  <a:cubicBezTo>
                    <a:pt x="541" y="493"/>
                    <a:pt x="567" y="498"/>
                    <a:pt x="567" y="498"/>
                  </a:cubicBezTo>
                  <a:cubicBezTo>
                    <a:pt x="587" y="480"/>
                    <a:pt x="587" y="480"/>
                    <a:pt x="587" y="480"/>
                  </a:cubicBezTo>
                  <a:cubicBezTo>
                    <a:pt x="581" y="453"/>
                    <a:pt x="581" y="453"/>
                    <a:pt x="581" y="453"/>
                  </a:cubicBezTo>
                  <a:cubicBezTo>
                    <a:pt x="615" y="363"/>
                    <a:pt x="615" y="363"/>
                    <a:pt x="615" y="363"/>
                  </a:cubicBezTo>
                  <a:cubicBezTo>
                    <a:pt x="605" y="320"/>
                    <a:pt x="605" y="320"/>
                    <a:pt x="605" y="320"/>
                  </a:cubicBezTo>
                  <a:cubicBezTo>
                    <a:pt x="632" y="322"/>
                    <a:pt x="632" y="322"/>
                    <a:pt x="632" y="322"/>
                  </a:cubicBezTo>
                  <a:cubicBezTo>
                    <a:pt x="659" y="289"/>
                    <a:pt x="659" y="289"/>
                    <a:pt x="659" y="289"/>
                  </a:cubicBezTo>
                  <a:cubicBezTo>
                    <a:pt x="682" y="290"/>
                    <a:pt x="682" y="290"/>
                    <a:pt x="682" y="290"/>
                  </a:cubicBezTo>
                  <a:cubicBezTo>
                    <a:pt x="689" y="290"/>
                    <a:pt x="724" y="265"/>
                    <a:pt x="724" y="265"/>
                  </a:cubicBezTo>
                  <a:cubicBezTo>
                    <a:pt x="724" y="265"/>
                    <a:pt x="751" y="236"/>
                    <a:pt x="756" y="217"/>
                  </a:cubicBezTo>
                  <a:cubicBezTo>
                    <a:pt x="757" y="201"/>
                    <a:pt x="727" y="200"/>
                    <a:pt x="712" y="199"/>
                  </a:cubicBezTo>
                  <a:cubicBezTo>
                    <a:pt x="701" y="199"/>
                    <a:pt x="710" y="169"/>
                    <a:pt x="710" y="169"/>
                  </a:cubicBezTo>
                  <a:cubicBezTo>
                    <a:pt x="719" y="127"/>
                    <a:pt x="719" y="127"/>
                    <a:pt x="719" y="127"/>
                  </a:cubicBezTo>
                  <a:cubicBezTo>
                    <a:pt x="690" y="118"/>
                    <a:pt x="690" y="118"/>
                    <a:pt x="690" y="118"/>
                  </a:cubicBezTo>
                  <a:cubicBezTo>
                    <a:pt x="690" y="110"/>
                    <a:pt x="690" y="110"/>
                    <a:pt x="690" y="110"/>
                  </a:cubicBezTo>
                  <a:cubicBezTo>
                    <a:pt x="674" y="121"/>
                    <a:pt x="674" y="121"/>
                    <a:pt x="674" y="121"/>
                  </a:cubicBezTo>
                  <a:cubicBezTo>
                    <a:pt x="641" y="108"/>
                    <a:pt x="641" y="108"/>
                    <a:pt x="641" y="108"/>
                  </a:cubicBezTo>
                  <a:cubicBezTo>
                    <a:pt x="641" y="108"/>
                    <a:pt x="638" y="92"/>
                    <a:pt x="623" y="92"/>
                  </a:cubicBezTo>
                  <a:cubicBezTo>
                    <a:pt x="612" y="91"/>
                    <a:pt x="619" y="114"/>
                    <a:pt x="596" y="117"/>
                  </a:cubicBezTo>
                  <a:cubicBezTo>
                    <a:pt x="577" y="124"/>
                    <a:pt x="563" y="100"/>
                    <a:pt x="563" y="100"/>
                  </a:cubicBezTo>
                  <a:cubicBezTo>
                    <a:pt x="544" y="107"/>
                    <a:pt x="544" y="107"/>
                    <a:pt x="544" y="107"/>
                  </a:cubicBezTo>
                  <a:cubicBezTo>
                    <a:pt x="523" y="83"/>
                    <a:pt x="523" y="83"/>
                    <a:pt x="523" y="83"/>
                  </a:cubicBezTo>
                  <a:cubicBezTo>
                    <a:pt x="496" y="90"/>
                    <a:pt x="496" y="90"/>
                    <a:pt x="496" y="90"/>
                  </a:cubicBezTo>
                  <a:cubicBezTo>
                    <a:pt x="486" y="74"/>
                    <a:pt x="486" y="74"/>
                    <a:pt x="486" y="74"/>
                  </a:cubicBezTo>
                  <a:cubicBezTo>
                    <a:pt x="486" y="74"/>
                    <a:pt x="473" y="108"/>
                    <a:pt x="444" y="79"/>
                  </a:cubicBezTo>
                  <a:cubicBezTo>
                    <a:pt x="419" y="55"/>
                    <a:pt x="473" y="35"/>
                    <a:pt x="473" y="35"/>
                  </a:cubicBezTo>
                  <a:cubicBezTo>
                    <a:pt x="473" y="23"/>
                    <a:pt x="473" y="23"/>
                    <a:pt x="473" y="23"/>
                  </a:cubicBezTo>
                  <a:cubicBezTo>
                    <a:pt x="458" y="19"/>
                    <a:pt x="458" y="19"/>
                    <a:pt x="458" y="19"/>
                  </a:cubicBezTo>
                  <a:cubicBezTo>
                    <a:pt x="467" y="0"/>
                    <a:pt x="467" y="0"/>
                    <a:pt x="467" y="0"/>
                  </a:cubicBezTo>
                  <a:cubicBezTo>
                    <a:pt x="433" y="10"/>
                    <a:pt x="433" y="10"/>
                    <a:pt x="433" y="10"/>
                  </a:cubicBezTo>
                  <a:cubicBezTo>
                    <a:pt x="384" y="0"/>
                    <a:pt x="384" y="0"/>
                    <a:pt x="384" y="0"/>
                  </a:cubicBezTo>
                  <a:cubicBezTo>
                    <a:pt x="369" y="15"/>
                    <a:pt x="369" y="15"/>
                    <a:pt x="369" y="15"/>
                  </a:cubicBezTo>
                  <a:cubicBezTo>
                    <a:pt x="342" y="29"/>
                    <a:pt x="342" y="29"/>
                    <a:pt x="342" y="29"/>
                  </a:cubicBezTo>
                  <a:cubicBezTo>
                    <a:pt x="323" y="43"/>
                    <a:pt x="323" y="43"/>
                    <a:pt x="323" y="43"/>
                  </a:cubicBezTo>
                  <a:cubicBezTo>
                    <a:pt x="318" y="66"/>
                    <a:pt x="318" y="66"/>
                    <a:pt x="318" y="66"/>
                  </a:cubicBezTo>
                  <a:cubicBezTo>
                    <a:pt x="336" y="67"/>
                    <a:pt x="336" y="67"/>
                    <a:pt x="336" y="67"/>
                  </a:cubicBezTo>
                  <a:cubicBezTo>
                    <a:pt x="325" y="78"/>
                    <a:pt x="325" y="78"/>
                    <a:pt x="325" y="78"/>
                  </a:cubicBezTo>
                  <a:cubicBezTo>
                    <a:pt x="324" y="100"/>
                    <a:pt x="324" y="100"/>
                    <a:pt x="324" y="100"/>
                  </a:cubicBezTo>
                  <a:cubicBezTo>
                    <a:pt x="319" y="131"/>
                    <a:pt x="319" y="131"/>
                    <a:pt x="319" y="131"/>
                  </a:cubicBezTo>
                  <a:cubicBezTo>
                    <a:pt x="318" y="230"/>
                    <a:pt x="318" y="230"/>
                    <a:pt x="318" y="230"/>
                  </a:cubicBezTo>
                  <a:cubicBezTo>
                    <a:pt x="281" y="297"/>
                    <a:pt x="281" y="297"/>
                    <a:pt x="281" y="297"/>
                  </a:cubicBezTo>
                  <a:cubicBezTo>
                    <a:pt x="284" y="309"/>
                    <a:pt x="284" y="309"/>
                    <a:pt x="284" y="309"/>
                  </a:cubicBezTo>
                  <a:cubicBezTo>
                    <a:pt x="300" y="279"/>
                    <a:pt x="300" y="279"/>
                    <a:pt x="300" y="279"/>
                  </a:cubicBezTo>
                  <a:cubicBezTo>
                    <a:pt x="308" y="279"/>
                    <a:pt x="308" y="279"/>
                    <a:pt x="308" y="279"/>
                  </a:cubicBezTo>
                  <a:cubicBezTo>
                    <a:pt x="300" y="298"/>
                    <a:pt x="300" y="298"/>
                    <a:pt x="300" y="298"/>
                  </a:cubicBezTo>
                  <a:cubicBezTo>
                    <a:pt x="306" y="314"/>
                    <a:pt x="306" y="314"/>
                    <a:pt x="306" y="314"/>
                  </a:cubicBezTo>
                  <a:cubicBezTo>
                    <a:pt x="276" y="316"/>
                    <a:pt x="276" y="316"/>
                    <a:pt x="276" y="316"/>
                  </a:cubicBezTo>
                  <a:cubicBezTo>
                    <a:pt x="220" y="398"/>
                    <a:pt x="220" y="398"/>
                    <a:pt x="220" y="398"/>
                  </a:cubicBezTo>
                  <a:cubicBezTo>
                    <a:pt x="223" y="413"/>
                    <a:pt x="223" y="413"/>
                    <a:pt x="223" y="413"/>
                  </a:cubicBezTo>
                  <a:cubicBezTo>
                    <a:pt x="166" y="510"/>
                    <a:pt x="166" y="510"/>
                    <a:pt x="166" y="510"/>
                  </a:cubicBezTo>
                  <a:cubicBezTo>
                    <a:pt x="147" y="528"/>
                    <a:pt x="147" y="528"/>
                    <a:pt x="147" y="528"/>
                  </a:cubicBezTo>
                  <a:cubicBezTo>
                    <a:pt x="150" y="540"/>
                    <a:pt x="150" y="540"/>
                    <a:pt x="150" y="540"/>
                  </a:cubicBezTo>
                  <a:cubicBezTo>
                    <a:pt x="123" y="554"/>
                    <a:pt x="123" y="554"/>
                    <a:pt x="123" y="554"/>
                  </a:cubicBezTo>
                  <a:cubicBezTo>
                    <a:pt x="123" y="569"/>
                    <a:pt x="123" y="569"/>
                    <a:pt x="123" y="569"/>
                  </a:cubicBezTo>
                  <a:cubicBezTo>
                    <a:pt x="115" y="565"/>
                    <a:pt x="115" y="565"/>
                    <a:pt x="115" y="565"/>
                  </a:cubicBezTo>
                  <a:cubicBezTo>
                    <a:pt x="85" y="571"/>
                    <a:pt x="85" y="571"/>
                    <a:pt x="85" y="571"/>
                  </a:cubicBezTo>
                  <a:cubicBezTo>
                    <a:pt x="84" y="598"/>
                    <a:pt x="84" y="598"/>
                    <a:pt x="84" y="598"/>
                  </a:cubicBezTo>
                  <a:cubicBezTo>
                    <a:pt x="56" y="627"/>
                    <a:pt x="56" y="627"/>
                    <a:pt x="56" y="627"/>
                  </a:cubicBezTo>
                  <a:cubicBezTo>
                    <a:pt x="55" y="658"/>
                    <a:pt x="55" y="658"/>
                    <a:pt x="55" y="658"/>
                  </a:cubicBezTo>
                  <a:cubicBezTo>
                    <a:pt x="28" y="683"/>
                    <a:pt x="28" y="683"/>
                    <a:pt x="28" y="683"/>
                  </a:cubicBezTo>
                  <a:cubicBezTo>
                    <a:pt x="26" y="710"/>
                    <a:pt x="26" y="710"/>
                    <a:pt x="26" y="710"/>
                  </a:cubicBezTo>
                  <a:cubicBezTo>
                    <a:pt x="78" y="727"/>
                    <a:pt x="78" y="727"/>
                    <a:pt x="78" y="727"/>
                  </a:cubicBezTo>
                  <a:cubicBezTo>
                    <a:pt x="121" y="687"/>
                    <a:pt x="121" y="687"/>
                    <a:pt x="121" y="687"/>
                  </a:cubicBezTo>
                  <a:cubicBezTo>
                    <a:pt x="123" y="722"/>
                    <a:pt x="123" y="722"/>
                    <a:pt x="123" y="722"/>
                  </a:cubicBezTo>
                  <a:cubicBezTo>
                    <a:pt x="100" y="736"/>
                    <a:pt x="100" y="736"/>
                    <a:pt x="100" y="736"/>
                  </a:cubicBezTo>
                  <a:cubicBezTo>
                    <a:pt x="88" y="755"/>
                    <a:pt x="88" y="755"/>
                    <a:pt x="88" y="755"/>
                  </a:cubicBezTo>
                  <a:cubicBezTo>
                    <a:pt x="85" y="739"/>
                    <a:pt x="85" y="739"/>
                    <a:pt x="85" y="739"/>
                  </a:cubicBezTo>
                  <a:cubicBezTo>
                    <a:pt x="58" y="742"/>
                    <a:pt x="58" y="742"/>
                    <a:pt x="58" y="742"/>
                  </a:cubicBezTo>
                  <a:cubicBezTo>
                    <a:pt x="58" y="761"/>
                    <a:pt x="58" y="761"/>
                    <a:pt x="58" y="761"/>
                  </a:cubicBezTo>
                  <a:cubicBezTo>
                    <a:pt x="54" y="768"/>
                    <a:pt x="53" y="787"/>
                    <a:pt x="53" y="787"/>
                  </a:cubicBezTo>
                  <a:cubicBezTo>
                    <a:pt x="53" y="787"/>
                    <a:pt x="78" y="800"/>
                    <a:pt x="86" y="797"/>
                  </a:cubicBezTo>
                  <a:cubicBezTo>
                    <a:pt x="94" y="793"/>
                    <a:pt x="116" y="787"/>
                    <a:pt x="116" y="787"/>
                  </a:cubicBezTo>
                  <a:cubicBezTo>
                    <a:pt x="131" y="795"/>
                    <a:pt x="131" y="795"/>
                    <a:pt x="131" y="795"/>
                  </a:cubicBezTo>
                  <a:cubicBezTo>
                    <a:pt x="143" y="784"/>
                    <a:pt x="143" y="784"/>
                    <a:pt x="143" y="784"/>
                  </a:cubicBezTo>
                  <a:cubicBezTo>
                    <a:pt x="138" y="803"/>
                    <a:pt x="138" y="803"/>
                    <a:pt x="138" y="803"/>
                  </a:cubicBezTo>
                  <a:cubicBezTo>
                    <a:pt x="156" y="819"/>
                    <a:pt x="156" y="819"/>
                    <a:pt x="156" y="819"/>
                  </a:cubicBezTo>
                  <a:cubicBezTo>
                    <a:pt x="141" y="818"/>
                    <a:pt x="141" y="818"/>
                    <a:pt x="141" y="818"/>
                  </a:cubicBezTo>
                  <a:cubicBezTo>
                    <a:pt x="120" y="798"/>
                    <a:pt x="120" y="798"/>
                    <a:pt x="120" y="798"/>
                  </a:cubicBezTo>
                  <a:cubicBezTo>
                    <a:pt x="120" y="798"/>
                    <a:pt x="125" y="837"/>
                    <a:pt x="117" y="856"/>
                  </a:cubicBezTo>
                  <a:cubicBezTo>
                    <a:pt x="105" y="878"/>
                    <a:pt x="77" y="911"/>
                    <a:pt x="77" y="911"/>
                  </a:cubicBezTo>
                  <a:cubicBezTo>
                    <a:pt x="91" y="927"/>
                    <a:pt x="91" y="927"/>
                    <a:pt x="91" y="927"/>
                  </a:cubicBezTo>
                  <a:cubicBezTo>
                    <a:pt x="82" y="965"/>
                    <a:pt x="82" y="965"/>
                    <a:pt x="82" y="965"/>
                  </a:cubicBezTo>
                  <a:cubicBezTo>
                    <a:pt x="82" y="965"/>
                    <a:pt x="66" y="991"/>
                    <a:pt x="65" y="1002"/>
                  </a:cubicBezTo>
                  <a:cubicBezTo>
                    <a:pt x="65" y="1014"/>
                    <a:pt x="67" y="1037"/>
                    <a:pt x="60" y="1044"/>
                  </a:cubicBezTo>
                  <a:cubicBezTo>
                    <a:pt x="48" y="1055"/>
                    <a:pt x="36" y="1066"/>
                    <a:pt x="36" y="1066"/>
                  </a:cubicBezTo>
                  <a:cubicBezTo>
                    <a:pt x="35" y="1081"/>
                    <a:pt x="35" y="1081"/>
                    <a:pt x="35" y="1081"/>
                  </a:cubicBezTo>
                  <a:cubicBezTo>
                    <a:pt x="0" y="1114"/>
                    <a:pt x="0" y="1114"/>
                    <a:pt x="0" y="1114"/>
                  </a:cubicBezTo>
                  <a:cubicBezTo>
                    <a:pt x="0" y="1129"/>
                    <a:pt x="0" y="1129"/>
                    <a:pt x="0" y="1129"/>
                  </a:cubicBezTo>
                  <a:cubicBezTo>
                    <a:pt x="0" y="1129"/>
                    <a:pt x="41" y="1120"/>
                    <a:pt x="67" y="1117"/>
                  </a:cubicBezTo>
                  <a:cubicBezTo>
                    <a:pt x="94" y="1118"/>
                    <a:pt x="177" y="1180"/>
                    <a:pt x="177" y="1180"/>
                  </a:cubicBezTo>
                  <a:cubicBezTo>
                    <a:pt x="177" y="1180"/>
                    <a:pt x="199" y="1188"/>
                    <a:pt x="218" y="1182"/>
                  </a:cubicBezTo>
                  <a:cubicBezTo>
                    <a:pt x="237" y="1179"/>
                    <a:pt x="256" y="1164"/>
                    <a:pt x="256" y="1164"/>
                  </a:cubicBezTo>
                  <a:cubicBezTo>
                    <a:pt x="297" y="1166"/>
                    <a:pt x="297" y="1166"/>
                    <a:pt x="297" y="1166"/>
                  </a:cubicBezTo>
                  <a:cubicBezTo>
                    <a:pt x="300" y="1105"/>
                    <a:pt x="300" y="1105"/>
                    <a:pt x="300" y="1105"/>
                  </a:cubicBezTo>
                  <a:lnTo>
                    <a:pt x="294" y="1078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9" name="Freeform 284">
              <a:extLst>
                <a:ext uri="{FF2B5EF4-FFF2-40B4-BE49-F238E27FC236}">
                  <a16:creationId xmlns:a16="http://schemas.microsoft.com/office/drawing/2014/main" id="{F6669B38-6EE7-48B9-8C50-73FD6546DD78}"/>
                </a:ext>
              </a:extLst>
            </p:cNvPr>
            <p:cNvSpPr>
              <a:spLocks/>
            </p:cNvSpPr>
            <p:nvPr/>
          </p:nvSpPr>
          <p:spPr bwMode="gray">
            <a:xfrm>
              <a:off x="7716128" y="5800817"/>
              <a:ext cx="216894" cy="192972"/>
            </a:xfrm>
            <a:custGeom>
              <a:avLst/>
              <a:gdLst>
                <a:gd name="T0" fmla="*/ 328 w 408"/>
                <a:gd name="T1" fmla="*/ 46 h 364"/>
                <a:gd name="T2" fmla="*/ 311 w 408"/>
                <a:gd name="T3" fmla="*/ 76 h 364"/>
                <a:gd name="T4" fmla="*/ 269 w 408"/>
                <a:gd name="T5" fmla="*/ 97 h 364"/>
                <a:gd name="T6" fmla="*/ 245 w 408"/>
                <a:gd name="T7" fmla="*/ 134 h 364"/>
                <a:gd name="T8" fmla="*/ 203 w 408"/>
                <a:gd name="T9" fmla="*/ 147 h 364"/>
                <a:gd name="T10" fmla="*/ 188 w 408"/>
                <a:gd name="T11" fmla="*/ 154 h 364"/>
                <a:gd name="T12" fmla="*/ 136 w 408"/>
                <a:gd name="T13" fmla="*/ 152 h 364"/>
                <a:gd name="T14" fmla="*/ 132 w 408"/>
                <a:gd name="T15" fmla="*/ 159 h 364"/>
                <a:gd name="T16" fmla="*/ 102 w 408"/>
                <a:gd name="T17" fmla="*/ 154 h 364"/>
                <a:gd name="T18" fmla="*/ 107 w 408"/>
                <a:gd name="T19" fmla="*/ 219 h 364"/>
                <a:gd name="T20" fmla="*/ 39 w 408"/>
                <a:gd name="T21" fmla="*/ 224 h 364"/>
                <a:gd name="T22" fmla="*/ 26 w 408"/>
                <a:gd name="T23" fmla="*/ 273 h 364"/>
                <a:gd name="T24" fmla="*/ 0 w 408"/>
                <a:gd name="T25" fmla="*/ 249 h 364"/>
                <a:gd name="T26" fmla="*/ 56 w 408"/>
                <a:gd name="T27" fmla="*/ 347 h 364"/>
                <a:gd name="T28" fmla="*/ 139 w 408"/>
                <a:gd name="T29" fmla="*/ 328 h 364"/>
                <a:gd name="T30" fmla="*/ 172 w 408"/>
                <a:gd name="T31" fmla="*/ 352 h 364"/>
                <a:gd name="T32" fmla="*/ 173 w 408"/>
                <a:gd name="T33" fmla="*/ 318 h 364"/>
                <a:gd name="T34" fmla="*/ 250 w 408"/>
                <a:gd name="T35" fmla="*/ 268 h 364"/>
                <a:gd name="T36" fmla="*/ 258 w 408"/>
                <a:gd name="T37" fmla="*/ 257 h 364"/>
                <a:gd name="T38" fmla="*/ 269 w 408"/>
                <a:gd name="T39" fmla="*/ 258 h 364"/>
                <a:gd name="T40" fmla="*/ 275 w 408"/>
                <a:gd name="T41" fmla="*/ 216 h 364"/>
                <a:gd name="T42" fmla="*/ 317 w 408"/>
                <a:gd name="T43" fmla="*/ 210 h 364"/>
                <a:gd name="T44" fmla="*/ 328 w 408"/>
                <a:gd name="T45" fmla="*/ 195 h 364"/>
                <a:gd name="T46" fmla="*/ 347 w 408"/>
                <a:gd name="T47" fmla="*/ 200 h 364"/>
                <a:gd name="T48" fmla="*/ 359 w 408"/>
                <a:gd name="T49" fmla="*/ 189 h 364"/>
                <a:gd name="T50" fmla="*/ 297 w 408"/>
                <a:gd name="T51" fmla="*/ 140 h 364"/>
                <a:gd name="T52" fmla="*/ 325 w 408"/>
                <a:gd name="T53" fmla="*/ 115 h 364"/>
                <a:gd name="T54" fmla="*/ 326 w 408"/>
                <a:gd name="T55" fmla="*/ 96 h 364"/>
                <a:gd name="T56" fmla="*/ 372 w 408"/>
                <a:gd name="T57" fmla="*/ 56 h 364"/>
                <a:gd name="T58" fmla="*/ 377 w 408"/>
                <a:gd name="T59" fmla="*/ 29 h 364"/>
                <a:gd name="T60" fmla="*/ 408 w 408"/>
                <a:gd name="T61" fmla="*/ 0 h 364"/>
                <a:gd name="T62" fmla="*/ 343 w 408"/>
                <a:gd name="T63" fmla="*/ 43 h 364"/>
                <a:gd name="T64" fmla="*/ 328 w 408"/>
                <a:gd name="T65" fmla="*/ 46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8" h="364">
                  <a:moveTo>
                    <a:pt x="328" y="46"/>
                  </a:moveTo>
                  <a:cubicBezTo>
                    <a:pt x="328" y="46"/>
                    <a:pt x="323" y="65"/>
                    <a:pt x="311" y="76"/>
                  </a:cubicBezTo>
                  <a:cubicBezTo>
                    <a:pt x="296" y="83"/>
                    <a:pt x="288" y="94"/>
                    <a:pt x="269" y="97"/>
                  </a:cubicBezTo>
                  <a:cubicBezTo>
                    <a:pt x="254" y="104"/>
                    <a:pt x="257" y="123"/>
                    <a:pt x="245" y="134"/>
                  </a:cubicBezTo>
                  <a:cubicBezTo>
                    <a:pt x="230" y="145"/>
                    <a:pt x="203" y="147"/>
                    <a:pt x="203" y="147"/>
                  </a:cubicBezTo>
                  <a:cubicBezTo>
                    <a:pt x="188" y="154"/>
                    <a:pt x="188" y="154"/>
                    <a:pt x="188" y="154"/>
                  </a:cubicBezTo>
                  <a:cubicBezTo>
                    <a:pt x="136" y="152"/>
                    <a:pt x="136" y="152"/>
                    <a:pt x="136" y="152"/>
                  </a:cubicBezTo>
                  <a:cubicBezTo>
                    <a:pt x="132" y="159"/>
                    <a:pt x="132" y="159"/>
                    <a:pt x="132" y="159"/>
                  </a:cubicBezTo>
                  <a:cubicBezTo>
                    <a:pt x="102" y="154"/>
                    <a:pt x="102" y="154"/>
                    <a:pt x="102" y="154"/>
                  </a:cubicBezTo>
                  <a:cubicBezTo>
                    <a:pt x="102" y="154"/>
                    <a:pt x="123" y="197"/>
                    <a:pt x="107" y="219"/>
                  </a:cubicBezTo>
                  <a:cubicBezTo>
                    <a:pt x="91" y="241"/>
                    <a:pt x="58" y="213"/>
                    <a:pt x="39" y="224"/>
                  </a:cubicBezTo>
                  <a:cubicBezTo>
                    <a:pt x="23" y="238"/>
                    <a:pt x="37" y="266"/>
                    <a:pt x="26" y="273"/>
                  </a:cubicBezTo>
                  <a:cubicBezTo>
                    <a:pt x="14" y="280"/>
                    <a:pt x="0" y="249"/>
                    <a:pt x="0" y="249"/>
                  </a:cubicBezTo>
                  <a:cubicBezTo>
                    <a:pt x="5" y="310"/>
                    <a:pt x="23" y="326"/>
                    <a:pt x="56" y="347"/>
                  </a:cubicBezTo>
                  <a:cubicBezTo>
                    <a:pt x="89" y="364"/>
                    <a:pt x="139" y="328"/>
                    <a:pt x="139" y="328"/>
                  </a:cubicBezTo>
                  <a:cubicBezTo>
                    <a:pt x="139" y="328"/>
                    <a:pt x="153" y="355"/>
                    <a:pt x="172" y="352"/>
                  </a:cubicBezTo>
                  <a:cubicBezTo>
                    <a:pt x="186" y="353"/>
                    <a:pt x="169" y="333"/>
                    <a:pt x="173" y="318"/>
                  </a:cubicBezTo>
                  <a:cubicBezTo>
                    <a:pt x="181" y="299"/>
                    <a:pt x="250" y="268"/>
                    <a:pt x="250" y="268"/>
                  </a:cubicBezTo>
                  <a:cubicBezTo>
                    <a:pt x="258" y="257"/>
                    <a:pt x="258" y="257"/>
                    <a:pt x="258" y="257"/>
                  </a:cubicBezTo>
                  <a:cubicBezTo>
                    <a:pt x="269" y="258"/>
                    <a:pt x="269" y="258"/>
                    <a:pt x="269" y="258"/>
                  </a:cubicBezTo>
                  <a:cubicBezTo>
                    <a:pt x="269" y="258"/>
                    <a:pt x="264" y="223"/>
                    <a:pt x="275" y="216"/>
                  </a:cubicBezTo>
                  <a:cubicBezTo>
                    <a:pt x="287" y="205"/>
                    <a:pt x="317" y="210"/>
                    <a:pt x="317" y="210"/>
                  </a:cubicBezTo>
                  <a:cubicBezTo>
                    <a:pt x="328" y="195"/>
                    <a:pt x="328" y="195"/>
                    <a:pt x="328" y="195"/>
                  </a:cubicBezTo>
                  <a:cubicBezTo>
                    <a:pt x="347" y="200"/>
                    <a:pt x="347" y="200"/>
                    <a:pt x="347" y="200"/>
                  </a:cubicBezTo>
                  <a:cubicBezTo>
                    <a:pt x="359" y="189"/>
                    <a:pt x="359" y="189"/>
                    <a:pt x="359" y="189"/>
                  </a:cubicBezTo>
                  <a:cubicBezTo>
                    <a:pt x="359" y="189"/>
                    <a:pt x="311" y="168"/>
                    <a:pt x="297" y="140"/>
                  </a:cubicBezTo>
                  <a:cubicBezTo>
                    <a:pt x="287" y="117"/>
                    <a:pt x="325" y="115"/>
                    <a:pt x="325" y="115"/>
                  </a:cubicBezTo>
                  <a:cubicBezTo>
                    <a:pt x="326" y="96"/>
                    <a:pt x="326" y="96"/>
                    <a:pt x="326" y="96"/>
                  </a:cubicBezTo>
                  <a:cubicBezTo>
                    <a:pt x="372" y="56"/>
                    <a:pt x="372" y="56"/>
                    <a:pt x="372" y="56"/>
                  </a:cubicBezTo>
                  <a:cubicBezTo>
                    <a:pt x="377" y="29"/>
                    <a:pt x="377" y="29"/>
                    <a:pt x="377" y="29"/>
                  </a:cubicBezTo>
                  <a:cubicBezTo>
                    <a:pt x="408" y="0"/>
                    <a:pt x="408" y="0"/>
                    <a:pt x="408" y="0"/>
                  </a:cubicBezTo>
                  <a:cubicBezTo>
                    <a:pt x="343" y="43"/>
                    <a:pt x="343" y="43"/>
                    <a:pt x="343" y="43"/>
                  </a:cubicBezTo>
                  <a:lnTo>
                    <a:pt x="328" y="46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0" name="Freeform 285">
              <a:extLst>
                <a:ext uri="{FF2B5EF4-FFF2-40B4-BE49-F238E27FC236}">
                  <a16:creationId xmlns:a16="http://schemas.microsoft.com/office/drawing/2014/main" id="{0850CBDA-73C0-4AFC-8C30-5AB9AD0A7F48}"/>
                </a:ext>
              </a:extLst>
            </p:cNvPr>
            <p:cNvSpPr>
              <a:spLocks/>
            </p:cNvSpPr>
            <p:nvPr/>
          </p:nvSpPr>
          <p:spPr bwMode="gray">
            <a:xfrm>
              <a:off x="5979383" y="4875828"/>
              <a:ext cx="360427" cy="328531"/>
            </a:xfrm>
            <a:custGeom>
              <a:avLst/>
              <a:gdLst>
                <a:gd name="T0" fmla="*/ 638 w 681"/>
                <a:gd name="T1" fmla="*/ 321 h 620"/>
                <a:gd name="T2" fmla="*/ 659 w 681"/>
                <a:gd name="T3" fmla="*/ 284 h 620"/>
                <a:gd name="T4" fmla="*/ 624 w 681"/>
                <a:gd name="T5" fmla="*/ 214 h 620"/>
                <a:gd name="T6" fmla="*/ 589 w 681"/>
                <a:gd name="T7" fmla="*/ 178 h 620"/>
                <a:gd name="T8" fmla="*/ 610 w 681"/>
                <a:gd name="T9" fmla="*/ 129 h 620"/>
                <a:gd name="T10" fmla="*/ 631 w 681"/>
                <a:gd name="T11" fmla="*/ 73 h 620"/>
                <a:gd name="T12" fmla="*/ 541 w 681"/>
                <a:gd name="T13" fmla="*/ 80 h 620"/>
                <a:gd name="T14" fmla="*/ 483 w 681"/>
                <a:gd name="T15" fmla="*/ 43 h 620"/>
                <a:gd name="T16" fmla="*/ 435 w 681"/>
                <a:gd name="T17" fmla="*/ 21 h 620"/>
                <a:gd name="T18" fmla="*/ 398 w 681"/>
                <a:gd name="T19" fmla="*/ 19 h 620"/>
                <a:gd name="T20" fmla="*/ 341 w 681"/>
                <a:gd name="T21" fmla="*/ 32 h 620"/>
                <a:gd name="T22" fmla="*/ 223 w 681"/>
                <a:gd name="T23" fmla="*/ 0 h 620"/>
                <a:gd name="T24" fmla="*/ 151 w 681"/>
                <a:gd name="T25" fmla="*/ 11 h 620"/>
                <a:gd name="T26" fmla="*/ 75 w 681"/>
                <a:gd name="T27" fmla="*/ 35 h 620"/>
                <a:gd name="T28" fmla="*/ 26 w 681"/>
                <a:gd name="T29" fmla="*/ 120 h 620"/>
                <a:gd name="T30" fmla="*/ 77 w 681"/>
                <a:gd name="T31" fmla="*/ 149 h 620"/>
                <a:gd name="T32" fmla="*/ 97 w 681"/>
                <a:gd name="T33" fmla="*/ 200 h 620"/>
                <a:gd name="T34" fmla="*/ 189 w 681"/>
                <a:gd name="T35" fmla="*/ 327 h 620"/>
                <a:gd name="T36" fmla="*/ 253 w 681"/>
                <a:gd name="T37" fmla="*/ 395 h 620"/>
                <a:gd name="T38" fmla="*/ 292 w 681"/>
                <a:gd name="T39" fmla="*/ 450 h 620"/>
                <a:gd name="T40" fmla="*/ 366 w 681"/>
                <a:gd name="T41" fmla="*/ 546 h 620"/>
                <a:gd name="T42" fmla="*/ 468 w 681"/>
                <a:gd name="T43" fmla="*/ 612 h 620"/>
                <a:gd name="T44" fmla="*/ 492 w 681"/>
                <a:gd name="T45" fmla="*/ 609 h 620"/>
                <a:gd name="T46" fmla="*/ 516 w 681"/>
                <a:gd name="T47" fmla="*/ 610 h 620"/>
                <a:gd name="T48" fmla="*/ 507 w 681"/>
                <a:gd name="T49" fmla="*/ 575 h 620"/>
                <a:gd name="T50" fmla="*/ 532 w 681"/>
                <a:gd name="T51" fmla="*/ 504 h 620"/>
                <a:gd name="T52" fmla="*/ 562 w 681"/>
                <a:gd name="T53" fmla="*/ 436 h 620"/>
                <a:gd name="T54" fmla="*/ 564 w 681"/>
                <a:gd name="T55" fmla="*/ 437 h 620"/>
                <a:gd name="T56" fmla="*/ 567 w 681"/>
                <a:gd name="T57" fmla="*/ 437 h 620"/>
                <a:gd name="T58" fmla="*/ 580 w 681"/>
                <a:gd name="T59" fmla="*/ 443 h 620"/>
                <a:gd name="T60" fmla="*/ 582 w 681"/>
                <a:gd name="T61" fmla="*/ 444 h 620"/>
                <a:gd name="T62" fmla="*/ 585 w 681"/>
                <a:gd name="T63" fmla="*/ 445 h 620"/>
                <a:gd name="T64" fmla="*/ 587 w 681"/>
                <a:gd name="T65" fmla="*/ 446 h 620"/>
                <a:gd name="T66" fmla="*/ 589 w 681"/>
                <a:gd name="T67" fmla="*/ 446 h 620"/>
                <a:gd name="T68" fmla="*/ 592 w 681"/>
                <a:gd name="T69" fmla="*/ 446 h 620"/>
                <a:gd name="T70" fmla="*/ 594 w 681"/>
                <a:gd name="T71" fmla="*/ 445 h 620"/>
                <a:gd name="T72" fmla="*/ 596 w 681"/>
                <a:gd name="T73" fmla="*/ 444 h 620"/>
                <a:gd name="T74" fmla="*/ 599 w 681"/>
                <a:gd name="T75" fmla="*/ 442 h 620"/>
                <a:gd name="T76" fmla="*/ 600 w 681"/>
                <a:gd name="T77" fmla="*/ 440 h 620"/>
                <a:gd name="T78" fmla="*/ 600 w 681"/>
                <a:gd name="T79" fmla="*/ 438 h 620"/>
                <a:gd name="T80" fmla="*/ 599 w 681"/>
                <a:gd name="T81" fmla="*/ 436 h 620"/>
                <a:gd name="T82" fmla="*/ 594 w 681"/>
                <a:gd name="T83" fmla="*/ 427 h 620"/>
                <a:gd name="T84" fmla="*/ 591 w 681"/>
                <a:gd name="T85" fmla="*/ 424 h 620"/>
                <a:gd name="T86" fmla="*/ 588 w 681"/>
                <a:gd name="T87" fmla="*/ 420 h 620"/>
                <a:gd name="T88" fmla="*/ 586 w 681"/>
                <a:gd name="T89" fmla="*/ 418 h 620"/>
                <a:gd name="T90" fmla="*/ 585 w 681"/>
                <a:gd name="T91" fmla="*/ 416 h 620"/>
                <a:gd name="T92" fmla="*/ 583 w 681"/>
                <a:gd name="T93" fmla="*/ 414 h 620"/>
                <a:gd name="T94" fmla="*/ 581 w 681"/>
                <a:gd name="T95" fmla="*/ 412 h 620"/>
                <a:gd name="T96" fmla="*/ 579 w 681"/>
                <a:gd name="T97" fmla="*/ 410 h 620"/>
                <a:gd name="T98" fmla="*/ 574 w 681"/>
                <a:gd name="T99" fmla="*/ 405 h 620"/>
                <a:gd name="T100" fmla="*/ 573 w 681"/>
                <a:gd name="T101" fmla="*/ 404 h 620"/>
                <a:gd name="T102" fmla="*/ 571 w 681"/>
                <a:gd name="T103" fmla="*/ 402 h 620"/>
                <a:gd name="T104" fmla="*/ 570 w 681"/>
                <a:gd name="T105" fmla="*/ 401 h 620"/>
                <a:gd name="T106" fmla="*/ 569 w 681"/>
                <a:gd name="T107" fmla="*/ 400 h 620"/>
                <a:gd name="T108" fmla="*/ 568 w 681"/>
                <a:gd name="T109" fmla="*/ 399 h 620"/>
                <a:gd name="T110" fmla="*/ 568 w 681"/>
                <a:gd name="T111" fmla="*/ 399 h 620"/>
                <a:gd name="T112" fmla="*/ 567 w 681"/>
                <a:gd name="T113" fmla="*/ 398 h 620"/>
                <a:gd name="T114" fmla="*/ 590 w 681"/>
                <a:gd name="T115" fmla="*/ 392 h 620"/>
                <a:gd name="T116" fmla="*/ 619 w 681"/>
                <a:gd name="T117" fmla="*/ 381 h 620"/>
                <a:gd name="T118" fmla="*/ 628 w 681"/>
                <a:gd name="T119" fmla="*/ 379 h 620"/>
                <a:gd name="T120" fmla="*/ 635 w 681"/>
                <a:gd name="T121" fmla="*/ 381 h 620"/>
                <a:gd name="T122" fmla="*/ 639 w 681"/>
                <a:gd name="T123" fmla="*/ 382 h 620"/>
                <a:gd name="T124" fmla="*/ 644 w 681"/>
                <a:gd name="T125" fmla="*/ 382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81" h="620">
                  <a:moveTo>
                    <a:pt x="658" y="376"/>
                  </a:moveTo>
                  <a:cubicBezTo>
                    <a:pt x="681" y="366"/>
                    <a:pt x="638" y="321"/>
                    <a:pt x="638" y="321"/>
                  </a:cubicBezTo>
                  <a:cubicBezTo>
                    <a:pt x="614" y="278"/>
                    <a:pt x="614" y="278"/>
                    <a:pt x="614" y="278"/>
                  </a:cubicBezTo>
                  <a:cubicBezTo>
                    <a:pt x="614" y="278"/>
                    <a:pt x="640" y="283"/>
                    <a:pt x="659" y="284"/>
                  </a:cubicBezTo>
                  <a:cubicBezTo>
                    <a:pt x="677" y="285"/>
                    <a:pt x="678" y="258"/>
                    <a:pt x="678" y="258"/>
                  </a:cubicBezTo>
                  <a:cubicBezTo>
                    <a:pt x="624" y="214"/>
                    <a:pt x="624" y="214"/>
                    <a:pt x="624" y="214"/>
                  </a:cubicBezTo>
                  <a:cubicBezTo>
                    <a:pt x="624" y="214"/>
                    <a:pt x="598" y="212"/>
                    <a:pt x="583" y="208"/>
                  </a:cubicBezTo>
                  <a:cubicBezTo>
                    <a:pt x="572" y="204"/>
                    <a:pt x="589" y="178"/>
                    <a:pt x="589" y="178"/>
                  </a:cubicBezTo>
                  <a:cubicBezTo>
                    <a:pt x="586" y="162"/>
                    <a:pt x="586" y="162"/>
                    <a:pt x="586" y="162"/>
                  </a:cubicBezTo>
                  <a:cubicBezTo>
                    <a:pt x="586" y="162"/>
                    <a:pt x="601" y="144"/>
                    <a:pt x="610" y="129"/>
                  </a:cubicBezTo>
                  <a:cubicBezTo>
                    <a:pt x="618" y="114"/>
                    <a:pt x="623" y="84"/>
                    <a:pt x="623" y="84"/>
                  </a:cubicBezTo>
                  <a:cubicBezTo>
                    <a:pt x="631" y="73"/>
                    <a:pt x="631" y="73"/>
                    <a:pt x="631" y="73"/>
                  </a:cubicBezTo>
                  <a:cubicBezTo>
                    <a:pt x="579" y="62"/>
                    <a:pt x="579" y="62"/>
                    <a:pt x="579" y="62"/>
                  </a:cubicBezTo>
                  <a:cubicBezTo>
                    <a:pt x="579" y="62"/>
                    <a:pt x="563" y="81"/>
                    <a:pt x="541" y="80"/>
                  </a:cubicBezTo>
                  <a:cubicBezTo>
                    <a:pt x="522" y="79"/>
                    <a:pt x="531" y="45"/>
                    <a:pt x="513" y="36"/>
                  </a:cubicBezTo>
                  <a:cubicBezTo>
                    <a:pt x="491" y="31"/>
                    <a:pt x="483" y="43"/>
                    <a:pt x="483" y="43"/>
                  </a:cubicBezTo>
                  <a:cubicBezTo>
                    <a:pt x="461" y="26"/>
                    <a:pt x="461" y="26"/>
                    <a:pt x="461" y="26"/>
                  </a:cubicBezTo>
                  <a:cubicBezTo>
                    <a:pt x="435" y="21"/>
                    <a:pt x="435" y="21"/>
                    <a:pt x="435" y="21"/>
                  </a:cubicBezTo>
                  <a:cubicBezTo>
                    <a:pt x="435" y="21"/>
                    <a:pt x="434" y="40"/>
                    <a:pt x="423" y="40"/>
                  </a:cubicBezTo>
                  <a:cubicBezTo>
                    <a:pt x="412" y="39"/>
                    <a:pt x="398" y="19"/>
                    <a:pt x="398" y="19"/>
                  </a:cubicBezTo>
                  <a:cubicBezTo>
                    <a:pt x="398" y="19"/>
                    <a:pt x="381" y="45"/>
                    <a:pt x="366" y="45"/>
                  </a:cubicBezTo>
                  <a:cubicBezTo>
                    <a:pt x="355" y="44"/>
                    <a:pt x="341" y="32"/>
                    <a:pt x="341" y="32"/>
                  </a:cubicBezTo>
                  <a:cubicBezTo>
                    <a:pt x="262" y="28"/>
                    <a:pt x="262" y="28"/>
                    <a:pt x="262" y="28"/>
                  </a:cubicBezTo>
                  <a:cubicBezTo>
                    <a:pt x="247" y="28"/>
                    <a:pt x="223" y="0"/>
                    <a:pt x="223" y="0"/>
                  </a:cubicBezTo>
                  <a:cubicBezTo>
                    <a:pt x="203" y="22"/>
                    <a:pt x="203" y="22"/>
                    <a:pt x="203" y="22"/>
                  </a:cubicBezTo>
                  <a:cubicBezTo>
                    <a:pt x="203" y="22"/>
                    <a:pt x="166" y="12"/>
                    <a:pt x="151" y="11"/>
                  </a:cubicBezTo>
                  <a:cubicBezTo>
                    <a:pt x="136" y="15"/>
                    <a:pt x="134" y="60"/>
                    <a:pt x="119" y="63"/>
                  </a:cubicBezTo>
                  <a:cubicBezTo>
                    <a:pt x="107" y="71"/>
                    <a:pt x="86" y="47"/>
                    <a:pt x="75" y="35"/>
                  </a:cubicBezTo>
                  <a:cubicBezTo>
                    <a:pt x="64" y="23"/>
                    <a:pt x="54" y="7"/>
                    <a:pt x="27" y="21"/>
                  </a:cubicBezTo>
                  <a:cubicBezTo>
                    <a:pt x="0" y="31"/>
                    <a:pt x="26" y="120"/>
                    <a:pt x="26" y="120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77" y="149"/>
                    <a:pt x="77" y="149"/>
                    <a:pt x="77" y="149"/>
                  </a:cubicBezTo>
                  <a:cubicBezTo>
                    <a:pt x="69" y="164"/>
                    <a:pt x="69" y="164"/>
                    <a:pt x="69" y="164"/>
                  </a:cubicBezTo>
                  <a:cubicBezTo>
                    <a:pt x="69" y="164"/>
                    <a:pt x="87" y="177"/>
                    <a:pt x="97" y="200"/>
                  </a:cubicBezTo>
                  <a:cubicBezTo>
                    <a:pt x="104" y="220"/>
                    <a:pt x="99" y="238"/>
                    <a:pt x="124" y="266"/>
                  </a:cubicBezTo>
                  <a:cubicBezTo>
                    <a:pt x="145" y="294"/>
                    <a:pt x="189" y="327"/>
                    <a:pt x="189" y="327"/>
                  </a:cubicBezTo>
                  <a:cubicBezTo>
                    <a:pt x="196" y="339"/>
                    <a:pt x="196" y="339"/>
                    <a:pt x="196" y="339"/>
                  </a:cubicBezTo>
                  <a:cubicBezTo>
                    <a:pt x="253" y="395"/>
                    <a:pt x="253" y="395"/>
                    <a:pt x="253" y="395"/>
                  </a:cubicBezTo>
                  <a:cubicBezTo>
                    <a:pt x="293" y="420"/>
                    <a:pt x="293" y="420"/>
                    <a:pt x="293" y="420"/>
                  </a:cubicBezTo>
                  <a:cubicBezTo>
                    <a:pt x="293" y="420"/>
                    <a:pt x="289" y="431"/>
                    <a:pt x="292" y="450"/>
                  </a:cubicBezTo>
                  <a:cubicBezTo>
                    <a:pt x="295" y="466"/>
                    <a:pt x="339" y="487"/>
                    <a:pt x="360" y="507"/>
                  </a:cubicBezTo>
                  <a:cubicBezTo>
                    <a:pt x="378" y="527"/>
                    <a:pt x="366" y="546"/>
                    <a:pt x="366" y="546"/>
                  </a:cubicBezTo>
                  <a:cubicBezTo>
                    <a:pt x="392" y="543"/>
                    <a:pt x="392" y="543"/>
                    <a:pt x="392" y="543"/>
                  </a:cubicBezTo>
                  <a:cubicBezTo>
                    <a:pt x="468" y="612"/>
                    <a:pt x="468" y="612"/>
                    <a:pt x="468" y="612"/>
                  </a:cubicBezTo>
                  <a:cubicBezTo>
                    <a:pt x="468" y="612"/>
                    <a:pt x="475" y="604"/>
                    <a:pt x="490" y="609"/>
                  </a:cubicBezTo>
                  <a:cubicBezTo>
                    <a:pt x="491" y="609"/>
                    <a:pt x="491" y="609"/>
                    <a:pt x="492" y="609"/>
                  </a:cubicBezTo>
                  <a:cubicBezTo>
                    <a:pt x="496" y="610"/>
                    <a:pt x="498" y="615"/>
                    <a:pt x="499" y="620"/>
                  </a:cubicBezTo>
                  <a:cubicBezTo>
                    <a:pt x="516" y="610"/>
                    <a:pt x="516" y="610"/>
                    <a:pt x="516" y="610"/>
                  </a:cubicBezTo>
                  <a:cubicBezTo>
                    <a:pt x="518" y="576"/>
                    <a:pt x="518" y="576"/>
                    <a:pt x="518" y="576"/>
                  </a:cubicBezTo>
                  <a:cubicBezTo>
                    <a:pt x="507" y="575"/>
                    <a:pt x="507" y="575"/>
                    <a:pt x="507" y="575"/>
                  </a:cubicBezTo>
                  <a:cubicBezTo>
                    <a:pt x="507" y="575"/>
                    <a:pt x="501" y="529"/>
                    <a:pt x="506" y="518"/>
                  </a:cubicBezTo>
                  <a:cubicBezTo>
                    <a:pt x="514" y="507"/>
                    <a:pt x="525" y="507"/>
                    <a:pt x="532" y="504"/>
                  </a:cubicBezTo>
                  <a:cubicBezTo>
                    <a:pt x="540" y="497"/>
                    <a:pt x="523" y="465"/>
                    <a:pt x="531" y="454"/>
                  </a:cubicBezTo>
                  <a:cubicBezTo>
                    <a:pt x="535" y="447"/>
                    <a:pt x="547" y="436"/>
                    <a:pt x="562" y="436"/>
                  </a:cubicBezTo>
                  <a:cubicBezTo>
                    <a:pt x="563" y="436"/>
                    <a:pt x="563" y="437"/>
                    <a:pt x="564" y="437"/>
                  </a:cubicBezTo>
                  <a:cubicBezTo>
                    <a:pt x="564" y="437"/>
                    <a:pt x="564" y="437"/>
                    <a:pt x="564" y="437"/>
                  </a:cubicBezTo>
                  <a:cubicBezTo>
                    <a:pt x="565" y="437"/>
                    <a:pt x="566" y="437"/>
                    <a:pt x="566" y="437"/>
                  </a:cubicBezTo>
                  <a:cubicBezTo>
                    <a:pt x="566" y="437"/>
                    <a:pt x="566" y="437"/>
                    <a:pt x="567" y="437"/>
                  </a:cubicBezTo>
                  <a:cubicBezTo>
                    <a:pt x="567" y="437"/>
                    <a:pt x="567" y="437"/>
                    <a:pt x="567" y="437"/>
                  </a:cubicBezTo>
                  <a:cubicBezTo>
                    <a:pt x="571" y="439"/>
                    <a:pt x="575" y="442"/>
                    <a:pt x="580" y="443"/>
                  </a:cubicBezTo>
                  <a:cubicBezTo>
                    <a:pt x="580" y="443"/>
                    <a:pt x="580" y="443"/>
                    <a:pt x="580" y="444"/>
                  </a:cubicBezTo>
                  <a:cubicBezTo>
                    <a:pt x="581" y="444"/>
                    <a:pt x="582" y="444"/>
                    <a:pt x="582" y="444"/>
                  </a:cubicBezTo>
                  <a:cubicBezTo>
                    <a:pt x="582" y="444"/>
                    <a:pt x="583" y="444"/>
                    <a:pt x="583" y="444"/>
                  </a:cubicBezTo>
                  <a:cubicBezTo>
                    <a:pt x="583" y="445"/>
                    <a:pt x="584" y="445"/>
                    <a:pt x="585" y="445"/>
                  </a:cubicBezTo>
                  <a:cubicBezTo>
                    <a:pt x="585" y="445"/>
                    <a:pt x="585" y="445"/>
                    <a:pt x="585" y="445"/>
                  </a:cubicBezTo>
                  <a:cubicBezTo>
                    <a:pt x="586" y="445"/>
                    <a:pt x="586" y="446"/>
                    <a:pt x="587" y="446"/>
                  </a:cubicBezTo>
                  <a:cubicBezTo>
                    <a:pt x="587" y="446"/>
                    <a:pt x="588" y="446"/>
                    <a:pt x="588" y="446"/>
                  </a:cubicBezTo>
                  <a:cubicBezTo>
                    <a:pt x="588" y="446"/>
                    <a:pt x="589" y="446"/>
                    <a:pt x="589" y="446"/>
                  </a:cubicBezTo>
                  <a:cubicBezTo>
                    <a:pt x="590" y="446"/>
                    <a:pt x="590" y="446"/>
                    <a:pt x="590" y="446"/>
                  </a:cubicBezTo>
                  <a:cubicBezTo>
                    <a:pt x="591" y="446"/>
                    <a:pt x="591" y="446"/>
                    <a:pt x="592" y="446"/>
                  </a:cubicBezTo>
                  <a:cubicBezTo>
                    <a:pt x="592" y="446"/>
                    <a:pt x="592" y="446"/>
                    <a:pt x="593" y="445"/>
                  </a:cubicBezTo>
                  <a:cubicBezTo>
                    <a:pt x="593" y="445"/>
                    <a:pt x="593" y="445"/>
                    <a:pt x="594" y="445"/>
                  </a:cubicBezTo>
                  <a:cubicBezTo>
                    <a:pt x="594" y="445"/>
                    <a:pt x="594" y="445"/>
                    <a:pt x="595" y="445"/>
                  </a:cubicBezTo>
                  <a:cubicBezTo>
                    <a:pt x="595" y="445"/>
                    <a:pt x="596" y="444"/>
                    <a:pt x="596" y="444"/>
                  </a:cubicBezTo>
                  <a:cubicBezTo>
                    <a:pt x="596" y="444"/>
                    <a:pt x="597" y="444"/>
                    <a:pt x="597" y="444"/>
                  </a:cubicBezTo>
                  <a:cubicBezTo>
                    <a:pt x="598" y="443"/>
                    <a:pt x="598" y="443"/>
                    <a:pt x="599" y="442"/>
                  </a:cubicBezTo>
                  <a:cubicBezTo>
                    <a:pt x="599" y="442"/>
                    <a:pt x="600" y="441"/>
                    <a:pt x="600" y="441"/>
                  </a:cubicBezTo>
                  <a:cubicBezTo>
                    <a:pt x="600" y="441"/>
                    <a:pt x="600" y="441"/>
                    <a:pt x="600" y="440"/>
                  </a:cubicBezTo>
                  <a:cubicBezTo>
                    <a:pt x="600" y="440"/>
                    <a:pt x="600" y="439"/>
                    <a:pt x="600" y="439"/>
                  </a:cubicBezTo>
                  <a:cubicBezTo>
                    <a:pt x="600" y="439"/>
                    <a:pt x="600" y="439"/>
                    <a:pt x="600" y="438"/>
                  </a:cubicBezTo>
                  <a:cubicBezTo>
                    <a:pt x="600" y="438"/>
                    <a:pt x="600" y="437"/>
                    <a:pt x="599" y="436"/>
                  </a:cubicBezTo>
                  <a:cubicBezTo>
                    <a:pt x="599" y="436"/>
                    <a:pt x="599" y="436"/>
                    <a:pt x="599" y="436"/>
                  </a:cubicBezTo>
                  <a:cubicBezTo>
                    <a:pt x="598" y="434"/>
                    <a:pt x="596" y="431"/>
                    <a:pt x="594" y="427"/>
                  </a:cubicBezTo>
                  <a:cubicBezTo>
                    <a:pt x="594" y="427"/>
                    <a:pt x="594" y="427"/>
                    <a:pt x="594" y="427"/>
                  </a:cubicBezTo>
                  <a:cubicBezTo>
                    <a:pt x="593" y="426"/>
                    <a:pt x="592" y="425"/>
                    <a:pt x="592" y="424"/>
                  </a:cubicBezTo>
                  <a:cubicBezTo>
                    <a:pt x="592" y="424"/>
                    <a:pt x="591" y="424"/>
                    <a:pt x="591" y="424"/>
                  </a:cubicBezTo>
                  <a:cubicBezTo>
                    <a:pt x="591" y="423"/>
                    <a:pt x="590" y="422"/>
                    <a:pt x="589" y="421"/>
                  </a:cubicBezTo>
                  <a:cubicBezTo>
                    <a:pt x="589" y="420"/>
                    <a:pt x="588" y="420"/>
                    <a:pt x="588" y="420"/>
                  </a:cubicBezTo>
                  <a:cubicBezTo>
                    <a:pt x="588" y="420"/>
                    <a:pt x="588" y="419"/>
                    <a:pt x="587" y="419"/>
                  </a:cubicBezTo>
                  <a:cubicBezTo>
                    <a:pt x="587" y="419"/>
                    <a:pt x="587" y="418"/>
                    <a:pt x="586" y="418"/>
                  </a:cubicBezTo>
                  <a:cubicBezTo>
                    <a:pt x="586" y="418"/>
                    <a:pt x="586" y="417"/>
                    <a:pt x="585" y="417"/>
                  </a:cubicBezTo>
                  <a:cubicBezTo>
                    <a:pt x="585" y="417"/>
                    <a:pt x="585" y="416"/>
                    <a:pt x="585" y="416"/>
                  </a:cubicBezTo>
                  <a:cubicBezTo>
                    <a:pt x="584" y="416"/>
                    <a:pt x="584" y="415"/>
                    <a:pt x="584" y="415"/>
                  </a:cubicBezTo>
                  <a:cubicBezTo>
                    <a:pt x="583" y="415"/>
                    <a:pt x="583" y="414"/>
                    <a:pt x="583" y="414"/>
                  </a:cubicBezTo>
                  <a:cubicBezTo>
                    <a:pt x="583" y="414"/>
                    <a:pt x="582" y="413"/>
                    <a:pt x="582" y="413"/>
                  </a:cubicBezTo>
                  <a:cubicBezTo>
                    <a:pt x="582" y="413"/>
                    <a:pt x="581" y="412"/>
                    <a:pt x="581" y="412"/>
                  </a:cubicBezTo>
                  <a:cubicBezTo>
                    <a:pt x="581" y="412"/>
                    <a:pt x="580" y="411"/>
                    <a:pt x="580" y="411"/>
                  </a:cubicBezTo>
                  <a:cubicBezTo>
                    <a:pt x="580" y="411"/>
                    <a:pt x="580" y="411"/>
                    <a:pt x="579" y="410"/>
                  </a:cubicBezTo>
                  <a:cubicBezTo>
                    <a:pt x="578" y="409"/>
                    <a:pt x="576" y="407"/>
                    <a:pt x="574" y="405"/>
                  </a:cubicBezTo>
                  <a:cubicBezTo>
                    <a:pt x="574" y="405"/>
                    <a:pt x="574" y="405"/>
                    <a:pt x="574" y="405"/>
                  </a:cubicBezTo>
                  <a:cubicBezTo>
                    <a:pt x="574" y="405"/>
                    <a:pt x="573" y="404"/>
                    <a:pt x="573" y="404"/>
                  </a:cubicBezTo>
                  <a:cubicBezTo>
                    <a:pt x="573" y="404"/>
                    <a:pt x="573" y="404"/>
                    <a:pt x="573" y="404"/>
                  </a:cubicBezTo>
                  <a:cubicBezTo>
                    <a:pt x="572" y="403"/>
                    <a:pt x="572" y="403"/>
                    <a:pt x="572" y="403"/>
                  </a:cubicBezTo>
                  <a:cubicBezTo>
                    <a:pt x="572" y="402"/>
                    <a:pt x="571" y="402"/>
                    <a:pt x="571" y="402"/>
                  </a:cubicBezTo>
                  <a:cubicBezTo>
                    <a:pt x="571" y="402"/>
                    <a:pt x="571" y="402"/>
                    <a:pt x="570" y="401"/>
                  </a:cubicBezTo>
                  <a:cubicBezTo>
                    <a:pt x="570" y="401"/>
                    <a:pt x="570" y="401"/>
                    <a:pt x="570" y="401"/>
                  </a:cubicBezTo>
                  <a:cubicBezTo>
                    <a:pt x="570" y="401"/>
                    <a:pt x="570" y="401"/>
                    <a:pt x="569" y="400"/>
                  </a:cubicBezTo>
                  <a:cubicBezTo>
                    <a:pt x="569" y="400"/>
                    <a:pt x="569" y="400"/>
                    <a:pt x="569" y="400"/>
                  </a:cubicBezTo>
                  <a:cubicBezTo>
                    <a:pt x="569" y="400"/>
                    <a:pt x="569" y="400"/>
                    <a:pt x="568" y="400"/>
                  </a:cubicBezTo>
                  <a:cubicBezTo>
                    <a:pt x="568" y="400"/>
                    <a:pt x="568" y="399"/>
                    <a:pt x="568" y="399"/>
                  </a:cubicBezTo>
                  <a:cubicBezTo>
                    <a:pt x="568" y="399"/>
                    <a:pt x="568" y="399"/>
                    <a:pt x="568" y="399"/>
                  </a:cubicBezTo>
                  <a:cubicBezTo>
                    <a:pt x="568" y="399"/>
                    <a:pt x="568" y="399"/>
                    <a:pt x="568" y="399"/>
                  </a:cubicBezTo>
                  <a:cubicBezTo>
                    <a:pt x="568" y="399"/>
                    <a:pt x="568" y="399"/>
                    <a:pt x="567" y="399"/>
                  </a:cubicBezTo>
                  <a:cubicBezTo>
                    <a:pt x="567" y="399"/>
                    <a:pt x="567" y="398"/>
                    <a:pt x="567" y="398"/>
                  </a:cubicBezTo>
                  <a:cubicBezTo>
                    <a:pt x="572" y="380"/>
                    <a:pt x="572" y="380"/>
                    <a:pt x="572" y="380"/>
                  </a:cubicBezTo>
                  <a:cubicBezTo>
                    <a:pt x="590" y="392"/>
                    <a:pt x="590" y="392"/>
                    <a:pt x="590" y="392"/>
                  </a:cubicBezTo>
                  <a:cubicBezTo>
                    <a:pt x="616" y="393"/>
                    <a:pt x="616" y="393"/>
                    <a:pt x="616" y="393"/>
                  </a:cubicBezTo>
                  <a:cubicBezTo>
                    <a:pt x="619" y="381"/>
                    <a:pt x="619" y="381"/>
                    <a:pt x="619" y="381"/>
                  </a:cubicBezTo>
                  <a:cubicBezTo>
                    <a:pt x="621" y="374"/>
                    <a:pt x="621" y="374"/>
                    <a:pt x="621" y="374"/>
                  </a:cubicBezTo>
                  <a:cubicBezTo>
                    <a:pt x="621" y="374"/>
                    <a:pt x="624" y="377"/>
                    <a:pt x="628" y="379"/>
                  </a:cubicBezTo>
                  <a:cubicBezTo>
                    <a:pt x="629" y="379"/>
                    <a:pt x="629" y="379"/>
                    <a:pt x="629" y="379"/>
                  </a:cubicBezTo>
                  <a:cubicBezTo>
                    <a:pt x="631" y="380"/>
                    <a:pt x="633" y="381"/>
                    <a:pt x="635" y="381"/>
                  </a:cubicBezTo>
                  <a:cubicBezTo>
                    <a:pt x="635" y="381"/>
                    <a:pt x="636" y="381"/>
                    <a:pt x="636" y="381"/>
                  </a:cubicBezTo>
                  <a:cubicBezTo>
                    <a:pt x="637" y="382"/>
                    <a:pt x="638" y="382"/>
                    <a:pt x="639" y="382"/>
                  </a:cubicBezTo>
                  <a:cubicBezTo>
                    <a:pt x="639" y="382"/>
                    <a:pt x="640" y="382"/>
                    <a:pt x="640" y="382"/>
                  </a:cubicBezTo>
                  <a:cubicBezTo>
                    <a:pt x="641" y="382"/>
                    <a:pt x="642" y="382"/>
                    <a:pt x="644" y="382"/>
                  </a:cubicBezTo>
                  <a:cubicBezTo>
                    <a:pt x="648" y="381"/>
                    <a:pt x="653" y="380"/>
                    <a:pt x="658" y="37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1" name="Freeform 286">
              <a:extLst>
                <a:ext uri="{FF2B5EF4-FFF2-40B4-BE49-F238E27FC236}">
                  <a16:creationId xmlns:a16="http://schemas.microsoft.com/office/drawing/2014/main" id="{F01344CE-9933-49B6-9BC6-6B58CF1CB3E9}"/>
                </a:ext>
              </a:extLst>
            </p:cNvPr>
            <p:cNvSpPr>
              <a:spLocks/>
            </p:cNvSpPr>
            <p:nvPr/>
          </p:nvSpPr>
          <p:spPr bwMode="gray">
            <a:xfrm>
              <a:off x="6073476" y="5156515"/>
              <a:ext cx="49440" cy="14354"/>
            </a:xfrm>
            <a:custGeom>
              <a:avLst/>
              <a:gdLst>
                <a:gd name="T0" fmla="*/ 12 w 31"/>
                <a:gd name="T1" fmla="*/ 4 h 9"/>
                <a:gd name="T2" fmla="*/ 2 w 31"/>
                <a:gd name="T3" fmla="*/ 0 h 9"/>
                <a:gd name="T4" fmla="*/ 0 w 31"/>
                <a:gd name="T5" fmla="*/ 2 h 9"/>
                <a:gd name="T6" fmla="*/ 4 w 31"/>
                <a:gd name="T7" fmla="*/ 4 h 9"/>
                <a:gd name="T8" fmla="*/ 1 w 31"/>
                <a:gd name="T9" fmla="*/ 6 h 9"/>
                <a:gd name="T10" fmla="*/ 11 w 31"/>
                <a:gd name="T11" fmla="*/ 9 h 9"/>
                <a:gd name="T12" fmla="*/ 18 w 31"/>
                <a:gd name="T13" fmla="*/ 7 h 9"/>
                <a:gd name="T14" fmla="*/ 29 w 31"/>
                <a:gd name="T15" fmla="*/ 9 h 9"/>
                <a:gd name="T16" fmla="*/ 31 w 31"/>
                <a:gd name="T17" fmla="*/ 8 h 9"/>
                <a:gd name="T18" fmla="*/ 20 w 31"/>
                <a:gd name="T19" fmla="*/ 2 h 9"/>
                <a:gd name="T20" fmla="*/ 12 w 31"/>
                <a:gd name="T21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9">
                  <a:moveTo>
                    <a:pt x="12" y="4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4" y="4"/>
                  </a:lnTo>
                  <a:lnTo>
                    <a:pt x="1" y="6"/>
                  </a:lnTo>
                  <a:lnTo>
                    <a:pt x="11" y="9"/>
                  </a:lnTo>
                  <a:lnTo>
                    <a:pt x="18" y="7"/>
                  </a:lnTo>
                  <a:lnTo>
                    <a:pt x="29" y="9"/>
                  </a:lnTo>
                  <a:lnTo>
                    <a:pt x="31" y="8"/>
                  </a:lnTo>
                  <a:lnTo>
                    <a:pt x="20" y="2"/>
                  </a:lnTo>
                  <a:lnTo>
                    <a:pt x="12" y="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2" name="Freeform 287">
              <a:extLst>
                <a:ext uri="{FF2B5EF4-FFF2-40B4-BE49-F238E27FC236}">
                  <a16:creationId xmlns:a16="http://schemas.microsoft.com/office/drawing/2014/main" id="{CFB884D2-FB60-4E0A-AEEB-1E1233EEDD73}"/>
                </a:ext>
              </a:extLst>
            </p:cNvPr>
            <p:cNvSpPr>
              <a:spLocks/>
            </p:cNvSpPr>
            <p:nvPr/>
          </p:nvSpPr>
          <p:spPr bwMode="gray">
            <a:xfrm>
              <a:off x="6079855" y="5183627"/>
              <a:ext cx="30302" cy="7975"/>
            </a:xfrm>
            <a:custGeom>
              <a:avLst/>
              <a:gdLst>
                <a:gd name="T0" fmla="*/ 24 w 57"/>
                <a:gd name="T1" fmla="*/ 0 h 14"/>
                <a:gd name="T2" fmla="*/ 27 w 57"/>
                <a:gd name="T3" fmla="*/ 11 h 14"/>
                <a:gd name="T4" fmla="*/ 24 w 57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7" h="14">
                  <a:moveTo>
                    <a:pt x="24" y="0"/>
                  </a:moveTo>
                  <a:cubicBezTo>
                    <a:pt x="24" y="0"/>
                    <a:pt x="0" y="14"/>
                    <a:pt x="27" y="11"/>
                  </a:cubicBezTo>
                  <a:cubicBezTo>
                    <a:pt x="49" y="12"/>
                    <a:pt x="57" y="1"/>
                    <a:pt x="24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3" name="Freeform 288">
              <a:extLst>
                <a:ext uri="{FF2B5EF4-FFF2-40B4-BE49-F238E27FC236}">
                  <a16:creationId xmlns:a16="http://schemas.microsoft.com/office/drawing/2014/main" id="{417D3BA7-012D-4D33-AED7-D73A0C845763}"/>
                </a:ext>
              </a:extLst>
            </p:cNvPr>
            <p:cNvSpPr>
              <a:spLocks/>
            </p:cNvSpPr>
            <p:nvPr/>
          </p:nvSpPr>
          <p:spPr bwMode="gray">
            <a:xfrm>
              <a:off x="6138864" y="5178842"/>
              <a:ext cx="35086" cy="14354"/>
            </a:xfrm>
            <a:custGeom>
              <a:avLst/>
              <a:gdLst>
                <a:gd name="T0" fmla="*/ 0 w 22"/>
                <a:gd name="T1" fmla="*/ 4 h 9"/>
                <a:gd name="T2" fmla="*/ 22 w 22"/>
                <a:gd name="T3" fmla="*/ 9 h 9"/>
                <a:gd name="T4" fmla="*/ 22 w 22"/>
                <a:gd name="T5" fmla="*/ 7 h 9"/>
                <a:gd name="T6" fmla="*/ 1 w 22"/>
                <a:gd name="T7" fmla="*/ 0 h 9"/>
                <a:gd name="T8" fmla="*/ 0 w 22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9">
                  <a:moveTo>
                    <a:pt x="0" y="4"/>
                  </a:moveTo>
                  <a:lnTo>
                    <a:pt x="22" y="9"/>
                  </a:lnTo>
                  <a:lnTo>
                    <a:pt x="22" y="7"/>
                  </a:lnTo>
                  <a:lnTo>
                    <a:pt x="1" y="0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4" name="Freeform 289">
              <a:extLst>
                <a:ext uri="{FF2B5EF4-FFF2-40B4-BE49-F238E27FC236}">
                  <a16:creationId xmlns:a16="http://schemas.microsoft.com/office/drawing/2014/main" id="{F5B17AEA-9849-4718-AF02-D8D6581A601C}"/>
                </a:ext>
              </a:extLst>
            </p:cNvPr>
            <p:cNvSpPr>
              <a:spLocks/>
            </p:cNvSpPr>
            <p:nvPr/>
          </p:nvSpPr>
          <p:spPr bwMode="gray">
            <a:xfrm>
              <a:off x="6049554" y="5108670"/>
              <a:ext cx="44655" cy="19138"/>
            </a:xfrm>
            <a:custGeom>
              <a:avLst/>
              <a:gdLst>
                <a:gd name="T0" fmla="*/ 20 w 28"/>
                <a:gd name="T1" fmla="*/ 10 h 12"/>
                <a:gd name="T2" fmla="*/ 27 w 28"/>
                <a:gd name="T3" fmla="*/ 7 h 12"/>
                <a:gd name="T4" fmla="*/ 28 w 28"/>
                <a:gd name="T5" fmla="*/ 5 h 12"/>
                <a:gd name="T6" fmla="*/ 22 w 28"/>
                <a:gd name="T7" fmla="*/ 3 h 12"/>
                <a:gd name="T8" fmla="*/ 5 w 28"/>
                <a:gd name="T9" fmla="*/ 0 h 12"/>
                <a:gd name="T10" fmla="*/ 5 w 28"/>
                <a:gd name="T11" fmla="*/ 4 h 12"/>
                <a:gd name="T12" fmla="*/ 0 w 28"/>
                <a:gd name="T13" fmla="*/ 5 h 12"/>
                <a:gd name="T14" fmla="*/ 16 w 28"/>
                <a:gd name="T15" fmla="*/ 12 h 12"/>
                <a:gd name="T16" fmla="*/ 20 w 28"/>
                <a:gd name="T17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2">
                  <a:moveTo>
                    <a:pt x="20" y="10"/>
                  </a:moveTo>
                  <a:lnTo>
                    <a:pt x="27" y="7"/>
                  </a:lnTo>
                  <a:lnTo>
                    <a:pt x="28" y="5"/>
                  </a:lnTo>
                  <a:lnTo>
                    <a:pt x="22" y="3"/>
                  </a:lnTo>
                  <a:lnTo>
                    <a:pt x="5" y="0"/>
                  </a:lnTo>
                  <a:lnTo>
                    <a:pt x="5" y="4"/>
                  </a:lnTo>
                  <a:lnTo>
                    <a:pt x="0" y="5"/>
                  </a:lnTo>
                  <a:lnTo>
                    <a:pt x="16" y="12"/>
                  </a:lnTo>
                  <a:lnTo>
                    <a:pt x="20" y="1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5" name="Freeform 290">
              <a:extLst>
                <a:ext uri="{FF2B5EF4-FFF2-40B4-BE49-F238E27FC236}">
                  <a16:creationId xmlns:a16="http://schemas.microsoft.com/office/drawing/2014/main" id="{EB82D236-BA19-402A-AF3F-FB21364797C1}"/>
                </a:ext>
              </a:extLst>
            </p:cNvPr>
            <p:cNvSpPr>
              <a:spLocks/>
            </p:cNvSpPr>
            <p:nvPr/>
          </p:nvSpPr>
          <p:spPr bwMode="gray">
            <a:xfrm>
              <a:off x="6051149" y="5127808"/>
              <a:ext cx="66982" cy="15948"/>
            </a:xfrm>
            <a:custGeom>
              <a:avLst/>
              <a:gdLst>
                <a:gd name="T0" fmla="*/ 42 w 42"/>
                <a:gd name="T1" fmla="*/ 10 h 10"/>
                <a:gd name="T2" fmla="*/ 40 w 42"/>
                <a:gd name="T3" fmla="*/ 7 h 10"/>
                <a:gd name="T4" fmla="*/ 20 w 42"/>
                <a:gd name="T5" fmla="*/ 5 h 10"/>
                <a:gd name="T6" fmla="*/ 18 w 42"/>
                <a:gd name="T7" fmla="*/ 3 h 10"/>
                <a:gd name="T8" fmla="*/ 9 w 42"/>
                <a:gd name="T9" fmla="*/ 0 h 10"/>
                <a:gd name="T10" fmla="*/ 7 w 42"/>
                <a:gd name="T11" fmla="*/ 1 h 10"/>
                <a:gd name="T12" fmla="*/ 8 w 42"/>
                <a:gd name="T13" fmla="*/ 3 h 10"/>
                <a:gd name="T14" fmla="*/ 4 w 42"/>
                <a:gd name="T15" fmla="*/ 3 h 10"/>
                <a:gd name="T16" fmla="*/ 0 w 42"/>
                <a:gd name="T17" fmla="*/ 7 h 10"/>
                <a:gd name="T18" fmla="*/ 15 w 42"/>
                <a:gd name="T19" fmla="*/ 10 h 10"/>
                <a:gd name="T20" fmla="*/ 42 w 42"/>
                <a:gd name="T2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10">
                  <a:moveTo>
                    <a:pt x="42" y="10"/>
                  </a:moveTo>
                  <a:lnTo>
                    <a:pt x="40" y="7"/>
                  </a:lnTo>
                  <a:lnTo>
                    <a:pt x="20" y="5"/>
                  </a:lnTo>
                  <a:lnTo>
                    <a:pt x="18" y="3"/>
                  </a:lnTo>
                  <a:lnTo>
                    <a:pt x="9" y="0"/>
                  </a:lnTo>
                  <a:lnTo>
                    <a:pt x="7" y="1"/>
                  </a:lnTo>
                  <a:lnTo>
                    <a:pt x="8" y="3"/>
                  </a:lnTo>
                  <a:lnTo>
                    <a:pt x="4" y="3"/>
                  </a:lnTo>
                  <a:lnTo>
                    <a:pt x="0" y="7"/>
                  </a:lnTo>
                  <a:lnTo>
                    <a:pt x="15" y="10"/>
                  </a:lnTo>
                  <a:lnTo>
                    <a:pt x="42" y="1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6" name="Freeform 291">
              <a:extLst>
                <a:ext uri="{FF2B5EF4-FFF2-40B4-BE49-F238E27FC236}">
                  <a16:creationId xmlns:a16="http://schemas.microsoft.com/office/drawing/2014/main" id="{5AC68778-4AB2-475C-A868-B6ACAB13D705}"/>
                </a:ext>
              </a:extLst>
            </p:cNvPr>
            <p:cNvSpPr>
              <a:spLocks/>
            </p:cNvSpPr>
            <p:nvPr/>
          </p:nvSpPr>
          <p:spPr bwMode="gray">
            <a:xfrm>
              <a:off x="5947487" y="5052853"/>
              <a:ext cx="14354" cy="12758"/>
            </a:xfrm>
            <a:custGeom>
              <a:avLst/>
              <a:gdLst>
                <a:gd name="T0" fmla="*/ 11 w 29"/>
                <a:gd name="T1" fmla="*/ 4 h 24"/>
                <a:gd name="T2" fmla="*/ 10 w 29"/>
                <a:gd name="T3" fmla="*/ 16 h 24"/>
                <a:gd name="T4" fmla="*/ 11 w 29"/>
                <a:gd name="T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4">
                  <a:moveTo>
                    <a:pt x="11" y="4"/>
                  </a:moveTo>
                  <a:cubicBezTo>
                    <a:pt x="0" y="0"/>
                    <a:pt x="10" y="16"/>
                    <a:pt x="10" y="16"/>
                  </a:cubicBezTo>
                  <a:cubicBezTo>
                    <a:pt x="29" y="24"/>
                    <a:pt x="25" y="13"/>
                    <a:pt x="11" y="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7" name="Freeform 292">
              <a:extLst>
                <a:ext uri="{FF2B5EF4-FFF2-40B4-BE49-F238E27FC236}">
                  <a16:creationId xmlns:a16="http://schemas.microsoft.com/office/drawing/2014/main" id="{FEF41788-F017-4928-95A8-A63769DD1785}"/>
                </a:ext>
              </a:extLst>
            </p:cNvPr>
            <p:cNvSpPr>
              <a:spLocks/>
            </p:cNvSpPr>
            <p:nvPr/>
          </p:nvSpPr>
          <p:spPr bwMode="gray">
            <a:xfrm>
              <a:off x="5925159" y="4995440"/>
              <a:ext cx="17543" cy="7975"/>
            </a:xfrm>
            <a:custGeom>
              <a:avLst/>
              <a:gdLst>
                <a:gd name="T0" fmla="*/ 7 w 33"/>
                <a:gd name="T1" fmla="*/ 16 h 16"/>
                <a:gd name="T2" fmla="*/ 15 w 33"/>
                <a:gd name="T3" fmla="*/ 5 h 16"/>
                <a:gd name="T4" fmla="*/ 7 w 33"/>
                <a:gd name="T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" h="16">
                  <a:moveTo>
                    <a:pt x="7" y="16"/>
                  </a:moveTo>
                  <a:cubicBezTo>
                    <a:pt x="18" y="16"/>
                    <a:pt x="33" y="5"/>
                    <a:pt x="15" y="5"/>
                  </a:cubicBezTo>
                  <a:cubicBezTo>
                    <a:pt x="0" y="0"/>
                    <a:pt x="7" y="16"/>
                    <a:pt x="7" y="1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8" name="Freeform 293">
              <a:extLst>
                <a:ext uri="{FF2B5EF4-FFF2-40B4-BE49-F238E27FC236}">
                  <a16:creationId xmlns:a16="http://schemas.microsoft.com/office/drawing/2014/main" id="{C04A3319-DDC1-4A16-98BF-09EB38834110}"/>
                </a:ext>
              </a:extLst>
            </p:cNvPr>
            <p:cNvSpPr>
              <a:spLocks/>
            </p:cNvSpPr>
            <p:nvPr/>
          </p:nvSpPr>
          <p:spPr bwMode="gray">
            <a:xfrm>
              <a:off x="5904426" y="4953974"/>
              <a:ext cx="41465" cy="44655"/>
            </a:xfrm>
            <a:custGeom>
              <a:avLst/>
              <a:gdLst>
                <a:gd name="T0" fmla="*/ 10 w 26"/>
                <a:gd name="T1" fmla="*/ 16 h 28"/>
                <a:gd name="T2" fmla="*/ 15 w 26"/>
                <a:gd name="T3" fmla="*/ 20 h 28"/>
                <a:gd name="T4" fmla="*/ 22 w 26"/>
                <a:gd name="T5" fmla="*/ 28 h 28"/>
                <a:gd name="T6" fmla="*/ 26 w 26"/>
                <a:gd name="T7" fmla="*/ 25 h 28"/>
                <a:gd name="T8" fmla="*/ 17 w 26"/>
                <a:gd name="T9" fmla="*/ 16 h 28"/>
                <a:gd name="T10" fmla="*/ 13 w 26"/>
                <a:gd name="T11" fmla="*/ 15 h 28"/>
                <a:gd name="T12" fmla="*/ 8 w 26"/>
                <a:gd name="T13" fmla="*/ 5 h 28"/>
                <a:gd name="T14" fmla="*/ 6 w 26"/>
                <a:gd name="T15" fmla="*/ 4 h 28"/>
                <a:gd name="T16" fmla="*/ 0 w 26"/>
                <a:gd name="T17" fmla="*/ 0 h 28"/>
                <a:gd name="T18" fmla="*/ 10 w 26"/>
                <a:gd name="T1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8">
                  <a:moveTo>
                    <a:pt x="10" y="16"/>
                  </a:moveTo>
                  <a:lnTo>
                    <a:pt x="15" y="20"/>
                  </a:lnTo>
                  <a:lnTo>
                    <a:pt x="22" y="28"/>
                  </a:lnTo>
                  <a:lnTo>
                    <a:pt x="26" y="25"/>
                  </a:lnTo>
                  <a:lnTo>
                    <a:pt x="17" y="16"/>
                  </a:lnTo>
                  <a:lnTo>
                    <a:pt x="13" y="15"/>
                  </a:lnTo>
                  <a:lnTo>
                    <a:pt x="8" y="5"/>
                  </a:lnTo>
                  <a:lnTo>
                    <a:pt x="6" y="4"/>
                  </a:lnTo>
                  <a:lnTo>
                    <a:pt x="0" y="0"/>
                  </a:lnTo>
                  <a:lnTo>
                    <a:pt x="10" y="16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9" name="Freeform 294">
              <a:extLst>
                <a:ext uri="{FF2B5EF4-FFF2-40B4-BE49-F238E27FC236}">
                  <a16:creationId xmlns:a16="http://schemas.microsoft.com/office/drawing/2014/main" id="{0367C43C-CC99-4813-859E-ECCE4DF8E7C4}"/>
                </a:ext>
              </a:extLst>
            </p:cNvPr>
            <p:cNvSpPr>
              <a:spLocks/>
            </p:cNvSpPr>
            <p:nvPr/>
          </p:nvSpPr>
          <p:spPr bwMode="gray">
            <a:xfrm>
              <a:off x="5875720" y="4885397"/>
              <a:ext cx="33491" cy="33491"/>
            </a:xfrm>
            <a:custGeom>
              <a:avLst/>
              <a:gdLst>
                <a:gd name="T0" fmla="*/ 16 w 21"/>
                <a:gd name="T1" fmla="*/ 21 h 21"/>
                <a:gd name="T2" fmla="*/ 21 w 21"/>
                <a:gd name="T3" fmla="*/ 18 h 21"/>
                <a:gd name="T4" fmla="*/ 16 w 21"/>
                <a:gd name="T5" fmla="*/ 13 h 21"/>
                <a:gd name="T6" fmla="*/ 14 w 21"/>
                <a:gd name="T7" fmla="*/ 9 h 21"/>
                <a:gd name="T8" fmla="*/ 8 w 21"/>
                <a:gd name="T9" fmla="*/ 3 h 21"/>
                <a:gd name="T10" fmla="*/ 5 w 21"/>
                <a:gd name="T11" fmla="*/ 0 h 21"/>
                <a:gd name="T12" fmla="*/ 5 w 21"/>
                <a:gd name="T13" fmla="*/ 7 h 21"/>
                <a:gd name="T14" fmla="*/ 0 w 21"/>
                <a:gd name="T15" fmla="*/ 11 h 21"/>
                <a:gd name="T16" fmla="*/ 6 w 21"/>
                <a:gd name="T17" fmla="*/ 18 h 21"/>
                <a:gd name="T18" fmla="*/ 11 w 21"/>
                <a:gd name="T19" fmla="*/ 16 h 21"/>
                <a:gd name="T20" fmla="*/ 11 w 21"/>
                <a:gd name="T21" fmla="*/ 18 h 21"/>
                <a:gd name="T22" fmla="*/ 16 w 21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16" y="21"/>
                  </a:moveTo>
                  <a:lnTo>
                    <a:pt x="21" y="18"/>
                  </a:lnTo>
                  <a:lnTo>
                    <a:pt x="16" y="13"/>
                  </a:lnTo>
                  <a:lnTo>
                    <a:pt x="14" y="9"/>
                  </a:lnTo>
                  <a:lnTo>
                    <a:pt x="8" y="3"/>
                  </a:lnTo>
                  <a:lnTo>
                    <a:pt x="5" y="0"/>
                  </a:lnTo>
                  <a:lnTo>
                    <a:pt x="5" y="7"/>
                  </a:lnTo>
                  <a:lnTo>
                    <a:pt x="0" y="11"/>
                  </a:lnTo>
                  <a:lnTo>
                    <a:pt x="6" y="18"/>
                  </a:lnTo>
                  <a:lnTo>
                    <a:pt x="11" y="16"/>
                  </a:lnTo>
                  <a:lnTo>
                    <a:pt x="11" y="18"/>
                  </a:lnTo>
                  <a:lnTo>
                    <a:pt x="16" y="2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0" name="Freeform 295">
              <a:extLst>
                <a:ext uri="{FF2B5EF4-FFF2-40B4-BE49-F238E27FC236}">
                  <a16:creationId xmlns:a16="http://schemas.microsoft.com/office/drawing/2014/main" id="{E2437109-ACE9-4110-868D-5674646FC76F}"/>
                </a:ext>
              </a:extLst>
            </p:cNvPr>
            <p:cNvSpPr>
              <a:spLocks/>
            </p:cNvSpPr>
            <p:nvPr/>
          </p:nvSpPr>
          <p:spPr bwMode="gray">
            <a:xfrm>
              <a:off x="5859772" y="4891776"/>
              <a:ext cx="25517" cy="86120"/>
            </a:xfrm>
            <a:custGeom>
              <a:avLst/>
              <a:gdLst>
                <a:gd name="T0" fmla="*/ 48 w 48"/>
                <a:gd name="T1" fmla="*/ 125 h 163"/>
                <a:gd name="T2" fmla="*/ 37 w 48"/>
                <a:gd name="T3" fmla="*/ 113 h 163"/>
                <a:gd name="T4" fmla="*/ 31 w 48"/>
                <a:gd name="T5" fmla="*/ 74 h 163"/>
                <a:gd name="T6" fmla="*/ 36 w 48"/>
                <a:gd name="T7" fmla="*/ 55 h 163"/>
                <a:gd name="T8" fmla="*/ 22 w 48"/>
                <a:gd name="T9" fmla="*/ 28 h 163"/>
                <a:gd name="T10" fmla="*/ 20 w 48"/>
                <a:gd name="T11" fmla="*/ 1 h 163"/>
                <a:gd name="T12" fmla="*/ 8 w 48"/>
                <a:gd name="T13" fmla="*/ 0 h 163"/>
                <a:gd name="T14" fmla="*/ 0 w 48"/>
                <a:gd name="T15" fmla="*/ 19 h 163"/>
                <a:gd name="T16" fmla="*/ 21 w 48"/>
                <a:gd name="T17" fmla="*/ 43 h 163"/>
                <a:gd name="T18" fmla="*/ 21 w 48"/>
                <a:gd name="T19" fmla="*/ 62 h 163"/>
                <a:gd name="T20" fmla="*/ 10 w 48"/>
                <a:gd name="T21" fmla="*/ 58 h 163"/>
                <a:gd name="T22" fmla="*/ 26 w 48"/>
                <a:gd name="T23" fmla="*/ 104 h 163"/>
                <a:gd name="T24" fmla="*/ 11 w 48"/>
                <a:gd name="T25" fmla="*/ 104 h 163"/>
                <a:gd name="T26" fmla="*/ 20 w 48"/>
                <a:gd name="T27" fmla="*/ 146 h 163"/>
                <a:gd name="T28" fmla="*/ 42 w 48"/>
                <a:gd name="T29" fmla="*/ 163 h 163"/>
                <a:gd name="T30" fmla="*/ 46 w 48"/>
                <a:gd name="T31" fmla="*/ 155 h 163"/>
                <a:gd name="T32" fmla="*/ 28 w 48"/>
                <a:gd name="T33" fmla="*/ 135 h 163"/>
                <a:gd name="T34" fmla="*/ 25 w 48"/>
                <a:gd name="T35" fmla="*/ 124 h 163"/>
                <a:gd name="T36" fmla="*/ 36 w 48"/>
                <a:gd name="T37" fmla="*/ 128 h 163"/>
                <a:gd name="T38" fmla="*/ 48 w 48"/>
                <a:gd name="T39" fmla="*/ 12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" h="163">
                  <a:moveTo>
                    <a:pt x="48" y="125"/>
                  </a:moveTo>
                  <a:cubicBezTo>
                    <a:pt x="37" y="113"/>
                    <a:pt x="37" y="113"/>
                    <a:pt x="37" y="113"/>
                  </a:cubicBezTo>
                  <a:cubicBezTo>
                    <a:pt x="31" y="74"/>
                    <a:pt x="31" y="74"/>
                    <a:pt x="31" y="74"/>
                  </a:cubicBezTo>
                  <a:cubicBezTo>
                    <a:pt x="31" y="74"/>
                    <a:pt x="43" y="63"/>
                    <a:pt x="36" y="55"/>
                  </a:cubicBezTo>
                  <a:cubicBezTo>
                    <a:pt x="32" y="47"/>
                    <a:pt x="25" y="39"/>
                    <a:pt x="22" y="28"/>
                  </a:cubicBezTo>
                  <a:cubicBezTo>
                    <a:pt x="22" y="20"/>
                    <a:pt x="20" y="1"/>
                    <a:pt x="2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14" y="39"/>
                    <a:pt x="21" y="43"/>
                  </a:cubicBezTo>
                  <a:cubicBezTo>
                    <a:pt x="25" y="51"/>
                    <a:pt x="21" y="62"/>
                    <a:pt x="21" y="62"/>
                  </a:cubicBezTo>
                  <a:cubicBezTo>
                    <a:pt x="10" y="58"/>
                    <a:pt x="10" y="58"/>
                    <a:pt x="10" y="58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11" y="104"/>
                    <a:pt x="11" y="104"/>
                    <a:pt x="11" y="104"/>
                  </a:cubicBezTo>
                  <a:cubicBezTo>
                    <a:pt x="20" y="146"/>
                    <a:pt x="20" y="146"/>
                    <a:pt x="20" y="146"/>
                  </a:cubicBezTo>
                  <a:cubicBezTo>
                    <a:pt x="42" y="163"/>
                    <a:pt x="42" y="163"/>
                    <a:pt x="42" y="163"/>
                  </a:cubicBezTo>
                  <a:cubicBezTo>
                    <a:pt x="46" y="155"/>
                    <a:pt x="46" y="155"/>
                    <a:pt x="46" y="155"/>
                  </a:cubicBezTo>
                  <a:cubicBezTo>
                    <a:pt x="28" y="135"/>
                    <a:pt x="28" y="135"/>
                    <a:pt x="28" y="135"/>
                  </a:cubicBezTo>
                  <a:cubicBezTo>
                    <a:pt x="25" y="124"/>
                    <a:pt x="25" y="124"/>
                    <a:pt x="25" y="124"/>
                  </a:cubicBezTo>
                  <a:cubicBezTo>
                    <a:pt x="36" y="128"/>
                    <a:pt x="36" y="128"/>
                    <a:pt x="36" y="128"/>
                  </a:cubicBezTo>
                  <a:lnTo>
                    <a:pt x="48" y="12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1" name="Freeform 296">
              <a:extLst>
                <a:ext uri="{FF2B5EF4-FFF2-40B4-BE49-F238E27FC236}">
                  <a16:creationId xmlns:a16="http://schemas.microsoft.com/office/drawing/2014/main" id="{52F51374-6D1B-484E-A5A5-7D97F2679CAE}"/>
                </a:ext>
              </a:extLst>
            </p:cNvPr>
            <p:cNvSpPr>
              <a:spLocks/>
            </p:cNvSpPr>
            <p:nvPr/>
          </p:nvSpPr>
          <p:spPr bwMode="gray">
            <a:xfrm>
              <a:off x="5896453" y="4930052"/>
              <a:ext cx="9569" cy="11164"/>
            </a:xfrm>
            <a:custGeom>
              <a:avLst/>
              <a:gdLst>
                <a:gd name="T0" fmla="*/ 6 w 6"/>
                <a:gd name="T1" fmla="*/ 7 h 7"/>
                <a:gd name="T2" fmla="*/ 4 w 6"/>
                <a:gd name="T3" fmla="*/ 0 h 7"/>
                <a:gd name="T4" fmla="*/ 0 w 6"/>
                <a:gd name="T5" fmla="*/ 1 h 7"/>
                <a:gd name="T6" fmla="*/ 3 w 6"/>
                <a:gd name="T7" fmla="*/ 3 h 7"/>
                <a:gd name="T8" fmla="*/ 1 w 6"/>
                <a:gd name="T9" fmla="*/ 7 h 7"/>
                <a:gd name="T10" fmla="*/ 6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6" y="7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6" y="7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2" name="Freeform 297">
              <a:extLst>
                <a:ext uri="{FF2B5EF4-FFF2-40B4-BE49-F238E27FC236}">
                  <a16:creationId xmlns:a16="http://schemas.microsoft.com/office/drawing/2014/main" id="{42CA20CC-3F44-4E75-8979-5503204DB55F}"/>
                </a:ext>
              </a:extLst>
            </p:cNvPr>
            <p:cNvSpPr>
              <a:spLocks/>
            </p:cNvSpPr>
            <p:nvPr/>
          </p:nvSpPr>
          <p:spPr bwMode="gray">
            <a:xfrm>
              <a:off x="5929943" y="5012982"/>
              <a:ext cx="17543" cy="25517"/>
            </a:xfrm>
            <a:custGeom>
              <a:avLst/>
              <a:gdLst>
                <a:gd name="T0" fmla="*/ 11 w 33"/>
                <a:gd name="T1" fmla="*/ 23 h 47"/>
                <a:gd name="T2" fmla="*/ 18 w 33"/>
                <a:gd name="T3" fmla="*/ 20 h 47"/>
                <a:gd name="T4" fmla="*/ 11 w 33"/>
                <a:gd name="T5" fmla="*/ 2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" h="47">
                  <a:moveTo>
                    <a:pt x="11" y="23"/>
                  </a:moveTo>
                  <a:cubicBezTo>
                    <a:pt x="32" y="47"/>
                    <a:pt x="33" y="36"/>
                    <a:pt x="18" y="20"/>
                  </a:cubicBezTo>
                  <a:cubicBezTo>
                    <a:pt x="0" y="0"/>
                    <a:pt x="11" y="23"/>
                    <a:pt x="11" y="23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3" name="Freeform 298">
              <a:extLst>
                <a:ext uri="{FF2B5EF4-FFF2-40B4-BE49-F238E27FC236}">
                  <a16:creationId xmlns:a16="http://schemas.microsoft.com/office/drawing/2014/main" id="{28BC9217-F785-4EC0-BDAB-9E41E144C4B1}"/>
                </a:ext>
              </a:extLst>
            </p:cNvPr>
            <p:cNvSpPr>
              <a:spLocks/>
            </p:cNvSpPr>
            <p:nvPr/>
          </p:nvSpPr>
          <p:spPr bwMode="gray">
            <a:xfrm>
              <a:off x="5907616" y="4984275"/>
              <a:ext cx="9569" cy="7975"/>
            </a:xfrm>
            <a:custGeom>
              <a:avLst/>
              <a:gdLst>
                <a:gd name="T0" fmla="*/ 0 w 18"/>
                <a:gd name="T1" fmla="*/ 12 h 16"/>
                <a:gd name="T2" fmla="*/ 7 w 18"/>
                <a:gd name="T3" fmla="*/ 5 h 16"/>
                <a:gd name="T4" fmla="*/ 0 w 18"/>
                <a:gd name="T5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6">
                  <a:moveTo>
                    <a:pt x="0" y="12"/>
                  </a:moveTo>
                  <a:cubicBezTo>
                    <a:pt x="11" y="16"/>
                    <a:pt x="18" y="9"/>
                    <a:pt x="7" y="5"/>
                  </a:cubicBezTo>
                  <a:cubicBezTo>
                    <a:pt x="0" y="0"/>
                    <a:pt x="0" y="12"/>
                    <a:pt x="0" y="1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4" name="Freeform 299">
              <a:extLst>
                <a:ext uri="{FF2B5EF4-FFF2-40B4-BE49-F238E27FC236}">
                  <a16:creationId xmlns:a16="http://schemas.microsoft.com/office/drawing/2014/main" id="{38C45519-A3C5-4FD8-A6E4-06F52800C618}"/>
                </a:ext>
              </a:extLst>
            </p:cNvPr>
            <p:cNvSpPr>
              <a:spLocks/>
            </p:cNvSpPr>
            <p:nvPr/>
          </p:nvSpPr>
          <p:spPr bwMode="gray">
            <a:xfrm>
              <a:off x="6019252" y="5146946"/>
              <a:ext cx="27112" cy="11164"/>
            </a:xfrm>
            <a:custGeom>
              <a:avLst/>
              <a:gdLst>
                <a:gd name="T0" fmla="*/ 19 w 52"/>
                <a:gd name="T1" fmla="*/ 6 h 21"/>
                <a:gd name="T2" fmla="*/ 0 w 52"/>
                <a:gd name="T3" fmla="*/ 13 h 21"/>
                <a:gd name="T4" fmla="*/ 30 w 52"/>
                <a:gd name="T5" fmla="*/ 18 h 21"/>
                <a:gd name="T6" fmla="*/ 19 w 52"/>
                <a:gd name="T7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21">
                  <a:moveTo>
                    <a:pt x="19" y="6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7" y="21"/>
                    <a:pt x="30" y="18"/>
                  </a:cubicBezTo>
                  <a:cubicBezTo>
                    <a:pt x="52" y="12"/>
                    <a:pt x="49" y="0"/>
                    <a:pt x="19" y="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5" name="Freeform 300">
              <a:extLst>
                <a:ext uri="{FF2B5EF4-FFF2-40B4-BE49-F238E27FC236}">
                  <a16:creationId xmlns:a16="http://schemas.microsoft.com/office/drawing/2014/main" id="{7FFF30B4-35DF-46D6-8F32-E206ACCB6B47}"/>
                </a:ext>
              </a:extLst>
            </p:cNvPr>
            <p:cNvSpPr>
              <a:spLocks/>
            </p:cNvSpPr>
            <p:nvPr/>
          </p:nvSpPr>
          <p:spPr bwMode="gray">
            <a:xfrm>
              <a:off x="5854988" y="4947595"/>
              <a:ext cx="7975" cy="15948"/>
            </a:xfrm>
            <a:custGeom>
              <a:avLst/>
              <a:gdLst>
                <a:gd name="T0" fmla="*/ 0 w 13"/>
                <a:gd name="T1" fmla="*/ 19 h 30"/>
                <a:gd name="T2" fmla="*/ 12 w 13"/>
                <a:gd name="T3" fmla="*/ 15 h 30"/>
                <a:gd name="T4" fmla="*/ 0 w 13"/>
                <a:gd name="T5" fmla="*/ 1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30">
                  <a:moveTo>
                    <a:pt x="0" y="19"/>
                  </a:moveTo>
                  <a:cubicBezTo>
                    <a:pt x="0" y="30"/>
                    <a:pt x="12" y="15"/>
                    <a:pt x="12" y="15"/>
                  </a:cubicBezTo>
                  <a:cubicBezTo>
                    <a:pt x="13" y="0"/>
                    <a:pt x="1" y="7"/>
                    <a:pt x="0" y="19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6" name="Freeform 301">
              <a:extLst>
                <a:ext uri="{FF2B5EF4-FFF2-40B4-BE49-F238E27FC236}">
                  <a16:creationId xmlns:a16="http://schemas.microsoft.com/office/drawing/2014/main" id="{1A8B32A3-9864-4B6D-9F95-09BEF3E720F9}"/>
                </a:ext>
              </a:extLst>
            </p:cNvPr>
            <p:cNvSpPr>
              <a:spLocks/>
            </p:cNvSpPr>
            <p:nvPr/>
          </p:nvSpPr>
          <p:spPr bwMode="gray">
            <a:xfrm>
              <a:off x="5907616" y="5001819"/>
              <a:ext cx="15948" cy="11164"/>
            </a:xfrm>
            <a:custGeom>
              <a:avLst/>
              <a:gdLst>
                <a:gd name="T0" fmla="*/ 19 w 30"/>
                <a:gd name="T1" fmla="*/ 8 h 20"/>
                <a:gd name="T2" fmla="*/ 0 w 30"/>
                <a:gd name="T3" fmla="*/ 11 h 20"/>
                <a:gd name="T4" fmla="*/ 19 w 30"/>
                <a:gd name="T5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20">
                  <a:moveTo>
                    <a:pt x="19" y="8"/>
                  </a:moveTo>
                  <a:cubicBezTo>
                    <a:pt x="8" y="0"/>
                    <a:pt x="0" y="11"/>
                    <a:pt x="0" y="11"/>
                  </a:cubicBezTo>
                  <a:cubicBezTo>
                    <a:pt x="18" y="20"/>
                    <a:pt x="30" y="16"/>
                    <a:pt x="19" y="8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7" name="Freeform 302">
              <a:extLst>
                <a:ext uri="{FF2B5EF4-FFF2-40B4-BE49-F238E27FC236}">
                  <a16:creationId xmlns:a16="http://schemas.microsoft.com/office/drawing/2014/main" id="{A3E79C30-B795-4AF8-881C-4C00BEA2C480}"/>
                </a:ext>
              </a:extLst>
            </p:cNvPr>
            <p:cNvSpPr>
              <a:spLocks/>
            </p:cNvSpPr>
            <p:nvPr/>
          </p:nvSpPr>
          <p:spPr bwMode="gray">
            <a:xfrm>
              <a:off x="5891668" y="4982681"/>
              <a:ext cx="12758" cy="7975"/>
            </a:xfrm>
            <a:custGeom>
              <a:avLst/>
              <a:gdLst>
                <a:gd name="T0" fmla="*/ 15 w 23"/>
                <a:gd name="T1" fmla="*/ 4 h 15"/>
                <a:gd name="T2" fmla="*/ 7 w 23"/>
                <a:gd name="T3" fmla="*/ 15 h 15"/>
                <a:gd name="T4" fmla="*/ 15 w 23"/>
                <a:gd name="T5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5">
                  <a:moveTo>
                    <a:pt x="15" y="4"/>
                  </a:moveTo>
                  <a:cubicBezTo>
                    <a:pt x="12" y="0"/>
                    <a:pt x="0" y="11"/>
                    <a:pt x="7" y="15"/>
                  </a:cubicBezTo>
                  <a:cubicBezTo>
                    <a:pt x="7" y="15"/>
                    <a:pt x="23" y="8"/>
                    <a:pt x="15" y="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8" name="Freeform 303">
              <a:extLst>
                <a:ext uri="{FF2B5EF4-FFF2-40B4-BE49-F238E27FC236}">
                  <a16:creationId xmlns:a16="http://schemas.microsoft.com/office/drawing/2014/main" id="{6DDFA4C9-4692-486C-A0B7-B32AB5D56790}"/>
                </a:ext>
              </a:extLst>
            </p:cNvPr>
            <p:cNvSpPr>
              <a:spLocks/>
            </p:cNvSpPr>
            <p:nvPr/>
          </p:nvSpPr>
          <p:spPr bwMode="gray">
            <a:xfrm>
              <a:off x="5898047" y="4998629"/>
              <a:ext cx="12758" cy="3190"/>
            </a:xfrm>
            <a:custGeom>
              <a:avLst/>
              <a:gdLst>
                <a:gd name="T0" fmla="*/ 19 w 26"/>
                <a:gd name="T1" fmla="*/ 0 h 7"/>
                <a:gd name="T2" fmla="*/ 11 w 26"/>
                <a:gd name="T3" fmla="*/ 7 h 7"/>
                <a:gd name="T4" fmla="*/ 19 w 26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7">
                  <a:moveTo>
                    <a:pt x="19" y="0"/>
                  </a:moveTo>
                  <a:cubicBezTo>
                    <a:pt x="8" y="0"/>
                    <a:pt x="0" y="3"/>
                    <a:pt x="11" y="7"/>
                  </a:cubicBezTo>
                  <a:cubicBezTo>
                    <a:pt x="11" y="7"/>
                    <a:pt x="26" y="4"/>
                    <a:pt x="19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9" name="Freeform 304">
              <a:extLst>
                <a:ext uri="{FF2B5EF4-FFF2-40B4-BE49-F238E27FC236}">
                  <a16:creationId xmlns:a16="http://schemas.microsoft.com/office/drawing/2014/main" id="{12DA81F5-7B0A-4901-BE09-6874D3BD6009}"/>
                </a:ext>
              </a:extLst>
            </p:cNvPr>
            <p:cNvSpPr>
              <a:spLocks/>
            </p:cNvSpPr>
            <p:nvPr/>
          </p:nvSpPr>
          <p:spPr bwMode="gray">
            <a:xfrm>
              <a:off x="6030417" y="5102291"/>
              <a:ext cx="23923" cy="11164"/>
            </a:xfrm>
            <a:custGeom>
              <a:avLst/>
              <a:gdLst>
                <a:gd name="T0" fmla="*/ 25 w 47"/>
                <a:gd name="T1" fmla="*/ 8 h 24"/>
                <a:gd name="T2" fmla="*/ 6 w 47"/>
                <a:gd name="T3" fmla="*/ 15 h 24"/>
                <a:gd name="T4" fmla="*/ 25 w 47"/>
                <a:gd name="T5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4">
                  <a:moveTo>
                    <a:pt x="25" y="8"/>
                  </a:moveTo>
                  <a:cubicBezTo>
                    <a:pt x="0" y="0"/>
                    <a:pt x="6" y="15"/>
                    <a:pt x="6" y="15"/>
                  </a:cubicBezTo>
                  <a:cubicBezTo>
                    <a:pt x="21" y="24"/>
                    <a:pt x="47" y="17"/>
                    <a:pt x="25" y="8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0" name="Freeform 305">
              <a:extLst>
                <a:ext uri="{FF2B5EF4-FFF2-40B4-BE49-F238E27FC236}">
                  <a16:creationId xmlns:a16="http://schemas.microsoft.com/office/drawing/2014/main" id="{61A551AA-1EC8-41A0-BCBB-E91D027C4778}"/>
                </a:ext>
              </a:extLst>
            </p:cNvPr>
            <p:cNvSpPr>
              <a:spLocks/>
            </p:cNvSpPr>
            <p:nvPr/>
          </p:nvSpPr>
          <p:spPr bwMode="gray">
            <a:xfrm>
              <a:off x="5912401" y="5016172"/>
              <a:ext cx="30302" cy="35086"/>
            </a:xfrm>
            <a:custGeom>
              <a:avLst/>
              <a:gdLst>
                <a:gd name="T0" fmla="*/ 10 w 19"/>
                <a:gd name="T1" fmla="*/ 7 h 22"/>
                <a:gd name="T2" fmla="*/ 4 w 19"/>
                <a:gd name="T3" fmla="*/ 0 h 22"/>
                <a:gd name="T4" fmla="*/ 0 w 19"/>
                <a:gd name="T5" fmla="*/ 0 h 22"/>
                <a:gd name="T6" fmla="*/ 7 w 19"/>
                <a:gd name="T7" fmla="*/ 7 h 22"/>
                <a:gd name="T8" fmla="*/ 11 w 19"/>
                <a:gd name="T9" fmla="*/ 12 h 22"/>
                <a:gd name="T10" fmla="*/ 18 w 19"/>
                <a:gd name="T11" fmla="*/ 22 h 22"/>
                <a:gd name="T12" fmla="*/ 19 w 19"/>
                <a:gd name="T13" fmla="*/ 18 h 22"/>
                <a:gd name="T14" fmla="*/ 12 w 19"/>
                <a:gd name="T15" fmla="*/ 11 h 22"/>
                <a:gd name="T16" fmla="*/ 10 w 19"/>
                <a:gd name="T17" fmla="*/ 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22">
                  <a:moveTo>
                    <a:pt x="10" y="7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7" y="7"/>
                  </a:lnTo>
                  <a:lnTo>
                    <a:pt x="11" y="12"/>
                  </a:lnTo>
                  <a:lnTo>
                    <a:pt x="18" y="22"/>
                  </a:lnTo>
                  <a:lnTo>
                    <a:pt x="19" y="18"/>
                  </a:lnTo>
                  <a:lnTo>
                    <a:pt x="12" y="11"/>
                  </a:lnTo>
                  <a:lnTo>
                    <a:pt x="10" y="7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1" name="Freeform 306">
              <a:extLst>
                <a:ext uri="{FF2B5EF4-FFF2-40B4-BE49-F238E27FC236}">
                  <a16:creationId xmlns:a16="http://schemas.microsoft.com/office/drawing/2014/main" id="{2DB05415-AC26-43CD-895E-F9DA4202D5EF}"/>
                </a:ext>
              </a:extLst>
            </p:cNvPr>
            <p:cNvSpPr>
              <a:spLocks/>
            </p:cNvSpPr>
            <p:nvPr/>
          </p:nvSpPr>
          <p:spPr bwMode="gray">
            <a:xfrm>
              <a:off x="5792790" y="4719537"/>
              <a:ext cx="519908" cy="497580"/>
            </a:xfrm>
            <a:custGeom>
              <a:avLst/>
              <a:gdLst>
                <a:gd name="T0" fmla="*/ 842 w 983"/>
                <a:gd name="T1" fmla="*/ 905 h 940"/>
                <a:gd name="T2" fmla="*/ 744 w 983"/>
                <a:gd name="T3" fmla="*/ 839 h 940"/>
                <a:gd name="T4" fmla="*/ 712 w 983"/>
                <a:gd name="T5" fmla="*/ 803 h 940"/>
                <a:gd name="T6" fmla="*/ 645 w 983"/>
                <a:gd name="T7" fmla="*/ 716 h 940"/>
                <a:gd name="T8" fmla="*/ 548 w 983"/>
                <a:gd name="T9" fmla="*/ 635 h 940"/>
                <a:gd name="T10" fmla="*/ 476 w 983"/>
                <a:gd name="T11" fmla="*/ 562 h 940"/>
                <a:gd name="T12" fmla="*/ 421 w 983"/>
                <a:gd name="T13" fmla="*/ 460 h 940"/>
                <a:gd name="T14" fmla="*/ 412 w 983"/>
                <a:gd name="T15" fmla="*/ 422 h 940"/>
                <a:gd name="T16" fmla="*/ 379 w 983"/>
                <a:gd name="T17" fmla="*/ 317 h 940"/>
                <a:gd name="T18" fmla="*/ 471 w 983"/>
                <a:gd name="T19" fmla="*/ 359 h 940"/>
                <a:gd name="T20" fmla="*/ 555 w 983"/>
                <a:gd name="T21" fmla="*/ 318 h 940"/>
                <a:gd name="T22" fmla="*/ 614 w 983"/>
                <a:gd name="T23" fmla="*/ 324 h 940"/>
                <a:gd name="T24" fmla="*/ 718 w 983"/>
                <a:gd name="T25" fmla="*/ 341 h 940"/>
                <a:gd name="T26" fmla="*/ 775 w 983"/>
                <a:gd name="T27" fmla="*/ 336 h 940"/>
                <a:gd name="T28" fmla="*/ 813 w 983"/>
                <a:gd name="T29" fmla="*/ 322 h 940"/>
                <a:gd name="T30" fmla="*/ 865 w 983"/>
                <a:gd name="T31" fmla="*/ 332 h 940"/>
                <a:gd name="T32" fmla="*/ 931 w 983"/>
                <a:gd name="T33" fmla="*/ 358 h 940"/>
                <a:gd name="T34" fmla="*/ 941 w 983"/>
                <a:gd name="T35" fmla="*/ 298 h 940"/>
                <a:gd name="T36" fmla="*/ 983 w 983"/>
                <a:gd name="T37" fmla="*/ 288 h 940"/>
                <a:gd name="T38" fmla="*/ 905 w 983"/>
                <a:gd name="T39" fmla="*/ 262 h 940"/>
                <a:gd name="T40" fmla="*/ 915 w 983"/>
                <a:gd name="T41" fmla="*/ 212 h 940"/>
                <a:gd name="T42" fmla="*/ 898 w 983"/>
                <a:gd name="T43" fmla="*/ 169 h 940"/>
                <a:gd name="T44" fmla="*/ 877 w 983"/>
                <a:gd name="T45" fmla="*/ 142 h 940"/>
                <a:gd name="T46" fmla="*/ 823 w 983"/>
                <a:gd name="T47" fmla="*/ 177 h 940"/>
                <a:gd name="T48" fmla="*/ 689 w 983"/>
                <a:gd name="T49" fmla="*/ 167 h 940"/>
                <a:gd name="T50" fmla="*/ 634 w 983"/>
                <a:gd name="T51" fmla="*/ 134 h 940"/>
                <a:gd name="T52" fmla="*/ 560 w 983"/>
                <a:gd name="T53" fmla="*/ 46 h 940"/>
                <a:gd name="T54" fmla="*/ 523 w 983"/>
                <a:gd name="T55" fmla="*/ 25 h 940"/>
                <a:gd name="T56" fmla="*/ 457 w 983"/>
                <a:gd name="T57" fmla="*/ 3 h 940"/>
                <a:gd name="T58" fmla="*/ 426 w 983"/>
                <a:gd name="T59" fmla="*/ 32 h 940"/>
                <a:gd name="T60" fmla="*/ 348 w 983"/>
                <a:gd name="T61" fmla="*/ 93 h 940"/>
                <a:gd name="T62" fmla="*/ 359 w 983"/>
                <a:gd name="T63" fmla="*/ 171 h 940"/>
                <a:gd name="T64" fmla="*/ 283 w 983"/>
                <a:gd name="T65" fmla="*/ 198 h 940"/>
                <a:gd name="T66" fmla="*/ 316 w 983"/>
                <a:gd name="T67" fmla="*/ 211 h 940"/>
                <a:gd name="T68" fmla="*/ 311 w 983"/>
                <a:gd name="T69" fmla="*/ 252 h 940"/>
                <a:gd name="T70" fmla="*/ 262 w 983"/>
                <a:gd name="T71" fmla="*/ 254 h 940"/>
                <a:gd name="T72" fmla="*/ 236 w 983"/>
                <a:gd name="T73" fmla="*/ 256 h 940"/>
                <a:gd name="T74" fmla="*/ 185 w 983"/>
                <a:gd name="T75" fmla="*/ 223 h 940"/>
                <a:gd name="T76" fmla="*/ 177 w 983"/>
                <a:gd name="T77" fmla="*/ 223 h 940"/>
                <a:gd name="T78" fmla="*/ 165 w 983"/>
                <a:gd name="T79" fmla="*/ 242 h 940"/>
                <a:gd name="T80" fmla="*/ 94 w 983"/>
                <a:gd name="T81" fmla="*/ 250 h 940"/>
                <a:gd name="T82" fmla="*/ 49 w 983"/>
                <a:gd name="T83" fmla="*/ 251 h 940"/>
                <a:gd name="T84" fmla="*/ 8 w 983"/>
                <a:gd name="T85" fmla="*/ 253 h 940"/>
                <a:gd name="T86" fmla="*/ 10 w 983"/>
                <a:gd name="T87" fmla="*/ 276 h 940"/>
                <a:gd name="T88" fmla="*/ 34 w 983"/>
                <a:gd name="T89" fmla="*/ 331 h 940"/>
                <a:gd name="T90" fmla="*/ 44 w 983"/>
                <a:gd name="T91" fmla="*/ 366 h 940"/>
                <a:gd name="T92" fmla="*/ 83 w 983"/>
                <a:gd name="T93" fmla="*/ 410 h 940"/>
                <a:gd name="T94" fmla="*/ 111 w 983"/>
                <a:gd name="T95" fmla="*/ 377 h 940"/>
                <a:gd name="T96" fmla="*/ 214 w 983"/>
                <a:gd name="T97" fmla="*/ 328 h 940"/>
                <a:gd name="T98" fmla="*/ 235 w 983"/>
                <a:gd name="T99" fmla="*/ 440 h 940"/>
                <a:gd name="T100" fmla="*/ 343 w 983"/>
                <a:gd name="T101" fmla="*/ 537 h 940"/>
                <a:gd name="T102" fmla="*/ 305 w 983"/>
                <a:gd name="T103" fmla="*/ 535 h 940"/>
                <a:gd name="T104" fmla="*/ 331 w 983"/>
                <a:gd name="T105" fmla="*/ 624 h 940"/>
                <a:gd name="T106" fmla="*/ 410 w 983"/>
                <a:gd name="T107" fmla="*/ 708 h 940"/>
                <a:gd name="T108" fmla="*/ 485 w 983"/>
                <a:gd name="T109" fmla="*/ 708 h 940"/>
                <a:gd name="T110" fmla="*/ 608 w 983"/>
                <a:gd name="T111" fmla="*/ 783 h 940"/>
                <a:gd name="T112" fmla="*/ 710 w 983"/>
                <a:gd name="T113" fmla="*/ 853 h 940"/>
                <a:gd name="T114" fmla="*/ 647 w 983"/>
                <a:gd name="T115" fmla="*/ 827 h 940"/>
                <a:gd name="T116" fmla="*/ 614 w 983"/>
                <a:gd name="T117" fmla="*/ 829 h 940"/>
                <a:gd name="T118" fmla="*/ 716 w 983"/>
                <a:gd name="T119" fmla="*/ 876 h 940"/>
                <a:gd name="T120" fmla="*/ 782 w 983"/>
                <a:gd name="T121" fmla="*/ 906 h 940"/>
                <a:gd name="T122" fmla="*/ 808 w 983"/>
                <a:gd name="T123" fmla="*/ 915 h 940"/>
                <a:gd name="T124" fmla="*/ 849 w 983"/>
                <a:gd name="T125" fmla="*/ 917 h 9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83" h="940">
                  <a:moveTo>
                    <a:pt x="844" y="905"/>
                  </a:moveTo>
                  <a:cubicBezTo>
                    <a:pt x="843" y="905"/>
                    <a:pt x="843" y="905"/>
                    <a:pt x="842" y="905"/>
                  </a:cubicBezTo>
                  <a:cubicBezTo>
                    <a:pt x="827" y="900"/>
                    <a:pt x="820" y="908"/>
                    <a:pt x="820" y="908"/>
                  </a:cubicBezTo>
                  <a:cubicBezTo>
                    <a:pt x="744" y="839"/>
                    <a:pt x="744" y="839"/>
                    <a:pt x="744" y="839"/>
                  </a:cubicBezTo>
                  <a:cubicBezTo>
                    <a:pt x="718" y="842"/>
                    <a:pt x="718" y="842"/>
                    <a:pt x="718" y="842"/>
                  </a:cubicBezTo>
                  <a:cubicBezTo>
                    <a:pt x="718" y="842"/>
                    <a:pt x="730" y="823"/>
                    <a:pt x="712" y="803"/>
                  </a:cubicBezTo>
                  <a:cubicBezTo>
                    <a:pt x="691" y="783"/>
                    <a:pt x="647" y="762"/>
                    <a:pt x="644" y="746"/>
                  </a:cubicBezTo>
                  <a:cubicBezTo>
                    <a:pt x="641" y="727"/>
                    <a:pt x="645" y="716"/>
                    <a:pt x="645" y="716"/>
                  </a:cubicBezTo>
                  <a:cubicBezTo>
                    <a:pt x="605" y="691"/>
                    <a:pt x="605" y="691"/>
                    <a:pt x="605" y="691"/>
                  </a:cubicBezTo>
                  <a:cubicBezTo>
                    <a:pt x="548" y="635"/>
                    <a:pt x="548" y="635"/>
                    <a:pt x="548" y="635"/>
                  </a:cubicBezTo>
                  <a:cubicBezTo>
                    <a:pt x="541" y="623"/>
                    <a:pt x="541" y="623"/>
                    <a:pt x="541" y="623"/>
                  </a:cubicBezTo>
                  <a:cubicBezTo>
                    <a:pt x="541" y="623"/>
                    <a:pt x="497" y="590"/>
                    <a:pt x="476" y="562"/>
                  </a:cubicBezTo>
                  <a:cubicBezTo>
                    <a:pt x="451" y="534"/>
                    <a:pt x="456" y="516"/>
                    <a:pt x="449" y="496"/>
                  </a:cubicBezTo>
                  <a:cubicBezTo>
                    <a:pt x="439" y="473"/>
                    <a:pt x="421" y="460"/>
                    <a:pt x="421" y="460"/>
                  </a:cubicBezTo>
                  <a:cubicBezTo>
                    <a:pt x="429" y="445"/>
                    <a:pt x="429" y="445"/>
                    <a:pt x="429" y="445"/>
                  </a:cubicBezTo>
                  <a:cubicBezTo>
                    <a:pt x="412" y="422"/>
                    <a:pt x="412" y="422"/>
                    <a:pt x="412" y="422"/>
                  </a:cubicBezTo>
                  <a:cubicBezTo>
                    <a:pt x="378" y="416"/>
                    <a:pt x="378" y="416"/>
                    <a:pt x="378" y="416"/>
                  </a:cubicBezTo>
                  <a:cubicBezTo>
                    <a:pt x="378" y="416"/>
                    <a:pt x="352" y="327"/>
                    <a:pt x="379" y="317"/>
                  </a:cubicBezTo>
                  <a:cubicBezTo>
                    <a:pt x="406" y="303"/>
                    <a:pt x="416" y="319"/>
                    <a:pt x="427" y="331"/>
                  </a:cubicBezTo>
                  <a:cubicBezTo>
                    <a:pt x="438" y="343"/>
                    <a:pt x="459" y="367"/>
                    <a:pt x="471" y="359"/>
                  </a:cubicBezTo>
                  <a:cubicBezTo>
                    <a:pt x="486" y="356"/>
                    <a:pt x="488" y="311"/>
                    <a:pt x="503" y="307"/>
                  </a:cubicBezTo>
                  <a:cubicBezTo>
                    <a:pt x="518" y="308"/>
                    <a:pt x="555" y="318"/>
                    <a:pt x="555" y="318"/>
                  </a:cubicBezTo>
                  <a:cubicBezTo>
                    <a:pt x="575" y="296"/>
                    <a:pt x="575" y="296"/>
                    <a:pt x="575" y="296"/>
                  </a:cubicBezTo>
                  <a:cubicBezTo>
                    <a:pt x="575" y="296"/>
                    <a:pt x="599" y="324"/>
                    <a:pt x="614" y="324"/>
                  </a:cubicBezTo>
                  <a:cubicBezTo>
                    <a:pt x="693" y="328"/>
                    <a:pt x="693" y="328"/>
                    <a:pt x="693" y="328"/>
                  </a:cubicBezTo>
                  <a:cubicBezTo>
                    <a:pt x="693" y="328"/>
                    <a:pt x="707" y="340"/>
                    <a:pt x="718" y="341"/>
                  </a:cubicBezTo>
                  <a:cubicBezTo>
                    <a:pt x="733" y="341"/>
                    <a:pt x="750" y="315"/>
                    <a:pt x="750" y="315"/>
                  </a:cubicBezTo>
                  <a:cubicBezTo>
                    <a:pt x="750" y="315"/>
                    <a:pt x="764" y="335"/>
                    <a:pt x="775" y="336"/>
                  </a:cubicBezTo>
                  <a:cubicBezTo>
                    <a:pt x="786" y="336"/>
                    <a:pt x="787" y="317"/>
                    <a:pt x="787" y="317"/>
                  </a:cubicBezTo>
                  <a:cubicBezTo>
                    <a:pt x="813" y="322"/>
                    <a:pt x="813" y="322"/>
                    <a:pt x="813" y="322"/>
                  </a:cubicBezTo>
                  <a:cubicBezTo>
                    <a:pt x="835" y="339"/>
                    <a:pt x="835" y="339"/>
                    <a:pt x="835" y="339"/>
                  </a:cubicBezTo>
                  <a:cubicBezTo>
                    <a:pt x="835" y="339"/>
                    <a:pt x="843" y="327"/>
                    <a:pt x="865" y="332"/>
                  </a:cubicBezTo>
                  <a:cubicBezTo>
                    <a:pt x="883" y="341"/>
                    <a:pt x="874" y="375"/>
                    <a:pt x="893" y="376"/>
                  </a:cubicBezTo>
                  <a:cubicBezTo>
                    <a:pt x="915" y="377"/>
                    <a:pt x="931" y="358"/>
                    <a:pt x="931" y="358"/>
                  </a:cubicBezTo>
                  <a:cubicBezTo>
                    <a:pt x="925" y="316"/>
                    <a:pt x="925" y="316"/>
                    <a:pt x="925" y="316"/>
                  </a:cubicBezTo>
                  <a:cubicBezTo>
                    <a:pt x="941" y="298"/>
                    <a:pt x="941" y="298"/>
                    <a:pt x="941" y="298"/>
                  </a:cubicBezTo>
                  <a:cubicBezTo>
                    <a:pt x="982" y="300"/>
                    <a:pt x="982" y="300"/>
                    <a:pt x="982" y="300"/>
                  </a:cubicBezTo>
                  <a:cubicBezTo>
                    <a:pt x="983" y="288"/>
                    <a:pt x="983" y="288"/>
                    <a:pt x="983" y="288"/>
                  </a:cubicBezTo>
                  <a:cubicBezTo>
                    <a:pt x="942" y="286"/>
                    <a:pt x="942" y="286"/>
                    <a:pt x="942" y="286"/>
                  </a:cubicBezTo>
                  <a:cubicBezTo>
                    <a:pt x="905" y="262"/>
                    <a:pt x="905" y="262"/>
                    <a:pt x="905" y="262"/>
                  </a:cubicBezTo>
                  <a:cubicBezTo>
                    <a:pt x="905" y="262"/>
                    <a:pt x="887" y="245"/>
                    <a:pt x="906" y="239"/>
                  </a:cubicBezTo>
                  <a:cubicBezTo>
                    <a:pt x="929" y="232"/>
                    <a:pt x="934" y="213"/>
                    <a:pt x="915" y="212"/>
                  </a:cubicBezTo>
                  <a:cubicBezTo>
                    <a:pt x="900" y="215"/>
                    <a:pt x="899" y="231"/>
                    <a:pt x="889" y="215"/>
                  </a:cubicBezTo>
                  <a:cubicBezTo>
                    <a:pt x="878" y="203"/>
                    <a:pt x="898" y="185"/>
                    <a:pt x="898" y="169"/>
                  </a:cubicBezTo>
                  <a:cubicBezTo>
                    <a:pt x="899" y="166"/>
                    <a:pt x="892" y="154"/>
                    <a:pt x="881" y="142"/>
                  </a:cubicBezTo>
                  <a:cubicBezTo>
                    <a:pt x="877" y="142"/>
                    <a:pt x="877" y="142"/>
                    <a:pt x="877" y="142"/>
                  </a:cubicBezTo>
                  <a:cubicBezTo>
                    <a:pt x="851" y="144"/>
                    <a:pt x="851" y="144"/>
                    <a:pt x="851" y="144"/>
                  </a:cubicBezTo>
                  <a:cubicBezTo>
                    <a:pt x="823" y="177"/>
                    <a:pt x="823" y="177"/>
                    <a:pt x="823" y="177"/>
                  </a:cubicBezTo>
                  <a:cubicBezTo>
                    <a:pt x="823" y="177"/>
                    <a:pt x="786" y="179"/>
                    <a:pt x="767" y="178"/>
                  </a:cubicBezTo>
                  <a:cubicBezTo>
                    <a:pt x="752" y="178"/>
                    <a:pt x="689" y="167"/>
                    <a:pt x="689" y="167"/>
                  </a:cubicBezTo>
                  <a:cubicBezTo>
                    <a:pt x="689" y="167"/>
                    <a:pt x="686" y="148"/>
                    <a:pt x="671" y="139"/>
                  </a:cubicBezTo>
                  <a:cubicBezTo>
                    <a:pt x="657" y="131"/>
                    <a:pt x="634" y="134"/>
                    <a:pt x="634" y="134"/>
                  </a:cubicBezTo>
                  <a:cubicBezTo>
                    <a:pt x="573" y="77"/>
                    <a:pt x="573" y="77"/>
                    <a:pt x="573" y="77"/>
                  </a:cubicBezTo>
                  <a:cubicBezTo>
                    <a:pt x="573" y="77"/>
                    <a:pt x="567" y="58"/>
                    <a:pt x="560" y="46"/>
                  </a:cubicBezTo>
                  <a:cubicBezTo>
                    <a:pt x="553" y="38"/>
                    <a:pt x="530" y="41"/>
                    <a:pt x="530" y="41"/>
                  </a:cubicBezTo>
                  <a:cubicBezTo>
                    <a:pt x="523" y="25"/>
                    <a:pt x="523" y="25"/>
                    <a:pt x="523" y="25"/>
                  </a:cubicBezTo>
                  <a:cubicBezTo>
                    <a:pt x="501" y="13"/>
                    <a:pt x="501" y="13"/>
                    <a:pt x="501" y="13"/>
                  </a:cubicBezTo>
                  <a:cubicBezTo>
                    <a:pt x="501" y="13"/>
                    <a:pt x="472" y="0"/>
                    <a:pt x="457" y="3"/>
                  </a:cubicBezTo>
                  <a:cubicBezTo>
                    <a:pt x="446" y="3"/>
                    <a:pt x="455" y="41"/>
                    <a:pt x="455" y="41"/>
                  </a:cubicBezTo>
                  <a:cubicBezTo>
                    <a:pt x="455" y="41"/>
                    <a:pt x="433" y="33"/>
                    <a:pt x="426" y="32"/>
                  </a:cubicBezTo>
                  <a:cubicBezTo>
                    <a:pt x="418" y="32"/>
                    <a:pt x="425" y="55"/>
                    <a:pt x="425" y="55"/>
                  </a:cubicBezTo>
                  <a:cubicBezTo>
                    <a:pt x="425" y="55"/>
                    <a:pt x="360" y="83"/>
                    <a:pt x="348" y="93"/>
                  </a:cubicBezTo>
                  <a:cubicBezTo>
                    <a:pt x="336" y="108"/>
                    <a:pt x="369" y="125"/>
                    <a:pt x="369" y="125"/>
                  </a:cubicBezTo>
                  <a:cubicBezTo>
                    <a:pt x="359" y="171"/>
                    <a:pt x="359" y="171"/>
                    <a:pt x="359" y="171"/>
                  </a:cubicBezTo>
                  <a:cubicBezTo>
                    <a:pt x="341" y="162"/>
                    <a:pt x="341" y="162"/>
                    <a:pt x="341" y="162"/>
                  </a:cubicBezTo>
                  <a:cubicBezTo>
                    <a:pt x="341" y="162"/>
                    <a:pt x="291" y="186"/>
                    <a:pt x="283" y="198"/>
                  </a:cubicBezTo>
                  <a:cubicBezTo>
                    <a:pt x="275" y="212"/>
                    <a:pt x="310" y="199"/>
                    <a:pt x="310" y="199"/>
                  </a:cubicBezTo>
                  <a:cubicBezTo>
                    <a:pt x="316" y="211"/>
                    <a:pt x="316" y="211"/>
                    <a:pt x="316" y="211"/>
                  </a:cubicBezTo>
                  <a:cubicBezTo>
                    <a:pt x="316" y="211"/>
                    <a:pt x="309" y="222"/>
                    <a:pt x="301" y="229"/>
                  </a:cubicBezTo>
                  <a:cubicBezTo>
                    <a:pt x="293" y="236"/>
                    <a:pt x="311" y="252"/>
                    <a:pt x="311" y="252"/>
                  </a:cubicBezTo>
                  <a:cubicBezTo>
                    <a:pt x="311" y="252"/>
                    <a:pt x="299" y="267"/>
                    <a:pt x="277" y="266"/>
                  </a:cubicBezTo>
                  <a:cubicBezTo>
                    <a:pt x="254" y="265"/>
                    <a:pt x="262" y="254"/>
                    <a:pt x="262" y="254"/>
                  </a:cubicBezTo>
                  <a:cubicBezTo>
                    <a:pt x="262" y="254"/>
                    <a:pt x="244" y="242"/>
                    <a:pt x="237" y="241"/>
                  </a:cubicBezTo>
                  <a:cubicBezTo>
                    <a:pt x="233" y="241"/>
                    <a:pt x="236" y="256"/>
                    <a:pt x="236" y="256"/>
                  </a:cubicBezTo>
                  <a:cubicBezTo>
                    <a:pt x="199" y="243"/>
                    <a:pt x="199" y="243"/>
                    <a:pt x="199" y="243"/>
                  </a:cubicBezTo>
                  <a:cubicBezTo>
                    <a:pt x="185" y="223"/>
                    <a:pt x="185" y="223"/>
                    <a:pt x="185" y="223"/>
                  </a:cubicBezTo>
                  <a:cubicBezTo>
                    <a:pt x="185" y="223"/>
                    <a:pt x="186" y="208"/>
                    <a:pt x="178" y="208"/>
                  </a:cubicBezTo>
                  <a:cubicBezTo>
                    <a:pt x="174" y="211"/>
                    <a:pt x="177" y="223"/>
                    <a:pt x="177" y="223"/>
                  </a:cubicBezTo>
                  <a:cubicBezTo>
                    <a:pt x="170" y="227"/>
                    <a:pt x="170" y="227"/>
                    <a:pt x="170" y="227"/>
                  </a:cubicBezTo>
                  <a:cubicBezTo>
                    <a:pt x="165" y="242"/>
                    <a:pt x="165" y="242"/>
                    <a:pt x="165" y="242"/>
                  </a:cubicBezTo>
                  <a:cubicBezTo>
                    <a:pt x="105" y="258"/>
                    <a:pt x="105" y="258"/>
                    <a:pt x="105" y="258"/>
                  </a:cubicBezTo>
                  <a:cubicBezTo>
                    <a:pt x="94" y="250"/>
                    <a:pt x="94" y="250"/>
                    <a:pt x="94" y="250"/>
                  </a:cubicBezTo>
                  <a:cubicBezTo>
                    <a:pt x="67" y="268"/>
                    <a:pt x="67" y="268"/>
                    <a:pt x="67" y="268"/>
                  </a:cubicBezTo>
                  <a:cubicBezTo>
                    <a:pt x="49" y="251"/>
                    <a:pt x="49" y="251"/>
                    <a:pt x="49" y="251"/>
                  </a:cubicBezTo>
                  <a:cubicBezTo>
                    <a:pt x="49" y="251"/>
                    <a:pt x="33" y="266"/>
                    <a:pt x="30" y="266"/>
                  </a:cubicBezTo>
                  <a:cubicBezTo>
                    <a:pt x="22" y="265"/>
                    <a:pt x="8" y="253"/>
                    <a:pt x="8" y="253"/>
                  </a:cubicBezTo>
                  <a:cubicBezTo>
                    <a:pt x="0" y="264"/>
                    <a:pt x="0" y="264"/>
                    <a:pt x="0" y="264"/>
                  </a:cubicBezTo>
                  <a:cubicBezTo>
                    <a:pt x="10" y="276"/>
                    <a:pt x="10" y="276"/>
                    <a:pt x="10" y="276"/>
                  </a:cubicBezTo>
                  <a:cubicBezTo>
                    <a:pt x="19" y="326"/>
                    <a:pt x="19" y="326"/>
                    <a:pt x="19" y="326"/>
                  </a:cubicBezTo>
                  <a:cubicBezTo>
                    <a:pt x="34" y="331"/>
                    <a:pt x="34" y="331"/>
                    <a:pt x="34" y="331"/>
                  </a:cubicBezTo>
                  <a:cubicBezTo>
                    <a:pt x="19" y="338"/>
                    <a:pt x="19" y="338"/>
                    <a:pt x="19" y="338"/>
                  </a:cubicBezTo>
                  <a:cubicBezTo>
                    <a:pt x="44" y="366"/>
                    <a:pt x="44" y="366"/>
                    <a:pt x="44" y="366"/>
                  </a:cubicBezTo>
                  <a:cubicBezTo>
                    <a:pt x="71" y="425"/>
                    <a:pt x="71" y="425"/>
                    <a:pt x="71" y="425"/>
                  </a:cubicBezTo>
                  <a:cubicBezTo>
                    <a:pt x="83" y="410"/>
                    <a:pt x="83" y="410"/>
                    <a:pt x="83" y="410"/>
                  </a:cubicBezTo>
                  <a:cubicBezTo>
                    <a:pt x="89" y="364"/>
                    <a:pt x="89" y="364"/>
                    <a:pt x="89" y="364"/>
                  </a:cubicBezTo>
                  <a:cubicBezTo>
                    <a:pt x="89" y="364"/>
                    <a:pt x="99" y="380"/>
                    <a:pt x="111" y="377"/>
                  </a:cubicBezTo>
                  <a:cubicBezTo>
                    <a:pt x="122" y="370"/>
                    <a:pt x="118" y="301"/>
                    <a:pt x="133" y="290"/>
                  </a:cubicBezTo>
                  <a:cubicBezTo>
                    <a:pt x="149" y="279"/>
                    <a:pt x="214" y="328"/>
                    <a:pt x="214" y="328"/>
                  </a:cubicBezTo>
                  <a:cubicBezTo>
                    <a:pt x="238" y="375"/>
                    <a:pt x="238" y="375"/>
                    <a:pt x="238" y="375"/>
                  </a:cubicBezTo>
                  <a:cubicBezTo>
                    <a:pt x="238" y="375"/>
                    <a:pt x="217" y="420"/>
                    <a:pt x="235" y="440"/>
                  </a:cubicBezTo>
                  <a:cubicBezTo>
                    <a:pt x="249" y="460"/>
                    <a:pt x="295" y="516"/>
                    <a:pt x="295" y="516"/>
                  </a:cubicBezTo>
                  <a:cubicBezTo>
                    <a:pt x="295" y="516"/>
                    <a:pt x="332" y="533"/>
                    <a:pt x="343" y="537"/>
                  </a:cubicBezTo>
                  <a:cubicBezTo>
                    <a:pt x="350" y="541"/>
                    <a:pt x="364" y="561"/>
                    <a:pt x="364" y="561"/>
                  </a:cubicBezTo>
                  <a:cubicBezTo>
                    <a:pt x="364" y="561"/>
                    <a:pt x="313" y="539"/>
                    <a:pt x="305" y="535"/>
                  </a:cubicBezTo>
                  <a:cubicBezTo>
                    <a:pt x="298" y="535"/>
                    <a:pt x="275" y="541"/>
                    <a:pt x="275" y="541"/>
                  </a:cubicBezTo>
                  <a:cubicBezTo>
                    <a:pt x="275" y="541"/>
                    <a:pt x="298" y="611"/>
                    <a:pt x="331" y="624"/>
                  </a:cubicBezTo>
                  <a:cubicBezTo>
                    <a:pt x="361" y="637"/>
                    <a:pt x="411" y="678"/>
                    <a:pt x="411" y="678"/>
                  </a:cubicBezTo>
                  <a:cubicBezTo>
                    <a:pt x="411" y="678"/>
                    <a:pt x="399" y="696"/>
                    <a:pt x="410" y="708"/>
                  </a:cubicBezTo>
                  <a:cubicBezTo>
                    <a:pt x="424" y="721"/>
                    <a:pt x="439" y="717"/>
                    <a:pt x="439" y="717"/>
                  </a:cubicBezTo>
                  <a:cubicBezTo>
                    <a:pt x="485" y="708"/>
                    <a:pt x="485" y="708"/>
                    <a:pt x="485" y="708"/>
                  </a:cubicBezTo>
                  <a:cubicBezTo>
                    <a:pt x="569" y="735"/>
                    <a:pt x="569" y="735"/>
                    <a:pt x="569" y="735"/>
                  </a:cubicBezTo>
                  <a:cubicBezTo>
                    <a:pt x="569" y="735"/>
                    <a:pt x="583" y="770"/>
                    <a:pt x="608" y="783"/>
                  </a:cubicBezTo>
                  <a:cubicBezTo>
                    <a:pt x="630" y="792"/>
                    <a:pt x="659" y="816"/>
                    <a:pt x="674" y="828"/>
                  </a:cubicBezTo>
                  <a:cubicBezTo>
                    <a:pt x="684" y="840"/>
                    <a:pt x="710" y="853"/>
                    <a:pt x="710" y="853"/>
                  </a:cubicBezTo>
                  <a:cubicBezTo>
                    <a:pt x="710" y="853"/>
                    <a:pt x="680" y="844"/>
                    <a:pt x="673" y="839"/>
                  </a:cubicBezTo>
                  <a:cubicBezTo>
                    <a:pt x="666" y="835"/>
                    <a:pt x="655" y="827"/>
                    <a:pt x="647" y="827"/>
                  </a:cubicBezTo>
                  <a:cubicBezTo>
                    <a:pt x="636" y="822"/>
                    <a:pt x="592" y="813"/>
                    <a:pt x="592" y="813"/>
                  </a:cubicBezTo>
                  <a:cubicBezTo>
                    <a:pt x="592" y="813"/>
                    <a:pt x="606" y="829"/>
                    <a:pt x="614" y="829"/>
                  </a:cubicBezTo>
                  <a:cubicBezTo>
                    <a:pt x="621" y="833"/>
                    <a:pt x="665" y="851"/>
                    <a:pt x="665" y="851"/>
                  </a:cubicBezTo>
                  <a:cubicBezTo>
                    <a:pt x="716" y="876"/>
                    <a:pt x="716" y="876"/>
                    <a:pt x="716" y="876"/>
                  </a:cubicBezTo>
                  <a:cubicBezTo>
                    <a:pt x="724" y="869"/>
                    <a:pt x="724" y="869"/>
                    <a:pt x="724" y="869"/>
                  </a:cubicBezTo>
                  <a:cubicBezTo>
                    <a:pt x="782" y="906"/>
                    <a:pt x="782" y="906"/>
                    <a:pt x="782" y="906"/>
                  </a:cubicBezTo>
                  <a:cubicBezTo>
                    <a:pt x="797" y="907"/>
                    <a:pt x="797" y="907"/>
                    <a:pt x="797" y="907"/>
                  </a:cubicBezTo>
                  <a:cubicBezTo>
                    <a:pt x="808" y="915"/>
                    <a:pt x="808" y="915"/>
                    <a:pt x="808" y="915"/>
                  </a:cubicBezTo>
                  <a:cubicBezTo>
                    <a:pt x="848" y="940"/>
                    <a:pt x="848" y="940"/>
                    <a:pt x="848" y="940"/>
                  </a:cubicBezTo>
                  <a:cubicBezTo>
                    <a:pt x="849" y="917"/>
                    <a:pt x="849" y="917"/>
                    <a:pt x="849" y="917"/>
                  </a:cubicBezTo>
                  <a:cubicBezTo>
                    <a:pt x="849" y="910"/>
                    <a:pt x="847" y="906"/>
                    <a:pt x="844" y="90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2" name="Freeform 307">
              <a:extLst>
                <a:ext uri="{FF2B5EF4-FFF2-40B4-BE49-F238E27FC236}">
                  <a16:creationId xmlns:a16="http://schemas.microsoft.com/office/drawing/2014/main" id="{6DD9D254-A400-4751-A2EC-8258F84EE597}"/>
                </a:ext>
              </a:extLst>
            </p:cNvPr>
            <p:cNvSpPr>
              <a:spLocks/>
            </p:cNvSpPr>
            <p:nvPr/>
          </p:nvSpPr>
          <p:spPr bwMode="gray">
            <a:xfrm>
              <a:off x="6239336" y="5197980"/>
              <a:ext cx="4785" cy="6379"/>
            </a:xfrm>
            <a:custGeom>
              <a:avLst/>
              <a:gdLst>
                <a:gd name="T0" fmla="*/ 0 w 7"/>
                <a:gd name="T1" fmla="*/ 0 h 12"/>
                <a:gd name="T2" fmla="*/ 5 w 7"/>
                <a:gd name="T3" fmla="*/ 12 h 12"/>
                <a:gd name="T4" fmla="*/ 7 w 7"/>
                <a:gd name="T5" fmla="*/ 11 h 12"/>
                <a:gd name="T6" fmla="*/ 0 w 7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2">
                  <a:moveTo>
                    <a:pt x="0" y="0"/>
                  </a:moveTo>
                  <a:cubicBezTo>
                    <a:pt x="3" y="1"/>
                    <a:pt x="5" y="5"/>
                    <a:pt x="5" y="12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6" y="6"/>
                    <a:pt x="4" y="1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3" name="Freeform 308">
              <a:extLst>
                <a:ext uri="{FF2B5EF4-FFF2-40B4-BE49-F238E27FC236}">
                  <a16:creationId xmlns:a16="http://schemas.microsoft.com/office/drawing/2014/main" id="{F1524BDD-0F00-4E07-A743-2BE4E6845068}"/>
                </a:ext>
              </a:extLst>
            </p:cNvPr>
            <p:cNvSpPr>
              <a:spLocks/>
            </p:cNvSpPr>
            <p:nvPr/>
          </p:nvSpPr>
          <p:spPr bwMode="gray">
            <a:xfrm>
              <a:off x="6322266" y="5183627"/>
              <a:ext cx="177024" cy="366806"/>
            </a:xfrm>
            <a:custGeom>
              <a:avLst/>
              <a:gdLst>
                <a:gd name="T0" fmla="*/ 226 w 336"/>
                <a:gd name="T1" fmla="*/ 658 h 695"/>
                <a:gd name="T2" fmla="*/ 209 w 336"/>
                <a:gd name="T3" fmla="*/ 619 h 695"/>
                <a:gd name="T4" fmla="*/ 233 w 336"/>
                <a:gd name="T5" fmla="*/ 593 h 695"/>
                <a:gd name="T6" fmla="*/ 280 w 336"/>
                <a:gd name="T7" fmla="*/ 546 h 695"/>
                <a:gd name="T8" fmla="*/ 297 w 336"/>
                <a:gd name="T9" fmla="*/ 497 h 695"/>
                <a:gd name="T10" fmla="*/ 336 w 336"/>
                <a:gd name="T11" fmla="*/ 461 h 695"/>
                <a:gd name="T12" fmla="*/ 320 w 336"/>
                <a:gd name="T13" fmla="*/ 406 h 695"/>
                <a:gd name="T14" fmla="*/ 298 w 336"/>
                <a:gd name="T15" fmla="*/ 390 h 695"/>
                <a:gd name="T16" fmla="*/ 262 w 336"/>
                <a:gd name="T17" fmla="*/ 362 h 695"/>
                <a:gd name="T18" fmla="*/ 223 w 336"/>
                <a:gd name="T19" fmla="*/ 306 h 695"/>
                <a:gd name="T20" fmla="*/ 214 w 336"/>
                <a:gd name="T21" fmla="*/ 256 h 695"/>
                <a:gd name="T22" fmla="*/ 228 w 336"/>
                <a:gd name="T23" fmla="*/ 199 h 695"/>
                <a:gd name="T24" fmla="*/ 214 w 336"/>
                <a:gd name="T25" fmla="*/ 95 h 695"/>
                <a:gd name="T26" fmla="*/ 153 w 336"/>
                <a:gd name="T27" fmla="*/ 39 h 695"/>
                <a:gd name="T28" fmla="*/ 150 w 336"/>
                <a:gd name="T29" fmla="*/ 35 h 695"/>
                <a:gd name="T30" fmla="*/ 146 w 336"/>
                <a:gd name="T31" fmla="*/ 31 h 695"/>
                <a:gd name="T32" fmla="*/ 143 w 336"/>
                <a:gd name="T33" fmla="*/ 29 h 695"/>
                <a:gd name="T34" fmla="*/ 136 w 336"/>
                <a:gd name="T35" fmla="*/ 23 h 695"/>
                <a:gd name="T36" fmla="*/ 135 w 336"/>
                <a:gd name="T37" fmla="*/ 23 h 695"/>
                <a:gd name="T38" fmla="*/ 101 w 336"/>
                <a:gd name="T39" fmla="*/ 44 h 695"/>
                <a:gd name="T40" fmla="*/ 76 w 336"/>
                <a:gd name="T41" fmla="*/ 5 h 695"/>
                <a:gd name="T42" fmla="*/ 0 w 336"/>
                <a:gd name="T43" fmla="*/ 123 h 695"/>
                <a:gd name="T44" fmla="*/ 13 w 336"/>
                <a:gd name="T45" fmla="*/ 162 h 695"/>
                <a:gd name="T46" fmla="*/ 45 w 336"/>
                <a:gd name="T47" fmla="*/ 198 h 695"/>
                <a:gd name="T48" fmla="*/ 65 w 336"/>
                <a:gd name="T49" fmla="*/ 249 h 695"/>
                <a:gd name="T50" fmla="*/ 39 w 336"/>
                <a:gd name="T51" fmla="*/ 255 h 695"/>
                <a:gd name="T52" fmla="*/ 29 w 336"/>
                <a:gd name="T53" fmla="*/ 305 h 695"/>
                <a:gd name="T54" fmla="*/ 54 w 336"/>
                <a:gd name="T55" fmla="*/ 329 h 695"/>
                <a:gd name="T56" fmla="*/ 44 w 336"/>
                <a:gd name="T57" fmla="*/ 386 h 695"/>
                <a:gd name="T58" fmla="*/ 36 w 336"/>
                <a:gd name="T59" fmla="*/ 404 h 695"/>
                <a:gd name="T60" fmla="*/ 38 w 336"/>
                <a:gd name="T61" fmla="*/ 427 h 695"/>
                <a:gd name="T62" fmla="*/ 25 w 336"/>
                <a:gd name="T63" fmla="*/ 465 h 695"/>
                <a:gd name="T64" fmla="*/ 50 w 336"/>
                <a:gd name="T65" fmla="*/ 493 h 695"/>
                <a:gd name="T66" fmla="*/ 38 w 336"/>
                <a:gd name="T67" fmla="*/ 504 h 695"/>
                <a:gd name="T68" fmla="*/ 48 w 336"/>
                <a:gd name="T69" fmla="*/ 546 h 695"/>
                <a:gd name="T70" fmla="*/ 38 w 336"/>
                <a:gd name="T71" fmla="*/ 523 h 695"/>
                <a:gd name="T72" fmla="*/ 22 w 336"/>
                <a:gd name="T73" fmla="*/ 526 h 695"/>
                <a:gd name="T74" fmla="*/ 94 w 336"/>
                <a:gd name="T75" fmla="*/ 591 h 695"/>
                <a:gd name="T76" fmla="*/ 120 w 336"/>
                <a:gd name="T77" fmla="*/ 607 h 695"/>
                <a:gd name="T78" fmla="*/ 140 w 336"/>
                <a:gd name="T79" fmla="*/ 646 h 695"/>
                <a:gd name="T80" fmla="*/ 157 w 336"/>
                <a:gd name="T81" fmla="*/ 685 h 695"/>
                <a:gd name="T82" fmla="*/ 210 w 336"/>
                <a:gd name="T83" fmla="*/ 676 h 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36" h="695">
                  <a:moveTo>
                    <a:pt x="211" y="657"/>
                  </a:moveTo>
                  <a:cubicBezTo>
                    <a:pt x="211" y="654"/>
                    <a:pt x="226" y="658"/>
                    <a:pt x="226" y="658"/>
                  </a:cubicBezTo>
                  <a:cubicBezTo>
                    <a:pt x="223" y="643"/>
                    <a:pt x="223" y="643"/>
                    <a:pt x="223" y="643"/>
                  </a:cubicBezTo>
                  <a:cubicBezTo>
                    <a:pt x="223" y="643"/>
                    <a:pt x="205" y="630"/>
                    <a:pt x="209" y="619"/>
                  </a:cubicBezTo>
                  <a:cubicBezTo>
                    <a:pt x="213" y="604"/>
                    <a:pt x="224" y="608"/>
                    <a:pt x="224" y="608"/>
                  </a:cubicBezTo>
                  <a:cubicBezTo>
                    <a:pt x="224" y="608"/>
                    <a:pt x="221" y="597"/>
                    <a:pt x="233" y="593"/>
                  </a:cubicBezTo>
                  <a:cubicBezTo>
                    <a:pt x="244" y="590"/>
                    <a:pt x="251" y="602"/>
                    <a:pt x="270" y="588"/>
                  </a:cubicBezTo>
                  <a:cubicBezTo>
                    <a:pt x="286" y="569"/>
                    <a:pt x="280" y="546"/>
                    <a:pt x="280" y="546"/>
                  </a:cubicBezTo>
                  <a:cubicBezTo>
                    <a:pt x="292" y="527"/>
                    <a:pt x="292" y="527"/>
                    <a:pt x="292" y="527"/>
                  </a:cubicBezTo>
                  <a:cubicBezTo>
                    <a:pt x="292" y="527"/>
                    <a:pt x="285" y="504"/>
                    <a:pt x="297" y="497"/>
                  </a:cubicBezTo>
                  <a:cubicBezTo>
                    <a:pt x="305" y="494"/>
                    <a:pt x="316" y="494"/>
                    <a:pt x="316" y="494"/>
                  </a:cubicBezTo>
                  <a:cubicBezTo>
                    <a:pt x="316" y="494"/>
                    <a:pt x="335" y="476"/>
                    <a:pt x="336" y="461"/>
                  </a:cubicBezTo>
                  <a:cubicBezTo>
                    <a:pt x="333" y="445"/>
                    <a:pt x="319" y="433"/>
                    <a:pt x="319" y="433"/>
                  </a:cubicBezTo>
                  <a:cubicBezTo>
                    <a:pt x="320" y="406"/>
                    <a:pt x="320" y="406"/>
                    <a:pt x="320" y="406"/>
                  </a:cubicBezTo>
                  <a:cubicBezTo>
                    <a:pt x="317" y="395"/>
                    <a:pt x="317" y="395"/>
                    <a:pt x="317" y="395"/>
                  </a:cubicBezTo>
                  <a:cubicBezTo>
                    <a:pt x="298" y="390"/>
                    <a:pt x="298" y="390"/>
                    <a:pt x="298" y="390"/>
                  </a:cubicBezTo>
                  <a:cubicBezTo>
                    <a:pt x="275" y="404"/>
                    <a:pt x="275" y="404"/>
                    <a:pt x="275" y="404"/>
                  </a:cubicBezTo>
                  <a:cubicBezTo>
                    <a:pt x="262" y="362"/>
                    <a:pt x="262" y="362"/>
                    <a:pt x="262" y="362"/>
                  </a:cubicBezTo>
                  <a:cubicBezTo>
                    <a:pt x="243" y="357"/>
                    <a:pt x="243" y="357"/>
                    <a:pt x="243" y="357"/>
                  </a:cubicBezTo>
                  <a:cubicBezTo>
                    <a:pt x="223" y="306"/>
                    <a:pt x="223" y="306"/>
                    <a:pt x="223" y="306"/>
                  </a:cubicBezTo>
                  <a:cubicBezTo>
                    <a:pt x="235" y="288"/>
                    <a:pt x="235" y="288"/>
                    <a:pt x="235" y="288"/>
                  </a:cubicBezTo>
                  <a:cubicBezTo>
                    <a:pt x="214" y="256"/>
                    <a:pt x="214" y="256"/>
                    <a:pt x="214" y="256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38" y="150"/>
                    <a:pt x="238" y="150"/>
                    <a:pt x="238" y="150"/>
                  </a:cubicBezTo>
                  <a:cubicBezTo>
                    <a:pt x="238" y="150"/>
                    <a:pt x="229" y="111"/>
                    <a:pt x="214" y="95"/>
                  </a:cubicBezTo>
                  <a:cubicBezTo>
                    <a:pt x="200" y="79"/>
                    <a:pt x="163" y="74"/>
                    <a:pt x="163" y="74"/>
                  </a:cubicBezTo>
                  <a:cubicBezTo>
                    <a:pt x="163" y="74"/>
                    <a:pt x="160" y="47"/>
                    <a:pt x="153" y="39"/>
                  </a:cubicBezTo>
                  <a:cubicBezTo>
                    <a:pt x="152" y="38"/>
                    <a:pt x="151" y="37"/>
                    <a:pt x="150" y="35"/>
                  </a:cubicBezTo>
                  <a:cubicBezTo>
                    <a:pt x="150" y="35"/>
                    <a:pt x="150" y="35"/>
                    <a:pt x="150" y="35"/>
                  </a:cubicBezTo>
                  <a:cubicBezTo>
                    <a:pt x="149" y="34"/>
                    <a:pt x="147" y="33"/>
                    <a:pt x="146" y="32"/>
                  </a:cubicBezTo>
                  <a:cubicBezTo>
                    <a:pt x="146" y="32"/>
                    <a:pt x="146" y="31"/>
                    <a:pt x="146" y="31"/>
                  </a:cubicBezTo>
                  <a:cubicBezTo>
                    <a:pt x="145" y="31"/>
                    <a:pt x="145" y="31"/>
                    <a:pt x="144" y="30"/>
                  </a:cubicBezTo>
                  <a:cubicBezTo>
                    <a:pt x="144" y="30"/>
                    <a:pt x="144" y="30"/>
                    <a:pt x="143" y="29"/>
                  </a:cubicBezTo>
                  <a:cubicBezTo>
                    <a:pt x="143" y="29"/>
                    <a:pt x="143" y="29"/>
                    <a:pt x="143" y="29"/>
                  </a:cubicBezTo>
                  <a:cubicBezTo>
                    <a:pt x="140" y="26"/>
                    <a:pt x="137" y="24"/>
                    <a:pt x="136" y="23"/>
                  </a:cubicBezTo>
                  <a:cubicBezTo>
                    <a:pt x="136" y="23"/>
                    <a:pt x="136" y="23"/>
                    <a:pt x="136" y="23"/>
                  </a:cubicBezTo>
                  <a:cubicBezTo>
                    <a:pt x="136" y="23"/>
                    <a:pt x="136" y="23"/>
                    <a:pt x="135" y="23"/>
                  </a:cubicBezTo>
                  <a:cubicBezTo>
                    <a:pt x="135" y="23"/>
                    <a:pt x="135" y="23"/>
                    <a:pt x="135" y="23"/>
                  </a:cubicBezTo>
                  <a:cubicBezTo>
                    <a:pt x="101" y="44"/>
                    <a:pt x="101" y="44"/>
                    <a:pt x="101" y="44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6" y="5"/>
                    <a:pt x="76" y="5"/>
                    <a:pt x="76" y="5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11" y="128"/>
                    <a:pt x="11" y="128"/>
                    <a:pt x="11" y="128"/>
                  </a:cubicBezTo>
                  <a:cubicBezTo>
                    <a:pt x="13" y="162"/>
                    <a:pt x="13" y="162"/>
                    <a:pt x="13" y="162"/>
                  </a:cubicBezTo>
                  <a:cubicBezTo>
                    <a:pt x="15" y="193"/>
                    <a:pt x="15" y="193"/>
                    <a:pt x="15" y="193"/>
                  </a:cubicBezTo>
                  <a:cubicBezTo>
                    <a:pt x="15" y="193"/>
                    <a:pt x="26" y="194"/>
                    <a:pt x="45" y="198"/>
                  </a:cubicBezTo>
                  <a:cubicBezTo>
                    <a:pt x="63" y="203"/>
                    <a:pt x="55" y="214"/>
                    <a:pt x="55" y="214"/>
                  </a:cubicBezTo>
                  <a:cubicBezTo>
                    <a:pt x="65" y="249"/>
                    <a:pt x="65" y="249"/>
                    <a:pt x="65" y="249"/>
                  </a:cubicBezTo>
                  <a:cubicBezTo>
                    <a:pt x="57" y="256"/>
                    <a:pt x="57" y="256"/>
                    <a:pt x="57" y="256"/>
                  </a:cubicBezTo>
                  <a:cubicBezTo>
                    <a:pt x="39" y="255"/>
                    <a:pt x="39" y="255"/>
                    <a:pt x="39" y="255"/>
                  </a:cubicBezTo>
                  <a:cubicBezTo>
                    <a:pt x="48" y="286"/>
                    <a:pt x="48" y="286"/>
                    <a:pt x="48" y="286"/>
                  </a:cubicBezTo>
                  <a:cubicBezTo>
                    <a:pt x="48" y="286"/>
                    <a:pt x="30" y="285"/>
                    <a:pt x="29" y="305"/>
                  </a:cubicBezTo>
                  <a:cubicBezTo>
                    <a:pt x="32" y="324"/>
                    <a:pt x="35" y="324"/>
                    <a:pt x="35" y="324"/>
                  </a:cubicBezTo>
                  <a:cubicBezTo>
                    <a:pt x="35" y="324"/>
                    <a:pt x="54" y="321"/>
                    <a:pt x="54" y="329"/>
                  </a:cubicBezTo>
                  <a:cubicBezTo>
                    <a:pt x="54" y="336"/>
                    <a:pt x="38" y="358"/>
                    <a:pt x="38" y="358"/>
                  </a:cubicBezTo>
                  <a:cubicBezTo>
                    <a:pt x="44" y="386"/>
                    <a:pt x="44" y="386"/>
                    <a:pt x="44" y="386"/>
                  </a:cubicBezTo>
                  <a:cubicBezTo>
                    <a:pt x="44" y="386"/>
                    <a:pt x="66" y="398"/>
                    <a:pt x="58" y="405"/>
                  </a:cubicBezTo>
                  <a:cubicBezTo>
                    <a:pt x="50" y="413"/>
                    <a:pt x="36" y="404"/>
                    <a:pt x="36" y="404"/>
                  </a:cubicBezTo>
                  <a:cubicBezTo>
                    <a:pt x="28" y="415"/>
                    <a:pt x="28" y="415"/>
                    <a:pt x="28" y="415"/>
                  </a:cubicBezTo>
                  <a:cubicBezTo>
                    <a:pt x="38" y="427"/>
                    <a:pt x="38" y="427"/>
                    <a:pt x="38" y="427"/>
                  </a:cubicBezTo>
                  <a:cubicBezTo>
                    <a:pt x="33" y="454"/>
                    <a:pt x="33" y="454"/>
                    <a:pt x="33" y="454"/>
                  </a:cubicBezTo>
                  <a:cubicBezTo>
                    <a:pt x="25" y="465"/>
                    <a:pt x="25" y="465"/>
                    <a:pt x="25" y="465"/>
                  </a:cubicBezTo>
                  <a:cubicBezTo>
                    <a:pt x="32" y="488"/>
                    <a:pt x="32" y="488"/>
                    <a:pt x="32" y="488"/>
                  </a:cubicBezTo>
                  <a:cubicBezTo>
                    <a:pt x="32" y="488"/>
                    <a:pt x="51" y="482"/>
                    <a:pt x="50" y="493"/>
                  </a:cubicBezTo>
                  <a:cubicBezTo>
                    <a:pt x="50" y="501"/>
                    <a:pt x="39" y="500"/>
                    <a:pt x="39" y="500"/>
                  </a:cubicBezTo>
                  <a:cubicBezTo>
                    <a:pt x="38" y="504"/>
                    <a:pt x="38" y="504"/>
                    <a:pt x="38" y="504"/>
                  </a:cubicBezTo>
                  <a:cubicBezTo>
                    <a:pt x="38" y="504"/>
                    <a:pt x="61" y="509"/>
                    <a:pt x="56" y="528"/>
                  </a:cubicBezTo>
                  <a:cubicBezTo>
                    <a:pt x="51" y="550"/>
                    <a:pt x="48" y="546"/>
                    <a:pt x="48" y="546"/>
                  </a:cubicBezTo>
                  <a:cubicBezTo>
                    <a:pt x="48" y="546"/>
                    <a:pt x="40" y="542"/>
                    <a:pt x="41" y="538"/>
                  </a:cubicBezTo>
                  <a:cubicBezTo>
                    <a:pt x="37" y="531"/>
                    <a:pt x="38" y="523"/>
                    <a:pt x="38" y="523"/>
                  </a:cubicBezTo>
                  <a:cubicBezTo>
                    <a:pt x="23" y="518"/>
                    <a:pt x="23" y="518"/>
                    <a:pt x="23" y="518"/>
                  </a:cubicBezTo>
                  <a:cubicBezTo>
                    <a:pt x="22" y="526"/>
                    <a:pt x="22" y="526"/>
                    <a:pt x="22" y="526"/>
                  </a:cubicBezTo>
                  <a:cubicBezTo>
                    <a:pt x="22" y="526"/>
                    <a:pt x="36" y="557"/>
                    <a:pt x="50" y="569"/>
                  </a:cubicBezTo>
                  <a:cubicBezTo>
                    <a:pt x="65" y="582"/>
                    <a:pt x="83" y="590"/>
                    <a:pt x="94" y="591"/>
                  </a:cubicBezTo>
                  <a:cubicBezTo>
                    <a:pt x="109" y="591"/>
                    <a:pt x="109" y="591"/>
                    <a:pt x="109" y="591"/>
                  </a:cubicBezTo>
                  <a:cubicBezTo>
                    <a:pt x="120" y="607"/>
                    <a:pt x="120" y="607"/>
                    <a:pt x="120" y="607"/>
                  </a:cubicBezTo>
                  <a:cubicBezTo>
                    <a:pt x="138" y="608"/>
                    <a:pt x="138" y="608"/>
                    <a:pt x="138" y="608"/>
                  </a:cubicBezTo>
                  <a:cubicBezTo>
                    <a:pt x="140" y="646"/>
                    <a:pt x="140" y="646"/>
                    <a:pt x="140" y="646"/>
                  </a:cubicBezTo>
                  <a:cubicBezTo>
                    <a:pt x="159" y="651"/>
                    <a:pt x="159" y="651"/>
                    <a:pt x="159" y="651"/>
                  </a:cubicBezTo>
                  <a:cubicBezTo>
                    <a:pt x="157" y="685"/>
                    <a:pt x="157" y="685"/>
                    <a:pt x="157" y="685"/>
                  </a:cubicBezTo>
                  <a:cubicBezTo>
                    <a:pt x="157" y="685"/>
                    <a:pt x="179" y="694"/>
                    <a:pt x="183" y="694"/>
                  </a:cubicBezTo>
                  <a:cubicBezTo>
                    <a:pt x="191" y="695"/>
                    <a:pt x="210" y="676"/>
                    <a:pt x="210" y="676"/>
                  </a:cubicBezTo>
                  <a:cubicBezTo>
                    <a:pt x="210" y="676"/>
                    <a:pt x="207" y="665"/>
                    <a:pt x="211" y="657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4" name="Freeform 309">
              <a:extLst>
                <a:ext uri="{FF2B5EF4-FFF2-40B4-BE49-F238E27FC236}">
                  <a16:creationId xmlns:a16="http://schemas.microsoft.com/office/drawing/2014/main" id="{D0815F26-1D7B-4068-89A9-1EDC4B151B3D}"/>
                </a:ext>
              </a:extLst>
            </p:cNvPr>
            <p:cNvSpPr>
              <a:spLocks/>
            </p:cNvSpPr>
            <p:nvPr/>
          </p:nvSpPr>
          <p:spPr bwMode="gray">
            <a:xfrm>
              <a:off x="6435498" y="5202765"/>
              <a:ext cx="232842" cy="196162"/>
            </a:xfrm>
            <a:custGeom>
              <a:avLst/>
              <a:gdLst>
                <a:gd name="T0" fmla="*/ 238 w 443"/>
                <a:gd name="T1" fmla="*/ 16 h 369"/>
                <a:gd name="T2" fmla="*/ 192 w 443"/>
                <a:gd name="T3" fmla="*/ 38 h 369"/>
                <a:gd name="T4" fmla="*/ 188 w 443"/>
                <a:gd name="T5" fmla="*/ 38 h 369"/>
                <a:gd name="T6" fmla="*/ 188 w 443"/>
                <a:gd name="T7" fmla="*/ 38 h 369"/>
                <a:gd name="T8" fmla="*/ 185 w 443"/>
                <a:gd name="T9" fmla="*/ 38 h 369"/>
                <a:gd name="T10" fmla="*/ 182 w 443"/>
                <a:gd name="T11" fmla="*/ 38 h 369"/>
                <a:gd name="T12" fmla="*/ 172 w 443"/>
                <a:gd name="T13" fmla="*/ 37 h 369"/>
                <a:gd name="T14" fmla="*/ 170 w 443"/>
                <a:gd name="T15" fmla="*/ 37 h 369"/>
                <a:gd name="T16" fmla="*/ 168 w 443"/>
                <a:gd name="T17" fmla="*/ 37 h 369"/>
                <a:gd name="T18" fmla="*/ 163 w 443"/>
                <a:gd name="T19" fmla="*/ 36 h 369"/>
                <a:gd name="T20" fmla="*/ 161 w 443"/>
                <a:gd name="T21" fmla="*/ 36 h 369"/>
                <a:gd name="T22" fmla="*/ 160 w 443"/>
                <a:gd name="T23" fmla="*/ 36 h 369"/>
                <a:gd name="T24" fmla="*/ 159 w 443"/>
                <a:gd name="T25" fmla="*/ 35 h 369"/>
                <a:gd name="T26" fmla="*/ 159 w 443"/>
                <a:gd name="T27" fmla="*/ 35 h 369"/>
                <a:gd name="T28" fmla="*/ 98 w 443"/>
                <a:gd name="T29" fmla="*/ 55 h 369"/>
                <a:gd name="T30" fmla="*/ 44 w 443"/>
                <a:gd name="T31" fmla="*/ 91 h 369"/>
                <a:gd name="T32" fmla="*/ 14 w 443"/>
                <a:gd name="T33" fmla="*/ 162 h 369"/>
                <a:gd name="T34" fmla="*/ 0 w 443"/>
                <a:gd name="T35" fmla="*/ 219 h 369"/>
                <a:gd name="T36" fmla="*/ 9 w 443"/>
                <a:gd name="T37" fmla="*/ 269 h 369"/>
                <a:gd name="T38" fmla="*/ 48 w 443"/>
                <a:gd name="T39" fmla="*/ 325 h 369"/>
                <a:gd name="T40" fmla="*/ 84 w 443"/>
                <a:gd name="T41" fmla="*/ 353 h 369"/>
                <a:gd name="T42" fmla="*/ 106 w 443"/>
                <a:gd name="T43" fmla="*/ 369 h 369"/>
                <a:gd name="T44" fmla="*/ 193 w 443"/>
                <a:gd name="T45" fmla="*/ 351 h 369"/>
                <a:gd name="T46" fmla="*/ 249 w 443"/>
                <a:gd name="T47" fmla="*/ 338 h 369"/>
                <a:gd name="T48" fmla="*/ 286 w 443"/>
                <a:gd name="T49" fmla="*/ 282 h 369"/>
                <a:gd name="T50" fmla="*/ 323 w 443"/>
                <a:gd name="T51" fmla="*/ 276 h 369"/>
                <a:gd name="T52" fmla="*/ 395 w 443"/>
                <a:gd name="T53" fmla="*/ 268 h 369"/>
                <a:gd name="T54" fmla="*/ 412 w 443"/>
                <a:gd name="T55" fmla="*/ 231 h 369"/>
                <a:gd name="T56" fmla="*/ 430 w 443"/>
                <a:gd name="T57" fmla="*/ 155 h 369"/>
                <a:gd name="T58" fmla="*/ 413 w 443"/>
                <a:gd name="T59" fmla="*/ 109 h 369"/>
                <a:gd name="T60" fmla="*/ 374 w 443"/>
                <a:gd name="T61" fmla="*/ 61 h 369"/>
                <a:gd name="T62" fmla="*/ 313 w 443"/>
                <a:gd name="T63" fmla="*/ 12 h 369"/>
                <a:gd name="T64" fmla="*/ 271 w 443"/>
                <a:gd name="T65" fmla="*/ 22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43" h="369">
                  <a:moveTo>
                    <a:pt x="271" y="22"/>
                  </a:moveTo>
                  <a:cubicBezTo>
                    <a:pt x="238" y="16"/>
                    <a:pt x="238" y="16"/>
                    <a:pt x="238" y="16"/>
                  </a:cubicBezTo>
                  <a:cubicBezTo>
                    <a:pt x="238" y="16"/>
                    <a:pt x="211" y="38"/>
                    <a:pt x="196" y="37"/>
                  </a:cubicBezTo>
                  <a:cubicBezTo>
                    <a:pt x="195" y="37"/>
                    <a:pt x="194" y="37"/>
                    <a:pt x="192" y="38"/>
                  </a:cubicBezTo>
                  <a:cubicBezTo>
                    <a:pt x="192" y="38"/>
                    <a:pt x="192" y="38"/>
                    <a:pt x="191" y="38"/>
                  </a:cubicBezTo>
                  <a:cubicBezTo>
                    <a:pt x="190" y="38"/>
                    <a:pt x="189" y="38"/>
                    <a:pt x="188" y="38"/>
                  </a:cubicBezTo>
                  <a:cubicBezTo>
                    <a:pt x="188" y="38"/>
                    <a:pt x="188" y="38"/>
                    <a:pt x="188" y="38"/>
                  </a:cubicBezTo>
                  <a:cubicBezTo>
                    <a:pt x="188" y="38"/>
                    <a:pt x="188" y="38"/>
                    <a:pt x="188" y="38"/>
                  </a:cubicBezTo>
                  <a:cubicBezTo>
                    <a:pt x="187" y="38"/>
                    <a:pt x="186" y="38"/>
                    <a:pt x="186" y="38"/>
                  </a:cubicBezTo>
                  <a:cubicBezTo>
                    <a:pt x="185" y="38"/>
                    <a:pt x="185" y="38"/>
                    <a:pt x="185" y="38"/>
                  </a:cubicBezTo>
                  <a:cubicBezTo>
                    <a:pt x="184" y="38"/>
                    <a:pt x="183" y="38"/>
                    <a:pt x="183" y="38"/>
                  </a:cubicBezTo>
                  <a:cubicBezTo>
                    <a:pt x="183" y="38"/>
                    <a:pt x="182" y="38"/>
                    <a:pt x="182" y="38"/>
                  </a:cubicBezTo>
                  <a:cubicBezTo>
                    <a:pt x="179" y="38"/>
                    <a:pt x="176" y="38"/>
                    <a:pt x="173" y="37"/>
                  </a:cubicBezTo>
                  <a:cubicBezTo>
                    <a:pt x="173" y="37"/>
                    <a:pt x="172" y="37"/>
                    <a:pt x="172" y="37"/>
                  </a:cubicBezTo>
                  <a:cubicBezTo>
                    <a:pt x="172" y="37"/>
                    <a:pt x="171" y="37"/>
                    <a:pt x="170" y="37"/>
                  </a:cubicBezTo>
                  <a:cubicBezTo>
                    <a:pt x="170" y="37"/>
                    <a:pt x="170" y="37"/>
                    <a:pt x="170" y="37"/>
                  </a:cubicBezTo>
                  <a:cubicBezTo>
                    <a:pt x="169" y="37"/>
                    <a:pt x="169" y="37"/>
                    <a:pt x="168" y="37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6" y="37"/>
                    <a:pt x="164" y="36"/>
                    <a:pt x="163" y="36"/>
                  </a:cubicBezTo>
                  <a:cubicBezTo>
                    <a:pt x="163" y="36"/>
                    <a:pt x="163" y="36"/>
                    <a:pt x="163" y="36"/>
                  </a:cubicBezTo>
                  <a:cubicBezTo>
                    <a:pt x="162" y="36"/>
                    <a:pt x="162" y="36"/>
                    <a:pt x="162" y="36"/>
                  </a:cubicBezTo>
                  <a:cubicBezTo>
                    <a:pt x="161" y="36"/>
                    <a:pt x="161" y="36"/>
                    <a:pt x="161" y="36"/>
                  </a:cubicBezTo>
                  <a:cubicBezTo>
                    <a:pt x="161" y="36"/>
                    <a:pt x="161" y="36"/>
                    <a:pt x="160" y="36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5"/>
                    <a:pt x="159" y="35"/>
                    <a:pt x="159" y="35"/>
                  </a:cubicBezTo>
                  <a:cubicBezTo>
                    <a:pt x="159" y="35"/>
                    <a:pt x="159" y="35"/>
                    <a:pt x="159" y="35"/>
                  </a:cubicBezTo>
                  <a:cubicBezTo>
                    <a:pt x="159" y="35"/>
                    <a:pt x="159" y="35"/>
                    <a:pt x="159" y="35"/>
                  </a:cubicBezTo>
                  <a:cubicBezTo>
                    <a:pt x="159" y="35"/>
                    <a:pt x="159" y="35"/>
                    <a:pt x="159" y="35"/>
                  </a:cubicBezTo>
                  <a:cubicBezTo>
                    <a:pt x="130" y="87"/>
                    <a:pt x="130" y="87"/>
                    <a:pt x="130" y="87"/>
                  </a:cubicBezTo>
                  <a:cubicBezTo>
                    <a:pt x="98" y="55"/>
                    <a:pt x="98" y="55"/>
                    <a:pt x="98" y="55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82" y="74"/>
                    <a:pt x="56" y="72"/>
                    <a:pt x="44" y="91"/>
                  </a:cubicBezTo>
                  <a:cubicBezTo>
                    <a:pt x="36" y="106"/>
                    <a:pt x="49" y="141"/>
                    <a:pt x="49" y="141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20" y="205"/>
                    <a:pt x="20" y="205"/>
                    <a:pt x="20" y="205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21" y="251"/>
                    <a:pt x="21" y="251"/>
                    <a:pt x="21" y="251"/>
                  </a:cubicBezTo>
                  <a:cubicBezTo>
                    <a:pt x="9" y="269"/>
                    <a:pt x="9" y="269"/>
                    <a:pt x="9" y="269"/>
                  </a:cubicBezTo>
                  <a:cubicBezTo>
                    <a:pt x="29" y="320"/>
                    <a:pt x="29" y="320"/>
                    <a:pt x="29" y="320"/>
                  </a:cubicBezTo>
                  <a:cubicBezTo>
                    <a:pt x="48" y="325"/>
                    <a:pt x="48" y="325"/>
                    <a:pt x="48" y="325"/>
                  </a:cubicBezTo>
                  <a:cubicBezTo>
                    <a:pt x="61" y="367"/>
                    <a:pt x="61" y="367"/>
                    <a:pt x="61" y="367"/>
                  </a:cubicBezTo>
                  <a:cubicBezTo>
                    <a:pt x="84" y="353"/>
                    <a:pt x="84" y="353"/>
                    <a:pt x="84" y="353"/>
                  </a:cubicBezTo>
                  <a:cubicBezTo>
                    <a:pt x="103" y="358"/>
                    <a:pt x="103" y="358"/>
                    <a:pt x="103" y="358"/>
                  </a:cubicBezTo>
                  <a:cubicBezTo>
                    <a:pt x="106" y="369"/>
                    <a:pt x="106" y="369"/>
                    <a:pt x="106" y="369"/>
                  </a:cubicBezTo>
                  <a:cubicBezTo>
                    <a:pt x="162" y="368"/>
                    <a:pt x="162" y="368"/>
                    <a:pt x="162" y="368"/>
                  </a:cubicBezTo>
                  <a:cubicBezTo>
                    <a:pt x="162" y="368"/>
                    <a:pt x="182" y="350"/>
                    <a:pt x="193" y="351"/>
                  </a:cubicBezTo>
                  <a:cubicBezTo>
                    <a:pt x="200" y="351"/>
                    <a:pt x="215" y="355"/>
                    <a:pt x="215" y="355"/>
                  </a:cubicBezTo>
                  <a:cubicBezTo>
                    <a:pt x="215" y="355"/>
                    <a:pt x="238" y="345"/>
                    <a:pt x="249" y="338"/>
                  </a:cubicBezTo>
                  <a:cubicBezTo>
                    <a:pt x="261" y="327"/>
                    <a:pt x="254" y="311"/>
                    <a:pt x="263" y="297"/>
                  </a:cubicBezTo>
                  <a:cubicBezTo>
                    <a:pt x="271" y="285"/>
                    <a:pt x="286" y="282"/>
                    <a:pt x="286" y="282"/>
                  </a:cubicBezTo>
                  <a:cubicBezTo>
                    <a:pt x="308" y="287"/>
                    <a:pt x="308" y="287"/>
                    <a:pt x="308" y="287"/>
                  </a:cubicBezTo>
                  <a:cubicBezTo>
                    <a:pt x="323" y="276"/>
                    <a:pt x="323" y="276"/>
                    <a:pt x="323" y="276"/>
                  </a:cubicBezTo>
                  <a:cubicBezTo>
                    <a:pt x="390" y="283"/>
                    <a:pt x="390" y="283"/>
                    <a:pt x="390" y="283"/>
                  </a:cubicBezTo>
                  <a:cubicBezTo>
                    <a:pt x="395" y="268"/>
                    <a:pt x="395" y="268"/>
                    <a:pt x="395" y="268"/>
                  </a:cubicBezTo>
                  <a:cubicBezTo>
                    <a:pt x="409" y="281"/>
                    <a:pt x="409" y="281"/>
                    <a:pt x="409" y="281"/>
                  </a:cubicBezTo>
                  <a:cubicBezTo>
                    <a:pt x="409" y="281"/>
                    <a:pt x="407" y="246"/>
                    <a:pt x="412" y="231"/>
                  </a:cubicBezTo>
                  <a:cubicBezTo>
                    <a:pt x="412" y="219"/>
                    <a:pt x="442" y="229"/>
                    <a:pt x="442" y="229"/>
                  </a:cubicBezTo>
                  <a:cubicBezTo>
                    <a:pt x="430" y="155"/>
                    <a:pt x="430" y="155"/>
                    <a:pt x="430" y="155"/>
                  </a:cubicBezTo>
                  <a:cubicBezTo>
                    <a:pt x="443" y="125"/>
                    <a:pt x="443" y="125"/>
                    <a:pt x="443" y="125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2" y="63"/>
                    <a:pt x="412" y="63"/>
                    <a:pt x="412" y="63"/>
                  </a:cubicBezTo>
                  <a:cubicBezTo>
                    <a:pt x="374" y="61"/>
                    <a:pt x="374" y="61"/>
                    <a:pt x="374" y="61"/>
                  </a:cubicBezTo>
                  <a:cubicBezTo>
                    <a:pt x="359" y="64"/>
                    <a:pt x="349" y="44"/>
                    <a:pt x="342" y="33"/>
                  </a:cubicBezTo>
                  <a:cubicBezTo>
                    <a:pt x="335" y="25"/>
                    <a:pt x="313" y="12"/>
                    <a:pt x="313" y="12"/>
                  </a:cubicBezTo>
                  <a:cubicBezTo>
                    <a:pt x="299" y="0"/>
                    <a:pt x="299" y="0"/>
                    <a:pt x="299" y="0"/>
                  </a:cubicBezTo>
                  <a:lnTo>
                    <a:pt x="271" y="2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5" name="Freeform 310">
              <a:extLst>
                <a:ext uri="{FF2B5EF4-FFF2-40B4-BE49-F238E27FC236}">
                  <a16:creationId xmlns:a16="http://schemas.microsoft.com/office/drawing/2014/main" id="{22648B96-CB49-4A86-9888-3CF5E5616188}"/>
                </a:ext>
              </a:extLst>
            </p:cNvPr>
            <p:cNvSpPr>
              <a:spLocks/>
            </p:cNvSpPr>
            <p:nvPr/>
          </p:nvSpPr>
          <p:spPr bwMode="gray">
            <a:xfrm>
              <a:off x="6132484" y="3137487"/>
              <a:ext cx="23923" cy="12758"/>
            </a:xfrm>
            <a:custGeom>
              <a:avLst/>
              <a:gdLst>
                <a:gd name="T0" fmla="*/ 15 w 15"/>
                <a:gd name="T1" fmla="*/ 6 h 8"/>
                <a:gd name="T2" fmla="*/ 13 w 15"/>
                <a:gd name="T3" fmla="*/ 1 h 8"/>
                <a:gd name="T4" fmla="*/ 11 w 15"/>
                <a:gd name="T5" fmla="*/ 0 h 8"/>
                <a:gd name="T6" fmla="*/ 7 w 15"/>
                <a:gd name="T7" fmla="*/ 1 h 8"/>
                <a:gd name="T8" fmla="*/ 8 w 15"/>
                <a:gd name="T9" fmla="*/ 3 h 8"/>
                <a:gd name="T10" fmla="*/ 0 w 15"/>
                <a:gd name="T11" fmla="*/ 3 h 8"/>
                <a:gd name="T12" fmla="*/ 0 w 15"/>
                <a:gd name="T13" fmla="*/ 6 h 8"/>
                <a:gd name="T14" fmla="*/ 14 w 15"/>
                <a:gd name="T15" fmla="*/ 8 h 8"/>
                <a:gd name="T16" fmla="*/ 15 w 15"/>
                <a:gd name="T1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8">
                  <a:moveTo>
                    <a:pt x="15" y="6"/>
                  </a:moveTo>
                  <a:lnTo>
                    <a:pt x="13" y="1"/>
                  </a:lnTo>
                  <a:lnTo>
                    <a:pt x="11" y="0"/>
                  </a:lnTo>
                  <a:lnTo>
                    <a:pt x="7" y="1"/>
                  </a:lnTo>
                  <a:lnTo>
                    <a:pt x="8" y="3"/>
                  </a:lnTo>
                  <a:lnTo>
                    <a:pt x="0" y="3"/>
                  </a:lnTo>
                  <a:lnTo>
                    <a:pt x="0" y="6"/>
                  </a:lnTo>
                  <a:lnTo>
                    <a:pt x="14" y="8"/>
                  </a:lnTo>
                  <a:lnTo>
                    <a:pt x="15" y="6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6" name="Freeform 311">
              <a:extLst>
                <a:ext uri="{FF2B5EF4-FFF2-40B4-BE49-F238E27FC236}">
                  <a16:creationId xmlns:a16="http://schemas.microsoft.com/office/drawing/2014/main" id="{255A70D0-C2C1-493C-AF75-A4CBD5F37925}"/>
                </a:ext>
              </a:extLst>
            </p:cNvPr>
            <p:cNvSpPr>
              <a:spLocks/>
            </p:cNvSpPr>
            <p:nvPr/>
          </p:nvSpPr>
          <p:spPr bwMode="gray">
            <a:xfrm>
              <a:off x="6138864" y="3151841"/>
              <a:ext cx="9569" cy="7975"/>
            </a:xfrm>
            <a:custGeom>
              <a:avLst/>
              <a:gdLst>
                <a:gd name="T0" fmla="*/ 6 w 6"/>
                <a:gd name="T1" fmla="*/ 0 h 5"/>
                <a:gd name="T2" fmla="*/ 4 w 6"/>
                <a:gd name="T3" fmla="*/ 1 h 5"/>
                <a:gd name="T4" fmla="*/ 0 w 6"/>
                <a:gd name="T5" fmla="*/ 3 h 5"/>
                <a:gd name="T6" fmla="*/ 6 w 6"/>
                <a:gd name="T7" fmla="*/ 5 h 5"/>
                <a:gd name="T8" fmla="*/ 6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0"/>
                  </a:moveTo>
                  <a:lnTo>
                    <a:pt x="4" y="1"/>
                  </a:lnTo>
                  <a:lnTo>
                    <a:pt x="0" y="3"/>
                  </a:lnTo>
                  <a:lnTo>
                    <a:pt x="6" y="5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7" name="Freeform 312">
              <a:extLst>
                <a:ext uri="{FF2B5EF4-FFF2-40B4-BE49-F238E27FC236}">
                  <a16:creationId xmlns:a16="http://schemas.microsoft.com/office/drawing/2014/main" id="{24202287-2392-4345-B284-FA49422D24A4}"/>
                </a:ext>
              </a:extLst>
            </p:cNvPr>
            <p:cNvSpPr>
              <a:spLocks/>
            </p:cNvSpPr>
            <p:nvPr/>
          </p:nvSpPr>
          <p:spPr bwMode="gray">
            <a:xfrm>
              <a:off x="6137268" y="3170978"/>
              <a:ext cx="12758" cy="15948"/>
            </a:xfrm>
            <a:custGeom>
              <a:avLst/>
              <a:gdLst>
                <a:gd name="T0" fmla="*/ 8 w 8"/>
                <a:gd name="T1" fmla="*/ 2 h 10"/>
                <a:gd name="T2" fmla="*/ 5 w 8"/>
                <a:gd name="T3" fmla="*/ 0 h 10"/>
                <a:gd name="T4" fmla="*/ 0 w 8"/>
                <a:gd name="T5" fmla="*/ 8 h 10"/>
                <a:gd name="T6" fmla="*/ 4 w 8"/>
                <a:gd name="T7" fmla="*/ 10 h 10"/>
                <a:gd name="T8" fmla="*/ 8 w 8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0">
                  <a:moveTo>
                    <a:pt x="8" y="2"/>
                  </a:moveTo>
                  <a:lnTo>
                    <a:pt x="5" y="0"/>
                  </a:lnTo>
                  <a:lnTo>
                    <a:pt x="0" y="8"/>
                  </a:lnTo>
                  <a:lnTo>
                    <a:pt x="4" y="10"/>
                  </a:lnTo>
                  <a:lnTo>
                    <a:pt x="8" y="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8" name="Freeform 313">
              <a:extLst>
                <a:ext uri="{FF2B5EF4-FFF2-40B4-BE49-F238E27FC236}">
                  <a16:creationId xmlns:a16="http://schemas.microsoft.com/office/drawing/2014/main" id="{6B0FF995-B9A1-47E1-B16F-69531F4C7251}"/>
                </a:ext>
              </a:extLst>
            </p:cNvPr>
            <p:cNvSpPr>
              <a:spLocks/>
            </p:cNvSpPr>
            <p:nvPr/>
          </p:nvSpPr>
          <p:spPr bwMode="gray">
            <a:xfrm>
              <a:off x="6132484" y="3186926"/>
              <a:ext cx="11164" cy="11164"/>
            </a:xfrm>
            <a:custGeom>
              <a:avLst/>
              <a:gdLst>
                <a:gd name="T0" fmla="*/ 11 w 19"/>
                <a:gd name="T1" fmla="*/ 15 h 22"/>
                <a:gd name="T2" fmla="*/ 4 w 19"/>
                <a:gd name="T3" fmla="*/ 7 h 22"/>
                <a:gd name="T4" fmla="*/ 11 w 19"/>
                <a:gd name="T5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22">
                  <a:moveTo>
                    <a:pt x="11" y="15"/>
                  </a:moveTo>
                  <a:cubicBezTo>
                    <a:pt x="19" y="8"/>
                    <a:pt x="8" y="0"/>
                    <a:pt x="4" y="7"/>
                  </a:cubicBezTo>
                  <a:cubicBezTo>
                    <a:pt x="0" y="15"/>
                    <a:pt x="3" y="22"/>
                    <a:pt x="11" y="1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9" name="Freeform 314">
              <a:extLst>
                <a:ext uri="{FF2B5EF4-FFF2-40B4-BE49-F238E27FC236}">
                  <a16:creationId xmlns:a16="http://schemas.microsoft.com/office/drawing/2014/main" id="{373B46F6-03A2-49C7-8073-B211BC994D8A}"/>
                </a:ext>
              </a:extLst>
            </p:cNvPr>
            <p:cNvSpPr>
              <a:spLocks/>
            </p:cNvSpPr>
            <p:nvPr/>
          </p:nvSpPr>
          <p:spPr bwMode="gray">
            <a:xfrm>
              <a:off x="6159596" y="3139082"/>
              <a:ext cx="6379" cy="7975"/>
            </a:xfrm>
            <a:custGeom>
              <a:avLst/>
              <a:gdLst>
                <a:gd name="T0" fmla="*/ 0 w 4"/>
                <a:gd name="T1" fmla="*/ 5 h 5"/>
                <a:gd name="T2" fmla="*/ 4 w 4"/>
                <a:gd name="T3" fmla="*/ 4 h 5"/>
                <a:gd name="T4" fmla="*/ 1 w 4"/>
                <a:gd name="T5" fmla="*/ 0 h 5"/>
                <a:gd name="T6" fmla="*/ 0 w 4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0" y="5"/>
                  </a:moveTo>
                  <a:lnTo>
                    <a:pt x="4" y="4"/>
                  </a:lnTo>
                  <a:lnTo>
                    <a:pt x="1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0" name="Freeform 315">
              <a:extLst>
                <a:ext uri="{FF2B5EF4-FFF2-40B4-BE49-F238E27FC236}">
                  <a16:creationId xmlns:a16="http://schemas.microsoft.com/office/drawing/2014/main" id="{3B637A8B-8229-44ED-B715-DBAAC8C89A52}"/>
                </a:ext>
              </a:extLst>
            </p:cNvPr>
            <p:cNvSpPr>
              <a:spLocks/>
            </p:cNvSpPr>
            <p:nvPr/>
          </p:nvSpPr>
          <p:spPr bwMode="gray">
            <a:xfrm>
              <a:off x="6194681" y="3303347"/>
              <a:ext cx="9569" cy="17543"/>
            </a:xfrm>
            <a:custGeom>
              <a:avLst/>
              <a:gdLst>
                <a:gd name="T0" fmla="*/ 6 w 6"/>
                <a:gd name="T1" fmla="*/ 0 h 11"/>
                <a:gd name="T2" fmla="*/ 1 w 6"/>
                <a:gd name="T3" fmla="*/ 1 h 11"/>
                <a:gd name="T4" fmla="*/ 0 w 6"/>
                <a:gd name="T5" fmla="*/ 9 h 11"/>
                <a:gd name="T6" fmla="*/ 2 w 6"/>
                <a:gd name="T7" fmla="*/ 11 h 11"/>
                <a:gd name="T8" fmla="*/ 6 w 6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1">
                  <a:moveTo>
                    <a:pt x="6" y="0"/>
                  </a:moveTo>
                  <a:lnTo>
                    <a:pt x="1" y="1"/>
                  </a:lnTo>
                  <a:lnTo>
                    <a:pt x="0" y="9"/>
                  </a:lnTo>
                  <a:lnTo>
                    <a:pt x="2" y="1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1" name="Freeform 316">
              <a:extLst>
                <a:ext uri="{FF2B5EF4-FFF2-40B4-BE49-F238E27FC236}">
                  <a16:creationId xmlns:a16="http://schemas.microsoft.com/office/drawing/2014/main" id="{8B77801B-A4C8-42E8-967E-FB75CBBEF8D6}"/>
                </a:ext>
              </a:extLst>
            </p:cNvPr>
            <p:cNvSpPr>
              <a:spLocks/>
            </p:cNvSpPr>
            <p:nvPr/>
          </p:nvSpPr>
          <p:spPr bwMode="gray">
            <a:xfrm>
              <a:off x="6151622" y="3118349"/>
              <a:ext cx="9569" cy="11164"/>
            </a:xfrm>
            <a:custGeom>
              <a:avLst/>
              <a:gdLst>
                <a:gd name="T0" fmla="*/ 2 w 6"/>
                <a:gd name="T1" fmla="*/ 0 h 7"/>
                <a:gd name="T2" fmla="*/ 0 w 6"/>
                <a:gd name="T3" fmla="*/ 7 h 7"/>
                <a:gd name="T4" fmla="*/ 6 w 6"/>
                <a:gd name="T5" fmla="*/ 3 h 7"/>
                <a:gd name="T6" fmla="*/ 2 w 6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2" y="0"/>
                  </a:moveTo>
                  <a:lnTo>
                    <a:pt x="0" y="7"/>
                  </a:lnTo>
                  <a:lnTo>
                    <a:pt x="6" y="3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2" name="Freeform 317">
              <a:extLst>
                <a:ext uri="{FF2B5EF4-FFF2-40B4-BE49-F238E27FC236}">
                  <a16:creationId xmlns:a16="http://schemas.microsoft.com/office/drawing/2014/main" id="{059B8EE4-0D12-416B-87EE-1CB8B188C6C3}"/>
                </a:ext>
              </a:extLst>
            </p:cNvPr>
            <p:cNvSpPr>
              <a:spLocks/>
            </p:cNvSpPr>
            <p:nvPr/>
          </p:nvSpPr>
          <p:spPr bwMode="gray">
            <a:xfrm>
              <a:off x="6164381" y="3103996"/>
              <a:ext cx="14354" cy="9569"/>
            </a:xfrm>
            <a:custGeom>
              <a:avLst/>
              <a:gdLst>
                <a:gd name="T0" fmla="*/ 9 w 9"/>
                <a:gd name="T1" fmla="*/ 4 h 6"/>
                <a:gd name="T2" fmla="*/ 7 w 9"/>
                <a:gd name="T3" fmla="*/ 0 h 6"/>
                <a:gd name="T4" fmla="*/ 0 w 9"/>
                <a:gd name="T5" fmla="*/ 3 h 6"/>
                <a:gd name="T6" fmla="*/ 3 w 9"/>
                <a:gd name="T7" fmla="*/ 6 h 6"/>
                <a:gd name="T8" fmla="*/ 9 w 9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9" y="4"/>
                  </a:moveTo>
                  <a:lnTo>
                    <a:pt x="7" y="0"/>
                  </a:lnTo>
                  <a:lnTo>
                    <a:pt x="0" y="3"/>
                  </a:lnTo>
                  <a:lnTo>
                    <a:pt x="3" y="6"/>
                  </a:lnTo>
                  <a:lnTo>
                    <a:pt x="9" y="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3" name="Freeform 318">
              <a:extLst>
                <a:ext uri="{FF2B5EF4-FFF2-40B4-BE49-F238E27FC236}">
                  <a16:creationId xmlns:a16="http://schemas.microsoft.com/office/drawing/2014/main" id="{253C2712-8C5B-4480-8FBB-C79C8456980C}"/>
                </a:ext>
              </a:extLst>
            </p:cNvPr>
            <p:cNvSpPr>
              <a:spLocks/>
            </p:cNvSpPr>
            <p:nvPr/>
          </p:nvSpPr>
          <p:spPr bwMode="gray">
            <a:xfrm>
              <a:off x="6103778" y="3204469"/>
              <a:ext cx="6379" cy="9569"/>
            </a:xfrm>
            <a:custGeom>
              <a:avLst/>
              <a:gdLst>
                <a:gd name="T0" fmla="*/ 3 w 4"/>
                <a:gd name="T1" fmla="*/ 0 h 6"/>
                <a:gd name="T2" fmla="*/ 0 w 4"/>
                <a:gd name="T3" fmla="*/ 1 h 6"/>
                <a:gd name="T4" fmla="*/ 0 w 4"/>
                <a:gd name="T5" fmla="*/ 3 h 6"/>
                <a:gd name="T6" fmla="*/ 4 w 4"/>
                <a:gd name="T7" fmla="*/ 6 h 6"/>
                <a:gd name="T8" fmla="*/ 3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3" y="0"/>
                  </a:moveTo>
                  <a:lnTo>
                    <a:pt x="0" y="1"/>
                  </a:lnTo>
                  <a:lnTo>
                    <a:pt x="0" y="3"/>
                  </a:lnTo>
                  <a:lnTo>
                    <a:pt x="4" y="6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4" name="Freeform 319">
              <a:extLst>
                <a:ext uri="{FF2B5EF4-FFF2-40B4-BE49-F238E27FC236}">
                  <a16:creationId xmlns:a16="http://schemas.microsoft.com/office/drawing/2014/main" id="{0DFB2263-7CFA-4324-9974-EFC721342641}"/>
                </a:ext>
              </a:extLst>
            </p:cNvPr>
            <p:cNvSpPr>
              <a:spLocks/>
            </p:cNvSpPr>
            <p:nvPr/>
          </p:nvSpPr>
          <p:spPr bwMode="gray">
            <a:xfrm>
              <a:off x="5693912" y="3301753"/>
              <a:ext cx="17543" cy="14354"/>
            </a:xfrm>
            <a:custGeom>
              <a:avLst/>
              <a:gdLst>
                <a:gd name="T0" fmla="*/ 0 w 11"/>
                <a:gd name="T1" fmla="*/ 2 h 9"/>
                <a:gd name="T2" fmla="*/ 3 w 11"/>
                <a:gd name="T3" fmla="*/ 6 h 9"/>
                <a:gd name="T4" fmla="*/ 2 w 11"/>
                <a:gd name="T5" fmla="*/ 9 h 9"/>
                <a:gd name="T6" fmla="*/ 6 w 11"/>
                <a:gd name="T7" fmla="*/ 9 h 9"/>
                <a:gd name="T8" fmla="*/ 8 w 11"/>
                <a:gd name="T9" fmla="*/ 5 h 9"/>
                <a:gd name="T10" fmla="*/ 11 w 11"/>
                <a:gd name="T11" fmla="*/ 5 h 9"/>
                <a:gd name="T12" fmla="*/ 10 w 11"/>
                <a:gd name="T13" fmla="*/ 0 h 9"/>
                <a:gd name="T14" fmla="*/ 0 w 11"/>
                <a:gd name="T1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9">
                  <a:moveTo>
                    <a:pt x="0" y="2"/>
                  </a:moveTo>
                  <a:lnTo>
                    <a:pt x="3" y="6"/>
                  </a:lnTo>
                  <a:lnTo>
                    <a:pt x="2" y="9"/>
                  </a:lnTo>
                  <a:lnTo>
                    <a:pt x="6" y="9"/>
                  </a:lnTo>
                  <a:lnTo>
                    <a:pt x="8" y="5"/>
                  </a:lnTo>
                  <a:lnTo>
                    <a:pt x="11" y="5"/>
                  </a:lnTo>
                  <a:lnTo>
                    <a:pt x="10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5" name="Freeform 320">
              <a:extLst>
                <a:ext uri="{FF2B5EF4-FFF2-40B4-BE49-F238E27FC236}">
                  <a16:creationId xmlns:a16="http://schemas.microsoft.com/office/drawing/2014/main" id="{DF81B734-0549-4BB9-888D-8DB09C791307}"/>
                </a:ext>
              </a:extLst>
            </p:cNvPr>
            <p:cNvSpPr>
              <a:spLocks/>
            </p:cNvSpPr>
            <p:nvPr/>
          </p:nvSpPr>
          <p:spPr bwMode="gray">
            <a:xfrm>
              <a:off x="5677963" y="1955734"/>
              <a:ext cx="719259" cy="1685713"/>
            </a:xfrm>
            <a:custGeom>
              <a:avLst/>
              <a:gdLst>
                <a:gd name="T0" fmla="*/ 1320 w 1360"/>
                <a:gd name="T1" fmla="*/ 533 h 3187"/>
                <a:gd name="T2" fmla="*/ 1283 w 1360"/>
                <a:gd name="T3" fmla="*/ 356 h 3187"/>
                <a:gd name="T4" fmla="*/ 1207 w 1360"/>
                <a:gd name="T5" fmla="*/ 203 h 3187"/>
                <a:gd name="T6" fmla="*/ 1045 w 1360"/>
                <a:gd name="T7" fmla="*/ 84 h 3187"/>
                <a:gd name="T8" fmla="*/ 958 w 1360"/>
                <a:gd name="T9" fmla="*/ 8 h 3187"/>
                <a:gd name="T10" fmla="*/ 917 w 1360"/>
                <a:gd name="T11" fmla="*/ 170 h 3187"/>
                <a:gd name="T12" fmla="*/ 741 w 1360"/>
                <a:gd name="T13" fmla="*/ 265 h 3187"/>
                <a:gd name="T14" fmla="*/ 608 w 1360"/>
                <a:gd name="T15" fmla="*/ 465 h 3187"/>
                <a:gd name="T16" fmla="*/ 429 w 1360"/>
                <a:gd name="T17" fmla="*/ 694 h 3187"/>
                <a:gd name="T18" fmla="*/ 338 w 1360"/>
                <a:gd name="T19" fmla="*/ 1045 h 3187"/>
                <a:gd name="T20" fmla="*/ 184 w 1360"/>
                <a:gd name="T21" fmla="*/ 1302 h 3187"/>
                <a:gd name="T22" fmla="*/ 179 w 1360"/>
                <a:gd name="T23" fmla="*/ 1581 h 3187"/>
                <a:gd name="T24" fmla="*/ 151 w 1360"/>
                <a:gd name="T25" fmla="*/ 1866 h 3187"/>
                <a:gd name="T26" fmla="*/ 101 w 1360"/>
                <a:gd name="T27" fmla="*/ 2132 h 3187"/>
                <a:gd name="T28" fmla="*/ 37 w 1360"/>
                <a:gd name="T29" fmla="*/ 2308 h 3187"/>
                <a:gd name="T30" fmla="*/ 0 w 1360"/>
                <a:gd name="T31" fmla="*/ 2459 h 3187"/>
                <a:gd name="T32" fmla="*/ 56 w 1360"/>
                <a:gd name="T33" fmla="*/ 2466 h 3187"/>
                <a:gd name="T34" fmla="*/ 66 w 1360"/>
                <a:gd name="T35" fmla="*/ 2574 h 3187"/>
                <a:gd name="T36" fmla="*/ 86 w 1360"/>
                <a:gd name="T37" fmla="*/ 2708 h 3187"/>
                <a:gd name="T38" fmla="*/ 113 w 1360"/>
                <a:gd name="T39" fmla="*/ 2775 h 3187"/>
                <a:gd name="T40" fmla="*/ 191 w 1360"/>
                <a:gd name="T41" fmla="*/ 2878 h 3187"/>
                <a:gd name="T42" fmla="*/ 146 w 1360"/>
                <a:gd name="T43" fmla="*/ 2960 h 3187"/>
                <a:gd name="T44" fmla="*/ 197 w 1360"/>
                <a:gd name="T45" fmla="*/ 3066 h 3187"/>
                <a:gd name="T46" fmla="*/ 181 w 1360"/>
                <a:gd name="T47" fmla="*/ 3160 h 3187"/>
                <a:gd name="T48" fmla="*/ 357 w 1360"/>
                <a:gd name="T49" fmla="*/ 3173 h 3187"/>
                <a:gd name="T50" fmla="*/ 488 w 1360"/>
                <a:gd name="T51" fmla="*/ 2995 h 3187"/>
                <a:gd name="T52" fmla="*/ 624 w 1360"/>
                <a:gd name="T53" fmla="*/ 2887 h 3187"/>
                <a:gd name="T54" fmla="*/ 658 w 1360"/>
                <a:gd name="T55" fmla="*/ 2713 h 3187"/>
                <a:gd name="T56" fmla="*/ 649 w 1360"/>
                <a:gd name="T57" fmla="*/ 2594 h 3187"/>
                <a:gd name="T58" fmla="*/ 690 w 1360"/>
                <a:gd name="T59" fmla="*/ 2519 h 3187"/>
                <a:gd name="T60" fmla="*/ 638 w 1360"/>
                <a:gd name="T61" fmla="*/ 2429 h 3187"/>
                <a:gd name="T62" fmla="*/ 711 w 1360"/>
                <a:gd name="T63" fmla="*/ 2382 h 3187"/>
                <a:gd name="T64" fmla="*/ 785 w 1360"/>
                <a:gd name="T65" fmla="*/ 2309 h 3187"/>
                <a:gd name="T66" fmla="*/ 853 w 1360"/>
                <a:gd name="T67" fmla="*/ 2297 h 3187"/>
                <a:gd name="T68" fmla="*/ 845 w 1360"/>
                <a:gd name="T69" fmla="*/ 2232 h 3187"/>
                <a:gd name="T70" fmla="*/ 920 w 1360"/>
                <a:gd name="T71" fmla="*/ 2148 h 3187"/>
                <a:gd name="T72" fmla="*/ 883 w 1360"/>
                <a:gd name="T73" fmla="*/ 2065 h 3187"/>
                <a:gd name="T74" fmla="*/ 809 w 1360"/>
                <a:gd name="T75" fmla="*/ 1959 h 3187"/>
                <a:gd name="T76" fmla="*/ 726 w 1360"/>
                <a:gd name="T77" fmla="*/ 1901 h 3187"/>
                <a:gd name="T78" fmla="*/ 714 w 1360"/>
                <a:gd name="T79" fmla="*/ 1748 h 3187"/>
                <a:gd name="T80" fmla="*/ 728 w 1360"/>
                <a:gd name="T81" fmla="*/ 1683 h 3187"/>
                <a:gd name="T82" fmla="*/ 740 w 1360"/>
                <a:gd name="T83" fmla="*/ 1584 h 3187"/>
                <a:gd name="T84" fmla="*/ 749 w 1360"/>
                <a:gd name="T85" fmla="*/ 1543 h 3187"/>
                <a:gd name="T86" fmla="*/ 790 w 1360"/>
                <a:gd name="T87" fmla="*/ 1476 h 3187"/>
                <a:gd name="T88" fmla="*/ 848 w 1360"/>
                <a:gd name="T89" fmla="*/ 1425 h 3187"/>
                <a:gd name="T90" fmla="*/ 859 w 1360"/>
                <a:gd name="T91" fmla="*/ 1357 h 3187"/>
                <a:gd name="T92" fmla="*/ 913 w 1360"/>
                <a:gd name="T93" fmla="*/ 1325 h 3187"/>
                <a:gd name="T94" fmla="*/ 974 w 1360"/>
                <a:gd name="T95" fmla="*/ 1293 h 3187"/>
                <a:gd name="T96" fmla="*/ 1029 w 1360"/>
                <a:gd name="T97" fmla="*/ 1235 h 3187"/>
                <a:gd name="T98" fmla="*/ 1089 w 1360"/>
                <a:gd name="T99" fmla="*/ 1157 h 3187"/>
                <a:gd name="T100" fmla="*/ 1135 w 1360"/>
                <a:gd name="T101" fmla="*/ 1041 h 3187"/>
                <a:gd name="T102" fmla="*/ 1112 w 1360"/>
                <a:gd name="T103" fmla="*/ 971 h 3187"/>
                <a:gd name="T104" fmla="*/ 1156 w 1360"/>
                <a:gd name="T105" fmla="*/ 828 h 3187"/>
                <a:gd name="T106" fmla="*/ 1195 w 1360"/>
                <a:gd name="T107" fmla="*/ 715 h 3187"/>
                <a:gd name="T108" fmla="*/ 1254 w 1360"/>
                <a:gd name="T109" fmla="*/ 733 h 3187"/>
                <a:gd name="T110" fmla="*/ 1330 w 1360"/>
                <a:gd name="T111" fmla="*/ 721 h 3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60" h="3187">
                  <a:moveTo>
                    <a:pt x="1336" y="668"/>
                  </a:moveTo>
                  <a:cubicBezTo>
                    <a:pt x="1333" y="656"/>
                    <a:pt x="1337" y="645"/>
                    <a:pt x="1330" y="637"/>
                  </a:cubicBezTo>
                  <a:cubicBezTo>
                    <a:pt x="1322" y="633"/>
                    <a:pt x="1300" y="628"/>
                    <a:pt x="1301" y="613"/>
                  </a:cubicBezTo>
                  <a:cubicBezTo>
                    <a:pt x="1306" y="594"/>
                    <a:pt x="1306" y="590"/>
                    <a:pt x="1306" y="590"/>
                  </a:cubicBezTo>
                  <a:cubicBezTo>
                    <a:pt x="1306" y="590"/>
                    <a:pt x="1287" y="585"/>
                    <a:pt x="1295" y="571"/>
                  </a:cubicBezTo>
                  <a:cubicBezTo>
                    <a:pt x="1307" y="552"/>
                    <a:pt x="1323" y="545"/>
                    <a:pt x="1320" y="533"/>
                  </a:cubicBezTo>
                  <a:cubicBezTo>
                    <a:pt x="1317" y="518"/>
                    <a:pt x="1310" y="502"/>
                    <a:pt x="1310" y="502"/>
                  </a:cubicBezTo>
                  <a:cubicBezTo>
                    <a:pt x="1310" y="502"/>
                    <a:pt x="1315" y="480"/>
                    <a:pt x="1308" y="464"/>
                  </a:cubicBezTo>
                  <a:cubicBezTo>
                    <a:pt x="1301" y="452"/>
                    <a:pt x="1268" y="435"/>
                    <a:pt x="1269" y="412"/>
                  </a:cubicBezTo>
                  <a:cubicBezTo>
                    <a:pt x="1270" y="393"/>
                    <a:pt x="1274" y="386"/>
                    <a:pt x="1274" y="386"/>
                  </a:cubicBezTo>
                  <a:cubicBezTo>
                    <a:pt x="1286" y="379"/>
                    <a:pt x="1286" y="379"/>
                    <a:pt x="1286" y="379"/>
                  </a:cubicBezTo>
                  <a:cubicBezTo>
                    <a:pt x="1283" y="356"/>
                    <a:pt x="1283" y="356"/>
                    <a:pt x="1283" y="356"/>
                  </a:cubicBezTo>
                  <a:cubicBezTo>
                    <a:pt x="1246" y="346"/>
                    <a:pt x="1246" y="346"/>
                    <a:pt x="1246" y="346"/>
                  </a:cubicBezTo>
                  <a:cubicBezTo>
                    <a:pt x="1246" y="346"/>
                    <a:pt x="1254" y="324"/>
                    <a:pt x="1248" y="304"/>
                  </a:cubicBezTo>
                  <a:cubicBezTo>
                    <a:pt x="1245" y="289"/>
                    <a:pt x="1238" y="277"/>
                    <a:pt x="1242" y="262"/>
                  </a:cubicBezTo>
                  <a:cubicBezTo>
                    <a:pt x="1247" y="247"/>
                    <a:pt x="1265" y="248"/>
                    <a:pt x="1258" y="236"/>
                  </a:cubicBezTo>
                  <a:cubicBezTo>
                    <a:pt x="1251" y="224"/>
                    <a:pt x="1219" y="192"/>
                    <a:pt x="1219" y="192"/>
                  </a:cubicBezTo>
                  <a:cubicBezTo>
                    <a:pt x="1207" y="203"/>
                    <a:pt x="1207" y="203"/>
                    <a:pt x="1207" y="203"/>
                  </a:cubicBezTo>
                  <a:cubicBezTo>
                    <a:pt x="1207" y="203"/>
                    <a:pt x="1205" y="165"/>
                    <a:pt x="1173" y="148"/>
                  </a:cubicBezTo>
                  <a:cubicBezTo>
                    <a:pt x="1140" y="127"/>
                    <a:pt x="1095" y="117"/>
                    <a:pt x="1095" y="117"/>
                  </a:cubicBezTo>
                  <a:cubicBezTo>
                    <a:pt x="1081" y="101"/>
                    <a:pt x="1081" y="101"/>
                    <a:pt x="1081" y="101"/>
                  </a:cubicBezTo>
                  <a:cubicBezTo>
                    <a:pt x="1066" y="101"/>
                    <a:pt x="1066" y="101"/>
                    <a:pt x="1066" y="101"/>
                  </a:cubicBezTo>
                  <a:cubicBezTo>
                    <a:pt x="1059" y="89"/>
                    <a:pt x="1059" y="89"/>
                    <a:pt x="1059" y="89"/>
                  </a:cubicBezTo>
                  <a:cubicBezTo>
                    <a:pt x="1045" y="84"/>
                    <a:pt x="1045" y="84"/>
                    <a:pt x="1045" y="84"/>
                  </a:cubicBezTo>
                  <a:cubicBezTo>
                    <a:pt x="1038" y="57"/>
                    <a:pt x="1038" y="57"/>
                    <a:pt x="1038" y="57"/>
                  </a:cubicBezTo>
                  <a:cubicBezTo>
                    <a:pt x="1023" y="57"/>
                    <a:pt x="1023" y="57"/>
                    <a:pt x="1023" y="57"/>
                  </a:cubicBezTo>
                  <a:cubicBezTo>
                    <a:pt x="990" y="40"/>
                    <a:pt x="990" y="40"/>
                    <a:pt x="990" y="40"/>
                  </a:cubicBezTo>
                  <a:cubicBezTo>
                    <a:pt x="988" y="20"/>
                    <a:pt x="988" y="20"/>
                    <a:pt x="988" y="20"/>
                  </a:cubicBezTo>
                  <a:cubicBezTo>
                    <a:pt x="977" y="8"/>
                    <a:pt x="977" y="8"/>
                    <a:pt x="977" y="8"/>
                  </a:cubicBezTo>
                  <a:cubicBezTo>
                    <a:pt x="958" y="8"/>
                    <a:pt x="958" y="8"/>
                    <a:pt x="958" y="8"/>
                  </a:cubicBezTo>
                  <a:cubicBezTo>
                    <a:pt x="959" y="0"/>
                    <a:pt x="959" y="0"/>
                    <a:pt x="959" y="0"/>
                  </a:cubicBezTo>
                  <a:cubicBezTo>
                    <a:pt x="917" y="6"/>
                    <a:pt x="917" y="6"/>
                    <a:pt x="917" y="6"/>
                  </a:cubicBezTo>
                  <a:cubicBezTo>
                    <a:pt x="917" y="6"/>
                    <a:pt x="938" y="37"/>
                    <a:pt x="941" y="60"/>
                  </a:cubicBezTo>
                  <a:cubicBezTo>
                    <a:pt x="943" y="87"/>
                    <a:pt x="916" y="120"/>
                    <a:pt x="916" y="120"/>
                  </a:cubicBezTo>
                  <a:cubicBezTo>
                    <a:pt x="941" y="137"/>
                    <a:pt x="941" y="137"/>
                    <a:pt x="941" y="137"/>
                  </a:cubicBezTo>
                  <a:cubicBezTo>
                    <a:pt x="917" y="170"/>
                    <a:pt x="917" y="170"/>
                    <a:pt x="917" y="170"/>
                  </a:cubicBezTo>
                  <a:cubicBezTo>
                    <a:pt x="840" y="132"/>
                    <a:pt x="840" y="132"/>
                    <a:pt x="840" y="132"/>
                  </a:cubicBezTo>
                  <a:cubicBezTo>
                    <a:pt x="799" y="138"/>
                    <a:pt x="799" y="138"/>
                    <a:pt x="799" y="138"/>
                  </a:cubicBezTo>
                  <a:cubicBezTo>
                    <a:pt x="785" y="122"/>
                    <a:pt x="785" y="122"/>
                    <a:pt x="785" y="122"/>
                  </a:cubicBezTo>
                  <a:cubicBezTo>
                    <a:pt x="758" y="136"/>
                    <a:pt x="758" y="136"/>
                    <a:pt x="758" y="136"/>
                  </a:cubicBezTo>
                  <a:cubicBezTo>
                    <a:pt x="758" y="136"/>
                    <a:pt x="763" y="189"/>
                    <a:pt x="758" y="208"/>
                  </a:cubicBezTo>
                  <a:cubicBezTo>
                    <a:pt x="754" y="227"/>
                    <a:pt x="741" y="265"/>
                    <a:pt x="741" y="265"/>
                  </a:cubicBezTo>
                  <a:cubicBezTo>
                    <a:pt x="686" y="236"/>
                    <a:pt x="686" y="236"/>
                    <a:pt x="686" y="236"/>
                  </a:cubicBezTo>
                  <a:cubicBezTo>
                    <a:pt x="635" y="287"/>
                    <a:pt x="635" y="287"/>
                    <a:pt x="635" y="287"/>
                  </a:cubicBezTo>
                  <a:cubicBezTo>
                    <a:pt x="635" y="287"/>
                    <a:pt x="617" y="347"/>
                    <a:pt x="616" y="362"/>
                  </a:cubicBezTo>
                  <a:cubicBezTo>
                    <a:pt x="612" y="381"/>
                    <a:pt x="582" y="372"/>
                    <a:pt x="582" y="372"/>
                  </a:cubicBezTo>
                  <a:cubicBezTo>
                    <a:pt x="581" y="399"/>
                    <a:pt x="581" y="399"/>
                    <a:pt x="581" y="399"/>
                  </a:cubicBezTo>
                  <a:cubicBezTo>
                    <a:pt x="581" y="399"/>
                    <a:pt x="605" y="438"/>
                    <a:pt x="608" y="465"/>
                  </a:cubicBezTo>
                  <a:cubicBezTo>
                    <a:pt x="614" y="488"/>
                    <a:pt x="592" y="495"/>
                    <a:pt x="564" y="520"/>
                  </a:cubicBezTo>
                  <a:cubicBezTo>
                    <a:pt x="541" y="542"/>
                    <a:pt x="547" y="562"/>
                    <a:pt x="539" y="584"/>
                  </a:cubicBezTo>
                  <a:cubicBezTo>
                    <a:pt x="530" y="607"/>
                    <a:pt x="512" y="610"/>
                    <a:pt x="512" y="610"/>
                  </a:cubicBezTo>
                  <a:cubicBezTo>
                    <a:pt x="521" y="656"/>
                    <a:pt x="521" y="656"/>
                    <a:pt x="521" y="656"/>
                  </a:cubicBezTo>
                  <a:cubicBezTo>
                    <a:pt x="474" y="688"/>
                    <a:pt x="474" y="688"/>
                    <a:pt x="474" y="688"/>
                  </a:cubicBezTo>
                  <a:cubicBezTo>
                    <a:pt x="429" y="694"/>
                    <a:pt x="429" y="694"/>
                    <a:pt x="429" y="694"/>
                  </a:cubicBezTo>
                  <a:cubicBezTo>
                    <a:pt x="441" y="767"/>
                    <a:pt x="441" y="767"/>
                    <a:pt x="441" y="767"/>
                  </a:cubicBezTo>
                  <a:cubicBezTo>
                    <a:pt x="431" y="809"/>
                    <a:pt x="431" y="809"/>
                    <a:pt x="431" y="809"/>
                  </a:cubicBezTo>
                  <a:cubicBezTo>
                    <a:pt x="432" y="881"/>
                    <a:pt x="432" y="881"/>
                    <a:pt x="432" y="881"/>
                  </a:cubicBezTo>
                  <a:cubicBezTo>
                    <a:pt x="416" y="900"/>
                    <a:pt x="416" y="900"/>
                    <a:pt x="416" y="900"/>
                  </a:cubicBezTo>
                  <a:cubicBezTo>
                    <a:pt x="411" y="934"/>
                    <a:pt x="411" y="934"/>
                    <a:pt x="411" y="934"/>
                  </a:cubicBezTo>
                  <a:cubicBezTo>
                    <a:pt x="338" y="1045"/>
                    <a:pt x="338" y="1045"/>
                    <a:pt x="338" y="1045"/>
                  </a:cubicBezTo>
                  <a:cubicBezTo>
                    <a:pt x="385" y="1082"/>
                    <a:pt x="385" y="1082"/>
                    <a:pt x="385" y="1082"/>
                  </a:cubicBezTo>
                  <a:cubicBezTo>
                    <a:pt x="386" y="1135"/>
                    <a:pt x="386" y="1135"/>
                    <a:pt x="386" y="1135"/>
                  </a:cubicBezTo>
                  <a:cubicBezTo>
                    <a:pt x="366" y="1180"/>
                    <a:pt x="366" y="1180"/>
                    <a:pt x="366" y="1180"/>
                  </a:cubicBezTo>
                  <a:cubicBezTo>
                    <a:pt x="366" y="1180"/>
                    <a:pt x="300" y="1154"/>
                    <a:pt x="262" y="1164"/>
                  </a:cubicBezTo>
                  <a:cubicBezTo>
                    <a:pt x="220" y="1173"/>
                    <a:pt x="174" y="1271"/>
                    <a:pt x="174" y="1271"/>
                  </a:cubicBezTo>
                  <a:cubicBezTo>
                    <a:pt x="184" y="1302"/>
                    <a:pt x="184" y="1302"/>
                    <a:pt x="184" y="1302"/>
                  </a:cubicBezTo>
                  <a:cubicBezTo>
                    <a:pt x="152" y="1342"/>
                    <a:pt x="152" y="1342"/>
                    <a:pt x="152" y="1342"/>
                  </a:cubicBezTo>
                  <a:cubicBezTo>
                    <a:pt x="176" y="1408"/>
                    <a:pt x="176" y="1408"/>
                    <a:pt x="176" y="1408"/>
                  </a:cubicBezTo>
                  <a:cubicBezTo>
                    <a:pt x="160" y="1431"/>
                    <a:pt x="160" y="1431"/>
                    <a:pt x="160" y="1431"/>
                  </a:cubicBezTo>
                  <a:cubicBezTo>
                    <a:pt x="169" y="1469"/>
                    <a:pt x="169" y="1469"/>
                    <a:pt x="169" y="1469"/>
                  </a:cubicBezTo>
                  <a:cubicBezTo>
                    <a:pt x="156" y="1499"/>
                    <a:pt x="156" y="1499"/>
                    <a:pt x="156" y="1499"/>
                  </a:cubicBezTo>
                  <a:cubicBezTo>
                    <a:pt x="179" y="1581"/>
                    <a:pt x="179" y="1581"/>
                    <a:pt x="179" y="1581"/>
                  </a:cubicBezTo>
                  <a:cubicBezTo>
                    <a:pt x="154" y="1706"/>
                    <a:pt x="154" y="1706"/>
                    <a:pt x="154" y="1706"/>
                  </a:cubicBezTo>
                  <a:cubicBezTo>
                    <a:pt x="187" y="1742"/>
                    <a:pt x="187" y="1742"/>
                    <a:pt x="187" y="1742"/>
                  </a:cubicBezTo>
                  <a:cubicBezTo>
                    <a:pt x="187" y="1742"/>
                    <a:pt x="205" y="1754"/>
                    <a:pt x="219" y="1766"/>
                  </a:cubicBezTo>
                  <a:cubicBezTo>
                    <a:pt x="230" y="1782"/>
                    <a:pt x="233" y="1797"/>
                    <a:pt x="219" y="1839"/>
                  </a:cubicBezTo>
                  <a:cubicBezTo>
                    <a:pt x="210" y="1880"/>
                    <a:pt x="181" y="1856"/>
                    <a:pt x="181" y="1856"/>
                  </a:cubicBezTo>
                  <a:cubicBezTo>
                    <a:pt x="151" y="1866"/>
                    <a:pt x="151" y="1866"/>
                    <a:pt x="151" y="1866"/>
                  </a:cubicBezTo>
                  <a:cubicBezTo>
                    <a:pt x="165" y="1890"/>
                    <a:pt x="165" y="1890"/>
                    <a:pt x="165" y="1890"/>
                  </a:cubicBezTo>
                  <a:cubicBezTo>
                    <a:pt x="171" y="1921"/>
                    <a:pt x="171" y="1921"/>
                    <a:pt x="171" y="1921"/>
                  </a:cubicBezTo>
                  <a:cubicBezTo>
                    <a:pt x="171" y="1921"/>
                    <a:pt x="191" y="1971"/>
                    <a:pt x="197" y="1998"/>
                  </a:cubicBezTo>
                  <a:cubicBezTo>
                    <a:pt x="207" y="2026"/>
                    <a:pt x="178" y="2013"/>
                    <a:pt x="173" y="2028"/>
                  </a:cubicBezTo>
                  <a:cubicBezTo>
                    <a:pt x="169" y="2043"/>
                    <a:pt x="183" y="2055"/>
                    <a:pt x="170" y="2100"/>
                  </a:cubicBezTo>
                  <a:cubicBezTo>
                    <a:pt x="153" y="2142"/>
                    <a:pt x="117" y="2121"/>
                    <a:pt x="101" y="2132"/>
                  </a:cubicBezTo>
                  <a:cubicBezTo>
                    <a:pt x="86" y="2142"/>
                    <a:pt x="108" y="2147"/>
                    <a:pt x="103" y="2166"/>
                  </a:cubicBezTo>
                  <a:cubicBezTo>
                    <a:pt x="103" y="2181"/>
                    <a:pt x="84" y="2177"/>
                    <a:pt x="76" y="2188"/>
                  </a:cubicBezTo>
                  <a:cubicBezTo>
                    <a:pt x="65" y="2195"/>
                    <a:pt x="92" y="2261"/>
                    <a:pt x="92" y="2261"/>
                  </a:cubicBezTo>
                  <a:cubicBezTo>
                    <a:pt x="92" y="2261"/>
                    <a:pt x="79" y="2291"/>
                    <a:pt x="70" y="2314"/>
                  </a:cubicBezTo>
                  <a:cubicBezTo>
                    <a:pt x="62" y="2340"/>
                    <a:pt x="57" y="2359"/>
                    <a:pt x="42" y="2358"/>
                  </a:cubicBezTo>
                  <a:cubicBezTo>
                    <a:pt x="27" y="2357"/>
                    <a:pt x="40" y="2327"/>
                    <a:pt x="37" y="2308"/>
                  </a:cubicBezTo>
                  <a:cubicBezTo>
                    <a:pt x="34" y="2293"/>
                    <a:pt x="7" y="2307"/>
                    <a:pt x="7" y="2307"/>
                  </a:cubicBezTo>
                  <a:cubicBezTo>
                    <a:pt x="2" y="2333"/>
                    <a:pt x="2" y="2333"/>
                    <a:pt x="2" y="2333"/>
                  </a:cubicBezTo>
                  <a:cubicBezTo>
                    <a:pt x="2" y="2333"/>
                    <a:pt x="13" y="2349"/>
                    <a:pt x="12" y="2364"/>
                  </a:cubicBezTo>
                  <a:cubicBezTo>
                    <a:pt x="12" y="2376"/>
                    <a:pt x="0" y="2387"/>
                    <a:pt x="0" y="2387"/>
                  </a:cubicBezTo>
                  <a:cubicBezTo>
                    <a:pt x="0" y="2387"/>
                    <a:pt x="16" y="2437"/>
                    <a:pt x="16" y="2449"/>
                  </a:cubicBezTo>
                  <a:cubicBezTo>
                    <a:pt x="15" y="2460"/>
                    <a:pt x="0" y="2459"/>
                    <a:pt x="0" y="2459"/>
                  </a:cubicBezTo>
                  <a:cubicBezTo>
                    <a:pt x="3" y="2471"/>
                    <a:pt x="3" y="2471"/>
                    <a:pt x="3" y="2471"/>
                  </a:cubicBezTo>
                  <a:cubicBezTo>
                    <a:pt x="3" y="2471"/>
                    <a:pt x="19" y="2464"/>
                    <a:pt x="26" y="2468"/>
                  </a:cubicBezTo>
                  <a:cubicBezTo>
                    <a:pt x="30" y="2472"/>
                    <a:pt x="25" y="2487"/>
                    <a:pt x="25" y="2487"/>
                  </a:cubicBezTo>
                  <a:cubicBezTo>
                    <a:pt x="33" y="2488"/>
                    <a:pt x="33" y="2488"/>
                    <a:pt x="33" y="2488"/>
                  </a:cubicBezTo>
                  <a:cubicBezTo>
                    <a:pt x="45" y="2454"/>
                    <a:pt x="45" y="2454"/>
                    <a:pt x="45" y="2454"/>
                  </a:cubicBezTo>
                  <a:cubicBezTo>
                    <a:pt x="56" y="2466"/>
                    <a:pt x="56" y="2466"/>
                    <a:pt x="56" y="2466"/>
                  </a:cubicBezTo>
                  <a:cubicBezTo>
                    <a:pt x="28" y="2499"/>
                    <a:pt x="28" y="2499"/>
                    <a:pt x="28" y="2499"/>
                  </a:cubicBezTo>
                  <a:cubicBezTo>
                    <a:pt x="28" y="2507"/>
                    <a:pt x="28" y="2507"/>
                    <a:pt x="28" y="2507"/>
                  </a:cubicBezTo>
                  <a:cubicBezTo>
                    <a:pt x="82" y="2479"/>
                    <a:pt x="82" y="2479"/>
                    <a:pt x="82" y="2479"/>
                  </a:cubicBezTo>
                  <a:cubicBezTo>
                    <a:pt x="73" y="2497"/>
                    <a:pt x="73" y="2497"/>
                    <a:pt x="73" y="2497"/>
                  </a:cubicBezTo>
                  <a:cubicBezTo>
                    <a:pt x="80" y="2513"/>
                    <a:pt x="80" y="2513"/>
                    <a:pt x="80" y="2513"/>
                  </a:cubicBezTo>
                  <a:cubicBezTo>
                    <a:pt x="66" y="2574"/>
                    <a:pt x="66" y="2574"/>
                    <a:pt x="66" y="2574"/>
                  </a:cubicBezTo>
                  <a:cubicBezTo>
                    <a:pt x="54" y="2596"/>
                    <a:pt x="54" y="2596"/>
                    <a:pt x="54" y="2596"/>
                  </a:cubicBezTo>
                  <a:cubicBezTo>
                    <a:pt x="68" y="2612"/>
                    <a:pt x="68" y="2612"/>
                    <a:pt x="68" y="2612"/>
                  </a:cubicBezTo>
                  <a:cubicBezTo>
                    <a:pt x="49" y="2630"/>
                    <a:pt x="49" y="2630"/>
                    <a:pt x="49" y="2630"/>
                  </a:cubicBezTo>
                  <a:cubicBezTo>
                    <a:pt x="67" y="2631"/>
                    <a:pt x="67" y="2631"/>
                    <a:pt x="67" y="2631"/>
                  </a:cubicBezTo>
                  <a:cubicBezTo>
                    <a:pt x="71" y="2631"/>
                    <a:pt x="77" y="2658"/>
                    <a:pt x="77" y="2670"/>
                  </a:cubicBezTo>
                  <a:cubicBezTo>
                    <a:pt x="76" y="2685"/>
                    <a:pt x="79" y="2708"/>
                    <a:pt x="86" y="2708"/>
                  </a:cubicBezTo>
                  <a:cubicBezTo>
                    <a:pt x="94" y="2709"/>
                    <a:pt x="98" y="2686"/>
                    <a:pt x="98" y="2686"/>
                  </a:cubicBezTo>
                  <a:cubicBezTo>
                    <a:pt x="97" y="2717"/>
                    <a:pt x="97" y="2717"/>
                    <a:pt x="97" y="2717"/>
                  </a:cubicBezTo>
                  <a:cubicBezTo>
                    <a:pt x="104" y="2721"/>
                    <a:pt x="104" y="2721"/>
                    <a:pt x="104" y="2721"/>
                  </a:cubicBezTo>
                  <a:cubicBezTo>
                    <a:pt x="96" y="2743"/>
                    <a:pt x="96" y="2743"/>
                    <a:pt x="96" y="2743"/>
                  </a:cubicBezTo>
                  <a:cubicBezTo>
                    <a:pt x="114" y="2752"/>
                    <a:pt x="114" y="2752"/>
                    <a:pt x="114" y="2752"/>
                  </a:cubicBezTo>
                  <a:cubicBezTo>
                    <a:pt x="113" y="2775"/>
                    <a:pt x="113" y="2775"/>
                    <a:pt x="113" y="2775"/>
                  </a:cubicBezTo>
                  <a:cubicBezTo>
                    <a:pt x="127" y="2794"/>
                    <a:pt x="127" y="2794"/>
                    <a:pt x="127" y="2794"/>
                  </a:cubicBezTo>
                  <a:cubicBezTo>
                    <a:pt x="126" y="2810"/>
                    <a:pt x="126" y="2810"/>
                    <a:pt x="126" y="2810"/>
                  </a:cubicBezTo>
                  <a:cubicBezTo>
                    <a:pt x="147" y="2841"/>
                    <a:pt x="147" y="2841"/>
                    <a:pt x="147" y="2841"/>
                  </a:cubicBezTo>
                  <a:cubicBezTo>
                    <a:pt x="155" y="2838"/>
                    <a:pt x="155" y="2838"/>
                    <a:pt x="155" y="2838"/>
                  </a:cubicBezTo>
                  <a:cubicBezTo>
                    <a:pt x="155" y="2838"/>
                    <a:pt x="161" y="2880"/>
                    <a:pt x="172" y="2885"/>
                  </a:cubicBezTo>
                  <a:cubicBezTo>
                    <a:pt x="186" y="2893"/>
                    <a:pt x="191" y="2878"/>
                    <a:pt x="191" y="2878"/>
                  </a:cubicBezTo>
                  <a:cubicBezTo>
                    <a:pt x="191" y="2878"/>
                    <a:pt x="200" y="2909"/>
                    <a:pt x="200" y="2920"/>
                  </a:cubicBezTo>
                  <a:cubicBezTo>
                    <a:pt x="199" y="2932"/>
                    <a:pt x="177" y="2927"/>
                    <a:pt x="177" y="2927"/>
                  </a:cubicBezTo>
                  <a:cubicBezTo>
                    <a:pt x="177" y="2927"/>
                    <a:pt x="174" y="2911"/>
                    <a:pt x="159" y="2922"/>
                  </a:cubicBezTo>
                  <a:cubicBezTo>
                    <a:pt x="143" y="2933"/>
                    <a:pt x="176" y="2950"/>
                    <a:pt x="176" y="2950"/>
                  </a:cubicBezTo>
                  <a:cubicBezTo>
                    <a:pt x="176" y="2950"/>
                    <a:pt x="186" y="2969"/>
                    <a:pt x="179" y="2977"/>
                  </a:cubicBezTo>
                  <a:cubicBezTo>
                    <a:pt x="167" y="2984"/>
                    <a:pt x="153" y="2964"/>
                    <a:pt x="146" y="2960"/>
                  </a:cubicBezTo>
                  <a:cubicBezTo>
                    <a:pt x="139" y="2952"/>
                    <a:pt x="127" y="2951"/>
                    <a:pt x="123" y="2955"/>
                  </a:cubicBezTo>
                  <a:cubicBezTo>
                    <a:pt x="120" y="2959"/>
                    <a:pt x="138" y="2967"/>
                    <a:pt x="138" y="2967"/>
                  </a:cubicBezTo>
                  <a:cubicBezTo>
                    <a:pt x="141" y="2983"/>
                    <a:pt x="141" y="2983"/>
                    <a:pt x="141" y="2983"/>
                  </a:cubicBezTo>
                  <a:cubicBezTo>
                    <a:pt x="141" y="2983"/>
                    <a:pt x="162" y="3014"/>
                    <a:pt x="172" y="3030"/>
                  </a:cubicBezTo>
                  <a:cubicBezTo>
                    <a:pt x="183" y="3046"/>
                    <a:pt x="182" y="3061"/>
                    <a:pt x="182" y="3061"/>
                  </a:cubicBezTo>
                  <a:cubicBezTo>
                    <a:pt x="197" y="3066"/>
                    <a:pt x="197" y="3066"/>
                    <a:pt x="197" y="3066"/>
                  </a:cubicBezTo>
                  <a:cubicBezTo>
                    <a:pt x="192" y="3084"/>
                    <a:pt x="192" y="3084"/>
                    <a:pt x="192" y="3084"/>
                  </a:cubicBezTo>
                  <a:cubicBezTo>
                    <a:pt x="192" y="3084"/>
                    <a:pt x="204" y="3085"/>
                    <a:pt x="210" y="3104"/>
                  </a:cubicBezTo>
                  <a:cubicBezTo>
                    <a:pt x="217" y="3120"/>
                    <a:pt x="191" y="3123"/>
                    <a:pt x="191" y="3123"/>
                  </a:cubicBezTo>
                  <a:cubicBezTo>
                    <a:pt x="190" y="3145"/>
                    <a:pt x="190" y="3145"/>
                    <a:pt x="190" y="3145"/>
                  </a:cubicBezTo>
                  <a:cubicBezTo>
                    <a:pt x="190" y="3145"/>
                    <a:pt x="200" y="3154"/>
                    <a:pt x="196" y="3165"/>
                  </a:cubicBezTo>
                  <a:cubicBezTo>
                    <a:pt x="192" y="3172"/>
                    <a:pt x="181" y="3160"/>
                    <a:pt x="181" y="3160"/>
                  </a:cubicBezTo>
                  <a:cubicBezTo>
                    <a:pt x="177" y="3175"/>
                    <a:pt x="177" y="3175"/>
                    <a:pt x="177" y="3175"/>
                  </a:cubicBezTo>
                  <a:cubicBezTo>
                    <a:pt x="192" y="3172"/>
                    <a:pt x="192" y="3172"/>
                    <a:pt x="192" y="3172"/>
                  </a:cubicBezTo>
                  <a:cubicBezTo>
                    <a:pt x="192" y="3172"/>
                    <a:pt x="236" y="3186"/>
                    <a:pt x="251" y="3187"/>
                  </a:cubicBezTo>
                  <a:cubicBezTo>
                    <a:pt x="262" y="3187"/>
                    <a:pt x="282" y="3173"/>
                    <a:pt x="305" y="3166"/>
                  </a:cubicBezTo>
                  <a:cubicBezTo>
                    <a:pt x="327" y="3160"/>
                    <a:pt x="334" y="3175"/>
                    <a:pt x="334" y="3175"/>
                  </a:cubicBezTo>
                  <a:cubicBezTo>
                    <a:pt x="357" y="3173"/>
                    <a:pt x="357" y="3173"/>
                    <a:pt x="357" y="3173"/>
                  </a:cubicBezTo>
                  <a:cubicBezTo>
                    <a:pt x="357" y="3173"/>
                    <a:pt x="377" y="3143"/>
                    <a:pt x="381" y="3124"/>
                  </a:cubicBezTo>
                  <a:cubicBezTo>
                    <a:pt x="386" y="3109"/>
                    <a:pt x="356" y="3104"/>
                    <a:pt x="357" y="3085"/>
                  </a:cubicBezTo>
                  <a:cubicBezTo>
                    <a:pt x="358" y="3069"/>
                    <a:pt x="386" y="3032"/>
                    <a:pt x="393" y="3025"/>
                  </a:cubicBezTo>
                  <a:cubicBezTo>
                    <a:pt x="401" y="3022"/>
                    <a:pt x="423" y="3038"/>
                    <a:pt x="430" y="3035"/>
                  </a:cubicBezTo>
                  <a:cubicBezTo>
                    <a:pt x="438" y="3027"/>
                    <a:pt x="425" y="2996"/>
                    <a:pt x="425" y="2996"/>
                  </a:cubicBezTo>
                  <a:cubicBezTo>
                    <a:pt x="488" y="2995"/>
                    <a:pt x="488" y="2995"/>
                    <a:pt x="488" y="2995"/>
                  </a:cubicBezTo>
                  <a:cubicBezTo>
                    <a:pt x="514" y="3000"/>
                    <a:pt x="514" y="3000"/>
                    <a:pt x="514" y="3000"/>
                  </a:cubicBezTo>
                  <a:cubicBezTo>
                    <a:pt x="537" y="2986"/>
                    <a:pt x="537" y="2986"/>
                    <a:pt x="537" y="2986"/>
                  </a:cubicBezTo>
                  <a:cubicBezTo>
                    <a:pt x="573" y="3015"/>
                    <a:pt x="573" y="3015"/>
                    <a:pt x="573" y="3015"/>
                  </a:cubicBezTo>
                  <a:cubicBezTo>
                    <a:pt x="573" y="3015"/>
                    <a:pt x="590" y="2985"/>
                    <a:pt x="597" y="2981"/>
                  </a:cubicBezTo>
                  <a:cubicBezTo>
                    <a:pt x="602" y="2974"/>
                    <a:pt x="611" y="2921"/>
                    <a:pt x="611" y="2921"/>
                  </a:cubicBezTo>
                  <a:cubicBezTo>
                    <a:pt x="624" y="2887"/>
                    <a:pt x="624" y="2887"/>
                    <a:pt x="624" y="2887"/>
                  </a:cubicBezTo>
                  <a:cubicBezTo>
                    <a:pt x="636" y="2876"/>
                    <a:pt x="636" y="2876"/>
                    <a:pt x="636" y="2876"/>
                  </a:cubicBezTo>
                  <a:cubicBezTo>
                    <a:pt x="653" y="2820"/>
                    <a:pt x="653" y="2820"/>
                    <a:pt x="653" y="2820"/>
                  </a:cubicBezTo>
                  <a:cubicBezTo>
                    <a:pt x="647" y="2796"/>
                    <a:pt x="647" y="2796"/>
                    <a:pt x="647" y="2796"/>
                  </a:cubicBezTo>
                  <a:cubicBezTo>
                    <a:pt x="647" y="2796"/>
                    <a:pt x="658" y="2793"/>
                    <a:pt x="663" y="2782"/>
                  </a:cubicBezTo>
                  <a:cubicBezTo>
                    <a:pt x="667" y="2770"/>
                    <a:pt x="652" y="2762"/>
                    <a:pt x="652" y="2762"/>
                  </a:cubicBezTo>
                  <a:cubicBezTo>
                    <a:pt x="658" y="2713"/>
                    <a:pt x="658" y="2713"/>
                    <a:pt x="658" y="2713"/>
                  </a:cubicBezTo>
                  <a:cubicBezTo>
                    <a:pt x="658" y="2713"/>
                    <a:pt x="669" y="2717"/>
                    <a:pt x="678" y="2694"/>
                  </a:cubicBezTo>
                  <a:cubicBezTo>
                    <a:pt x="690" y="2676"/>
                    <a:pt x="657" y="2659"/>
                    <a:pt x="657" y="2659"/>
                  </a:cubicBezTo>
                  <a:cubicBezTo>
                    <a:pt x="665" y="2652"/>
                    <a:pt x="665" y="2652"/>
                    <a:pt x="665" y="2652"/>
                  </a:cubicBezTo>
                  <a:cubicBezTo>
                    <a:pt x="670" y="2618"/>
                    <a:pt x="670" y="2618"/>
                    <a:pt x="670" y="2618"/>
                  </a:cubicBezTo>
                  <a:cubicBezTo>
                    <a:pt x="664" y="2594"/>
                    <a:pt x="664" y="2594"/>
                    <a:pt x="664" y="2594"/>
                  </a:cubicBezTo>
                  <a:cubicBezTo>
                    <a:pt x="649" y="2594"/>
                    <a:pt x="649" y="2594"/>
                    <a:pt x="649" y="2594"/>
                  </a:cubicBezTo>
                  <a:cubicBezTo>
                    <a:pt x="649" y="2594"/>
                    <a:pt x="649" y="2586"/>
                    <a:pt x="661" y="2583"/>
                  </a:cubicBezTo>
                  <a:cubicBezTo>
                    <a:pt x="676" y="2583"/>
                    <a:pt x="686" y="2595"/>
                    <a:pt x="686" y="2595"/>
                  </a:cubicBezTo>
                  <a:cubicBezTo>
                    <a:pt x="684" y="2572"/>
                    <a:pt x="684" y="2572"/>
                    <a:pt x="684" y="2572"/>
                  </a:cubicBezTo>
                  <a:cubicBezTo>
                    <a:pt x="669" y="2564"/>
                    <a:pt x="669" y="2564"/>
                    <a:pt x="669" y="2564"/>
                  </a:cubicBezTo>
                  <a:cubicBezTo>
                    <a:pt x="680" y="2561"/>
                    <a:pt x="680" y="2561"/>
                    <a:pt x="680" y="2561"/>
                  </a:cubicBezTo>
                  <a:cubicBezTo>
                    <a:pt x="680" y="2561"/>
                    <a:pt x="682" y="2534"/>
                    <a:pt x="690" y="2519"/>
                  </a:cubicBezTo>
                  <a:cubicBezTo>
                    <a:pt x="702" y="2504"/>
                    <a:pt x="669" y="2488"/>
                    <a:pt x="669" y="2488"/>
                  </a:cubicBezTo>
                  <a:cubicBezTo>
                    <a:pt x="680" y="2484"/>
                    <a:pt x="680" y="2484"/>
                    <a:pt x="680" y="2484"/>
                  </a:cubicBezTo>
                  <a:cubicBezTo>
                    <a:pt x="670" y="2465"/>
                    <a:pt x="670" y="2465"/>
                    <a:pt x="670" y="2465"/>
                  </a:cubicBezTo>
                  <a:cubicBezTo>
                    <a:pt x="670" y="2465"/>
                    <a:pt x="692" y="2473"/>
                    <a:pt x="704" y="2447"/>
                  </a:cubicBezTo>
                  <a:cubicBezTo>
                    <a:pt x="713" y="2421"/>
                    <a:pt x="642" y="2417"/>
                    <a:pt x="642" y="2417"/>
                  </a:cubicBezTo>
                  <a:cubicBezTo>
                    <a:pt x="638" y="2429"/>
                    <a:pt x="638" y="2429"/>
                    <a:pt x="638" y="2429"/>
                  </a:cubicBezTo>
                  <a:cubicBezTo>
                    <a:pt x="616" y="2424"/>
                    <a:pt x="616" y="2424"/>
                    <a:pt x="616" y="2424"/>
                  </a:cubicBezTo>
                  <a:cubicBezTo>
                    <a:pt x="616" y="2408"/>
                    <a:pt x="616" y="2408"/>
                    <a:pt x="616" y="2408"/>
                  </a:cubicBezTo>
                  <a:cubicBezTo>
                    <a:pt x="672" y="2411"/>
                    <a:pt x="672" y="2411"/>
                    <a:pt x="672" y="2411"/>
                  </a:cubicBezTo>
                  <a:cubicBezTo>
                    <a:pt x="683" y="2412"/>
                    <a:pt x="705" y="2424"/>
                    <a:pt x="705" y="2424"/>
                  </a:cubicBezTo>
                  <a:cubicBezTo>
                    <a:pt x="714" y="2405"/>
                    <a:pt x="714" y="2405"/>
                    <a:pt x="714" y="2405"/>
                  </a:cubicBezTo>
                  <a:cubicBezTo>
                    <a:pt x="711" y="2382"/>
                    <a:pt x="711" y="2382"/>
                    <a:pt x="711" y="2382"/>
                  </a:cubicBezTo>
                  <a:cubicBezTo>
                    <a:pt x="729" y="2395"/>
                    <a:pt x="729" y="2395"/>
                    <a:pt x="729" y="2395"/>
                  </a:cubicBezTo>
                  <a:cubicBezTo>
                    <a:pt x="729" y="2395"/>
                    <a:pt x="744" y="2392"/>
                    <a:pt x="748" y="2392"/>
                  </a:cubicBezTo>
                  <a:cubicBezTo>
                    <a:pt x="752" y="2392"/>
                    <a:pt x="767" y="2377"/>
                    <a:pt x="767" y="2377"/>
                  </a:cubicBezTo>
                  <a:cubicBezTo>
                    <a:pt x="768" y="2358"/>
                    <a:pt x="768" y="2358"/>
                    <a:pt x="768" y="2358"/>
                  </a:cubicBezTo>
                  <a:cubicBezTo>
                    <a:pt x="779" y="2363"/>
                    <a:pt x="779" y="2363"/>
                    <a:pt x="779" y="2363"/>
                  </a:cubicBezTo>
                  <a:cubicBezTo>
                    <a:pt x="785" y="2309"/>
                    <a:pt x="785" y="2309"/>
                    <a:pt x="785" y="2309"/>
                  </a:cubicBezTo>
                  <a:cubicBezTo>
                    <a:pt x="796" y="2314"/>
                    <a:pt x="796" y="2314"/>
                    <a:pt x="796" y="2314"/>
                  </a:cubicBezTo>
                  <a:cubicBezTo>
                    <a:pt x="802" y="2349"/>
                    <a:pt x="802" y="2349"/>
                    <a:pt x="802" y="2349"/>
                  </a:cubicBezTo>
                  <a:cubicBezTo>
                    <a:pt x="828" y="2354"/>
                    <a:pt x="828" y="2354"/>
                    <a:pt x="828" y="2354"/>
                  </a:cubicBezTo>
                  <a:cubicBezTo>
                    <a:pt x="834" y="2319"/>
                    <a:pt x="834" y="2319"/>
                    <a:pt x="834" y="2319"/>
                  </a:cubicBezTo>
                  <a:cubicBezTo>
                    <a:pt x="834" y="2319"/>
                    <a:pt x="841" y="2320"/>
                    <a:pt x="849" y="2316"/>
                  </a:cubicBezTo>
                  <a:cubicBezTo>
                    <a:pt x="853" y="2313"/>
                    <a:pt x="853" y="2297"/>
                    <a:pt x="853" y="2297"/>
                  </a:cubicBezTo>
                  <a:cubicBezTo>
                    <a:pt x="868" y="2294"/>
                    <a:pt x="868" y="2294"/>
                    <a:pt x="868" y="2294"/>
                  </a:cubicBezTo>
                  <a:cubicBezTo>
                    <a:pt x="876" y="2287"/>
                    <a:pt x="876" y="2287"/>
                    <a:pt x="876" y="2287"/>
                  </a:cubicBezTo>
                  <a:cubicBezTo>
                    <a:pt x="865" y="2283"/>
                    <a:pt x="865" y="2283"/>
                    <a:pt x="865" y="2283"/>
                  </a:cubicBezTo>
                  <a:cubicBezTo>
                    <a:pt x="859" y="2263"/>
                    <a:pt x="859" y="2263"/>
                    <a:pt x="859" y="2263"/>
                  </a:cubicBezTo>
                  <a:cubicBezTo>
                    <a:pt x="837" y="2243"/>
                    <a:pt x="837" y="2243"/>
                    <a:pt x="837" y="2243"/>
                  </a:cubicBezTo>
                  <a:cubicBezTo>
                    <a:pt x="845" y="2232"/>
                    <a:pt x="845" y="2232"/>
                    <a:pt x="845" y="2232"/>
                  </a:cubicBezTo>
                  <a:cubicBezTo>
                    <a:pt x="864" y="2233"/>
                    <a:pt x="864" y="2233"/>
                    <a:pt x="864" y="2233"/>
                  </a:cubicBezTo>
                  <a:cubicBezTo>
                    <a:pt x="915" y="2182"/>
                    <a:pt x="915" y="2182"/>
                    <a:pt x="915" y="2182"/>
                  </a:cubicBezTo>
                  <a:cubicBezTo>
                    <a:pt x="915" y="2170"/>
                    <a:pt x="915" y="2170"/>
                    <a:pt x="915" y="2170"/>
                  </a:cubicBezTo>
                  <a:cubicBezTo>
                    <a:pt x="946" y="2153"/>
                    <a:pt x="946" y="2153"/>
                    <a:pt x="946" y="2153"/>
                  </a:cubicBezTo>
                  <a:cubicBezTo>
                    <a:pt x="950" y="2149"/>
                    <a:pt x="950" y="2149"/>
                    <a:pt x="950" y="2149"/>
                  </a:cubicBezTo>
                  <a:cubicBezTo>
                    <a:pt x="920" y="2148"/>
                    <a:pt x="920" y="2148"/>
                    <a:pt x="920" y="2148"/>
                  </a:cubicBezTo>
                  <a:cubicBezTo>
                    <a:pt x="929" y="2125"/>
                    <a:pt x="929" y="2125"/>
                    <a:pt x="929" y="2125"/>
                  </a:cubicBezTo>
                  <a:cubicBezTo>
                    <a:pt x="947" y="2130"/>
                    <a:pt x="947" y="2130"/>
                    <a:pt x="947" y="2130"/>
                  </a:cubicBezTo>
                  <a:cubicBezTo>
                    <a:pt x="951" y="2118"/>
                    <a:pt x="951" y="2118"/>
                    <a:pt x="951" y="2118"/>
                  </a:cubicBezTo>
                  <a:cubicBezTo>
                    <a:pt x="929" y="2106"/>
                    <a:pt x="929" y="2106"/>
                    <a:pt x="929" y="2106"/>
                  </a:cubicBezTo>
                  <a:cubicBezTo>
                    <a:pt x="912" y="2067"/>
                    <a:pt x="912" y="2067"/>
                    <a:pt x="912" y="2067"/>
                  </a:cubicBezTo>
                  <a:cubicBezTo>
                    <a:pt x="883" y="2065"/>
                    <a:pt x="883" y="2065"/>
                    <a:pt x="883" y="2065"/>
                  </a:cubicBezTo>
                  <a:cubicBezTo>
                    <a:pt x="875" y="2065"/>
                    <a:pt x="865" y="2038"/>
                    <a:pt x="865" y="2038"/>
                  </a:cubicBezTo>
                  <a:cubicBezTo>
                    <a:pt x="866" y="2023"/>
                    <a:pt x="866" y="2023"/>
                    <a:pt x="866" y="2023"/>
                  </a:cubicBezTo>
                  <a:cubicBezTo>
                    <a:pt x="863" y="2015"/>
                    <a:pt x="863" y="2015"/>
                    <a:pt x="863" y="2015"/>
                  </a:cubicBezTo>
                  <a:cubicBezTo>
                    <a:pt x="847" y="2018"/>
                    <a:pt x="847" y="2018"/>
                    <a:pt x="847" y="2018"/>
                  </a:cubicBezTo>
                  <a:cubicBezTo>
                    <a:pt x="816" y="1978"/>
                    <a:pt x="816" y="1978"/>
                    <a:pt x="816" y="1978"/>
                  </a:cubicBezTo>
                  <a:cubicBezTo>
                    <a:pt x="816" y="1978"/>
                    <a:pt x="820" y="1963"/>
                    <a:pt x="809" y="1959"/>
                  </a:cubicBezTo>
                  <a:cubicBezTo>
                    <a:pt x="794" y="1954"/>
                    <a:pt x="778" y="1988"/>
                    <a:pt x="778" y="1988"/>
                  </a:cubicBezTo>
                  <a:cubicBezTo>
                    <a:pt x="767" y="1968"/>
                    <a:pt x="767" y="1968"/>
                    <a:pt x="767" y="1968"/>
                  </a:cubicBezTo>
                  <a:cubicBezTo>
                    <a:pt x="767" y="1968"/>
                    <a:pt x="775" y="1961"/>
                    <a:pt x="768" y="1953"/>
                  </a:cubicBezTo>
                  <a:cubicBezTo>
                    <a:pt x="757" y="1945"/>
                    <a:pt x="716" y="1950"/>
                    <a:pt x="716" y="1950"/>
                  </a:cubicBezTo>
                  <a:cubicBezTo>
                    <a:pt x="739" y="1929"/>
                    <a:pt x="739" y="1929"/>
                    <a:pt x="739" y="1929"/>
                  </a:cubicBezTo>
                  <a:cubicBezTo>
                    <a:pt x="726" y="1901"/>
                    <a:pt x="726" y="1901"/>
                    <a:pt x="726" y="1901"/>
                  </a:cubicBezTo>
                  <a:cubicBezTo>
                    <a:pt x="711" y="1897"/>
                    <a:pt x="711" y="1897"/>
                    <a:pt x="711" y="1897"/>
                  </a:cubicBezTo>
                  <a:cubicBezTo>
                    <a:pt x="719" y="1870"/>
                    <a:pt x="719" y="1870"/>
                    <a:pt x="719" y="1870"/>
                  </a:cubicBezTo>
                  <a:cubicBezTo>
                    <a:pt x="714" y="1832"/>
                    <a:pt x="714" y="1832"/>
                    <a:pt x="714" y="1832"/>
                  </a:cubicBezTo>
                  <a:cubicBezTo>
                    <a:pt x="714" y="1832"/>
                    <a:pt x="722" y="1813"/>
                    <a:pt x="723" y="1802"/>
                  </a:cubicBezTo>
                  <a:cubicBezTo>
                    <a:pt x="723" y="1794"/>
                    <a:pt x="705" y="1785"/>
                    <a:pt x="705" y="1785"/>
                  </a:cubicBezTo>
                  <a:cubicBezTo>
                    <a:pt x="714" y="1748"/>
                    <a:pt x="714" y="1748"/>
                    <a:pt x="714" y="1748"/>
                  </a:cubicBezTo>
                  <a:cubicBezTo>
                    <a:pt x="707" y="1743"/>
                    <a:pt x="707" y="1743"/>
                    <a:pt x="707" y="1743"/>
                  </a:cubicBezTo>
                  <a:cubicBezTo>
                    <a:pt x="718" y="1736"/>
                    <a:pt x="718" y="1736"/>
                    <a:pt x="718" y="1736"/>
                  </a:cubicBezTo>
                  <a:cubicBezTo>
                    <a:pt x="705" y="1705"/>
                    <a:pt x="705" y="1705"/>
                    <a:pt x="705" y="1705"/>
                  </a:cubicBezTo>
                  <a:cubicBezTo>
                    <a:pt x="726" y="1718"/>
                    <a:pt x="726" y="1718"/>
                    <a:pt x="726" y="1718"/>
                  </a:cubicBezTo>
                  <a:cubicBezTo>
                    <a:pt x="738" y="1707"/>
                    <a:pt x="738" y="1707"/>
                    <a:pt x="738" y="1707"/>
                  </a:cubicBezTo>
                  <a:cubicBezTo>
                    <a:pt x="738" y="1707"/>
                    <a:pt x="735" y="1691"/>
                    <a:pt x="728" y="1683"/>
                  </a:cubicBezTo>
                  <a:cubicBezTo>
                    <a:pt x="717" y="1679"/>
                    <a:pt x="726" y="1653"/>
                    <a:pt x="726" y="1653"/>
                  </a:cubicBezTo>
                  <a:cubicBezTo>
                    <a:pt x="737" y="1642"/>
                    <a:pt x="737" y="1642"/>
                    <a:pt x="737" y="1642"/>
                  </a:cubicBezTo>
                  <a:cubicBezTo>
                    <a:pt x="743" y="1600"/>
                    <a:pt x="743" y="1600"/>
                    <a:pt x="743" y="1600"/>
                  </a:cubicBezTo>
                  <a:cubicBezTo>
                    <a:pt x="758" y="1597"/>
                    <a:pt x="758" y="1597"/>
                    <a:pt x="758" y="1597"/>
                  </a:cubicBezTo>
                  <a:cubicBezTo>
                    <a:pt x="759" y="1585"/>
                    <a:pt x="759" y="1585"/>
                    <a:pt x="759" y="1585"/>
                  </a:cubicBezTo>
                  <a:cubicBezTo>
                    <a:pt x="740" y="1584"/>
                    <a:pt x="740" y="1584"/>
                    <a:pt x="740" y="1584"/>
                  </a:cubicBezTo>
                  <a:cubicBezTo>
                    <a:pt x="737" y="1569"/>
                    <a:pt x="737" y="1569"/>
                    <a:pt x="737" y="1569"/>
                  </a:cubicBezTo>
                  <a:cubicBezTo>
                    <a:pt x="729" y="1572"/>
                    <a:pt x="729" y="1572"/>
                    <a:pt x="729" y="1572"/>
                  </a:cubicBezTo>
                  <a:cubicBezTo>
                    <a:pt x="727" y="1538"/>
                    <a:pt x="727" y="1538"/>
                    <a:pt x="727" y="1538"/>
                  </a:cubicBezTo>
                  <a:cubicBezTo>
                    <a:pt x="720" y="1530"/>
                    <a:pt x="720" y="1530"/>
                    <a:pt x="720" y="1530"/>
                  </a:cubicBezTo>
                  <a:cubicBezTo>
                    <a:pt x="739" y="1523"/>
                    <a:pt x="739" y="1523"/>
                    <a:pt x="739" y="1523"/>
                  </a:cubicBezTo>
                  <a:cubicBezTo>
                    <a:pt x="749" y="1543"/>
                    <a:pt x="749" y="1543"/>
                    <a:pt x="749" y="1543"/>
                  </a:cubicBezTo>
                  <a:cubicBezTo>
                    <a:pt x="765" y="1540"/>
                    <a:pt x="765" y="1540"/>
                    <a:pt x="765" y="1540"/>
                  </a:cubicBezTo>
                  <a:cubicBezTo>
                    <a:pt x="757" y="1532"/>
                    <a:pt x="757" y="1532"/>
                    <a:pt x="757" y="1532"/>
                  </a:cubicBezTo>
                  <a:cubicBezTo>
                    <a:pt x="765" y="1521"/>
                    <a:pt x="765" y="1521"/>
                    <a:pt x="765" y="1521"/>
                  </a:cubicBezTo>
                  <a:cubicBezTo>
                    <a:pt x="765" y="1521"/>
                    <a:pt x="784" y="1522"/>
                    <a:pt x="784" y="1514"/>
                  </a:cubicBezTo>
                  <a:cubicBezTo>
                    <a:pt x="786" y="1487"/>
                    <a:pt x="786" y="1487"/>
                    <a:pt x="786" y="1487"/>
                  </a:cubicBezTo>
                  <a:cubicBezTo>
                    <a:pt x="790" y="1476"/>
                    <a:pt x="790" y="1476"/>
                    <a:pt x="790" y="1476"/>
                  </a:cubicBezTo>
                  <a:cubicBezTo>
                    <a:pt x="790" y="1476"/>
                    <a:pt x="784" y="1453"/>
                    <a:pt x="791" y="1453"/>
                  </a:cubicBezTo>
                  <a:cubicBezTo>
                    <a:pt x="799" y="1450"/>
                    <a:pt x="802" y="1461"/>
                    <a:pt x="802" y="1461"/>
                  </a:cubicBezTo>
                  <a:cubicBezTo>
                    <a:pt x="817" y="1450"/>
                    <a:pt x="817" y="1450"/>
                    <a:pt x="817" y="1450"/>
                  </a:cubicBezTo>
                  <a:cubicBezTo>
                    <a:pt x="817" y="1450"/>
                    <a:pt x="811" y="1435"/>
                    <a:pt x="818" y="1431"/>
                  </a:cubicBezTo>
                  <a:cubicBezTo>
                    <a:pt x="822" y="1428"/>
                    <a:pt x="833" y="1443"/>
                    <a:pt x="833" y="1443"/>
                  </a:cubicBezTo>
                  <a:cubicBezTo>
                    <a:pt x="848" y="1425"/>
                    <a:pt x="848" y="1425"/>
                    <a:pt x="848" y="1425"/>
                  </a:cubicBezTo>
                  <a:cubicBezTo>
                    <a:pt x="834" y="1417"/>
                    <a:pt x="834" y="1417"/>
                    <a:pt x="834" y="1417"/>
                  </a:cubicBezTo>
                  <a:cubicBezTo>
                    <a:pt x="845" y="1413"/>
                    <a:pt x="845" y="1413"/>
                    <a:pt x="845" y="1413"/>
                  </a:cubicBezTo>
                  <a:cubicBezTo>
                    <a:pt x="845" y="1410"/>
                    <a:pt x="845" y="1410"/>
                    <a:pt x="845" y="1410"/>
                  </a:cubicBezTo>
                  <a:cubicBezTo>
                    <a:pt x="823" y="1409"/>
                    <a:pt x="823" y="1409"/>
                    <a:pt x="823" y="1409"/>
                  </a:cubicBezTo>
                  <a:cubicBezTo>
                    <a:pt x="838" y="1398"/>
                    <a:pt x="838" y="1398"/>
                    <a:pt x="838" y="1398"/>
                  </a:cubicBezTo>
                  <a:cubicBezTo>
                    <a:pt x="859" y="1357"/>
                    <a:pt x="859" y="1357"/>
                    <a:pt x="859" y="1357"/>
                  </a:cubicBezTo>
                  <a:cubicBezTo>
                    <a:pt x="870" y="1357"/>
                    <a:pt x="870" y="1357"/>
                    <a:pt x="870" y="1357"/>
                  </a:cubicBezTo>
                  <a:cubicBezTo>
                    <a:pt x="886" y="1347"/>
                    <a:pt x="886" y="1347"/>
                    <a:pt x="886" y="1347"/>
                  </a:cubicBezTo>
                  <a:cubicBezTo>
                    <a:pt x="867" y="1338"/>
                    <a:pt x="867" y="1338"/>
                    <a:pt x="867" y="1338"/>
                  </a:cubicBezTo>
                  <a:cubicBezTo>
                    <a:pt x="886" y="1335"/>
                    <a:pt x="886" y="1335"/>
                    <a:pt x="886" y="1335"/>
                  </a:cubicBezTo>
                  <a:cubicBezTo>
                    <a:pt x="900" y="1351"/>
                    <a:pt x="900" y="1351"/>
                    <a:pt x="900" y="1351"/>
                  </a:cubicBezTo>
                  <a:cubicBezTo>
                    <a:pt x="900" y="1351"/>
                    <a:pt x="905" y="1336"/>
                    <a:pt x="913" y="1325"/>
                  </a:cubicBezTo>
                  <a:cubicBezTo>
                    <a:pt x="921" y="1318"/>
                    <a:pt x="926" y="1291"/>
                    <a:pt x="926" y="1291"/>
                  </a:cubicBezTo>
                  <a:cubicBezTo>
                    <a:pt x="926" y="1291"/>
                    <a:pt x="933" y="1295"/>
                    <a:pt x="941" y="1288"/>
                  </a:cubicBezTo>
                  <a:cubicBezTo>
                    <a:pt x="948" y="1285"/>
                    <a:pt x="946" y="1265"/>
                    <a:pt x="946" y="1265"/>
                  </a:cubicBezTo>
                  <a:cubicBezTo>
                    <a:pt x="956" y="1281"/>
                    <a:pt x="956" y="1281"/>
                    <a:pt x="956" y="1281"/>
                  </a:cubicBezTo>
                  <a:cubicBezTo>
                    <a:pt x="966" y="1301"/>
                    <a:pt x="966" y="1301"/>
                    <a:pt x="966" y="1301"/>
                  </a:cubicBezTo>
                  <a:cubicBezTo>
                    <a:pt x="974" y="1293"/>
                    <a:pt x="974" y="1293"/>
                    <a:pt x="974" y="1293"/>
                  </a:cubicBezTo>
                  <a:cubicBezTo>
                    <a:pt x="971" y="1278"/>
                    <a:pt x="971" y="1278"/>
                    <a:pt x="971" y="1278"/>
                  </a:cubicBezTo>
                  <a:cubicBezTo>
                    <a:pt x="999" y="1249"/>
                    <a:pt x="999" y="1249"/>
                    <a:pt x="999" y="1249"/>
                  </a:cubicBezTo>
                  <a:cubicBezTo>
                    <a:pt x="995" y="1241"/>
                    <a:pt x="995" y="1241"/>
                    <a:pt x="995" y="1241"/>
                  </a:cubicBezTo>
                  <a:cubicBezTo>
                    <a:pt x="1003" y="1237"/>
                    <a:pt x="1003" y="1237"/>
                    <a:pt x="1003" y="1237"/>
                  </a:cubicBezTo>
                  <a:cubicBezTo>
                    <a:pt x="1006" y="1241"/>
                    <a:pt x="1006" y="1241"/>
                    <a:pt x="1006" y="1241"/>
                  </a:cubicBezTo>
                  <a:cubicBezTo>
                    <a:pt x="1029" y="1235"/>
                    <a:pt x="1029" y="1235"/>
                    <a:pt x="1029" y="1235"/>
                  </a:cubicBezTo>
                  <a:cubicBezTo>
                    <a:pt x="1030" y="1220"/>
                    <a:pt x="1030" y="1220"/>
                    <a:pt x="1030" y="1220"/>
                  </a:cubicBezTo>
                  <a:cubicBezTo>
                    <a:pt x="1037" y="1235"/>
                    <a:pt x="1037" y="1235"/>
                    <a:pt x="1037" y="1235"/>
                  </a:cubicBezTo>
                  <a:cubicBezTo>
                    <a:pt x="1042" y="1201"/>
                    <a:pt x="1042" y="1201"/>
                    <a:pt x="1042" y="1201"/>
                  </a:cubicBezTo>
                  <a:cubicBezTo>
                    <a:pt x="1053" y="1217"/>
                    <a:pt x="1053" y="1217"/>
                    <a:pt x="1053" y="1217"/>
                  </a:cubicBezTo>
                  <a:cubicBezTo>
                    <a:pt x="1072" y="1199"/>
                    <a:pt x="1072" y="1199"/>
                    <a:pt x="1072" y="1199"/>
                  </a:cubicBezTo>
                  <a:cubicBezTo>
                    <a:pt x="1072" y="1199"/>
                    <a:pt x="1085" y="1169"/>
                    <a:pt x="1089" y="1157"/>
                  </a:cubicBezTo>
                  <a:cubicBezTo>
                    <a:pt x="1093" y="1146"/>
                    <a:pt x="1087" y="1127"/>
                    <a:pt x="1087" y="1127"/>
                  </a:cubicBezTo>
                  <a:cubicBezTo>
                    <a:pt x="1106" y="1108"/>
                    <a:pt x="1106" y="1108"/>
                    <a:pt x="1106" y="1108"/>
                  </a:cubicBezTo>
                  <a:cubicBezTo>
                    <a:pt x="1111" y="1090"/>
                    <a:pt x="1111" y="1090"/>
                    <a:pt x="1111" y="1090"/>
                  </a:cubicBezTo>
                  <a:cubicBezTo>
                    <a:pt x="1146" y="1057"/>
                    <a:pt x="1146" y="1057"/>
                    <a:pt x="1146" y="1057"/>
                  </a:cubicBezTo>
                  <a:cubicBezTo>
                    <a:pt x="1151" y="1038"/>
                    <a:pt x="1151" y="1038"/>
                    <a:pt x="1151" y="1038"/>
                  </a:cubicBezTo>
                  <a:cubicBezTo>
                    <a:pt x="1135" y="1041"/>
                    <a:pt x="1135" y="1041"/>
                    <a:pt x="1135" y="1041"/>
                  </a:cubicBezTo>
                  <a:cubicBezTo>
                    <a:pt x="1128" y="1033"/>
                    <a:pt x="1128" y="1033"/>
                    <a:pt x="1128" y="1033"/>
                  </a:cubicBezTo>
                  <a:cubicBezTo>
                    <a:pt x="1143" y="1030"/>
                    <a:pt x="1143" y="1030"/>
                    <a:pt x="1143" y="1030"/>
                  </a:cubicBezTo>
                  <a:cubicBezTo>
                    <a:pt x="1147" y="1022"/>
                    <a:pt x="1147" y="1022"/>
                    <a:pt x="1147" y="1022"/>
                  </a:cubicBezTo>
                  <a:cubicBezTo>
                    <a:pt x="1114" y="1021"/>
                    <a:pt x="1114" y="1021"/>
                    <a:pt x="1114" y="1021"/>
                  </a:cubicBezTo>
                  <a:cubicBezTo>
                    <a:pt x="1100" y="997"/>
                    <a:pt x="1100" y="997"/>
                    <a:pt x="1100" y="997"/>
                  </a:cubicBezTo>
                  <a:cubicBezTo>
                    <a:pt x="1112" y="971"/>
                    <a:pt x="1112" y="971"/>
                    <a:pt x="1112" y="971"/>
                  </a:cubicBezTo>
                  <a:cubicBezTo>
                    <a:pt x="1094" y="970"/>
                    <a:pt x="1094" y="970"/>
                    <a:pt x="1094" y="970"/>
                  </a:cubicBezTo>
                  <a:cubicBezTo>
                    <a:pt x="1103" y="940"/>
                    <a:pt x="1103" y="940"/>
                    <a:pt x="1103" y="940"/>
                  </a:cubicBezTo>
                  <a:cubicBezTo>
                    <a:pt x="1114" y="937"/>
                    <a:pt x="1114" y="937"/>
                    <a:pt x="1114" y="937"/>
                  </a:cubicBezTo>
                  <a:cubicBezTo>
                    <a:pt x="1131" y="888"/>
                    <a:pt x="1131" y="888"/>
                    <a:pt x="1131" y="888"/>
                  </a:cubicBezTo>
                  <a:cubicBezTo>
                    <a:pt x="1131" y="888"/>
                    <a:pt x="1099" y="860"/>
                    <a:pt x="1107" y="845"/>
                  </a:cubicBezTo>
                  <a:cubicBezTo>
                    <a:pt x="1111" y="830"/>
                    <a:pt x="1137" y="835"/>
                    <a:pt x="1156" y="828"/>
                  </a:cubicBezTo>
                  <a:cubicBezTo>
                    <a:pt x="1179" y="821"/>
                    <a:pt x="1150" y="801"/>
                    <a:pt x="1150" y="801"/>
                  </a:cubicBezTo>
                  <a:cubicBezTo>
                    <a:pt x="1173" y="794"/>
                    <a:pt x="1173" y="794"/>
                    <a:pt x="1173" y="794"/>
                  </a:cubicBezTo>
                  <a:cubicBezTo>
                    <a:pt x="1173" y="783"/>
                    <a:pt x="1173" y="783"/>
                    <a:pt x="1173" y="783"/>
                  </a:cubicBezTo>
                  <a:cubicBezTo>
                    <a:pt x="1192" y="784"/>
                    <a:pt x="1192" y="784"/>
                    <a:pt x="1192" y="784"/>
                  </a:cubicBezTo>
                  <a:cubicBezTo>
                    <a:pt x="1184" y="714"/>
                    <a:pt x="1184" y="714"/>
                    <a:pt x="1184" y="714"/>
                  </a:cubicBezTo>
                  <a:cubicBezTo>
                    <a:pt x="1195" y="715"/>
                    <a:pt x="1195" y="715"/>
                    <a:pt x="1195" y="715"/>
                  </a:cubicBezTo>
                  <a:cubicBezTo>
                    <a:pt x="1206" y="731"/>
                    <a:pt x="1206" y="731"/>
                    <a:pt x="1206" y="731"/>
                  </a:cubicBezTo>
                  <a:cubicBezTo>
                    <a:pt x="1221" y="731"/>
                    <a:pt x="1221" y="731"/>
                    <a:pt x="1221" y="731"/>
                  </a:cubicBezTo>
                  <a:cubicBezTo>
                    <a:pt x="1214" y="704"/>
                    <a:pt x="1214" y="704"/>
                    <a:pt x="1214" y="704"/>
                  </a:cubicBezTo>
                  <a:cubicBezTo>
                    <a:pt x="1233" y="713"/>
                    <a:pt x="1233" y="713"/>
                    <a:pt x="1233" y="713"/>
                  </a:cubicBezTo>
                  <a:cubicBezTo>
                    <a:pt x="1232" y="724"/>
                    <a:pt x="1232" y="724"/>
                    <a:pt x="1232" y="724"/>
                  </a:cubicBezTo>
                  <a:cubicBezTo>
                    <a:pt x="1254" y="733"/>
                    <a:pt x="1254" y="733"/>
                    <a:pt x="1254" y="733"/>
                  </a:cubicBezTo>
                  <a:cubicBezTo>
                    <a:pt x="1257" y="748"/>
                    <a:pt x="1257" y="748"/>
                    <a:pt x="1257" y="748"/>
                  </a:cubicBezTo>
                  <a:cubicBezTo>
                    <a:pt x="1269" y="730"/>
                    <a:pt x="1269" y="730"/>
                    <a:pt x="1269" y="730"/>
                  </a:cubicBezTo>
                  <a:cubicBezTo>
                    <a:pt x="1266" y="718"/>
                    <a:pt x="1266" y="718"/>
                    <a:pt x="1266" y="718"/>
                  </a:cubicBezTo>
                  <a:cubicBezTo>
                    <a:pt x="1307" y="720"/>
                    <a:pt x="1307" y="720"/>
                    <a:pt x="1307" y="720"/>
                  </a:cubicBezTo>
                  <a:cubicBezTo>
                    <a:pt x="1319" y="709"/>
                    <a:pt x="1319" y="709"/>
                    <a:pt x="1319" y="709"/>
                  </a:cubicBezTo>
                  <a:cubicBezTo>
                    <a:pt x="1330" y="721"/>
                    <a:pt x="1330" y="721"/>
                    <a:pt x="1330" y="721"/>
                  </a:cubicBezTo>
                  <a:cubicBezTo>
                    <a:pt x="1341" y="722"/>
                    <a:pt x="1341" y="722"/>
                    <a:pt x="1341" y="722"/>
                  </a:cubicBezTo>
                  <a:cubicBezTo>
                    <a:pt x="1341" y="714"/>
                    <a:pt x="1341" y="714"/>
                    <a:pt x="1341" y="714"/>
                  </a:cubicBezTo>
                  <a:cubicBezTo>
                    <a:pt x="1360" y="719"/>
                    <a:pt x="1360" y="719"/>
                    <a:pt x="1360" y="719"/>
                  </a:cubicBezTo>
                  <a:cubicBezTo>
                    <a:pt x="1357" y="692"/>
                    <a:pt x="1357" y="692"/>
                    <a:pt x="1357" y="692"/>
                  </a:cubicBezTo>
                  <a:cubicBezTo>
                    <a:pt x="1357" y="692"/>
                    <a:pt x="1339" y="684"/>
                    <a:pt x="1336" y="668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6" name="Freeform 321">
              <a:extLst>
                <a:ext uri="{FF2B5EF4-FFF2-40B4-BE49-F238E27FC236}">
                  <a16:creationId xmlns:a16="http://schemas.microsoft.com/office/drawing/2014/main" id="{47652C14-097E-4B0D-8C68-EF85E9AD1A75}"/>
                </a:ext>
              </a:extLst>
            </p:cNvPr>
            <p:cNvSpPr>
              <a:spLocks/>
            </p:cNvSpPr>
            <p:nvPr/>
          </p:nvSpPr>
          <p:spPr bwMode="gray">
            <a:xfrm>
              <a:off x="5689128" y="3276236"/>
              <a:ext cx="28707" cy="20733"/>
            </a:xfrm>
            <a:custGeom>
              <a:avLst/>
              <a:gdLst>
                <a:gd name="T0" fmla="*/ 7 w 18"/>
                <a:gd name="T1" fmla="*/ 9 h 13"/>
                <a:gd name="T2" fmla="*/ 16 w 18"/>
                <a:gd name="T3" fmla="*/ 11 h 13"/>
                <a:gd name="T4" fmla="*/ 18 w 18"/>
                <a:gd name="T5" fmla="*/ 4 h 13"/>
                <a:gd name="T6" fmla="*/ 14 w 18"/>
                <a:gd name="T7" fmla="*/ 0 h 13"/>
                <a:gd name="T8" fmla="*/ 11 w 18"/>
                <a:gd name="T9" fmla="*/ 4 h 13"/>
                <a:gd name="T10" fmla="*/ 10 w 18"/>
                <a:gd name="T11" fmla="*/ 4 h 13"/>
                <a:gd name="T12" fmla="*/ 0 w 18"/>
                <a:gd name="T13" fmla="*/ 12 h 13"/>
                <a:gd name="T14" fmla="*/ 7 w 18"/>
                <a:gd name="T15" fmla="*/ 13 h 13"/>
                <a:gd name="T16" fmla="*/ 7 w 18"/>
                <a:gd name="T1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13">
                  <a:moveTo>
                    <a:pt x="7" y="9"/>
                  </a:moveTo>
                  <a:lnTo>
                    <a:pt x="16" y="11"/>
                  </a:lnTo>
                  <a:lnTo>
                    <a:pt x="18" y="4"/>
                  </a:lnTo>
                  <a:lnTo>
                    <a:pt x="14" y="0"/>
                  </a:lnTo>
                  <a:lnTo>
                    <a:pt x="11" y="4"/>
                  </a:lnTo>
                  <a:lnTo>
                    <a:pt x="10" y="4"/>
                  </a:lnTo>
                  <a:lnTo>
                    <a:pt x="0" y="12"/>
                  </a:lnTo>
                  <a:lnTo>
                    <a:pt x="7" y="13"/>
                  </a:lnTo>
                  <a:lnTo>
                    <a:pt x="7" y="9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7" name="Freeform 322">
              <a:extLst>
                <a:ext uri="{FF2B5EF4-FFF2-40B4-BE49-F238E27FC236}">
                  <a16:creationId xmlns:a16="http://schemas.microsoft.com/office/drawing/2014/main" id="{AB88F8D6-2385-4593-A9FF-62AB6CD5D5D2}"/>
                </a:ext>
              </a:extLst>
            </p:cNvPr>
            <p:cNvSpPr>
              <a:spLocks/>
            </p:cNvSpPr>
            <p:nvPr/>
          </p:nvSpPr>
          <p:spPr bwMode="gray">
            <a:xfrm>
              <a:off x="6130889" y="3314511"/>
              <a:ext cx="65388" cy="129180"/>
            </a:xfrm>
            <a:custGeom>
              <a:avLst/>
              <a:gdLst>
                <a:gd name="T0" fmla="*/ 6 w 124"/>
                <a:gd name="T1" fmla="*/ 159 h 243"/>
                <a:gd name="T2" fmla="*/ 13 w 124"/>
                <a:gd name="T3" fmla="*/ 163 h 243"/>
                <a:gd name="T4" fmla="*/ 12 w 124"/>
                <a:gd name="T5" fmla="*/ 190 h 243"/>
                <a:gd name="T6" fmla="*/ 19 w 124"/>
                <a:gd name="T7" fmla="*/ 194 h 243"/>
                <a:gd name="T8" fmla="*/ 18 w 124"/>
                <a:gd name="T9" fmla="*/ 205 h 243"/>
                <a:gd name="T10" fmla="*/ 30 w 124"/>
                <a:gd name="T11" fmla="*/ 206 h 243"/>
                <a:gd name="T12" fmla="*/ 22 w 124"/>
                <a:gd name="T13" fmla="*/ 213 h 243"/>
                <a:gd name="T14" fmla="*/ 21 w 124"/>
                <a:gd name="T15" fmla="*/ 225 h 243"/>
                <a:gd name="T16" fmla="*/ 13 w 124"/>
                <a:gd name="T17" fmla="*/ 243 h 243"/>
                <a:gd name="T18" fmla="*/ 32 w 124"/>
                <a:gd name="T19" fmla="*/ 237 h 243"/>
                <a:gd name="T20" fmla="*/ 44 w 124"/>
                <a:gd name="T21" fmla="*/ 218 h 243"/>
                <a:gd name="T22" fmla="*/ 40 w 124"/>
                <a:gd name="T23" fmla="*/ 218 h 243"/>
                <a:gd name="T24" fmla="*/ 45 w 124"/>
                <a:gd name="T25" fmla="*/ 199 h 243"/>
                <a:gd name="T26" fmla="*/ 49 w 124"/>
                <a:gd name="T27" fmla="*/ 192 h 243"/>
                <a:gd name="T28" fmla="*/ 45 w 124"/>
                <a:gd name="T29" fmla="*/ 191 h 243"/>
                <a:gd name="T30" fmla="*/ 65 w 124"/>
                <a:gd name="T31" fmla="*/ 169 h 243"/>
                <a:gd name="T32" fmla="*/ 80 w 124"/>
                <a:gd name="T33" fmla="*/ 162 h 243"/>
                <a:gd name="T34" fmla="*/ 81 w 124"/>
                <a:gd name="T35" fmla="*/ 143 h 243"/>
                <a:gd name="T36" fmla="*/ 105 w 124"/>
                <a:gd name="T37" fmla="*/ 114 h 243"/>
                <a:gd name="T38" fmla="*/ 94 w 124"/>
                <a:gd name="T39" fmla="*/ 113 h 243"/>
                <a:gd name="T40" fmla="*/ 83 w 124"/>
                <a:gd name="T41" fmla="*/ 101 h 243"/>
                <a:gd name="T42" fmla="*/ 95 w 124"/>
                <a:gd name="T43" fmla="*/ 79 h 243"/>
                <a:gd name="T44" fmla="*/ 85 w 124"/>
                <a:gd name="T45" fmla="*/ 59 h 243"/>
                <a:gd name="T46" fmla="*/ 89 w 124"/>
                <a:gd name="T47" fmla="*/ 44 h 243"/>
                <a:gd name="T48" fmla="*/ 108 w 124"/>
                <a:gd name="T49" fmla="*/ 49 h 243"/>
                <a:gd name="T50" fmla="*/ 124 w 124"/>
                <a:gd name="T51" fmla="*/ 23 h 243"/>
                <a:gd name="T52" fmla="*/ 114 w 124"/>
                <a:gd name="T53" fmla="*/ 0 h 243"/>
                <a:gd name="T54" fmla="*/ 91 w 124"/>
                <a:gd name="T55" fmla="*/ 2 h 243"/>
                <a:gd name="T56" fmla="*/ 83 w 124"/>
                <a:gd name="T57" fmla="*/ 21 h 243"/>
                <a:gd name="T58" fmla="*/ 84 w 124"/>
                <a:gd name="T59" fmla="*/ 2 h 243"/>
                <a:gd name="T60" fmla="*/ 73 w 124"/>
                <a:gd name="T61" fmla="*/ 5 h 243"/>
                <a:gd name="T62" fmla="*/ 61 w 124"/>
                <a:gd name="T63" fmla="*/ 20 h 243"/>
                <a:gd name="T64" fmla="*/ 45 w 124"/>
                <a:gd name="T65" fmla="*/ 27 h 243"/>
                <a:gd name="T66" fmla="*/ 21 w 124"/>
                <a:gd name="T67" fmla="*/ 72 h 243"/>
                <a:gd name="T68" fmla="*/ 5 w 124"/>
                <a:gd name="T69" fmla="*/ 98 h 243"/>
                <a:gd name="T70" fmla="*/ 18 w 124"/>
                <a:gd name="T71" fmla="*/ 137 h 243"/>
                <a:gd name="T72" fmla="*/ 6 w 124"/>
                <a:gd name="T73" fmla="*/ 159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4" h="243">
                  <a:moveTo>
                    <a:pt x="6" y="159"/>
                  </a:moveTo>
                  <a:cubicBezTo>
                    <a:pt x="13" y="163"/>
                    <a:pt x="13" y="163"/>
                    <a:pt x="13" y="163"/>
                  </a:cubicBezTo>
                  <a:cubicBezTo>
                    <a:pt x="12" y="190"/>
                    <a:pt x="12" y="190"/>
                    <a:pt x="12" y="190"/>
                  </a:cubicBezTo>
                  <a:cubicBezTo>
                    <a:pt x="19" y="194"/>
                    <a:pt x="19" y="194"/>
                    <a:pt x="19" y="194"/>
                  </a:cubicBezTo>
                  <a:cubicBezTo>
                    <a:pt x="18" y="205"/>
                    <a:pt x="18" y="205"/>
                    <a:pt x="18" y="205"/>
                  </a:cubicBezTo>
                  <a:cubicBezTo>
                    <a:pt x="18" y="205"/>
                    <a:pt x="30" y="202"/>
                    <a:pt x="30" y="206"/>
                  </a:cubicBezTo>
                  <a:cubicBezTo>
                    <a:pt x="30" y="210"/>
                    <a:pt x="22" y="213"/>
                    <a:pt x="22" y="213"/>
                  </a:cubicBezTo>
                  <a:cubicBezTo>
                    <a:pt x="21" y="225"/>
                    <a:pt x="21" y="225"/>
                    <a:pt x="21" y="225"/>
                  </a:cubicBezTo>
                  <a:cubicBezTo>
                    <a:pt x="21" y="228"/>
                    <a:pt x="13" y="243"/>
                    <a:pt x="13" y="243"/>
                  </a:cubicBezTo>
                  <a:cubicBezTo>
                    <a:pt x="32" y="237"/>
                    <a:pt x="32" y="237"/>
                    <a:pt x="32" y="237"/>
                  </a:cubicBezTo>
                  <a:cubicBezTo>
                    <a:pt x="44" y="218"/>
                    <a:pt x="44" y="218"/>
                    <a:pt x="44" y="218"/>
                  </a:cubicBezTo>
                  <a:cubicBezTo>
                    <a:pt x="40" y="218"/>
                    <a:pt x="40" y="218"/>
                    <a:pt x="40" y="218"/>
                  </a:cubicBezTo>
                  <a:cubicBezTo>
                    <a:pt x="45" y="199"/>
                    <a:pt x="45" y="199"/>
                    <a:pt x="45" y="199"/>
                  </a:cubicBezTo>
                  <a:cubicBezTo>
                    <a:pt x="49" y="192"/>
                    <a:pt x="49" y="192"/>
                    <a:pt x="49" y="192"/>
                  </a:cubicBezTo>
                  <a:cubicBezTo>
                    <a:pt x="45" y="191"/>
                    <a:pt x="45" y="191"/>
                    <a:pt x="45" y="191"/>
                  </a:cubicBezTo>
                  <a:cubicBezTo>
                    <a:pt x="65" y="169"/>
                    <a:pt x="65" y="169"/>
                    <a:pt x="65" y="169"/>
                  </a:cubicBezTo>
                  <a:cubicBezTo>
                    <a:pt x="80" y="162"/>
                    <a:pt x="80" y="162"/>
                    <a:pt x="80" y="162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105" y="114"/>
                    <a:pt x="105" y="114"/>
                    <a:pt x="105" y="114"/>
                  </a:cubicBezTo>
                  <a:cubicBezTo>
                    <a:pt x="94" y="113"/>
                    <a:pt x="94" y="113"/>
                    <a:pt x="94" y="113"/>
                  </a:cubicBezTo>
                  <a:cubicBezTo>
                    <a:pt x="83" y="101"/>
                    <a:pt x="83" y="101"/>
                    <a:pt x="83" y="101"/>
                  </a:cubicBezTo>
                  <a:cubicBezTo>
                    <a:pt x="83" y="101"/>
                    <a:pt x="91" y="90"/>
                    <a:pt x="95" y="79"/>
                  </a:cubicBezTo>
                  <a:cubicBezTo>
                    <a:pt x="96" y="71"/>
                    <a:pt x="85" y="59"/>
                    <a:pt x="85" y="59"/>
                  </a:cubicBezTo>
                  <a:cubicBezTo>
                    <a:pt x="89" y="44"/>
                    <a:pt x="89" y="44"/>
                    <a:pt x="89" y="44"/>
                  </a:cubicBezTo>
                  <a:cubicBezTo>
                    <a:pt x="108" y="49"/>
                    <a:pt x="108" y="49"/>
                    <a:pt x="108" y="49"/>
                  </a:cubicBezTo>
                  <a:cubicBezTo>
                    <a:pt x="124" y="23"/>
                    <a:pt x="124" y="23"/>
                    <a:pt x="124" y="23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91" y="2"/>
                    <a:pt x="91" y="2"/>
                    <a:pt x="91" y="2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"/>
                    <a:pt x="84" y="2"/>
                    <a:pt x="84" y="2"/>
                  </a:cubicBezTo>
                  <a:cubicBezTo>
                    <a:pt x="84" y="2"/>
                    <a:pt x="77" y="2"/>
                    <a:pt x="73" y="5"/>
                  </a:cubicBezTo>
                  <a:cubicBezTo>
                    <a:pt x="65" y="9"/>
                    <a:pt x="61" y="20"/>
                    <a:pt x="61" y="20"/>
                  </a:cubicBezTo>
                  <a:cubicBezTo>
                    <a:pt x="61" y="20"/>
                    <a:pt x="57" y="16"/>
                    <a:pt x="45" y="27"/>
                  </a:cubicBezTo>
                  <a:cubicBezTo>
                    <a:pt x="37" y="38"/>
                    <a:pt x="21" y="72"/>
                    <a:pt x="21" y="72"/>
                  </a:cubicBezTo>
                  <a:cubicBezTo>
                    <a:pt x="21" y="72"/>
                    <a:pt x="6" y="79"/>
                    <a:pt x="5" y="98"/>
                  </a:cubicBezTo>
                  <a:cubicBezTo>
                    <a:pt x="0" y="120"/>
                    <a:pt x="19" y="121"/>
                    <a:pt x="18" y="137"/>
                  </a:cubicBezTo>
                  <a:cubicBezTo>
                    <a:pt x="13" y="155"/>
                    <a:pt x="6" y="159"/>
                    <a:pt x="6" y="159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8" name="Freeform 323">
              <a:extLst>
                <a:ext uri="{FF2B5EF4-FFF2-40B4-BE49-F238E27FC236}">
                  <a16:creationId xmlns:a16="http://schemas.microsoft.com/office/drawing/2014/main" id="{797DD811-F7B2-4B5E-8C2D-AB15D579BB1A}"/>
                </a:ext>
              </a:extLst>
            </p:cNvPr>
            <p:cNvSpPr>
              <a:spLocks/>
            </p:cNvSpPr>
            <p:nvPr/>
          </p:nvSpPr>
          <p:spPr bwMode="gray">
            <a:xfrm>
              <a:off x="6017658" y="3389467"/>
              <a:ext cx="49440" cy="141938"/>
            </a:xfrm>
            <a:custGeom>
              <a:avLst/>
              <a:gdLst>
                <a:gd name="T0" fmla="*/ 5 w 95"/>
                <a:gd name="T1" fmla="*/ 268 h 268"/>
                <a:gd name="T2" fmla="*/ 25 w 95"/>
                <a:gd name="T3" fmla="*/ 246 h 268"/>
                <a:gd name="T4" fmla="*/ 26 w 95"/>
                <a:gd name="T5" fmla="*/ 219 h 268"/>
                <a:gd name="T6" fmla="*/ 39 w 95"/>
                <a:gd name="T7" fmla="*/ 193 h 268"/>
                <a:gd name="T8" fmla="*/ 40 w 95"/>
                <a:gd name="T9" fmla="*/ 166 h 268"/>
                <a:gd name="T10" fmla="*/ 53 w 95"/>
                <a:gd name="T11" fmla="*/ 125 h 268"/>
                <a:gd name="T12" fmla="*/ 60 w 95"/>
                <a:gd name="T13" fmla="*/ 125 h 268"/>
                <a:gd name="T14" fmla="*/ 69 w 95"/>
                <a:gd name="T15" fmla="*/ 99 h 268"/>
                <a:gd name="T16" fmla="*/ 66 w 95"/>
                <a:gd name="T17" fmla="*/ 87 h 268"/>
                <a:gd name="T18" fmla="*/ 74 w 95"/>
                <a:gd name="T19" fmla="*/ 80 h 268"/>
                <a:gd name="T20" fmla="*/ 70 w 95"/>
                <a:gd name="T21" fmla="*/ 76 h 268"/>
                <a:gd name="T22" fmla="*/ 78 w 95"/>
                <a:gd name="T23" fmla="*/ 69 h 268"/>
                <a:gd name="T24" fmla="*/ 75 w 95"/>
                <a:gd name="T25" fmla="*/ 61 h 268"/>
                <a:gd name="T26" fmla="*/ 87 w 95"/>
                <a:gd name="T27" fmla="*/ 42 h 268"/>
                <a:gd name="T28" fmla="*/ 84 w 95"/>
                <a:gd name="T29" fmla="*/ 19 h 268"/>
                <a:gd name="T30" fmla="*/ 95 w 95"/>
                <a:gd name="T31" fmla="*/ 12 h 268"/>
                <a:gd name="T32" fmla="*/ 85 w 95"/>
                <a:gd name="T33" fmla="*/ 0 h 268"/>
                <a:gd name="T34" fmla="*/ 69 w 95"/>
                <a:gd name="T35" fmla="*/ 15 h 268"/>
                <a:gd name="T36" fmla="*/ 72 w 95"/>
                <a:gd name="T37" fmla="*/ 38 h 268"/>
                <a:gd name="T38" fmla="*/ 68 w 95"/>
                <a:gd name="T39" fmla="*/ 37 h 268"/>
                <a:gd name="T40" fmla="*/ 68 w 95"/>
                <a:gd name="T41" fmla="*/ 45 h 268"/>
                <a:gd name="T42" fmla="*/ 59 w 95"/>
                <a:gd name="T43" fmla="*/ 79 h 268"/>
                <a:gd name="T44" fmla="*/ 51 w 95"/>
                <a:gd name="T45" fmla="*/ 83 h 268"/>
                <a:gd name="T46" fmla="*/ 42 w 95"/>
                <a:gd name="T47" fmla="*/ 113 h 268"/>
                <a:gd name="T48" fmla="*/ 35 w 95"/>
                <a:gd name="T49" fmla="*/ 112 h 268"/>
                <a:gd name="T50" fmla="*/ 18 w 95"/>
                <a:gd name="T51" fmla="*/ 142 h 268"/>
                <a:gd name="T52" fmla="*/ 13 w 95"/>
                <a:gd name="T53" fmla="*/ 169 h 268"/>
                <a:gd name="T54" fmla="*/ 1 w 95"/>
                <a:gd name="T55" fmla="*/ 195 h 268"/>
                <a:gd name="T56" fmla="*/ 0 w 95"/>
                <a:gd name="T57" fmla="*/ 214 h 268"/>
                <a:gd name="T58" fmla="*/ 11 w 95"/>
                <a:gd name="T59" fmla="*/ 222 h 268"/>
                <a:gd name="T60" fmla="*/ 5 w 95"/>
                <a:gd name="T61" fmla="*/ 26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268">
                  <a:moveTo>
                    <a:pt x="5" y="268"/>
                  </a:moveTo>
                  <a:cubicBezTo>
                    <a:pt x="5" y="268"/>
                    <a:pt x="21" y="257"/>
                    <a:pt x="25" y="246"/>
                  </a:cubicBezTo>
                  <a:cubicBezTo>
                    <a:pt x="29" y="231"/>
                    <a:pt x="26" y="227"/>
                    <a:pt x="26" y="219"/>
                  </a:cubicBezTo>
                  <a:cubicBezTo>
                    <a:pt x="26" y="211"/>
                    <a:pt x="34" y="200"/>
                    <a:pt x="39" y="193"/>
                  </a:cubicBezTo>
                  <a:cubicBezTo>
                    <a:pt x="43" y="185"/>
                    <a:pt x="40" y="166"/>
                    <a:pt x="40" y="166"/>
                  </a:cubicBezTo>
                  <a:cubicBezTo>
                    <a:pt x="53" y="125"/>
                    <a:pt x="53" y="125"/>
                    <a:pt x="53" y="125"/>
                  </a:cubicBezTo>
                  <a:cubicBezTo>
                    <a:pt x="60" y="125"/>
                    <a:pt x="60" y="125"/>
                    <a:pt x="60" y="125"/>
                  </a:cubicBezTo>
                  <a:cubicBezTo>
                    <a:pt x="69" y="99"/>
                    <a:pt x="69" y="99"/>
                    <a:pt x="69" y="99"/>
                  </a:cubicBezTo>
                  <a:cubicBezTo>
                    <a:pt x="66" y="87"/>
                    <a:pt x="66" y="87"/>
                    <a:pt x="66" y="87"/>
                  </a:cubicBezTo>
                  <a:cubicBezTo>
                    <a:pt x="74" y="80"/>
                    <a:pt x="74" y="80"/>
                    <a:pt x="74" y="80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5" y="61"/>
                    <a:pt x="75" y="61"/>
                    <a:pt x="75" y="61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69" y="15"/>
                    <a:pt x="69" y="15"/>
                    <a:pt x="69" y="15"/>
                  </a:cubicBezTo>
                  <a:cubicBezTo>
                    <a:pt x="72" y="38"/>
                    <a:pt x="72" y="38"/>
                    <a:pt x="72" y="38"/>
                  </a:cubicBezTo>
                  <a:cubicBezTo>
                    <a:pt x="68" y="37"/>
                    <a:pt x="68" y="37"/>
                    <a:pt x="68" y="37"/>
                  </a:cubicBezTo>
                  <a:cubicBezTo>
                    <a:pt x="68" y="45"/>
                    <a:pt x="68" y="45"/>
                    <a:pt x="68" y="45"/>
                  </a:cubicBezTo>
                  <a:cubicBezTo>
                    <a:pt x="59" y="79"/>
                    <a:pt x="59" y="79"/>
                    <a:pt x="59" y="79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2" y="113"/>
                    <a:pt x="42" y="113"/>
                    <a:pt x="42" y="113"/>
                  </a:cubicBezTo>
                  <a:cubicBezTo>
                    <a:pt x="35" y="112"/>
                    <a:pt x="35" y="112"/>
                    <a:pt x="35" y="112"/>
                  </a:cubicBezTo>
                  <a:cubicBezTo>
                    <a:pt x="35" y="112"/>
                    <a:pt x="23" y="127"/>
                    <a:pt x="18" y="142"/>
                  </a:cubicBezTo>
                  <a:cubicBezTo>
                    <a:pt x="14" y="153"/>
                    <a:pt x="17" y="165"/>
                    <a:pt x="13" y="169"/>
                  </a:cubicBezTo>
                  <a:cubicBezTo>
                    <a:pt x="13" y="176"/>
                    <a:pt x="2" y="180"/>
                    <a:pt x="1" y="195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11" y="222"/>
                    <a:pt x="11" y="222"/>
                    <a:pt x="11" y="222"/>
                  </a:cubicBezTo>
                  <a:lnTo>
                    <a:pt x="5" y="268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9" name="Freeform 324">
              <a:extLst>
                <a:ext uri="{FF2B5EF4-FFF2-40B4-BE49-F238E27FC236}">
                  <a16:creationId xmlns:a16="http://schemas.microsoft.com/office/drawing/2014/main" id="{B622EB00-7793-465F-A75F-CE99058185C6}"/>
                </a:ext>
              </a:extLst>
            </p:cNvPr>
            <p:cNvSpPr>
              <a:spLocks/>
            </p:cNvSpPr>
            <p:nvPr/>
          </p:nvSpPr>
          <p:spPr bwMode="gray">
            <a:xfrm>
              <a:off x="6035201" y="3341622"/>
              <a:ext cx="4785" cy="7975"/>
            </a:xfrm>
            <a:custGeom>
              <a:avLst/>
              <a:gdLst>
                <a:gd name="T0" fmla="*/ 0 w 3"/>
                <a:gd name="T1" fmla="*/ 0 h 5"/>
                <a:gd name="T2" fmla="*/ 0 w 3"/>
                <a:gd name="T3" fmla="*/ 5 h 5"/>
                <a:gd name="T4" fmla="*/ 3 w 3"/>
                <a:gd name="T5" fmla="*/ 4 h 5"/>
                <a:gd name="T6" fmla="*/ 0 w 3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5">
                  <a:moveTo>
                    <a:pt x="0" y="0"/>
                  </a:moveTo>
                  <a:lnTo>
                    <a:pt x="0" y="5"/>
                  </a:lnTo>
                  <a:lnTo>
                    <a:pt x="3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0" name="Freeform 325">
              <a:extLst>
                <a:ext uri="{FF2B5EF4-FFF2-40B4-BE49-F238E27FC236}">
                  <a16:creationId xmlns:a16="http://schemas.microsoft.com/office/drawing/2014/main" id="{DE850C2A-1ADF-4EE5-A600-837EEEAD7976}"/>
                </a:ext>
              </a:extLst>
            </p:cNvPr>
            <p:cNvSpPr>
              <a:spLocks/>
            </p:cNvSpPr>
            <p:nvPr/>
          </p:nvSpPr>
          <p:spPr bwMode="gray">
            <a:xfrm>
              <a:off x="6121320" y="3182142"/>
              <a:ext cx="9569" cy="7975"/>
            </a:xfrm>
            <a:custGeom>
              <a:avLst/>
              <a:gdLst>
                <a:gd name="T0" fmla="*/ 6 w 6"/>
                <a:gd name="T1" fmla="*/ 0 h 5"/>
                <a:gd name="T2" fmla="*/ 5 w 6"/>
                <a:gd name="T3" fmla="*/ 0 h 5"/>
                <a:gd name="T4" fmla="*/ 0 w 6"/>
                <a:gd name="T5" fmla="*/ 4 h 5"/>
                <a:gd name="T6" fmla="*/ 4 w 6"/>
                <a:gd name="T7" fmla="*/ 5 h 5"/>
                <a:gd name="T8" fmla="*/ 6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0"/>
                  </a:moveTo>
                  <a:lnTo>
                    <a:pt x="5" y="0"/>
                  </a:lnTo>
                  <a:lnTo>
                    <a:pt x="0" y="4"/>
                  </a:lnTo>
                  <a:lnTo>
                    <a:pt x="4" y="5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1" name="Freeform 326">
              <a:extLst>
                <a:ext uri="{FF2B5EF4-FFF2-40B4-BE49-F238E27FC236}">
                  <a16:creationId xmlns:a16="http://schemas.microsoft.com/office/drawing/2014/main" id="{F3435D51-AF2B-438F-853F-49F53EEC757D}"/>
                </a:ext>
              </a:extLst>
            </p:cNvPr>
            <p:cNvSpPr>
              <a:spLocks/>
            </p:cNvSpPr>
            <p:nvPr/>
          </p:nvSpPr>
          <p:spPr bwMode="gray">
            <a:xfrm>
              <a:off x="6197871" y="3252313"/>
              <a:ext cx="11164" cy="12758"/>
            </a:xfrm>
            <a:custGeom>
              <a:avLst/>
              <a:gdLst>
                <a:gd name="T0" fmla="*/ 2 w 7"/>
                <a:gd name="T1" fmla="*/ 8 h 8"/>
                <a:gd name="T2" fmla="*/ 7 w 7"/>
                <a:gd name="T3" fmla="*/ 4 h 8"/>
                <a:gd name="T4" fmla="*/ 0 w 7"/>
                <a:gd name="T5" fmla="*/ 0 h 8"/>
                <a:gd name="T6" fmla="*/ 1 w 7"/>
                <a:gd name="T7" fmla="*/ 5 h 8"/>
                <a:gd name="T8" fmla="*/ 2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2" y="8"/>
                  </a:moveTo>
                  <a:lnTo>
                    <a:pt x="7" y="4"/>
                  </a:lnTo>
                  <a:lnTo>
                    <a:pt x="0" y="0"/>
                  </a:lnTo>
                  <a:lnTo>
                    <a:pt x="1" y="5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2" name="Freeform 327">
              <a:extLst>
                <a:ext uri="{FF2B5EF4-FFF2-40B4-BE49-F238E27FC236}">
                  <a16:creationId xmlns:a16="http://schemas.microsoft.com/office/drawing/2014/main" id="{A3A2E4B5-CBD6-4103-B4B5-E3FE037AF696}"/>
                </a:ext>
              </a:extLst>
            </p:cNvPr>
            <p:cNvSpPr>
              <a:spLocks/>
            </p:cNvSpPr>
            <p:nvPr/>
          </p:nvSpPr>
          <p:spPr bwMode="gray">
            <a:xfrm>
              <a:off x="6044769" y="3261882"/>
              <a:ext cx="7975" cy="11164"/>
            </a:xfrm>
            <a:custGeom>
              <a:avLst/>
              <a:gdLst>
                <a:gd name="T0" fmla="*/ 2 w 5"/>
                <a:gd name="T1" fmla="*/ 4 h 7"/>
                <a:gd name="T2" fmla="*/ 1 w 5"/>
                <a:gd name="T3" fmla="*/ 0 h 7"/>
                <a:gd name="T4" fmla="*/ 0 w 5"/>
                <a:gd name="T5" fmla="*/ 0 h 7"/>
                <a:gd name="T6" fmla="*/ 0 w 5"/>
                <a:gd name="T7" fmla="*/ 7 h 7"/>
                <a:gd name="T8" fmla="*/ 5 w 5"/>
                <a:gd name="T9" fmla="*/ 6 h 7"/>
                <a:gd name="T10" fmla="*/ 2 w 5"/>
                <a:gd name="T1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7">
                  <a:moveTo>
                    <a:pt x="2" y="4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0" y="7"/>
                  </a:lnTo>
                  <a:lnTo>
                    <a:pt x="5" y="6"/>
                  </a:lnTo>
                  <a:lnTo>
                    <a:pt x="2" y="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3" name="Rectangle 328">
              <a:extLst>
                <a:ext uri="{FF2B5EF4-FFF2-40B4-BE49-F238E27FC236}">
                  <a16:creationId xmlns:a16="http://schemas.microsoft.com/office/drawing/2014/main" id="{AB7DCBC9-1664-4B25-8986-CA2FC001D4F1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374895" y="2343272"/>
              <a:ext cx="4785" cy="3190"/>
            </a:xfrm>
            <a:prstGeom prst="rect">
              <a:avLst/>
            </a:pr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4" name="Freeform 329">
              <a:extLst>
                <a:ext uri="{FF2B5EF4-FFF2-40B4-BE49-F238E27FC236}">
                  <a16:creationId xmlns:a16="http://schemas.microsoft.com/office/drawing/2014/main" id="{96FA9618-0683-403C-98B1-E7713C9037E1}"/>
                </a:ext>
              </a:extLst>
            </p:cNvPr>
            <p:cNvSpPr>
              <a:spLocks/>
            </p:cNvSpPr>
            <p:nvPr/>
          </p:nvSpPr>
          <p:spPr bwMode="gray">
            <a:xfrm>
              <a:off x="6067097" y="2858396"/>
              <a:ext cx="9569" cy="9569"/>
            </a:xfrm>
            <a:custGeom>
              <a:avLst/>
              <a:gdLst>
                <a:gd name="T0" fmla="*/ 0 w 6"/>
                <a:gd name="T1" fmla="*/ 2 h 6"/>
                <a:gd name="T2" fmla="*/ 5 w 6"/>
                <a:gd name="T3" fmla="*/ 6 h 6"/>
                <a:gd name="T4" fmla="*/ 6 w 6"/>
                <a:gd name="T5" fmla="*/ 3 h 6"/>
                <a:gd name="T6" fmla="*/ 2 w 6"/>
                <a:gd name="T7" fmla="*/ 0 h 6"/>
                <a:gd name="T8" fmla="*/ 0 w 6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2"/>
                  </a:moveTo>
                  <a:lnTo>
                    <a:pt x="5" y="6"/>
                  </a:lnTo>
                  <a:lnTo>
                    <a:pt x="6" y="3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5" name="Freeform 330">
              <a:extLst>
                <a:ext uri="{FF2B5EF4-FFF2-40B4-BE49-F238E27FC236}">
                  <a16:creationId xmlns:a16="http://schemas.microsoft.com/office/drawing/2014/main" id="{156F05FC-23B9-4B62-B939-07F90FEEEDB5}"/>
                </a:ext>
              </a:extLst>
            </p:cNvPr>
            <p:cNvSpPr>
              <a:spLocks/>
            </p:cNvSpPr>
            <p:nvPr/>
          </p:nvSpPr>
          <p:spPr bwMode="gray">
            <a:xfrm>
              <a:off x="6097399" y="2743570"/>
              <a:ext cx="6379" cy="12758"/>
            </a:xfrm>
            <a:custGeom>
              <a:avLst/>
              <a:gdLst>
                <a:gd name="T0" fmla="*/ 0 w 4"/>
                <a:gd name="T1" fmla="*/ 0 h 8"/>
                <a:gd name="T2" fmla="*/ 0 w 4"/>
                <a:gd name="T3" fmla="*/ 3 h 8"/>
                <a:gd name="T4" fmla="*/ 0 w 4"/>
                <a:gd name="T5" fmla="*/ 8 h 8"/>
                <a:gd name="T6" fmla="*/ 4 w 4"/>
                <a:gd name="T7" fmla="*/ 3 h 8"/>
                <a:gd name="T8" fmla="*/ 3 w 4"/>
                <a:gd name="T9" fmla="*/ 1 h 8"/>
                <a:gd name="T10" fmla="*/ 0 w 4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8">
                  <a:moveTo>
                    <a:pt x="0" y="0"/>
                  </a:moveTo>
                  <a:lnTo>
                    <a:pt x="0" y="3"/>
                  </a:lnTo>
                  <a:lnTo>
                    <a:pt x="0" y="8"/>
                  </a:lnTo>
                  <a:lnTo>
                    <a:pt x="4" y="3"/>
                  </a:lnTo>
                  <a:lnTo>
                    <a:pt x="3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6" name="Freeform 331">
              <a:extLst>
                <a:ext uri="{FF2B5EF4-FFF2-40B4-BE49-F238E27FC236}">
                  <a16:creationId xmlns:a16="http://schemas.microsoft.com/office/drawing/2014/main" id="{EEC738A9-EDB1-4112-90B1-2BC42DBD3F8E}"/>
                </a:ext>
              </a:extLst>
            </p:cNvPr>
            <p:cNvSpPr>
              <a:spLocks/>
            </p:cNvSpPr>
            <p:nvPr/>
          </p:nvSpPr>
          <p:spPr bwMode="gray">
            <a:xfrm>
              <a:off x="6097399" y="2730811"/>
              <a:ext cx="17543" cy="11164"/>
            </a:xfrm>
            <a:custGeom>
              <a:avLst/>
              <a:gdLst>
                <a:gd name="T0" fmla="*/ 20 w 31"/>
                <a:gd name="T1" fmla="*/ 0 h 23"/>
                <a:gd name="T2" fmla="*/ 8 w 31"/>
                <a:gd name="T3" fmla="*/ 19 h 23"/>
                <a:gd name="T4" fmla="*/ 20 w 31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3">
                  <a:moveTo>
                    <a:pt x="20" y="0"/>
                  </a:moveTo>
                  <a:cubicBezTo>
                    <a:pt x="5" y="4"/>
                    <a:pt x="0" y="15"/>
                    <a:pt x="8" y="19"/>
                  </a:cubicBezTo>
                  <a:cubicBezTo>
                    <a:pt x="19" y="23"/>
                    <a:pt x="31" y="1"/>
                    <a:pt x="2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7" name="Freeform 332">
              <a:extLst>
                <a:ext uri="{FF2B5EF4-FFF2-40B4-BE49-F238E27FC236}">
                  <a16:creationId xmlns:a16="http://schemas.microsoft.com/office/drawing/2014/main" id="{1FF82E41-972C-42F2-8215-9E2715BBA004}"/>
                </a:ext>
              </a:extLst>
            </p:cNvPr>
            <p:cNvSpPr>
              <a:spLocks/>
            </p:cNvSpPr>
            <p:nvPr/>
          </p:nvSpPr>
          <p:spPr bwMode="gray">
            <a:xfrm>
              <a:off x="6067097" y="2767491"/>
              <a:ext cx="4785" cy="14354"/>
            </a:xfrm>
            <a:custGeom>
              <a:avLst/>
              <a:gdLst>
                <a:gd name="T0" fmla="*/ 0 w 3"/>
                <a:gd name="T1" fmla="*/ 0 h 9"/>
                <a:gd name="T2" fmla="*/ 1 w 3"/>
                <a:gd name="T3" fmla="*/ 8 h 9"/>
                <a:gd name="T4" fmla="*/ 3 w 3"/>
                <a:gd name="T5" fmla="*/ 9 h 9"/>
                <a:gd name="T6" fmla="*/ 2 w 3"/>
                <a:gd name="T7" fmla="*/ 1 h 9"/>
                <a:gd name="T8" fmla="*/ 0 w 3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9">
                  <a:moveTo>
                    <a:pt x="0" y="0"/>
                  </a:moveTo>
                  <a:lnTo>
                    <a:pt x="1" y="8"/>
                  </a:lnTo>
                  <a:lnTo>
                    <a:pt x="3" y="9"/>
                  </a:lnTo>
                  <a:lnTo>
                    <a:pt x="2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8" name="Freeform 333">
              <a:extLst>
                <a:ext uri="{FF2B5EF4-FFF2-40B4-BE49-F238E27FC236}">
                  <a16:creationId xmlns:a16="http://schemas.microsoft.com/office/drawing/2014/main" id="{FD7C46EB-203F-4FF6-87A6-47AB2C7ACC4E}"/>
                </a:ext>
              </a:extLst>
            </p:cNvPr>
            <p:cNvSpPr>
              <a:spLocks/>
            </p:cNvSpPr>
            <p:nvPr/>
          </p:nvSpPr>
          <p:spPr bwMode="gray">
            <a:xfrm>
              <a:off x="6132484" y="2681372"/>
              <a:ext cx="4785" cy="15948"/>
            </a:xfrm>
            <a:custGeom>
              <a:avLst/>
              <a:gdLst>
                <a:gd name="T0" fmla="*/ 1 w 3"/>
                <a:gd name="T1" fmla="*/ 0 h 10"/>
                <a:gd name="T2" fmla="*/ 0 w 3"/>
                <a:gd name="T3" fmla="*/ 10 h 10"/>
                <a:gd name="T4" fmla="*/ 3 w 3"/>
                <a:gd name="T5" fmla="*/ 9 h 10"/>
                <a:gd name="T6" fmla="*/ 1 w 3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0">
                  <a:moveTo>
                    <a:pt x="1" y="0"/>
                  </a:moveTo>
                  <a:lnTo>
                    <a:pt x="0" y="10"/>
                  </a:lnTo>
                  <a:lnTo>
                    <a:pt x="3" y="9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9" name="Freeform 334">
              <a:extLst>
                <a:ext uri="{FF2B5EF4-FFF2-40B4-BE49-F238E27FC236}">
                  <a16:creationId xmlns:a16="http://schemas.microsoft.com/office/drawing/2014/main" id="{D7CC70EE-A491-4E07-8C03-1F49325C0A9D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6749" y="2379953"/>
              <a:ext cx="4785" cy="9569"/>
            </a:xfrm>
            <a:custGeom>
              <a:avLst/>
              <a:gdLst>
                <a:gd name="T0" fmla="*/ 2 w 3"/>
                <a:gd name="T1" fmla="*/ 0 h 6"/>
                <a:gd name="T2" fmla="*/ 0 w 3"/>
                <a:gd name="T3" fmla="*/ 1 h 6"/>
                <a:gd name="T4" fmla="*/ 3 w 3"/>
                <a:gd name="T5" fmla="*/ 6 h 6"/>
                <a:gd name="T6" fmla="*/ 2 w 3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2" y="0"/>
                  </a:moveTo>
                  <a:lnTo>
                    <a:pt x="0" y="1"/>
                  </a:lnTo>
                  <a:lnTo>
                    <a:pt x="3" y="6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0" name="Freeform 335">
              <a:extLst>
                <a:ext uri="{FF2B5EF4-FFF2-40B4-BE49-F238E27FC236}">
                  <a16:creationId xmlns:a16="http://schemas.microsoft.com/office/drawing/2014/main" id="{5FBF773C-D900-4B5F-B4AD-6807B892EEBB}"/>
                </a:ext>
              </a:extLst>
            </p:cNvPr>
            <p:cNvSpPr>
              <a:spLocks/>
            </p:cNvSpPr>
            <p:nvPr/>
          </p:nvSpPr>
          <p:spPr bwMode="gray">
            <a:xfrm>
              <a:off x="6314292" y="2378358"/>
              <a:ext cx="7975" cy="4785"/>
            </a:xfrm>
            <a:custGeom>
              <a:avLst/>
              <a:gdLst>
                <a:gd name="T0" fmla="*/ 5 w 5"/>
                <a:gd name="T1" fmla="*/ 1 h 3"/>
                <a:gd name="T2" fmla="*/ 0 w 5"/>
                <a:gd name="T3" fmla="*/ 0 h 3"/>
                <a:gd name="T4" fmla="*/ 0 w 5"/>
                <a:gd name="T5" fmla="*/ 2 h 3"/>
                <a:gd name="T6" fmla="*/ 5 w 5"/>
                <a:gd name="T7" fmla="*/ 3 h 3"/>
                <a:gd name="T8" fmla="*/ 5 w 5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5" y="1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5" y="3"/>
                  </a:lnTo>
                  <a:lnTo>
                    <a:pt x="5" y="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1" name="Freeform 336">
              <a:extLst>
                <a:ext uri="{FF2B5EF4-FFF2-40B4-BE49-F238E27FC236}">
                  <a16:creationId xmlns:a16="http://schemas.microsoft.com/office/drawing/2014/main" id="{18C75B58-54F7-4E71-86E2-1B3D922D1D6E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9939" y="2373574"/>
              <a:ext cx="11164" cy="6379"/>
            </a:xfrm>
            <a:custGeom>
              <a:avLst/>
              <a:gdLst>
                <a:gd name="T0" fmla="*/ 8 w 19"/>
                <a:gd name="T1" fmla="*/ 11 h 12"/>
                <a:gd name="T2" fmla="*/ 16 w 19"/>
                <a:gd name="T3" fmla="*/ 4 h 12"/>
                <a:gd name="T4" fmla="*/ 4 w 19"/>
                <a:gd name="T5" fmla="*/ 4 h 12"/>
                <a:gd name="T6" fmla="*/ 8 w 19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2">
                  <a:moveTo>
                    <a:pt x="8" y="11"/>
                  </a:moveTo>
                  <a:cubicBezTo>
                    <a:pt x="15" y="12"/>
                    <a:pt x="19" y="8"/>
                    <a:pt x="16" y="4"/>
                  </a:cubicBezTo>
                  <a:cubicBezTo>
                    <a:pt x="12" y="0"/>
                    <a:pt x="4" y="4"/>
                    <a:pt x="4" y="4"/>
                  </a:cubicBezTo>
                  <a:cubicBezTo>
                    <a:pt x="4" y="4"/>
                    <a:pt x="0" y="7"/>
                    <a:pt x="8" y="1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2" name="Freeform 337">
              <a:extLst>
                <a:ext uri="{FF2B5EF4-FFF2-40B4-BE49-F238E27FC236}">
                  <a16:creationId xmlns:a16="http://schemas.microsoft.com/office/drawing/2014/main" id="{B8363B53-EF57-4A43-BA5F-56EDC58E282C}"/>
                </a:ext>
              </a:extLst>
            </p:cNvPr>
            <p:cNvSpPr>
              <a:spLocks/>
            </p:cNvSpPr>
            <p:nvPr/>
          </p:nvSpPr>
          <p:spPr bwMode="gray">
            <a:xfrm>
              <a:off x="6314292" y="2364005"/>
              <a:ext cx="9569" cy="9569"/>
            </a:xfrm>
            <a:custGeom>
              <a:avLst/>
              <a:gdLst>
                <a:gd name="T0" fmla="*/ 6 w 6"/>
                <a:gd name="T1" fmla="*/ 0 h 6"/>
                <a:gd name="T2" fmla="*/ 0 w 6"/>
                <a:gd name="T3" fmla="*/ 3 h 6"/>
                <a:gd name="T4" fmla="*/ 4 w 6"/>
                <a:gd name="T5" fmla="*/ 6 h 6"/>
                <a:gd name="T6" fmla="*/ 6 w 6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0"/>
                  </a:moveTo>
                  <a:lnTo>
                    <a:pt x="0" y="3"/>
                  </a:lnTo>
                  <a:lnTo>
                    <a:pt x="4" y="6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3" name="Freeform 338">
              <a:extLst>
                <a:ext uri="{FF2B5EF4-FFF2-40B4-BE49-F238E27FC236}">
                  <a16:creationId xmlns:a16="http://schemas.microsoft.com/office/drawing/2014/main" id="{1A41133C-CF59-426C-B60C-EBCA8246C08C}"/>
                </a:ext>
              </a:extLst>
            </p:cNvPr>
            <p:cNvSpPr>
              <a:spLocks/>
            </p:cNvSpPr>
            <p:nvPr/>
          </p:nvSpPr>
          <p:spPr bwMode="gray">
            <a:xfrm>
              <a:off x="6134079" y="3001929"/>
              <a:ext cx="11164" cy="25517"/>
            </a:xfrm>
            <a:custGeom>
              <a:avLst/>
              <a:gdLst>
                <a:gd name="T0" fmla="*/ 7 w 7"/>
                <a:gd name="T1" fmla="*/ 10 h 16"/>
                <a:gd name="T2" fmla="*/ 4 w 7"/>
                <a:gd name="T3" fmla="*/ 10 h 16"/>
                <a:gd name="T4" fmla="*/ 3 w 7"/>
                <a:gd name="T5" fmla="*/ 6 h 16"/>
                <a:gd name="T6" fmla="*/ 1 w 7"/>
                <a:gd name="T7" fmla="*/ 0 h 16"/>
                <a:gd name="T8" fmla="*/ 0 w 7"/>
                <a:gd name="T9" fmla="*/ 0 h 16"/>
                <a:gd name="T10" fmla="*/ 1 w 7"/>
                <a:gd name="T11" fmla="*/ 7 h 16"/>
                <a:gd name="T12" fmla="*/ 7 w 7"/>
                <a:gd name="T13" fmla="*/ 16 h 16"/>
                <a:gd name="T14" fmla="*/ 7 w 7"/>
                <a:gd name="T1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6">
                  <a:moveTo>
                    <a:pt x="7" y="10"/>
                  </a:moveTo>
                  <a:lnTo>
                    <a:pt x="4" y="10"/>
                  </a:lnTo>
                  <a:lnTo>
                    <a:pt x="3" y="6"/>
                  </a:lnTo>
                  <a:lnTo>
                    <a:pt x="1" y="0"/>
                  </a:lnTo>
                  <a:lnTo>
                    <a:pt x="0" y="0"/>
                  </a:lnTo>
                  <a:lnTo>
                    <a:pt x="1" y="7"/>
                  </a:lnTo>
                  <a:lnTo>
                    <a:pt x="7" y="16"/>
                  </a:lnTo>
                  <a:lnTo>
                    <a:pt x="7" y="1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4" name="Freeform 339">
              <a:extLst>
                <a:ext uri="{FF2B5EF4-FFF2-40B4-BE49-F238E27FC236}">
                  <a16:creationId xmlns:a16="http://schemas.microsoft.com/office/drawing/2014/main" id="{D764EC13-070F-4073-A445-A32696C9EC04}"/>
                </a:ext>
              </a:extLst>
            </p:cNvPr>
            <p:cNvSpPr>
              <a:spLocks/>
            </p:cNvSpPr>
            <p:nvPr/>
          </p:nvSpPr>
          <p:spPr bwMode="gray">
            <a:xfrm>
              <a:off x="6269638" y="2403875"/>
              <a:ext cx="15948" cy="15948"/>
            </a:xfrm>
            <a:custGeom>
              <a:avLst/>
              <a:gdLst>
                <a:gd name="T0" fmla="*/ 7 w 10"/>
                <a:gd name="T1" fmla="*/ 2 h 10"/>
                <a:gd name="T2" fmla="*/ 5 w 10"/>
                <a:gd name="T3" fmla="*/ 1 h 10"/>
                <a:gd name="T4" fmla="*/ 4 w 10"/>
                <a:gd name="T5" fmla="*/ 3 h 10"/>
                <a:gd name="T6" fmla="*/ 4 w 10"/>
                <a:gd name="T7" fmla="*/ 0 h 10"/>
                <a:gd name="T8" fmla="*/ 0 w 10"/>
                <a:gd name="T9" fmla="*/ 2 h 10"/>
                <a:gd name="T10" fmla="*/ 2 w 10"/>
                <a:gd name="T11" fmla="*/ 7 h 10"/>
                <a:gd name="T12" fmla="*/ 8 w 10"/>
                <a:gd name="T13" fmla="*/ 10 h 10"/>
                <a:gd name="T14" fmla="*/ 10 w 10"/>
                <a:gd name="T15" fmla="*/ 8 h 10"/>
                <a:gd name="T16" fmla="*/ 6 w 10"/>
                <a:gd name="T17" fmla="*/ 6 h 10"/>
                <a:gd name="T18" fmla="*/ 7 w 10"/>
                <a:gd name="T1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7" y="2"/>
                  </a:moveTo>
                  <a:lnTo>
                    <a:pt x="5" y="1"/>
                  </a:lnTo>
                  <a:lnTo>
                    <a:pt x="4" y="3"/>
                  </a:lnTo>
                  <a:lnTo>
                    <a:pt x="4" y="0"/>
                  </a:lnTo>
                  <a:lnTo>
                    <a:pt x="0" y="2"/>
                  </a:lnTo>
                  <a:lnTo>
                    <a:pt x="2" y="7"/>
                  </a:lnTo>
                  <a:lnTo>
                    <a:pt x="8" y="10"/>
                  </a:lnTo>
                  <a:lnTo>
                    <a:pt x="10" y="8"/>
                  </a:lnTo>
                  <a:lnTo>
                    <a:pt x="6" y="6"/>
                  </a:lnTo>
                  <a:lnTo>
                    <a:pt x="7" y="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5" name="Freeform 340">
              <a:extLst>
                <a:ext uri="{FF2B5EF4-FFF2-40B4-BE49-F238E27FC236}">
                  <a16:creationId xmlns:a16="http://schemas.microsoft.com/office/drawing/2014/main" id="{11A7431F-18F6-469F-B835-2EEFF9880C42}"/>
                </a:ext>
              </a:extLst>
            </p:cNvPr>
            <p:cNvSpPr>
              <a:spLocks/>
            </p:cNvSpPr>
            <p:nvPr/>
          </p:nvSpPr>
          <p:spPr bwMode="gray">
            <a:xfrm>
              <a:off x="6306318" y="2386333"/>
              <a:ext cx="7975" cy="6379"/>
            </a:xfrm>
            <a:custGeom>
              <a:avLst/>
              <a:gdLst>
                <a:gd name="T0" fmla="*/ 2 w 5"/>
                <a:gd name="T1" fmla="*/ 4 h 4"/>
                <a:gd name="T2" fmla="*/ 5 w 5"/>
                <a:gd name="T3" fmla="*/ 0 h 4"/>
                <a:gd name="T4" fmla="*/ 0 w 5"/>
                <a:gd name="T5" fmla="*/ 1 h 4"/>
                <a:gd name="T6" fmla="*/ 2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lnTo>
                    <a:pt x="5" y="0"/>
                  </a:lnTo>
                  <a:lnTo>
                    <a:pt x="0" y="1"/>
                  </a:lnTo>
                  <a:lnTo>
                    <a:pt x="2" y="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6" name="Freeform 341">
              <a:extLst>
                <a:ext uri="{FF2B5EF4-FFF2-40B4-BE49-F238E27FC236}">
                  <a16:creationId xmlns:a16="http://schemas.microsoft.com/office/drawing/2014/main" id="{2DC4A868-E1D2-4382-9C3C-43141AF8F27A}"/>
                </a:ext>
              </a:extLst>
            </p:cNvPr>
            <p:cNvSpPr>
              <a:spLocks/>
            </p:cNvSpPr>
            <p:nvPr/>
          </p:nvSpPr>
          <p:spPr bwMode="gray">
            <a:xfrm>
              <a:off x="6138864" y="3030635"/>
              <a:ext cx="11164" cy="7975"/>
            </a:xfrm>
            <a:custGeom>
              <a:avLst/>
              <a:gdLst>
                <a:gd name="T0" fmla="*/ 11 w 22"/>
                <a:gd name="T1" fmla="*/ 1 h 13"/>
                <a:gd name="T2" fmla="*/ 7 w 22"/>
                <a:gd name="T3" fmla="*/ 8 h 13"/>
                <a:gd name="T4" fmla="*/ 11 w 22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11" y="1"/>
                  </a:moveTo>
                  <a:cubicBezTo>
                    <a:pt x="0" y="0"/>
                    <a:pt x="0" y="8"/>
                    <a:pt x="7" y="8"/>
                  </a:cubicBezTo>
                  <a:cubicBezTo>
                    <a:pt x="18" y="13"/>
                    <a:pt x="22" y="1"/>
                    <a:pt x="11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7" name="Freeform 342">
              <a:extLst>
                <a:ext uri="{FF2B5EF4-FFF2-40B4-BE49-F238E27FC236}">
                  <a16:creationId xmlns:a16="http://schemas.microsoft.com/office/drawing/2014/main" id="{25F55BF9-E9D9-4E56-A355-2285F4A3C10A}"/>
                </a:ext>
              </a:extLst>
            </p:cNvPr>
            <p:cNvSpPr>
              <a:spLocks/>
            </p:cNvSpPr>
            <p:nvPr/>
          </p:nvSpPr>
          <p:spPr bwMode="gray">
            <a:xfrm>
              <a:off x="6252094" y="2595252"/>
              <a:ext cx="6379" cy="12758"/>
            </a:xfrm>
            <a:custGeom>
              <a:avLst/>
              <a:gdLst>
                <a:gd name="T0" fmla="*/ 0 w 4"/>
                <a:gd name="T1" fmla="*/ 8 h 8"/>
                <a:gd name="T2" fmla="*/ 4 w 4"/>
                <a:gd name="T3" fmla="*/ 7 h 8"/>
                <a:gd name="T4" fmla="*/ 3 w 4"/>
                <a:gd name="T5" fmla="*/ 0 h 8"/>
                <a:gd name="T6" fmla="*/ 1 w 4"/>
                <a:gd name="T7" fmla="*/ 4 h 8"/>
                <a:gd name="T8" fmla="*/ 0 w 4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0" y="8"/>
                  </a:moveTo>
                  <a:lnTo>
                    <a:pt x="4" y="7"/>
                  </a:lnTo>
                  <a:lnTo>
                    <a:pt x="3" y="0"/>
                  </a:lnTo>
                  <a:lnTo>
                    <a:pt x="1" y="4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8" name="Freeform 343">
              <a:extLst>
                <a:ext uri="{FF2B5EF4-FFF2-40B4-BE49-F238E27FC236}">
                  <a16:creationId xmlns:a16="http://schemas.microsoft.com/office/drawing/2014/main" id="{25115210-5251-4A2B-866C-94FEFFF8FAA5}"/>
                </a:ext>
              </a:extLst>
            </p:cNvPr>
            <p:cNvSpPr>
              <a:spLocks/>
            </p:cNvSpPr>
            <p:nvPr/>
          </p:nvSpPr>
          <p:spPr bwMode="gray">
            <a:xfrm>
              <a:off x="6245715" y="2585683"/>
              <a:ext cx="11164" cy="15948"/>
            </a:xfrm>
            <a:custGeom>
              <a:avLst/>
              <a:gdLst>
                <a:gd name="T0" fmla="*/ 15 w 23"/>
                <a:gd name="T1" fmla="*/ 19 h 30"/>
                <a:gd name="T2" fmla="*/ 12 w 23"/>
                <a:gd name="T3" fmla="*/ 15 h 30"/>
                <a:gd name="T4" fmla="*/ 15 w 23"/>
                <a:gd name="T5" fmla="*/ 1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0">
                  <a:moveTo>
                    <a:pt x="15" y="19"/>
                  </a:moveTo>
                  <a:cubicBezTo>
                    <a:pt x="23" y="8"/>
                    <a:pt x="20" y="0"/>
                    <a:pt x="12" y="15"/>
                  </a:cubicBezTo>
                  <a:cubicBezTo>
                    <a:pt x="0" y="30"/>
                    <a:pt x="15" y="19"/>
                    <a:pt x="15" y="19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9" name="Freeform 344">
              <a:extLst>
                <a:ext uri="{FF2B5EF4-FFF2-40B4-BE49-F238E27FC236}">
                  <a16:creationId xmlns:a16="http://schemas.microsoft.com/office/drawing/2014/main" id="{0EF4EDEE-9B29-4C86-90C3-93901F090557}"/>
                </a:ext>
              </a:extLst>
            </p:cNvPr>
            <p:cNvSpPr>
              <a:spLocks/>
            </p:cNvSpPr>
            <p:nvPr/>
          </p:nvSpPr>
          <p:spPr bwMode="gray">
            <a:xfrm>
              <a:off x="6204250" y="3304942"/>
              <a:ext cx="11164" cy="6379"/>
            </a:xfrm>
            <a:custGeom>
              <a:avLst/>
              <a:gdLst>
                <a:gd name="T0" fmla="*/ 0 w 7"/>
                <a:gd name="T1" fmla="*/ 4 h 4"/>
                <a:gd name="T2" fmla="*/ 5 w 7"/>
                <a:gd name="T3" fmla="*/ 4 h 4"/>
                <a:gd name="T4" fmla="*/ 7 w 7"/>
                <a:gd name="T5" fmla="*/ 1 h 4"/>
                <a:gd name="T6" fmla="*/ 3 w 7"/>
                <a:gd name="T7" fmla="*/ 0 h 4"/>
                <a:gd name="T8" fmla="*/ 0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0" y="4"/>
                  </a:moveTo>
                  <a:lnTo>
                    <a:pt x="5" y="4"/>
                  </a:lnTo>
                  <a:lnTo>
                    <a:pt x="7" y="1"/>
                  </a:lnTo>
                  <a:lnTo>
                    <a:pt x="3" y="0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0" name="Freeform 345">
              <a:extLst>
                <a:ext uri="{FF2B5EF4-FFF2-40B4-BE49-F238E27FC236}">
                  <a16:creationId xmlns:a16="http://schemas.microsoft.com/office/drawing/2014/main" id="{6D38A4B6-D583-4B15-81D8-5EEF8117DFA2}"/>
                </a:ext>
              </a:extLst>
            </p:cNvPr>
            <p:cNvSpPr>
              <a:spLocks/>
            </p:cNvSpPr>
            <p:nvPr/>
          </p:nvSpPr>
          <p:spPr bwMode="gray">
            <a:xfrm>
              <a:off x="6151622" y="3035419"/>
              <a:ext cx="9569" cy="11164"/>
            </a:xfrm>
            <a:custGeom>
              <a:avLst/>
              <a:gdLst>
                <a:gd name="T0" fmla="*/ 8 w 19"/>
                <a:gd name="T1" fmla="*/ 0 h 20"/>
                <a:gd name="T2" fmla="*/ 8 w 19"/>
                <a:gd name="T3" fmla="*/ 16 h 20"/>
                <a:gd name="T4" fmla="*/ 19 w 19"/>
                <a:gd name="T5" fmla="*/ 9 h 20"/>
                <a:gd name="T6" fmla="*/ 8 w 19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0">
                  <a:moveTo>
                    <a:pt x="8" y="0"/>
                  </a:moveTo>
                  <a:cubicBezTo>
                    <a:pt x="1" y="0"/>
                    <a:pt x="0" y="12"/>
                    <a:pt x="8" y="16"/>
                  </a:cubicBezTo>
                  <a:cubicBezTo>
                    <a:pt x="15" y="20"/>
                    <a:pt x="19" y="16"/>
                    <a:pt x="19" y="9"/>
                  </a:cubicBezTo>
                  <a:cubicBezTo>
                    <a:pt x="16" y="1"/>
                    <a:pt x="12" y="1"/>
                    <a:pt x="8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1" name="Freeform 346">
              <a:extLst>
                <a:ext uri="{FF2B5EF4-FFF2-40B4-BE49-F238E27FC236}">
                  <a16:creationId xmlns:a16="http://schemas.microsoft.com/office/drawing/2014/main" id="{957EB77B-2BE2-474F-8E59-BE2963B06018}"/>
                </a:ext>
              </a:extLst>
            </p:cNvPr>
            <p:cNvSpPr>
              <a:spLocks/>
            </p:cNvSpPr>
            <p:nvPr/>
          </p:nvSpPr>
          <p:spPr bwMode="gray">
            <a:xfrm>
              <a:off x="6169164" y="3083263"/>
              <a:ext cx="9569" cy="4785"/>
            </a:xfrm>
            <a:custGeom>
              <a:avLst/>
              <a:gdLst>
                <a:gd name="T0" fmla="*/ 0 w 6"/>
                <a:gd name="T1" fmla="*/ 2 h 3"/>
                <a:gd name="T2" fmla="*/ 6 w 6"/>
                <a:gd name="T3" fmla="*/ 3 h 3"/>
                <a:gd name="T4" fmla="*/ 3 w 6"/>
                <a:gd name="T5" fmla="*/ 0 h 3"/>
                <a:gd name="T6" fmla="*/ 0 w 6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3">
                  <a:moveTo>
                    <a:pt x="0" y="2"/>
                  </a:moveTo>
                  <a:lnTo>
                    <a:pt x="6" y="3"/>
                  </a:lnTo>
                  <a:lnTo>
                    <a:pt x="3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2" name="Freeform 347">
              <a:extLst>
                <a:ext uri="{FF2B5EF4-FFF2-40B4-BE49-F238E27FC236}">
                  <a16:creationId xmlns:a16="http://schemas.microsoft.com/office/drawing/2014/main" id="{3CA97132-D51C-483D-B2EE-B12B11996C57}"/>
                </a:ext>
              </a:extLst>
            </p:cNvPr>
            <p:cNvSpPr>
              <a:spLocks/>
            </p:cNvSpPr>
            <p:nvPr/>
          </p:nvSpPr>
          <p:spPr bwMode="gray">
            <a:xfrm>
              <a:off x="5418010" y="2718053"/>
              <a:ext cx="7975" cy="6379"/>
            </a:xfrm>
            <a:custGeom>
              <a:avLst/>
              <a:gdLst>
                <a:gd name="T0" fmla="*/ 5 w 5"/>
                <a:gd name="T1" fmla="*/ 1 h 4"/>
                <a:gd name="T2" fmla="*/ 0 w 5"/>
                <a:gd name="T3" fmla="*/ 0 h 4"/>
                <a:gd name="T4" fmla="*/ 4 w 5"/>
                <a:gd name="T5" fmla="*/ 4 h 4"/>
                <a:gd name="T6" fmla="*/ 5 w 5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5" y="1"/>
                  </a:moveTo>
                  <a:lnTo>
                    <a:pt x="0" y="0"/>
                  </a:lnTo>
                  <a:lnTo>
                    <a:pt x="4" y="4"/>
                  </a:lnTo>
                  <a:lnTo>
                    <a:pt x="5" y="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3" name="Freeform 348">
              <a:extLst>
                <a:ext uri="{FF2B5EF4-FFF2-40B4-BE49-F238E27FC236}">
                  <a16:creationId xmlns:a16="http://schemas.microsoft.com/office/drawing/2014/main" id="{7D5322B5-DA7E-45C0-8E2B-19A9AD3F14EF}"/>
                </a:ext>
              </a:extLst>
            </p:cNvPr>
            <p:cNvSpPr>
              <a:spLocks/>
            </p:cNvSpPr>
            <p:nvPr/>
          </p:nvSpPr>
          <p:spPr bwMode="gray">
            <a:xfrm>
              <a:off x="5413225" y="2741974"/>
              <a:ext cx="15948" cy="7975"/>
            </a:xfrm>
            <a:custGeom>
              <a:avLst/>
              <a:gdLst>
                <a:gd name="T0" fmla="*/ 0 w 10"/>
                <a:gd name="T1" fmla="*/ 1 h 5"/>
                <a:gd name="T2" fmla="*/ 4 w 10"/>
                <a:gd name="T3" fmla="*/ 5 h 5"/>
                <a:gd name="T4" fmla="*/ 10 w 10"/>
                <a:gd name="T5" fmla="*/ 3 h 5"/>
                <a:gd name="T6" fmla="*/ 5 w 10"/>
                <a:gd name="T7" fmla="*/ 0 h 5"/>
                <a:gd name="T8" fmla="*/ 0 w 10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5">
                  <a:moveTo>
                    <a:pt x="0" y="1"/>
                  </a:moveTo>
                  <a:lnTo>
                    <a:pt x="4" y="5"/>
                  </a:lnTo>
                  <a:lnTo>
                    <a:pt x="10" y="3"/>
                  </a:lnTo>
                  <a:lnTo>
                    <a:pt x="5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4" name="Freeform 349">
              <a:extLst>
                <a:ext uri="{FF2B5EF4-FFF2-40B4-BE49-F238E27FC236}">
                  <a16:creationId xmlns:a16="http://schemas.microsoft.com/office/drawing/2014/main" id="{4E5C3F87-74D0-4594-9A6F-6D2E324FB345}"/>
                </a:ext>
              </a:extLst>
            </p:cNvPr>
            <p:cNvSpPr>
              <a:spLocks/>
            </p:cNvSpPr>
            <p:nvPr/>
          </p:nvSpPr>
          <p:spPr bwMode="gray">
            <a:xfrm>
              <a:off x="5410036" y="2722837"/>
              <a:ext cx="12758" cy="9569"/>
            </a:xfrm>
            <a:custGeom>
              <a:avLst/>
              <a:gdLst>
                <a:gd name="T0" fmla="*/ 7 w 23"/>
                <a:gd name="T1" fmla="*/ 18 h 18"/>
                <a:gd name="T2" fmla="*/ 12 w 23"/>
                <a:gd name="T3" fmla="*/ 3 h 18"/>
                <a:gd name="T4" fmla="*/ 7 w 23"/>
                <a:gd name="T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8">
                  <a:moveTo>
                    <a:pt x="7" y="18"/>
                  </a:moveTo>
                  <a:cubicBezTo>
                    <a:pt x="15" y="18"/>
                    <a:pt x="23" y="0"/>
                    <a:pt x="12" y="3"/>
                  </a:cubicBezTo>
                  <a:cubicBezTo>
                    <a:pt x="0" y="6"/>
                    <a:pt x="4" y="18"/>
                    <a:pt x="7" y="18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5" name="Freeform 350">
              <a:extLst>
                <a:ext uri="{FF2B5EF4-FFF2-40B4-BE49-F238E27FC236}">
                  <a16:creationId xmlns:a16="http://schemas.microsoft.com/office/drawing/2014/main" id="{27DA1C0D-4258-4BFF-A558-DF14E0960C1A}"/>
                </a:ext>
              </a:extLst>
            </p:cNvPr>
            <p:cNvSpPr>
              <a:spLocks/>
            </p:cNvSpPr>
            <p:nvPr/>
          </p:nvSpPr>
          <p:spPr bwMode="gray">
            <a:xfrm>
              <a:off x="5403656" y="2734001"/>
              <a:ext cx="11164" cy="6379"/>
            </a:xfrm>
            <a:custGeom>
              <a:avLst/>
              <a:gdLst>
                <a:gd name="T0" fmla="*/ 4 w 7"/>
                <a:gd name="T1" fmla="*/ 0 h 4"/>
                <a:gd name="T2" fmla="*/ 0 w 7"/>
                <a:gd name="T3" fmla="*/ 3 h 4"/>
                <a:gd name="T4" fmla="*/ 7 w 7"/>
                <a:gd name="T5" fmla="*/ 4 h 4"/>
                <a:gd name="T6" fmla="*/ 4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4" y="0"/>
                  </a:moveTo>
                  <a:lnTo>
                    <a:pt x="0" y="3"/>
                  </a:lnTo>
                  <a:lnTo>
                    <a:pt x="7" y="4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6" name="Freeform 351">
              <a:extLst>
                <a:ext uri="{FF2B5EF4-FFF2-40B4-BE49-F238E27FC236}">
                  <a16:creationId xmlns:a16="http://schemas.microsoft.com/office/drawing/2014/main" id="{F5EB37AD-DAFE-496B-9A18-C26388D34C99}"/>
                </a:ext>
              </a:extLst>
            </p:cNvPr>
            <p:cNvSpPr>
              <a:spLocks/>
            </p:cNvSpPr>
            <p:nvPr/>
          </p:nvSpPr>
          <p:spPr bwMode="gray">
            <a:xfrm>
              <a:off x="5424389" y="2714863"/>
              <a:ext cx="6379" cy="4785"/>
            </a:xfrm>
            <a:custGeom>
              <a:avLst/>
              <a:gdLst>
                <a:gd name="T0" fmla="*/ 1 w 4"/>
                <a:gd name="T1" fmla="*/ 0 h 3"/>
                <a:gd name="T2" fmla="*/ 0 w 4"/>
                <a:gd name="T3" fmla="*/ 1 h 3"/>
                <a:gd name="T4" fmla="*/ 4 w 4"/>
                <a:gd name="T5" fmla="*/ 3 h 3"/>
                <a:gd name="T6" fmla="*/ 1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1" y="0"/>
                  </a:moveTo>
                  <a:lnTo>
                    <a:pt x="0" y="1"/>
                  </a:lnTo>
                  <a:lnTo>
                    <a:pt x="4" y="3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7" name="Rectangle 352">
              <a:extLst>
                <a:ext uri="{FF2B5EF4-FFF2-40B4-BE49-F238E27FC236}">
                  <a16:creationId xmlns:a16="http://schemas.microsoft.com/office/drawing/2014/main" id="{9EA47890-C803-48AD-802F-B234CE7DD89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438742" y="2705294"/>
              <a:ext cx="1595" cy="4785"/>
            </a:xfrm>
            <a:prstGeom prst="rect">
              <a:avLst/>
            </a:pr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8" name="Freeform 353">
              <a:extLst>
                <a:ext uri="{FF2B5EF4-FFF2-40B4-BE49-F238E27FC236}">
                  <a16:creationId xmlns:a16="http://schemas.microsoft.com/office/drawing/2014/main" id="{A7FD5223-3351-4F6E-9EBB-A170978B2929}"/>
                </a:ext>
              </a:extLst>
            </p:cNvPr>
            <p:cNvSpPr>
              <a:spLocks/>
            </p:cNvSpPr>
            <p:nvPr/>
          </p:nvSpPr>
          <p:spPr bwMode="gray">
            <a:xfrm>
              <a:off x="5453096" y="2710078"/>
              <a:ext cx="14354" cy="7975"/>
            </a:xfrm>
            <a:custGeom>
              <a:avLst/>
              <a:gdLst>
                <a:gd name="T0" fmla="*/ 11 w 30"/>
                <a:gd name="T1" fmla="*/ 15 h 15"/>
                <a:gd name="T2" fmla="*/ 19 w 30"/>
                <a:gd name="T3" fmla="*/ 4 h 15"/>
                <a:gd name="T4" fmla="*/ 0 w 30"/>
                <a:gd name="T5" fmla="*/ 11 h 15"/>
                <a:gd name="T6" fmla="*/ 11 w 30"/>
                <a:gd name="T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5">
                  <a:moveTo>
                    <a:pt x="11" y="15"/>
                  </a:moveTo>
                  <a:cubicBezTo>
                    <a:pt x="30" y="9"/>
                    <a:pt x="30" y="5"/>
                    <a:pt x="19" y="4"/>
                  </a:cubicBezTo>
                  <a:cubicBezTo>
                    <a:pt x="4" y="0"/>
                    <a:pt x="0" y="7"/>
                    <a:pt x="0" y="11"/>
                  </a:cubicBezTo>
                  <a:cubicBezTo>
                    <a:pt x="0" y="15"/>
                    <a:pt x="11" y="15"/>
                    <a:pt x="11" y="1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9" name="Freeform 354">
              <a:extLst>
                <a:ext uri="{FF2B5EF4-FFF2-40B4-BE49-F238E27FC236}">
                  <a16:creationId xmlns:a16="http://schemas.microsoft.com/office/drawing/2014/main" id="{3180FA42-554E-479F-AD2D-927B0B93AB3A}"/>
                </a:ext>
              </a:extLst>
            </p:cNvPr>
            <p:cNvSpPr>
              <a:spLocks/>
            </p:cNvSpPr>
            <p:nvPr/>
          </p:nvSpPr>
          <p:spPr bwMode="gray">
            <a:xfrm>
              <a:off x="5497751" y="2670208"/>
              <a:ext cx="17543" cy="19138"/>
            </a:xfrm>
            <a:custGeom>
              <a:avLst/>
              <a:gdLst>
                <a:gd name="T0" fmla="*/ 11 w 11"/>
                <a:gd name="T1" fmla="*/ 7 h 12"/>
                <a:gd name="T2" fmla="*/ 10 w 11"/>
                <a:gd name="T3" fmla="*/ 0 h 12"/>
                <a:gd name="T4" fmla="*/ 6 w 11"/>
                <a:gd name="T5" fmla="*/ 0 h 12"/>
                <a:gd name="T6" fmla="*/ 7 w 11"/>
                <a:gd name="T7" fmla="*/ 4 h 12"/>
                <a:gd name="T8" fmla="*/ 4 w 11"/>
                <a:gd name="T9" fmla="*/ 3 h 12"/>
                <a:gd name="T10" fmla="*/ 0 w 11"/>
                <a:gd name="T11" fmla="*/ 8 h 12"/>
                <a:gd name="T12" fmla="*/ 4 w 11"/>
                <a:gd name="T13" fmla="*/ 12 h 12"/>
                <a:gd name="T14" fmla="*/ 11 w 11"/>
                <a:gd name="T15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2">
                  <a:moveTo>
                    <a:pt x="11" y="7"/>
                  </a:moveTo>
                  <a:lnTo>
                    <a:pt x="10" y="0"/>
                  </a:lnTo>
                  <a:lnTo>
                    <a:pt x="6" y="0"/>
                  </a:lnTo>
                  <a:lnTo>
                    <a:pt x="7" y="4"/>
                  </a:lnTo>
                  <a:lnTo>
                    <a:pt x="4" y="3"/>
                  </a:lnTo>
                  <a:lnTo>
                    <a:pt x="0" y="8"/>
                  </a:lnTo>
                  <a:lnTo>
                    <a:pt x="4" y="12"/>
                  </a:lnTo>
                  <a:lnTo>
                    <a:pt x="11" y="7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0" name="Freeform 355">
              <a:extLst>
                <a:ext uri="{FF2B5EF4-FFF2-40B4-BE49-F238E27FC236}">
                  <a16:creationId xmlns:a16="http://schemas.microsoft.com/office/drawing/2014/main" id="{FDB266CA-A2C6-4141-8C68-81233FE201C1}"/>
                </a:ext>
              </a:extLst>
            </p:cNvPr>
            <p:cNvSpPr>
              <a:spLocks/>
            </p:cNvSpPr>
            <p:nvPr/>
          </p:nvSpPr>
          <p:spPr bwMode="gray">
            <a:xfrm>
              <a:off x="5457880" y="2697320"/>
              <a:ext cx="12758" cy="7975"/>
            </a:xfrm>
            <a:custGeom>
              <a:avLst/>
              <a:gdLst>
                <a:gd name="T0" fmla="*/ 8 w 8"/>
                <a:gd name="T1" fmla="*/ 2 h 5"/>
                <a:gd name="T2" fmla="*/ 3 w 8"/>
                <a:gd name="T3" fmla="*/ 0 h 5"/>
                <a:gd name="T4" fmla="*/ 0 w 8"/>
                <a:gd name="T5" fmla="*/ 1 h 5"/>
                <a:gd name="T6" fmla="*/ 4 w 8"/>
                <a:gd name="T7" fmla="*/ 5 h 5"/>
                <a:gd name="T8" fmla="*/ 8 w 8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5">
                  <a:moveTo>
                    <a:pt x="8" y="2"/>
                  </a:moveTo>
                  <a:lnTo>
                    <a:pt x="3" y="0"/>
                  </a:lnTo>
                  <a:lnTo>
                    <a:pt x="0" y="1"/>
                  </a:lnTo>
                  <a:lnTo>
                    <a:pt x="4" y="5"/>
                  </a:lnTo>
                  <a:lnTo>
                    <a:pt x="8" y="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1" name="Freeform 356">
              <a:extLst>
                <a:ext uri="{FF2B5EF4-FFF2-40B4-BE49-F238E27FC236}">
                  <a16:creationId xmlns:a16="http://schemas.microsoft.com/office/drawing/2014/main" id="{97D524C6-BF6E-42F7-BC89-622F86732BCE}"/>
                </a:ext>
              </a:extLst>
            </p:cNvPr>
            <p:cNvSpPr>
              <a:spLocks/>
            </p:cNvSpPr>
            <p:nvPr/>
          </p:nvSpPr>
          <p:spPr bwMode="gray">
            <a:xfrm>
              <a:off x="5322322" y="2931757"/>
              <a:ext cx="22327" cy="33491"/>
            </a:xfrm>
            <a:custGeom>
              <a:avLst/>
              <a:gdLst>
                <a:gd name="T0" fmla="*/ 0 w 42"/>
                <a:gd name="T1" fmla="*/ 4 h 63"/>
                <a:gd name="T2" fmla="*/ 21 w 42"/>
                <a:gd name="T3" fmla="*/ 32 h 63"/>
                <a:gd name="T4" fmla="*/ 17 w 42"/>
                <a:gd name="T5" fmla="*/ 39 h 63"/>
                <a:gd name="T6" fmla="*/ 9 w 42"/>
                <a:gd name="T7" fmla="*/ 35 h 63"/>
                <a:gd name="T8" fmla="*/ 27 w 42"/>
                <a:gd name="T9" fmla="*/ 62 h 63"/>
                <a:gd name="T10" fmla="*/ 42 w 42"/>
                <a:gd name="T11" fmla="*/ 52 h 63"/>
                <a:gd name="T12" fmla="*/ 35 w 42"/>
                <a:gd name="T13" fmla="*/ 40 h 63"/>
                <a:gd name="T14" fmla="*/ 32 w 42"/>
                <a:gd name="T15" fmla="*/ 32 h 63"/>
                <a:gd name="T16" fmla="*/ 4 w 42"/>
                <a:gd name="T17" fmla="*/ 0 h 63"/>
                <a:gd name="T18" fmla="*/ 0 w 42"/>
                <a:gd name="T19" fmla="*/ 4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63">
                  <a:moveTo>
                    <a:pt x="0" y="4"/>
                  </a:moveTo>
                  <a:cubicBezTo>
                    <a:pt x="21" y="32"/>
                    <a:pt x="21" y="32"/>
                    <a:pt x="21" y="32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27" y="62"/>
                    <a:pt x="27" y="62"/>
                    <a:pt x="27" y="62"/>
                  </a:cubicBezTo>
                  <a:cubicBezTo>
                    <a:pt x="34" y="63"/>
                    <a:pt x="42" y="52"/>
                    <a:pt x="42" y="52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0" y="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2" name="Freeform 357">
              <a:extLst>
                <a:ext uri="{FF2B5EF4-FFF2-40B4-BE49-F238E27FC236}">
                  <a16:creationId xmlns:a16="http://schemas.microsoft.com/office/drawing/2014/main" id="{54094196-318B-4C47-A720-2364B17CF91D}"/>
                </a:ext>
              </a:extLst>
            </p:cNvPr>
            <p:cNvSpPr>
              <a:spLocks/>
            </p:cNvSpPr>
            <p:nvPr/>
          </p:nvSpPr>
          <p:spPr bwMode="gray">
            <a:xfrm>
              <a:off x="5339864" y="2783439"/>
              <a:ext cx="12758" cy="14354"/>
            </a:xfrm>
            <a:custGeom>
              <a:avLst/>
              <a:gdLst>
                <a:gd name="T0" fmla="*/ 7 w 22"/>
                <a:gd name="T1" fmla="*/ 11 h 27"/>
                <a:gd name="T2" fmla="*/ 10 w 22"/>
                <a:gd name="T3" fmla="*/ 27 h 27"/>
                <a:gd name="T4" fmla="*/ 21 w 22"/>
                <a:gd name="T5" fmla="*/ 27 h 27"/>
                <a:gd name="T6" fmla="*/ 22 w 22"/>
                <a:gd name="T7" fmla="*/ 4 h 27"/>
                <a:gd name="T8" fmla="*/ 8 w 22"/>
                <a:gd name="T9" fmla="*/ 0 h 27"/>
                <a:gd name="T10" fmla="*/ 7 w 22"/>
                <a:gd name="T11" fmla="*/ 1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27">
                  <a:moveTo>
                    <a:pt x="7" y="11"/>
                  </a:moveTo>
                  <a:cubicBezTo>
                    <a:pt x="11" y="15"/>
                    <a:pt x="10" y="27"/>
                    <a:pt x="10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0" y="7"/>
                    <a:pt x="7" y="1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3" name="Freeform 358">
              <a:extLst>
                <a:ext uri="{FF2B5EF4-FFF2-40B4-BE49-F238E27FC236}">
                  <a16:creationId xmlns:a16="http://schemas.microsoft.com/office/drawing/2014/main" id="{E37CBE69-35E4-40C1-841F-396062D1A315}"/>
                </a:ext>
              </a:extLst>
            </p:cNvPr>
            <p:cNvSpPr>
              <a:spLocks/>
            </p:cNvSpPr>
            <p:nvPr/>
          </p:nvSpPr>
          <p:spPr bwMode="gray">
            <a:xfrm>
              <a:off x="5336675" y="2836069"/>
              <a:ext cx="7975" cy="7975"/>
            </a:xfrm>
            <a:custGeom>
              <a:avLst/>
              <a:gdLst>
                <a:gd name="T0" fmla="*/ 4 w 5"/>
                <a:gd name="T1" fmla="*/ 5 h 5"/>
                <a:gd name="T2" fmla="*/ 5 w 5"/>
                <a:gd name="T3" fmla="*/ 0 h 5"/>
                <a:gd name="T4" fmla="*/ 0 w 5"/>
                <a:gd name="T5" fmla="*/ 2 h 5"/>
                <a:gd name="T6" fmla="*/ 4 w 5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4" y="5"/>
                  </a:moveTo>
                  <a:lnTo>
                    <a:pt x="5" y="0"/>
                  </a:lnTo>
                  <a:lnTo>
                    <a:pt x="0" y="2"/>
                  </a:lnTo>
                  <a:lnTo>
                    <a:pt x="4" y="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4" name="Freeform 359">
              <a:extLst>
                <a:ext uri="{FF2B5EF4-FFF2-40B4-BE49-F238E27FC236}">
                  <a16:creationId xmlns:a16="http://schemas.microsoft.com/office/drawing/2014/main" id="{CC1D6F6F-26DD-4B53-88A5-CCBFE3B8350C}"/>
                </a:ext>
              </a:extLst>
            </p:cNvPr>
            <p:cNvSpPr>
              <a:spLocks/>
            </p:cNvSpPr>
            <p:nvPr/>
          </p:nvSpPr>
          <p:spPr bwMode="gray">
            <a:xfrm>
              <a:off x="5327106" y="2796198"/>
              <a:ext cx="23923" cy="19138"/>
            </a:xfrm>
            <a:custGeom>
              <a:avLst/>
              <a:gdLst>
                <a:gd name="T0" fmla="*/ 4 w 15"/>
                <a:gd name="T1" fmla="*/ 12 h 12"/>
                <a:gd name="T2" fmla="*/ 14 w 15"/>
                <a:gd name="T3" fmla="*/ 8 h 12"/>
                <a:gd name="T4" fmla="*/ 15 w 15"/>
                <a:gd name="T5" fmla="*/ 5 h 12"/>
                <a:gd name="T6" fmla="*/ 9 w 15"/>
                <a:gd name="T7" fmla="*/ 4 h 12"/>
                <a:gd name="T8" fmla="*/ 4 w 15"/>
                <a:gd name="T9" fmla="*/ 0 h 12"/>
                <a:gd name="T10" fmla="*/ 4 w 15"/>
                <a:gd name="T11" fmla="*/ 4 h 12"/>
                <a:gd name="T12" fmla="*/ 0 w 15"/>
                <a:gd name="T13" fmla="*/ 5 h 12"/>
                <a:gd name="T14" fmla="*/ 5 w 15"/>
                <a:gd name="T15" fmla="*/ 7 h 12"/>
                <a:gd name="T16" fmla="*/ 4 w 15"/>
                <a:gd name="T1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2">
                  <a:moveTo>
                    <a:pt x="4" y="12"/>
                  </a:moveTo>
                  <a:lnTo>
                    <a:pt x="14" y="8"/>
                  </a:lnTo>
                  <a:lnTo>
                    <a:pt x="15" y="5"/>
                  </a:lnTo>
                  <a:lnTo>
                    <a:pt x="9" y="4"/>
                  </a:lnTo>
                  <a:lnTo>
                    <a:pt x="4" y="0"/>
                  </a:lnTo>
                  <a:lnTo>
                    <a:pt x="4" y="4"/>
                  </a:lnTo>
                  <a:lnTo>
                    <a:pt x="0" y="5"/>
                  </a:lnTo>
                  <a:lnTo>
                    <a:pt x="5" y="7"/>
                  </a:lnTo>
                  <a:lnTo>
                    <a:pt x="4" y="1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5" name="Freeform 360">
              <a:extLst>
                <a:ext uri="{FF2B5EF4-FFF2-40B4-BE49-F238E27FC236}">
                  <a16:creationId xmlns:a16="http://schemas.microsoft.com/office/drawing/2014/main" id="{E9B7058D-6570-4CFA-95A3-165E8CCAABAF}"/>
                </a:ext>
              </a:extLst>
            </p:cNvPr>
            <p:cNvSpPr>
              <a:spLocks/>
            </p:cNvSpPr>
            <p:nvPr/>
          </p:nvSpPr>
          <p:spPr bwMode="gray">
            <a:xfrm>
              <a:off x="5314347" y="3013092"/>
              <a:ext cx="11164" cy="17543"/>
            </a:xfrm>
            <a:custGeom>
              <a:avLst/>
              <a:gdLst>
                <a:gd name="T0" fmla="*/ 0 w 7"/>
                <a:gd name="T1" fmla="*/ 1 h 11"/>
                <a:gd name="T2" fmla="*/ 1 w 7"/>
                <a:gd name="T3" fmla="*/ 3 h 11"/>
                <a:gd name="T4" fmla="*/ 2 w 7"/>
                <a:gd name="T5" fmla="*/ 3 h 11"/>
                <a:gd name="T6" fmla="*/ 4 w 7"/>
                <a:gd name="T7" fmla="*/ 7 h 11"/>
                <a:gd name="T8" fmla="*/ 2 w 7"/>
                <a:gd name="T9" fmla="*/ 10 h 11"/>
                <a:gd name="T10" fmla="*/ 5 w 7"/>
                <a:gd name="T11" fmla="*/ 11 h 11"/>
                <a:gd name="T12" fmla="*/ 7 w 7"/>
                <a:gd name="T13" fmla="*/ 6 h 11"/>
                <a:gd name="T14" fmla="*/ 2 w 7"/>
                <a:gd name="T15" fmla="*/ 0 h 11"/>
                <a:gd name="T16" fmla="*/ 0 w 7"/>
                <a:gd name="T1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1">
                  <a:moveTo>
                    <a:pt x="0" y="1"/>
                  </a:moveTo>
                  <a:lnTo>
                    <a:pt x="1" y="3"/>
                  </a:lnTo>
                  <a:lnTo>
                    <a:pt x="2" y="3"/>
                  </a:lnTo>
                  <a:lnTo>
                    <a:pt x="4" y="7"/>
                  </a:lnTo>
                  <a:lnTo>
                    <a:pt x="2" y="10"/>
                  </a:lnTo>
                  <a:lnTo>
                    <a:pt x="5" y="11"/>
                  </a:lnTo>
                  <a:lnTo>
                    <a:pt x="7" y="6"/>
                  </a:lnTo>
                  <a:lnTo>
                    <a:pt x="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6" name="Freeform 361">
              <a:extLst>
                <a:ext uri="{FF2B5EF4-FFF2-40B4-BE49-F238E27FC236}">
                  <a16:creationId xmlns:a16="http://schemas.microsoft.com/office/drawing/2014/main" id="{0375D276-43B7-4CE2-A678-0257BA367C75}"/>
                </a:ext>
              </a:extLst>
            </p:cNvPr>
            <p:cNvSpPr>
              <a:spLocks/>
            </p:cNvSpPr>
            <p:nvPr/>
          </p:nvSpPr>
          <p:spPr bwMode="gray">
            <a:xfrm>
              <a:off x="5327106" y="2808956"/>
              <a:ext cx="4785" cy="7975"/>
            </a:xfrm>
            <a:custGeom>
              <a:avLst/>
              <a:gdLst>
                <a:gd name="T0" fmla="*/ 2 w 3"/>
                <a:gd name="T1" fmla="*/ 5 h 5"/>
                <a:gd name="T2" fmla="*/ 3 w 3"/>
                <a:gd name="T3" fmla="*/ 0 h 5"/>
                <a:gd name="T4" fmla="*/ 0 w 3"/>
                <a:gd name="T5" fmla="*/ 1 h 5"/>
                <a:gd name="T6" fmla="*/ 1 w 3"/>
                <a:gd name="T7" fmla="*/ 4 h 5"/>
                <a:gd name="T8" fmla="*/ 2 w 3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2" y="5"/>
                  </a:moveTo>
                  <a:lnTo>
                    <a:pt x="3" y="0"/>
                  </a:lnTo>
                  <a:lnTo>
                    <a:pt x="0" y="1"/>
                  </a:lnTo>
                  <a:lnTo>
                    <a:pt x="1" y="4"/>
                  </a:lnTo>
                  <a:lnTo>
                    <a:pt x="2" y="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7" name="Freeform 362">
              <a:extLst>
                <a:ext uri="{FF2B5EF4-FFF2-40B4-BE49-F238E27FC236}">
                  <a16:creationId xmlns:a16="http://schemas.microsoft.com/office/drawing/2014/main" id="{A5AA53E9-2129-4110-9029-B7912AC0F018}"/>
                </a:ext>
              </a:extLst>
            </p:cNvPr>
            <p:cNvSpPr>
              <a:spLocks/>
            </p:cNvSpPr>
            <p:nvPr/>
          </p:nvSpPr>
          <p:spPr bwMode="gray">
            <a:xfrm>
              <a:off x="5314347" y="2963653"/>
              <a:ext cx="14354" cy="19138"/>
            </a:xfrm>
            <a:custGeom>
              <a:avLst/>
              <a:gdLst>
                <a:gd name="T0" fmla="*/ 1 w 9"/>
                <a:gd name="T1" fmla="*/ 0 h 12"/>
                <a:gd name="T2" fmla="*/ 0 w 9"/>
                <a:gd name="T3" fmla="*/ 1 h 12"/>
                <a:gd name="T4" fmla="*/ 4 w 9"/>
                <a:gd name="T5" fmla="*/ 4 h 12"/>
                <a:gd name="T6" fmla="*/ 3 w 9"/>
                <a:gd name="T7" fmla="*/ 8 h 12"/>
                <a:gd name="T8" fmla="*/ 6 w 9"/>
                <a:gd name="T9" fmla="*/ 12 h 12"/>
                <a:gd name="T10" fmla="*/ 9 w 9"/>
                <a:gd name="T11" fmla="*/ 12 h 12"/>
                <a:gd name="T12" fmla="*/ 8 w 9"/>
                <a:gd name="T13" fmla="*/ 6 h 12"/>
                <a:gd name="T14" fmla="*/ 1 w 9"/>
                <a:gd name="T1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2">
                  <a:moveTo>
                    <a:pt x="1" y="0"/>
                  </a:moveTo>
                  <a:lnTo>
                    <a:pt x="0" y="1"/>
                  </a:lnTo>
                  <a:lnTo>
                    <a:pt x="4" y="4"/>
                  </a:lnTo>
                  <a:lnTo>
                    <a:pt x="3" y="8"/>
                  </a:lnTo>
                  <a:lnTo>
                    <a:pt x="6" y="12"/>
                  </a:lnTo>
                  <a:lnTo>
                    <a:pt x="9" y="12"/>
                  </a:lnTo>
                  <a:lnTo>
                    <a:pt x="8" y="6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8" name="Freeform 363">
              <a:extLst>
                <a:ext uri="{FF2B5EF4-FFF2-40B4-BE49-F238E27FC236}">
                  <a16:creationId xmlns:a16="http://schemas.microsoft.com/office/drawing/2014/main" id="{94460F07-926C-446B-9205-5C89F5137B70}"/>
                </a:ext>
              </a:extLst>
            </p:cNvPr>
            <p:cNvSpPr>
              <a:spLocks/>
            </p:cNvSpPr>
            <p:nvPr/>
          </p:nvSpPr>
          <p:spPr bwMode="gray">
            <a:xfrm>
              <a:off x="5341459" y="2954084"/>
              <a:ext cx="20733" cy="25517"/>
            </a:xfrm>
            <a:custGeom>
              <a:avLst/>
              <a:gdLst>
                <a:gd name="T0" fmla="*/ 0 w 38"/>
                <a:gd name="T1" fmla="*/ 29 h 48"/>
                <a:gd name="T2" fmla="*/ 14 w 38"/>
                <a:gd name="T3" fmla="*/ 48 h 48"/>
                <a:gd name="T4" fmla="*/ 29 w 38"/>
                <a:gd name="T5" fmla="*/ 41 h 48"/>
                <a:gd name="T6" fmla="*/ 38 w 38"/>
                <a:gd name="T7" fmla="*/ 4 h 48"/>
                <a:gd name="T8" fmla="*/ 35 w 38"/>
                <a:gd name="T9" fmla="*/ 0 h 48"/>
                <a:gd name="T10" fmla="*/ 19 w 38"/>
                <a:gd name="T11" fmla="*/ 18 h 48"/>
                <a:gd name="T12" fmla="*/ 8 w 38"/>
                <a:gd name="T13" fmla="*/ 21 h 48"/>
                <a:gd name="T14" fmla="*/ 0 w 38"/>
                <a:gd name="T15" fmla="*/ 29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48">
                  <a:moveTo>
                    <a:pt x="0" y="29"/>
                  </a:moveTo>
                  <a:cubicBezTo>
                    <a:pt x="14" y="48"/>
                    <a:pt x="14" y="48"/>
                    <a:pt x="14" y="48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5" y="18"/>
                    <a:pt x="8" y="21"/>
                  </a:cubicBezTo>
                  <a:cubicBezTo>
                    <a:pt x="0" y="21"/>
                    <a:pt x="0" y="29"/>
                    <a:pt x="0" y="29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9" name="Freeform 364">
              <a:extLst>
                <a:ext uri="{FF2B5EF4-FFF2-40B4-BE49-F238E27FC236}">
                  <a16:creationId xmlns:a16="http://schemas.microsoft.com/office/drawing/2014/main" id="{86B1911B-E4CC-4FAB-9FD1-EE6F31534D96}"/>
                </a:ext>
              </a:extLst>
            </p:cNvPr>
            <p:cNvSpPr>
              <a:spLocks/>
            </p:cNvSpPr>
            <p:nvPr/>
          </p:nvSpPr>
          <p:spPr bwMode="gray">
            <a:xfrm>
              <a:off x="5516888" y="2673398"/>
              <a:ext cx="11164" cy="7975"/>
            </a:xfrm>
            <a:custGeom>
              <a:avLst/>
              <a:gdLst>
                <a:gd name="T0" fmla="*/ 6 w 7"/>
                <a:gd name="T1" fmla="*/ 3 h 5"/>
                <a:gd name="T2" fmla="*/ 7 w 7"/>
                <a:gd name="T3" fmla="*/ 0 h 5"/>
                <a:gd name="T4" fmla="*/ 0 w 7"/>
                <a:gd name="T5" fmla="*/ 1 h 5"/>
                <a:gd name="T6" fmla="*/ 1 w 7"/>
                <a:gd name="T7" fmla="*/ 5 h 5"/>
                <a:gd name="T8" fmla="*/ 6 w 7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6" y="3"/>
                  </a:moveTo>
                  <a:lnTo>
                    <a:pt x="7" y="0"/>
                  </a:lnTo>
                  <a:lnTo>
                    <a:pt x="0" y="1"/>
                  </a:lnTo>
                  <a:lnTo>
                    <a:pt x="1" y="5"/>
                  </a:lnTo>
                  <a:lnTo>
                    <a:pt x="6" y="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0" name="Freeform 365">
              <a:extLst>
                <a:ext uri="{FF2B5EF4-FFF2-40B4-BE49-F238E27FC236}">
                  <a16:creationId xmlns:a16="http://schemas.microsoft.com/office/drawing/2014/main" id="{4F1171A6-468B-46B9-9153-D95FBB07B362}"/>
                </a:ext>
              </a:extLst>
            </p:cNvPr>
            <p:cNvSpPr>
              <a:spLocks/>
            </p:cNvSpPr>
            <p:nvPr/>
          </p:nvSpPr>
          <p:spPr bwMode="gray">
            <a:xfrm>
              <a:off x="5330295" y="2840853"/>
              <a:ext cx="7975" cy="7975"/>
            </a:xfrm>
            <a:custGeom>
              <a:avLst/>
              <a:gdLst>
                <a:gd name="T0" fmla="*/ 1 w 5"/>
                <a:gd name="T1" fmla="*/ 5 h 5"/>
                <a:gd name="T2" fmla="*/ 5 w 5"/>
                <a:gd name="T3" fmla="*/ 4 h 5"/>
                <a:gd name="T4" fmla="*/ 0 w 5"/>
                <a:gd name="T5" fmla="*/ 0 h 5"/>
                <a:gd name="T6" fmla="*/ 1 w 5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1" y="5"/>
                  </a:moveTo>
                  <a:lnTo>
                    <a:pt x="5" y="4"/>
                  </a:lnTo>
                  <a:lnTo>
                    <a:pt x="0" y="0"/>
                  </a:lnTo>
                  <a:lnTo>
                    <a:pt x="1" y="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1" name="Freeform 366">
              <a:extLst>
                <a:ext uri="{FF2B5EF4-FFF2-40B4-BE49-F238E27FC236}">
                  <a16:creationId xmlns:a16="http://schemas.microsoft.com/office/drawing/2014/main" id="{530BD63B-FE3A-429A-A99F-07462D3EFEBB}"/>
                </a:ext>
              </a:extLst>
            </p:cNvPr>
            <p:cNvSpPr>
              <a:spLocks/>
            </p:cNvSpPr>
            <p:nvPr/>
          </p:nvSpPr>
          <p:spPr bwMode="gray">
            <a:xfrm>
              <a:off x="5299994" y="3102401"/>
              <a:ext cx="11164" cy="28707"/>
            </a:xfrm>
            <a:custGeom>
              <a:avLst/>
              <a:gdLst>
                <a:gd name="T0" fmla="*/ 19 w 20"/>
                <a:gd name="T1" fmla="*/ 46 h 53"/>
                <a:gd name="T2" fmla="*/ 20 w 20"/>
                <a:gd name="T3" fmla="*/ 27 h 53"/>
                <a:gd name="T4" fmla="*/ 17 w 20"/>
                <a:gd name="T5" fmla="*/ 0 h 53"/>
                <a:gd name="T6" fmla="*/ 10 w 20"/>
                <a:gd name="T7" fmla="*/ 7 h 53"/>
                <a:gd name="T8" fmla="*/ 8 w 20"/>
                <a:gd name="T9" fmla="*/ 34 h 53"/>
                <a:gd name="T10" fmla="*/ 0 w 20"/>
                <a:gd name="T11" fmla="*/ 53 h 53"/>
                <a:gd name="T12" fmla="*/ 11 w 20"/>
                <a:gd name="T13" fmla="*/ 53 h 53"/>
                <a:gd name="T14" fmla="*/ 19 w 20"/>
                <a:gd name="T15" fmla="*/ 4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53">
                  <a:moveTo>
                    <a:pt x="19" y="46"/>
                  </a:moveTo>
                  <a:cubicBezTo>
                    <a:pt x="20" y="27"/>
                    <a:pt x="20" y="27"/>
                    <a:pt x="20" y="27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7"/>
                    <a:pt x="5" y="30"/>
                    <a:pt x="8" y="34"/>
                  </a:cubicBezTo>
                  <a:cubicBezTo>
                    <a:pt x="12" y="38"/>
                    <a:pt x="0" y="53"/>
                    <a:pt x="0" y="53"/>
                  </a:cubicBezTo>
                  <a:cubicBezTo>
                    <a:pt x="11" y="53"/>
                    <a:pt x="11" y="53"/>
                    <a:pt x="11" y="53"/>
                  </a:cubicBezTo>
                  <a:lnTo>
                    <a:pt x="19" y="46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2" name="Freeform 367">
              <a:extLst>
                <a:ext uri="{FF2B5EF4-FFF2-40B4-BE49-F238E27FC236}">
                  <a16:creationId xmlns:a16="http://schemas.microsoft.com/office/drawing/2014/main" id="{BBA8D9F2-D8E1-427F-BFDD-D80D3BB3381C}"/>
                </a:ext>
              </a:extLst>
            </p:cNvPr>
            <p:cNvSpPr>
              <a:spLocks/>
            </p:cNvSpPr>
            <p:nvPr/>
          </p:nvSpPr>
          <p:spPr bwMode="gray">
            <a:xfrm>
              <a:off x="5301589" y="2898266"/>
              <a:ext cx="11164" cy="11164"/>
            </a:xfrm>
            <a:custGeom>
              <a:avLst/>
              <a:gdLst>
                <a:gd name="T0" fmla="*/ 7 w 23"/>
                <a:gd name="T1" fmla="*/ 15 h 19"/>
                <a:gd name="T2" fmla="*/ 12 w 23"/>
                <a:gd name="T3" fmla="*/ 3 h 19"/>
                <a:gd name="T4" fmla="*/ 7 w 23"/>
                <a:gd name="T5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9">
                  <a:moveTo>
                    <a:pt x="7" y="15"/>
                  </a:moveTo>
                  <a:cubicBezTo>
                    <a:pt x="15" y="19"/>
                    <a:pt x="23" y="0"/>
                    <a:pt x="12" y="3"/>
                  </a:cubicBezTo>
                  <a:cubicBezTo>
                    <a:pt x="0" y="3"/>
                    <a:pt x="4" y="14"/>
                    <a:pt x="7" y="1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3" name="Freeform 368">
              <a:extLst>
                <a:ext uri="{FF2B5EF4-FFF2-40B4-BE49-F238E27FC236}">
                  <a16:creationId xmlns:a16="http://schemas.microsoft.com/office/drawing/2014/main" id="{60B98683-5D99-40F9-9A69-F99E6A84566C}"/>
                </a:ext>
              </a:extLst>
            </p:cNvPr>
            <p:cNvSpPr>
              <a:spLocks/>
            </p:cNvSpPr>
            <p:nvPr/>
          </p:nvSpPr>
          <p:spPr bwMode="gray">
            <a:xfrm>
              <a:off x="5346243" y="3123134"/>
              <a:ext cx="12758" cy="7975"/>
            </a:xfrm>
            <a:custGeom>
              <a:avLst/>
              <a:gdLst>
                <a:gd name="T0" fmla="*/ 7 w 8"/>
                <a:gd name="T1" fmla="*/ 0 h 5"/>
                <a:gd name="T2" fmla="*/ 3 w 8"/>
                <a:gd name="T3" fmla="*/ 0 h 5"/>
                <a:gd name="T4" fmla="*/ 0 w 8"/>
                <a:gd name="T5" fmla="*/ 5 h 5"/>
                <a:gd name="T6" fmla="*/ 8 w 8"/>
                <a:gd name="T7" fmla="*/ 4 h 5"/>
                <a:gd name="T8" fmla="*/ 7 w 8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5">
                  <a:moveTo>
                    <a:pt x="7" y="0"/>
                  </a:moveTo>
                  <a:lnTo>
                    <a:pt x="3" y="0"/>
                  </a:lnTo>
                  <a:lnTo>
                    <a:pt x="0" y="5"/>
                  </a:lnTo>
                  <a:lnTo>
                    <a:pt x="8" y="4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4" name="Freeform 369">
              <a:extLst>
                <a:ext uri="{FF2B5EF4-FFF2-40B4-BE49-F238E27FC236}">
                  <a16:creationId xmlns:a16="http://schemas.microsoft.com/office/drawing/2014/main" id="{D4AE75B4-734E-45DD-A1FA-C42A75C6F1B8}"/>
                </a:ext>
              </a:extLst>
            </p:cNvPr>
            <p:cNvSpPr>
              <a:spLocks/>
            </p:cNvSpPr>
            <p:nvPr/>
          </p:nvSpPr>
          <p:spPr bwMode="gray">
            <a:xfrm>
              <a:off x="5322322" y="2861586"/>
              <a:ext cx="12758" cy="9569"/>
            </a:xfrm>
            <a:custGeom>
              <a:avLst/>
              <a:gdLst>
                <a:gd name="T0" fmla="*/ 8 w 8"/>
                <a:gd name="T1" fmla="*/ 1 h 6"/>
                <a:gd name="T2" fmla="*/ 4 w 8"/>
                <a:gd name="T3" fmla="*/ 0 h 6"/>
                <a:gd name="T4" fmla="*/ 0 w 8"/>
                <a:gd name="T5" fmla="*/ 4 h 6"/>
                <a:gd name="T6" fmla="*/ 3 w 8"/>
                <a:gd name="T7" fmla="*/ 6 h 6"/>
                <a:gd name="T8" fmla="*/ 8 w 8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6">
                  <a:moveTo>
                    <a:pt x="8" y="1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3" y="6"/>
                  </a:lnTo>
                  <a:lnTo>
                    <a:pt x="8" y="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5" name="Freeform 370">
              <a:extLst>
                <a:ext uri="{FF2B5EF4-FFF2-40B4-BE49-F238E27FC236}">
                  <a16:creationId xmlns:a16="http://schemas.microsoft.com/office/drawing/2014/main" id="{63646418-0088-4F45-8FD3-343E5780A1DF}"/>
                </a:ext>
              </a:extLst>
            </p:cNvPr>
            <p:cNvSpPr>
              <a:spLocks/>
            </p:cNvSpPr>
            <p:nvPr/>
          </p:nvSpPr>
          <p:spPr bwMode="gray">
            <a:xfrm>
              <a:off x="5307968" y="2867965"/>
              <a:ext cx="12758" cy="4785"/>
            </a:xfrm>
            <a:custGeom>
              <a:avLst/>
              <a:gdLst>
                <a:gd name="T0" fmla="*/ 8 w 23"/>
                <a:gd name="T1" fmla="*/ 8 h 9"/>
                <a:gd name="T2" fmla="*/ 12 w 23"/>
                <a:gd name="T3" fmla="*/ 1 h 9"/>
                <a:gd name="T4" fmla="*/ 8 w 23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9">
                  <a:moveTo>
                    <a:pt x="8" y="8"/>
                  </a:moveTo>
                  <a:cubicBezTo>
                    <a:pt x="19" y="9"/>
                    <a:pt x="23" y="5"/>
                    <a:pt x="12" y="1"/>
                  </a:cubicBezTo>
                  <a:cubicBezTo>
                    <a:pt x="0" y="0"/>
                    <a:pt x="4" y="8"/>
                    <a:pt x="8" y="8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6" name="Freeform 371">
              <a:extLst>
                <a:ext uri="{FF2B5EF4-FFF2-40B4-BE49-F238E27FC236}">
                  <a16:creationId xmlns:a16="http://schemas.microsoft.com/office/drawing/2014/main" id="{C90C8297-0714-4F47-A8A7-43FF94099F78}"/>
                </a:ext>
              </a:extLst>
            </p:cNvPr>
            <p:cNvSpPr>
              <a:spLocks/>
            </p:cNvSpPr>
            <p:nvPr/>
          </p:nvSpPr>
          <p:spPr bwMode="gray">
            <a:xfrm>
              <a:off x="5325511" y="2820121"/>
              <a:ext cx="4785" cy="11164"/>
            </a:xfrm>
            <a:custGeom>
              <a:avLst/>
              <a:gdLst>
                <a:gd name="T0" fmla="*/ 10 w 11"/>
                <a:gd name="T1" fmla="*/ 12 h 19"/>
                <a:gd name="T2" fmla="*/ 3 w 11"/>
                <a:gd name="T3" fmla="*/ 8 h 19"/>
                <a:gd name="T4" fmla="*/ 10 w 11"/>
                <a:gd name="T5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9">
                  <a:moveTo>
                    <a:pt x="10" y="12"/>
                  </a:moveTo>
                  <a:cubicBezTo>
                    <a:pt x="11" y="0"/>
                    <a:pt x="0" y="0"/>
                    <a:pt x="3" y="8"/>
                  </a:cubicBezTo>
                  <a:cubicBezTo>
                    <a:pt x="3" y="19"/>
                    <a:pt x="10" y="19"/>
                    <a:pt x="10" y="1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7" name="Freeform 372">
              <a:extLst>
                <a:ext uri="{FF2B5EF4-FFF2-40B4-BE49-F238E27FC236}">
                  <a16:creationId xmlns:a16="http://schemas.microsoft.com/office/drawing/2014/main" id="{CACBCA8B-AE34-403B-A479-9C96B2A05816}"/>
                </a:ext>
              </a:extLst>
            </p:cNvPr>
            <p:cNvSpPr>
              <a:spLocks/>
            </p:cNvSpPr>
            <p:nvPr/>
          </p:nvSpPr>
          <p:spPr bwMode="gray">
            <a:xfrm>
              <a:off x="5315942" y="2885507"/>
              <a:ext cx="14354" cy="15948"/>
            </a:xfrm>
            <a:custGeom>
              <a:avLst/>
              <a:gdLst>
                <a:gd name="T0" fmla="*/ 3 w 27"/>
                <a:gd name="T1" fmla="*/ 30 h 31"/>
                <a:gd name="T2" fmla="*/ 11 w 27"/>
                <a:gd name="T3" fmla="*/ 23 h 31"/>
                <a:gd name="T4" fmla="*/ 14 w 27"/>
                <a:gd name="T5" fmla="*/ 31 h 31"/>
                <a:gd name="T6" fmla="*/ 26 w 27"/>
                <a:gd name="T7" fmla="*/ 16 h 31"/>
                <a:gd name="T8" fmla="*/ 16 w 27"/>
                <a:gd name="T9" fmla="*/ 0 h 31"/>
                <a:gd name="T10" fmla="*/ 8 w 27"/>
                <a:gd name="T11" fmla="*/ 4 h 31"/>
                <a:gd name="T12" fmla="*/ 3 w 27"/>
                <a:gd name="T13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1">
                  <a:moveTo>
                    <a:pt x="3" y="30"/>
                  </a:moveTo>
                  <a:cubicBezTo>
                    <a:pt x="11" y="23"/>
                    <a:pt x="11" y="23"/>
                    <a:pt x="11" y="23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26" y="24"/>
                    <a:pt x="26" y="16"/>
                  </a:cubicBezTo>
                  <a:cubicBezTo>
                    <a:pt x="27" y="5"/>
                    <a:pt x="16" y="0"/>
                    <a:pt x="16" y="0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0" y="19"/>
                    <a:pt x="3" y="3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8" name="Freeform 373">
              <a:extLst>
                <a:ext uri="{FF2B5EF4-FFF2-40B4-BE49-F238E27FC236}">
                  <a16:creationId xmlns:a16="http://schemas.microsoft.com/office/drawing/2014/main" id="{36E367B4-A3CE-437D-BCFA-F46F9ADB7574}"/>
                </a:ext>
              </a:extLst>
            </p:cNvPr>
            <p:cNvSpPr>
              <a:spLocks/>
            </p:cNvSpPr>
            <p:nvPr/>
          </p:nvSpPr>
          <p:spPr bwMode="gray">
            <a:xfrm>
              <a:off x="5309563" y="3030635"/>
              <a:ext cx="9569" cy="7975"/>
            </a:xfrm>
            <a:custGeom>
              <a:avLst/>
              <a:gdLst>
                <a:gd name="T0" fmla="*/ 1 w 6"/>
                <a:gd name="T1" fmla="*/ 5 h 5"/>
                <a:gd name="T2" fmla="*/ 6 w 6"/>
                <a:gd name="T3" fmla="*/ 3 h 5"/>
                <a:gd name="T4" fmla="*/ 4 w 6"/>
                <a:gd name="T5" fmla="*/ 0 h 5"/>
                <a:gd name="T6" fmla="*/ 0 w 6"/>
                <a:gd name="T7" fmla="*/ 2 h 5"/>
                <a:gd name="T8" fmla="*/ 1 w 6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1" y="5"/>
                  </a:moveTo>
                  <a:lnTo>
                    <a:pt x="6" y="3"/>
                  </a:lnTo>
                  <a:lnTo>
                    <a:pt x="4" y="0"/>
                  </a:lnTo>
                  <a:lnTo>
                    <a:pt x="0" y="2"/>
                  </a:lnTo>
                  <a:lnTo>
                    <a:pt x="1" y="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9" name="Freeform 374">
              <a:extLst>
                <a:ext uri="{FF2B5EF4-FFF2-40B4-BE49-F238E27FC236}">
                  <a16:creationId xmlns:a16="http://schemas.microsoft.com/office/drawing/2014/main" id="{D1804605-1D50-4A84-9904-94C3F18491C4}"/>
                </a:ext>
              </a:extLst>
            </p:cNvPr>
            <p:cNvSpPr>
              <a:spLocks/>
            </p:cNvSpPr>
            <p:nvPr/>
          </p:nvSpPr>
          <p:spPr bwMode="gray">
            <a:xfrm>
              <a:off x="5307968" y="3048178"/>
              <a:ext cx="17543" cy="33491"/>
            </a:xfrm>
            <a:custGeom>
              <a:avLst/>
              <a:gdLst>
                <a:gd name="T0" fmla="*/ 27 w 33"/>
                <a:gd name="T1" fmla="*/ 8 h 61"/>
                <a:gd name="T2" fmla="*/ 12 w 33"/>
                <a:gd name="T3" fmla="*/ 0 h 61"/>
                <a:gd name="T4" fmla="*/ 12 w 33"/>
                <a:gd name="T5" fmla="*/ 4 h 61"/>
                <a:gd name="T6" fmla="*/ 4 w 33"/>
                <a:gd name="T7" fmla="*/ 15 h 61"/>
                <a:gd name="T8" fmla="*/ 14 w 33"/>
                <a:gd name="T9" fmla="*/ 27 h 61"/>
                <a:gd name="T10" fmla="*/ 3 w 33"/>
                <a:gd name="T11" fmla="*/ 38 h 61"/>
                <a:gd name="T12" fmla="*/ 2 w 33"/>
                <a:gd name="T13" fmla="*/ 61 h 61"/>
                <a:gd name="T14" fmla="*/ 17 w 33"/>
                <a:gd name="T15" fmla="*/ 58 h 61"/>
                <a:gd name="T16" fmla="*/ 6 w 33"/>
                <a:gd name="T17" fmla="*/ 38 h 61"/>
                <a:gd name="T18" fmla="*/ 22 w 33"/>
                <a:gd name="T19" fmla="*/ 27 h 61"/>
                <a:gd name="T20" fmla="*/ 26 w 33"/>
                <a:gd name="T21" fmla="*/ 28 h 61"/>
                <a:gd name="T22" fmla="*/ 22 w 33"/>
                <a:gd name="T23" fmla="*/ 35 h 61"/>
                <a:gd name="T24" fmla="*/ 25 w 33"/>
                <a:gd name="T25" fmla="*/ 43 h 61"/>
                <a:gd name="T26" fmla="*/ 33 w 33"/>
                <a:gd name="T27" fmla="*/ 36 h 61"/>
                <a:gd name="T28" fmla="*/ 26 w 33"/>
                <a:gd name="T29" fmla="*/ 24 h 61"/>
                <a:gd name="T30" fmla="*/ 27 w 33"/>
                <a:gd name="T31" fmla="*/ 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3" h="61">
                  <a:moveTo>
                    <a:pt x="27" y="8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8" y="8"/>
                    <a:pt x="4" y="15"/>
                  </a:cubicBezTo>
                  <a:cubicBezTo>
                    <a:pt x="0" y="22"/>
                    <a:pt x="14" y="27"/>
                    <a:pt x="14" y="27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2" y="61"/>
                    <a:pt x="2" y="61"/>
                    <a:pt x="2" y="61"/>
                  </a:cubicBezTo>
                  <a:cubicBezTo>
                    <a:pt x="17" y="58"/>
                    <a:pt x="17" y="58"/>
                    <a:pt x="17" y="5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26" y="24"/>
                    <a:pt x="26" y="24"/>
                    <a:pt x="26" y="24"/>
                  </a:cubicBezTo>
                  <a:lnTo>
                    <a:pt x="27" y="8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0" name="Freeform 375">
              <a:extLst>
                <a:ext uri="{FF2B5EF4-FFF2-40B4-BE49-F238E27FC236}">
                  <a16:creationId xmlns:a16="http://schemas.microsoft.com/office/drawing/2014/main" id="{7416F836-11A3-4548-8DEE-4FCC66176CD9}"/>
                </a:ext>
              </a:extLst>
            </p:cNvPr>
            <p:cNvSpPr>
              <a:spLocks/>
            </p:cNvSpPr>
            <p:nvPr/>
          </p:nvSpPr>
          <p:spPr bwMode="gray">
            <a:xfrm>
              <a:off x="5312753" y="2941326"/>
              <a:ext cx="14354" cy="14354"/>
            </a:xfrm>
            <a:custGeom>
              <a:avLst/>
              <a:gdLst>
                <a:gd name="T0" fmla="*/ 4 w 25"/>
                <a:gd name="T1" fmla="*/ 0 h 28"/>
                <a:gd name="T2" fmla="*/ 0 w 25"/>
                <a:gd name="T3" fmla="*/ 0 h 28"/>
                <a:gd name="T4" fmla="*/ 11 w 25"/>
                <a:gd name="T5" fmla="*/ 16 h 28"/>
                <a:gd name="T6" fmla="*/ 21 w 25"/>
                <a:gd name="T7" fmla="*/ 28 h 28"/>
                <a:gd name="T8" fmla="*/ 18 w 25"/>
                <a:gd name="T9" fmla="*/ 13 h 28"/>
                <a:gd name="T10" fmla="*/ 4 w 25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8"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7" y="12"/>
                    <a:pt x="11" y="16"/>
                  </a:cubicBezTo>
                  <a:cubicBezTo>
                    <a:pt x="14" y="20"/>
                    <a:pt x="21" y="28"/>
                    <a:pt x="21" y="28"/>
                  </a:cubicBezTo>
                  <a:cubicBezTo>
                    <a:pt x="21" y="28"/>
                    <a:pt x="25" y="21"/>
                    <a:pt x="18" y="13"/>
                  </a:cubicBezTo>
                  <a:cubicBezTo>
                    <a:pt x="15" y="5"/>
                    <a:pt x="4" y="0"/>
                    <a:pt x="4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1" name="Freeform 376">
              <a:extLst>
                <a:ext uri="{FF2B5EF4-FFF2-40B4-BE49-F238E27FC236}">
                  <a16:creationId xmlns:a16="http://schemas.microsoft.com/office/drawing/2014/main" id="{D62794DC-EE7E-45D9-AFF7-3C7B2A309865}"/>
                </a:ext>
              </a:extLst>
            </p:cNvPr>
            <p:cNvSpPr>
              <a:spLocks/>
            </p:cNvSpPr>
            <p:nvPr/>
          </p:nvSpPr>
          <p:spPr bwMode="gray">
            <a:xfrm>
              <a:off x="5314347" y="2955679"/>
              <a:ext cx="14354" cy="11164"/>
            </a:xfrm>
            <a:custGeom>
              <a:avLst/>
              <a:gdLst>
                <a:gd name="T0" fmla="*/ 6 w 25"/>
                <a:gd name="T1" fmla="*/ 12 h 21"/>
                <a:gd name="T2" fmla="*/ 25 w 25"/>
                <a:gd name="T3" fmla="*/ 21 h 21"/>
                <a:gd name="T4" fmla="*/ 25 w 25"/>
                <a:gd name="T5" fmla="*/ 13 h 21"/>
                <a:gd name="T6" fmla="*/ 3 w 25"/>
                <a:gd name="T7" fmla="*/ 0 h 21"/>
                <a:gd name="T8" fmla="*/ 6 w 25"/>
                <a:gd name="T9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1">
                  <a:moveTo>
                    <a:pt x="6" y="12"/>
                  </a:moveTo>
                  <a:cubicBezTo>
                    <a:pt x="10" y="12"/>
                    <a:pt x="25" y="21"/>
                    <a:pt x="25" y="21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7" y="1"/>
                    <a:pt x="3" y="0"/>
                  </a:cubicBezTo>
                  <a:cubicBezTo>
                    <a:pt x="0" y="0"/>
                    <a:pt x="3" y="8"/>
                    <a:pt x="6" y="1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2" name="Freeform 377">
              <a:extLst>
                <a:ext uri="{FF2B5EF4-FFF2-40B4-BE49-F238E27FC236}">
                  <a16:creationId xmlns:a16="http://schemas.microsoft.com/office/drawing/2014/main" id="{BF050AD1-4B4E-486E-9661-75AB9482252A}"/>
                </a:ext>
              </a:extLst>
            </p:cNvPr>
            <p:cNvSpPr>
              <a:spLocks/>
            </p:cNvSpPr>
            <p:nvPr/>
          </p:nvSpPr>
          <p:spPr bwMode="gray">
            <a:xfrm>
              <a:off x="5320726" y="3037014"/>
              <a:ext cx="20733" cy="25517"/>
            </a:xfrm>
            <a:custGeom>
              <a:avLst/>
              <a:gdLst>
                <a:gd name="T0" fmla="*/ 7 w 39"/>
                <a:gd name="T1" fmla="*/ 12 h 48"/>
                <a:gd name="T2" fmla="*/ 0 w 39"/>
                <a:gd name="T3" fmla="*/ 15 h 48"/>
                <a:gd name="T4" fmla="*/ 21 w 39"/>
                <a:gd name="T5" fmla="*/ 47 h 48"/>
                <a:gd name="T6" fmla="*/ 26 w 39"/>
                <a:gd name="T7" fmla="*/ 12 h 48"/>
                <a:gd name="T8" fmla="*/ 11 w 39"/>
                <a:gd name="T9" fmla="*/ 0 h 48"/>
                <a:gd name="T10" fmla="*/ 8 w 39"/>
                <a:gd name="T11" fmla="*/ 0 h 48"/>
                <a:gd name="T12" fmla="*/ 7 w 39"/>
                <a:gd name="T13" fmla="*/ 1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48">
                  <a:moveTo>
                    <a:pt x="7" y="12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6" y="46"/>
                    <a:pt x="21" y="47"/>
                  </a:cubicBezTo>
                  <a:cubicBezTo>
                    <a:pt x="39" y="48"/>
                    <a:pt x="26" y="12"/>
                    <a:pt x="26" y="1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8" y="0"/>
                    <a:pt x="8" y="0"/>
                    <a:pt x="8" y="0"/>
                  </a:cubicBezTo>
                  <a:lnTo>
                    <a:pt x="7" y="1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3" name="Freeform 378">
              <a:extLst>
                <a:ext uri="{FF2B5EF4-FFF2-40B4-BE49-F238E27FC236}">
                  <a16:creationId xmlns:a16="http://schemas.microsoft.com/office/drawing/2014/main" id="{94224F6B-DC05-4413-9647-82FF13ABF0AF}"/>
                </a:ext>
              </a:extLst>
            </p:cNvPr>
            <p:cNvSpPr>
              <a:spLocks/>
            </p:cNvSpPr>
            <p:nvPr/>
          </p:nvSpPr>
          <p:spPr bwMode="gray">
            <a:xfrm>
              <a:off x="5382924" y="2741974"/>
              <a:ext cx="9569" cy="11164"/>
            </a:xfrm>
            <a:custGeom>
              <a:avLst/>
              <a:gdLst>
                <a:gd name="T0" fmla="*/ 1 w 6"/>
                <a:gd name="T1" fmla="*/ 7 h 7"/>
                <a:gd name="T2" fmla="*/ 5 w 6"/>
                <a:gd name="T3" fmla="*/ 7 h 7"/>
                <a:gd name="T4" fmla="*/ 6 w 6"/>
                <a:gd name="T5" fmla="*/ 5 h 7"/>
                <a:gd name="T6" fmla="*/ 3 w 6"/>
                <a:gd name="T7" fmla="*/ 1 h 7"/>
                <a:gd name="T8" fmla="*/ 0 w 6"/>
                <a:gd name="T9" fmla="*/ 0 h 7"/>
                <a:gd name="T10" fmla="*/ 1 w 6"/>
                <a:gd name="T11" fmla="*/ 4 h 7"/>
                <a:gd name="T12" fmla="*/ 1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1" y="7"/>
                  </a:moveTo>
                  <a:lnTo>
                    <a:pt x="5" y="7"/>
                  </a:lnTo>
                  <a:lnTo>
                    <a:pt x="6" y="5"/>
                  </a:lnTo>
                  <a:lnTo>
                    <a:pt x="3" y="1"/>
                  </a:lnTo>
                  <a:lnTo>
                    <a:pt x="0" y="0"/>
                  </a:lnTo>
                  <a:lnTo>
                    <a:pt x="1" y="4"/>
                  </a:lnTo>
                  <a:lnTo>
                    <a:pt x="1" y="7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4" name="Freeform 379">
              <a:extLst>
                <a:ext uri="{FF2B5EF4-FFF2-40B4-BE49-F238E27FC236}">
                  <a16:creationId xmlns:a16="http://schemas.microsoft.com/office/drawing/2014/main" id="{4F055DEB-1004-4A35-A5B6-280ECDC8F7B9}"/>
                </a:ext>
              </a:extLst>
            </p:cNvPr>
            <p:cNvSpPr>
              <a:spLocks/>
            </p:cNvSpPr>
            <p:nvPr/>
          </p:nvSpPr>
          <p:spPr bwMode="gray">
            <a:xfrm>
              <a:off x="5311158" y="2930162"/>
              <a:ext cx="7975" cy="9569"/>
            </a:xfrm>
            <a:custGeom>
              <a:avLst/>
              <a:gdLst>
                <a:gd name="T0" fmla="*/ 0 w 5"/>
                <a:gd name="T1" fmla="*/ 2 h 6"/>
                <a:gd name="T2" fmla="*/ 5 w 5"/>
                <a:gd name="T3" fmla="*/ 6 h 6"/>
                <a:gd name="T4" fmla="*/ 3 w 5"/>
                <a:gd name="T5" fmla="*/ 0 h 6"/>
                <a:gd name="T6" fmla="*/ 0 w 5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0" y="2"/>
                  </a:moveTo>
                  <a:lnTo>
                    <a:pt x="5" y="6"/>
                  </a:lnTo>
                  <a:lnTo>
                    <a:pt x="3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5" name="Freeform 380">
              <a:extLst>
                <a:ext uri="{FF2B5EF4-FFF2-40B4-BE49-F238E27FC236}">
                  <a16:creationId xmlns:a16="http://schemas.microsoft.com/office/drawing/2014/main" id="{A99C4211-DA6D-4E1A-82D6-C2501F837778}"/>
                </a:ext>
              </a:extLst>
            </p:cNvPr>
            <p:cNvSpPr>
              <a:spLocks/>
            </p:cNvSpPr>
            <p:nvPr/>
          </p:nvSpPr>
          <p:spPr bwMode="gray">
            <a:xfrm>
              <a:off x="5370166" y="2757922"/>
              <a:ext cx="4785" cy="6379"/>
            </a:xfrm>
            <a:custGeom>
              <a:avLst/>
              <a:gdLst>
                <a:gd name="T0" fmla="*/ 3 w 3"/>
                <a:gd name="T1" fmla="*/ 0 h 4"/>
                <a:gd name="T2" fmla="*/ 0 w 3"/>
                <a:gd name="T3" fmla="*/ 1 h 4"/>
                <a:gd name="T4" fmla="*/ 0 w 3"/>
                <a:gd name="T5" fmla="*/ 4 h 4"/>
                <a:gd name="T6" fmla="*/ 3 w 3"/>
                <a:gd name="T7" fmla="*/ 4 h 4"/>
                <a:gd name="T8" fmla="*/ 3 w 3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0"/>
                  </a:moveTo>
                  <a:lnTo>
                    <a:pt x="0" y="1"/>
                  </a:lnTo>
                  <a:lnTo>
                    <a:pt x="0" y="4"/>
                  </a:lnTo>
                  <a:lnTo>
                    <a:pt x="3" y="4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6" name="Freeform 381">
              <a:extLst>
                <a:ext uri="{FF2B5EF4-FFF2-40B4-BE49-F238E27FC236}">
                  <a16:creationId xmlns:a16="http://schemas.microsoft.com/office/drawing/2014/main" id="{FBC0CE63-5040-4E31-B96E-BE2903107AEE}"/>
                </a:ext>
              </a:extLst>
            </p:cNvPr>
            <p:cNvSpPr>
              <a:spLocks/>
            </p:cNvSpPr>
            <p:nvPr/>
          </p:nvSpPr>
          <p:spPr bwMode="gray">
            <a:xfrm>
              <a:off x="5378140" y="2753139"/>
              <a:ext cx="19138" cy="17543"/>
            </a:xfrm>
            <a:custGeom>
              <a:avLst/>
              <a:gdLst>
                <a:gd name="T0" fmla="*/ 22 w 34"/>
                <a:gd name="T1" fmla="*/ 31 h 35"/>
                <a:gd name="T2" fmla="*/ 19 w 34"/>
                <a:gd name="T3" fmla="*/ 8 h 35"/>
                <a:gd name="T4" fmla="*/ 4 w 34"/>
                <a:gd name="T5" fmla="*/ 19 h 35"/>
                <a:gd name="T6" fmla="*/ 0 w 34"/>
                <a:gd name="T7" fmla="*/ 23 h 35"/>
                <a:gd name="T8" fmla="*/ 22 w 34"/>
                <a:gd name="T9" fmla="*/ 3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5">
                  <a:moveTo>
                    <a:pt x="22" y="31"/>
                  </a:moveTo>
                  <a:cubicBezTo>
                    <a:pt x="33" y="28"/>
                    <a:pt x="34" y="13"/>
                    <a:pt x="19" y="8"/>
                  </a:cubicBezTo>
                  <a:cubicBezTo>
                    <a:pt x="5" y="0"/>
                    <a:pt x="4" y="19"/>
                    <a:pt x="4" y="19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30"/>
                    <a:pt x="11" y="35"/>
                    <a:pt x="22" y="3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7" name="Freeform 382">
              <a:extLst>
                <a:ext uri="{FF2B5EF4-FFF2-40B4-BE49-F238E27FC236}">
                  <a16:creationId xmlns:a16="http://schemas.microsoft.com/office/drawing/2014/main" id="{D892AD21-9ADF-4F92-B54C-D48F288E790C}"/>
                </a:ext>
              </a:extLst>
            </p:cNvPr>
            <p:cNvSpPr>
              <a:spLocks/>
            </p:cNvSpPr>
            <p:nvPr/>
          </p:nvSpPr>
          <p:spPr bwMode="gray">
            <a:xfrm>
              <a:off x="5312753" y="2917403"/>
              <a:ext cx="4785" cy="9569"/>
            </a:xfrm>
            <a:custGeom>
              <a:avLst/>
              <a:gdLst>
                <a:gd name="T0" fmla="*/ 0 w 3"/>
                <a:gd name="T1" fmla="*/ 2 h 6"/>
                <a:gd name="T2" fmla="*/ 3 w 3"/>
                <a:gd name="T3" fmla="*/ 6 h 6"/>
                <a:gd name="T4" fmla="*/ 2 w 3"/>
                <a:gd name="T5" fmla="*/ 0 h 6"/>
                <a:gd name="T6" fmla="*/ 0 w 3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0" y="2"/>
                  </a:moveTo>
                  <a:lnTo>
                    <a:pt x="3" y="6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8" name="Freeform 383">
              <a:extLst>
                <a:ext uri="{FF2B5EF4-FFF2-40B4-BE49-F238E27FC236}">
                  <a16:creationId xmlns:a16="http://schemas.microsoft.com/office/drawing/2014/main" id="{F5A6D40C-0EFE-4BCD-A8CA-7EECC10FB880}"/>
                </a:ext>
              </a:extLst>
            </p:cNvPr>
            <p:cNvSpPr>
              <a:spLocks/>
            </p:cNvSpPr>
            <p:nvPr/>
          </p:nvSpPr>
          <p:spPr bwMode="gray">
            <a:xfrm>
              <a:off x="5325511" y="3019471"/>
              <a:ext cx="11164" cy="14354"/>
            </a:xfrm>
            <a:custGeom>
              <a:avLst/>
              <a:gdLst>
                <a:gd name="T0" fmla="*/ 15 w 23"/>
                <a:gd name="T1" fmla="*/ 22 h 26"/>
                <a:gd name="T2" fmla="*/ 12 w 23"/>
                <a:gd name="T3" fmla="*/ 11 h 26"/>
                <a:gd name="T4" fmla="*/ 15 w 23"/>
                <a:gd name="T5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26">
                  <a:moveTo>
                    <a:pt x="15" y="22"/>
                  </a:moveTo>
                  <a:cubicBezTo>
                    <a:pt x="23" y="15"/>
                    <a:pt x="20" y="0"/>
                    <a:pt x="12" y="11"/>
                  </a:cubicBezTo>
                  <a:cubicBezTo>
                    <a:pt x="0" y="22"/>
                    <a:pt x="11" y="26"/>
                    <a:pt x="15" y="2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9" name="Freeform 384">
              <a:extLst>
                <a:ext uri="{FF2B5EF4-FFF2-40B4-BE49-F238E27FC236}">
                  <a16:creationId xmlns:a16="http://schemas.microsoft.com/office/drawing/2014/main" id="{3459D68A-0995-4A80-8572-9E83AB7A8969}"/>
                </a:ext>
              </a:extLst>
            </p:cNvPr>
            <p:cNvSpPr>
              <a:spLocks/>
            </p:cNvSpPr>
            <p:nvPr/>
          </p:nvSpPr>
          <p:spPr bwMode="gray">
            <a:xfrm>
              <a:off x="5339864" y="3056152"/>
              <a:ext cx="14354" cy="12758"/>
            </a:xfrm>
            <a:custGeom>
              <a:avLst/>
              <a:gdLst>
                <a:gd name="T0" fmla="*/ 0 w 9"/>
                <a:gd name="T1" fmla="*/ 2 h 8"/>
                <a:gd name="T2" fmla="*/ 5 w 9"/>
                <a:gd name="T3" fmla="*/ 8 h 8"/>
                <a:gd name="T4" fmla="*/ 9 w 9"/>
                <a:gd name="T5" fmla="*/ 6 h 8"/>
                <a:gd name="T6" fmla="*/ 2 w 9"/>
                <a:gd name="T7" fmla="*/ 0 h 8"/>
                <a:gd name="T8" fmla="*/ 0 w 9"/>
                <a:gd name="T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8">
                  <a:moveTo>
                    <a:pt x="0" y="2"/>
                  </a:moveTo>
                  <a:lnTo>
                    <a:pt x="5" y="8"/>
                  </a:lnTo>
                  <a:lnTo>
                    <a:pt x="9" y="6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0" name="Freeform 385">
              <a:extLst>
                <a:ext uri="{FF2B5EF4-FFF2-40B4-BE49-F238E27FC236}">
                  <a16:creationId xmlns:a16="http://schemas.microsoft.com/office/drawing/2014/main" id="{51754D31-8042-4128-984C-4B448FFEC4D1}"/>
                </a:ext>
              </a:extLst>
            </p:cNvPr>
            <p:cNvSpPr>
              <a:spLocks/>
            </p:cNvSpPr>
            <p:nvPr/>
          </p:nvSpPr>
          <p:spPr bwMode="gray">
            <a:xfrm>
              <a:off x="5333485" y="3025850"/>
              <a:ext cx="15948" cy="20733"/>
            </a:xfrm>
            <a:custGeom>
              <a:avLst/>
              <a:gdLst>
                <a:gd name="T0" fmla="*/ 2 w 10"/>
                <a:gd name="T1" fmla="*/ 9 h 13"/>
                <a:gd name="T2" fmla="*/ 4 w 10"/>
                <a:gd name="T3" fmla="*/ 13 h 13"/>
                <a:gd name="T4" fmla="*/ 7 w 10"/>
                <a:gd name="T5" fmla="*/ 13 h 13"/>
                <a:gd name="T6" fmla="*/ 7 w 10"/>
                <a:gd name="T7" fmla="*/ 9 h 13"/>
                <a:gd name="T8" fmla="*/ 10 w 10"/>
                <a:gd name="T9" fmla="*/ 6 h 13"/>
                <a:gd name="T10" fmla="*/ 9 w 10"/>
                <a:gd name="T11" fmla="*/ 0 h 13"/>
                <a:gd name="T12" fmla="*/ 2 w 10"/>
                <a:gd name="T13" fmla="*/ 1 h 13"/>
                <a:gd name="T14" fmla="*/ 2 w 10"/>
                <a:gd name="T15" fmla="*/ 5 h 13"/>
                <a:gd name="T16" fmla="*/ 0 w 10"/>
                <a:gd name="T17" fmla="*/ 6 h 13"/>
                <a:gd name="T18" fmla="*/ 2 w 10"/>
                <a:gd name="T1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3">
                  <a:moveTo>
                    <a:pt x="2" y="9"/>
                  </a:moveTo>
                  <a:lnTo>
                    <a:pt x="4" y="13"/>
                  </a:lnTo>
                  <a:lnTo>
                    <a:pt x="7" y="13"/>
                  </a:lnTo>
                  <a:lnTo>
                    <a:pt x="7" y="9"/>
                  </a:lnTo>
                  <a:lnTo>
                    <a:pt x="10" y="6"/>
                  </a:lnTo>
                  <a:lnTo>
                    <a:pt x="9" y="0"/>
                  </a:lnTo>
                  <a:lnTo>
                    <a:pt x="2" y="1"/>
                  </a:lnTo>
                  <a:lnTo>
                    <a:pt x="2" y="5"/>
                  </a:lnTo>
                  <a:lnTo>
                    <a:pt x="0" y="6"/>
                  </a:lnTo>
                  <a:lnTo>
                    <a:pt x="2" y="9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1" name="Freeform 386">
              <a:extLst>
                <a:ext uri="{FF2B5EF4-FFF2-40B4-BE49-F238E27FC236}">
                  <a16:creationId xmlns:a16="http://schemas.microsoft.com/office/drawing/2014/main" id="{1221A852-8301-4EC4-98CD-4F7A3EF0A8B5}"/>
                </a:ext>
              </a:extLst>
            </p:cNvPr>
            <p:cNvSpPr>
              <a:spLocks/>
            </p:cNvSpPr>
            <p:nvPr/>
          </p:nvSpPr>
          <p:spPr bwMode="gray">
            <a:xfrm>
              <a:off x="5398873" y="2743570"/>
              <a:ext cx="14354" cy="20733"/>
            </a:xfrm>
            <a:custGeom>
              <a:avLst/>
              <a:gdLst>
                <a:gd name="T0" fmla="*/ 5 w 9"/>
                <a:gd name="T1" fmla="*/ 0 h 13"/>
                <a:gd name="T2" fmla="*/ 0 w 9"/>
                <a:gd name="T3" fmla="*/ 1 h 13"/>
                <a:gd name="T4" fmla="*/ 0 w 9"/>
                <a:gd name="T5" fmla="*/ 13 h 13"/>
                <a:gd name="T6" fmla="*/ 9 w 9"/>
                <a:gd name="T7" fmla="*/ 7 h 13"/>
                <a:gd name="T8" fmla="*/ 5 w 9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3">
                  <a:moveTo>
                    <a:pt x="5" y="0"/>
                  </a:moveTo>
                  <a:lnTo>
                    <a:pt x="0" y="1"/>
                  </a:lnTo>
                  <a:lnTo>
                    <a:pt x="0" y="13"/>
                  </a:lnTo>
                  <a:lnTo>
                    <a:pt x="9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2" name="Freeform 387">
              <a:extLst>
                <a:ext uri="{FF2B5EF4-FFF2-40B4-BE49-F238E27FC236}">
                  <a16:creationId xmlns:a16="http://schemas.microsoft.com/office/drawing/2014/main" id="{FF29A89C-F179-46EB-9654-099B9E3590AA}"/>
                </a:ext>
              </a:extLst>
            </p:cNvPr>
            <p:cNvSpPr>
              <a:spLocks/>
            </p:cNvSpPr>
            <p:nvPr/>
          </p:nvSpPr>
          <p:spPr bwMode="gray">
            <a:xfrm>
              <a:off x="5311158" y="2896671"/>
              <a:ext cx="4785" cy="7975"/>
            </a:xfrm>
            <a:custGeom>
              <a:avLst/>
              <a:gdLst>
                <a:gd name="T0" fmla="*/ 0 w 3"/>
                <a:gd name="T1" fmla="*/ 5 h 5"/>
                <a:gd name="T2" fmla="*/ 1 w 3"/>
                <a:gd name="T3" fmla="*/ 5 h 5"/>
                <a:gd name="T4" fmla="*/ 3 w 3"/>
                <a:gd name="T5" fmla="*/ 0 h 5"/>
                <a:gd name="T6" fmla="*/ 1 w 3"/>
                <a:gd name="T7" fmla="*/ 0 h 5"/>
                <a:gd name="T8" fmla="*/ 0 w 3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0" y="5"/>
                  </a:moveTo>
                  <a:lnTo>
                    <a:pt x="1" y="5"/>
                  </a:lnTo>
                  <a:lnTo>
                    <a:pt x="3" y="0"/>
                  </a:lnTo>
                  <a:lnTo>
                    <a:pt x="1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3" name="Freeform 388">
              <a:extLst>
                <a:ext uri="{FF2B5EF4-FFF2-40B4-BE49-F238E27FC236}">
                  <a16:creationId xmlns:a16="http://schemas.microsoft.com/office/drawing/2014/main" id="{78FE7EFA-B585-4123-856E-3A0F87C184C8}"/>
                </a:ext>
              </a:extLst>
            </p:cNvPr>
            <p:cNvSpPr>
              <a:spLocks/>
            </p:cNvSpPr>
            <p:nvPr/>
          </p:nvSpPr>
          <p:spPr bwMode="gray">
            <a:xfrm>
              <a:off x="5307968" y="2978006"/>
              <a:ext cx="12758" cy="28707"/>
            </a:xfrm>
            <a:custGeom>
              <a:avLst/>
              <a:gdLst>
                <a:gd name="T0" fmla="*/ 7 w 23"/>
                <a:gd name="T1" fmla="*/ 50 h 54"/>
                <a:gd name="T2" fmla="*/ 22 w 23"/>
                <a:gd name="T3" fmla="*/ 54 h 54"/>
                <a:gd name="T4" fmla="*/ 15 w 23"/>
                <a:gd name="T5" fmla="*/ 39 h 54"/>
                <a:gd name="T6" fmla="*/ 23 w 23"/>
                <a:gd name="T7" fmla="*/ 31 h 54"/>
                <a:gd name="T8" fmla="*/ 13 w 23"/>
                <a:gd name="T9" fmla="*/ 0 h 54"/>
                <a:gd name="T10" fmla="*/ 9 w 23"/>
                <a:gd name="T11" fmla="*/ 12 h 54"/>
                <a:gd name="T12" fmla="*/ 16 w 23"/>
                <a:gd name="T13" fmla="*/ 27 h 54"/>
                <a:gd name="T14" fmla="*/ 1 w 23"/>
                <a:gd name="T15" fmla="*/ 30 h 54"/>
                <a:gd name="T16" fmla="*/ 7 w 23"/>
                <a:gd name="T17" fmla="*/ 5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54">
                  <a:moveTo>
                    <a:pt x="7" y="50"/>
                  </a:moveTo>
                  <a:cubicBezTo>
                    <a:pt x="15" y="54"/>
                    <a:pt x="22" y="54"/>
                    <a:pt x="22" y="54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1" y="30"/>
                    <a:pt x="0" y="46"/>
                    <a:pt x="7" y="5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4" name="Freeform 389">
              <a:extLst>
                <a:ext uri="{FF2B5EF4-FFF2-40B4-BE49-F238E27FC236}">
                  <a16:creationId xmlns:a16="http://schemas.microsoft.com/office/drawing/2014/main" id="{DD438800-69DD-485F-8EAE-07D6E25146C9}"/>
                </a:ext>
              </a:extLst>
            </p:cNvPr>
            <p:cNvSpPr>
              <a:spLocks/>
            </p:cNvSpPr>
            <p:nvPr/>
          </p:nvSpPr>
          <p:spPr bwMode="gray">
            <a:xfrm>
              <a:off x="5815117" y="2316161"/>
              <a:ext cx="6379" cy="4785"/>
            </a:xfrm>
            <a:custGeom>
              <a:avLst/>
              <a:gdLst>
                <a:gd name="T0" fmla="*/ 2 w 4"/>
                <a:gd name="T1" fmla="*/ 3 h 3"/>
                <a:gd name="T2" fmla="*/ 4 w 4"/>
                <a:gd name="T3" fmla="*/ 0 h 3"/>
                <a:gd name="T4" fmla="*/ 0 w 4"/>
                <a:gd name="T5" fmla="*/ 0 h 3"/>
                <a:gd name="T6" fmla="*/ 2 w 4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2" y="3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2" y="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5" name="Freeform 390">
              <a:extLst>
                <a:ext uri="{FF2B5EF4-FFF2-40B4-BE49-F238E27FC236}">
                  <a16:creationId xmlns:a16="http://schemas.microsoft.com/office/drawing/2014/main" id="{0B25A105-C3A0-4F44-AAC9-9F9F2398DDAD}"/>
                </a:ext>
              </a:extLst>
            </p:cNvPr>
            <p:cNvSpPr>
              <a:spLocks/>
            </p:cNvSpPr>
            <p:nvPr/>
          </p:nvSpPr>
          <p:spPr bwMode="gray">
            <a:xfrm>
              <a:off x="6067097" y="1864830"/>
              <a:ext cx="43060" cy="41465"/>
            </a:xfrm>
            <a:custGeom>
              <a:avLst/>
              <a:gdLst>
                <a:gd name="T0" fmla="*/ 45 w 81"/>
                <a:gd name="T1" fmla="*/ 75 h 78"/>
                <a:gd name="T2" fmla="*/ 64 w 81"/>
                <a:gd name="T3" fmla="*/ 57 h 78"/>
                <a:gd name="T4" fmla="*/ 57 w 81"/>
                <a:gd name="T5" fmla="*/ 57 h 78"/>
                <a:gd name="T6" fmla="*/ 69 w 81"/>
                <a:gd name="T7" fmla="*/ 31 h 78"/>
                <a:gd name="T8" fmla="*/ 81 w 81"/>
                <a:gd name="T9" fmla="*/ 24 h 78"/>
                <a:gd name="T10" fmla="*/ 55 w 81"/>
                <a:gd name="T11" fmla="*/ 3 h 78"/>
                <a:gd name="T12" fmla="*/ 47 w 81"/>
                <a:gd name="T13" fmla="*/ 26 h 78"/>
                <a:gd name="T14" fmla="*/ 36 w 81"/>
                <a:gd name="T15" fmla="*/ 21 h 78"/>
                <a:gd name="T16" fmla="*/ 20 w 81"/>
                <a:gd name="T17" fmla="*/ 32 h 78"/>
                <a:gd name="T18" fmla="*/ 24 w 81"/>
                <a:gd name="T19" fmla="*/ 44 h 78"/>
                <a:gd name="T20" fmla="*/ 9 w 81"/>
                <a:gd name="T21" fmla="*/ 39 h 78"/>
                <a:gd name="T22" fmla="*/ 5 w 81"/>
                <a:gd name="T23" fmla="*/ 51 h 78"/>
                <a:gd name="T24" fmla="*/ 8 w 81"/>
                <a:gd name="T25" fmla="*/ 62 h 78"/>
                <a:gd name="T26" fmla="*/ 1 w 81"/>
                <a:gd name="T27" fmla="*/ 58 h 78"/>
                <a:gd name="T28" fmla="*/ 0 w 81"/>
                <a:gd name="T29" fmla="*/ 73 h 78"/>
                <a:gd name="T30" fmla="*/ 45 w 81"/>
                <a:gd name="T31" fmla="*/ 7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1" h="78">
                  <a:moveTo>
                    <a:pt x="45" y="75"/>
                  </a:moveTo>
                  <a:cubicBezTo>
                    <a:pt x="64" y="69"/>
                    <a:pt x="64" y="57"/>
                    <a:pt x="64" y="57"/>
                  </a:cubicBezTo>
                  <a:cubicBezTo>
                    <a:pt x="57" y="57"/>
                    <a:pt x="57" y="57"/>
                    <a:pt x="57" y="57"/>
                  </a:cubicBezTo>
                  <a:cubicBezTo>
                    <a:pt x="57" y="57"/>
                    <a:pt x="61" y="34"/>
                    <a:pt x="69" y="31"/>
                  </a:cubicBezTo>
                  <a:cubicBezTo>
                    <a:pt x="73" y="27"/>
                    <a:pt x="81" y="24"/>
                    <a:pt x="81" y="24"/>
                  </a:cubicBezTo>
                  <a:cubicBezTo>
                    <a:pt x="81" y="24"/>
                    <a:pt x="74" y="0"/>
                    <a:pt x="55" y="3"/>
                  </a:cubicBezTo>
                  <a:cubicBezTo>
                    <a:pt x="41" y="3"/>
                    <a:pt x="47" y="26"/>
                    <a:pt x="47" y="26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3"/>
                    <a:pt x="26" y="78"/>
                    <a:pt x="45" y="7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6" name="Freeform 391">
              <a:extLst>
                <a:ext uri="{FF2B5EF4-FFF2-40B4-BE49-F238E27FC236}">
                  <a16:creationId xmlns:a16="http://schemas.microsoft.com/office/drawing/2014/main" id="{FB952B10-1B1E-42A9-8FA0-D461AE1EFAC2}"/>
                </a:ext>
              </a:extLst>
            </p:cNvPr>
            <p:cNvSpPr>
              <a:spLocks/>
            </p:cNvSpPr>
            <p:nvPr/>
          </p:nvSpPr>
          <p:spPr bwMode="gray">
            <a:xfrm>
              <a:off x="6012873" y="1896726"/>
              <a:ext cx="60603" cy="74957"/>
            </a:xfrm>
            <a:custGeom>
              <a:avLst/>
              <a:gdLst>
                <a:gd name="T0" fmla="*/ 6 w 113"/>
                <a:gd name="T1" fmla="*/ 135 h 143"/>
                <a:gd name="T2" fmla="*/ 36 w 113"/>
                <a:gd name="T3" fmla="*/ 136 h 143"/>
                <a:gd name="T4" fmla="*/ 57 w 113"/>
                <a:gd name="T5" fmla="*/ 99 h 143"/>
                <a:gd name="T6" fmla="*/ 94 w 113"/>
                <a:gd name="T7" fmla="*/ 105 h 143"/>
                <a:gd name="T8" fmla="*/ 88 w 113"/>
                <a:gd name="T9" fmla="*/ 78 h 143"/>
                <a:gd name="T10" fmla="*/ 104 w 113"/>
                <a:gd name="T11" fmla="*/ 55 h 143"/>
                <a:gd name="T12" fmla="*/ 87 w 113"/>
                <a:gd name="T13" fmla="*/ 13 h 143"/>
                <a:gd name="T14" fmla="*/ 37 w 113"/>
                <a:gd name="T15" fmla="*/ 33 h 143"/>
                <a:gd name="T16" fmla="*/ 55 w 113"/>
                <a:gd name="T17" fmla="*/ 57 h 143"/>
                <a:gd name="T18" fmla="*/ 40 w 113"/>
                <a:gd name="T19" fmla="*/ 49 h 143"/>
                <a:gd name="T20" fmla="*/ 10 w 113"/>
                <a:gd name="T21" fmla="*/ 55 h 143"/>
                <a:gd name="T22" fmla="*/ 9 w 113"/>
                <a:gd name="T23" fmla="*/ 70 h 143"/>
                <a:gd name="T24" fmla="*/ 24 w 113"/>
                <a:gd name="T25" fmla="*/ 78 h 143"/>
                <a:gd name="T26" fmla="*/ 1 w 113"/>
                <a:gd name="T27" fmla="*/ 89 h 143"/>
                <a:gd name="T28" fmla="*/ 4 w 113"/>
                <a:gd name="T29" fmla="*/ 97 h 143"/>
                <a:gd name="T30" fmla="*/ 23 w 113"/>
                <a:gd name="T31" fmla="*/ 105 h 143"/>
                <a:gd name="T32" fmla="*/ 0 w 113"/>
                <a:gd name="T33" fmla="*/ 123 h 143"/>
                <a:gd name="T34" fmla="*/ 6 w 113"/>
                <a:gd name="T35" fmla="*/ 135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3" h="143">
                  <a:moveTo>
                    <a:pt x="6" y="135"/>
                  </a:moveTo>
                  <a:cubicBezTo>
                    <a:pt x="6" y="135"/>
                    <a:pt x="25" y="143"/>
                    <a:pt x="36" y="136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88" y="78"/>
                    <a:pt x="88" y="78"/>
                    <a:pt x="88" y="78"/>
                  </a:cubicBezTo>
                  <a:cubicBezTo>
                    <a:pt x="104" y="55"/>
                    <a:pt x="104" y="55"/>
                    <a:pt x="104" y="55"/>
                  </a:cubicBezTo>
                  <a:cubicBezTo>
                    <a:pt x="104" y="55"/>
                    <a:pt x="113" y="21"/>
                    <a:pt x="87" y="13"/>
                  </a:cubicBezTo>
                  <a:cubicBezTo>
                    <a:pt x="61" y="0"/>
                    <a:pt x="37" y="33"/>
                    <a:pt x="37" y="33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0" y="49"/>
                    <a:pt x="10" y="51"/>
                    <a:pt x="10" y="55"/>
                  </a:cubicBezTo>
                  <a:cubicBezTo>
                    <a:pt x="9" y="70"/>
                    <a:pt x="9" y="70"/>
                    <a:pt x="9" y="70"/>
                  </a:cubicBezTo>
                  <a:cubicBezTo>
                    <a:pt x="24" y="78"/>
                    <a:pt x="24" y="78"/>
                    <a:pt x="24" y="78"/>
                  </a:cubicBezTo>
                  <a:cubicBezTo>
                    <a:pt x="1" y="89"/>
                    <a:pt x="1" y="89"/>
                    <a:pt x="1" y="89"/>
                  </a:cubicBezTo>
                  <a:cubicBezTo>
                    <a:pt x="4" y="97"/>
                    <a:pt x="4" y="97"/>
                    <a:pt x="4" y="97"/>
                  </a:cubicBezTo>
                  <a:cubicBezTo>
                    <a:pt x="23" y="105"/>
                    <a:pt x="23" y="105"/>
                    <a:pt x="23" y="105"/>
                  </a:cubicBezTo>
                  <a:cubicBezTo>
                    <a:pt x="0" y="123"/>
                    <a:pt x="0" y="123"/>
                    <a:pt x="0" y="123"/>
                  </a:cubicBezTo>
                  <a:lnTo>
                    <a:pt x="6" y="13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7" name="Freeform 392">
              <a:extLst>
                <a:ext uri="{FF2B5EF4-FFF2-40B4-BE49-F238E27FC236}">
                  <a16:creationId xmlns:a16="http://schemas.microsoft.com/office/drawing/2014/main" id="{D05A162D-572F-4D62-AF14-B2BCCB9C259F}"/>
                </a:ext>
              </a:extLst>
            </p:cNvPr>
            <p:cNvSpPr>
              <a:spLocks/>
            </p:cNvSpPr>
            <p:nvPr/>
          </p:nvSpPr>
          <p:spPr bwMode="gray">
            <a:xfrm>
              <a:off x="5792790" y="2335299"/>
              <a:ext cx="28707" cy="20733"/>
            </a:xfrm>
            <a:custGeom>
              <a:avLst/>
              <a:gdLst>
                <a:gd name="T0" fmla="*/ 28 w 54"/>
                <a:gd name="T1" fmla="*/ 0 h 38"/>
                <a:gd name="T2" fmla="*/ 4 w 54"/>
                <a:gd name="T3" fmla="*/ 18 h 38"/>
                <a:gd name="T4" fmla="*/ 11 w 54"/>
                <a:gd name="T5" fmla="*/ 38 h 38"/>
                <a:gd name="T6" fmla="*/ 30 w 54"/>
                <a:gd name="T7" fmla="*/ 20 h 38"/>
                <a:gd name="T8" fmla="*/ 50 w 54"/>
                <a:gd name="T9" fmla="*/ 9 h 38"/>
                <a:gd name="T10" fmla="*/ 54 w 54"/>
                <a:gd name="T11" fmla="*/ 2 h 38"/>
                <a:gd name="T12" fmla="*/ 31 w 54"/>
                <a:gd name="T13" fmla="*/ 8 h 38"/>
                <a:gd name="T14" fmla="*/ 28 w 54"/>
                <a:gd name="T1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38">
                  <a:moveTo>
                    <a:pt x="28" y="0"/>
                  </a:moveTo>
                  <a:cubicBezTo>
                    <a:pt x="28" y="0"/>
                    <a:pt x="8" y="11"/>
                    <a:pt x="4" y="18"/>
                  </a:cubicBezTo>
                  <a:cubicBezTo>
                    <a:pt x="0" y="22"/>
                    <a:pt x="11" y="38"/>
                    <a:pt x="11" y="38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4" y="2"/>
                    <a:pt x="54" y="2"/>
                    <a:pt x="54" y="2"/>
                  </a:cubicBezTo>
                  <a:cubicBezTo>
                    <a:pt x="31" y="8"/>
                    <a:pt x="31" y="8"/>
                    <a:pt x="31" y="8"/>
                  </a:cubicBezTo>
                  <a:lnTo>
                    <a:pt x="28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8" name="Freeform 393">
              <a:extLst>
                <a:ext uri="{FF2B5EF4-FFF2-40B4-BE49-F238E27FC236}">
                  <a16:creationId xmlns:a16="http://schemas.microsoft.com/office/drawing/2014/main" id="{EB1FE58C-9305-4A8A-8CEF-A0CEAADDEEB5}"/>
                </a:ext>
              </a:extLst>
            </p:cNvPr>
            <p:cNvSpPr>
              <a:spLocks/>
            </p:cNvSpPr>
            <p:nvPr/>
          </p:nvSpPr>
          <p:spPr bwMode="gray">
            <a:xfrm>
              <a:off x="5824686" y="2304997"/>
              <a:ext cx="7975" cy="9569"/>
            </a:xfrm>
            <a:custGeom>
              <a:avLst/>
              <a:gdLst>
                <a:gd name="T0" fmla="*/ 0 w 5"/>
                <a:gd name="T1" fmla="*/ 6 h 6"/>
                <a:gd name="T2" fmla="*/ 5 w 5"/>
                <a:gd name="T3" fmla="*/ 1 h 6"/>
                <a:gd name="T4" fmla="*/ 2 w 5"/>
                <a:gd name="T5" fmla="*/ 0 h 6"/>
                <a:gd name="T6" fmla="*/ 0 w 5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0" y="6"/>
                  </a:moveTo>
                  <a:lnTo>
                    <a:pt x="5" y="1"/>
                  </a:lnTo>
                  <a:lnTo>
                    <a:pt x="2" y="0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9" name="Freeform 394">
              <a:extLst>
                <a:ext uri="{FF2B5EF4-FFF2-40B4-BE49-F238E27FC236}">
                  <a16:creationId xmlns:a16="http://schemas.microsoft.com/office/drawing/2014/main" id="{28B5C341-2FE1-45E1-80C4-412286DD6D41}"/>
                </a:ext>
              </a:extLst>
            </p:cNvPr>
            <p:cNvSpPr>
              <a:spLocks/>
            </p:cNvSpPr>
            <p:nvPr/>
          </p:nvSpPr>
          <p:spPr bwMode="gray">
            <a:xfrm>
              <a:off x="6097399" y="1837718"/>
              <a:ext cx="43060" cy="35086"/>
            </a:xfrm>
            <a:custGeom>
              <a:avLst/>
              <a:gdLst>
                <a:gd name="T0" fmla="*/ 18 w 83"/>
                <a:gd name="T1" fmla="*/ 52 h 68"/>
                <a:gd name="T2" fmla="*/ 29 w 83"/>
                <a:gd name="T3" fmla="*/ 57 h 68"/>
                <a:gd name="T4" fmla="*/ 33 w 83"/>
                <a:gd name="T5" fmla="*/ 68 h 68"/>
                <a:gd name="T6" fmla="*/ 60 w 83"/>
                <a:gd name="T7" fmla="*/ 47 h 68"/>
                <a:gd name="T8" fmla="*/ 60 w 83"/>
                <a:gd name="T9" fmla="*/ 35 h 68"/>
                <a:gd name="T10" fmla="*/ 76 w 83"/>
                <a:gd name="T11" fmla="*/ 21 h 68"/>
                <a:gd name="T12" fmla="*/ 54 w 83"/>
                <a:gd name="T13" fmla="*/ 16 h 68"/>
                <a:gd name="T14" fmla="*/ 32 w 83"/>
                <a:gd name="T15" fmla="*/ 3 h 68"/>
                <a:gd name="T16" fmla="*/ 0 w 83"/>
                <a:gd name="T17" fmla="*/ 32 h 68"/>
                <a:gd name="T18" fmla="*/ 18 w 83"/>
                <a:gd name="T19" fmla="*/ 5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68">
                  <a:moveTo>
                    <a:pt x="18" y="52"/>
                  </a:moveTo>
                  <a:cubicBezTo>
                    <a:pt x="26" y="57"/>
                    <a:pt x="29" y="57"/>
                    <a:pt x="29" y="57"/>
                  </a:cubicBezTo>
                  <a:cubicBezTo>
                    <a:pt x="33" y="68"/>
                    <a:pt x="33" y="68"/>
                    <a:pt x="33" y="68"/>
                  </a:cubicBezTo>
                  <a:cubicBezTo>
                    <a:pt x="33" y="68"/>
                    <a:pt x="59" y="62"/>
                    <a:pt x="60" y="47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5"/>
                    <a:pt x="83" y="29"/>
                    <a:pt x="76" y="21"/>
                  </a:cubicBezTo>
                  <a:cubicBezTo>
                    <a:pt x="73" y="13"/>
                    <a:pt x="54" y="16"/>
                    <a:pt x="54" y="16"/>
                  </a:cubicBezTo>
                  <a:cubicBezTo>
                    <a:pt x="54" y="16"/>
                    <a:pt x="47" y="0"/>
                    <a:pt x="32" y="3"/>
                  </a:cubicBezTo>
                  <a:cubicBezTo>
                    <a:pt x="20" y="7"/>
                    <a:pt x="0" y="32"/>
                    <a:pt x="0" y="32"/>
                  </a:cubicBezTo>
                  <a:cubicBezTo>
                    <a:pt x="0" y="32"/>
                    <a:pt x="11" y="48"/>
                    <a:pt x="18" y="5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0" name="Freeform 395">
              <a:extLst>
                <a:ext uri="{FF2B5EF4-FFF2-40B4-BE49-F238E27FC236}">
                  <a16:creationId xmlns:a16="http://schemas.microsoft.com/office/drawing/2014/main" id="{FC834D90-2D50-47A5-A663-298759FD9B45}"/>
                </a:ext>
              </a:extLst>
            </p:cNvPr>
            <p:cNvSpPr>
              <a:spLocks/>
            </p:cNvSpPr>
            <p:nvPr/>
          </p:nvSpPr>
          <p:spPr bwMode="gray">
            <a:xfrm>
              <a:off x="6124510" y="1826554"/>
              <a:ext cx="7975" cy="9569"/>
            </a:xfrm>
            <a:custGeom>
              <a:avLst/>
              <a:gdLst>
                <a:gd name="T0" fmla="*/ 0 w 5"/>
                <a:gd name="T1" fmla="*/ 0 h 6"/>
                <a:gd name="T2" fmla="*/ 0 w 5"/>
                <a:gd name="T3" fmla="*/ 4 h 6"/>
                <a:gd name="T4" fmla="*/ 5 w 5"/>
                <a:gd name="T5" fmla="*/ 6 h 6"/>
                <a:gd name="T6" fmla="*/ 0 w 5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0" y="0"/>
                  </a:moveTo>
                  <a:lnTo>
                    <a:pt x="0" y="4"/>
                  </a:lnTo>
                  <a:lnTo>
                    <a:pt x="5" y="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1" name="Freeform 396">
              <a:extLst>
                <a:ext uri="{FF2B5EF4-FFF2-40B4-BE49-F238E27FC236}">
                  <a16:creationId xmlns:a16="http://schemas.microsoft.com/office/drawing/2014/main" id="{549BB4E0-C85E-4253-B79D-7D6CA102702D}"/>
                </a:ext>
              </a:extLst>
            </p:cNvPr>
            <p:cNvSpPr>
              <a:spLocks/>
            </p:cNvSpPr>
            <p:nvPr/>
          </p:nvSpPr>
          <p:spPr bwMode="gray">
            <a:xfrm>
              <a:off x="6110157" y="1813796"/>
              <a:ext cx="11164" cy="20733"/>
            </a:xfrm>
            <a:custGeom>
              <a:avLst/>
              <a:gdLst>
                <a:gd name="T0" fmla="*/ 7 w 7"/>
                <a:gd name="T1" fmla="*/ 3 h 13"/>
                <a:gd name="T2" fmla="*/ 0 w 7"/>
                <a:gd name="T3" fmla="*/ 0 h 13"/>
                <a:gd name="T4" fmla="*/ 0 w 7"/>
                <a:gd name="T5" fmla="*/ 13 h 13"/>
                <a:gd name="T6" fmla="*/ 5 w 7"/>
                <a:gd name="T7" fmla="*/ 13 h 13"/>
                <a:gd name="T8" fmla="*/ 7 w 7"/>
                <a:gd name="T9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3">
                  <a:moveTo>
                    <a:pt x="7" y="3"/>
                  </a:moveTo>
                  <a:lnTo>
                    <a:pt x="0" y="0"/>
                  </a:lnTo>
                  <a:lnTo>
                    <a:pt x="0" y="13"/>
                  </a:lnTo>
                  <a:lnTo>
                    <a:pt x="5" y="13"/>
                  </a:lnTo>
                  <a:lnTo>
                    <a:pt x="7" y="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2" name="Freeform 397">
              <a:extLst>
                <a:ext uri="{FF2B5EF4-FFF2-40B4-BE49-F238E27FC236}">
                  <a16:creationId xmlns:a16="http://schemas.microsoft.com/office/drawing/2014/main" id="{147191EE-9A5C-4D48-96EF-3D381EDD70ED}"/>
                </a:ext>
              </a:extLst>
            </p:cNvPr>
            <p:cNvSpPr>
              <a:spLocks/>
            </p:cNvSpPr>
            <p:nvPr/>
          </p:nvSpPr>
          <p:spPr bwMode="gray">
            <a:xfrm>
              <a:off x="5823092" y="2281075"/>
              <a:ext cx="4785" cy="9569"/>
            </a:xfrm>
            <a:custGeom>
              <a:avLst/>
              <a:gdLst>
                <a:gd name="T0" fmla="*/ 1 w 3"/>
                <a:gd name="T1" fmla="*/ 6 h 6"/>
                <a:gd name="T2" fmla="*/ 3 w 3"/>
                <a:gd name="T3" fmla="*/ 2 h 6"/>
                <a:gd name="T4" fmla="*/ 0 w 3"/>
                <a:gd name="T5" fmla="*/ 0 h 6"/>
                <a:gd name="T6" fmla="*/ 1 w 3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1" y="6"/>
                  </a:moveTo>
                  <a:lnTo>
                    <a:pt x="3" y="2"/>
                  </a:lnTo>
                  <a:lnTo>
                    <a:pt x="0" y="0"/>
                  </a:lnTo>
                  <a:lnTo>
                    <a:pt x="1" y="6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3" name="Freeform 398">
              <a:extLst>
                <a:ext uri="{FF2B5EF4-FFF2-40B4-BE49-F238E27FC236}">
                  <a16:creationId xmlns:a16="http://schemas.microsoft.com/office/drawing/2014/main" id="{56A4E879-89B8-4E77-94F2-258C0164303E}"/>
                </a:ext>
              </a:extLst>
            </p:cNvPr>
            <p:cNvSpPr>
              <a:spLocks/>
            </p:cNvSpPr>
            <p:nvPr/>
          </p:nvSpPr>
          <p:spPr bwMode="gray">
            <a:xfrm>
              <a:off x="6087830" y="1831339"/>
              <a:ext cx="17543" cy="15948"/>
            </a:xfrm>
            <a:custGeom>
              <a:avLst/>
              <a:gdLst>
                <a:gd name="T0" fmla="*/ 11 w 11"/>
                <a:gd name="T1" fmla="*/ 5 h 10"/>
                <a:gd name="T2" fmla="*/ 6 w 11"/>
                <a:gd name="T3" fmla="*/ 0 h 10"/>
                <a:gd name="T4" fmla="*/ 6 w 11"/>
                <a:gd name="T5" fmla="*/ 6 h 10"/>
                <a:gd name="T6" fmla="*/ 0 w 11"/>
                <a:gd name="T7" fmla="*/ 3 h 10"/>
                <a:gd name="T8" fmla="*/ 2 w 11"/>
                <a:gd name="T9" fmla="*/ 10 h 10"/>
                <a:gd name="T10" fmla="*/ 11 w 11"/>
                <a:gd name="T1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0">
                  <a:moveTo>
                    <a:pt x="11" y="5"/>
                  </a:moveTo>
                  <a:lnTo>
                    <a:pt x="6" y="0"/>
                  </a:lnTo>
                  <a:lnTo>
                    <a:pt x="6" y="6"/>
                  </a:lnTo>
                  <a:lnTo>
                    <a:pt x="0" y="3"/>
                  </a:lnTo>
                  <a:lnTo>
                    <a:pt x="2" y="10"/>
                  </a:lnTo>
                  <a:lnTo>
                    <a:pt x="11" y="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4" name="Freeform 399">
              <a:extLst>
                <a:ext uri="{FF2B5EF4-FFF2-40B4-BE49-F238E27FC236}">
                  <a16:creationId xmlns:a16="http://schemas.microsoft.com/office/drawing/2014/main" id="{D3A2E8BA-77C6-4518-9C7E-BC1ECA0966FD}"/>
                </a:ext>
              </a:extLst>
            </p:cNvPr>
            <p:cNvSpPr>
              <a:spLocks/>
            </p:cNvSpPr>
            <p:nvPr/>
          </p:nvSpPr>
          <p:spPr bwMode="gray">
            <a:xfrm>
              <a:off x="5888478" y="2163059"/>
              <a:ext cx="23923" cy="9569"/>
            </a:xfrm>
            <a:custGeom>
              <a:avLst/>
              <a:gdLst>
                <a:gd name="T0" fmla="*/ 23 w 46"/>
                <a:gd name="T1" fmla="*/ 7 h 18"/>
                <a:gd name="T2" fmla="*/ 27 w 46"/>
                <a:gd name="T3" fmla="*/ 15 h 18"/>
                <a:gd name="T4" fmla="*/ 23 w 46"/>
                <a:gd name="T5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18">
                  <a:moveTo>
                    <a:pt x="23" y="7"/>
                  </a:moveTo>
                  <a:cubicBezTo>
                    <a:pt x="0" y="17"/>
                    <a:pt x="19" y="18"/>
                    <a:pt x="27" y="15"/>
                  </a:cubicBezTo>
                  <a:cubicBezTo>
                    <a:pt x="46" y="8"/>
                    <a:pt x="42" y="0"/>
                    <a:pt x="23" y="7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5" name="Freeform 400">
              <a:extLst>
                <a:ext uri="{FF2B5EF4-FFF2-40B4-BE49-F238E27FC236}">
                  <a16:creationId xmlns:a16="http://schemas.microsoft.com/office/drawing/2014/main" id="{3A2AD2A2-2CDE-4D80-A71D-941C8268E5BE}"/>
                </a:ext>
              </a:extLst>
            </p:cNvPr>
            <p:cNvSpPr>
              <a:spLocks/>
            </p:cNvSpPr>
            <p:nvPr/>
          </p:nvSpPr>
          <p:spPr bwMode="gray">
            <a:xfrm>
              <a:off x="5976193" y="2051423"/>
              <a:ext cx="11164" cy="7975"/>
            </a:xfrm>
            <a:custGeom>
              <a:avLst/>
              <a:gdLst>
                <a:gd name="T0" fmla="*/ 0 w 7"/>
                <a:gd name="T1" fmla="*/ 5 h 5"/>
                <a:gd name="T2" fmla="*/ 7 w 7"/>
                <a:gd name="T3" fmla="*/ 0 h 5"/>
                <a:gd name="T4" fmla="*/ 1 w 7"/>
                <a:gd name="T5" fmla="*/ 1 h 5"/>
                <a:gd name="T6" fmla="*/ 0 w 7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5">
                  <a:moveTo>
                    <a:pt x="0" y="5"/>
                  </a:moveTo>
                  <a:lnTo>
                    <a:pt x="7" y="0"/>
                  </a:lnTo>
                  <a:lnTo>
                    <a:pt x="1" y="1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6" name="Freeform 401">
              <a:extLst>
                <a:ext uri="{FF2B5EF4-FFF2-40B4-BE49-F238E27FC236}">
                  <a16:creationId xmlns:a16="http://schemas.microsoft.com/office/drawing/2014/main" id="{CD0FD907-5986-46C0-BAE4-F7B9ADE56ECB}"/>
                </a:ext>
              </a:extLst>
            </p:cNvPr>
            <p:cNvSpPr>
              <a:spLocks/>
            </p:cNvSpPr>
            <p:nvPr/>
          </p:nvSpPr>
          <p:spPr bwMode="gray">
            <a:xfrm>
              <a:off x="5937918" y="2089698"/>
              <a:ext cx="7975" cy="9569"/>
            </a:xfrm>
            <a:custGeom>
              <a:avLst/>
              <a:gdLst>
                <a:gd name="T0" fmla="*/ 0 w 15"/>
                <a:gd name="T1" fmla="*/ 8 h 20"/>
                <a:gd name="T2" fmla="*/ 15 w 15"/>
                <a:gd name="T3" fmla="*/ 20 h 20"/>
                <a:gd name="T4" fmla="*/ 4 w 15"/>
                <a:gd name="T5" fmla="*/ 0 h 20"/>
                <a:gd name="T6" fmla="*/ 0 w 15"/>
                <a:gd name="T7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0" y="8"/>
                  </a:moveTo>
                  <a:cubicBezTo>
                    <a:pt x="15" y="20"/>
                    <a:pt x="15" y="20"/>
                    <a:pt x="15" y="20"/>
                  </a:cubicBezTo>
                  <a:cubicBezTo>
                    <a:pt x="15" y="16"/>
                    <a:pt x="4" y="0"/>
                    <a:pt x="4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7" name="Freeform 402">
              <a:extLst>
                <a:ext uri="{FF2B5EF4-FFF2-40B4-BE49-F238E27FC236}">
                  <a16:creationId xmlns:a16="http://schemas.microsoft.com/office/drawing/2014/main" id="{0C49E1A0-84AE-4E00-B36C-CF16533D63B3}"/>
                </a:ext>
              </a:extLst>
            </p:cNvPr>
            <p:cNvSpPr>
              <a:spLocks/>
            </p:cNvSpPr>
            <p:nvPr/>
          </p:nvSpPr>
          <p:spPr bwMode="gray">
            <a:xfrm>
              <a:off x="5979383" y="2019527"/>
              <a:ext cx="25517" cy="27112"/>
            </a:xfrm>
            <a:custGeom>
              <a:avLst/>
              <a:gdLst>
                <a:gd name="T0" fmla="*/ 12 w 49"/>
                <a:gd name="T1" fmla="*/ 42 h 53"/>
                <a:gd name="T2" fmla="*/ 0 w 49"/>
                <a:gd name="T3" fmla="*/ 53 h 53"/>
                <a:gd name="T4" fmla="*/ 4 w 49"/>
                <a:gd name="T5" fmla="*/ 53 h 53"/>
                <a:gd name="T6" fmla="*/ 23 w 49"/>
                <a:gd name="T7" fmla="*/ 46 h 53"/>
                <a:gd name="T8" fmla="*/ 31 w 49"/>
                <a:gd name="T9" fmla="*/ 20 h 53"/>
                <a:gd name="T10" fmla="*/ 12 w 49"/>
                <a:gd name="T11" fmla="*/ 4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53">
                  <a:moveTo>
                    <a:pt x="12" y="42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6"/>
                    <a:pt x="49" y="40"/>
                    <a:pt x="31" y="20"/>
                  </a:cubicBezTo>
                  <a:cubicBezTo>
                    <a:pt x="10" y="0"/>
                    <a:pt x="12" y="42"/>
                    <a:pt x="12" y="4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8" name="Freeform 403">
              <a:extLst>
                <a:ext uri="{FF2B5EF4-FFF2-40B4-BE49-F238E27FC236}">
                  <a16:creationId xmlns:a16="http://schemas.microsoft.com/office/drawing/2014/main" id="{4B44A646-0410-410A-AFBF-2C90080D7C0C}"/>
                </a:ext>
              </a:extLst>
            </p:cNvPr>
            <p:cNvSpPr>
              <a:spLocks/>
            </p:cNvSpPr>
            <p:nvPr/>
          </p:nvSpPr>
          <p:spPr bwMode="gray">
            <a:xfrm>
              <a:off x="5843824" y="2242800"/>
              <a:ext cx="7975" cy="6379"/>
            </a:xfrm>
            <a:custGeom>
              <a:avLst/>
              <a:gdLst>
                <a:gd name="T0" fmla="*/ 0 w 5"/>
                <a:gd name="T1" fmla="*/ 4 h 4"/>
                <a:gd name="T2" fmla="*/ 5 w 5"/>
                <a:gd name="T3" fmla="*/ 3 h 4"/>
                <a:gd name="T4" fmla="*/ 3 w 5"/>
                <a:gd name="T5" fmla="*/ 0 h 4"/>
                <a:gd name="T6" fmla="*/ 0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0" y="4"/>
                  </a:moveTo>
                  <a:lnTo>
                    <a:pt x="5" y="3"/>
                  </a:lnTo>
                  <a:lnTo>
                    <a:pt x="3" y="0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9" name="Freeform 404">
              <a:extLst>
                <a:ext uri="{FF2B5EF4-FFF2-40B4-BE49-F238E27FC236}">
                  <a16:creationId xmlns:a16="http://schemas.microsoft.com/office/drawing/2014/main" id="{B54CCB85-B89C-4C2B-803D-60231687B708}"/>
                </a:ext>
              </a:extLst>
            </p:cNvPr>
            <p:cNvSpPr>
              <a:spLocks/>
            </p:cNvSpPr>
            <p:nvPr/>
          </p:nvSpPr>
          <p:spPr bwMode="gray">
            <a:xfrm>
              <a:off x="5931538" y="2099267"/>
              <a:ext cx="14354" cy="7975"/>
            </a:xfrm>
            <a:custGeom>
              <a:avLst/>
              <a:gdLst>
                <a:gd name="T0" fmla="*/ 0 w 9"/>
                <a:gd name="T1" fmla="*/ 5 h 5"/>
                <a:gd name="T2" fmla="*/ 9 w 9"/>
                <a:gd name="T3" fmla="*/ 4 h 5"/>
                <a:gd name="T4" fmla="*/ 9 w 9"/>
                <a:gd name="T5" fmla="*/ 3 h 5"/>
                <a:gd name="T6" fmla="*/ 0 w 9"/>
                <a:gd name="T7" fmla="*/ 0 h 5"/>
                <a:gd name="T8" fmla="*/ 0 w 9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0" y="5"/>
                  </a:moveTo>
                  <a:lnTo>
                    <a:pt x="9" y="4"/>
                  </a:lnTo>
                  <a:lnTo>
                    <a:pt x="9" y="3"/>
                  </a:lnTo>
                  <a:lnTo>
                    <a:pt x="0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0" name="Freeform 405">
              <a:extLst>
                <a:ext uri="{FF2B5EF4-FFF2-40B4-BE49-F238E27FC236}">
                  <a16:creationId xmlns:a16="http://schemas.microsoft.com/office/drawing/2014/main" id="{13BCEBFB-3103-4D7D-849D-091C1A408DD9}"/>
                </a:ext>
              </a:extLst>
            </p:cNvPr>
            <p:cNvSpPr>
              <a:spLocks/>
            </p:cNvSpPr>
            <p:nvPr/>
          </p:nvSpPr>
          <p:spPr bwMode="gray">
            <a:xfrm>
              <a:off x="6130889" y="1813796"/>
              <a:ext cx="23923" cy="28707"/>
            </a:xfrm>
            <a:custGeom>
              <a:avLst/>
              <a:gdLst>
                <a:gd name="T0" fmla="*/ 21 w 47"/>
                <a:gd name="T1" fmla="*/ 51 h 56"/>
                <a:gd name="T2" fmla="*/ 44 w 47"/>
                <a:gd name="T3" fmla="*/ 37 h 56"/>
                <a:gd name="T4" fmla="*/ 27 w 47"/>
                <a:gd name="T5" fmla="*/ 13 h 56"/>
                <a:gd name="T6" fmla="*/ 22 w 47"/>
                <a:gd name="T7" fmla="*/ 28 h 56"/>
                <a:gd name="T8" fmla="*/ 8 w 47"/>
                <a:gd name="T9" fmla="*/ 0 h 56"/>
                <a:gd name="T10" fmla="*/ 0 w 47"/>
                <a:gd name="T11" fmla="*/ 12 h 56"/>
                <a:gd name="T12" fmla="*/ 14 w 47"/>
                <a:gd name="T13" fmla="*/ 39 h 56"/>
                <a:gd name="T14" fmla="*/ 21 w 47"/>
                <a:gd name="T15" fmla="*/ 5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56">
                  <a:moveTo>
                    <a:pt x="21" y="51"/>
                  </a:moveTo>
                  <a:cubicBezTo>
                    <a:pt x="43" y="56"/>
                    <a:pt x="47" y="52"/>
                    <a:pt x="44" y="37"/>
                  </a:cubicBezTo>
                  <a:cubicBezTo>
                    <a:pt x="37" y="25"/>
                    <a:pt x="27" y="13"/>
                    <a:pt x="27" y="13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6" y="46"/>
                    <a:pt x="21" y="5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1" name="Freeform 407">
              <a:extLst>
                <a:ext uri="{FF2B5EF4-FFF2-40B4-BE49-F238E27FC236}">
                  <a16:creationId xmlns:a16="http://schemas.microsoft.com/office/drawing/2014/main" id="{F17F76A9-C43E-42BC-8DEA-D1A16B12062C}"/>
                </a:ext>
              </a:extLst>
            </p:cNvPr>
            <p:cNvSpPr>
              <a:spLocks/>
            </p:cNvSpPr>
            <p:nvPr/>
          </p:nvSpPr>
          <p:spPr bwMode="gray">
            <a:xfrm>
              <a:off x="5843825" y="2233230"/>
              <a:ext cx="14354" cy="6379"/>
            </a:xfrm>
            <a:custGeom>
              <a:avLst/>
              <a:gdLst>
                <a:gd name="T0" fmla="*/ 0 w 9"/>
                <a:gd name="T1" fmla="*/ 3 h 4"/>
                <a:gd name="T2" fmla="*/ 9 w 9"/>
                <a:gd name="T3" fmla="*/ 4 h 4"/>
                <a:gd name="T4" fmla="*/ 9 w 9"/>
                <a:gd name="T5" fmla="*/ 1 h 4"/>
                <a:gd name="T6" fmla="*/ 4 w 9"/>
                <a:gd name="T7" fmla="*/ 0 h 4"/>
                <a:gd name="T8" fmla="*/ 0 w 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4">
                  <a:moveTo>
                    <a:pt x="0" y="3"/>
                  </a:moveTo>
                  <a:lnTo>
                    <a:pt x="9" y="4"/>
                  </a:lnTo>
                  <a:lnTo>
                    <a:pt x="9" y="1"/>
                  </a:lnTo>
                  <a:lnTo>
                    <a:pt x="4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2" name="Freeform 408">
              <a:extLst>
                <a:ext uri="{FF2B5EF4-FFF2-40B4-BE49-F238E27FC236}">
                  <a16:creationId xmlns:a16="http://schemas.microsoft.com/office/drawing/2014/main" id="{790BAEE5-4BD7-4EAF-86EF-515A92B76FC7}"/>
                </a:ext>
              </a:extLst>
            </p:cNvPr>
            <p:cNvSpPr>
              <a:spLocks/>
            </p:cNvSpPr>
            <p:nvPr/>
          </p:nvSpPr>
          <p:spPr bwMode="gray">
            <a:xfrm>
              <a:off x="5883694" y="2191765"/>
              <a:ext cx="14354" cy="20733"/>
            </a:xfrm>
            <a:custGeom>
              <a:avLst/>
              <a:gdLst>
                <a:gd name="T0" fmla="*/ 5 w 9"/>
                <a:gd name="T1" fmla="*/ 5 h 13"/>
                <a:gd name="T2" fmla="*/ 1 w 9"/>
                <a:gd name="T3" fmla="*/ 3 h 13"/>
                <a:gd name="T4" fmla="*/ 0 w 9"/>
                <a:gd name="T5" fmla="*/ 9 h 13"/>
                <a:gd name="T6" fmla="*/ 3 w 9"/>
                <a:gd name="T7" fmla="*/ 10 h 13"/>
                <a:gd name="T8" fmla="*/ 3 w 9"/>
                <a:gd name="T9" fmla="*/ 13 h 13"/>
                <a:gd name="T10" fmla="*/ 4 w 9"/>
                <a:gd name="T11" fmla="*/ 13 h 13"/>
                <a:gd name="T12" fmla="*/ 9 w 9"/>
                <a:gd name="T13" fmla="*/ 2 h 13"/>
                <a:gd name="T14" fmla="*/ 6 w 9"/>
                <a:gd name="T15" fmla="*/ 0 h 13"/>
                <a:gd name="T16" fmla="*/ 5 w 9"/>
                <a:gd name="T17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3">
                  <a:moveTo>
                    <a:pt x="5" y="5"/>
                  </a:moveTo>
                  <a:lnTo>
                    <a:pt x="1" y="3"/>
                  </a:lnTo>
                  <a:lnTo>
                    <a:pt x="0" y="9"/>
                  </a:lnTo>
                  <a:lnTo>
                    <a:pt x="3" y="10"/>
                  </a:lnTo>
                  <a:lnTo>
                    <a:pt x="3" y="13"/>
                  </a:lnTo>
                  <a:lnTo>
                    <a:pt x="4" y="13"/>
                  </a:lnTo>
                  <a:lnTo>
                    <a:pt x="9" y="2"/>
                  </a:lnTo>
                  <a:lnTo>
                    <a:pt x="6" y="0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3" name="Freeform 409">
              <a:extLst>
                <a:ext uri="{FF2B5EF4-FFF2-40B4-BE49-F238E27FC236}">
                  <a16:creationId xmlns:a16="http://schemas.microsoft.com/office/drawing/2014/main" id="{CAD399A7-8602-4D6C-BBBF-74D5600EC4E4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5155" y="1705349"/>
              <a:ext cx="22327" cy="15948"/>
            </a:xfrm>
            <a:custGeom>
              <a:avLst/>
              <a:gdLst>
                <a:gd name="T0" fmla="*/ 23 w 41"/>
                <a:gd name="T1" fmla="*/ 1 h 28"/>
                <a:gd name="T2" fmla="*/ 18 w 41"/>
                <a:gd name="T3" fmla="*/ 28 h 28"/>
                <a:gd name="T4" fmla="*/ 23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3" y="1"/>
                  </a:moveTo>
                  <a:cubicBezTo>
                    <a:pt x="0" y="0"/>
                    <a:pt x="18" y="28"/>
                    <a:pt x="18" y="28"/>
                  </a:cubicBezTo>
                  <a:cubicBezTo>
                    <a:pt x="37" y="25"/>
                    <a:pt x="41" y="2"/>
                    <a:pt x="23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4" name="Freeform 410">
              <a:extLst>
                <a:ext uri="{FF2B5EF4-FFF2-40B4-BE49-F238E27FC236}">
                  <a16:creationId xmlns:a16="http://schemas.microsoft.com/office/drawing/2014/main" id="{7FABCCC5-D8B1-419B-8026-D47B4495A479}"/>
                </a:ext>
              </a:extLst>
            </p:cNvPr>
            <p:cNvSpPr>
              <a:spLocks/>
            </p:cNvSpPr>
            <p:nvPr/>
          </p:nvSpPr>
          <p:spPr bwMode="gray">
            <a:xfrm>
              <a:off x="6328646" y="1690995"/>
              <a:ext cx="12758" cy="11164"/>
            </a:xfrm>
            <a:custGeom>
              <a:avLst/>
              <a:gdLst>
                <a:gd name="T0" fmla="*/ 6 w 8"/>
                <a:gd name="T1" fmla="*/ 0 h 7"/>
                <a:gd name="T2" fmla="*/ 0 w 8"/>
                <a:gd name="T3" fmla="*/ 4 h 7"/>
                <a:gd name="T4" fmla="*/ 8 w 8"/>
                <a:gd name="T5" fmla="*/ 7 h 7"/>
                <a:gd name="T6" fmla="*/ 6 w 8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7">
                  <a:moveTo>
                    <a:pt x="6" y="0"/>
                  </a:moveTo>
                  <a:lnTo>
                    <a:pt x="0" y="4"/>
                  </a:lnTo>
                  <a:lnTo>
                    <a:pt x="8" y="7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5" name="Freeform 411">
              <a:extLst>
                <a:ext uri="{FF2B5EF4-FFF2-40B4-BE49-F238E27FC236}">
                  <a16:creationId xmlns:a16="http://schemas.microsoft.com/office/drawing/2014/main" id="{CCB3294B-C93E-4EB5-898F-D48F64A40C30}"/>
                </a:ext>
              </a:extLst>
            </p:cNvPr>
            <p:cNvSpPr>
              <a:spLocks/>
            </p:cNvSpPr>
            <p:nvPr/>
          </p:nvSpPr>
          <p:spPr bwMode="gray">
            <a:xfrm>
              <a:off x="6354163" y="1676642"/>
              <a:ext cx="41465" cy="33491"/>
            </a:xfrm>
            <a:custGeom>
              <a:avLst/>
              <a:gdLst>
                <a:gd name="T0" fmla="*/ 3 w 79"/>
                <a:gd name="T1" fmla="*/ 48 h 61"/>
                <a:gd name="T2" fmla="*/ 14 w 79"/>
                <a:gd name="T3" fmla="*/ 41 h 61"/>
                <a:gd name="T4" fmla="*/ 14 w 79"/>
                <a:gd name="T5" fmla="*/ 52 h 61"/>
                <a:gd name="T6" fmla="*/ 36 w 79"/>
                <a:gd name="T7" fmla="*/ 61 h 61"/>
                <a:gd name="T8" fmla="*/ 78 w 79"/>
                <a:gd name="T9" fmla="*/ 40 h 61"/>
                <a:gd name="T10" fmla="*/ 79 w 79"/>
                <a:gd name="T11" fmla="*/ 25 h 61"/>
                <a:gd name="T12" fmla="*/ 56 w 79"/>
                <a:gd name="T13" fmla="*/ 39 h 61"/>
                <a:gd name="T14" fmla="*/ 45 w 79"/>
                <a:gd name="T15" fmla="*/ 31 h 61"/>
                <a:gd name="T16" fmla="*/ 64 w 79"/>
                <a:gd name="T17" fmla="*/ 16 h 61"/>
                <a:gd name="T18" fmla="*/ 54 w 79"/>
                <a:gd name="T19" fmla="*/ 4 h 61"/>
                <a:gd name="T20" fmla="*/ 46 w 79"/>
                <a:gd name="T21" fmla="*/ 15 h 61"/>
                <a:gd name="T22" fmla="*/ 39 w 79"/>
                <a:gd name="T23" fmla="*/ 0 h 61"/>
                <a:gd name="T24" fmla="*/ 27 w 79"/>
                <a:gd name="T25" fmla="*/ 7 h 61"/>
                <a:gd name="T26" fmla="*/ 30 w 79"/>
                <a:gd name="T27" fmla="*/ 22 h 61"/>
                <a:gd name="T28" fmla="*/ 0 w 79"/>
                <a:gd name="T29" fmla="*/ 29 h 61"/>
                <a:gd name="T30" fmla="*/ 3 w 79"/>
                <a:gd name="T31" fmla="*/ 4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9" h="61">
                  <a:moveTo>
                    <a:pt x="3" y="48"/>
                  </a:moveTo>
                  <a:cubicBezTo>
                    <a:pt x="7" y="48"/>
                    <a:pt x="14" y="41"/>
                    <a:pt x="14" y="41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78" y="40"/>
                    <a:pt x="78" y="40"/>
                    <a:pt x="78" y="40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56" y="39"/>
                    <a:pt x="56" y="39"/>
                    <a:pt x="56" y="39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64" y="16"/>
                    <a:pt x="64" y="16"/>
                    <a:pt x="64" y="16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0" y="29"/>
                    <a:pt x="0" y="29"/>
                    <a:pt x="0" y="29"/>
                  </a:cubicBezTo>
                  <a:lnTo>
                    <a:pt x="3" y="48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6" name="Freeform 412">
              <a:extLst>
                <a:ext uri="{FF2B5EF4-FFF2-40B4-BE49-F238E27FC236}">
                  <a16:creationId xmlns:a16="http://schemas.microsoft.com/office/drawing/2014/main" id="{59428336-28F2-49A3-8614-B372BE2394D4}"/>
                </a:ext>
              </a:extLst>
            </p:cNvPr>
            <p:cNvSpPr>
              <a:spLocks/>
            </p:cNvSpPr>
            <p:nvPr/>
          </p:nvSpPr>
          <p:spPr bwMode="gray">
            <a:xfrm>
              <a:off x="6574247" y="1789873"/>
              <a:ext cx="11164" cy="22327"/>
            </a:xfrm>
            <a:custGeom>
              <a:avLst/>
              <a:gdLst>
                <a:gd name="T0" fmla="*/ 0 w 7"/>
                <a:gd name="T1" fmla="*/ 3 h 14"/>
                <a:gd name="T2" fmla="*/ 1 w 7"/>
                <a:gd name="T3" fmla="*/ 14 h 14"/>
                <a:gd name="T4" fmla="*/ 7 w 7"/>
                <a:gd name="T5" fmla="*/ 11 h 14"/>
                <a:gd name="T6" fmla="*/ 4 w 7"/>
                <a:gd name="T7" fmla="*/ 0 h 14"/>
                <a:gd name="T8" fmla="*/ 0 w 7"/>
                <a:gd name="T9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4">
                  <a:moveTo>
                    <a:pt x="0" y="3"/>
                  </a:moveTo>
                  <a:lnTo>
                    <a:pt x="1" y="14"/>
                  </a:lnTo>
                  <a:lnTo>
                    <a:pt x="7" y="11"/>
                  </a:lnTo>
                  <a:lnTo>
                    <a:pt x="4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7" name="Freeform 413">
              <a:extLst>
                <a:ext uri="{FF2B5EF4-FFF2-40B4-BE49-F238E27FC236}">
                  <a16:creationId xmlns:a16="http://schemas.microsoft.com/office/drawing/2014/main" id="{73E3C25D-16DD-4672-B5DA-0ECCEFE87C51}"/>
                </a:ext>
              </a:extLst>
            </p:cNvPr>
            <p:cNvSpPr>
              <a:spLocks/>
            </p:cNvSpPr>
            <p:nvPr/>
          </p:nvSpPr>
          <p:spPr bwMode="gray">
            <a:xfrm>
              <a:off x="6247311" y="1786683"/>
              <a:ext cx="28707" cy="20733"/>
            </a:xfrm>
            <a:custGeom>
              <a:avLst/>
              <a:gdLst>
                <a:gd name="T0" fmla="*/ 7 w 55"/>
                <a:gd name="T1" fmla="*/ 24 h 41"/>
                <a:gd name="T2" fmla="*/ 25 w 55"/>
                <a:gd name="T3" fmla="*/ 36 h 41"/>
                <a:gd name="T4" fmla="*/ 52 w 55"/>
                <a:gd name="T5" fmla="*/ 26 h 41"/>
                <a:gd name="T6" fmla="*/ 7 w 55"/>
                <a:gd name="T7" fmla="*/ 2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41">
                  <a:moveTo>
                    <a:pt x="7" y="24"/>
                  </a:moveTo>
                  <a:cubicBezTo>
                    <a:pt x="6" y="35"/>
                    <a:pt x="25" y="36"/>
                    <a:pt x="25" y="36"/>
                  </a:cubicBezTo>
                  <a:cubicBezTo>
                    <a:pt x="25" y="36"/>
                    <a:pt x="55" y="41"/>
                    <a:pt x="52" y="26"/>
                  </a:cubicBezTo>
                  <a:cubicBezTo>
                    <a:pt x="52" y="10"/>
                    <a:pt x="0" y="0"/>
                    <a:pt x="7" y="2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8" name="Freeform 414">
              <a:extLst>
                <a:ext uri="{FF2B5EF4-FFF2-40B4-BE49-F238E27FC236}">
                  <a16:creationId xmlns:a16="http://schemas.microsoft.com/office/drawing/2014/main" id="{61090A10-91C6-4E0B-8139-5EBEF014B7E6}"/>
                </a:ext>
              </a:extLst>
            </p:cNvPr>
            <p:cNvSpPr>
              <a:spLocks/>
            </p:cNvSpPr>
            <p:nvPr/>
          </p:nvSpPr>
          <p:spPr bwMode="gray">
            <a:xfrm>
              <a:off x="5990547" y="1973277"/>
              <a:ext cx="15948" cy="15948"/>
            </a:xfrm>
            <a:custGeom>
              <a:avLst/>
              <a:gdLst>
                <a:gd name="T0" fmla="*/ 11 w 30"/>
                <a:gd name="T1" fmla="*/ 24 h 32"/>
                <a:gd name="T2" fmla="*/ 29 w 30"/>
                <a:gd name="T3" fmla="*/ 32 h 32"/>
                <a:gd name="T4" fmla="*/ 30 w 30"/>
                <a:gd name="T5" fmla="*/ 13 h 32"/>
                <a:gd name="T6" fmla="*/ 4 w 30"/>
                <a:gd name="T7" fmla="*/ 0 h 32"/>
                <a:gd name="T8" fmla="*/ 0 w 30"/>
                <a:gd name="T9" fmla="*/ 8 h 32"/>
                <a:gd name="T10" fmla="*/ 11 w 30"/>
                <a:gd name="T11" fmla="*/ 2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2">
                  <a:moveTo>
                    <a:pt x="11" y="24"/>
                  </a:moveTo>
                  <a:cubicBezTo>
                    <a:pt x="21" y="32"/>
                    <a:pt x="29" y="32"/>
                    <a:pt x="29" y="32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3" y="23"/>
                    <a:pt x="11" y="2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9" name="Freeform 415">
              <a:extLst>
                <a:ext uri="{FF2B5EF4-FFF2-40B4-BE49-F238E27FC236}">
                  <a16:creationId xmlns:a16="http://schemas.microsoft.com/office/drawing/2014/main" id="{6F843E09-1053-4A76-9162-9DCCD2513064}"/>
                </a:ext>
              </a:extLst>
            </p:cNvPr>
            <p:cNvSpPr>
              <a:spLocks/>
            </p:cNvSpPr>
            <p:nvPr/>
          </p:nvSpPr>
          <p:spPr bwMode="gray">
            <a:xfrm>
              <a:off x="5323917" y="3137487"/>
              <a:ext cx="15948" cy="11164"/>
            </a:xfrm>
            <a:custGeom>
              <a:avLst/>
              <a:gdLst>
                <a:gd name="T0" fmla="*/ 10 w 10"/>
                <a:gd name="T1" fmla="*/ 3 h 7"/>
                <a:gd name="T2" fmla="*/ 0 w 10"/>
                <a:gd name="T3" fmla="*/ 0 h 7"/>
                <a:gd name="T4" fmla="*/ 9 w 10"/>
                <a:gd name="T5" fmla="*/ 7 h 7"/>
                <a:gd name="T6" fmla="*/ 10 w 10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10" y="3"/>
                  </a:moveTo>
                  <a:lnTo>
                    <a:pt x="0" y="0"/>
                  </a:lnTo>
                  <a:lnTo>
                    <a:pt x="9" y="7"/>
                  </a:lnTo>
                  <a:lnTo>
                    <a:pt x="10" y="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0" name="Freeform 416">
              <a:extLst>
                <a:ext uri="{FF2B5EF4-FFF2-40B4-BE49-F238E27FC236}">
                  <a16:creationId xmlns:a16="http://schemas.microsoft.com/office/drawing/2014/main" id="{3AEF7CA9-99A1-4B90-A26A-A0AECCB435A6}"/>
                </a:ext>
              </a:extLst>
            </p:cNvPr>
            <p:cNvSpPr>
              <a:spLocks/>
            </p:cNvSpPr>
            <p:nvPr/>
          </p:nvSpPr>
          <p:spPr bwMode="gray">
            <a:xfrm>
              <a:off x="5366976" y="3016281"/>
              <a:ext cx="7975" cy="12758"/>
            </a:xfrm>
            <a:custGeom>
              <a:avLst/>
              <a:gdLst>
                <a:gd name="T0" fmla="*/ 5 w 5"/>
                <a:gd name="T1" fmla="*/ 4 h 8"/>
                <a:gd name="T2" fmla="*/ 2 w 5"/>
                <a:gd name="T3" fmla="*/ 0 h 8"/>
                <a:gd name="T4" fmla="*/ 0 w 5"/>
                <a:gd name="T5" fmla="*/ 3 h 8"/>
                <a:gd name="T6" fmla="*/ 1 w 5"/>
                <a:gd name="T7" fmla="*/ 8 h 8"/>
                <a:gd name="T8" fmla="*/ 5 w 5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5" y="4"/>
                  </a:moveTo>
                  <a:lnTo>
                    <a:pt x="2" y="0"/>
                  </a:lnTo>
                  <a:lnTo>
                    <a:pt x="0" y="3"/>
                  </a:lnTo>
                  <a:lnTo>
                    <a:pt x="1" y="8"/>
                  </a:lnTo>
                  <a:lnTo>
                    <a:pt x="5" y="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1" name="Freeform 417">
              <a:extLst>
                <a:ext uri="{FF2B5EF4-FFF2-40B4-BE49-F238E27FC236}">
                  <a16:creationId xmlns:a16="http://schemas.microsoft.com/office/drawing/2014/main" id="{4E68BFAD-B911-4A87-8FA2-4B3572CE37F5}"/>
                </a:ext>
              </a:extLst>
            </p:cNvPr>
            <p:cNvSpPr>
              <a:spLocks/>
            </p:cNvSpPr>
            <p:nvPr/>
          </p:nvSpPr>
          <p:spPr bwMode="gray">
            <a:xfrm>
              <a:off x="5985762" y="2081724"/>
              <a:ext cx="9569" cy="6379"/>
            </a:xfrm>
            <a:custGeom>
              <a:avLst/>
              <a:gdLst>
                <a:gd name="T0" fmla="*/ 1 w 6"/>
                <a:gd name="T1" fmla="*/ 0 h 4"/>
                <a:gd name="T2" fmla="*/ 0 w 6"/>
                <a:gd name="T3" fmla="*/ 4 h 4"/>
                <a:gd name="T4" fmla="*/ 6 w 6"/>
                <a:gd name="T5" fmla="*/ 4 h 4"/>
                <a:gd name="T6" fmla="*/ 1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1" y="0"/>
                  </a:moveTo>
                  <a:lnTo>
                    <a:pt x="0" y="4"/>
                  </a:lnTo>
                  <a:lnTo>
                    <a:pt x="6" y="4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2" name="Freeform 418">
              <a:extLst>
                <a:ext uri="{FF2B5EF4-FFF2-40B4-BE49-F238E27FC236}">
                  <a16:creationId xmlns:a16="http://schemas.microsoft.com/office/drawing/2014/main" id="{747E4F34-418A-43D6-A89D-37C4F3A98B98}"/>
                </a:ext>
              </a:extLst>
            </p:cNvPr>
            <p:cNvSpPr>
              <a:spLocks/>
            </p:cNvSpPr>
            <p:nvPr/>
          </p:nvSpPr>
          <p:spPr bwMode="gray">
            <a:xfrm>
              <a:off x="6180329" y="1840907"/>
              <a:ext cx="14354" cy="7975"/>
            </a:xfrm>
            <a:custGeom>
              <a:avLst/>
              <a:gdLst>
                <a:gd name="T0" fmla="*/ 0 w 27"/>
                <a:gd name="T1" fmla="*/ 15 h 15"/>
                <a:gd name="T2" fmla="*/ 27 w 27"/>
                <a:gd name="T3" fmla="*/ 12 h 15"/>
                <a:gd name="T4" fmla="*/ 12 w 27"/>
                <a:gd name="T5" fmla="*/ 0 h 15"/>
                <a:gd name="T6" fmla="*/ 0 w 27"/>
                <a:gd name="T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15">
                  <a:moveTo>
                    <a:pt x="0" y="15"/>
                  </a:moveTo>
                  <a:cubicBezTo>
                    <a:pt x="27" y="12"/>
                    <a:pt x="27" y="12"/>
                    <a:pt x="27" y="12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4" y="11"/>
                    <a:pt x="0" y="1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3" name="Freeform 419">
              <a:extLst>
                <a:ext uri="{FF2B5EF4-FFF2-40B4-BE49-F238E27FC236}">
                  <a16:creationId xmlns:a16="http://schemas.microsoft.com/office/drawing/2014/main" id="{9DC2DD6A-122B-4C92-BE39-3E16DC364AFE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1965" y="1734055"/>
              <a:ext cx="28707" cy="35086"/>
            </a:xfrm>
            <a:custGeom>
              <a:avLst/>
              <a:gdLst>
                <a:gd name="T0" fmla="*/ 28 w 55"/>
                <a:gd name="T1" fmla="*/ 65 h 66"/>
                <a:gd name="T2" fmla="*/ 38 w 55"/>
                <a:gd name="T3" fmla="*/ 20 h 66"/>
                <a:gd name="T4" fmla="*/ 10 w 55"/>
                <a:gd name="T5" fmla="*/ 46 h 66"/>
                <a:gd name="T6" fmla="*/ 28 w 55"/>
                <a:gd name="T7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66">
                  <a:moveTo>
                    <a:pt x="28" y="65"/>
                  </a:moveTo>
                  <a:cubicBezTo>
                    <a:pt x="39" y="66"/>
                    <a:pt x="55" y="40"/>
                    <a:pt x="38" y="20"/>
                  </a:cubicBezTo>
                  <a:cubicBezTo>
                    <a:pt x="16" y="0"/>
                    <a:pt x="0" y="18"/>
                    <a:pt x="10" y="46"/>
                  </a:cubicBezTo>
                  <a:cubicBezTo>
                    <a:pt x="10" y="46"/>
                    <a:pt x="17" y="65"/>
                    <a:pt x="28" y="6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4" name="Freeform 420">
              <a:extLst>
                <a:ext uri="{FF2B5EF4-FFF2-40B4-BE49-F238E27FC236}">
                  <a16:creationId xmlns:a16="http://schemas.microsoft.com/office/drawing/2014/main" id="{3D9952D3-0433-4E79-9CE3-0F6FEF6BABBA}"/>
                </a:ext>
              </a:extLst>
            </p:cNvPr>
            <p:cNvSpPr>
              <a:spLocks/>
            </p:cNvSpPr>
            <p:nvPr/>
          </p:nvSpPr>
          <p:spPr bwMode="gray">
            <a:xfrm>
              <a:off x="6130890" y="1847286"/>
              <a:ext cx="22327" cy="19138"/>
            </a:xfrm>
            <a:custGeom>
              <a:avLst/>
              <a:gdLst>
                <a:gd name="T0" fmla="*/ 4 w 14"/>
                <a:gd name="T1" fmla="*/ 6 h 12"/>
                <a:gd name="T2" fmla="*/ 0 w 14"/>
                <a:gd name="T3" fmla="*/ 12 h 12"/>
                <a:gd name="T4" fmla="*/ 8 w 14"/>
                <a:gd name="T5" fmla="*/ 12 h 12"/>
                <a:gd name="T6" fmla="*/ 14 w 14"/>
                <a:gd name="T7" fmla="*/ 0 h 12"/>
                <a:gd name="T8" fmla="*/ 10 w 14"/>
                <a:gd name="T9" fmla="*/ 0 h 12"/>
                <a:gd name="T10" fmla="*/ 4 w 14"/>
                <a:gd name="T11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2">
                  <a:moveTo>
                    <a:pt x="4" y="6"/>
                  </a:moveTo>
                  <a:lnTo>
                    <a:pt x="0" y="12"/>
                  </a:lnTo>
                  <a:lnTo>
                    <a:pt x="8" y="12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4" y="6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5" name="Freeform 421">
              <a:extLst>
                <a:ext uri="{FF2B5EF4-FFF2-40B4-BE49-F238E27FC236}">
                  <a16:creationId xmlns:a16="http://schemas.microsoft.com/office/drawing/2014/main" id="{BB50B812-C2CF-476F-B2DF-3D4718B79D5F}"/>
                </a:ext>
              </a:extLst>
            </p:cNvPr>
            <p:cNvSpPr>
              <a:spLocks/>
            </p:cNvSpPr>
            <p:nvPr/>
          </p:nvSpPr>
          <p:spPr bwMode="gray">
            <a:xfrm>
              <a:off x="6014469" y="1987629"/>
              <a:ext cx="19138" cy="15948"/>
            </a:xfrm>
            <a:custGeom>
              <a:avLst/>
              <a:gdLst>
                <a:gd name="T0" fmla="*/ 0 w 34"/>
                <a:gd name="T1" fmla="*/ 30 h 30"/>
                <a:gd name="T2" fmla="*/ 15 w 34"/>
                <a:gd name="T3" fmla="*/ 27 h 30"/>
                <a:gd name="T4" fmla="*/ 34 w 34"/>
                <a:gd name="T5" fmla="*/ 20 h 30"/>
                <a:gd name="T6" fmla="*/ 17 w 34"/>
                <a:gd name="T7" fmla="*/ 0 h 30"/>
                <a:gd name="T8" fmla="*/ 0 w 34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">
                  <a:moveTo>
                    <a:pt x="0" y="30"/>
                  </a:moveTo>
                  <a:cubicBezTo>
                    <a:pt x="0" y="30"/>
                    <a:pt x="12" y="30"/>
                    <a:pt x="15" y="27"/>
                  </a:cubicBezTo>
                  <a:cubicBezTo>
                    <a:pt x="23" y="27"/>
                    <a:pt x="34" y="20"/>
                    <a:pt x="34" y="20"/>
                  </a:cubicBezTo>
                  <a:cubicBezTo>
                    <a:pt x="17" y="0"/>
                    <a:pt x="17" y="0"/>
                    <a:pt x="17" y="0"/>
                  </a:cubicBezTo>
                  <a:lnTo>
                    <a:pt x="0" y="3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6" name="Freeform 422">
              <a:extLst>
                <a:ext uri="{FF2B5EF4-FFF2-40B4-BE49-F238E27FC236}">
                  <a16:creationId xmlns:a16="http://schemas.microsoft.com/office/drawing/2014/main" id="{94306D74-428A-4D45-B554-578EEAF1D3CE}"/>
                </a:ext>
              </a:extLst>
            </p:cNvPr>
            <p:cNvSpPr>
              <a:spLocks/>
            </p:cNvSpPr>
            <p:nvPr/>
          </p:nvSpPr>
          <p:spPr bwMode="gray">
            <a:xfrm>
              <a:off x="6028822" y="1978061"/>
              <a:ext cx="19138" cy="19138"/>
            </a:xfrm>
            <a:custGeom>
              <a:avLst/>
              <a:gdLst>
                <a:gd name="T0" fmla="*/ 18 w 36"/>
                <a:gd name="T1" fmla="*/ 5 h 36"/>
                <a:gd name="T2" fmla="*/ 0 w 36"/>
                <a:gd name="T3" fmla="*/ 8 h 36"/>
                <a:gd name="T4" fmla="*/ 14 w 36"/>
                <a:gd name="T5" fmla="*/ 31 h 36"/>
                <a:gd name="T6" fmla="*/ 33 w 36"/>
                <a:gd name="T7" fmla="*/ 17 h 36"/>
                <a:gd name="T8" fmla="*/ 18 w 36"/>
                <a:gd name="T9" fmla="*/ 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36">
                  <a:moveTo>
                    <a:pt x="18" y="5"/>
                  </a:moveTo>
                  <a:cubicBezTo>
                    <a:pt x="7" y="0"/>
                    <a:pt x="0" y="8"/>
                    <a:pt x="0" y="8"/>
                  </a:cubicBezTo>
                  <a:cubicBezTo>
                    <a:pt x="0" y="8"/>
                    <a:pt x="2" y="31"/>
                    <a:pt x="14" y="31"/>
                  </a:cubicBezTo>
                  <a:cubicBezTo>
                    <a:pt x="21" y="36"/>
                    <a:pt x="36" y="21"/>
                    <a:pt x="33" y="17"/>
                  </a:cubicBezTo>
                  <a:cubicBezTo>
                    <a:pt x="30" y="9"/>
                    <a:pt x="26" y="5"/>
                    <a:pt x="18" y="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7" name="Freeform 423">
              <a:extLst>
                <a:ext uri="{FF2B5EF4-FFF2-40B4-BE49-F238E27FC236}">
                  <a16:creationId xmlns:a16="http://schemas.microsoft.com/office/drawing/2014/main" id="{96F4CA2B-BD6C-44AC-92F0-F8E94B9461C8}"/>
                </a:ext>
              </a:extLst>
            </p:cNvPr>
            <p:cNvSpPr>
              <a:spLocks/>
            </p:cNvSpPr>
            <p:nvPr/>
          </p:nvSpPr>
          <p:spPr bwMode="gray">
            <a:xfrm>
              <a:off x="6164381" y="1807416"/>
              <a:ext cx="25517" cy="35086"/>
            </a:xfrm>
            <a:custGeom>
              <a:avLst/>
              <a:gdLst>
                <a:gd name="T0" fmla="*/ 15 w 46"/>
                <a:gd name="T1" fmla="*/ 61 h 65"/>
                <a:gd name="T2" fmla="*/ 36 w 46"/>
                <a:gd name="T3" fmla="*/ 20 h 65"/>
                <a:gd name="T4" fmla="*/ 5 w 46"/>
                <a:gd name="T5" fmla="*/ 37 h 65"/>
                <a:gd name="T6" fmla="*/ 15 w 46"/>
                <a:gd name="T7" fmla="*/ 6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65">
                  <a:moveTo>
                    <a:pt x="15" y="61"/>
                  </a:moveTo>
                  <a:cubicBezTo>
                    <a:pt x="33" y="65"/>
                    <a:pt x="46" y="39"/>
                    <a:pt x="36" y="20"/>
                  </a:cubicBezTo>
                  <a:cubicBezTo>
                    <a:pt x="29" y="0"/>
                    <a:pt x="10" y="15"/>
                    <a:pt x="5" y="37"/>
                  </a:cubicBezTo>
                  <a:cubicBezTo>
                    <a:pt x="0" y="56"/>
                    <a:pt x="15" y="61"/>
                    <a:pt x="15" y="6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8" name="Freeform 424">
              <a:extLst>
                <a:ext uri="{FF2B5EF4-FFF2-40B4-BE49-F238E27FC236}">
                  <a16:creationId xmlns:a16="http://schemas.microsoft.com/office/drawing/2014/main" id="{5274D651-9449-4F8C-A7DB-9A97FCFE37A3}"/>
                </a:ext>
              </a:extLst>
            </p:cNvPr>
            <p:cNvSpPr>
              <a:spLocks/>
            </p:cNvSpPr>
            <p:nvPr/>
          </p:nvSpPr>
          <p:spPr bwMode="gray">
            <a:xfrm>
              <a:off x="6173949" y="1853665"/>
              <a:ext cx="7975" cy="14354"/>
            </a:xfrm>
            <a:custGeom>
              <a:avLst/>
              <a:gdLst>
                <a:gd name="T0" fmla="*/ 1 w 5"/>
                <a:gd name="T1" fmla="*/ 2 h 9"/>
                <a:gd name="T2" fmla="*/ 0 w 5"/>
                <a:gd name="T3" fmla="*/ 9 h 9"/>
                <a:gd name="T4" fmla="*/ 5 w 5"/>
                <a:gd name="T5" fmla="*/ 7 h 9"/>
                <a:gd name="T6" fmla="*/ 4 w 5"/>
                <a:gd name="T7" fmla="*/ 0 h 9"/>
                <a:gd name="T8" fmla="*/ 1 w 5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1" y="2"/>
                  </a:moveTo>
                  <a:lnTo>
                    <a:pt x="0" y="9"/>
                  </a:lnTo>
                  <a:lnTo>
                    <a:pt x="5" y="7"/>
                  </a:lnTo>
                  <a:lnTo>
                    <a:pt x="4" y="0"/>
                  </a:lnTo>
                  <a:lnTo>
                    <a:pt x="1" y="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9" name="Freeform 425">
              <a:extLst>
                <a:ext uri="{FF2B5EF4-FFF2-40B4-BE49-F238E27FC236}">
                  <a16:creationId xmlns:a16="http://schemas.microsoft.com/office/drawing/2014/main" id="{1D3E6F61-FCB1-4027-B289-9A4D6D63DE79}"/>
                </a:ext>
              </a:extLst>
            </p:cNvPr>
            <p:cNvSpPr>
              <a:spLocks/>
            </p:cNvSpPr>
            <p:nvPr/>
          </p:nvSpPr>
          <p:spPr bwMode="gray">
            <a:xfrm>
              <a:off x="6268044" y="1754787"/>
              <a:ext cx="30302" cy="43060"/>
            </a:xfrm>
            <a:custGeom>
              <a:avLst/>
              <a:gdLst>
                <a:gd name="T0" fmla="*/ 12 w 19"/>
                <a:gd name="T1" fmla="*/ 7 h 27"/>
                <a:gd name="T2" fmla="*/ 9 w 19"/>
                <a:gd name="T3" fmla="*/ 12 h 27"/>
                <a:gd name="T4" fmla="*/ 7 w 19"/>
                <a:gd name="T5" fmla="*/ 10 h 27"/>
                <a:gd name="T6" fmla="*/ 0 w 19"/>
                <a:gd name="T7" fmla="*/ 20 h 27"/>
                <a:gd name="T8" fmla="*/ 6 w 19"/>
                <a:gd name="T9" fmla="*/ 23 h 27"/>
                <a:gd name="T10" fmla="*/ 8 w 19"/>
                <a:gd name="T11" fmla="*/ 21 h 27"/>
                <a:gd name="T12" fmla="*/ 7 w 19"/>
                <a:gd name="T13" fmla="*/ 27 h 27"/>
                <a:gd name="T14" fmla="*/ 12 w 19"/>
                <a:gd name="T15" fmla="*/ 27 h 27"/>
                <a:gd name="T16" fmla="*/ 19 w 19"/>
                <a:gd name="T17" fmla="*/ 12 h 27"/>
                <a:gd name="T18" fmla="*/ 15 w 19"/>
                <a:gd name="T19" fmla="*/ 0 h 27"/>
                <a:gd name="T20" fmla="*/ 10 w 19"/>
                <a:gd name="T21" fmla="*/ 2 h 27"/>
                <a:gd name="T22" fmla="*/ 12 w 19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27">
                  <a:moveTo>
                    <a:pt x="12" y="7"/>
                  </a:moveTo>
                  <a:lnTo>
                    <a:pt x="9" y="12"/>
                  </a:lnTo>
                  <a:lnTo>
                    <a:pt x="7" y="10"/>
                  </a:lnTo>
                  <a:lnTo>
                    <a:pt x="0" y="20"/>
                  </a:lnTo>
                  <a:lnTo>
                    <a:pt x="6" y="23"/>
                  </a:lnTo>
                  <a:lnTo>
                    <a:pt x="8" y="21"/>
                  </a:lnTo>
                  <a:lnTo>
                    <a:pt x="7" y="27"/>
                  </a:lnTo>
                  <a:lnTo>
                    <a:pt x="12" y="27"/>
                  </a:lnTo>
                  <a:lnTo>
                    <a:pt x="19" y="12"/>
                  </a:lnTo>
                  <a:lnTo>
                    <a:pt x="15" y="0"/>
                  </a:lnTo>
                  <a:lnTo>
                    <a:pt x="10" y="2"/>
                  </a:lnTo>
                  <a:lnTo>
                    <a:pt x="12" y="7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0" name="Freeform 426">
              <a:extLst>
                <a:ext uri="{FF2B5EF4-FFF2-40B4-BE49-F238E27FC236}">
                  <a16:creationId xmlns:a16="http://schemas.microsoft.com/office/drawing/2014/main" id="{BEC1A2A8-4018-4427-927E-317A7438394C}"/>
                </a:ext>
              </a:extLst>
            </p:cNvPr>
            <p:cNvSpPr>
              <a:spLocks/>
            </p:cNvSpPr>
            <p:nvPr/>
          </p:nvSpPr>
          <p:spPr bwMode="gray">
            <a:xfrm>
              <a:off x="6229768" y="1732460"/>
              <a:ext cx="60603" cy="51034"/>
            </a:xfrm>
            <a:custGeom>
              <a:avLst/>
              <a:gdLst>
                <a:gd name="T0" fmla="*/ 7 w 114"/>
                <a:gd name="T1" fmla="*/ 72 h 99"/>
                <a:gd name="T2" fmla="*/ 25 w 114"/>
                <a:gd name="T3" fmla="*/ 72 h 99"/>
                <a:gd name="T4" fmla="*/ 13 w 114"/>
                <a:gd name="T5" fmla="*/ 91 h 99"/>
                <a:gd name="T6" fmla="*/ 70 w 114"/>
                <a:gd name="T7" fmla="*/ 82 h 99"/>
                <a:gd name="T8" fmla="*/ 86 w 114"/>
                <a:gd name="T9" fmla="*/ 49 h 99"/>
                <a:gd name="T10" fmla="*/ 114 w 114"/>
                <a:gd name="T11" fmla="*/ 15 h 99"/>
                <a:gd name="T12" fmla="*/ 100 w 114"/>
                <a:gd name="T13" fmla="*/ 0 h 99"/>
                <a:gd name="T14" fmla="*/ 73 w 114"/>
                <a:gd name="T15" fmla="*/ 10 h 99"/>
                <a:gd name="T16" fmla="*/ 75 w 114"/>
                <a:gd name="T17" fmla="*/ 40 h 99"/>
                <a:gd name="T18" fmla="*/ 57 w 114"/>
                <a:gd name="T19" fmla="*/ 24 h 99"/>
                <a:gd name="T20" fmla="*/ 50 w 114"/>
                <a:gd name="T21" fmla="*/ 32 h 99"/>
                <a:gd name="T22" fmla="*/ 63 w 114"/>
                <a:gd name="T23" fmla="*/ 55 h 99"/>
                <a:gd name="T24" fmla="*/ 38 w 114"/>
                <a:gd name="T25" fmla="*/ 39 h 99"/>
                <a:gd name="T26" fmla="*/ 23 w 114"/>
                <a:gd name="T27" fmla="*/ 38 h 99"/>
                <a:gd name="T28" fmla="*/ 26 w 114"/>
                <a:gd name="T29" fmla="*/ 57 h 99"/>
                <a:gd name="T30" fmla="*/ 0 w 114"/>
                <a:gd name="T31" fmla="*/ 60 h 99"/>
                <a:gd name="T32" fmla="*/ 7 w 114"/>
                <a:gd name="T33" fmla="*/ 7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4" h="99">
                  <a:moveTo>
                    <a:pt x="7" y="72"/>
                  </a:moveTo>
                  <a:cubicBezTo>
                    <a:pt x="25" y="72"/>
                    <a:pt x="25" y="72"/>
                    <a:pt x="25" y="72"/>
                  </a:cubicBezTo>
                  <a:cubicBezTo>
                    <a:pt x="13" y="91"/>
                    <a:pt x="13" y="91"/>
                    <a:pt x="13" y="91"/>
                  </a:cubicBezTo>
                  <a:cubicBezTo>
                    <a:pt x="20" y="99"/>
                    <a:pt x="39" y="96"/>
                    <a:pt x="70" y="82"/>
                  </a:cubicBezTo>
                  <a:cubicBezTo>
                    <a:pt x="96" y="68"/>
                    <a:pt x="86" y="49"/>
                    <a:pt x="86" y="49"/>
                  </a:cubicBezTo>
                  <a:cubicBezTo>
                    <a:pt x="114" y="15"/>
                    <a:pt x="114" y="15"/>
                    <a:pt x="114" y="15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5" y="40"/>
                    <a:pt x="75" y="40"/>
                    <a:pt x="75" y="40"/>
                  </a:cubicBezTo>
                  <a:cubicBezTo>
                    <a:pt x="57" y="24"/>
                    <a:pt x="57" y="24"/>
                    <a:pt x="57" y="24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63" y="55"/>
                    <a:pt x="63" y="55"/>
                    <a:pt x="63" y="55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0" y="60"/>
                    <a:pt x="0" y="60"/>
                    <a:pt x="0" y="60"/>
                  </a:cubicBezTo>
                  <a:lnTo>
                    <a:pt x="7" y="7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1" name="Freeform 427">
              <a:extLst>
                <a:ext uri="{FF2B5EF4-FFF2-40B4-BE49-F238E27FC236}">
                  <a16:creationId xmlns:a16="http://schemas.microsoft.com/office/drawing/2014/main" id="{F9C78CFA-228E-4737-9CAC-133824F6D1B2}"/>
                </a:ext>
              </a:extLst>
            </p:cNvPr>
            <p:cNvSpPr>
              <a:spLocks/>
            </p:cNvSpPr>
            <p:nvPr/>
          </p:nvSpPr>
          <p:spPr bwMode="gray">
            <a:xfrm>
              <a:off x="5528053" y="2628742"/>
              <a:ext cx="20733" cy="15948"/>
            </a:xfrm>
            <a:custGeom>
              <a:avLst/>
              <a:gdLst>
                <a:gd name="T0" fmla="*/ 10 w 41"/>
                <a:gd name="T1" fmla="*/ 21 h 29"/>
                <a:gd name="T2" fmla="*/ 25 w 41"/>
                <a:gd name="T3" fmla="*/ 29 h 29"/>
                <a:gd name="T4" fmla="*/ 40 w 41"/>
                <a:gd name="T5" fmla="*/ 26 h 29"/>
                <a:gd name="T6" fmla="*/ 26 w 41"/>
                <a:gd name="T7" fmla="*/ 3 h 29"/>
                <a:gd name="T8" fmla="*/ 0 w 41"/>
                <a:gd name="T9" fmla="*/ 5 h 29"/>
                <a:gd name="T10" fmla="*/ 3 w 41"/>
                <a:gd name="T11" fmla="*/ 21 h 29"/>
                <a:gd name="T12" fmla="*/ 10 w 41"/>
                <a:gd name="T1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29">
                  <a:moveTo>
                    <a:pt x="10" y="21"/>
                  </a:moveTo>
                  <a:cubicBezTo>
                    <a:pt x="25" y="29"/>
                    <a:pt x="25" y="29"/>
                    <a:pt x="25" y="29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0" y="26"/>
                    <a:pt x="41" y="0"/>
                    <a:pt x="26" y="3"/>
                  </a:cubicBezTo>
                  <a:cubicBezTo>
                    <a:pt x="7" y="2"/>
                    <a:pt x="0" y="5"/>
                    <a:pt x="0" y="5"/>
                  </a:cubicBezTo>
                  <a:cubicBezTo>
                    <a:pt x="3" y="21"/>
                    <a:pt x="3" y="21"/>
                    <a:pt x="3" y="21"/>
                  </a:cubicBezTo>
                  <a:lnTo>
                    <a:pt x="10" y="2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2" name="Freeform 428">
              <a:extLst>
                <a:ext uri="{FF2B5EF4-FFF2-40B4-BE49-F238E27FC236}">
                  <a16:creationId xmlns:a16="http://schemas.microsoft.com/office/drawing/2014/main" id="{580B3BBC-050C-4792-B3E3-5F624C9D4BEE}"/>
                </a:ext>
              </a:extLst>
            </p:cNvPr>
            <p:cNvSpPr>
              <a:spLocks/>
            </p:cNvSpPr>
            <p:nvPr/>
          </p:nvSpPr>
          <p:spPr bwMode="gray">
            <a:xfrm>
              <a:off x="5862962" y="2049827"/>
              <a:ext cx="38275" cy="33491"/>
            </a:xfrm>
            <a:custGeom>
              <a:avLst/>
              <a:gdLst>
                <a:gd name="T0" fmla="*/ 22 w 73"/>
                <a:gd name="T1" fmla="*/ 61 h 64"/>
                <a:gd name="T2" fmla="*/ 27 w 73"/>
                <a:gd name="T3" fmla="*/ 42 h 64"/>
                <a:gd name="T4" fmla="*/ 65 w 73"/>
                <a:gd name="T5" fmla="*/ 24 h 64"/>
                <a:gd name="T6" fmla="*/ 51 w 73"/>
                <a:gd name="T7" fmla="*/ 1 h 64"/>
                <a:gd name="T8" fmla="*/ 50 w 73"/>
                <a:gd name="T9" fmla="*/ 20 h 64"/>
                <a:gd name="T10" fmla="*/ 36 w 73"/>
                <a:gd name="T11" fmla="*/ 0 h 64"/>
                <a:gd name="T12" fmla="*/ 21 w 73"/>
                <a:gd name="T13" fmla="*/ 15 h 64"/>
                <a:gd name="T14" fmla="*/ 9 w 73"/>
                <a:gd name="T15" fmla="*/ 18 h 64"/>
                <a:gd name="T16" fmla="*/ 9 w 73"/>
                <a:gd name="T17" fmla="*/ 29 h 64"/>
                <a:gd name="T18" fmla="*/ 1 w 73"/>
                <a:gd name="T19" fmla="*/ 33 h 64"/>
                <a:gd name="T20" fmla="*/ 1 w 73"/>
                <a:gd name="T21" fmla="*/ 44 h 64"/>
                <a:gd name="T22" fmla="*/ 4 w 73"/>
                <a:gd name="T23" fmla="*/ 48 h 64"/>
                <a:gd name="T24" fmla="*/ 0 w 73"/>
                <a:gd name="T25" fmla="*/ 63 h 64"/>
                <a:gd name="T26" fmla="*/ 22 w 73"/>
                <a:gd name="T27" fmla="*/ 6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64">
                  <a:moveTo>
                    <a:pt x="22" y="61"/>
                  </a:moveTo>
                  <a:cubicBezTo>
                    <a:pt x="34" y="57"/>
                    <a:pt x="27" y="42"/>
                    <a:pt x="27" y="42"/>
                  </a:cubicBezTo>
                  <a:cubicBezTo>
                    <a:pt x="27" y="42"/>
                    <a:pt x="54" y="28"/>
                    <a:pt x="65" y="24"/>
                  </a:cubicBezTo>
                  <a:cubicBezTo>
                    <a:pt x="73" y="21"/>
                    <a:pt x="59" y="1"/>
                    <a:pt x="51" y="1"/>
                  </a:cubicBezTo>
                  <a:cubicBezTo>
                    <a:pt x="40" y="0"/>
                    <a:pt x="58" y="16"/>
                    <a:pt x="50" y="20"/>
                  </a:cubicBezTo>
                  <a:cubicBezTo>
                    <a:pt x="43" y="23"/>
                    <a:pt x="36" y="0"/>
                    <a:pt x="36" y="0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" y="44"/>
                    <a:pt x="1" y="44"/>
                    <a:pt x="1" y="44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15" y="64"/>
                    <a:pt x="22" y="6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3" name="Freeform 429">
              <a:extLst>
                <a:ext uri="{FF2B5EF4-FFF2-40B4-BE49-F238E27FC236}">
                  <a16:creationId xmlns:a16="http://schemas.microsoft.com/office/drawing/2014/main" id="{4EDD9DD1-656A-4152-831B-5F3202125468}"/>
                </a:ext>
              </a:extLst>
            </p:cNvPr>
            <p:cNvSpPr>
              <a:spLocks/>
            </p:cNvSpPr>
            <p:nvPr/>
          </p:nvSpPr>
          <p:spPr bwMode="gray">
            <a:xfrm>
              <a:off x="5827876" y="2072155"/>
              <a:ext cx="33491" cy="44655"/>
            </a:xfrm>
            <a:custGeom>
              <a:avLst/>
              <a:gdLst>
                <a:gd name="T0" fmla="*/ 4 w 64"/>
                <a:gd name="T1" fmla="*/ 85 h 85"/>
                <a:gd name="T2" fmla="*/ 23 w 64"/>
                <a:gd name="T3" fmla="*/ 71 h 85"/>
                <a:gd name="T4" fmla="*/ 24 w 64"/>
                <a:gd name="T5" fmla="*/ 56 h 85"/>
                <a:gd name="T6" fmla="*/ 40 w 64"/>
                <a:gd name="T7" fmla="*/ 41 h 85"/>
                <a:gd name="T8" fmla="*/ 63 w 64"/>
                <a:gd name="T9" fmla="*/ 19 h 85"/>
                <a:gd name="T10" fmla="*/ 53 w 64"/>
                <a:gd name="T11" fmla="*/ 4 h 85"/>
                <a:gd name="T12" fmla="*/ 37 w 64"/>
                <a:gd name="T13" fmla="*/ 30 h 85"/>
                <a:gd name="T14" fmla="*/ 30 w 64"/>
                <a:gd name="T15" fmla="*/ 18 h 85"/>
                <a:gd name="T16" fmla="*/ 9 w 64"/>
                <a:gd name="T17" fmla="*/ 55 h 85"/>
                <a:gd name="T18" fmla="*/ 8 w 64"/>
                <a:gd name="T19" fmla="*/ 74 h 85"/>
                <a:gd name="T20" fmla="*/ 4 w 64"/>
                <a:gd name="T2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" h="85">
                  <a:moveTo>
                    <a:pt x="4" y="85"/>
                  </a:moveTo>
                  <a:cubicBezTo>
                    <a:pt x="4" y="85"/>
                    <a:pt x="19" y="82"/>
                    <a:pt x="23" y="71"/>
                  </a:cubicBezTo>
                  <a:cubicBezTo>
                    <a:pt x="24" y="63"/>
                    <a:pt x="20" y="56"/>
                    <a:pt x="24" y="56"/>
                  </a:cubicBezTo>
                  <a:cubicBezTo>
                    <a:pt x="28" y="56"/>
                    <a:pt x="40" y="41"/>
                    <a:pt x="40" y="41"/>
                  </a:cubicBezTo>
                  <a:cubicBezTo>
                    <a:pt x="40" y="41"/>
                    <a:pt x="62" y="39"/>
                    <a:pt x="63" y="19"/>
                  </a:cubicBezTo>
                  <a:cubicBezTo>
                    <a:pt x="64" y="0"/>
                    <a:pt x="53" y="4"/>
                    <a:pt x="53" y="4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10" y="44"/>
                    <a:pt x="9" y="55"/>
                  </a:cubicBezTo>
                  <a:cubicBezTo>
                    <a:pt x="5" y="63"/>
                    <a:pt x="8" y="70"/>
                    <a:pt x="8" y="74"/>
                  </a:cubicBezTo>
                  <a:cubicBezTo>
                    <a:pt x="8" y="78"/>
                    <a:pt x="0" y="81"/>
                    <a:pt x="4" y="8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4" name="Freeform 430">
              <a:extLst>
                <a:ext uri="{FF2B5EF4-FFF2-40B4-BE49-F238E27FC236}">
                  <a16:creationId xmlns:a16="http://schemas.microsoft.com/office/drawing/2014/main" id="{23CCBD34-6D1E-4BCE-9E11-18E6B3AB7D64}"/>
                </a:ext>
              </a:extLst>
            </p:cNvPr>
            <p:cNvSpPr>
              <a:spLocks/>
            </p:cNvSpPr>
            <p:nvPr/>
          </p:nvSpPr>
          <p:spPr bwMode="gray">
            <a:xfrm>
              <a:off x="5705076" y="2458098"/>
              <a:ext cx="27112" cy="17543"/>
            </a:xfrm>
            <a:custGeom>
              <a:avLst/>
              <a:gdLst>
                <a:gd name="T0" fmla="*/ 30 w 52"/>
                <a:gd name="T1" fmla="*/ 19 h 34"/>
                <a:gd name="T2" fmla="*/ 26 w 52"/>
                <a:gd name="T3" fmla="*/ 26 h 34"/>
                <a:gd name="T4" fmla="*/ 33 w 52"/>
                <a:gd name="T5" fmla="*/ 34 h 34"/>
                <a:gd name="T6" fmla="*/ 52 w 52"/>
                <a:gd name="T7" fmla="*/ 20 h 34"/>
                <a:gd name="T8" fmla="*/ 27 w 52"/>
                <a:gd name="T9" fmla="*/ 3 h 34"/>
                <a:gd name="T10" fmla="*/ 0 w 52"/>
                <a:gd name="T11" fmla="*/ 21 h 34"/>
                <a:gd name="T12" fmla="*/ 11 w 52"/>
                <a:gd name="T13" fmla="*/ 29 h 34"/>
                <a:gd name="T14" fmla="*/ 30 w 52"/>
                <a:gd name="T15" fmla="*/ 1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2" h="34">
                  <a:moveTo>
                    <a:pt x="30" y="19"/>
                  </a:moveTo>
                  <a:cubicBezTo>
                    <a:pt x="34" y="19"/>
                    <a:pt x="26" y="26"/>
                    <a:pt x="26" y="26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2" y="20"/>
                    <a:pt x="46" y="0"/>
                    <a:pt x="27" y="3"/>
                  </a:cubicBezTo>
                  <a:cubicBezTo>
                    <a:pt x="12" y="6"/>
                    <a:pt x="0" y="21"/>
                    <a:pt x="0" y="21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26" y="15"/>
                    <a:pt x="30" y="19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5" name="Freeform 431">
              <a:extLst>
                <a:ext uri="{FF2B5EF4-FFF2-40B4-BE49-F238E27FC236}">
                  <a16:creationId xmlns:a16="http://schemas.microsoft.com/office/drawing/2014/main" id="{D8519D09-ACC9-4FB1-B21F-89502E969A79}"/>
                </a:ext>
              </a:extLst>
            </p:cNvPr>
            <p:cNvSpPr>
              <a:spLocks/>
            </p:cNvSpPr>
            <p:nvPr/>
          </p:nvSpPr>
          <p:spPr bwMode="gray">
            <a:xfrm>
              <a:off x="5896453" y="2038663"/>
              <a:ext cx="41465" cy="35086"/>
            </a:xfrm>
            <a:custGeom>
              <a:avLst/>
              <a:gdLst>
                <a:gd name="T0" fmla="*/ 0 w 78"/>
                <a:gd name="T1" fmla="*/ 66 h 66"/>
                <a:gd name="T2" fmla="*/ 35 w 78"/>
                <a:gd name="T3" fmla="*/ 52 h 66"/>
                <a:gd name="T4" fmla="*/ 39 w 78"/>
                <a:gd name="T5" fmla="*/ 29 h 66"/>
                <a:gd name="T6" fmla="*/ 46 w 78"/>
                <a:gd name="T7" fmla="*/ 45 h 66"/>
                <a:gd name="T8" fmla="*/ 78 w 78"/>
                <a:gd name="T9" fmla="*/ 0 h 66"/>
                <a:gd name="T10" fmla="*/ 59 w 78"/>
                <a:gd name="T11" fmla="*/ 0 h 66"/>
                <a:gd name="T12" fmla="*/ 59 w 78"/>
                <a:gd name="T13" fmla="*/ 19 h 66"/>
                <a:gd name="T14" fmla="*/ 44 w 78"/>
                <a:gd name="T15" fmla="*/ 6 h 66"/>
                <a:gd name="T16" fmla="*/ 18 w 78"/>
                <a:gd name="T17" fmla="*/ 17 h 66"/>
                <a:gd name="T18" fmla="*/ 21 w 78"/>
                <a:gd name="T19" fmla="*/ 32 h 66"/>
                <a:gd name="T20" fmla="*/ 10 w 78"/>
                <a:gd name="T21" fmla="*/ 28 h 66"/>
                <a:gd name="T22" fmla="*/ 9 w 78"/>
                <a:gd name="T23" fmla="*/ 47 h 66"/>
                <a:gd name="T24" fmla="*/ 0 w 78"/>
                <a:gd name="T25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66">
                  <a:moveTo>
                    <a:pt x="0" y="66"/>
                  </a:moveTo>
                  <a:cubicBezTo>
                    <a:pt x="35" y="52"/>
                    <a:pt x="35" y="52"/>
                    <a:pt x="35" y="52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46" y="45"/>
                    <a:pt x="46" y="45"/>
                    <a:pt x="46" y="45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8" y="0"/>
                    <a:pt x="59" y="3"/>
                    <a:pt x="59" y="0"/>
                  </a:cubicBezTo>
                  <a:cubicBezTo>
                    <a:pt x="59" y="19"/>
                    <a:pt x="59" y="19"/>
                    <a:pt x="59" y="19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0" y="28"/>
                    <a:pt x="13" y="39"/>
                    <a:pt x="9" y="47"/>
                  </a:cubicBezTo>
                  <a:cubicBezTo>
                    <a:pt x="8" y="54"/>
                    <a:pt x="0" y="66"/>
                    <a:pt x="0" y="6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6" name="Freeform 432">
              <a:extLst>
                <a:ext uri="{FF2B5EF4-FFF2-40B4-BE49-F238E27FC236}">
                  <a16:creationId xmlns:a16="http://schemas.microsoft.com/office/drawing/2014/main" id="{B2F0E929-5901-440A-9A2D-0C0B2BAFBDD3}"/>
                </a:ext>
              </a:extLst>
            </p:cNvPr>
            <p:cNvSpPr>
              <a:spLocks/>
            </p:cNvSpPr>
            <p:nvPr/>
          </p:nvSpPr>
          <p:spPr bwMode="gray">
            <a:xfrm>
              <a:off x="5818308" y="2132757"/>
              <a:ext cx="11164" cy="11164"/>
            </a:xfrm>
            <a:custGeom>
              <a:avLst/>
              <a:gdLst>
                <a:gd name="T0" fmla="*/ 3 w 7"/>
                <a:gd name="T1" fmla="*/ 0 h 7"/>
                <a:gd name="T2" fmla="*/ 0 w 7"/>
                <a:gd name="T3" fmla="*/ 7 h 7"/>
                <a:gd name="T4" fmla="*/ 7 w 7"/>
                <a:gd name="T5" fmla="*/ 4 h 7"/>
                <a:gd name="T6" fmla="*/ 3 w 7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3" y="0"/>
                  </a:moveTo>
                  <a:lnTo>
                    <a:pt x="0" y="7"/>
                  </a:lnTo>
                  <a:lnTo>
                    <a:pt x="7" y="4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7" name="Freeform 433">
              <a:extLst>
                <a:ext uri="{FF2B5EF4-FFF2-40B4-BE49-F238E27FC236}">
                  <a16:creationId xmlns:a16="http://schemas.microsoft.com/office/drawing/2014/main" id="{0A2E7FFE-8D0F-4E16-88D6-9E6415A8781B}"/>
                </a:ext>
              </a:extLst>
            </p:cNvPr>
            <p:cNvSpPr>
              <a:spLocks/>
            </p:cNvSpPr>
            <p:nvPr/>
          </p:nvSpPr>
          <p:spPr bwMode="gray">
            <a:xfrm>
              <a:off x="5909211" y="2027500"/>
              <a:ext cx="28707" cy="9569"/>
            </a:xfrm>
            <a:custGeom>
              <a:avLst/>
              <a:gdLst>
                <a:gd name="T0" fmla="*/ 26 w 56"/>
                <a:gd name="T1" fmla="*/ 16 h 18"/>
                <a:gd name="T2" fmla="*/ 27 w 56"/>
                <a:gd name="T3" fmla="*/ 1 h 18"/>
                <a:gd name="T4" fmla="*/ 26 w 56"/>
                <a:gd name="T5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18">
                  <a:moveTo>
                    <a:pt x="26" y="16"/>
                  </a:moveTo>
                  <a:cubicBezTo>
                    <a:pt x="56" y="18"/>
                    <a:pt x="46" y="2"/>
                    <a:pt x="27" y="1"/>
                  </a:cubicBezTo>
                  <a:cubicBezTo>
                    <a:pt x="5" y="0"/>
                    <a:pt x="0" y="15"/>
                    <a:pt x="26" y="1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8" name="Freeform 434">
              <a:extLst>
                <a:ext uri="{FF2B5EF4-FFF2-40B4-BE49-F238E27FC236}">
                  <a16:creationId xmlns:a16="http://schemas.microsoft.com/office/drawing/2014/main" id="{2970CFBD-81DD-4B92-B848-5ECAEF84569A}"/>
                </a:ext>
              </a:extLst>
            </p:cNvPr>
            <p:cNvSpPr>
              <a:spLocks/>
            </p:cNvSpPr>
            <p:nvPr/>
          </p:nvSpPr>
          <p:spPr bwMode="gray">
            <a:xfrm>
              <a:off x="5743351" y="2440555"/>
              <a:ext cx="14354" cy="12758"/>
            </a:xfrm>
            <a:custGeom>
              <a:avLst/>
              <a:gdLst>
                <a:gd name="T0" fmla="*/ 26 w 26"/>
                <a:gd name="T1" fmla="*/ 4 h 23"/>
                <a:gd name="T2" fmla="*/ 11 w 26"/>
                <a:gd name="T3" fmla="*/ 4 h 23"/>
                <a:gd name="T4" fmla="*/ 7 w 26"/>
                <a:gd name="T5" fmla="*/ 23 h 23"/>
                <a:gd name="T6" fmla="*/ 26 w 26"/>
                <a:gd name="T7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3">
                  <a:moveTo>
                    <a:pt x="26" y="4"/>
                  </a:moveTo>
                  <a:cubicBezTo>
                    <a:pt x="26" y="4"/>
                    <a:pt x="19" y="0"/>
                    <a:pt x="11" y="4"/>
                  </a:cubicBezTo>
                  <a:cubicBezTo>
                    <a:pt x="0" y="11"/>
                    <a:pt x="7" y="23"/>
                    <a:pt x="7" y="23"/>
                  </a:cubicBezTo>
                  <a:lnTo>
                    <a:pt x="26" y="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9" name="Freeform 435">
              <a:extLst>
                <a:ext uri="{FF2B5EF4-FFF2-40B4-BE49-F238E27FC236}">
                  <a16:creationId xmlns:a16="http://schemas.microsoft.com/office/drawing/2014/main" id="{9FAC697D-378F-4170-9F80-CA339FF39499}"/>
                </a:ext>
              </a:extLst>
            </p:cNvPr>
            <p:cNvSpPr>
              <a:spLocks/>
            </p:cNvSpPr>
            <p:nvPr/>
          </p:nvSpPr>
          <p:spPr bwMode="gray">
            <a:xfrm>
              <a:off x="5815118" y="2301807"/>
              <a:ext cx="9569" cy="9569"/>
            </a:xfrm>
            <a:custGeom>
              <a:avLst/>
              <a:gdLst>
                <a:gd name="T0" fmla="*/ 6 w 6"/>
                <a:gd name="T1" fmla="*/ 2 h 6"/>
                <a:gd name="T2" fmla="*/ 1 w 6"/>
                <a:gd name="T3" fmla="*/ 0 h 6"/>
                <a:gd name="T4" fmla="*/ 0 w 6"/>
                <a:gd name="T5" fmla="*/ 4 h 6"/>
                <a:gd name="T6" fmla="*/ 2 w 6"/>
                <a:gd name="T7" fmla="*/ 6 h 6"/>
                <a:gd name="T8" fmla="*/ 6 w 6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6" y="2"/>
                  </a:moveTo>
                  <a:lnTo>
                    <a:pt x="1" y="0"/>
                  </a:lnTo>
                  <a:lnTo>
                    <a:pt x="0" y="4"/>
                  </a:lnTo>
                  <a:lnTo>
                    <a:pt x="2" y="6"/>
                  </a:lnTo>
                  <a:lnTo>
                    <a:pt x="6" y="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0" name="Freeform 436">
              <a:extLst>
                <a:ext uri="{FF2B5EF4-FFF2-40B4-BE49-F238E27FC236}">
                  <a16:creationId xmlns:a16="http://schemas.microsoft.com/office/drawing/2014/main" id="{A4A90E2D-899C-4D00-BBE2-ACBC8D298437}"/>
                </a:ext>
              </a:extLst>
            </p:cNvPr>
            <p:cNvSpPr>
              <a:spLocks/>
            </p:cNvSpPr>
            <p:nvPr/>
          </p:nvSpPr>
          <p:spPr bwMode="gray">
            <a:xfrm>
              <a:off x="5902832" y="1970087"/>
              <a:ext cx="47844" cy="55819"/>
            </a:xfrm>
            <a:custGeom>
              <a:avLst/>
              <a:gdLst>
                <a:gd name="T0" fmla="*/ 34 w 88"/>
                <a:gd name="T1" fmla="*/ 90 h 106"/>
                <a:gd name="T2" fmla="*/ 57 w 88"/>
                <a:gd name="T3" fmla="*/ 75 h 106"/>
                <a:gd name="T4" fmla="*/ 38 w 88"/>
                <a:gd name="T5" fmla="*/ 97 h 106"/>
                <a:gd name="T6" fmla="*/ 49 w 88"/>
                <a:gd name="T7" fmla="*/ 106 h 106"/>
                <a:gd name="T8" fmla="*/ 87 w 88"/>
                <a:gd name="T9" fmla="*/ 73 h 106"/>
                <a:gd name="T10" fmla="*/ 81 w 88"/>
                <a:gd name="T11" fmla="*/ 57 h 106"/>
                <a:gd name="T12" fmla="*/ 88 w 88"/>
                <a:gd name="T13" fmla="*/ 50 h 106"/>
                <a:gd name="T14" fmla="*/ 72 w 88"/>
                <a:gd name="T15" fmla="*/ 0 h 106"/>
                <a:gd name="T16" fmla="*/ 50 w 88"/>
                <a:gd name="T17" fmla="*/ 2 h 106"/>
                <a:gd name="T18" fmla="*/ 63 w 88"/>
                <a:gd name="T19" fmla="*/ 41 h 106"/>
                <a:gd name="T20" fmla="*/ 51 w 88"/>
                <a:gd name="T21" fmla="*/ 41 h 106"/>
                <a:gd name="T22" fmla="*/ 51 w 88"/>
                <a:gd name="T23" fmla="*/ 60 h 106"/>
                <a:gd name="T24" fmla="*/ 25 w 88"/>
                <a:gd name="T25" fmla="*/ 51 h 106"/>
                <a:gd name="T26" fmla="*/ 8 w 88"/>
                <a:gd name="T27" fmla="*/ 81 h 106"/>
                <a:gd name="T28" fmla="*/ 34 w 88"/>
                <a:gd name="T29" fmla="*/ 9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8" h="106">
                  <a:moveTo>
                    <a:pt x="34" y="90"/>
                  </a:moveTo>
                  <a:cubicBezTo>
                    <a:pt x="46" y="83"/>
                    <a:pt x="57" y="75"/>
                    <a:pt x="57" y="75"/>
                  </a:cubicBezTo>
                  <a:cubicBezTo>
                    <a:pt x="38" y="97"/>
                    <a:pt x="38" y="97"/>
                    <a:pt x="38" y="97"/>
                  </a:cubicBezTo>
                  <a:cubicBezTo>
                    <a:pt x="49" y="106"/>
                    <a:pt x="49" y="106"/>
                    <a:pt x="49" y="106"/>
                  </a:cubicBezTo>
                  <a:cubicBezTo>
                    <a:pt x="87" y="73"/>
                    <a:pt x="87" y="73"/>
                    <a:pt x="87" y="73"/>
                  </a:cubicBezTo>
                  <a:cubicBezTo>
                    <a:pt x="81" y="57"/>
                    <a:pt x="81" y="57"/>
                    <a:pt x="81" y="57"/>
                  </a:cubicBezTo>
                  <a:cubicBezTo>
                    <a:pt x="88" y="50"/>
                    <a:pt x="88" y="50"/>
                    <a:pt x="88" y="5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60"/>
                    <a:pt x="51" y="60"/>
                    <a:pt x="51" y="60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5" y="51"/>
                    <a:pt x="13" y="69"/>
                    <a:pt x="8" y="81"/>
                  </a:cubicBezTo>
                  <a:cubicBezTo>
                    <a:pt x="0" y="96"/>
                    <a:pt x="19" y="93"/>
                    <a:pt x="34" y="9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1" name="Freeform 437">
              <a:extLst>
                <a:ext uri="{FF2B5EF4-FFF2-40B4-BE49-F238E27FC236}">
                  <a16:creationId xmlns:a16="http://schemas.microsoft.com/office/drawing/2014/main" id="{37069554-B011-4BF0-9BA5-B7A0B70C0A32}"/>
                </a:ext>
              </a:extLst>
            </p:cNvPr>
            <p:cNvSpPr>
              <a:spLocks/>
            </p:cNvSpPr>
            <p:nvPr/>
          </p:nvSpPr>
          <p:spPr bwMode="gray">
            <a:xfrm>
              <a:off x="5772058" y="2399090"/>
              <a:ext cx="6379" cy="12758"/>
            </a:xfrm>
            <a:custGeom>
              <a:avLst/>
              <a:gdLst>
                <a:gd name="T0" fmla="*/ 0 w 4"/>
                <a:gd name="T1" fmla="*/ 8 h 8"/>
                <a:gd name="T2" fmla="*/ 3 w 4"/>
                <a:gd name="T3" fmla="*/ 8 h 8"/>
                <a:gd name="T4" fmla="*/ 4 w 4"/>
                <a:gd name="T5" fmla="*/ 5 h 8"/>
                <a:gd name="T6" fmla="*/ 3 w 4"/>
                <a:gd name="T7" fmla="*/ 0 h 8"/>
                <a:gd name="T8" fmla="*/ 0 w 4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0" y="8"/>
                  </a:moveTo>
                  <a:lnTo>
                    <a:pt x="3" y="8"/>
                  </a:lnTo>
                  <a:lnTo>
                    <a:pt x="4" y="5"/>
                  </a:lnTo>
                  <a:lnTo>
                    <a:pt x="3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2" name="Freeform 438">
              <a:extLst>
                <a:ext uri="{FF2B5EF4-FFF2-40B4-BE49-F238E27FC236}">
                  <a16:creationId xmlns:a16="http://schemas.microsoft.com/office/drawing/2014/main" id="{646BC8B1-DBD1-49B7-ACCB-91D62D37F543}"/>
                </a:ext>
              </a:extLst>
            </p:cNvPr>
            <p:cNvSpPr>
              <a:spLocks/>
            </p:cNvSpPr>
            <p:nvPr/>
          </p:nvSpPr>
          <p:spPr bwMode="gray">
            <a:xfrm>
              <a:off x="5794385" y="2309781"/>
              <a:ext cx="15948" cy="23923"/>
            </a:xfrm>
            <a:custGeom>
              <a:avLst/>
              <a:gdLst>
                <a:gd name="T0" fmla="*/ 9 w 10"/>
                <a:gd name="T1" fmla="*/ 11 h 15"/>
                <a:gd name="T2" fmla="*/ 10 w 10"/>
                <a:gd name="T3" fmla="*/ 8 h 15"/>
                <a:gd name="T4" fmla="*/ 8 w 10"/>
                <a:gd name="T5" fmla="*/ 6 h 15"/>
                <a:gd name="T6" fmla="*/ 10 w 10"/>
                <a:gd name="T7" fmla="*/ 4 h 15"/>
                <a:gd name="T8" fmla="*/ 9 w 10"/>
                <a:gd name="T9" fmla="*/ 0 h 15"/>
                <a:gd name="T10" fmla="*/ 4 w 10"/>
                <a:gd name="T11" fmla="*/ 2 h 15"/>
                <a:gd name="T12" fmla="*/ 4 w 10"/>
                <a:gd name="T13" fmla="*/ 5 h 15"/>
                <a:gd name="T14" fmla="*/ 0 w 10"/>
                <a:gd name="T15" fmla="*/ 11 h 15"/>
                <a:gd name="T16" fmla="*/ 1 w 10"/>
                <a:gd name="T17" fmla="*/ 15 h 15"/>
                <a:gd name="T18" fmla="*/ 9 w 10"/>
                <a:gd name="T1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5">
                  <a:moveTo>
                    <a:pt x="9" y="11"/>
                  </a:moveTo>
                  <a:lnTo>
                    <a:pt x="10" y="8"/>
                  </a:lnTo>
                  <a:lnTo>
                    <a:pt x="8" y="6"/>
                  </a:lnTo>
                  <a:lnTo>
                    <a:pt x="10" y="4"/>
                  </a:lnTo>
                  <a:lnTo>
                    <a:pt x="9" y="0"/>
                  </a:lnTo>
                  <a:lnTo>
                    <a:pt x="4" y="2"/>
                  </a:lnTo>
                  <a:lnTo>
                    <a:pt x="4" y="5"/>
                  </a:lnTo>
                  <a:lnTo>
                    <a:pt x="0" y="11"/>
                  </a:lnTo>
                  <a:lnTo>
                    <a:pt x="1" y="15"/>
                  </a:lnTo>
                  <a:lnTo>
                    <a:pt x="9" y="1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3" name="Freeform 439">
              <a:extLst>
                <a:ext uri="{FF2B5EF4-FFF2-40B4-BE49-F238E27FC236}">
                  <a16:creationId xmlns:a16="http://schemas.microsoft.com/office/drawing/2014/main" id="{3AE9E687-BE45-42C2-AF9C-97D65A77A48E}"/>
                </a:ext>
              </a:extLst>
            </p:cNvPr>
            <p:cNvSpPr>
              <a:spLocks/>
            </p:cNvSpPr>
            <p:nvPr/>
          </p:nvSpPr>
          <p:spPr bwMode="gray">
            <a:xfrm>
              <a:off x="5807143" y="2263532"/>
              <a:ext cx="7975" cy="7975"/>
            </a:xfrm>
            <a:custGeom>
              <a:avLst/>
              <a:gdLst>
                <a:gd name="T0" fmla="*/ 5 w 5"/>
                <a:gd name="T1" fmla="*/ 1 h 5"/>
                <a:gd name="T2" fmla="*/ 1 w 5"/>
                <a:gd name="T3" fmla="*/ 0 h 5"/>
                <a:gd name="T4" fmla="*/ 0 w 5"/>
                <a:gd name="T5" fmla="*/ 5 h 5"/>
                <a:gd name="T6" fmla="*/ 4 w 5"/>
                <a:gd name="T7" fmla="*/ 4 h 5"/>
                <a:gd name="T8" fmla="*/ 5 w 5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lnTo>
                    <a:pt x="1" y="0"/>
                  </a:lnTo>
                  <a:lnTo>
                    <a:pt x="0" y="5"/>
                  </a:lnTo>
                  <a:lnTo>
                    <a:pt x="4" y="4"/>
                  </a:lnTo>
                  <a:lnTo>
                    <a:pt x="5" y="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4" name="Freeform 440">
              <a:extLst>
                <a:ext uri="{FF2B5EF4-FFF2-40B4-BE49-F238E27FC236}">
                  <a16:creationId xmlns:a16="http://schemas.microsoft.com/office/drawing/2014/main" id="{F64EDEDA-DECB-487A-A54C-68CFA71F9772}"/>
                </a:ext>
              </a:extLst>
            </p:cNvPr>
            <p:cNvSpPr>
              <a:spLocks/>
            </p:cNvSpPr>
            <p:nvPr/>
          </p:nvSpPr>
          <p:spPr bwMode="gray">
            <a:xfrm>
              <a:off x="5596629" y="2609605"/>
              <a:ext cx="12758" cy="4785"/>
            </a:xfrm>
            <a:custGeom>
              <a:avLst/>
              <a:gdLst>
                <a:gd name="T0" fmla="*/ 8 w 8"/>
                <a:gd name="T1" fmla="*/ 0 h 3"/>
                <a:gd name="T2" fmla="*/ 2 w 8"/>
                <a:gd name="T3" fmla="*/ 1 h 3"/>
                <a:gd name="T4" fmla="*/ 0 w 8"/>
                <a:gd name="T5" fmla="*/ 2 h 3"/>
                <a:gd name="T6" fmla="*/ 8 w 8"/>
                <a:gd name="T7" fmla="*/ 3 h 3"/>
                <a:gd name="T8" fmla="*/ 8 w 8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2" y="1"/>
                  </a:lnTo>
                  <a:lnTo>
                    <a:pt x="0" y="2"/>
                  </a:lnTo>
                  <a:lnTo>
                    <a:pt x="8" y="3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5" name="Freeform 441">
              <a:extLst>
                <a:ext uri="{FF2B5EF4-FFF2-40B4-BE49-F238E27FC236}">
                  <a16:creationId xmlns:a16="http://schemas.microsoft.com/office/drawing/2014/main" id="{D9C5ECC5-DF3C-4A8B-913D-FBEA9E341923}"/>
                </a:ext>
              </a:extLst>
            </p:cNvPr>
            <p:cNvSpPr>
              <a:spLocks/>
            </p:cNvSpPr>
            <p:nvPr/>
          </p:nvSpPr>
          <p:spPr bwMode="gray">
            <a:xfrm>
              <a:off x="5556759" y="2611200"/>
              <a:ext cx="49440" cy="27112"/>
            </a:xfrm>
            <a:custGeom>
              <a:avLst/>
              <a:gdLst>
                <a:gd name="T0" fmla="*/ 50 w 95"/>
                <a:gd name="T1" fmla="*/ 38 h 51"/>
                <a:gd name="T2" fmla="*/ 88 w 95"/>
                <a:gd name="T3" fmla="*/ 17 h 51"/>
                <a:gd name="T4" fmla="*/ 70 w 95"/>
                <a:gd name="T5" fmla="*/ 12 h 51"/>
                <a:gd name="T6" fmla="*/ 70 w 95"/>
                <a:gd name="T7" fmla="*/ 0 h 51"/>
                <a:gd name="T8" fmla="*/ 44 w 95"/>
                <a:gd name="T9" fmla="*/ 3 h 51"/>
                <a:gd name="T10" fmla="*/ 25 w 95"/>
                <a:gd name="T11" fmla="*/ 13 h 51"/>
                <a:gd name="T12" fmla="*/ 1 w 95"/>
                <a:gd name="T13" fmla="*/ 31 h 51"/>
                <a:gd name="T14" fmla="*/ 50 w 95"/>
                <a:gd name="T15" fmla="*/ 3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5" h="51">
                  <a:moveTo>
                    <a:pt x="50" y="38"/>
                  </a:moveTo>
                  <a:cubicBezTo>
                    <a:pt x="80" y="31"/>
                    <a:pt x="95" y="21"/>
                    <a:pt x="88" y="17"/>
                  </a:cubicBezTo>
                  <a:cubicBezTo>
                    <a:pt x="81" y="12"/>
                    <a:pt x="70" y="12"/>
                    <a:pt x="70" y="12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0" y="0"/>
                    <a:pt x="59" y="0"/>
                    <a:pt x="44" y="3"/>
                  </a:cubicBezTo>
                  <a:cubicBezTo>
                    <a:pt x="29" y="2"/>
                    <a:pt x="25" y="13"/>
                    <a:pt x="25" y="13"/>
                  </a:cubicBezTo>
                  <a:cubicBezTo>
                    <a:pt x="25" y="13"/>
                    <a:pt x="2" y="20"/>
                    <a:pt x="1" y="31"/>
                  </a:cubicBezTo>
                  <a:cubicBezTo>
                    <a:pt x="0" y="51"/>
                    <a:pt x="23" y="40"/>
                    <a:pt x="50" y="38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6" name="Freeform 442">
              <a:extLst>
                <a:ext uri="{FF2B5EF4-FFF2-40B4-BE49-F238E27FC236}">
                  <a16:creationId xmlns:a16="http://schemas.microsoft.com/office/drawing/2014/main" id="{2978664C-94A0-426B-91A7-F6B5B5FB297C}"/>
                </a:ext>
              </a:extLst>
            </p:cNvPr>
            <p:cNvSpPr>
              <a:spLocks/>
            </p:cNvSpPr>
            <p:nvPr/>
          </p:nvSpPr>
          <p:spPr bwMode="gray">
            <a:xfrm>
              <a:off x="5931538" y="1974871"/>
              <a:ext cx="78146" cy="84525"/>
            </a:xfrm>
            <a:custGeom>
              <a:avLst/>
              <a:gdLst>
                <a:gd name="T0" fmla="*/ 110 w 148"/>
                <a:gd name="T1" fmla="*/ 56 h 159"/>
                <a:gd name="T2" fmla="*/ 94 w 148"/>
                <a:gd name="T3" fmla="*/ 59 h 159"/>
                <a:gd name="T4" fmla="*/ 66 w 148"/>
                <a:gd name="T5" fmla="*/ 100 h 159"/>
                <a:gd name="T6" fmla="*/ 91 w 148"/>
                <a:gd name="T7" fmla="*/ 44 h 159"/>
                <a:gd name="T8" fmla="*/ 84 w 148"/>
                <a:gd name="T9" fmla="*/ 40 h 159"/>
                <a:gd name="T10" fmla="*/ 74 w 148"/>
                <a:gd name="T11" fmla="*/ 9 h 159"/>
                <a:gd name="T12" fmla="*/ 54 w 148"/>
                <a:gd name="T13" fmla="*/ 42 h 159"/>
                <a:gd name="T14" fmla="*/ 47 w 148"/>
                <a:gd name="T15" fmla="*/ 46 h 159"/>
                <a:gd name="T16" fmla="*/ 49 w 148"/>
                <a:gd name="T17" fmla="*/ 84 h 159"/>
                <a:gd name="T18" fmla="*/ 21 w 148"/>
                <a:gd name="T19" fmla="*/ 102 h 159"/>
                <a:gd name="T20" fmla="*/ 24 w 148"/>
                <a:gd name="T21" fmla="*/ 117 h 159"/>
                <a:gd name="T22" fmla="*/ 0 w 148"/>
                <a:gd name="T23" fmla="*/ 158 h 159"/>
                <a:gd name="T24" fmla="*/ 11 w 148"/>
                <a:gd name="T25" fmla="*/ 159 h 159"/>
                <a:gd name="T26" fmla="*/ 47 w 148"/>
                <a:gd name="T27" fmla="*/ 126 h 159"/>
                <a:gd name="T28" fmla="*/ 34 w 148"/>
                <a:gd name="T29" fmla="*/ 144 h 159"/>
                <a:gd name="T30" fmla="*/ 57 w 148"/>
                <a:gd name="T31" fmla="*/ 149 h 159"/>
                <a:gd name="T32" fmla="*/ 65 w 148"/>
                <a:gd name="T33" fmla="*/ 131 h 159"/>
                <a:gd name="T34" fmla="*/ 76 w 148"/>
                <a:gd name="T35" fmla="*/ 139 h 159"/>
                <a:gd name="T36" fmla="*/ 100 w 148"/>
                <a:gd name="T37" fmla="*/ 98 h 159"/>
                <a:gd name="T38" fmla="*/ 127 w 148"/>
                <a:gd name="T39" fmla="*/ 91 h 159"/>
                <a:gd name="T40" fmla="*/ 143 w 148"/>
                <a:gd name="T41" fmla="*/ 58 h 159"/>
                <a:gd name="T42" fmla="*/ 111 w 148"/>
                <a:gd name="T43" fmla="*/ 22 h 159"/>
                <a:gd name="T44" fmla="*/ 96 w 148"/>
                <a:gd name="T45" fmla="*/ 36 h 159"/>
                <a:gd name="T46" fmla="*/ 110 w 148"/>
                <a:gd name="T47" fmla="*/ 5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8" h="159">
                  <a:moveTo>
                    <a:pt x="110" y="56"/>
                  </a:moveTo>
                  <a:cubicBezTo>
                    <a:pt x="94" y="59"/>
                    <a:pt x="94" y="59"/>
                    <a:pt x="94" y="59"/>
                  </a:cubicBezTo>
                  <a:cubicBezTo>
                    <a:pt x="66" y="100"/>
                    <a:pt x="66" y="100"/>
                    <a:pt x="66" y="100"/>
                  </a:cubicBezTo>
                  <a:cubicBezTo>
                    <a:pt x="91" y="44"/>
                    <a:pt x="91" y="44"/>
                    <a:pt x="91" y="44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9" y="17"/>
                    <a:pt x="74" y="9"/>
                  </a:cubicBezTo>
                  <a:cubicBezTo>
                    <a:pt x="56" y="0"/>
                    <a:pt x="54" y="42"/>
                    <a:pt x="54" y="42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9" y="84"/>
                    <a:pt x="49" y="84"/>
                    <a:pt x="49" y="84"/>
                  </a:cubicBezTo>
                  <a:cubicBezTo>
                    <a:pt x="21" y="102"/>
                    <a:pt x="21" y="102"/>
                    <a:pt x="21" y="102"/>
                  </a:cubicBezTo>
                  <a:cubicBezTo>
                    <a:pt x="24" y="117"/>
                    <a:pt x="24" y="117"/>
                    <a:pt x="24" y="117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11" y="159"/>
                    <a:pt x="11" y="159"/>
                    <a:pt x="11" y="159"/>
                  </a:cubicBezTo>
                  <a:cubicBezTo>
                    <a:pt x="47" y="126"/>
                    <a:pt x="47" y="126"/>
                    <a:pt x="47" y="126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57" y="149"/>
                    <a:pt x="57" y="149"/>
                    <a:pt x="57" y="149"/>
                  </a:cubicBezTo>
                  <a:cubicBezTo>
                    <a:pt x="60" y="149"/>
                    <a:pt x="65" y="131"/>
                    <a:pt x="65" y="131"/>
                  </a:cubicBezTo>
                  <a:cubicBezTo>
                    <a:pt x="76" y="139"/>
                    <a:pt x="76" y="139"/>
                    <a:pt x="76" y="139"/>
                  </a:cubicBezTo>
                  <a:cubicBezTo>
                    <a:pt x="76" y="139"/>
                    <a:pt x="96" y="105"/>
                    <a:pt x="100" y="98"/>
                  </a:cubicBezTo>
                  <a:cubicBezTo>
                    <a:pt x="104" y="90"/>
                    <a:pt x="127" y="91"/>
                    <a:pt x="127" y="91"/>
                  </a:cubicBezTo>
                  <a:cubicBezTo>
                    <a:pt x="127" y="91"/>
                    <a:pt x="139" y="77"/>
                    <a:pt x="143" y="58"/>
                  </a:cubicBezTo>
                  <a:cubicBezTo>
                    <a:pt x="148" y="43"/>
                    <a:pt x="111" y="22"/>
                    <a:pt x="111" y="22"/>
                  </a:cubicBezTo>
                  <a:cubicBezTo>
                    <a:pt x="96" y="36"/>
                    <a:pt x="96" y="36"/>
                    <a:pt x="96" y="36"/>
                  </a:cubicBezTo>
                  <a:lnTo>
                    <a:pt x="110" y="56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7" name="Freeform 443">
              <a:extLst>
                <a:ext uri="{FF2B5EF4-FFF2-40B4-BE49-F238E27FC236}">
                  <a16:creationId xmlns:a16="http://schemas.microsoft.com/office/drawing/2014/main" id="{5C39ECC9-B9EA-478A-A53D-A3F727781039}"/>
                </a:ext>
              </a:extLst>
            </p:cNvPr>
            <p:cNvSpPr>
              <a:spLocks/>
            </p:cNvSpPr>
            <p:nvPr/>
          </p:nvSpPr>
          <p:spPr bwMode="gray">
            <a:xfrm>
              <a:off x="5949082" y="1927027"/>
              <a:ext cx="47844" cy="62198"/>
            </a:xfrm>
            <a:custGeom>
              <a:avLst/>
              <a:gdLst>
                <a:gd name="T0" fmla="*/ 15 w 91"/>
                <a:gd name="T1" fmla="*/ 115 h 118"/>
                <a:gd name="T2" fmla="*/ 15 w 91"/>
                <a:gd name="T3" fmla="*/ 96 h 118"/>
                <a:gd name="T4" fmla="*/ 30 w 91"/>
                <a:gd name="T5" fmla="*/ 96 h 118"/>
                <a:gd name="T6" fmla="*/ 62 w 91"/>
                <a:gd name="T7" fmla="*/ 56 h 118"/>
                <a:gd name="T8" fmla="*/ 56 w 91"/>
                <a:gd name="T9" fmla="*/ 29 h 118"/>
                <a:gd name="T10" fmla="*/ 4 w 91"/>
                <a:gd name="T11" fmla="*/ 106 h 118"/>
                <a:gd name="T12" fmla="*/ 15 w 91"/>
                <a:gd name="T13" fmla="*/ 11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" h="118">
                  <a:moveTo>
                    <a:pt x="15" y="115"/>
                  </a:moveTo>
                  <a:cubicBezTo>
                    <a:pt x="15" y="96"/>
                    <a:pt x="15" y="96"/>
                    <a:pt x="15" y="96"/>
                  </a:cubicBezTo>
                  <a:cubicBezTo>
                    <a:pt x="30" y="96"/>
                    <a:pt x="30" y="96"/>
                    <a:pt x="30" y="96"/>
                  </a:cubicBezTo>
                  <a:cubicBezTo>
                    <a:pt x="62" y="56"/>
                    <a:pt x="62" y="56"/>
                    <a:pt x="62" y="56"/>
                  </a:cubicBezTo>
                  <a:cubicBezTo>
                    <a:pt x="62" y="56"/>
                    <a:pt x="91" y="0"/>
                    <a:pt x="56" y="29"/>
                  </a:cubicBezTo>
                  <a:cubicBezTo>
                    <a:pt x="21" y="54"/>
                    <a:pt x="0" y="95"/>
                    <a:pt x="4" y="106"/>
                  </a:cubicBezTo>
                  <a:cubicBezTo>
                    <a:pt x="7" y="118"/>
                    <a:pt x="15" y="115"/>
                    <a:pt x="15" y="11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8" name="Freeform 444">
              <a:extLst>
                <a:ext uri="{FF2B5EF4-FFF2-40B4-BE49-F238E27FC236}">
                  <a16:creationId xmlns:a16="http://schemas.microsoft.com/office/drawing/2014/main" id="{487004EC-8DFC-4178-A648-2E9C6024CFBD}"/>
                </a:ext>
              </a:extLst>
            </p:cNvPr>
            <p:cNvSpPr>
              <a:spLocks/>
            </p:cNvSpPr>
            <p:nvPr/>
          </p:nvSpPr>
          <p:spPr bwMode="gray">
            <a:xfrm>
              <a:off x="5516888" y="2663828"/>
              <a:ext cx="7975" cy="7975"/>
            </a:xfrm>
            <a:custGeom>
              <a:avLst/>
              <a:gdLst>
                <a:gd name="T0" fmla="*/ 3 w 5"/>
                <a:gd name="T1" fmla="*/ 0 h 5"/>
                <a:gd name="T2" fmla="*/ 0 w 5"/>
                <a:gd name="T3" fmla="*/ 5 h 5"/>
                <a:gd name="T4" fmla="*/ 5 w 5"/>
                <a:gd name="T5" fmla="*/ 4 h 5"/>
                <a:gd name="T6" fmla="*/ 3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lnTo>
                    <a:pt x="0" y="5"/>
                  </a:lnTo>
                  <a:lnTo>
                    <a:pt x="5" y="4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9" name="Freeform 445">
              <a:extLst>
                <a:ext uri="{FF2B5EF4-FFF2-40B4-BE49-F238E27FC236}">
                  <a16:creationId xmlns:a16="http://schemas.microsoft.com/office/drawing/2014/main" id="{87D8E643-8443-493C-BFEB-D94E78747E23}"/>
                </a:ext>
              </a:extLst>
            </p:cNvPr>
            <p:cNvSpPr>
              <a:spLocks/>
            </p:cNvSpPr>
            <p:nvPr/>
          </p:nvSpPr>
          <p:spPr bwMode="gray">
            <a:xfrm>
              <a:off x="5548785" y="2654259"/>
              <a:ext cx="14354" cy="14354"/>
            </a:xfrm>
            <a:custGeom>
              <a:avLst/>
              <a:gdLst>
                <a:gd name="T0" fmla="*/ 5 w 9"/>
                <a:gd name="T1" fmla="*/ 9 h 9"/>
                <a:gd name="T2" fmla="*/ 9 w 9"/>
                <a:gd name="T3" fmla="*/ 6 h 9"/>
                <a:gd name="T4" fmla="*/ 7 w 9"/>
                <a:gd name="T5" fmla="*/ 1 h 9"/>
                <a:gd name="T6" fmla="*/ 5 w 9"/>
                <a:gd name="T7" fmla="*/ 2 h 9"/>
                <a:gd name="T8" fmla="*/ 2 w 9"/>
                <a:gd name="T9" fmla="*/ 0 h 9"/>
                <a:gd name="T10" fmla="*/ 0 w 9"/>
                <a:gd name="T11" fmla="*/ 1 h 9"/>
                <a:gd name="T12" fmla="*/ 5 w 9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lnTo>
                    <a:pt x="9" y="6"/>
                  </a:lnTo>
                  <a:lnTo>
                    <a:pt x="7" y="1"/>
                  </a:lnTo>
                  <a:lnTo>
                    <a:pt x="5" y="2"/>
                  </a:lnTo>
                  <a:lnTo>
                    <a:pt x="2" y="0"/>
                  </a:lnTo>
                  <a:lnTo>
                    <a:pt x="0" y="1"/>
                  </a:lnTo>
                  <a:lnTo>
                    <a:pt x="5" y="9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0" name="Freeform 446">
              <a:extLst>
                <a:ext uri="{FF2B5EF4-FFF2-40B4-BE49-F238E27FC236}">
                  <a16:creationId xmlns:a16="http://schemas.microsoft.com/office/drawing/2014/main" id="{47612140-24B3-4A01-A13E-DFEA92CAB898}"/>
                </a:ext>
              </a:extLst>
            </p:cNvPr>
            <p:cNvSpPr>
              <a:spLocks/>
            </p:cNvSpPr>
            <p:nvPr/>
          </p:nvSpPr>
          <p:spPr bwMode="gray">
            <a:xfrm>
              <a:off x="5309563" y="1671857"/>
              <a:ext cx="1323691" cy="1617136"/>
            </a:xfrm>
            <a:custGeom>
              <a:avLst/>
              <a:gdLst>
                <a:gd name="T0" fmla="*/ 916 w 2502"/>
                <a:gd name="T1" fmla="*/ 2303 h 3059"/>
                <a:gd name="T2" fmla="*/ 1108 w 2502"/>
                <a:gd name="T3" fmla="*/ 1471 h 3059"/>
                <a:gd name="T4" fmla="*/ 1383 w 2502"/>
                <a:gd name="T5" fmla="*/ 773 h 3059"/>
                <a:gd name="T6" fmla="*/ 1748 w 2502"/>
                <a:gd name="T7" fmla="*/ 488 h 3059"/>
                <a:gd name="T8" fmla="*/ 2120 w 2502"/>
                <a:gd name="T9" fmla="*/ 280 h 3059"/>
                <a:gd name="T10" fmla="*/ 2490 w 2502"/>
                <a:gd name="T11" fmla="*/ 301 h 3059"/>
                <a:gd name="T12" fmla="*/ 2377 w 2502"/>
                <a:gd name="T13" fmla="*/ 300 h 3059"/>
                <a:gd name="T14" fmla="*/ 2461 w 2502"/>
                <a:gd name="T15" fmla="*/ 120 h 3059"/>
                <a:gd name="T16" fmla="*/ 2257 w 2502"/>
                <a:gd name="T17" fmla="*/ 141 h 3059"/>
                <a:gd name="T18" fmla="*/ 2223 w 2502"/>
                <a:gd name="T19" fmla="*/ 67 h 3059"/>
                <a:gd name="T20" fmla="*/ 2132 w 2502"/>
                <a:gd name="T21" fmla="*/ 93 h 3059"/>
                <a:gd name="T22" fmla="*/ 2044 w 2502"/>
                <a:gd name="T23" fmla="*/ 154 h 3059"/>
                <a:gd name="T24" fmla="*/ 1984 w 2502"/>
                <a:gd name="T25" fmla="*/ 71 h 3059"/>
                <a:gd name="T26" fmla="*/ 1907 w 2502"/>
                <a:gd name="T27" fmla="*/ 124 h 3059"/>
                <a:gd name="T28" fmla="*/ 1876 w 2502"/>
                <a:gd name="T29" fmla="*/ 306 h 3059"/>
                <a:gd name="T30" fmla="*/ 1700 w 2502"/>
                <a:gd name="T31" fmla="*/ 298 h 3059"/>
                <a:gd name="T32" fmla="*/ 1683 w 2502"/>
                <a:gd name="T33" fmla="*/ 355 h 3059"/>
                <a:gd name="T34" fmla="*/ 1616 w 2502"/>
                <a:gd name="T35" fmla="*/ 432 h 3059"/>
                <a:gd name="T36" fmla="*/ 1510 w 2502"/>
                <a:gd name="T37" fmla="*/ 442 h 3059"/>
                <a:gd name="T38" fmla="*/ 1445 w 2502"/>
                <a:gd name="T39" fmla="*/ 485 h 3059"/>
                <a:gd name="T40" fmla="*/ 1363 w 2502"/>
                <a:gd name="T41" fmla="*/ 642 h 3059"/>
                <a:gd name="T42" fmla="*/ 1379 w 2502"/>
                <a:gd name="T43" fmla="*/ 703 h 3059"/>
                <a:gd name="T44" fmla="*/ 1283 w 2502"/>
                <a:gd name="T45" fmla="*/ 749 h 3059"/>
                <a:gd name="T46" fmla="*/ 1209 w 2502"/>
                <a:gd name="T47" fmla="*/ 806 h 3059"/>
                <a:gd name="T48" fmla="*/ 1167 w 2502"/>
                <a:gd name="T49" fmla="*/ 839 h 3059"/>
                <a:gd name="T50" fmla="*/ 1226 w 2502"/>
                <a:gd name="T51" fmla="*/ 937 h 3059"/>
                <a:gd name="T52" fmla="*/ 1220 w 2502"/>
                <a:gd name="T53" fmla="*/ 975 h 3059"/>
                <a:gd name="T54" fmla="*/ 1020 w 2502"/>
                <a:gd name="T55" fmla="*/ 1096 h 3059"/>
                <a:gd name="T56" fmla="*/ 995 w 2502"/>
                <a:gd name="T57" fmla="*/ 1159 h 3059"/>
                <a:gd name="T58" fmla="*/ 999 w 2502"/>
                <a:gd name="T59" fmla="*/ 1221 h 3059"/>
                <a:gd name="T60" fmla="*/ 895 w 2502"/>
                <a:gd name="T61" fmla="*/ 1384 h 3059"/>
                <a:gd name="T62" fmla="*/ 906 w 2502"/>
                <a:gd name="T63" fmla="*/ 1473 h 3059"/>
                <a:gd name="T64" fmla="*/ 785 w 2502"/>
                <a:gd name="T65" fmla="*/ 1563 h 3059"/>
                <a:gd name="T66" fmla="*/ 651 w 2502"/>
                <a:gd name="T67" fmla="*/ 1709 h 3059"/>
                <a:gd name="T68" fmla="*/ 786 w 2502"/>
                <a:gd name="T69" fmla="*/ 1704 h 3059"/>
                <a:gd name="T70" fmla="*/ 622 w 2502"/>
                <a:gd name="T71" fmla="*/ 1780 h 3059"/>
                <a:gd name="T72" fmla="*/ 488 w 2502"/>
                <a:gd name="T73" fmla="*/ 1847 h 3059"/>
                <a:gd name="T74" fmla="*/ 433 w 2502"/>
                <a:gd name="T75" fmla="*/ 1894 h 3059"/>
                <a:gd name="T76" fmla="*/ 339 w 2502"/>
                <a:gd name="T77" fmla="*/ 1908 h 3059"/>
                <a:gd name="T78" fmla="*/ 376 w 2502"/>
                <a:gd name="T79" fmla="*/ 2013 h 3059"/>
                <a:gd name="T80" fmla="*/ 324 w 2502"/>
                <a:gd name="T81" fmla="*/ 2072 h 3059"/>
                <a:gd name="T82" fmla="*/ 234 w 2502"/>
                <a:gd name="T83" fmla="*/ 2079 h 3059"/>
                <a:gd name="T84" fmla="*/ 128 w 2502"/>
                <a:gd name="T85" fmla="*/ 2105 h 3059"/>
                <a:gd name="T86" fmla="*/ 241 w 2502"/>
                <a:gd name="T87" fmla="*/ 2168 h 3059"/>
                <a:gd name="T88" fmla="*/ 66 w 2502"/>
                <a:gd name="T89" fmla="*/ 2228 h 3059"/>
                <a:gd name="T90" fmla="*/ 174 w 2502"/>
                <a:gd name="T91" fmla="*/ 2318 h 3059"/>
                <a:gd name="T92" fmla="*/ 331 w 2502"/>
                <a:gd name="T93" fmla="*/ 2260 h 3059"/>
                <a:gd name="T94" fmla="*/ 247 w 2502"/>
                <a:gd name="T95" fmla="*/ 2378 h 3059"/>
                <a:gd name="T96" fmla="*/ 35 w 2502"/>
                <a:gd name="T97" fmla="*/ 2341 h 3059"/>
                <a:gd name="T98" fmla="*/ 96 w 2502"/>
                <a:gd name="T99" fmla="*/ 2474 h 3059"/>
                <a:gd name="T100" fmla="*/ 77 w 2502"/>
                <a:gd name="T101" fmla="*/ 2573 h 3059"/>
                <a:gd name="T102" fmla="*/ 203 w 2502"/>
                <a:gd name="T103" fmla="*/ 2506 h 3059"/>
                <a:gd name="T104" fmla="*/ 107 w 2502"/>
                <a:gd name="T105" fmla="*/ 2639 h 3059"/>
                <a:gd name="T106" fmla="*/ 9 w 2502"/>
                <a:gd name="T107" fmla="*/ 2738 h 3059"/>
                <a:gd name="T108" fmla="*/ 100 w 2502"/>
                <a:gd name="T109" fmla="*/ 2708 h 3059"/>
                <a:gd name="T110" fmla="*/ 106 w 2502"/>
                <a:gd name="T111" fmla="*/ 2750 h 3059"/>
                <a:gd name="T112" fmla="*/ 29 w 2502"/>
                <a:gd name="T113" fmla="*/ 2804 h 3059"/>
                <a:gd name="T114" fmla="*/ 179 w 2502"/>
                <a:gd name="T115" fmla="*/ 3033 h 3059"/>
                <a:gd name="T116" fmla="*/ 507 w 2502"/>
                <a:gd name="T117" fmla="*/ 2823 h 3059"/>
                <a:gd name="T118" fmla="*/ 618 w 2502"/>
                <a:gd name="T119" fmla="*/ 2694 h 3059"/>
                <a:gd name="T120" fmla="*/ 701 w 2502"/>
                <a:gd name="T121" fmla="*/ 2825 h 3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502" h="3059">
                  <a:moveTo>
                    <a:pt x="734" y="2845"/>
                  </a:moveTo>
                  <a:cubicBezTo>
                    <a:pt x="737" y="2864"/>
                    <a:pt x="724" y="2894"/>
                    <a:pt x="739" y="2895"/>
                  </a:cubicBezTo>
                  <a:cubicBezTo>
                    <a:pt x="754" y="2896"/>
                    <a:pt x="759" y="2877"/>
                    <a:pt x="767" y="2851"/>
                  </a:cubicBezTo>
                  <a:cubicBezTo>
                    <a:pt x="776" y="2828"/>
                    <a:pt x="789" y="2798"/>
                    <a:pt x="789" y="2798"/>
                  </a:cubicBezTo>
                  <a:cubicBezTo>
                    <a:pt x="789" y="2798"/>
                    <a:pt x="762" y="2732"/>
                    <a:pt x="773" y="2725"/>
                  </a:cubicBezTo>
                  <a:cubicBezTo>
                    <a:pt x="781" y="2714"/>
                    <a:pt x="800" y="2718"/>
                    <a:pt x="800" y="2703"/>
                  </a:cubicBezTo>
                  <a:cubicBezTo>
                    <a:pt x="805" y="2684"/>
                    <a:pt x="783" y="2679"/>
                    <a:pt x="798" y="2669"/>
                  </a:cubicBezTo>
                  <a:cubicBezTo>
                    <a:pt x="814" y="2658"/>
                    <a:pt x="850" y="2679"/>
                    <a:pt x="867" y="2637"/>
                  </a:cubicBezTo>
                  <a:cubicBezTo>
                    <a:pt x="880" y="2592"/>
                    <a:pt x="866" y="2580"/>
                    <a:pt x="870" y="2565"/>
                  </a:cubicBezTo>
                  <a:cubicBezTo>
                    <a:pt x="875" y="2550"/>
                    <a:pt x="904" y="2563"/>
                    <a:pt x="894" y="2535"/>
                  </a:cubicBezTo>
                  <a:cubicBezTo>
                    <a:pt x="888" y="2508"/>
                    <a:pt x="868" y="2458"/>
                    <a:pt x="868" y="2458"/>
                  </a:cubicBezTo>
                  <a:cubicBezTo>
                    <a:pt x="862" y="2427"/>
                    <a:pt x="862" y="2427"/>
                    <a:pt x="862" y="2427"/>
                  </a:cubicBezTo>
                  <a:cubicBezTo>
                    <a:pt x="848" y="2403"/>
                    <a:pt x="848" y="2403"/>
                    <a:pt x="848" y="2403"/>
                  </a:cubicBezTo>
                  <a:cubicBezTo>
                    <a:pt x="878" y="2393"/>
                    <a:pt x="878" y="2393"/>
                    <a:pt x="878" y="2393"/>
                  </a:cubicBezTo>
                  <a:cubicBezTo>
                    <a:pt x="878" y="2393"/>
                    <a:pt x="907" y="2417"/>
                    <a:pt x="916" y="2376"/>
                  </a:cubicBezTo>
                  <a:cubicBezTo>
                    <a:pt x="930" y="2334"/>
                    <a:pt x="927" y="2319"/>
                    <a:pt x="916" y="2303"/>
                  </a:cubicBezTo>
                  <a:cubicBezTo>
                    <a:pt x="902" y="2291"/>
                    <a:pt x="884" y="2279"/>
                    <a:pt x="884" y="2279"/>
                  </a:cubicBezTo>
                  <a:cubicBezTo>
                    <a:pt x="851" y="2243"/>
                    <a:pt x="851" y="2243"/>
                    <a:pt x="851" y="2243"/>
                  </a:cubicBezTo>
                  <a:cubicBezTo>
                    <a:pt x="876" y="2118"/>
                    <a:pt x="876" y="2118"/>
                    <a:pt x="876" y="2118"/>
                  </a:cubicBezTo>
                  <a:cubicBezTo>
                    <a:pt x="853" y="2036"/>
                    <a:pt x="853" y="2036"/>
                    <a:pt x="853" y="2036"/>
                  </a:cubicBezTo>
                  <a:cubicBezTo>
                    <a:pt x="866" y="2006"/>
                    <a:pt x="866" y="2006"/>
                    <a:pt x="866" y="2006"/>
                  </a:cubicBezTo>
                  <a:cubicBezTo>
                    <a:pt x="857" y="1968"/>
                    <a:pt x="857" y="1968"/>
                    <a:pt x="857" y="1968"/>
                  </a:cubicBezTo>
                  <a:cubicBezTo>
                    <a:pt x="873" y="1945"/>
                    <a:pt x="873" y="1945"/>
                    <a:pt x="873" y="1945"/>
                  </a:cubicBezTo>
                  <a:cubicBezTo>
                    <a:pt x="849" y="1879"/>
                    <a:pt x="849" y="1879"/>
                    <a:pt x="849" y="1879"/>
                  </a:cubicBezTo>
                  <a:cubicBezTo>
                    <a:pt x="881" y="1839"/>
                    <a:pt x="881" y="1839"/>
                    <a:pt x="881" y="1839"/>
                  </a:cubicBezTo>
                  <a:cubicBezTo>
                    <a:pt x="871" y="1808"/>
                    <a:pt x="871" y="1808"/>
                    <a:pt x="871" y="1808"/>
                  </a:cubicBezTo>
                  <a:cubicBezTo>
                    <a:pt x="871" y="1808"/>
                    <a:pt x="917" y="1710"/>
                    <a:pt x="959" y="1701"/>
                  </a:cubicBezTo>
                  <a:cubicBezTo>
                    <a:pt x="997" y="1691"/>
                    <a:pt x="1063" y="1717"/>
                    <a:pt x="1063" y="1717"/>
                  </a:cubicBezTo>
                  <a:cubicBezTo>
                    <a:pt x="1083" y="1672"/>
                    <a:pt x="1083" y="1672"/>
                    <a:pt x="1083" y="1672"/>
                  </a:cubicBezTo>
                  <a:cubicBezTo>
                    <a:pt x="1082" y="1619"/>
                    <a:pt x="1082" y="1619"/>
                    <a:pt x="1082" y="1619"/>
                  </a:cubicBezTo>
                  <a:cubicBezTo>
                    <a:pt x="1035" y="1582"/>
                    <a:pt x="1035" y="1582"/>
                    <a:pt x="1035" y="1582"/>
                  </a:cubicBezTo>
                  <a:cubicBezTo>
                    <a:pt x="1108" y="1471"/>
                    <a:pt x="1108" y="1471"/>
                    <a:pt x="1108" y="1471"/>
                  </a:cubicBezTo>
                  <a:cubicBezTo>
                    <a:pt x="1113" y="1437"/>
                    <a:pt x="1113" y="1437"/>
                    <a:pt x="1113" y="1437"/>
                  </a:cubicBezTo>
                  <a:cubicBezTo>
                    <a:pt x="1129" y="1418"/>
                    <a:pt x="1129" y="1418"/>
                    <a:pt x="1129" y="1418"/>
                  </a:cubicBezTo>
                  <a:cubicBezTo>
                    <a:pt x="1128" y="1346"/>
                    <a:pt x="1128" y="1346"/>
                    <a:pt x="1128" y="1346"/>
                  </a:cubicBezTo>
                  <a:cubicBezTo>
                    <a:pt x="1138" y="1304"/>
                    <a:pt x="1138" y="1304"/>
                    <a:pt x="1138" y="1304"/>
                  </a:cubicBezTo>
                  <a:cubicBezTo>
                    <a:pt x="1126" y="1231"/>
                    <a:pt x="1126" y="1231"/>
                    <a:pt x="1126" y="1231"/>
                  </a:cubicBezTo>
                  <a:cubicBezTo>
                    <a:pt x="1171" y="1225"/>
                    <a:pt x="1171" y="1225"/>
                    <a:pt x="1171" y="1225"/>
                  </a:cubicBezTo>
                  <a:cubicBezTo>
                    <a:pt x="1218" y="1193"/>
                    <a:pt x="1218" y="1193"/>
                    <a:pt x="1218" y="1193"/>
                  </a:cubicBezTo>
                  <a:cubicBezTo>
                    <a:pt x="1209" y="1147"/>
                    <a:pt x="1209" y="1147"/>
                    <a:pt x="1209" y="1147"/>
                  </a:cubicBezTo>
                  <a:cubicBezTo>
                    <a:pt x="1209" y="1147"/>
                    <a:pt x="1227" y="1144"/>
                    <a:pt x="1236" y="1121"/>
                  </a:cubicBezTo>
                  <a:cubicBezTo>
                    <a:pt x="1244" y="1099"/>
                    <a:pt x="1238" y="1079"/>
                    <a:pt x="1261" y="1057"/>
                  </a:cubicBezTo>
                  <a:cubicBezTo>
                    <a:pt x="1289" y="1032"/>
                    <a:pt x="1311" y="1025"/>
                    <a:pt x="1305" y="1002"/>
                  </a:cubicBezTo>
                  <a:cubicBezTo>
                    <a:pt x="1302" y="975"/>
                    <a:pt x="1278" y="936"/>
                    <a:pt x="1278" y="936"/>
                  </a:cubicBezTo>
                  <a:cubicBezTo>
                    <a:pt x="1279" y="909"/>
                    <a:pt x="1279" y="909"/>
                    <a:pt x="1279" y="909"/>
                  </a:cubicBezTo>
                  <a:cubicBezTo>
                    <a:pt x="1279" y="909"/>
                    <a:pt x="1309" y="918"/>
                    <a:pt x="1313" y="899"/>
                  </a:cubicBezTo>
                  <a:cubicBezTo>
                    <a:pt x="1314" y="884"/>
                    <a:pt x="1332" y="824"/>
                    <a:pt x="1332" y="824"/>
                  </a:cubicBezTo>
                  <a:cubicBezTo>
                    <a:pt x="1383" y="773"/>
                    <a:pt x="1383" y="773"/>
                    <a:pt x="1383" y="773"/>
                  </a:cubicBezTo>
                  <a:cubicBezTo>
                    <a:pt x="1438" y="802"/>
                    <a:pt x="1438" y="802"/>
                    <a:pt x="1438" y="802"/>
                  </a:cubicBezTo>
                  <a:cubicBezTo>
                    <a:pt x="1438" y="802"/>
                    <a:pt x="1451" y="764"/>
                    <a:pt x="1455" y="745"/>
                  </a:cubicBezTo>
                  <a:cubicBezTo>
                    <a:pt x="1460" y="726"/>
                    <a:pt x="1455" y="673"/>
                    <a:pt x="1455" y="673"/>
                  </a:cubicBezTo>
                  <a:cubicBezTo>
                    <a:pt x="1482" y="659"/>
                    <a:pt x="1482" y="659"/>
                    <a:pt x="1482" y="659"/>
                  </a:cubicBezTo>
                  <a:cubicBezTo>
                    <a:pt x="1496" y="675"/>
                    <a:pt x="1496" y="675"/>
                    <a:pt x="1496" y="675"/>
                  </a:cubicBezTo>
                  <a:cubicBezTo>
                    <a:pt x="1537" y="669"/>
                    <a:pt x="1537" y="669"/>
                    <a:pt x="1537" y="669"/>
                  </a:cubicBezTo>
                  <a:cubicBezTo>
                    <a:pt x="1614" y="707"/>
                    <a:pt x="1614" y="707"/>
                    <a:pt x="1614" y="707"/>
                  </a:cubicBezTo>
                  <a:cubicBezTo>
                    <a:pt x="1638" y="674"/>
                    <a:pt x="1638" y="674"/>
                    <a:pt x="1638" y="674"/>
                  </a:cubicBezTo>
                  <a:cubicBezTo>
                    <a:pt x="1613" y="657"/>
                    <a:pt x="1613" y="657"/>
                    <a:pt x="1613" y="657"/>
                  </a:cubicBezTo>
                  <a:cubicBezTo>
                    <a:pt x="1613" y="657"/>
                    <a:pt x="1640" y="624"/>
                    <a:pt x="1638" y="597"/>
                  </a:cubicBezTo>
                  <a:cubicBezTo>
                    <a:pt x="1635" y="574"/>
                    <a:pt x="1614" y="543"/>
                    <a:pt x="1614" y="543"/>
                  </a:cubicBezTo>
                  <a:cubicBezTo>
                    <a:pt x="1656" y="537"/>
                    <a:pt x="1656" y="537"/>
                    <a:pt x="1656" y="537"/>
                  </a:cubicBezTo>
                  <a:cubicBezTo>
                    <a:pt x="1664" y="526"/>
                    <a:pt x="1664" y="526"/>
                    <a:pt x="1664" y="526"/>
                  </a:cubicBezTo>
                  <a:cubicBezTo>
                    <a:pt x="1664" y="526"/>
                    <a:pt x="1693" y="546"/>
                    <a:pt x="1700" y="539"/>
                  </a:cubicBezTo>
                  <a:cubicBezTo>
                    <a:pt x="1704" y="532"/>
                    <a:pt x="1679" y="507"/>
                    <a:pt x="1699" y="493"/>
                  </a:cubicBezTo>
                  <a:cubicBezTo>
                    <a:pt x="1715" y="475"/>
                    <a:pt x="1748" y="488"/>
                    <a:pt x="1748" y="488"/>
                  </a:cubicBezTo>
                  <a:cubicBezTo>
                    <a:pt x="1748" y="488"/>
                    <a:pt x="1768" y="523"/>
                    <a:pt x="1786" y="543"/>
                  </a:cubicBezTo>
                  <a:cubicBezTo>
                    <a:pt x="1808" y="567"/>
                    <a:pt x="1814" y="598"/>
                    <a:pt x="1814" y="598"/>
                  </a:cubicBezTo>
                  <a:cubicBezTo>
                    <a:pt x="1833" y="595"/>
                    <a:pt x="1833" y="595"/>
                    <a:pt x="1833" y="595"/>
                  </a:cubicBezTo>
                  <a:cubicBezTo>
                    <a:pt x="1870" y="597"/>
                    <a:pt x="1870" y="597"/>
                    <a:pt x="1870" y="597"/>
                  </a:cubicBezTo>
                  <a:cubicBezTo>
                    <a:pt x="1895" y="613"/>
                    <a:pt x="1895" y="613"/>
                    <a:pt x="1895" y="613"/>
                  </a:cubicBezTo>
                  <a:cubicBezTo>
                    <a:pt x="1926" y="592"/>
                    <a:pt x="1926" y="592"/>
                    <a:pt x="1926" y="592"/>
                  </a:cubicBezTo>
                  <a:cubicBezTo>
                    <a:pt x="1926" y="592"/>
                    <a:pt x="1935" y="566"/>
                    <a:pt x="1957" y="567"/>
                  </a:cubicBezTo>
                  <a:cubicBezTo>
                    <a:pt x="1976" y="567"/>
                    <a:pt x="1979" y="583"/>
                    <a:pt x="1979" y="583"/>
                  </a:cubicBezTo>
                  <a:cubicBezTo>
                    <a:pt x="2024" y="589"/>
                    <a:pt x="2024" y="589"/>
                    <a:pt x="2024" y="589"/>
                  </a:cubicBezTo>
                  <a:cubicBezTo>
                    <a:pt x="2045" y="617"/>
                    <a:pt x="2045" y="617"/>
                    <a:pt x="2045" y="617"/>
                  </a:cubicBezTo>
                  <a:cubicBezTo>
                    <a:pt x="2045" y="617"/>
                    <a:pt x="2054" y="571"/>
                    <a:pt x="2066" y="556"/>
                  </a:cubicBezTo>
                  <a:cubicBezTo>
                    <a:pt x="2074" y="545"/>
                    <a:pt x="2086" y="531"/>
                    <a:pt x="2087" y="512"/>
                  </a:cubicBezTo>
                  <a:cubicBezTo>
                    <a:pt x="2084" y="492"/>
                    <a:pt x="2078" y="461"/>
                    <a:pt x="2078" y="461"/>
                  </a:cubicBezTo>
                  <a:cubicBezTo>
                    <a:pt x="2091" y="343"/>
                    <a:pt x="2091" y="343"/>
                    <a:pt x="2091" y="343"/>
                  </a:cubicBezTo>
                  <a:cubicBezTo>
                    <a:pt x="2103" y="329"/>
                    <a:pt x="2103" y="329"/>
                    <a:pt x="2103" y="329"/>
                  </a:cubicBezTo>
                  <a:cubicBezTo>
                    <a:pt x="2103" y="329"/>
                    <a:pt x="2101" y="287"/>
                    <a:pt x="2120" y="280"/>
                  </a:cubicBezTo>
                  <a:cubicBezTo>
                    <a:pt x="2143" y="269"/>
                    <a:pt x="2165" y="278"/>
                    <a:pt x="2165" y="278"/>
                  </a:cubicBezTo>
                  <a:cubicBezTo>
                    <a:pt x="2165" y="278"/>
                    <a:pt x="2201" y="238"/>
                    <a:pt x="2223" y="235"/>
                  </a:cubicBezTo>
                  <a:cubicBezTo>
                    <a:pt x="2242" y="232"/>
                    <a:pt x="2274" y="280"/>
                    <a:pt x="2274" y="280"/>
                  </a:cubicBezTo>
                  <a:cubicBezTo>
                    <a:pt x="2351" y="295"/>
                    <a:pt x="2351" y="295"/>
                    <a:pt x="2351" y="295"/>
                  </a:cubicBezTo>
                  <a:cubicBezTo>
                    <a:pt x="2376" y="334"/>
                    <a:pt x="2376" y="334"/>
                    <a:pt x="2376" y="334"/>
                  </a:cubicBezTo>
                  <a:cubicBezTo>
                    <a:pt x="2376" y="334"/>
                    <a:pt x="2344" y="382"/>
                    <a:pt x="2343" y="401"/>
                  </a:cubicBezTo>
                  <a:cubicBezTo>
                    <a:pt x="2342" y="424"/>
                    <a:pt x="2352" y="440"/>
                    <a:pt x="2352" y="440"/>
                  </a:cubicBezTo>
                  <a:cubicBezTo>
                    <a:pt x="2352" y="440"/>
                    <a:pt x="2367" y="456"/>
                    <a:pt x="2374" y="449"/>
                  </a:cubicBezTo>
                  <a:cubicBezTo>
                    <a:pt x="2386" y="442"/>
                    <a:pt x="2384" y="392"/>
                    <a:pt x="2384" y="392"/>
                  </a:cubicBezTo>
                  <a:cubicBezTo>
                    <a:pt x="2384" y="392"/>
                    <a:pt x="2373" y="395"/>
                    <a:pt x="2377" y="384"/>
                  </a:cubicBezTo>
                  <a:cubicBezTo>
                    <a:pt x="2382" y="373"/>
                    <a:pt x="2393" y="373"/>
                    <a:pt x="2400" y="370"/>
                  </a:cubicBezTo>
                  <a:cubicBezTo>
                    <a:pt x="2412" y="363"/>
                    <a:pt x="2409" y="343"/>
                    <a:pt x="2413" y="343"/>
                  </a:cubicBezTo>
                  <a:cubicBezTo>
                    <a:pt x="2421" y="340"/>
                    <a:pt x="2443" y="349"/>
                    <a:pt x="2443" y="333"/>
                  </a:cubicBezTo>
                  <a:cubicBezTo>
                    <a:pt x="2444" y="318"/>
                    <a:pt x="2426" y="291"/>
                    <a:pt x="2426" y="291"/>
                  </a:cubicBezTo>
                  <a:cubicBezTo>
                    <a:pt x="2426" y="291"/>
                    <a:pt x="2441" y="291"/>
                    <a:pt x="2449" y="296"/>
                  </a:cubicBezTo>
                  <a:cubicBezTo>
                    <a:pt x="2456" y="296"/>
                    <a:pt x="2481" y="324"/>
                    <a:pt x="2490" y="301"/>
                  </a:cubicBezTo>
                  <a:cubicBezTo>
                    <a:pt x="2502" y="279"/>
                    <a:pt x="2484" y="267"/>
                    <a:pt x="2484" y="267"/>
                  </a:cubicBezTo>
                  <a:cubicBezTo>
                    <a:pt x="2484" y="259"/>
                    <a:pt x="2484" y="259"/>
                    <a:pt x="2484" y="259"/>
                  </a:cubicBezTo>
                  <a:cubicBezTo>
                    <a:pt x="2469" y="258"/>
                    <a:pt x="2469" y="258"/>
                    <a:pt x="2469" y="258"/>
                  </a:cubicBezTo>
                  <a:cubicBezTo>
                    <a:pt x="2469" y="258"/>
                    <a:pt x="2469" y="251"/>
                    <a:pt x="2458" y="250"/>
                  </a:cubicBezTo>
                  <a:cubicBezTo>
                    <a:pt x="2443" y="249"/>
                    <a:pt x="2443" y="249"/>
                    <a:pt x="2443" y="249"/>
                  </a:cubicBezTo>
                  <a:cubicBezTo>
                    <a:pt x="2449" y="280"/>
                    <a:pt x="2449" y="280"/>
                    <a:pt x="2449" y="280"/>
                  </a:cubicBezTo>
                  <a:cubicBezTo>
                    <a:pt x="2442" y="284"/>
                    <a:pt x="2442" y="284"/>
                    <a:pt x="2442" y="284"/>
                  </a:cubicBezTo>
                  <a:cubicBezTo>
                    <a:pt x="2442" y="268"/>
                    <a:pt x="2442" y="268"/>
                    <a:pt x="2442" y="268"/>
                  </a:cubicBezTo>
                  <a:cubicBezTo>
                    <a:pt x="2425" y="241"/>
                    <a:pt x="2425" y="241"/>
                    <a:pt x="2425" y="241"/>
                  </a:cubicBezTo>
                  <a:cubicBezTo>
                    <a:pt x="2418" y="240"/>
                    <a:pt x="2418" y="240"/>
                    <a:pt x="2418" y="240"/>
                  </a:cubicBezTo>
                  <a:cubicBezTo>
                    <a:pt x="2424" y="268"/>
                    <a:pt x="2424" y="268"/>
                    <a:pt x="2424" y="268"/>
                  </a:cubicBezTo>
                  <a:cubicBezTo>
                    <a:pt x="2416" y="282"/>
                    <a:pt x="2416" y="282"/>
                    <a:pt x="2416" y="282"/>
                  </a:cubicBezTo>
                  <a:cubicBezTo>
                    <a:pt x="2409" y="271"/>
                    <a:pt x="2409" y="271"/>
                    <a:pt x="2409" y="271"/>
                  </a:cubicBezTo>
                  <a:cubicBezTo>
                    <a:pt x="2401" y="282"/>
                    <a:pt x="2401" y="282"/>
                    <a:pt x="2401" y="282"/>
                  </a:cubicBezTo>
                  <a:cubicBezTo>
                    <a:pt x="2393" y="285"/>
                    <a:pt x="2393" y="285"/>
                    <a:pt x="2393" y="285"/>
                  </a:cubicBezTo>
                  <a:cubicBezTo>
                    <a:pt x="2393" y="285"/>
                    <a:pt x="2381" y="300"/>
                    <a:pt x="2377" y="300"/>
                  </a:cubicBezTo>
                  <a:cubicBezTo>
                    <a:pt x="2374" y="296"/>
                    <a:pt x="2378" y="284"/>
                    <a:pt x="2382" y="277"/>
                  </a:cubicBezTo>
                  <a:cubicBezTo>
                    <a:pt x="2386" y="273"/>
                    <a:pt x="2387" y="250"/>
                    <a:pt x="2376" y="246"/>
                  </a:cubicBezTo>
                  <a:cubicBezTo>
                    <a:pt x="2369" y="238"/>
                    <a:pt x="2357" y="261"/>
                    <a:pt x="2357" y="261"/>
                  </a:cubicBezTo>
                  <a:cubicBezTo>
                    <a:pt x="2349" y="260"/>
                    <a:pt x="2349" y="260"/>
                    <a:pt x="2349" y="260"/>
                  </a:cubicBezTo>
                  <a:cubicBezTo>
                    <a:pt x="2349" y="260"/>
                    <a:pt x="2373" y="238"/>
                    <a:pt x="2358" y="230"/>
                  </a:cubicBezTo>
                  <a:cubicBezTo>
                    <a:pt x="2344" y="218"/>
                    <a:pt x="2332" y="229"/>
                    <a:pt x="2332" y="229"/>
                  </a:cubicBezTo>
                  <a:cubicBezTo>
                    <a:pt x="2318" y="217"/>
                    <a:pt x="2318" y="217"/>
                    <a:pt x="2318" y="217"/>
                  </a:cubicBezTo>
                  <a:cubicBezTo>
                    <a:pt x="2302" y="224"/>
                    <a:pt x="2302" y="224"/>
                    <a:pt x="2302" y="224"/>
                  </a:cubicBezTo>
                  <a:cubicBezTo>
                    <a:pt x="2299" y="216"/>
                    <a:pt x="2299" y="216"/>
                    <a:pt x="2299" y="216"/>
                  </a:cubicBezTo>
                  <a:cubicBezTo>
                    <a:pt x="2299" y="216"/>
                    <a:pt x="2287" y="227"/>
                    <a:pt x="2280" y="222"/>
                  </a:cubicBezTo>
                  <a:cubicBezTo>
                    <a:pt x="2273" y="218"/>
                    <a:pt x="2280" y="211"/>
                    <a:pt x="2280" y="211"/>
                  </a:cubicBezTo>
                  <a:cubicBezTo>
                    <a:pt x="2281" y="207"/>
                    <a:pt x="2273" y="203"/>
                    <a:pt x="2277" y="196"/>
                  </a:cubicBezTo>
                  <a:cubicBezTo>
                    <a:pt x="2278" y="188"/>
                    <a:pt x="2348" y="210"/>
                    <a:pt x="2348" y="210"/>
                  </a:cubicBezTo>
                  <a:cubicBezTo>
                    <a:pt x="2348" y="210"/>
                    <a:pt x="2381" y="212"/>
                    <a:pt x="2405" y="198"/>
                  </a:cubicBezTo>
                  <a:cubicBezTo>
                    <a:pt x="2428" y="180"/>
                    <a:pt x="2421" y="156"/>
                    <a:pt x="2421" y="156"/>
                  </a:cubicBezTo>
                  <a:cubicBezTo>
                    <a:pt x="2421" y="156"/>
                    <a:pt x="2463" y="139"/>
                    <a:pt x="2461" y="120"/>
                  </a:cubicBezTo>
                  <a:cubicBezTo>
                    <a:pt x="2457" y="105"/>
                    <a:pt x="2427" y="111"/>
                    <a:pt x="2427" y="111"/>
                  </a:cubicBezTo>
                  <a:cubicBezTo>
                    <a:pt x="2427" y="111"/>
                    <a:pt x="2417" y="95"/>
                    <a:pt x="2406" y="95"/>
                  </a:cubicBezTo>
                  <a:cubicBezTo>
                    <a:pt x="2391" y="94"/>
                    <a:pt x="2375" y="105"/>
                    <a:pt x="2375" y="105"/>
                  </a:cubicBezTo>
                  <a:cubicBezTo>
                    <a:pt x="2388" y="78"/>
                    <a:pt x="2388" y="78"/>
                    <a:pt x="2388" y="78"/>
                  </a:cubicBezTo>
                  <a:cubicBezTo>
                    <a:pt x="2373" y="78"/>
                    <a:pt x="2373" y="78"/>
                    <a:pt x="2373" y="78"/>
                  </a:cubicBezTo>
                  <a:cubicBezTo>
                    <a:pt x="2373" y="78"/>
                    <a:pt x="2377" y="66"/>
                    <a:pt x="2362" y="66"/>
                  </a:cubicBezTo>
                  <a:cubicBezTo>
                    <a:pt x="2347" y="61"/>
                    <a:pt x="2350" y="84"/>
                    <a:pt x="2342" y="84"/>
                  </a:cubicBezTo>
                  <a:cubicBezTo>
                    <a:pt x="2335" y="87"/>
                    <a:pt x="2343" y="65"/>
                    <a:pt x="2336" y="64"/>
                  </a:cubicBezTo>
                  <a:cubicBezTo>
                    <a:pt x="2332" y="64"/>
                    <a:pt x="2305" y="86"/>
                    <a:pt x="2305" y="86"/>
                  </a:cubicBezTo>
                  <a:cubicBezTo>
                    <a:pt x="2306" y="59"/>
                    <a:pt x="2306" y="59"/>
                    <a:pt x="2306" y="59"/>
                  </a:cubicBezTo>
                  <a:cubicBezTo>
                    <a:pt x="2306" y="59"/>
                    <a:pt x="2296" y="40"/>
                    <a:pt x="2273" y="42"/>
                  </a:cubicBezTo>
                  <a:cubicBezTo>
                    <a:pt x="2247" y="41"/>
                    <a:pt x="2249" y="83"/>
                    <a:pt x="2249" y="83"/>
                  </a:cubicBezTo>
                  <a:cubicBezTo>
                    <a:pt x="2252" y="91"/>
                    <a:pt x="2252" y="91"/>
                    <a:pt x="2252" y="91"/>
                  </a:cubicBezTo>
                  <a:cubicBezTo>
                    <a:pt x="2247" y="133"/>
                    <a:pt x="2247" y="133"/>
                    <a:pt x="2247" y="133"/>
                  </a:cubicBezTo>
                  <a:cubicBezTo>
                    <a:pt x="2258" y="133"/>
                    <a:pt x="2258" y="133"/>
                    <a:pt x="2258" y="133"/>
                  </a:cubicBezTo>
                  <a:cubicBezTo>
                    <a:pt x="2257" y="141"/>
                    <a:pt x="2257" y="141"/>
                    <a:pt x="2257" y="141"/>
                  </a:cubicBezTo>
                  <a:cubicBezTo>
                    <a:pt x="2239" y="140"/>
                    <a:pt x="2239" y="140"/>
                    <a:pt x="2239" y="140"/>
                  </a:cubicBezTo>
                  <a:cubicBezTo>
                    <a:pt x="2236" y="129"/>
                    <a:pt x="2236" y="129"/>
                    <a:pt x="2236" y="129"/>
                  </a:cubicBezTo>
                  <a:cubicBezTo>
                    <a:pt x="2220" y="143"/>
                    <a:pt x="2220" y="143"/>
                    <a:pt x="2220" y="143"/>
                  </a:cubicBezTo>
                  <a:cubicBezTo>
                    <a:pt x="2209" y="143"/>
                    <a:pt x="2209" y="143"/>
                    <a:pt x="2209" y="143"/>
                  </a:cubicBezTo>
                  <a:cubicBezTo>
                    <a:pt x="2208" y="150"/>
                    <a:pt x="2208" y="150"/>
                    <a:pt x="2208" y="150"/>
                  </a:cubicBezTo>
                  <a:cubicBezTo>
                    <a:pt x="2202" y="135"/>
                    <a:pt x="2202" y="135"/>
                    <a:pt x="2202" y="135"/>
                  </a:cubicBezTo>
                  <a:cubicBezTo>
                    <a:pt x="2202" y="135"/>
                    <a:pt x="2213" y="124"/>
                    <a:pt x="2221" y="120"/>
                  </a:cubicBezTo>
                  <a:cubicBezTo>
                    <a:pt x="2229" y="113"/>
                    <a:pt x="2234" y="90"/>
                    <a:pt x="2230" y="82"/>
                  </a:cubicBezTo>
                  <a:cubicBezTo>
                    <a:pt x="2227" y="78"/>
                    <a:pt x="2211" y="93"/>
                    <a:pt x="2207" y="100"/>
                  </a:cubicBezTo>
                  <a:cubicBezTo>
                    <a:pt x="2207" y="108"/>
                    <a:pt x="2188" y="115"/>
                    <a:pt x="2188" y="115"/>
                  </a:cubicBezTo>
                  <a:cubicBezTo>
                    <a:pt x="2188" y="115"/>
                    <a:pt x="2196" y="104"/>
                    <a:pt x="2200" y="100"/>
                  </a:cubicBezTo>
                  <a:cubicBezTo>
                    <a:pt x="2203" y="96"/>
                    <a:pt x="2215" y="78"/>
                    <a:pt x="2215" y="78"/>
                  </a:cubicBezTo>
                  <a:cubicBezTo>
                    <a:pt x="2201" y="77"/>
                    <a:pt x="2201" y="77"/>
                    <a:pt x="2201" y="77"/>
                  </a:cubicBezTo>
                  <a:cubicBezTo>
                    <a:pt x="2197" y="77"/>
                    <a:pt x="2185" y="88"/>
                    <a:pt x="2185" y="88"/>
                  </a:cubicBezTo>
                  <a:cubicBezTo>
                    <a:pt x="2185" y="88"/>
                    <a:pt x="2185" y="80"/>
                    <a:pt x="2189" y="77"/>
                  </a:cubicBezTo>
                  <a:cubicBezTo>
                    <a:pt x="2190" y="69"/>
                    <a:pt x="2208" y="70"/>
                    <a:pt x="2223" y="67"/>
                  </a:cubicBezTo>
                  <a:cubicBezTo>
                    <a:pt x="2239" y="64"/>
                    <a:pt x="2237" y="21"/>
                    <a:pt x="2237" y="21"/>
                  </a:cubicBezTo>
                  <a:cubicBezTo>
                    <a:pt x="2218" y="21"/>
                    <a:pt x="2218" y="21"/>
                    <a:pt x="2218" y="21"/>
                  </a:cubicBezTo>
                  <a:cubicBezTo>
                    <a:pt x="2218" y="21"/>
                    <a:pt x="2210" y="28"/>
                    <a:pt x="2207" y="24"/>
                  </a:cubicBezTo>
                  <a:cubicBezTo>
                    <a:pt x="2199" y="24"/>
                    <a:pt x="2211" y="9"/>
                    <a:pt x="2204" y="5"/>
                  </a:cubicBezTo>
                  <a:cubicBezTo>
                    <a:pt x="2197" y="0"/>
                    <a:pt x="2188" y="19"/>
                    <a:pt x="2181" y="19"/>
                  </a:cubicBezTo>
                  <a:cubicBezTo>
                    <a:pt x="2173" y="22"/>
                    <a:pt x="2167" y="3"/>
                    <a:pt x="2151" y="6"/>
                  </a:cubicBezTo>
                  <a:cubicBezTo>
                    <a:pt x="2140" y="13"/>
                    <a:pt x="2165" y="37"/>
                    <a:pt x="2157" y="37"/>
                  </a:cubicBezTo>
                  <a:cubicBezTo>
                    <a:pt x="2150" y="40"/>
                    <a:pt x="2143" y="29"/>
                    <a:pt x="2128" y="24"/>
                  </a:cubicBezTo>
                  <a:cubicBezTo>
                    <a:pt x="2117" y="23"/>
                    <a:pt x="2138" y="44"/>
                    <a:pt x="2138" y="44"/>
                  </a:cubicBezTo>
                  <a:cubicBezTo>
                    <a:pt x="2127" y="47"/>
                    <a:pt x="2127" y="47"/>
                    <a:pt x="2127" y="47"/>
                  </a:cubicBezTo>
                  <a:cubicBezTo>
                    <a:pt x="2134" y="59"/>
                    <a:pt x="2134" y="59"/>
                    <a:pt x="2134" y="59"/>
                  </a:cubicBezTo>
                  <a:cubicBezTo>
                    <a:pt x="2145" y="59"/>
                    <a:pt x="2145" y="59"/>
                    <a:pt x="2145" y="59"/>
                  </a:cubicBezTo>
                  <a:cubicBezTo>
                    <a:pt x="2171" y="76"/>
                    <a:pt x="2171" y="76"/>
                    <a:pt x="2171" y="76"/>
                  </a:cubicBezTo>
                  <a:cubicBezTo>
                    <a:pt x="2144" y="78"/>
                    <a:pt x="2144" y="78"/>
                    <a:pt x="2144" y="78"/>
                  </a:cubicBezTo>
                  <a:cubicBezTo>
                    <a:pt x="2147" y="94"/>
                    <a:pt x="2147" y="94"/>
                    <a:pt x="2147" y="94"/>
                  </a:cubicBezTo>
                  <a:cubicBezTo>
                    <a:pt x="2132" y="93"/>
                    <a:pt x="2132" y="93"/>
                    <a:pt x="2132" y="93"/>
                  </a:cubicBezTo>
                  <a:cubicBezTo>
                    <a:pt x="2132" y="104"/>
                    <a:pt x="2132" y="104"/>
                    <a:pt x="2132" y="104"/>
                  </a:cubicBezTo>
                  <a:cubicBezTo>
                    <a:pt x="2139" y="109"/>
                    <a:pt x="2139" y="109"/>
                    <a:pt x="2139" y="109"/>
                  </a:cubicBezTo>
                  <a:cubicBezTo>
                    <a:pt x="2139" y="124"/>
                    <a:pt x="2139" y="124"/>
                    <a:pt x="2139" y="124"/>
                  </a:cubicBezTo>
                  <a:cubicBezTo>
                    <a:pt x="2146" y="128"/>
                    <a:pt x="2146" y="128"/>
                    <a:pt x="2146" y="128"/>
                  </a:cubicBezTo>
                  <a:cubicBezTo>
                    <a:pt x="2127" y="131"/>
                    <a:pt x="2127" y="131"/>
                    <a:pt x="2127" y="131"/>
                  </a:cubicBezTo>
                  <a:cubicBezTo>
                    <a:pt x="2144" y="159"/>
                    <a:pt x="2144" y="159"/>
                    <a:pt x="2144" y="159"/>
                  </a:cubicBezTo>
                  <a:cubicBezTo>
                    <a:pt x="2118" y="157"/>
                    <a:pt x="2118" y="157"/>
                    <a:pt x="2118" y="157"/>
                  </a:cubicBezTo>
                  <a:cubicBezTo>
                    <a:pt x="2106" y="191"/>
                    <a:pt x="2106" y="191"/>
                    <a:pt x="2106" y="191"/>
                  </a:cubicBezTo>
                  <a:cubicBezTo>
                    <a:pt x="2101" y="122"/>
                    <a:pt x="2101" y="122"/>
                    <a:pt x="2101" y="122"/>
                  </a:cubicBezTo>
                  <a:cubicBezTo>
                    <a:pt x="2082" y="129"/>
                    <a:pt x="2082" y="129"/>
                    <a:pt x="2082" y="129"/>
                  </a:cubicBezTo>
                  <a:cubicBezTo>
                    <a:pt x="2106" y="88"/>
                    <a:pt x="2106" y="88"/>
                    <a:pt x="2106" y="88"/>
                  </a:cubicBezTo>
                  <a:cubicBezTo>
                    <a:pt x="2099" y="80"/>
                    <a:pt x="2099" y="80"/>
                    <a:pt x="2099" y="80"/>
                  </a:cubicBezTo>
                  <a:cubicBezTo>
                    <a:pt x="2099" y="80"/>
                    <a:pt x="2104" y="57"/>
                    <a:pt x="2086" y="56"/>
                  </a:cubicBezTo>
                  <a:cubicBezTo>
                    <a:pt x="2067" y="59"/>
                    <a:pt x="2064" y="109"/>
                    <a:pt x="2064" y="109"/>
                  </a:cubicBezTo>
                  <a:cubicBezTo>
                    <a:pt x="2053" y="112"/>
                    <a:pt x="2053" y="112"/>
                    <a:pt x="2053" y="112"/>
                  </a:cubicBezTo>
                  <a:cubicBezTo>
                    <a:pt x="2053" y="112"/>
                    <a:pt x="2056" y="139"/>
                    <a:pt x="2044" y="154"/>
                  </a:cubicBezTo>
                  <a:cubicBezTo>
                    <a:pt x="2035" y="173"/>
                    <a:pt x="2011" y="206"/>
                    <a:pt x="2011" y="206"/>
                  </a:cubicBezTo>
                  <a:cubicBezTo>
                    <a:pt x="2011" y="206"/>
                    <a:pt x="2030" y="214"/>
                    <a:pt x="2025" y="226"/>
                  </a:cubicBezTo>
                  <a:cubicBezTo>
                    <a:pt x="2021" y="237"/>
                    <a:pt x="2013" y="252"/>
                    <a:pt x="2013" y="252"/>
                  </a:cubicBezTo>
                  <a:cubicBezTo>
                    <a:pt x="2005" y="270"/>
                    <a:pt x="2005" y="270"/>
                    <a:pt x="2005" y="270"/>
                  </a:cubicBezTo>
                  <a:cubicBezTo>
                    <a:pt x="1994" y="255"/>
                    <a:pt x="1994" y="255"/>
                    <a:pt x="1994" y="255"/>
                  </a:cubicBezTo>
                  <a:cubicBezTo>
                    <a:pt x="1990" y="266"/>
                    <a:pt x="1990" y="266"/>
                    <a:pt x="1990" y="266"/>
                  </a:cubicBezTo>
                  <a:cubicBezTo>
                    <a:pt x="1980" y="243"/>
                    <a:pt x="1980" y="243"/>
                    <a:pt x="1980" y="243"/>
                  </a:cubicBezTo>
                  <a:cubicBezTo>
                    <a:pt x="2001" y="186"/>
                    <a:pt x="2001" y="186"/>
                    <a:pt x="2001" y="186"/>
                  </a:cubicBezTo>
                  <a:cubicBezTo>
                    <a:pt x="1986" y="185"/>
                    <a:pt x="1986" y="185"/>
                    <a:pt x="1986" y="185"/>
                  </a:cubicBezTo>
                  <a:cubicBezTo>
                    <a:pt x="1983" y="178"/>
                    <a:pt x="1983" y="178"/>
                    <a:pt x="1983" y="178"/>
                  </a:cubicBezTo>
                  <a:cubicBezTo>
                    <a:pt x="2027" y="115"/>
                    <a:pt x="2027" y="115"/>
                    <a:pt x="2027" y="115"/>
                  </a:cubicBezTo>
                  <a:cubicBezTo>
                    <a:pt x="2020" y="107"/>
                    <a:pt x="2020" y="107"/>
                    <a:pt x="2020" y="107"/>
                  </a:cubicBezTo>
                  <a:cubicBezTo>
                    <a:pt x="2020" y="107"/>
                    <a:pt x="2039" y="81"/>
                    <a:pt x="2032" y="77"/>
                  </a:cubicBezTo>
                  <a:cubicBezTo>
                    <a:pt x="2025" y="73"/>
                    <a:pt x="2001" y="94"/>
                    <a:pt x="2001" y="94"/>
                  </a:cubicBezTo>
                  <a:cubicBezTo>
                    <a:pt x="2002" y="72"/>
                    <a:pt x="2002" y="72"/>
                    <a:pt x="2002" y="72"/>
                  </a:cubicBezTo>
                  <a:cubicBezTo>
                    <a:pt x="1984" y="71"/>
                    <a:pt x="1984" y="71"/>
                    <a:pt x="1984" y="71"/>
                  </a:cubicBezTo>
                  <a:cubicBezTo>
                    <a:pt x="1991" y="82"/>
                    <a:pt x="1991" y="82"/>
                    <a:pt x="1991" y="82"/>
                  </a:cubicBezTo>
                  <a:cubicBezTo>
                    <a:pt x="1986" y="101"/>
                    <a:pt x="1986" y="101"/>
                    <a:pt x="1986" y="101"/>
                  </a:cubicBezTo>
                  <a:cubicBezTo>
                    <a:pt x="1972" y="82"/>
                    <a:pt x="1972" y="82"/>
                    <a:pt x="1972" y="82"/>
                  </a:cubicBezTo>
                  <a:cubicBezTo>
                    <a:pt x="1960" y="92"/>
                    <a:pt x="1960" y="92"/>
                    <a:pt x="1960" y="92"/>
                  </a:cubicBezTo>
                  <a:cubicBezTo>
                    <a:pt x="1965" y="74"/>
                    <a:pt x="1965" y="74"/>
                    <a:pt x="1965" y="74"/>
                  </a:cubicBezTo>
                  <a:cubicBezTo>
                    <a:pt x="1961" y="70"/>
                    <a:pt x="1961" y="70"/>
                    <a:pt x="1961" y="70"/>
                  </a:cubicBezTo>
                  <a:cubicBezTo>
                    <a:pt x="1953" y="81"/>
                    <a:pt x="1953" y="81"/>
                    <a:pt x="1953" y="81"/>
                  </a:cubicBezTo>
                  <a:cubicBezTo>
                    <a:pt x="1932" y="64"/>
                    <a:pt x="1932" y="64"/>
                    <a:pt x="1932" y="64"/>
                  </a:cubicBezTo>
                  <a:cubicBezTo>
                    <a:pt x="1923" y="83"/>
                    <a:pt x="1923" y="83"/>
                    <a:pt x="1923" y="83"/>
                  </a:cubicBezTo>
                  <a:cubicBezTo>
                    <a:pt x="1945" y="96"/>
                    <a:pt x="1945" y="96"/>
                    <a:pt x="1945" y="96"/>
                  </a:cubicBezTo>
                  <a:cubicBezTo>
                    <a:pt x="1934" y="99"/>
                    <a:pt x="1934" y="99"/>
                    <a:pt x="1934" y="99"/>
                  </a:cubicBezTo>
                  <a:cubicBezTo>
                    <a:pt x="1933" y="114"/>
                    <a:pt x="1933" y="114"/>
                    <a:pt x="1933" y="114"/>
                  </a:cubicBezTo>
                  <a:cubicBezTo>
                    <a:pt x="1922" y="110"/>
                    <a:pt x="1922" y="110"/>
                    <a:pt x="1922" y="110"/>
                  </a:cubicBezTo>
                  <a:cubicBezTo>
                    <a:pt x="1919" y="102"/>
                    <a:pt x="1919" y="102"/>
                    <a:pt x="1919" y="102"/>
                  </a:cubicBezTo>
                  <a:cubicBezTo>
                    <a:pt x="1908" y="101"/>
                    <a:pt x="1908" y="101"/>
                    <a:pt x="1908" y="101"/>
                  </a:cubicBezTo>
                  <a:cubicBezTo>
                    <a:pt x="1907" y="124"/>
                    <a:pt x="1907" y="124"/>
                    <a:pt x="1907" y="124"/>
                  </a:cubicBezTo>
                  <a:cubicBezTo>
                    <a:pt x="1932" y="129"/>
                    <a:pt x="1932" y="129"/>
                    <a:pt x="1932" y="129"/>
                  </a:cubicBezTo>
                  <a:cubicBezTo>
                    <a:pt x="1950" y="153"/>
                    <a:pt x="1950" y="153"/>
                    <a:pt x="1950" y="153"/>
                  </a:cubicBezTo>
                  <a:cubicBezTo>
                    <a:pt x="1950" y="161"/>
                    <a:pt x="1950" y="161"/>
                    <a:pt x="1950" y="161"/>
                  </a:cubicBezTo>
                  <a:cubicBezTo>
                    <a:pt x="1950" y="161"/>
                    <a:pt x="1943" y="153"/>
                    <a:pt x="1935" y="149"/>
                  </a:cubicBezTo>
                  <a:cubicBezTo>
                    <a:pt x="1928" y="141"/>
                    <a:pt x="1913" y="140"/>
                    <a:pt x="1913" y="140"/>
                  </a:cubicBezTo>
                  <a:cubicBezTo>
                    <a:pt x="1908" y="178"/>
                    <a:pt x="1908" y="178"/>
                    <a:pt x="1908" y="178"/>
                  </a:cubicBezTo>
                  <a:cubicBezTo>
                    <a:pt x="1915" y="174"/>
                    <a:pt x="1915" y="174"/>
                    <a:pt x="1915" y="174"/>
                  </a:cubicBezTo>
                  <a:cubicBezTo>
                    <a:pt x="1926" y="194"/>
                    <a:pt x="1926" y="194"/>
                    <a:pt x="1926" y="194"/>
                  </a:cubicBezTo>
                  <a:cubicBezTo>
                    <a:pt x="1926" y="194"/>
                    <a:pt x="1915" y="190"/>
                    <a:pt x="1904" y="185"/>
                  </a:cubicBezTo>
                  <a:cubicBezTo>
                    <a:pt x="1889" y="185"/>
                    <a:pt x="1885" y="196"/>
                    <a:pt x="1885" y="196"/>
                  </a:cubicBezTo>
                  <a:cubicBezTo>
                    <a:pt x="1852" y="252"/>
                    <a:pt x="1852" y="252"/>
                    <a:pt x="1852" y="252"/>
                  </a:cubicBezTo>
                  <a:cubicBezTo>
                    <a:pt x="1859" y="252"/>
                    <a:pt x="1859" y="252"/>
                    <a:pt x="1859" y="252"/>
                  </a:cubicBezTo>
                  <a:cubicBezTo>
                    <a:pt x="1848" y="263"/>
                    <a:pt x="1848" y="263"/>
                    <a:pt x="1848" y="263"/>
                  </a:cubicBezTo>
                  <a:cubicBezTo>
                    <a:pt x="1862" y="283"/>
                    <a:pt x="1862" y="283"/>
                    <a:pt x="1862" y="283"/>
                  </a:cubicBezTo>
                  <a:cubicBezTo>
                    <a:pt x="1850" y="290"/>
                    <a:pt x="1850" y="290"/>
                    <a:pt x="1850" y="290"/>
                  </a:cubicBezTo>
                  <a:cubicBezTo>
                    <a:pt x="1876" y="306"/>
                    <a:pt x="1876" y="306"/>
                    <a:pt x="1876" y="306"/>
                  </a:cubicBezTo>
                  <a:cubicBezTo>
                    <a:pt x="1845" y="313"/>
                    <a:pt x="1845" y="313"/>
                    <a:pt x="1845" y="313"/>
                  </a:cubicBezTo>
                  <a:cubicBezTo>
                    <a:pt x="1828" y="281"/>
                    <a:pt x="1828" y="281"/>
                    <a:pt x="1828" y="281"/>
                  </a:cubicBezTo>
                  <a:cubicBezTo>
                    <a:pt x="1782" y="306"/>
                    <a:pt x="1782" y="306"/>
                    <a:pt x="1782" y="306"/>
                  </a:cubicBezTo>
                  <a:cubicBezTo>
                    <a:pt x="1783" y="298"/>
                    <a:pt x="1783" y="298"/>
                    <a:pt x="1783" y="298"/>
                  </a:cubicBezTo>
                  <a:cubicBezTo>
                    <a:pt x="1783" y="298"/>
                    <a:pt x="1821" y="281"/>
                    <a:pt x="1825" y="266"/>
                  </a:cubicBezTo>
                  <a:cubicBezTo>
                    <a:pt x="1829" y="255"/>
                    <a:pt x="1795" y="261"/>
                    <a:pt x="1795" y="261"/>
                  </a:cubicBezTo>
                  <a:cubicBezTo>
                    <a:pt x="1795" y="261"/>
                    <a:pt x="1785" y="249"/>
                    <a:pt x="1777" y="260"/>
                  </a:cubicBezTo>
                  <a:cubicBezTo>
                    <a:pt x="1765" y="271"/>
                    <a:pt x="1787" y="283"/>
                    <a:pt x="1787" y="283"/>
                  </a:cubicBezTo>
                  <a:cubicBezTo>
                    <a:pt x="1772" y="282"/>
                    <a:pt x="1772" y="282"/>
                    <a:pt x="1772" y="282"/>
                  </a:cubicBezTo>
                  <a:cubicBezTo>
                    <a:pt x="1772" y="282"/>
                    <a:pt x="1766" y="251"/>
                    <a:pt x="1751" y="251"/>
                  </a:cubicBezTo>
                  <a:cubicBezTo>
                    <a:pt x="1736" y="250"/>
                    <a:pt x="1735" y="273"/>
                    <a:pt x="1735" y="273"/>
                  </a:cubicBezTo>
                  <a:cubicBezTo>
                    <a:pt x="1710" y="253"/>
                    <a:pt x="1710" y="253"/>
                    <a:pt x="1710" y="253"/>
                  </a:cubicBezTo>
                  <a:cubicBezTo>
                    <a:pt x="1706" y="264"/>
                    <a:pt x="1706" y="264"/>
                    <a:pt x="1706" y="264"/>
                  </a:cubicBezTo>
                  <a:cubicBezTo>
                    <a:pt x="1706" y="264"/>
                    <a:pt x="1694" y="260"/>
                    <a:pt x="1686" y="271"/>
                  </a:cubicBezTo>
                  <a:cubicBezTo>
                    <a:pt x="1678" y="286"/>
                    <a:pt x="1708" y="287"/>
                    <a:pt x="1708" y="287"/>
                  </a:cubicBezTo>
                  <a:cubicBezTo>
                    <a:pt x="1700" y="298"/>
                    <a:pt x="1700" y="298"/>
                    <a:pt x="1700" y="298"/>
                  </a:cubicBezTo>
                  <a:cubicBezTo>
                    <a:pt x="1733" y="307"/>
                    <a:pt x="1733" y="307"/>
                    <a:pt x="1733" y="307"/>
                  </a:cubicBezTo>
                  <a:cubicBezTo>
                    <a:pt x="1752" y="304"/>
                    <a:pt x="1752" y="304"/>
                    <a:pt x="1752" y="304"/>
                  </a:cubicBezTo>
                  <a:cubicBezTo>
                    <a:pt x="1737" y="315"/>
                    <a:pt x="1737" y="315"/>
                    <a:pt x="1737" y="315"/>
                  </a:cubicBezTo>
                  <a:cubicBezTo>
                    <a:pt x="1740" y="319"/>
                    <a:pt x="1740" y="319"/>
                    <a:pt x="1740" y="319"/>
                  </a:cubicBezTo>
                  <a:cubicBezTo>
                    <a:pt x="1756" y="316"/>
                    <a:pt x="1756" y="316"/>
                    <a:pt x="1756" y="316"/>
                  </a:cubicBezTo>
                  <a:cubicBezTo>
                    <a:pt x="1755" y="327"/>
                    <a:pt x="1755" y="327"/>
                    <a:pt x="1755" y="327"/>
                  </a:cubicBezTo>
                  <a:cubicBezTo>
                    <a:pt x="1744" y="327"/>
                    <a:pt x="1744" y="327"/>
                    <a:pt x="1744" y="327"/>
                  </a:cubicBezTo>
                  <a:cubicBezTo>
                    <a:pt x="1754" y="347"/>
                    <a:pt x="1754" y="347"/>
                    <a:pt x="1754" y="347"/>
                  </a:cubicBezTo>
                  <a:cubicBezTo>
                    <a:pt x="1754" y="358"/>
                    <a:pt x="1754" y="358"/>
                    <a:pt x="1754" y="358"/>
                  </a:cubicBezTo>
                  <a:cubicBezTo>
                    <a:pt x="1754" y="358"/>
                    <a:pt x="1772" y="374"/>
                    <a:pt x="1764" y="378"/>
                  </a:cubicBezTo>
                  <a:cubicBezTo>
                    <a:pt x="1756" y="381"/>
                    <a:pt x="1739" y="346"/>
                    <a:pt x="1739" y="346"/>
                  </a:cubicBezTo>
                  <a:cubicBezTo>
                    <a:pt x="1721" y="337"/>
                    <a:pt x="1721" y="337"/>
                    <a:pt x="1721" y="337"/>
                  </a:cubicBezTo>
                  <a:cubicBezTo>
                    <a:pt x="1721" y="337"/>
                    <a:pt x="1707" y="314"/>
                    <a:pt x="1692" y="313"/>
                  </a:cubicBezTo>
                  <a:cubicBezTo>
                    <a:pt x="1681" y="312"/>
                    <a:pt x="1687" y="336"/>
                    <a:pt x="1687" y="336"/>
                  </a:cubicBezTo>
                  <a:cubicBezTo>
                    <a:pt x="1694" y="348"/>
                    <a:pt x="1694" y="348"/>
                    <a:pt x="1694" y="348"/>
                  </a:cubicBezTo>
                  <a:cubicBezTo>
                    <a:pt x="1683" y="355"/>
                    <a:pt x="1683" y="355"/>
                    <a:pt x="1683" y="355"/>
                  </a:cubicBezTo>
                  <a:cubicBezTo>
                    <a:pt x="1674" y="373"/>
                    <a:pt x="1674" y="373"/>
                    <a:pt x="1674" y="373"/>
                  </a:cubicBezTo>
                  <a:cubicBezTo>
                    <a:pt x="1668" y="354"/>
                    <a:pt x="1668" y="354"/>
                    <a:pt x="1668" y="354"/>
                  </a:cubicBezTo>
                  <a:cubicBezTo>
                    <a:pt x="1680" y="339"/>
                    <a:pt x="1680" y="339"/>
                    <a:pt x="1680" y="339"/>
                  </a:cubicBezTo>
                  <a:cubicBezTo>
                    <a:pt x="1680" y="335"/>
                    <a:pt x="1680" y="335"/>
                    <a:pt x="1680" y="335"/>
                  </a:cubicBezTo>
                  <a:cubicBezTo>
                    <a:pt x="1657" y="353"/>
                    <a:pt x="1657" y="353"/>
                    <a:pt x="1657" y="353"/>
                  </a:cubicBezTo>
                  <a:cubicBezTo>
                    <a:pt x="1636" y="391"/>
                    <a:pt x="1636" y="391"/>
                    <a:pt x="1636" y="391"/>
                  </a:cubicBezTo>
                  <a:cubicBezTo>
                    <a:pt x="1642" y="418"/>
                    <a:pt x="1642" y="418"/>
                    <a:pt x="1642" y="418"/>
                  </a:cubicBezTo>
                  <a:cubicBezTo>
                    <a:pt x="1656" y="438"/>
                    <a:pt x="1656" y="438"/>
                    <a:pt x="1656" y="438"/>
                  </a:cubicBezTo>
                  <a:cubicBezTo>
                    <a:pt x="1631" y="425"/>
                    <a:pt x="1631" y="425"/>
                    <a:pt x="1631" y="425"/>
                  </a:cubicBezTo>
                  <a:cubicBezTo>
                    <a:pt x="1621" y="474"/>
                    <a:pt x="1621" y="474"/>
                    <a:pt x="1621" y="474"/>
                  </a:cubicBezTo>
                  <a:cubicBezTo>
                    <a:pt x="1614" y="474"/>
                    <a:pt x="1614" y="474"/>
                    <a:pt x="1614" y="474"/>
                  </a:cubicBezTo>
                  <a:cubicBezTo>
                    <a:pt x="1597" y="500"/>
                    <a:pt x="1597" y="500"/>
                    <a:pt x="1597" y="500"/>
                  </a:cubicBezTo>
                  <a:cubicBezTo>
                    <a:pt x="1590" y="488"/>
                    <a:pt x="1590" y="488"/>
                    <a:pt x="1590" y="488"/>
                  </a:cubicBezTo>
                  <a:cubicBezTo>
                    <a:pt x="1610" y="466"/>
                    <a:pt x="1610" y="466"/>
                    <a:pt x="1610" y="466"/>
                  </a:cubicBezTo>
                  <a:cubicBezTo>
                    <a:pt x="1619" y="436"/>
                    <a:pt x="1619" y="436"/>
                    <a:pt x="1619" y="436"/>
                  </a:cubicBezTo>
                  <a:cubicBezTo>
                    <a:pt x="1616" y="432"/>
                    <a:pt x="1616" y="432"/>
                    <a:pt x="1616" y="432"/>
                  </a:cubicBezTo>
                  <a:cubicBezTo>
                    <a:pt x="1627" y="421"/>
                    <a:pt x="1627" y="421"/>
                    <a:pt x="1627" y="421"/>
                  </a:cubicBezTo>
                  <a:cubicBezTo>
                    <a:pt x="1621" y="401"/>
                    <a:pt x="1621" y="401"/>
                    <a:pt x="1621" y="401"/>
                  </a:cubicBezTo>
                  <a:cubicBezTo>
                    <a:pt x="1622" y="375"/>
                    <a:pt x="1622" y="375"/>
                    <a:pt x="1622" y="375"/>
                  </a:cubicBezTo>
                  <a:cubicBezTo>
                    <a:pt x="1622" y="363"/>
                    <a:pt x="1616" y="336"/>
                    <a:pt x="1616" y="336"/>
                  </a:cubicBezTo>
                  <a:cubicBezTo>
                    <a:pt x="1597" y="351"/>
                    <a:pt x="1597" y="351"/>
                    <a:pt x="1597" y="351"/>
                  </a:cubicBezTo>
                  <a:cubicBezTo>
                    <a:pt x="1597" y="351"/>
                    <a:pt x="1599" y="374"/>
                    <a:pt x="1588" y="385"/>
                  </a:cubicBezTo>
                  <a:cubicBezTo>
                    <a:pt x="1576" y="392"/>
                    <a:pt x="1583" y="415"/>
                    <a:pt x="1583" y="415"/>
                  </a:cubicBezTo>
                  <a:cubicBezTo>
                    <a:pt x="1593" y="423"/>
                    <a:pt x="1593" y="423"/>
                    <a:pt x="1593" y="423"/>
                  </a:cubicBezTo>
                  <a:cubicBezTo>
                    <a:pt x="1578" y="430"/>
                    <a:pt x="1578" y="430"/>
                    <a:pt x="1578" y="430"/>
                  </a:cubicBezTo>
                  <a:cubicBezTo>
                    <a:pt x="1577" y="460"/>
                    <a:pt x="1577" y="460"/>
                    <a:pt x="1577" y="460"/>
                  </a:cubicBezTo>
                  <a:cubicBezTo>
                    <a:pt x="1558" y="463"/>
                    <a:pt x="1558" y="463"/>
                    <a:pt x="1558" y="463"/>
                  </a:cubicBezTo>
                  <a:cubicBezTo>
                    <a:pt x="1571" y="414"/>
                    <a:pt x="1571" y="414"/>
                    <a:pt x="1571" y="414"/>
                  </a:cubicBezTo>
                  <a:cubicBezTo>
                    <a:pt x="1568" y="414"/>
                    <a:pt x="1568" y="414"/>
                    <a:pt x="1568" y="414"/>
                  </a:cubicBezTo>
                  <a:cubicBezTo>
                    <a:pt x="1569" y="376"/>
                    <a:pt x="1569" y="376"/>
                    <a:pt x="1569" y="376"/>
                  </a:cubicBezTo>
                  <a:cubicBezTo>
                    <a:pt x="1569" y="376"/>
                    <a:pt x="1550" y="383"/>
                    <a:pt x="1524" y="393"/>
                  </a:cubicBezTo>
                  <a:cubicBezTo>
                    <a:pt x="1493" y="399"/>
                    <a:pt x="1510" y="442"/>
                    <a:pt x="1510" y="442"/>
                  </a:cubicBezTo>
                  <a:cubicBezTo>
                    <a:pt x="1521" y="443"/>
                    <a:pt x="1521" y="443"/>
                    <a:pt x="1521" y="443"/>
                  </a:cubicBezTo>
                  <a:cubicBezTo>
                    <a:pt x="1521" y="443"/>
                    <a:pt x="1521" y="446"/>
                    <a:pt x="1517" y="458"/>
                  </a:cubicBezTo>
                  <a:cubicBezTo>
                    <a:pt x="1513" y="465"/>
                    <a:pt x="1527" y="477"/>
                    <a:pt x="1542" y="478"/>
                  </a:cubicBezTo>
                  <a:cubicBezTo>
                    <a:pt x="1557" y="483"/>
                    <a:pt x="1556" y="505"/>
                    <a:pt x="1556" y="505"/>
                  </a:cubicBezTo>
                  <a:cubicBezTo>
                    <a:pt x="1567" y="510"/>
                    <a:pt x="1567" y="510"/>
                    <a:pt x="1567" y="510"/>
                  </a:cubicBezTo>
                  <a:cubicBezTo>
                    <a:pt x="1559" y="513"/>
                    <a:pt x="1559" y="513"/>
                    <a:pt x="1559" y="513"/>
                  </a:cubicBezTo>
                  <a:cubicBezTo>
                    <a:pt x="1559" y="513"/>
                    <a:pt x="1545" y="505"/>
                    <a:pt x="1545" y="497"/>
                  </a:cubicBezTo>
                  <a:cubicBezTo>
                    <a:pt x="1546" y="486"/>
                    <a:pt x="1527" y="485"/>
                    <a:pt x="1516" y="481"/>
                  </a:cubicBezTo>
                  <a:cubicBezTo>
                    <a:pt x="1509" y="480"/>
                    <a:pt x="1499" y="445"/>
                    <a:pt x="1499" y="445"/>
                  </a:cubicBezTo>
                  <a:cubicBezTo>
                    <a:pt x="1469" y="452"/>
                    <a:pt x="1469" y="452"/>
                    <a:pt x="1469" y="452"/>
                  </a:cubicBezTo>
                  <a:cubicBezTo>
                    <a:pt x="1469" y="452"/>
                    <a:pt x="1472" y="467"/>
                    <a:pt x="1479" y="479"/>
                  </a:cubicBezTo>
                  <a:cubicBezTo>
                    <a:pt x="1489" y="491"/>
                    <a:pt x="1504" y="495"/>
                    <a:pt x="1504" y="495"/>
                  </a:cubicBezTo>
                  <a:cubicBezTo>
                    <a:pt x="1504" y="495"/>
                    <a:pt x="1489" y="498"/>
                    <a:pt x="1478" y="490"/>
                  </a:cubicBezTo>
                  <a:cubicBezTo>
                    <a:pt x="1467" y="486"/>
                    <a:pt x="1453" y="458"/>
                    <a:pt x="1453" y="458"/>
                  </a:cubicBezTo>
                  <a:cubicBezTo>
                    <a:pt x="1438" y="462"/>
                    <a:pt x="1438" y="462"/>
                    <a:pt x="1438" y="462"/>
                  </a:cubicBezTo>
                  <a:cubicBezTo>
                    <a:pt x="1445" y="485"/>
                    <a:pt x="1445" y="485"/>
                    <a:pt x="1445" y="485"/>
                  </a:cubicBezTo>
                  <a:cubicBezTo>
                    <a:pt x="1429" y="503"/>
                    <a:pt x="1429" y="503"/>
                    <a:pt x="1429" y="503"/>
                  </a:cubicBezTo>
                  <a:cubicBezTo>
                    <a:pt x="1442" y="534"/>
                    <a:pt x="1442" y="534"/>
                    <a:pt x="1442" y="534"/>
                  </a:cubicBezTo>
                  <a:cubicBezTo>
                    <a:pt x="1401" y="536"/>
                    <a:pt x="1401" y="536"/>
                    <a:pt x="1401" y="536"/>
                  </a:cubicBezTo>
                  <a:cubicBezTo>
                    <a:pt x="1412" y="552"/>
                    <a:pt x="1412" y="552"/>
                    <a:pt x="1412" y="552"/>
                  </a:cubicBezTo>
                  <a:cubicBezTo>
                    <a:pt x="1396" y="567"/>
                    <a:pt x="1396" y="567"/>
                    <a:pt x="1396" y="567"/>
                  </a:cubicBezTo>
                  <a:cubicBezTo>
                    <a:pt x="1395" y="590"/>
                    <a:pt x="1395" y="590"/>
                    <a:pt x="1395" y="590"/>
                  </a:cubicBezTo>
                  <a:cubicBezTo>
                    <a:pt x="1410" y="586"/>
                    <a:pt x="1410" y="586"/>
                    <a:pt x="1410" y="586"/>
                  </a:cubicBezTo>
                  <a:cubicBezTo>
                    <a:pt x="1421" y="595"/>
                    <a:pt x="1421" y="595"/>
                    <a:pt x="1421" y="595"/>
                  </a:cubicBezTo>
                  <a:cubicBezTo>
                    <a:pt x="1406" y="594"/>
                    <a:pt x="1406" y="594"/>
                    <a:pt x="1406" y="594"/>
                  </a:cubicBezTo>
                  <a:cubicBezTo>
                    <a:pt x="1398" y="609"/>
                    <a:pt x="1398" y="609"/>
                    <a:pt x="1398" y="609"/>
                  </a:cubicBezTo>
                  <a:cubicBezTo>
                    <a:pt x="1412" y="617"/>
                    <a:pt x="1412" y="617"/>
                    <a:pt x="1412" y="617"/>
                  </a:cubicBezTo>
                  <a:cubicBezTo>
                    <a:pt x="1386" y="616"/>
                    <a:pt x="1386" y="616"/>
                    <a:pt x="1386" y="616"/>
                  </a:cubicBezTo>
                  <a:cubicBezTo>
                    <a:pt x="1364" y="619"/>
                    <a:pt x="1386" y="631"/>
                    <a:pt x="1386" y="631"/>
                  </a:cubicBezTo>
                  <a:cubicBezTo>
                    <a:pt x="1400" y="640"/>
                    <a:pt x="1400" y="640"/>
                    <a:pt x="1400" y="640"/>
                  </a:cubicBezTo>
                  <a:cubicBezTo>
                    <a:pt x="1400" y="640"/>
                    <a:pt x="1378" y="631"/>
                    <a:pt x="1367" y="634"/>
                  </a:cubicBezTo>
                  <a:cubicBezTo>
                    <a:pt x="1359" y="634"/>
                    <a:pt x="1363" y="642"/>
                    <a:pt x="1363" y="642"/>
                  </a:cubicBezTo>
                  <a:cubicBezTo>
                    <a:pt x="1377" y="646"/>
                    <a:pt x="1377" y="646"/>
                    <a:pt x="1377" y="646"/>
                  </a:cubicBezTo>
                  <a:cubicBezTo>
                    <a:pt x="1373" y="661"/>
                    <a:pt x="1373" y="661"/>
                    <a:pt x="1373" y="661"/>
                  </a:cubicBezTo>
                  <a:cubicBezTo>
                    <a:pt x="1374" y="650"/>
                    <a:pt x="1374" y="650"/>
                    <a:pt x="1374" y="650"/>
                  </a:cubicBezTo>
                  <a:cubicBezTo>
                    <a:pt x="1359" y="645"/>
                    <a:pt x="1359" y="645"/>
                    <a:pt x="1359" y="645"/>
                  </a:cubicBezTo>
                  <a:cubicBezTo>
                    <a:pt x="1352" y="633"/>
                    <a:pt x="1352" y="633"/>
                    <a:pt x="1352" y="633"/>
                  </a:cubicBezTo>
                  <a:cubicBezTo>
                    <a:pt x="1348" y="645"/>
                    <a:pt x="1348" y="645"/>
                    <a:pt x="1348" y="645"/>
                  </a:cubicBezTo>
                  <a:cubicBezTo>
                    <a:pt x="1348" y="645"/>
                    <a:pt x="1344" y="648"/>
                    <a:pt x="1329" y="648"/>
                  </a:cubicBezTo>
                  <a:cubicBezTo>
                    <a:pt x="1314" y="647"/>
                    <a:pt x="1313" y="674"/>
                    <a:pt x="1313" y="674"/>
                  </a:cubicBezTo>
                  <a:cubicBezTo>
                    <a:pt x="1305" y="681"/>
                    <a:pt x="1305" y="681"/>
                    <a:pt x="1305" y="681"/>
                  </a:cubicBezTo>
                  <a:cubicBezTo>
                    <a:pt x="1312" y="696"/>
                    <a:pt x="1312" y="696"/>
                    <a:pt x="1312" y="696"/>
                  </a:cubicBezTo>
                  <a:cubicBezTo>
                    <a:pt x="1349" y="687"/>
                    <a:pt x="1349" y="687"/>
                    <a:pt x="1349" y="687"/>
                  </a:cubicBezTo>
                  <a:cubicBezTo>
                    <a:pt x="1349" y="687"/>
                    <a:pt x="1353" y="695"/>
                    <a:pt x="1364" y="695"/>
                  </a:cubicBezTo>
                  <a:cubicBezTo>
                    <a:pt x="1375" y="696"/>
                    <a:pt x="1399" y="674"/>
                    <a:pt x="1399" y="674"/>
                  </a:cubicBezTo>
                  <a:cubicBezTo>
                    <a:pt x="1394" y="689"/>
                    <a:pt x="1394" y="689"/>
                    <a:pt x="1394" y="689"/>
                  </a:cubicBezTo>
                  <a:cubicBezTo>
                    <a:pt x="1409" y="693"/>
                    <a:pt x="1409" y="693"/>
                    <a:pt x="1409" y="693"/>
                  </a:cubicBezTo>
                  <a:cubicBezTo>
                    <a:pt x="1379" y="703"/>
                    <a:pt x="1379" y="703"/>
                    <a:pt x="1379" y="703"/>
                  </a:cubicBezTo>
                  <a:cubicBezTo>
                    <a:pt x="1378" y="723"/>
                    <a:pt x="1378" y="723"/>
                    <a:pt x="1378" y="723"/>
                  </a:cubicBezTo>
                  <a:cubicBezTo>
                    <a:pt x="1388" y="738"/>
                    <a:pt x="1388" y="738"/>
                    <a:pt x="1388" y="738"/>
                  </a:cubicBezTo>
                  <a:cubicBezTo>
                    <a:pt x="1384" y="742"/>
                    <a:pt x="1384" y="742"/>
                    <a:pt x="1384" y="742"/>
                  </a:cubicBezTo>
                  <a:cubicBezTo>
                    <a:pt x="1371" y="711"/>
                    <a:pt x="1371" y="711"/>
                    <a:pt x="1371" y="711"/>
                  </a:cubicBezTo>
                  <a:cubicBezTo>
                    <a:pt x="1344" y="717"/>
                    <a:pt x="1344" y="717"/>
                    <a:pt x="1344" y="717"/>
                  </a:cubicBezTo>
                  <a:cubicBezTo>
                    <a:pt x="1344" y="717"/>
                    <a:pt x="1337" y="705"/>
                    <a:pt x="1326" y="705"/>
                  </a:cubicBezTo>
                  <a:cubicBezTo>
                    <a:pt x="1315" y="700"/>
                    <a:pt x="1296" y="707"/>
                    <a:pt x="1288" y="718"/>
                  </a:cubicBezTo>
                  <a:cubicBezTo>
                    <a:pt x="1280" y="726"/>
                    <a:pt x="1303" y="727"/>
                    <a:pt x="1314" y="731"/>
                  </a:cubicBezTo>
                  <a:cubicBezTo>
                    <a:pt x="1328" y="736"/>
                    <a:pt x="1324" y="751"/>
                    <a:pt x="1324" y="751"/>
                  </a:cubicBezTo>
                  <a:cubicBezTo>
                    <a:pt x="1335" y="759"/>
                    <a:pt x="1335" y="759"/>
                    <a:pt x="1335" y="759"/>
                  </a:cubicBezTo>
                  <a:cubicBezTo>
                    <a:pt x="1331" y="762"/>
                    <a:pt x="1331" y="762"/>
                    <a:pt x="1331" y="762"/>
                  </a:cubicBezTo>
                  <a:cubicBezTo>
                    <a:pt x="1331" y="762"/>
                    <a:pt x="1317" y="750"/>
                    <a:pt x="1309" y="742"/>
                  </a:cubicBezTo>
                  <a:cubicBezTo>
                    <a:pt x="1302" y="734"/>
                    <a:pt x="1280" y="729"/>
                    <a:pt x="1280" y="729"/>
                  </a:cubicBezTo>
                  <a:cubicBezTo>
                    <a:pt x="1276" y="737"/>
                    <a:pt x="1276" y="737"/>
                    <a:pt x="1276" y="737"/>
                  </a:cubicBezTo>
                  <a:cubicBezTo>
                    <a:pt x="1294" y="742"/>
                    <a:pt x="1294" y="742"/>
                    <a:pt x="1294" y="742"/>
                  </a:cubicBezTo>
                  <a:cubicBezTo>
                    <a:pt x="1283" y="749"/>
                    <a:pt x="1283" y="749"/>
                    <a:pt x="1283" y="749"/>
                  </a:cubicBezTo>
                  <a:cubicBezTo>
                    <a:pt x="1290" y="757"/>
                    <a:pt x="1290" y="757"/>
                    <a:pt x="1290" y="757"/>
                  </a:cubicBezTo>
                  <a:cubicBezTo>
                    <a:pt x="1301" y="753"/>
                    <a:pt x="1301" y="753"/>
                    <a:pt x="1301" y="753"/>
                  </a:cubicBezTo>
                  <a:cubicBezTo>
                    <a:pt x="1312" y="758"/>
                    <a:pt x="1312" y="758"/>
                    <a:pt x="1312" y="758"/>
                  </a:cubicBezTo>
                  <a:cubicBezTo>
                    <a:pt x="1286" y="768"/>
                    <a:pt x="1286" y="768"/>
                    <a:pt x="1286" y="768"/>
                  </a:cubicBezTo>
                  <a:cubicBezTo>
                    <a:pt x="1289" y="780"/>
                    <a:pt x="1289" y="780"/>
                    <a:pt x="1289" y="780"/>
                  </a:cubicBezTo>
                  <a:cubicBezTo>
                    <a:pt x="1289" y="780"/>
                    <a:pt x="1297" y="776"/>
                    <a:pt x="1304" y="784"/>
                  </a:cubicBezTo>
                  <a:cubicBezTo>
                    <a:pt x="1307" y="792"/>
                    <a:pt x="1288" y="802"/>
                    <a:pt x="1277" y="798"/>
                  </a:cubicBezTo>
                  <a:cubicBezTo>
                    <a:pt x="1266" y="790"/>
                    <a:pt x="1272" y="748"/>
                    <a:pt x="1272" y="748"/>
                  </a:cubicBezTo>
                  <a:cubicBezTo>
                    <a:pt x="1261" y="748"/>
                    <a:pt x="1261" y="748"/>
                    <a:pt x="1261" y="748"/>
                  </a:cubicBezTo>
                  <a:cubicBezTo>
                    <a:pt x="1240" y="777"/>
                    <a:pt x="1240" y="777"/>
                    <a:pt x="1240" y="777"/>
                  </a:cubicBezTo>
                  <a:cubicBezTo>
                    <a:pt x="1238" y="758"/>
                    <a:pt x="1238" y="758"/>
                    <a:pt x="1238" y="758"/>
                  </a:cubicBezTo>
                  <a:cubicBezTo>
                    <a:pt x="1230" y="758"/>
                    <a:pt x="1230" y="758"/>
                    <a:pt x="1230" y="758"/>
                  </a:cubicBezTo>
                  <a:cubicBezTo>
                    <a:pt x="1226" y="773"/>
                    <a:pt x="1226" y="773"/>
                    <a:pt x="1226" y="773"/>
                  </a:cubicBezTo>
                  <a:cubicBezTo>
                    <a:pt x="1215" y="768"/>
                    <a:pt x="1215" y="768"/>
                    <a:pt x="1215" y="768"/>
                  </a:cubicBezTo>
                  <a:cubicBezTo>
                    <a:pt x="1202" y="795"/>
                    <a:pt x="1202" y="795"/>
                    <a:pt x="1202" y="795"/>
                  </a:cubicBezTo>
                  <a:cubicBezTo>
                    <a:pt x="1209" y="806"/>
                    <a:pt x="1209" y="806"/>
                    <a:pt x="1209" y="806"/>
                  </a:cubicBezTo>
                  <a:cubicBezTo>
                    <a:pt x="1217" y="803"/>
                    <a:pt x="1217" y="803"/>
                    <a:pt x="1217" y="803"/>
                  </a:cubicBezTo>
                  <a:cubicBezTo>
                    <a:pt x="1217" y="791"/>
                    <a:pt x="1217" y="791"/>
                    <a:pt x="1217" y="791"/>
                  </a:cubicBezTo>
                  <a:cubicBezTo>
                    <a:pt x="1229" y="784"/>
                    <a:pt x="1229" y="784"/>
                    <a:pt x="1229" y="784"/>
                  </a:cubicBezTo>
                  <a:cubicBezTo>
                    <a:pt x="1236" y="792"/>
                    <a:pt x="1236" y="792"/>
                    <a:pt x="1236" y="792"/>
                  </a:cubicBezTo>
                  <a:cubicBezTo>
                    <a:pt x="1221" y="803"/>
                    <a:pt x="1221" y="803"/>
                    <a:pt x="1221" y="803"/>
                  </a:cubicBezTo>
                  <a:cubicBezTo>
                    <a:pt x="1228" y="807"/>
                    <a:pt x="1228" y="807"/>
                    <a:pt x="1228" y="807"/>
                  </a:cubicBezTo>
                  <a:cubicBezTo>
                    <a:pt x="1228" y="807"/>
                    <a:pt x="1243" y="808"/>
                    <a:pt x="1250" y="812"/>
                  </a:cubicBezTo>
                  <a:cubicBezTo>
                    <a:pt x="1258" y="812"/>
                    <a:pt x="1247" y="800"/>
                    <a:pt x="1247" y="793"/>
                  </a:cubicBezTo>
                  <a:cubicBezTo>
                    <a:pt x="1247" y="789"/>
                    <a:pt x="1262" y="794"/>
                    <a:pt x="1266" y="801"/>
                  </a:cubicBezTo>
                  <a:cubicBezTo>
                    <a:pt x="1269" y="809"/>
                    <a:pt x="1261" y="824"/>
                    <a:pt x="1257" y="824"/>
                  </a:cubicBezTo>
                  <a:cubicBezTo>
                    <a:pt x="1249" y="827"/>
                    <a:pt x="1253" y="824"/>
                    <a:pt x="1242" y="816"/>
                  </a:cubicBezTo>
                  <a:cubicBezTo>
                    <a:pt x="1231" y="811"/>
                    <a:pt x="1223" y="826"/>
                    <a:pt x="1212" y="826"/>
                  </a:cubicBezTo>
                  <a:cubicBezTo>
                    <a:pt x="1201" y="825"/>
                    <a:pt x="1182" y="828"/>
                    <a:pt x="1182" y="828"/>
                  </a:cubicBezTo>
                  <a:cubicBezTo>
                    <a:pt x="1174" y="831"/>
                    <a:pt x="1174" y="831"/>
                    <a:pt x="1174" y="831"/>
                  </a:cubicBezTo>
                  <a:cubicBezTo>
                    <a:pt x="1181" y="839"/>
                    <a:pt x="1181" y="839"/>
                    <a:pt x="1181" y="839"/>
                  </a:cubicBezTo>
                  <a:cubicBezTo>
                    <a:pt x="1167" y="839"/>
                    <a:pt x="1167" y="839"/>
                    <a:pt x="1167" y="839"/>
                  </a:cubicBezTo>
                  <a:cubicBezTo>
                    <a:pt x="1158" y="854"/>
                    <a:pt x="1158" y="854"/>
                    <a:pt x="1158" y="854"/>
                  </a:cubicBezTo>
                  <a:cubicBezTo>
                    <a:pt x="1177" y="858"/>
                    <a:pt x="1177" y="858"/>
                    <a:pt x="1177" y="858"/>
                  </a:cubicBezTo>
                  <a:cubicBezTo>
                    <a:pt x="1158" y="869"/>
                    <a:pt x="1158" y="869"/>
                    <a:pt x="1158" y="869"/>
                  </a:cubicBezTo>
                  <a:cubicBezTo>
                    <a:pt x="1158" y="869"/>
                    <a:pt x="1165" y="881"/>
                    <a:pt x="1180" y="878"/>
                  </a:cubicBezTo>
                  <a:cubicBezTo>
                    <a:pt x="1199" y="871"/>
                    <a:pt x="1215" y="845"/>
                    <a:pt x="1215" y="845"/>
                  </a:cubicBezTo>
                  <a:cubicBezTo>
                    <a:pt x="1251" y="873"/>
                    <a:pt x="1251" y="873"/>
                    <a:pt x="1251" y="873"/>
                  </a:cubicBezTo>
                  <a:cubicBezTo>
                    <a:pt x="1222" y="860"/>
                    <a:pt x="1222" y="860"/>
                    <a:pt x="1222" y="860"/>
                  </a:cubicBezTo>
                  <a:cubicBezTo>
                    <a:pt x="1214" y="864"/>
                    <a:pt x="1214" y="864"/>
                    <a:pt x="1214" y="864"/>
                  </a:cubicBezTo>
                  <a:cubicBezTo>
                    <a:pt x="1232" y="876"/>
                    <a:pt x="1232" y="876"/>
                    <a:pt x="1232" y="876"/>
                  </a:cubicBezTo>
                  <a:cubicBezTo>
                    <a:pt x="1206" y="871"/>
                    <a:pt x="1206" y="871"/>
                    <a:pt x="1206" y="871"/>
                  </a:cubicBezTo>
                  <a:cubicBezTo>
                    <a:pt x="1194" y="890"/>
                    <a:pt x="1194" y="890"/>
                    <a:pt x="1194" y="890"/>
                  </a:cubicBezTo>
                  <a:cubicBezTo>
                    <a:pt x="1209" y="894"/>
                    <a:pt x="1209" y="894"/>
                    <a:pt x="1209" y="894"/>
                  </a:cubicBezTo>
                  <a:cubicBezTo>
                    <a:pt x="1201" y="909"/>
                    <a:pt x="1201" y="909"/>
                    <a:pt x="1201" y="909"/>
                  </a:cubicBezTo>
                  <a:cubicBezTo>
                    <a:pt x="1204" y="917"/>
                    <a:pt x="1223" y="910"/>
                    <a:pt x="1223" y="910"/>
                  </a:cubicBezTo>
                  <a:cubicBezTo>
                    <a:pt x="1238" y="903"/>
                    <a:pt x="1238" y="903"/>
                    <a:pt x="1238" y="903"/>
                  </a:cubicBezTo>
                  <a:cubicBezTo>
                    <a:pt x="1226" y="937"/>
                    <a:pt x="1226" y="937"/>
                    <a:pt x="1226" y="937"/>
                  </a:cubicBezTo>
                  <a:cubicBezTo>
                    <a:pt x="1240" y="946"/>
                    <a:pt x="1240" y="946"/>
                    <a:pt x="1240" y="946"/>
                  </a:cubicBezTo>
                  <a:cubicBezTo>
                    <a:pt x="1229" y="949"/>
                    <a:pt x="1229" y="949"/>
                    <a:pt x="1229" y="949"/>
                  </a:cubicBezTo>
                  <a:cubicBezTo>
                    <a:pt x="1240" y="961"/>
                    <a:pt x="1240" y="961"/>
                    <a:pt x="1240" y="961"/>
                  </a:cubicBezTo>
                  <a:cubicBezTo>
                    <a:pt x="1240" y="961"/>
                    <a:pt x="1236" y="961"/>
                    <a:pt x="1228" y="956"/>
                  </a:cubicBezTo>
                  <a:cubicBezTo>
                    <a:pt x="1221" y="956"/>
                    <a:pt x="1215" y="925"/>
                    <a:pt x="1211" y="921"/>
                  </a:cubicBezTo>
                  <a:cubicBezTo>
                    <a:pt x="1204" y="921"/>
                    <a:pt x="1196" y="924"/>
                    <a:pt x="1196" y="924"/>
                  </a:cubicBezTo>
                  <a:cubicBezTo>
                    <a:pt x="1196" y="924"/>
                    <a:pt x="1190" y="909"/>
                    <a:pt x="1179" y="904"/>
                  </a:cubicBezTo>
                  <a:cubicBezTo>
                    <a:pt x="1167" y="904"/>
                    <a:pt x="1147" y="930"/>
                    <a:pt x="1147" y="930"/>
                  </a:cubicBezTo>
                  <a:cubicBezTo>
                    <a:pt x="1173" y="935"/>
                    <a:pt x="1173" y="935"/>
                    <a:pt x="1173" y="935"/>
                  </a:cubicBezTo>
                  <a:cubicBezTo>
                    <a:pt x="1173" y="935"/>
                    <a:pt x="1162" y="938"/>
                    <a:pt x="1151" y="937"/>
                  </a:cubicBezTo>
                  <a:cubicBezTo>
                    <a:pt x="1143" y="937"/>
                    <a:pt x="1147" y="949"/>
                    <a:pt x="1142" y="956"/>
                  </a:cubicBezTo>
                  <a:cubicBezTo>
                    <a:pt x="1135" y="963"/>
                    <a:pt x="1119" y="970"/>
                    <a:pt x="1119" y="970"/>
                  </a:cubicBezTo>
                  <a:cubicBezTo>
                    <a:pt x="1157" y="972"/>
                    <a:pt x="1157" y="972"/>
                    <a:pt x="1157" y="972"/>
                  </a:cubicBezTo>
                  <a:cubicBezTo>
                    <a:pt x="1175" y="973"/>
                    <a:pt x="1195" y="962"/>
                    <a:pt x="1195" y="962"/>
                  </a:cubicBezTo>
                  <a:cubicBezTo>
                    <a:pt x="1186" y="977"/>
                    <a:pt x="1186" y="977"/>
                    <a:pt x="1186" y="977"/>
                  </a:cubicBezTo>
                  <a:cubicBezTo>
                    <a:pt x="1220" y="975"/>
                    <a:pt x="1220" y="975"/>
                    <a:pt x="1220" y="975"/>
                  </a:cubicBezTo>
                  <a:cubicBezTo>
                    <a:pt x="1215" y="1009"/>
                    <a:pt x="1215" y="1009"/>
                    <a:pt x="1215" y="1009"/>
                  </a:cubicBezTo>
                  <a:cubicBezTo>
                    <a:pt x="1208" y="994"/>
                    <a:pt x="1208" y="994"/>
                    <a:pt x="1208" y="994"/>
                  </a:cubicBezTo>
                  <a:cubicBezTo>
                    <a:pt x="1179" y="981"/>
                    <a:pt x="1179" y="981"/>
                    <a:pt x="1179" y="981"/>
                  </a:cubicBezTo>
                  <a:cubicBezTo>
                    <a:pt x="1159" y="1003"/>
                    <a:pt x="1159" y="1003"/>
                    <a:pt x="1159" y="1003"/>
                  </a:cubicBezTo>
                  <a:cubicBezTo>
                    <a:pt x="1171" y="980"/>
                    <a:pt x="1171" y="980"/>
                    <a:pt x="1171" y="980"/>
                  </a:cubicBezTo>
                  <a:cubicBezTo>
                    <a:pt x="1126" y="982"/>
                    <a:pt x="1126" y="982"/>
                    <a:pt x="1126" y="982"/>
                  </a:cubicBezTo>
                  <a:cubicBezTo>
                    <a:pt x="1105" y="1031"/>
                    <a:pt x="1105" y="1031"/>
                    <a:pt x="1105" y="1031"/>
                  </a:cubicBezTo>
                  <a:cubicBezTo>
                    <a:pt x="1087" y="1026"/>
                    <a:pt x="1087" y="1026"/>
                    <a:pt x="1087" y="1026"/>
                  </a:cubicBezTo>
                  <a:cubicBezTo>
                    <a:pt x="1083" y="1037"/>
                    <a:pt x="1083" y="1037"/>
                    <a:pt x="1083" y="1037"/>
                  </a:cubicBezTo>
                  <a:cubicBezTo>
                    <a:pt x="1083" y="1037"/>
                    <a:pt x="1079" y="1033"/>
                    <a:pt x="1060" y="1040"/>
                  </a:cubicBezTo>
                  <a:cubicBezTo>
                    <a:pt x="1037" y="1047"/>
                    <a:pt x="1037" y="1058"/>
                    <a:pt x="1037" y="1058"/>
                  </a:cubicBezTo>
                  <a:cubicBezTo>
                    <a:pt x="1069" y="1079"/>
                    <a:pt x="1069" y="1079"/>
                    <a:pt x="1069" y="1079"/>
                  </a:cubicBezTo>
                  <a:cubicBezTo>
                    <a:pt x="1043" y="1078"/>
                    <a:pt x="1043" y="1078"/>
                    <a:pt x="1043" y="1078"/>
                  </a:cubicBezTo>
                  <a:cubicBezTo>
                    <a:pt x="1028" y="1081"/>
                    <a:pt x="1028" y="1081"/>
                    <a:pt x="1028" y="1081"/>
                  </a:cubicBezTo>
                  <a:cubicBezTo>
                    <a:pt x="1050" y="1105"/>
                    <a:pt x="1050" y="1105"/>
                    <a:pt x="1050" y="1105"/>
                  </a:cubicBezTo>
                  <a:cubicBezTo>
                    <a:pt x="1020" y="1096"/>
                    <a:pt x="1020" y="1096"/>
                    <a:pt x="1020" y="1096"/>
                  </a:cubicBezTo>
                  <a:cubicBezTo>
                    <a:pt x="1009" y="1095"/>
                    <a:pt x="1009" y="1095"/>
                    <a:pt x="1009" y="1095"/>
                  </a:cubicBezTo>
                  <a:cubicBezTo>
                    <a:pt x="1030" y="1115"/>
                    <a:pt x="1030" y="1115"/>
                    <a:pt x="1030" y="1115"/>
                  </a:cubicBezTo>
                  <a:cubicBezTo>
                    <a:pt x="1004" y="1110"/>
                    <a:pt x="1004" y="1110"/>
                    <a:pt x="1004" y="1110"/>
                  </a:cubicBezTo>
                  <a:cubicBezTo>
                    <a:pt x="1004" y="1118"/>
                    <a:pt x="1004" y="1118"/>
                    <a:pt x="1004" y="1118"/>
                  </a:cubicBezTo>
                  <a:cubicBezTo>
                    <a:pt x="1015" y="1126"/>
                    <a:pt x="1015" y="1126"/>
                    <a:pt x="1015" y="1126"/>
                  </a:cubicBezTo>
                  <a:cubicBezTo>
                    <a:pt x="1004" y="1129"/>
                    <a:pt x="1004" y="1129"/>
                    <a:pt x="1004" y="1129"/>
                  </a:cubicBezTo>
                  <a:cubicBezTo>
                    <a:pt x="1011" y="1137"/>
                    <a:pt x="1011" y="1137"/>
                    <a:pt x="1011" y="1137"/>
                  </a:cubicBezTo>
                  <a:cubicBezTo>
                    <a:pt x="1026" y="1134"/>
                    <a:pt x="1026" y="1134"/>
                    <a:pt x="1026" y="1134"/>
                  </a:cubicBezTo>
                  <a:cubicBezTo>
                    <a:pt x="1044" y="1147"/>
                    <a:pt x="1044" y="1147"/>
                    <a:pt x="1044" y="1147"/>
                  </a:cubicBezTo>
                  <a:cubicBezTo>
                    <a:pt x="1044" y="1147"/>
                    <a:pt x="1029" y="1142"/>
                    <a:pt x="1018" y="1145"/>
                  </a:cubicBezTo>
                  <a:cubicBezTo>
                    <a:pt x="1006" y="1149"/>
                    <a:pt x="1014" y="1157"/>
                    <a:pt x="1014" y="1157"/>
                  </a:cubicBezTo>
                  <a:cubicBezTo>
                    <a:pt x="1002" y="1156"/>
                    <a:pt x="1002" y="1156"/>
                    <a:pt x="1002" y="1156"/>
                  </a:cubicBezTo>
                  <a:cubicBezTo>
                    <a:pt x="1003" y="1145"/>
                    <a:pt x="1003" y="1145"/>
                    <a:pt x="1003" y="1145"/>
                  </a:cubicBezTo>
                  <a:cubicBezTo>
                    <a:pt x="988" y="1140"/>
                    <a:pt x="988" y="1140"/>
                    <a:pt x="988" y="1140"/>
                  </a:cubicBezTo>
                  <a:cubicBezTo>
                    <a:pt x="984" y="1147"/>
                    <a:pt x="984" y="1147"/>
                    <a:pt x="984" y="1147"/>
                  </a:cubicBezTo>
                  <a:cubicBezTo>
                    <a:pt x="995" y="1159"/>
                    <a:pt x="995" y="1159"/>
                    <a:pt x="995" y="1159"/>
                  </a:cubicBezTo>
                  <a:cubicBezTo>
                    <a:pt x="995" y="1159"/>
                    <a:pt x="982" y="1182"/>
                    <a:pt x="990" y="1190"/>
                  </a:cubicBezTo>
                  <a:cubicBezTo>
                    <a:pt x="1000" y="1198"/>
                    <a:pt x="1031" y="1188"/>
                    <a:pt x="1031" y="1192"/>
                  </a:cubicBezTo>
                  <a:cubicBezTo>
                    <a:pt x="1030" y="1196"/>
                    <a:pt x="1000" y="1198"/>
                    <a:pt x="1000" y="1198"/>
                  </a:cubicBezTo>
                  <a:cubicBezTo>
                    <a:pt x="985" y="1216"/>
                    <a:pt x="985" y="1216"/>
                    <a:pt x="985" y="1216"/>
                  </a:cubicBezTo>
                  <a:cubicBezTo>
                    <a:pt x="992" y="1217"/>
                    <a:pt x="992" y="1217"/>
                    <a:pt x="992" y="1217"/>
                  </a:cubicBezTo>
                  <a:cubicBezTo>
                    <a:pt x="1004" y="1210"/>
                    <a:pt x="1004" y="1210"/>
                    <a:pt x="1004" y="1210"/>
                  </a:cubicBezTo>
                  <a:cubicBezTo>
                    <a:pt x="1034" y="1203"/>
                    <a:pt x="1034" y="1203"/>
                    <a:pt x="1034" y="1203"/>
                  </a:cubicBezTo>
                  <a:cubicBezTo>
                    <a:pt x="1041" y="1204"/>
                    <a:pt x="1041" y="1204"/>
                    <a:pt x="1041" y="1204"/>
                  </a:cubicBezTo>
                  <a:cubicBezTo>
                    <a:pt x="1087" y="1191"/>
                    <a:pt x="1087" y="1191"/>
                    <a:pt x="1087" y="1191"/>
                  </a:cubicBezTo>
                  <a:cubicBezTo>
                    <a:pt x="1060" y="1212"/>
                    <a:pt x="1060" y="1212"/>
                    <a:pt x="1060" y="1212"/>
                  </a:cubicBezTo>
                  <a:cubicBezTo>
                    <a:pt x="1052" y="1212"/>
                    <a:pt x="1052" y="1212"/>
                    <a:pt x="1052" y="1212"/>
                  </a:cubicBezTo>
                  <a:cubicBezTo>
                    <a:pt x="1045" y="1215"/>
                    <a:pt x="1045" y="1215"/>
                    <a:pt x="1045" y="1215"/>
                  </a:cubicBezTo>
                  <a:cubicBezTo>
                    <a:pt x="1059" y="1228"/>
                    <a:pt x="1059" y="1228"/>
                    <a:pt x="1059" y="1228"/>
                  </a:cubicBezTo>
                  <a:cubicBezTo>
                    <a:pt x="1032" y="1234"/>
                    <a:pt x="1032" y="1234"/>
                    <a:pt x="1032" y="1234"/>
                  </a:cubicBezTo>
                  <a:cubicBezTo>
                    <a:pt x="1032" y="1234"/>
                    <a:pt x="1037" y="1215"/>
                    <a:pt x="1033" y="1211"/>
                  </a:cubicBezTo>
                  <a:cubicBezTo>
                    <a:pt x="1026" y="1203"/>
                    <a:pt x="1007" y="1217"/>
                    <a:pt x="999" y="1221"/>
                  </a:cubicBezTo>
                  <a:cubicBezTo>
                    <a:pt x="992" y="1228"/>
                    <a:pt x="958" y="1230"/>
                    <a:pt x="953" y="1242"/>
                  </a:cubicBezTo>
                  <a:cubicBezTo>
                    <a:pt x="946" y="1253"/>
                    <a:pt x="976" y="1247"/>
                    <a:pt x="976" y="1247"/>
                  </a:cubicBezTo>
                  <a:cubicBezTo>
                    <a:pt x="971" y="1269"/>
                    <a:pt x="971" y="1269"/>
                    <a:pt x="971" y="1269"/>
                  </a:cubicBezTo>
                  <a:cubicBezTo>
                    <a:pt x="993" y="1286"/>
                    <a:pt x="993" y="1286"/>
                    <a:pt x="993" y="1286"/>
                  </a:cubicBezTo>
                  <a:cubicBezTo>
                    <a:pt x="993" y="1286"/>
                    <a:pt x="952" y="1272"/>
                    <a:pt x="948" y="1283"/>
                  </a:cubicBezTo>
                  <a:cubicBezTo>
                    <a:pt x="940" y="1295"/>
                    <a:pt x="947" y="1306"/>
                    <a:pt x="947" y="1306"/>
                  </a:cubicBezTo>
                  <a:cubicBezTo>
                    <a:pt x="939" y="1306"/>
                    <a:pt x="939" y="1306"/>
                    <a:pt x="939" y="1306"/>
                  </a:cubicBezTo>
                  <a:cubicBezTo>
                    <a:pt x="931" y="1313"/>
                    <a:pt x="931" y="1313"/>
                    <a:pt x="931" y="1313"/>
                  </a:cubicBezTo>
                  <a:cubicBezTo>
                    <a:pt x="938" y="1325"/>
                    <a:pt x="938" y="1325"/>
                    <a:pt x="938" y="1325"/>
                  </a:cubicBezTo>
                  <a:cubicBezTo>
                    <a:pt x="938" y="1325"/>
                    <a:pt x="927" y="1321"/>
                    <a:pt x="916" y="1332"/>
                  </a:cubicBezTo>
                  <a:cubicBezTo>
                    <a:pt x="904" y="1339"/>
                    <a:pt x="918" y="1366"/>
                    <a:pt x="918" y="1366"/>
                  </a:cubicBezTo>
                  <a:cubicBezTo>
                    <a:pt x="933" y="1371"/>
                    <a:pt x="933" y="1371"/>
                    <a:pt x="933" y="1371"/>
                  </a:cubicBezTo>
                  <a:cubicBezTo>
                    <a:pt x="935" y="1390"/>
                    <a:pt x="935" y="1390"/>
                    <a:pt x="935" y="1390"/>
                  </a:cubicBezTo>
                  <a:cubicBezTo>
                    <a:pt x="924" y="1393"/>
                    <a:pt x="924" y="1393"/>
                    <a:pt x="924" y="1393"/>
                  </a:cubicBezTo>
                  <a:cubicBezTo>
                    <a:pt x="903" y="1358"/>
                    <a:pt x="903" y="1358"/>
                    <a:pt x="903" y="1358"/>
                  </a:cubicBezTo>
                  <a:cubicBezTo>
                    <a:pt x="895" y="1384"/>
                    <a:pt x="895" y="1384"/>
                    <a:pt x="895" y="1384"/>
                  </a:cubicBezTo>
                  <a:cubicBezTo>
                    <a:pt x="910" y="1385"/>
                    <a:pt x="910" y="1385"/>
                    <a:pt x="910" y="1385"/>
                  </a:cubicBezTo>
                  <a:cubicBezTo>
                    <a:pt x="910" y="1385"/>
                    <a:pt x="898" y="1392"/>
                    <a:pt x="890" y="1403"/>
                  </a:cubicBezTo>
                  <a:cubicBezTo>
                    <a:pt x="882" y="1410"/>
                    <a:pt x="889" y="1430"/>
                    <a:pt x="889" y="1430"/>
                  </a:cubicBezTo>
                  <a:cubicBezTo>
                    <a:pt x="870" y="1433"/>
                    <a:pt x="870" y="1433"/>
                    <a:pt x="870" y="1433"/>
                  </a:cubicBezTo>
                  <a:cubicBezTo>
                    <a:pt x="877" y="1441"/>
                    <a:pt x="877" y="1441"/>
                    <a:pt x="877" y="1441"/>
                  </a:cubicBezTo>
                  <a:cubicBezTo>
                    <a:pt x="896" y="1430"/>
                    <a:pt x="896" y="1430"/>
                    <a:pt x="896" y="1430"/>
                  </a:cubicBezTo>
                  <a:cubicBezTo>
                    <a:pt x="897" y="1419"/>
                    <a:pt x="897" y="1419"/>
                    <a:pt x="897" y="1419"/>
                  </a:cubicBezTo>
                  <a:cubicBezTo>
                    <a:pt x="912" y="1412"/>
                    <a:pt x="912" y="1412"/>
                    <a:pt x="912" y="1412"/>
                  </a:cubicBezTo>
                  <a:cubicBezTo>
                    <a:pt x="900" y="1426"/>
                    <a:pt x="900" y="1426"/>
                    <a:pt x="900" y="1426"/>
                  </a:cubicBezTo>
                  <a:cubicBezTo>
                    <a:pt x="915" y="1439"/>
                    <a:pt x="915" y="1439"/>
                    <a:pt x="915" y="1439"/>
                  </a:cubicBezTo>
                  <a:cubicBezTo>
                    <a:pt x="910" y="1454"/>
                    <a:pt x="910" y="1454"/>
                    <a:pt x="910" y="1454"/>
                  </a:cubicBezTo>
                  <a:cubicBezTo>
                    <a:pt x="921" y="1462"/>
                    <a:pt x="921" y="1462"/>
                    <a:pt x="921" y="1462"/>
                  </a:cubicBezTo>
                  <a:cubicBezTo>
                    <a:pt x="964" y="1418"/>
                    <a:pt x="964" y="1418"/>
                    <a:pt x="964" y="1418"/>
                  </a:cubicBezTo>
                  <a:cubicBezTo>
                    <a:pt x="975" y="1426"/>
                    <a:pt x="975" y="1426"/>
                    <a:pt x="975" y="1426"/>
                  </a:cubicBezTo>
                  <a:cubicBezTo>
                    <a:pt x="921" y="1470"/>
                    <a:pt x="921" y="1470"/>
                    <a:pt x="921" y="1470"/>
                  </a:cubicBezTo>
                  <a:cubicBezTo>
                    <a:pt x="906" y="1473"/>
                    <a:pt x="906" y="1473"/>
                    <a:pt x="906" y="1473"/>
                  </a:cubicBezTo>
                  <a:cubicBezTo>
                    <a:pt x="899" y="1446"/>
                    <a:pt x="899" y="1446"/>
                    <a:pt x="899" y="1446"/>
                  </a:cubicBezTo>
                  <a:cubicBezTo>
                    <a:pt x="880" y="1449"/>
                    <a:pt x="880" y="1449"/>
                    <a:pt x="880" y="1449"/>
                  </a:cubicBezTo>
                  <a:cubicBezTo>
                    <a:pt x="876" y="1456"/>
                    <a:pt x="876" y="1456"/>
                    <a:pt x="876" y="1456"/>
                  </a:cubicBezTo>
                  <a:cubicBezTo>
                    <a:pt x="876" y="1456"/>
                    <a:pt x="861" y="1455"/>
                    <a:pt x="861" y="1463"/>
                  </a:cubicBezTo>
                  <a:cubicBezTo>
                    <a:pt x="861" y="1467"/>
                    <a:pt x="845" y="1493"/>
                    <a:pt x="833" y="1492"/>
                  </a:cubicBezTo>
                  <a:cubicBezTo>
                    <a:pt x="822" y="1495"/>
                    <a:pt x="799" y="1510"/>
                    <a:pt x="799" y="1510"/>
                  </a:cubicBezTo>
                  <a:cubicBezTo>
                    <a:pt x="806" y="1518"/>
                    <a:pt x="806" y="1518"/>
                    <a:pt x="806" y="1518"/>
                  </a:cubicBezTo>
                  <a:cubicBezTo>
                    <a:pt x="806" y="1518"/>
                    <a:pt x="779" y="1532"/>
                    <a:pt x="794" y="1544"/>
                  </a:cubicBezTo>
                  <a:cubicBezTo>
                    <a:pt x="805" y="1552"/>
                    <a:pt x="832" y="1515"/>
                    <a:pt x="832" y="1515"/>
                  </a:cubicBezTo>
                  <a:cubicBezTo>
                    <a:pt x="871" y="1498"/>
                    <a:pt x="871" y="1498"/>
                    <a:pt x="871" y="1498"/>
                  </a:cubicBezTo>
                  <a:cubicBezTo>
                    <a:pt x="840" y="1523"/>
                    <a:pt x="840" y="1523"/>
                    <a:pt x="840" y="1523"/>
                  </a:cubicBezTo>
                  <a:cubicBezTo>
                    <a:pt x="854" y="1535"/>
                    <a:pt x="854" y="1535"/>
                    <a:pt x="854" y="1535"/>
                  </a:cubicBezTo>
                  <a:cubicBezTo>
                    <a:pt x="854" y="1535"/>
                    <a:pt x="835" y="1538"/>
                    <a:pt x="820" y="1545"/>
                  </a:cubicBezTo>
                  <a:cubicBezTo>
                    <a:pt x="801" y="1552"/>
                    <a:pt x="811" y="1571"/>
                    <a:pt x="811" y="1571"/>
                  </a:cubicBezTo>
                  <a:cubicBezTo>
                    <a:pt x="800" y="1575"/>
                    <a:pt x="800" y="1575"/>
                    <a:pt x="800" y="1575"/>
                  </a:cubicBezTo>
                  <a:cubicBezTo>
                    <a:pt x="785" y="1563"/>
                    <a:pt x="785" y="1563"/>
                    <a:pt x="785" y="1563"/>
                  </a:cubicBezTo>
                  <a:cubicBezTo>
                    <a:pt x="774" y="1570"/>
                    <a:pt x="774" y="1570"/>
                    <a:pt x="774" y="1570"/>
                  </a:cubicBezTo>
                  <a:cubicBezTo>
                    <a:pt x="774" y="1570"/>
                    <a:pt x="784" y="1593"/>
                    <a:pt x="791" y="1597"/>
                  </a:cubicBezTo>
                  <a:cubicBezTo>
                    <a:pt x="795" y="1605"/>
                    <a:pt x="829" y="1580"/>
                    <a:pt x="829" y="1580"/>
                  </a:cubicBezTo>
                  <a:cubicBezTo>
                    <a:pt x="809" y="1610"/>
                    <a:pt x="809" y="1610"/>
                    <a:pt x="809" y="1610"/>
                  </a:cubicBezTo>
                  <a:cubicBezTo>
                    <a:pt x="790" y="1620"/>
                    <a:pt x="790" y="1620"/>
                    <a:pt x="790" y="1620"/>
                  </a:cubicBezTo>
                  <a:cubicBezTo>
                    <a:pt x="766" y="1577"/>
                    <a:pt x="766" y="1577"/>
                    <a:pt x="766" y="1577"/>
                  </a:cubicBezTo>
                  <a:cubicBezTo>
                    <a:pt x="731" y="1602"/>
                    <a:pt x="731" y="1602"/>
                    <a:pt x="731" y="1602"/>
                  </a:cubicBezTo>
                  <a:cubicBezTo>
                    <a:pt x="742" y="1614"/>
                    <a:pt x="742" y="1614"/>
                    <a:pt x="742" y="1614"/>
                  </a:cubicBezTo>
                  <a:cubicBezTo>
                    <a:pt x="720" y="1605"/>
                    <a:pt x="720" y="1605"/>
                    <a:pt x="720" y="1605"/>
                  </a:cubicBezTo>
                  <a:cubicBezTo>
                    <a:pt x="712" y="1616"/>
                    <a:pt x="712" y="1616"/>
                    <a:pt x="712" y="1616"/>
                  </a:cubicBezTo>
                  <a:cubicBezTo>
                    <a:pt x="726" y="1629"/>
                    <a:pt x="726" y="1629"/>
                    <a:pt x="726" y="1629"/>
                  </a:cubicBezTo>
                  <a:cubicBezTo>
                    <a:pt x="711" y="1632"/>
                    <a:pt x="711" y="1632"/>
                    <a:pt x="711" y="1632"/>
                  </a:cubicBezTo>
                  <a:cubicBezTo>
                    <a:pt x="711" y="1632"/>
                    <a:pt x="676" y="1664"/>
                    <a:pt x="672" y="1668"/>
                  </a:cubicBezTo>
                  <a:cubicBezTo>
                    <a:pt x="672" y="1672"/>
                    <a:pt x="683" y="1684"/>
                    <a:pt x="683" y="1684"/>
                  </a:cubicBezTo>
                  <a:cubicBezTo>
                    <a:pt x="660" y="1679"/>
                    <a:pt x="660" y="1679"/>
                    <a:pt x="660" y="1679"/>
                  </a:cubicBezTo>
                  <a:cubicBezTo>
                    <a:pt x="651" y="1709"/>
                    <a:pt x="651" y="1709"/>
                    <a:pt x="651" y="1709"/>
                  </a:cubicBezTo>
                  <a:cubicBezTo>
                    <a:pt x="651" y="1709"/>
                    <a:pt x="670" y="1710"/>
                    <a:pt x="670" y="1718"/>
                  </a:cubicBezTo>
                  <a:cubicBezTo>
                    <a:pt x="669" y="1725"/>
                    <a:pt x="639" y="1732"/>
                    <a:pt x="620" y="1734"/>
                  </a:cubicBezTo>
                  <a:cubicBezTo>
                    <a:pt x="601" y="1741"/>
                    <a:pt x="600" y="1776"/>
                    <a:pt x="600" y="1776"/>
                  </a:cubicBezTo>
                  <a:cubicBezTo>
                    <a:pt x="600" y="1776"/>
                    <a:pt x="657" y="1751"/>
                    <a:pt x="653" y="1767"/>
                  </a:cubicBezTo>
                  <a:cubicBezTo>
                    <a:pt x="652" y="1782"/>
                    <a:pt x="626" y="1777"/>
                    <a:pt x="626" y="1777"/>
                  </a:cubicBezTo>
                  <a:cubicBezTo>
                    <a:pt x="629" y="1788"/>
                    <a:pt x="629" y="1788"/>
                    <a:pt x="629" y="1788"/>
                  </a:cubicBezTo>
                  <a:cubicBezTo>
                    <a:pt x="647" y="1797"/>
                    <a:pt x="647" y="1797"/>
                    <a:pt x="647" y="1797"/>
                  </a:cubicBezTo>
                  <a:cubicBezTo>
                    <a:pt x="636" y="1808"/>
                    <a:pt x="636" y="1808"/>
                    <a:pt x="636" y="1808"/>
                  </a:cubicBezTo>
                  <a:cubicBezTo>
                    <a:pt x="643" y="1820"/>
                    <a:pt x="643" y="1820"/>
                    <a:pt x="643" y="1820"/>
                  </a:cubicBezTo>
                  <a:cubicBezTo>
                    <a:pt x="704" y="1792"/>
                    <a:pt x="704" y="1792"/>
                    <a:pt x="704" y="1792"/>
                  </a:cubicBezTo>
                  <a:cubicBezTo>
                    <a:pt x="704" y="1792"/>
                    <a:pt x="715" y="1781"/>
                    <a:pt x="719" y="1777"/>
                  </a:cubicBezTo>
                  <a:cubicBezTo>
                    <a:pt x="727" y="1774"/>
                    <a:pt x="731" y="1766"/>
                    <a:pt x="742" y="1763"/>
                  </a:cubicBezTo>
                  <a:cubicBezTo>
                    <a:pt x="750" y="1764"/>
                    <a:pt x="758" y="1752"/>
                    <a:pt x="758" y="1741"/>
                  </a:cubicBezTo>
                  <a:cubicBezTo>
                    <a:pt x="759" y="1730"/>
                    <a:pt x="717" y="1747"/>
                    <a:pt x="717" y="1747"/>
                  </a:cubicBezTo>
                  <a:cubicBezTo>
                    <a:pt x="717" y="1747"/>
                    <a:pt x="744" y="1729"/>
                    <a:pt x="756" y="1722"/>
                  </a:cubicBezTo>
                  <a:cubicBezTo>
                    <a:pt x="763" y="1718"/>
                    <a:pt x="768" y="1703"/>
                    <a:pt x="786" y="1704"/>
                  </a:cubicBezTo>
                  <a:cubicBezTo>
                    <a:pt x="801" y="1705"/>
                    <a:pt x="804" y="1716"/>
                    <a:pt x="804" y="1716"/>
                  </a:cubicBezTo>
                  <a:cubicBezTo>
                    <a:pt x="766" y="1734"/>
                    <a:pt x="766" y="1734"/>
                    <a:pt x="766" y="1734"/>
                  </a:cubicBezTo>
                  <a:cubicBezTo>
                    <a:pt x="762" y="1745"/>
                    <a:pt x="762" y="1745"/>
                    <a:pt x="762" y="1745"/>
                  </a:cubicBezTo>
                  <a:cubicBezTo>
                    <a:pt x="762" y="1745"/>
                    <a:pt x="792" y="1746"/>
                    <a:pt x="795" y="1758"/>
                  </a:cubicBezTo>
                  <a:cubicBezTo>
                    <a:pt x="795" y="1770"/>
                    <a:pt x="761" y="1776"/>
                    <a:pt x="749" y="1779"/>
                  </a:cubicBezTo>
                  <a:cubicBezTo>
                    <a:pt x="738" y="1778"/>
                    <a:pt x="719" y="1797"/>
                    <a:pt x="714" y="1808"/>
                  </a:cubicBezTo>
                  <a:cubicBezTo>
                    <a:pt x="714" y="1819"/>
                    <a:pt x="730" y="1801"/>
                    <a:pt x="737" y="1805"/>
                  </a:cubicBezTo>
                  <a:cubicBezTo>
                    <a:pt x="740" y="1813"/>
                    <a:pt x="729" y="1816"/>
                    <a:pt x="725" y="1820"/>
                  </a:cubicBezTo>
                  <a:cubicBezTo>
                    <a:pt x="717" y="1827"/>
                    <a:pt x="736" y="1832"/>
                    <a:pt x="736" y="1832"/>
                  </a:cubicBezTo>
                  <a:cubicBezTo>
                    <a:pt x="724" y="1839"/>
                    <a:pt x="724" y="1839"/>
                    <a:pt x="724" y="1839"/>
                  </a:cubicBezTo>
                  <a:cubicBezTo>
                    <a:pt x="724" y="1839"/>
                    <a:pt x="687" y="1826"/>
                    <a:pt x="665" y="1832"/>
                  </a:cubicBezTo>
                  <a:cubicBezTo>
                    <a:pt x="642" y="1839"/>
                    <a:pt x="660" y="1859"/>
                    <a:pt x="660" y="1859"/>
                  </a:cubicBezTo>
                  <a:cubicBezTo>
                    <a:pt x="637" y="1854"/>
                    <a:pt x="637" y="1854"/>
                    <a:pt x="637" y="1854"/>
                  </a:cubicBezTo>
                  <a:cubicBezTo>
                    <a:pt x="618" y="1861"/>
                    <a:pt x="618" y="1861"/>
                    <a:pt x="618" y="1861"/>
                  </a:cubicBezTo>
                  <a:cubicBezTo>
                    <a:pt x="638" y="1831"/>
                    <a:pt x="638" y="1831"/>
                    <a:pt x="638" y="1831"/>
                  </a:cubicBezTo>
                  <a:cubicBezTo>
                    <a:pt x="622" y="1780"/>
                    <a:pt x="622" y="1780"/>
                    <a:pt x="622" y="1780"/>
                  </a:cubicBezTo>
                  <a:cubicBezTo>
                    <a:pt x="595" y="1791"/>
                    <a:pt x="595" y="1791"/>
                    <a:pt x="595" y="1791"/>
                  </a:cubicBezTo>
                  <a:cubicBezTo>
                    <a:pt x="591" y="1798"/>
                    <a:pt x="591" y="1798"/>
                    <a:pt x="591" y="1798"/>
                  </a:cubicBezTo>
                  <a:cubicBezTo>
                    <a:pt x="561" y="1808"/>
                    <a:pt x="561" y="1808"/>
                    <a:pt x="561" y="1808"/>
                  </a:cubicBezTo>
                  <a:cubicBezTo>
                    <a:pt x="557" y="1819"/>
                    <a:pt x="557" y="1819"/>
                    <a:pt x="557" y="1819"/>
                  </a:cubicBezTo>
                  <a:cubicBezTo>
                    <a:pt x="583" y="1824"/>
                    <a:pt x="583" y="1824"/>
                    <a:pt x="583" y="1824"/>
                  </a:cubicBezTo>
                  <a:cubicBezTo>
                    <a:pt x="556" y="1827"/>
                    <a:pt x="556" y="1827"/>
                    <a:pt x="556" y="1827"/>
                  </a:cubicBezTo>
                  <a:cubicBezTo>
                    <a:pt x="552" y="1842"/>
                    <a:pt x="552" y="1842"/>
                    <a:pt x="552" y="1842"/>
                  </a:cubicBezTo>
                  <a:cubicBezTo>
                    <a:pt x="574" y="1847"/>
                    <a:pt x="574" y="1847"/>
                    <a:pt x="574" y="1847"/>
                  </a:cubicBezTo>
                  <a:cubicBezTo>
                    <a:pt x="533" y="1853"/>
                    <a:pt x="533" y="1853"/>
                    <a:pt x="533" y="1853"/>
                  </a:cubicBezTo>
                  <a:cubicBezTo>
                    <a:pt x="549" y="1827"/>
                    <a:pt x="549" y="1827"/>
                    <a:pt x="549" y="1827"/>
                  </a:cubicBezTo>
                  <a:cubicBezTo>
                    <a:pt x="542" y="1819"/>
                    <a:pt x="542" y="1819"/>
                    <a:pt x="542" y="1819"/>
                  </a:cubicBezTo>
                  <a:cubicBezTo>
                    <a:pt x="522" y="1833"/>
                    <a:pt x="522" y="1833"/>
                    <a:pt x="522" y="1833"/>
                  </a:cubicBezTo>
                  <a:cubicBezTo>
                    <a:pt x="515" y="1825"/>
                    <a:pt x="515" y="1825"/>
                    <a:pt x="515" y="1825"/>
                  </a:cubicBezTo>
                  <a:cubicBezTo>
                    <a:pt x="500" y="1832"/>
                    <a:pt x="500" y="1832"/>
                    <a:pt x="500" y="1832"/>
                  </a:cubicBezTo>
                  <a:cubicBezTo>
                    <a:pt x="514" y="1848"/>
                    <a:pt x="514" y="1848"/>
                    <a:pt x="514" y="1848"/>
                  </a:cubicBezTo>
                  <a:cubicBezTo>
                    <a:pt x="488" y="1847"/>
                    <a:pt x="488" y="1847"/>
                    <a:pt x="488" y="1847"/>
                  </a:cubicBezTo>
                  <a:cubicBezTo>
                    <a:pt x="476" y="1858"/>
                    <a:pt x="476" y="1858"/>
                    <a:pt x="476" y="1858"/>
                  </a:cubicBezTo>
                  <a:cubicBezTo>
                    <a:pt x="490" y="1877"/>
                    <a:pt x="490" y="1877"/>
                    <a:pt x="490" y="1877"/>
                  </a:cubicBezTo>
                  <a:cubicBezTo>
                    <a:pt x="505" y="1882"/>
                    <a:pt x="505" y="1882"/>
                    <a:pt x="505" y="1882"/>
                  </a:cubicBezTo>
                  <a:cubicBezTo>
                    <a:pt x="486" y="1885"/>
                    <a:pt x="486" y="1885"/>
                    <a:pt x="486" y="1885"/>
                  </a:cubicBezTo>
                  <a:cubicBezTo>
                    <a:pt x="478" y="1896"/>
                    <a:pt x="478" y="1896"/>
                    <a:pt x="478" y="1896"/>
                  </a:cubicBezTo>
                  <a:cubicBezTo>
                    <a:pt x="445" y="1891"/>
                    <a:pt x="445" y="1891"/>
                    <a:pt x="445" y="1891"/>
                  </a:cubicBezTo>
                  <a:cubicBezTo>
                    <a:pt x="444" y="1906"/>
                    <a:pt x="444" y="1906"/>
                    <a:pt x="444" y="1906"/>
                  </a:cubicBezTo>
                  <a:cubicBezTo>
                    <a:pt x="465" y="1934"/>
                    <a:pt x="465" y="1934"/>
                    <a:pt x="465" y="1934"/>
                  </a:cubicBezTo>
                  <a:cubicBezTo>
                    <a:pt x="484" y="1927"/>
                    <a:pt x="484" y="1927"/>
                    <a:pt x="484" y="1927"/>
                  </a:cubicBezTo>
                  <a:cubicBezTo>
                    <a:pt x="488" y="1931"/>
                    <a:pt x="488" y="1931"/>
                    <a:pt x="488" y="1931"/>
                  </a:cubicBezTo>
                  <a:cubicBezTo>
                    <a:pt x="465" y="1945"/>
                    <a:pt x="465" y="1945"/>
                    <a:pt x="465" y="1945"/>
                  </a:cubicBezTo>
                  <a:cubicBezTo>
                    <a:pt x="479" y="1953"/>
                    <a:pt x="479" y="1953"/>
                    <a:pt x="479" y="1953"/>
                  </a:cubicBezTo>
                  <a:cubicBezTo>
                    <a:pt x="475" y="1957"/>
                    <a:pt x="475" y="1957"/>
                    <a:pt x="475" y="1957"/>
                  </a:cubicBezTo>
                  <a:cubicBezTo>
                    <a:pt x="457" y="1949"/>
                    <a:pt x="457" y="1949"/>
                    <a:pt x="457" y="1949"/>
                  </a:cubicBezTo>
                  <a:cubicBezTo>
                    <a:pt x="454" y="1925"/>
                    <a:pt x="454" y="1925"/>
                    <a:pt x="454" y="1925"/>
                  </a:cubicBezTo>
                  <a:cubicBezTo>
                    <a:pt x="433" y="1894"/>
                    <a:pt x="433" y="1894"/>
                    <a:pt x="433" y="1894"/>
                  </a:cubicBezTo>
                  <a:cubicBezTo>
                    <a:pt x="403" y="1912"/>
                    <a:pt x="403" y="1912"/>
                    <a:pt x="403" y="1912"/>
                  </a:cubicBezTo>
                  <a:cubicBezTo>
                    <a:pt x="410" y="1916"/>
                    <a:pt x="410" y="1916"/>
                    <a:pt x="410" y="1916"/>
                  </a:cubicBezTo>
                  <a:cubicBezTo>
                    <a:pt x="417" y="1916"/>
                    <a:pt x="417" y="1916"/>
                    <a:pt x="417" y="1916"/>
                  </a:cubicBezTo>
                  <a:cubicBezTo>
                    <a:pt x="432" y="1932"/>
                    <a:pt x="432" y="1932"/>
                    <a:pt x="432" y="1932"/>
                  </a:cubicBezTo>
                  <a:cubicBezTo>
                    <a:pt x="430" y="1959"/>
                    <a:pt x="430" y="1959"/>
                    <a:pt x="430" y="1959"/>
                  </a:cubicBezTo>
                  <a:cubicBezTo>
                    <a:pt x="463" y="1983"/>
                    <a:pt x="463" y="1983"/>
                    <a:pt x="463" y="1983"/>
                  </a:cubicBezTo>
                  <a:cubicBezTo>
                    <a:pt x="466" y="1991"/>
                    <a:pt x="466" y="1991"/>
                    <a:pt x="466" y="1991"/>
                  </a:cubicBezTo>
                  <a:cubicBezTo>
                    <a:pt x="427" y="1962"/>
                    <a:pt x="427" y="1962"/>
                    <a:pt x="427" y="1962"/>
                  </a:cubicBezTo>
                  <a:cubicBezTo>
                    <a:pt x="428" y="1928"/>
                    <a:pt x="428" y="1928"/>
                    <a:pt x="428" y="1928"/>
                  </a:cubicBezTo>
                  <a:cubicBezTo>
                    <a:pt x="398" y="1927"/>
                    <a:pt x="398" y="1927"/>
                    <a:pt x="398" y="1927"/>
                  </a:cubicBezTo>
                  <a:cubicBezTo>
                    <a:pt x="390" y="1938"/>
                    <a:pt x="390" y="1938"/>
                    <a:pt x="390" y="1938"/>
                  </a:cubicBezTo>
                  <a:cubicBezTo>
                    <a:pt x="395" y="1919"/>
                    <a:pt x="395" y="1919"/>
                    <a:pt x="395" y="1919"/>
                  </a:cubicBezTo>
                  <a:cubicBezTo>
                    <a:pt x="380" y="1918"/>
                    <a:pt x="380" y="1918"/>
                    <a:pt x="380" y="1918"/>
                  </a:cubicBezTo>
                  <a:cubicBezTo>
                    <a:pt x="376" y="1929"/>
                    <a:pt x="376" y="1929"/>
                    <a:pt x="376" y="1929"/>
                  </a:cubicBezTo>
                  <a:cubicBezTo>
                    <a:pt x="357" y="1932"/>
                    <a:pt x="357" y="1932"/>
                    <a:pt x="357" y="1932"/>
                  </a:cubicBezTo>
                  <a:cubicBezTo>
                    <a:pt x="339" y="1908"/>
                    <a:pt x="339" y="1908"/>
                    <a:pt x="339" y="1908"/>
                  </a:cubicBezTo>
                  <a:cubicBezTo>
                    <a:pt x="339" y="1908"/>
                    <a:pt x="324" y="1908"/>
                    <a:pt x="301" y="1922"/>
                  </a:cubicBezTo>
                  <a:cubicBezTo>
                    <a:pt x="282" y="1940"/>
                    <a:pt x="326" y="1942"/>
                    <a:pt x="330" y="1950"/>
                  </a:cubicBezTo>
                  <a:cubicBezTo>
                    <a:pt x="329" y="1958"/>
                    <a:pt x="318" y="1953"/>
                    <a:pt x="307" y="1953"/>
                  </a:cubicBezTo>
                  <a:cubicBezTo>
                    <a:pt x="292" y="1956"/>
                    <a:pt x="302" y="1976"/>
                    <a:pt x="302" y="1976"/>
                  </a:cubicBezTo>
                  <a:cubicBezTo>
                    <a:pt x="302" y="1976"/>
                    <a:pt x="363" y="1959"/>
                    <a:pt x="366" y="1967"/>
                  </a:cubicBezTo>
                  <a:cubicBezTo>
                    <a:pt x="370" y="1971"/>
                    <a:pt x="348" y="1970"/>
                    <a:pt x="348" y="1970"/>
                  </a:cubicBezTo>
                  <a:cubicBezTo>
                    <a:pt x="347" y="1982"/>
                    <a:pt x="347" y="1982"/>
                    <a:pt x="347" y="1982"/>
                  </a:cubicBezTo>
                  <a:cubicBezTo>
                    <a:pt x="347" y="1982"/>
                    <a:pt x="377" y="1972"/>
                    <a:pt x="396" y="1969"/>
                  </a:cubicBezTo>
                  <a:cubicBezTo>
                    <a:pt x="415" y="1969"/>
                    <a:pt x="425" y="1989"/>
                    <a:pt x="425" y="1989"/>
                  </a:cubicBezTo>
                  <a:cubicBezTo>
                    <a:pt x="425" y="1989"/>
                    <a:pt x="411" y="1977"/>
                    <a:pt x="400" y="1973"/>
                  </a:cubicBezTo>
                  <a:cubicBezTo>
                    <a:pt x="392" y="1972"/>
                    <a:pt x="362" y="1982"/>
                    <a:pt x="362" y="1982"/>
                  </a:cubicBezTo>
                  <a:cubicBezTo>
                    <a:pt x="361" y="2001"/>
                    <a:pt x="361" y="2001"/>
                    <a:pt x="361" y="2001"/>
                  </a:cubicBezTo>
                  <a:cubicBezTo>
                    <a:pt x="358" y="1994"/>
                    <a:pt x="358" y="1994"/>
                    <a:pt x="358" y="1994"/>
                  </a:cubicBezTo>
                  <a:cubicBezTo>
                    <a:pt x="350" y="1997"/>
                    <a:pt x="350" y="1997"/>
                    <a:pt x="350" y="1997"/>
                  </a:cubicBezTo>
                  <a:cubicBezTo>
                    <a:pt x="357" y="2013"/>
                    <a:pt x="357" y="2013"/>
                    <a:pt x="357" y="2013"/>
                  </a:cubicBezTo>
                  <a:cubicBezTo>
                    <a:pt x="376" y="2013"/>
                    <a:pt x="376" y="2013"/>
                    <a:pt x="376" y="2013"/>
                  </a:cubicBezTo>
                  <a:cubicBezTo>
                    <a:pt x="360" y="2028"/>
                    <a:pt x="360" y="2028"/>
                    <a:pt x="360" y="2028"/>
                  </a:cubicBezTo>
                  <a:cubicBezTo>
                    <a:pt x="335" y="2004"/>
                    <a:pt x="335" y="2004"/>
                    <a:pt x="335" y="2004"/>
                  </a:cubicBezTo>
                  <a:cubicBezTo>
                    <a:pt x="320" y="1996"/>
                    <a:pt x="320" y="1996"/>
                    <a:pt x="320" y="1996"/>
                  </a:cubicBezTo>
                  <a:cubicBezTo>
                    <a:pt x="320" y="2007"/>
                    <a:pt x="320" y="2007"/>
                    <a:pt x="320" y="2007"/>
                  </a:cubicBezTo>
                  <a:cubicBezTo>
                    <a:pt x="320" y="2007"/>
                    <a:pt x="313" y="1991"/>
                    <a:pt x="302" y="1987"/>
                  </a:cubicBezTo>
                  <a:cubicBezTo>
                    <a:pt x="291" y="1983"/>
                    <a:pt x="290" y="1998"/>
                    <a:pt x="290" y="1998"/>
                  </a:cubicBezTo>
                  <a:cubicBezTo>
                    <a:pt x="290" y="1998"/>
                    <a:pt x="283" y="1990"/>
                    <a:pt x="280" y="1986"/>
                  </a:cubicBezTo>
                  <a:cubicBezTo>
                    <a:pt x="272" y="1986"/>
                    <a:pt x="257" y="1996"/>
                    <a:pt x="257" y="1996"/>
                  </a:cubicBezTo>
                  <a:cubicBezTo>
                    <a:pt x="257" y="1996"/>
                    <a:pt x="249" y="1992"/>
                    <a:pt x="242" y="1988"/>
                  </a:cubicBezTo>
                  <a:cubicBezTo>
                    <a:pt x="231" y="1987"/>
                    <a:pt x="227" y="1999"/>
                    <a:pt x="219" y="2010"/>
                  </a:cubicBezTo>
                  <a:cubicBezTo>
                    <a:pt x="214" y="2017"/>
                    <a:pt x="256" y="2008"/>
                    <a:pt x="256" y="2008"/>
                  </a:cubicBezTo>
                  <a:cubicBezTo>
                    <a:pt x="256" y="2008"/>
                    <a:pt x="285" y="2028"/>
                    <a:pt x="292" y="2036"/>
                  </a:cubicBezTo>
                  <a:cubicBezTo>
                    <a:pt x="296" y="2040"/>
                    <a:pt x="291" y="2059"/>
                    <a:pt x="291" y="2059"/>
                  </a:cubicBezTo>
                  <a:cubicBezTo>
                    <a:pt x="298" y="2071"/>
                    <a:pt x="298" y="2071"/>
                    <a:pt x="298" y="2071"/>
                  </a:cubicBezTo>
                  <a:cubicBezTo>
                    <a:pt x="317" y="2076"/>
                    <a:pt x="317" y="2076"/>
                    <a:pt x="317" y="2076"/>
                  </a:cubicBezTo>
                  <a:cubicBezTo>
                    <a:pt x="324" y="2072"/>
                    <a:pt x="324" y="2072"/>
                    <a:pt x="324" y="2072"/>
                  </a:cubicBezTo>
                  <a:cubicBezTo>
                    <a:pt x="320" y="2080"/>
                    <a:pt x="320" y="2080"/>
                    <a:pt x="320" y="2080"/>
                  </a:cubicBezTo>
                  <a:cubicBezTo>
                    <a:pt x="294" y="2078"/>
                    <a:pt x="294" y="2078"/>
                    <a:pt x="294" y="2078"/>
                  </a:cubicBezTo>
                  <a:cubicBezTo>
                    <a:pt x="297" y="2086"/>
                    <a:pt x="297" y="2086"/>
                    <a:pt x="297" y="2086"/>
                  </a:cubicBezTo>
                  <a:cubicBezTo>
                    <a:pt x="285" y="2109"/>
                    <a:pt x="285" y="2109"/>
                    <a:pt x="285" y="2109"/>
                  </a:cubicBezTo>
                  <a:cubicBezTo>
                    <a:pt x="292" y="2117"/>
                    <a:pt x="292" y="2117"/>
                    <a:pt x="292" y="2117"/>
                  </a:cubicBezTo>
                  <a:cubicBezTo>
                    <a:pt x="274" y="2112"/>
                    <a:pt x="274" y="2112"/>
                    <a:pt x="274" y="2112"/>
                  </a:cubicBezTo>
                  <a:cubicBezTo>
                    <a:pt x="290" y="2082"/>
                    <a:pt x="290" y="2082"/>
                    <a:pt x="290" y="2082"/>
                  </a:cubicBezTo>
                  <a:cubicBezTo>
                    <a:pt x="283" y="2066"/>
                    <a:pt x="283" y="2066"/>
                    <a:pt x="283" y="2066"/>
                  </a:cubicBezTo>
                  <a:cubicBezTo>
                    <a:pt x="285" y="2036"/>
                    <a:pt x="285" y="2036"/>
                    <a:pt x="285" y="2036"/>
                  </a:cubicBezTo>
                  <a:cubicBezTo>
                    <a:pt x="251" y="2031"/>
                    <a:pt x="251" y="2031"/>
                    <a:pt x="251" y="2031"/>
                  </a:cubicBezTo>
                  <a:cubicBezTo>
                    <a:pt x="251" y="2046"/>
                    <a:pt x="251" y="2046"/>
                    <a:pt x="251" y="2046"/>
                  </a:cubicBezTo>
                  <a:cubicBezTo>
                    <a:pt x="240" y="2038"/>
                    <a:pt x="240" y="2038"/>
                    <a:pt x="240" y="2038"/>
                  </a:cubicBezTo>
                  <a:cubicBezTo>
                    <a:pt x="229" y="2037"/>
                    <a:pt x="229" y="2037"/>
                    <a:pt x="229" y="2037"/>
                  </a:cubicBezTo>
                  <a:cubicBezTo>
                    <a:pt x="245" y="2095"/>
                    <a:pt x="245" y="2095"/>
                    <a:pt x="245" y="2095"/>
                  </a:cubicBezTo>
                  <a:cubicBezTo>
                    <a:pt x="240" y="2103"/>
                    <a:pt x="240" y="2103"/>
                    <a:pt x="240" y="2103"/>
                  </a:cubicBezTo>
                  <a:cubicBezTo>
                    <a:pt x="234" y="2079"/>
                    <a:pt x="234" y="2079"/>
                    <a:pt x="234" y="2079"/>
                  </a:cubicBezTo>
                  <a:cubicBezTo>
                    <a:pt x="224" y="2064"/>
                    <a:pt x="224" y="2064"/>
                    <a:pt x="224" y="2064"/>
                  </a:cubicBezTo>
                  <a:cubicBezTo>
                    <a:pt x="224" y="2064"/>
                    <a:pt x="228" y="2049"/>
                    <a:pt x="217" y="2044"/>
                  </a:cubicBezTo>
                  <a:cubicBezTo>
                    <a:pt x="210" y="2040"/>
                    <a:pt x="179" y="2065"/>
                    <a:pt x="179" y="2065"/>
                  </a:cubicBezTo>
                  <a:cubicBezTo>
                    <a:pt x="189" y="2077"/>
                    <a:pt x="189" y="2077"/>
                    <a:pt x="189" y="2077"/>
                  </a:cubicBezTo>
                  <a:cubicBezTo>
                    <a:pt x="171" y="2076"/>
                    <a:pt x="171" y="2076"/>
                    <a:pt x="171" y="2076"/>
                  </a:cubicBezTo>
                  <a:cubicBezTo>
                    <a:pt x="171" y="2076"/>
                    <a:pt x="178" y="2081"/>
                    <a:pt x="185" y="2089"/>
                  </a:cubicBezTo>
                  <a:cubicBezTo>
                    <a:pt x="192" y="2100"/>
                    <a:pt x="206" y="2112"/>
                    <a:pt x="206" y="2112"/>
                  </a:cubicBezTo>
                  <a:cubicBezTo>
                    <a:pt x="184" y="2108"/>
                    <a:pt x="184" y="2108"/>
                    <a:pt x="184" y="2108"/>
                  </a:cubicBezTo>
                  <a:cubicBezTo>
                    <a:pt x="177" y="2100"/>
                    <a:pt x="177" y="2100"/>
                    <a:pt x="177" y="2100"/>
                  </a:cubicBezTo>
                  <a:cubicBezTo>
                    <a:pt x="161" y="2114"/>
                    <a:pt x="161" y="2114"/>
                    <a:pt x="161" y="2114"/>
                  </a:cubicBezTo>
                  <a:cubicBezTo>
                    <a:pt x="174" y="2088"/>
                    <a:pt x="174" y="2088"/>
                    <a:pt x="174" y="2088"/>
                  </a:cubicBezTo>
                  <a:cubicBezTo>
                    <a:pt x="174" y="2088"/>
                    <a:pt x="170" y="2080"/>
                    <a:pt x="155" y="2080"/>
                  </a:cubicBezTo>
                  <a:cubicBezTo>
                    <a:pt x="141" y="2079"/>
                    <a:pt x="144" y="2094"/>
                    <a:pt x="144" y="2094"/>
                  </a:cubicBezTo>
                  <a:cubicBezTo>
                    <a:pt x="144" y="2094"/>
                    <a:pt x="133" y="2078"/>
                    <a:pt x="126" y="2078"/>
                  </a:cubicBezTo>
                  <a:cubicBezTo>
                    <a:pt x="114" y="2078"/>
                    <a:pt x="110" y="2093"/>
                    <a:pt x="110" y="2093"/>
                  </a:cubicBezTo>
                  <a:cubicBezTo>
                    <a:pt x="128" y="2105"/>
                    <a:pt x="128" y="2105"/>
                    <a:pt x="128" y="2105"/>
                  </a:cubicBezTo>
                  <a:cubicBezTo>
                    <a:pt x="124" y="2109"/>
                    <a:pt x="124" y="2109"/>
                    <a:pt x="124" y="2109"/>
                  </a:cubicBezTo>
                  <a:cubicBezTo>
                    <a:pt x="103" y="2088"/>
                    <a:pt x="103" y="2088"/>
                    <a:pt x="103" y="2088"/>
                  </a:cubicBezTo>
                  <a:cubicBezTo>
                    <a:pt x="107" y="2081"/>
                    <a:pt x="107" y="2081"/>
                    <a:pt x="107" y="2081"/>
                  </a:cubicBezTo>
                  <a:cubicBezTo>
                    <a:pt x="92" y="2069"/>
                    <a:pt x="92" y="2069"/>
                    <a:pt x="92" y="2069"/>
                  </a:cubicBezTo>
                  <a:cubicBezTo>
                    <a:pt x="81" y="2080"/>
                    <a:pt x="81" y="2080"/>
                    <a:pt x="81" y="2080"/>
                  </a:cubicBezTo>
                  <a:cubicBezTo>
                    <a:pt x="84" y="2088"/>
                    <a:pt x="84" y="2088"/>
                    <a:pt x="84" y="2088"/>
                  </a:cubicBezTo>
                  <a:cubicBezTo>
                    <a:pt x="84" y="2088"/>
                    <a:pt x="106" y="2108"/>
                    <a:pt x="105" y="2115"/>
                  </a:cubicBezTo>
                  <a:cubicBezTo>
                    <a:pt x="101" y="2127"/>
                    <a:pt x="79" y="2122"/>
                    <a:pt x="78" y="2133"/>
                  </a:cubicBezTo>
                  <a:cubicBezTo>
                    <a:pt x="78" y="2145"/>
                    <a:pt x="112" y="2131"/>
                    <a:pt x="112" y="2131"/>
                  </a:cubicBezTo>
                  <a:cubicBezTo>
                    <a:pt x="167" y="2149"/>
                    <a:pt x="167" y="2149"/>
                    <a:pt x="167" y="2149"/>
                  </a:cubicBezTo>
                  <a:cubicBezTo>
                    <a:pt x="163" y="2153"/>
                    <a:pt x="163" y="2153"/>
                    <a:pt x="163" y="2153"/>
                  </a:cubicBezTo>
                  <a:cubicBezTo>
                    <a:pt x="215" y="2170"/>
                    <a:pt x="215" y="2170"/>
                    <a:pt x="215" y="2170"/>
                  </a:cubicBezTo>
                  <a:cubicBezTo>
                    <a:pt x="238" y="2160"/>
                    <a:pt x="238" y="2160"/>
                    <a:pt x="238" y="2160"/>
                  </a:cubicBezTo>
                  <a:cubicBezTo>
                    <a:pt x="264" y="2169"/>
                    <a:pt x="264" y="2169"/>
                    <a:pt x="264" y="2169"/>
                  </a:cubicBezTo>
                  <a:cubicBezTo>
                    <a:pt x="263" y="2173"/>
                    <a:pt x="263" y="2173"/>
                    <a:pt x="263" y="2173"/>
                  </a:cubicBezTo>
                  <a:cubicBezTo>
                    <a:pt x="241" y="2168"/>
                    <a:pt x="241" y="2168"/>
                    <a:pt x="241" y="2168"/>
                  </a:cubicBezTo>
                  <a:cubicBezTo>
                    <a:pt x="219" y="2174"/>
                    <a:pt x="219" y="2174"/>
                    <a:pt x="219" y="2174"/>
                  </a:cubicBezTo>
                  <a:cubicBezTo>
                    <a:pt x="185" y="2165"/>
                    <a:pt x="185" y="2165"/>
                    <a:pt x="185" y="2165"/>
                  </a:cubicBezTo>
                  <a:cubicBezTo>
                    <a:pt x="181" y="2172"/>
                    <a:pt x="181" y="2172"/>
                    <a:pt x="181" y="2172"/>
                  </a:cubicBezTo>
                  <a:cubicBezTo>
                    <a:pt x="181" y="2172"/>
                    <a:pt x="138" y="2144"/>
                    <a:pt x="115" y="2143"/>
                  </a:cubicBezTo>
                  <a:cubicBezTo>
                    <a:pt x="89" y="2141"/>
                    <a:pt x="92" y="2153"/>
                    <a:pt x="92" y="2153"/>
                  </a:cubicBezTo>
                  <a:cubicBezTo>
                    <a:pt x="92" y="2153"/>
                    <a:pt x="89" y="2153"/>
                    <a:pt x="77" y="2160"/>
                  </a:cubicBezTo>
                  <a:cubicBezTo>
                    <a:pt x="69" y="2163"/>
                    <a:pt x="76" y="2175"/>
                    <a:pt x="76" y="2175"/>
                  </a:cubicBezTo>
                  <a:cubicBezTo>
                    <a:pt x="76" y="2175"/>
                    <a:pt x="58" y="2170"/>
                    <a:pt x="50" y="2182"/>
                  </a:cubicBezTo>
                  <a:cubicBezTo>
                    <a:pt x="45" y="2193"/>
                    <a:pt x="57" y="2197"/>
                    <a:pt x="57" y="2197"/>
                  </a:cubicBezTo>
                  <a:cubicBezTo>
                    <a:pt x="83" y="2198"/>
                    <a:pt x="83" y="2198"/>
                    <a:pt x="83" y="2198"/>
                  </a:cubicBezTo>
                  <a:cubicBezTo>
                    <a:pt x="101" y="2215"/>
                    <a:pt x="101" y="2215"/>
                    <a:pt x="101" y="2215"/>
                  </a:cubicBezTo>
                  <a:cubicBezTo>
                    <a:pt x="79" y="2206"/>
                    <a:pt x="79" y="2206"/>
                    <a:pt x="79" y="2206"/>
                  </a:cubicBezTo>
                  <a:cubicBezTo>
                    <a:pt x="71" y="2213"/>
                    <a:pt x="71" y="2213"/>
                    <a:pt x="71" y="2213"/>
                  </a:cubicBezTo>
                  <a:cubicBezTo>
                    <a:pt x="85" y="2221"/>
                    <a:pt x="85" y="2221"/>
                    <a:pt x="85" y="2221"/>
                  </a:cubicBezTo>
                  <a:cubicBezTo>
                    <a:pt x="67" y="2221"/>
                    <a:pt x="67" y="2221"/>
                    <a:pt x="67" y="2221"/>
                  </a:cubicBezTo>
                  <a:cubicBezTo>
                    <a:pt x="66" y="2228"/>
                    <a:pt x="66" y="2228"/>
                    <a:pt x="66" y="2228"/>
                  </a:cubicBezTo>
                  <a:cubicBezTo>
                    <a:pt x="100" y="2237"/>
                    <a:pt x="100" y="2237"/>
                    <a:pt x="100" y="2237"/>
                  </a:cubicBezTo>
                  <a:cubicBezTo>
                    <a:pt x="47" y="2243"/>
                    <a:pt x="47" y="2243"/>
                    <a:pt x="47" y="2243"/>
                  </a:cubicBezTo>
                  <a:cubicBezTo>
                    <a:pt x="47" y="2250"/>
                    <a:pt x="47" y="2250"/>
                    <a:pt x="47" y="2250"/>
                  </a:cubicBezTo>
                  <a:cubicBezTo>
                    <a:pt x="58" y="2251"/>
                    <a:pt x="58" y="2251"/>
                    <a:pt x="58" y="2251"/>
                  </a:cubicBezTo>
                  <a:cubicBezTo>
                    <a:pt x="57" y="2262"/>
                    <a:pt x="57" y="2262"/>
                    <a:pt x="57" y="2262"/>
                  </a:cubicBezTo>
                  <a:cubicBezTo>
                    <a:pt x="91" y="2264"/>
                    <a:pt x="91" y="2264"/>
                    <a:pt x="91" y="2264"/>
                  </a:cubicBezTo>
                  <a:cubicBezTo>
                    <a:pt x="46" y="2273"/>
                    <a:pt x="46" y="2273"/>
                    <a:pt x="46" y="2273"/>
                  </a:cubicBezTo>
                  <a:cubicBezTo>
                    <a:pt x="37" y="2288"/>
                    <a:pt x="37" y="2288"/>
                    <a:pt x="37" y="2288"/>
                  </a:cubicBezTo>
                  <a:cubicBezTo>
                    <a:pt x="59" y="2297"/>
                    <a:pt x="59" y="2297"/>
                    <a:pt x="59" y="2297"/>
                  </a:cubicBezTo>
                  <a:cubicBezTo>
                    <a:pt x="48" y="2296"/>
                    <a:pt x="48" y="2296"/>
                    <a:pt x="48" y="2296"/>
                  </a:cubicBezTo>
                  <a:cubicBezTo>
                    <a:pt x="62" y="2316"/>
                    <a:pt x="62" y="2316"/>
                    <a:pt x="62" y="2316"/>
                  </a:cubicBezTo>
                  <a:cubicBezTo>
                    <a:pt x="74" y="2317"/>
                    <a:pt x="74" y="2317"/>
                    <a:pt x="74" y="2317"/>
                  </a:cubicBezTo>
                  <a:cubicBezTo>
                    <a:pt x="81" y="2325"/>
                    <a:pt x="81" y="2325"/>
                    <a:pt x="81" y="2325"/>
                  </a:cubicBezTo>
                  <a:cubicBezTo>
                    <a:pt x="152" y="2309"/>
                    <a:pt x="152" y="2309"/>
                    <a:pt x="152" y="2309"/>
                  </a:cubicBezTo>
                  <a:cubicBezTo>
                    <a:pt x="144" y="2320"/>
                    <a:pt x="144" y="2320"/>
                    <a:pt x="144" y="2320"/>
                  </a:cubicBezTo>
                  <a:cubicBezTo>
                    <a:pt x="174" y="2318"/>
                    <a:pt x="174" y="2318"/>
                    <a:pt x="174" y="2318"/>
                  </a:cubicBezTo>
                  <a:cubicBezTo>
                    <a:pt x="174" y="2318"/>
                    <a:pt x="178" y="2329"/>
                    <a:pt x="196" y="2330"/>
                  </a:cubicBezTo>
                  <a:cubicBezTo>
                    <a:pt x="211" y="2331"/>
                    <a:pt x="205" y="2300"/>
                    <a:pt x="205" y="2300"/>
                  </a:cubicBezTo>
                  <a:cubicBezTo>
                    <a:pt x="217" y="2297"/>
                    <a:pt x="217" y="2297"/>
                    <a:pt x="217" y="2297"/>
                  </a:cubicBezTo>
                  <a:cubicBezTo>
                    <a:pt x="233" y="2274"/>
                    <a:pt x="233" y="2274"/>
                    <a:pt x="233" y="2274"/>
                  </a:cubicBezTo>
                  <a:cubicBezTo>
                    <a:pt x="236" y="2278"/>
                    <a:pt x="236" y="2278"/>
                    <a:pt x="236" y="2278"/>
                  </a:cubicBezTo>
                  <a:cubicBezTo>
                    <a:pt x="220" y="2304"/>
                    <a:pt x="220" y="2304"/>
                    <a:pt x="220" y="2304"/>
                  </a:cubicBezTo>
                  <a:cubicBezTo>
                    <a:pt x="227" y="2320"/>
                    <a:pt x="227" y="2320"/>
                    <a:pt x="227" y="2320"/>
                  </a:cubicBezTo>
                  <a:cubicBezTo>
                    <a:pt x="260" y="2325"/>
                    <a:pt x="260" y="2325"/>
                    <a:pt x="260" y="2325"/>
                  </a:cubicBezTo>
                  <a:cubicBezTo>
                    <a:pt x="276" y="2311"/>
                    <a:pt x="276" y="2311"/>
                    <a:pt x="276" y="2311"/>
                  </a:cubicBezTo>
                  <a:cubicBezTo>
                    <a:pt x="275" y="2326"/>
                    <a:pt x="275" y="2326"/>
                    <a:pt x="275" y="2326"/>
                  </a:cubicBezTo>
                  <a:cubicBezTo>
                    <a:pt x="249" y="2333"/>
                    <a:pt x="249" y="2333"/>
                    <a:pt x="249" y="2333"/>
                  </a:cubicBezTo>
                  <a:cubicBezTo>
                    <a:pt x="256" y="2341"/>
                    <a:pt x="256" y="2341"/>
                    <a:pt x="256" y="2341"/>
                  </a:cubicBezTo>
                  <a:cubicBezTo>
                    <a:pt x="298" y="2327"/>
                    <a:pt x="298" y="2327"/>
                    <a:pt x="298" y="2327"/>
                  </a:cubicBezTo>
                  <a:cubicBezTo>
                    <a:pt x="295" y="2304"/>
                    <a:pt x="295" y="2304"/>
                    <a:pt x="295" y="2304"/>
                  </a:cubicBezTo>
                  <a:cubicBezTo>
                    <a:pt x="295" y="2304"/>
                    <a:pt x="303" y="2289"/>
                    <a:pt x="311" y="2278"/>
                  </a:cubicBezTo>
                  <a:cubicBezTo>
                    <a:pt x="315" y="2271"/>
                    <a:pt x="331" y="2260"/>
                    <a:pt x="331" y="2260"/>
                  </a:cubicBezTo>
                  <a:cubicBezTo>
                    <a:pt x="334" y="2268"/>
                    <a:pt x="334" y="2268"/>
                    <a:pt x="334" y="2268"/>
                  </a:cubicBezTo>
                  <a:cubicBezTo>
                    <a:pt x="334" y="2268"/>
                    <a:pt x="326" y="2275"/>
                    <a:pt x="318" y="2282"/>
                  </a:cubicBezTo>
                  <a:cubicBezTo>
                    <a:pt x="311" y="2286"/>
                    <a:pt x="299" y="2304"/>
                    <a:pt x="299" y="2304"/>
                  </a:cubicBezTo>
                  <a:cubicBezTo>
                    <a:pt x="306" y="2312"/>
                    <a:pt x="306" y="2312"/>
                    <a:pt x="306" y="2312"/>
                  </a:cubicBezTo>
                  <a:cubicBezTo>
                    <a:pt x="309" y="2328"/>
                    <a:pt x="309" y="2328"/>
                    <a:pt x="309" y="2328"/>
                  </a:cubicBezTo>
                  <a:cubicBezTo>
                    <a:pt x="343" y="2322"/>
                    <a:pt x="343" y="2322"/>
                    <a:pt x="343" y="2322"/>
                  </a:cubicBezTo>
                  <a:cubicBezTo>
                    <a:pt x="327" y="2332"/>
                    <a:pt x="327" y="2332"/>
                    <a:pt x="327" y="2332"/>
                  </a:cubicBezTo>
                  <a:cubicBezTo>
                    <a:pt x="320" y="2332"/>
                    <a:pt x="320" y="2332"/>
                    <a:pt x="320" y="2332"/>
                  </a:cubicBezTo>
                  <a:cubicBezTo>
                    <a:pt x="305" y="2335"/>
                    <a:pt x="305" y="2335"/>
                    <a:pt x="305" y="2335"/>
                  </a:cubicBezTo>
                  <a:cubicBezTo>
                    <a:pt x="304" y="2347"/>
                    <a:pt x="304" y="2347"/>
                    <a:pt x="304" y="2347"/>
                  </a:cubicBezTo>
                  <a:cubicBezTo>
                    <a:pt x="290" y="2338"/>
                    <a:pt x="290" y="2338"/>
                    <a:pt x="290" y="2338"/>
                  </a:cubicBezTo>
                  <a:cubicBezTo>
                    <a:pt x="263" y="2345"/>
                    <a:pt x="263" y="2345"/>
                    <a:pt x="263" y="2345"/>
                  </a:cubicBezTo>
                  <a:cubicBezTo>
                    <a:pt x="262" y="2364"/>
                    <a:pt x="262" y="2364"/>
                    <a:pt x="262" y="2364"/>
                  </a:cubicBezTo>
                  <a:cubicBezTo>
                    <a:pt x="269" y="2383"/>
                    <a:pt x="269" y="2383"/>
                    <a:pt x="269" y="2383"/>
                  </a:cubicBezTo>
                  <a:cubicBezTo>
                    <a:pt x="258" y="2371"/>
                    <a:pt x="258" y="2371"/>
                    <a:pt x="258" y="2371"/>
                  </a:cubicBezTo>
                  <a:cubicBezTo>
                    <a:pt x="247" y="2378"/>
                    <a:pt x="247" y="2378"/>
                    <a:pt x="247" y="2378"/>
                  </a:cubicBezTo>
                  <a:cubicBezTo>
                    <a:pt x="255" y="2363"/>
                    <a:pt x="255" y="2363"/>
                    <a:pt x="255" y="2363"/>
                  </a:cubicBezTo>
                  <a:cubicBezTo>
                    <a:pt x="252" y="2348"/>
                    <a:pt x="252" y="2348"/>
                    <a:pt x="252" y="2348"/>
                  </a:cubicBezTo>
                  <a:cubicBezTo>
                    <a:pt x="244" y="2348"/>
                    <a:pt x="244" y="2348"/>
                    <a:pt x="244" y="2348"/>
                  </a:cubicBezTo>
                  <a:cubicBezTo>
                    <a:pt x="241" y="2336"/>
                    <a:pt x="241" y="2336"/>
                    <a:pt x="241" y="2336"/>
                  </a:cubicBezTo>
                  <a:cubicBezTo>
                    <a:pt x="241" y="2336"/>
                    <a:pt x="219" y="2327"/>
                    <a:pt x="215" y="2323"/>
                  </a:cubicBezTo>
                  <a:cubicBezTo>
                    <a:pt x="212" y="2323"/>
                    <a:pt x="207" y="2338"/>
                    <a:pt x="207" y="2338"/>
                  </a:cubicBezTo>
                  <a:cubicBezTo>
                    <a:pt x="177" y="2341"/>
                    <a:pt x="177" y="2341"/>
                    <a:pt x="177" y="2341"/>
                  </a:cubicBezTo>
                  <a:cubicBezTo>
                    <a:pt x="178" y="2333"/>
                    <a:pt x="178" y="2333"/>
                    <a:pt x="178" y="2333"/>
                  </a:cubicBezTo>
                  <a:cubicBezTo>
                    <a:pt x="129" y="2323"/>
                    <a:pt x="129" y="2323"/>
                    <a:pt x="129" y="2323"/>
                  </a:cubicBezTo>
                  <a:cubicBezTo>
                    <a:pt x="125" y="2330"/>
                    <a:pt x="125" y="2330"/>
                    <a:pt x="125" y="2330"/>
                  </a:cubicBezTo>
                  <a:cubicBezTo>
                    <a:pt x="118" y="2323"/>
                    <a:pt x="118" y="2323"/>
                    <a:pt x="118" y="2323"/>
                  </a:cubicBezTo>
                  <a:cubicBezTo>
                    <a:pt x="99" y="2329"/>
                    <a:pt x="99" y="2329"/>
                    <a:pt x="99" y="2329"/>
                  </a:cubicBezTo>
                  <a:cubicBezTo>
                    <a:pt x="91" y="2340"/>
                    <a:pt x="91" y="2340"/>
                    <a:pt x="91" y="2340"/>
                  </a:cubicBezTo>
                  <a:cubicBezTo>
                    <a:pt x="65" y="2335"/>
                    <a:pt x="65" y="2335"/>
                    <a:pt x="65" y="2335"/>
                  </a:cubicBezTo>
                  <a:cubicBezTo>
                    <a:pt x="65" y="2335"/>
                    <a:pt x="62" y="2327"/>
                    <a:pt x="51" y="2327"/>
                  </a:cubicBezTo>
                  <a:cubicBezTo>
                    <a:pt x="39" y="2326"/>
                    <a:pt x="35" y="2341"/>
                    <a:pt x="35" y="2341"/>
                  </a:cubicBezTo>
                  <a:cubicBezTo>
                    <a:pt x="46" y="2353"/>
                    <a:pt x="46" y="2353"/>
                    <a:pt x="46" y="2353"/>
                  </a:cubicBezTo>
                  <a:cubicBezTo>
                    <a:pt x="31" y="2357"/>
                    <a:pt x="31" y="2357"/>
                    <a:pt x="31" y="2357"/>
                  </a:cubicBezTo>
                  <a:cubicBezTo>
                    <a:pt x="31" y="2357"/>
                    <a:pt x="30" y="2376"/>
                    <a:pt x="44" y="2380"/>
                  </a:cubicBezTo>
                  <a:cubicBezTo>
                    <a:pt x="55" y="2388"/>
                    <a:pt x="63" y="2373"/>
                    <a:pt x="63" y="2373"/>
                  </a:cubicBezTo>
                  <a:cubicBezTo>
                    <a:pt x="78" y="2374"/>
                    <a:pt x="78" y="2374"/>
                    <a:pt x="78" y="2374"/>
                  </a:cubicBezTo>
                  <a:cubicBezTo>
                    <a:pt x="74" y="2378"/>
                    <a:pt x="74" y="2378"/>
                    <a:pt x="74" y="2378"/>
                  </a:cubicBezTo>
                  <a:cubicBezTo>
                    <a:pt x="74" y="2378"/>
                    <a:pt x="60" y="2377"/>
                    <a:pt x="55" y="2396"/>
                  </a:cubicBezTo>
                  <a:cubicBezTo>
                    <a:pt x="50" y="2415"/>
                    <a:pt x="73" y="2420"/>
                    <a:pt x="73" y="2420"/>
                  </a:cubicBezTo>
                  <a:cubicBezTo>
                    <a:pt x="65" y="2423"/>
                    <a:pt x="65" y="2423"/>
                    <a:pt x="65" y="2423"/>
                  </a:cubicBezTo>
                  <a:cubicBezTo>
                    <a:pt x="72" y="2431"/>
                    <a:pt x="72" y="2431"/>
                    <a:pt x="72" y="2431"/>
                  </a:cubicBezTo>
                  <a:cubicBezTo>
                    <a:pt x="83" y="2432"/>
                    <a:pt x="83" y="2432"/>
                    <a:pt x="83" y="2432"/>
                  </a:cubicBezTo>
                  <a:cubicBezTo>
                    <a:pt x="83" y="2432"/>
                    <a:pt x="80" y="2424"/>
                    <a:pt x="80" y="2416"/>
                  </a:cubicBezTo>
                  <a:cubicBezTo>
                    <a:pt x="80" y="2412"/>
                    <a:pt x="92" y="2409"/>
                    <a:pt x="92" y="2409"/>
                  </a:cubicBezTo>
                  <a:cubicBezTo>
                    <a:pt x="110" y="2422"/>
                    <a:pt x="110" y="2422"/>
                    <a:pt x="110" y="2422"/>
                  </a:cubicBezTo>
                  <a:cubicBezTo>
                    <a:pt x="110" y="2422"/>
                    <a:pt x="105" y="2437"/>
                    <a:pt x="101" y="2448"/>
                  </a:cubicBezTo>
                  <a:cubicBezTo>
                    <a:pt x="97" y="2459"/>
                    <a:pt x="96" y="2474"/>
                    <a:pt x="96" y="2474"/>
                  </a:cubicBezTo>
                  <a:cubicBezTo>
                    <a:pt x="62" y="2477"/>
                    <a:pt x="62" y="2477"/>
                    <a:pt x="62" y="2477"/>
                  </a:cubicBezTo>
                  <a:cubicBezTo>
                    <a:pt x="62" y="2477"/>
                    <a:pt x="60" y="2454"/>
                    <a:pt x="45" y="2457"/>
                  </a:cubicBezTo>
                  <a:cubicBezTo>
                    <a:pt x="30" y="2460"/>
                    <a:pt x="43" y="2487"/>
                    <a:pt x="43" y="2487"/>
                  </a:cubicBezTo>
                  <a:cubicBezTo>
                    <a:pt x="43" y="2487"/>
                    <a:pt x="28" y="2487"/>
                    <a:pt x="28" y="2502"/>
                  </a:cubicBezTo>
                  <a:cubicBezTo>
                    <a:pt x="27" y="2517"/>
                    <a:pt x="38" y="2514"/>
                    <a:pt x="38" y="2514"/>
                  </a:cubicBezTo>
                  <a:cubicBezTo>
                    <a:pt x="34" y="2521"/>
                    <a:pt x="34" y="2521"/>
                    <a:pt x="34" y="2521"/>
                  </a:cubicBezTo>
                  <a:cubicBezTo>
                    <a:pt x="48" y="2541"/>
                    <a:pt x="48" y="2541"/>
                    <a:pt x="48" y="2541"/>
                  </a:cubicBezTo>
                  <a:cubicBezTo>
                    <a:pt x="64" y="2530"/>
                    <a:pt x="64" y="2530"/>
                    <a:pt x="64" y="2530"/>
                  </a:cubicBezTo>
                  <a:cubicBezTo>
                    <a:pt x="76" y="2504"/>
                    <a:pt x="76" y="2504"/>
                    <a:pt x="76" y="2504"/>
                  </a:cubicBezTo>
                  <a:cubicBezTo>
                    <a:pt x="68" y="2527"/>
                    <a:pt x="68" y="2527"/>
                    <a:pt x="68" y="2527"/>
                  </a:cubicBezTo>
                  <a:cubicBezTo>
                    <a:pt x="67" y="2542"/>
                    <a:pt x="67" y="2542"/>
                    <a:pt x="67" y="2542"/>
                  </a:cubicBezTo>
                  <a:cubicBezTo>
                    <a:pt x="86" y="2543"/>
                    <a:pt x="86" y="2543"/>
                    <a:pt x="86" y="2543"/>
                  </a:cubicBezTo>
                  <a:cubicBezTo>
                    <a:pt x="89" y="2547"/>
                    <a:pt x="81" y="2562"/>
                    <a:pt x="81" y="2562"/>
                  </a:cubicBezTo>
                  <a:cubicBezTo>
                    <a:pt x="85" y="2566"/>
                    <a:pt x="85" y="2566"/>
                    <a:pt x="85" y="2566"/>
                  </a:cubicBezTo>
                  <a:cubicBezTo>
                    <a:pt x="77" y="2565"/>
                    <a:pt x="77" y="2565"/>
                    <a:pt x="77" y="2565"/>
                  </a:cubicBezTo>
                  <a:cubicBezTo>
                    <a:pt x="77" y="2573"/>
                    <a:pt x="77" y="2573"/>
                    <a:pt x="77" y="2573"/>
                  </a:cubicBezTo>
                  <a:cubicBezTo>
                    <a:pt x="91" y="2585"/>
                    <a:pt x="91" y="2585"/>
                    <a:pt x="91" y="2585"/>
                  </a:cubicBezTo>
                  <a:cubicBezTo>
                    <a:pt x="103" y="2570"/>
                    <a:pt x="103" y="2570"/>
                    <a:pt x="103" y="2570"/>
                  </a:cubicBezTo>
                  <a:cubicBezTo>
                    <a:pt x="104" y="2544"/>
                    <a:pt x="104" y="2544"/>
                    <a:pt x="104" y="2544"/>
                  </a:cubicBezTo>
                  <a:cubicBezTo>
                    <a:pt x="112" y="2540"/>
                    <a:pt x="112" y="2540"/>
                    <a:pt x="112" y="2540"/>
                  </a:cubicBezTo>
                  <a:cubicBezTo>
                    <a:pt x="120" y="2521"/>
                    <a:pt x="120" y="2521"/>
                    <a:pt x="120" y="2521"/>
                  </a:cubicBezTo>
                  <a:cubicBezTo>
                    <a:pt x="120" y="2521"/>
                    <a:pt x="131" y="2530"/>
                    <a:pt x="139" y="2522"/>
                  </a:cubicBezTo>
                  <a:cubicBezTo>
                    <a:pt x="143" y="2519"/>
                    <a:pt x="140" y="2503"/>
                    <a:pt x="140" y="2503"/>
                  </a:cubicBezTo>
                  <a:cubicBezTo>
                    <a:pt x="140" y="2503"/>
                    <a:pt x="147" y="2500"/>
                    <a:pt x="166" y="2493"/>
                  </a:cubicBezTo>
                  <a:cubicBezTo>
                    <a:pt x="182" y="2482"/>
                    <a:pt x="201" y="2483"/>
                    <a:pt x="201" y="2483"/>
                  </a:cubicBezTo>
                  <a:cubicBezTo>
                    <a:pt x="200" y="2491"/>
                    <a:pt x="200" y="2491"/>
                    <a:pt x="200" y="2491"/>
                  </a:cubicBezTo>
                  <a:cubicBezTo>
                    <a:pt x="223" y="2480"/>
                    <a:pt x="223" y="2480"/>
                    <a:pt x="223" y="2480"/>
                  </a:cubicBezTo>
                  <a:cubicBezTo>
                    <a:pt x="227" y="2469"/>
                    <a:pt x="227" y="2469"/>
                    <a:pt x="227" y="2469"/>
                  </a:cubicBezTo>
                  <a:cubicBezTo>
                    <a:pt x="235" y="2470"/>
                    <a:pt x="235" y="2470"/>
                    <a:pt x="235" y="2470"/>
                  </a:cubicBezTo>
                  <a:cubicBezTo>
                    <a:pt x="231" y="2481"/>
                    <a:pt x="231" y="2481"/>
                    <a:pt x="231" y="2481"/>
                  </a:cubicBezTo>
                  <a:cubicBezTo>
                    <a:pt x="245" y="2485"/>
                    <a:pt x="245" y="2485"/>
                    <a:pt x="245" y="2485"/>
                  </a:cubicBezTo>
                  <a:cubicBezTo>
                    <a:pt x="245" y="2485"/>
                    <a:pt x="215" y="2488"/>
                    <a:pt x="203" y="2506"/>
                  </a:cubicBezTo>
                  <a:cubicBezTo>
                    <a:pt x="191" y="2525"/>
                    <a:pt x="194" y="2537"/>
                    <a:pt x="190" y="2548"/>
                  </a:cubicBezTo>
                  <a:cubicBezTo>
                    <a:pt x="190" y="2555"/>
                    <a:pt x="174" y="2566"/>
                    <a:pt x="174" y="2566"/>
                  </a:cubicBezTo>
                  <a:cubicBezTo>
                    <a:pt x="192" y="2506"/>
                    <a:pt x="192" y="2506"/>
                    <a:pt x="192" y="2506"/>
                  </a:cubicBezTo>
                  <a:cubicBezTo>
                    <a:pt x="193" y="2494"/>
                    <a:pt x="193" y="2494"/>
                    <a:pt x="193" y="2494"/>
                  </a:cubicBezTo>
                  <a:cubicBezTo>
                    <a:pt x="193" y="2494"/>
                    <a:pt x="178" y="2497"/>
                    <a:pt x="170" y="2505"/>
                  </a:cubicBezTo>
                  <a:cubicBezTo>
                    <a:pt x="158" y="2508"/>
                    <a:pt x="138" y="2534"/>
                    <a:pt x="138" y="2534"/>
                  </a:cubicBezTo>
                  <a:cubicBezTo>
                    <a:pt x="138" y="2534"/>
                    <a:pt x="127" y="2537"/>
                    <a:pt x="126" y="2549"/>
                  </a:cubicBezTo>
                  <a:cubicBezTo>
                    <a:pt x="130" y="2560"/>
                    <a:pt x="149" y="2553"/>
                    <a:pt x="141" y="2561"/>
                  </a:cubicBezTo>
                  <a:cubicBezTo>
                    <a:pt x="137" y="2564"/>
                    <a:pt x="122" y="2564"/>
                    <a:pt x="114" y="2571"/>
                  </a:cubicBezTo>
                  <a:cubicBezTo>
                    <a:pt x="106" y="2578"/>
                    <a:pt x="106" y="2593"/>
                    <a:pt x="106" y="2593"/>
                  </a:cubicBezTo>
                  <a:cubicBezTo>
                    <a:pt x="83" y="2592"/>
                    <a:pt x="83" y="2592"/>
                    <a:pt x="83" y="2592"/>
                  </a:cubicBezTo>
                  <a:cubicBezTo>
                    <a:pt x="68" y="2611"/>
                    <a:pt x="68" y="2611"/>
                    <a:pt x="68" y="2611"/>
                  </a:cubicBezTo>
                  <a:cubicBezTo>
                    <a:pt x="85" y="2631"/>
                    <a:pt x="85" y="2631"/>
                    <a:pt x="85" y="2631"/>
                  </a:cubicBezTo>
                  <a:cubicBezTo>
                    <a:pt x="105" y="2620"/>
                    <a:pt x="105" y="2620"/>
                    <a:pt x="105" y="2620"/>
                  </a:cubicBezTo>
                  <a:cubicBezTo>
                    <a:pt x="100" y="2635"/>
                    <a:pt x="100" y="2635"/>
                    <a:pt x="100" y="2635"/>
                  </a:cubicBezTo>
                  <a:cubicBezTo>
                    <a:pt x="107" y="2639"/>
                    <a:pt x="107" y="2639"/>
                    <a:pt x="107" y="2639"/>
                  </a:cubicBezTo>
                  <a:cubicBezTo>
                    <a:pt x="130" y="2625"/>
                    <a:pt x="130" y="2625"/>
                    <a:pt x="130" y="2625"/>
                  </a:cubicBezTo>
                  <a:cubicBezTo>
                    <a:pt x="115" y="2644"/>
                    <a:pt x="115" y="2644"/>
                    <a:pt x="115" y="2644"/>
                  </a:cubicBezTo>
                  <a:cubicBezTo>
                    <a:pt x="122" y="2652"/>
                    <a:pt x="122" y="2652"/>
                    <a:pt x="122" y="2652"/>
                  </a:cubicBezTo>
                  <a:cubicBezTo>
                    <a:pt x="89" y="2639"/>
                    <a:pt x="89" y="2639"/>
                    <a:pt x="89" y="2639"/>
                  </a:cubicBezTo>
                  <a:cubicBezTo>
                    <a:pt x="77" y="2653"/>
                    <a:pt x="77" y="2653"/>
                    <a:pt x="77" y="2653"/>
                  </a:cubicBezTo>
                  <a:cubicBezTo>
                    <a:pt x="87" y="2665"/>
                    <a:pt x="87" y="2665"/>
                    <a:pt x="87" y="2665"/>
                  </a:cubicBezTo>
                  <a:cubicBezTo>
                    <a:pt x="58" y="2649"/>
                    <a:pt x="58" y="2649"/>
                    <a:pt x="58" y="2649"/>
                  </a:cubicBezTo>
                  <a:cubicBezTo>
                    <a:pt x="47" y="2656"/>
                    <a:pt x="47" y="2656"/>
                    <a:pt x="47" y="2656"/>
                  </a:cubicBezTo>
                  <a:cubicBezTo>
                    <a:pt x="38" y="2686"/>
                    <a:pt x="38" y="2686"/>
                    <a:pt x="38" y="2686"/>
                  </a:cubicBezTo>
                  <a:cubicBezTo>
                    <a:pt x="30" y="2689"/>
                    <a:pt x="30" y="2689"/>
                    <a:pt x="30" y="2689"/>
                  </a:cubicBezTo>
                  <a:cubicBezTo>
                    <a:pt x="44" y="2640"/>
                    <a:pt x="44" y="2640"/>
                    <a:pt x="44" y="2640"/>
                  </a:cubicBezTo>
                  <a:cubicBezTo>
                    <a:pt x="36" y="2644"/>
                    <a:pt x="36" y="2644"/>
                    <a:pt x="36" y="2644"/>
                  </a:cubicBezTo>
                  <a:cubicBezTo>
                    <a:pt x="32" y="2659"/>
                    <a:pt x="32" y="2659"/>
                    <a:pt x="32" y="2659"/>
                  </a:cubicBezTo>
                  <a:cubicBezTo>
                    <a:pt x="20" y="2658"/>
                    <a:pt x="20" y="2658"/>
                    <a:pt x="20" y="2658"/>
                  </a:cubicBezTo>
                  <a:cubicBezTo>
                    <a:pt x="0" y="2688"/>
                    <a:pt x="0" y="2688"/>
                    <a:pt x="0" y="2688"/>
                  </a:cubicBezTo>
                  <a:cubicBezTo>
                    <a:pt x="9" y="2738"/>
                    <a:pt x="9" y="2738"/>
                    <a:pt x="9" y="2738"/>
                  </a:cubicBezTo>
                  <a:cubicBezTo>
                    <a:pt x="13" y="2734"/>
                    <a:pt x="13" y="2734"/>
                    <a:pt x="13" y="2734"/>
                  </a:cubicBezTo>
                  <a:cubicBezTo>
                    <a:pt x="12" y="2761"/>
                    <a:pt x="12" y="2761"/>
                    <a:pt x="12" y="2761"/>
                  </a:cubicBezTo>
                  <a:cubicBezTo>
                    <a:pt x="23" y="2762"/>
                    <a:pt x="23" y="2762"/>
                    <a:pt x="23" y="2762"/>
                  </a:cubicBezTo>
                  <a:cubicBezTo>
                    <a:pt x="24" y="2739"/>
                    <a:pt x="24" y="2739"/>
                    <a:pt x="24" y="2739"/>
                  </a:cubicBezTo>
                  <a:cubicBezTo>
                    <a:pt x="39" y="2736"/>
                    <a:pt x="39" y="2736"/>
                    <a:pt x="39" y="2736"/>
                  </a:cubicBezTo>
                  <a:cubicBezTo>
                    <a:pt x="40" y="2724"/>
                    <a:pt x="40" y="2724"/>
                    <a:pt x="40" y="2724"/>
                  </a:cubicBezTo>
                  <a:cubicBezTo>
                    <a:pt x="51" y="2732"/>
                    <a:pt x="51" y="2732"/>
                    <a:pt x="51" y="2732"/>
                  </a:cubicBezTo>
                  <a:cubicBezTo>
                    <a:pt x="43" y="2743"/>
                    <a:pt x="43" y="2743"/>
                    <a:pt x="43" y="2743"/>
                  </a:cubicBezTo>
                  <a:cubicBezTo>
                    <a:pt x="46" y="2747"/>
                    <a:pt x="46" y="2747"/>
                    <a:pt x="46" y="2747"/>
                  </a:cubicBezTo>
                  <a:cubicBezTo>
                    <a:pt x="77" y="2722"/>
                    <a:pt x="77" y="2722"/>
                    <a:pt x="77" y="2722"/>
                  </a:cubicBezTo>
                  <a:cubicBezTo>
                    <a:pt x="71" y="2707"/>
                    <a:pt x="71" y="2707"/>
                    <a:pt x="71" y="2707"/>
                  </a:cubicBezTo>
                  <a:cubicBezTo>
                    <a:pt x="56" y="2710"/>
                    <a:pt x="56" y="2710"/>
                    <a:pt x="56" y="2710"/>
                  </a:cubicBezTo>
                  <a:cubicBezTo>
                    <a:pt x="75" y="2699"/>
                    <a:pt x="75" y="2699"/>
                    <a:pt x="75" y="2699"/>
                  </a:cubicBezTo>
                  <a:cubicBezTo>
                    <a:pt x="79" y="2688"/>
                    <a:pt x="79" y="2688"/>
                    <a:pt x="79" y="2688"/>
                  </a:cubicBezTo>
                  <a:cubicBezTo>
                    <a:pt x="86" y="2703"/>
                    <a:pt x="86" y="2703"/>
                    <a:pt x="86" y="2703"/>
                  </a:cubicBezTo>
                  <a:cubicBezTo>
                    <a:pt x="100" y="2708"/>
                    <a:pt x="100" y="2708"/>
                    <a:pt x="100" y="2708"/>
                  </a:cubicBezTo>
                  <a:cubicBezTo>
                    <a:pt x="89" y="2711"/>
                    <a:pt x="89" y="2711"/>
                    <a:pt x="89" y="2711"/>
                  </a:cubicBezTo>
                  <a:cubicBezTo>
                    <a:pt x="92" y="2723"/>
                    <a:pt x="92" y="2723"/>
                    <a:pt x="92" y="2723"/>
                  </a:cubicBezTo>
                  <a:cubicBezTo>
                    <a:pt x="108" y="2716"/>
                    <a:pt x="108" y="2716"/>
                    <a:pt x="108" y="2716"/>
                  </a:cubicBezTo>
                  <a:cubicBezTo>
                    <a:pt x="116" y="2693"/>
                    <a:pt x="116" y="2693"/>
                    <a:pt x="116" y="2693"/>
                  </a:cubicBezTo>
                  <a:cubicBezTo>
                    <a:pt x="124" y="2690"/>
                    <a:pt x="124" y="2690"/>
                    <a:pt x="124" y="2690"/>
                  </a:cubicBezTo>
                  <a:cubicBezTo>
                    <a:pt x="132" y="2671"/>
                    <a:pt x="132" y="2671"/>
                    <a:pt x="132" y="2671"/>
                  </a:cubicBezTo>
                  <a:cubicBezTo>
                    <a:pt x="136" y="2675"/>
                    <a:pt x="136" y="2675"/>
                    <a:pt x="136" y="2675"/>
                  </a:cubicBezTo>
                  <a:cubicBezTo>
                    <a:pt x="131" y="2694"/>
                    <a:pt x="131" y="2694"/>
                    <a:pt x="131" y="2694"/>
                  </a:cubicBezTo>
                  <a:cubicBezTo>
                    <a:pt x="150" y="2687"/>
                    <a:pt x="150" y="2687"/>
                    <a:pt x="150" y="2687"/>
                  </a:cubicBezTo>
                  <a:cubicBezTo>
                    <a:pt x="150" y="2691"/>
                    <a:pt x="150" y="2691"/>
                    <a:pt x="150" y="2691"/>
                  </a:cubicBezTo>
                  <a:cubicBezTo>
                    <a:pt x="123" y="2701"/>
                    <a:pt x="123" y="2701"/>
                    <a:pt x="123" y="2701"/>
                  </a:cubicBezTo>
                  <a:cubicBezTo>
                    <a:pt x="118" y="2724"/>
                    <a:pt x="118" y="2724"/>
                    <a:pt x="118" y="2724"/>
                  </a:cubicBezTo>
                  <a:cubicBezTo>
                    <a:pt x="96" y="2731"/>
                    <a:pt x="96" y="2731"/>
                    <a:pt x="96" y="2731"/>
                  </a:cubicBezTo>
                  <a:cubicBezTo>
                    <a:pt x="103" y="2739"/>
                    <a:pt x="103" y="2739"/>
                    <a:pt x="103" y="2739"/>
                  </a:cubicBezTo>
                  <a:cubicBezTo>
                    <a:pt x="103" y="2739"/>
                    <a:pt x="107" y="2731"/>
                    <a:pt x="118" y="2736"/>
                  </a:cubicBezTo>
                  <a:cubicBezTo>
                    <a:pt x="125" y="2740"/>
                    <a:pt x="106" y="2750"/>
                    <a:pt x="106" y="2750"/>
                  </a:cubicBezTo>
                  <a:cubicBezTo>
                    <a:pt x="136" y="2744"/>
                    <a:pt x="136" y="2744"/>
                    <a:pt x="136" y="2744"/>
                  </a:cubicBezTo>
                  <a:cubicBezTo>
                    <a:pt x="136" y="2744"/>
                    <a:pt x="110" y="2754"/>
                    <a:pt x="106" y="2758"/>
                  </a:cubicBezTo>
                  <a:cubicBezTo>
                    <a:pt x="98" y="2761"/>
                    <a:pt x="90" y="2776"/>
                    <a:pt x="90" y="2776"/>
                  </a:cubicBezTo>
                  <a:cubicBezTo>
                    <a:pt x="93" y="2784"/>
                    <a:pt x="93" y="2784"/>
                    <a:pt x="93" y="2784"/>
                  </a:cubicBezTo>
                  <a:cubicBezTo>
                    <a:pt x="70" y="2791"/>
                    <a:pt x="70" y="2791"/>
                    <a:pt x="70" y="2791"/>
                  </a:cubicBezTo>
                  <a:cubicBezTo>
                    <a:pt x="81" y="2810"/>
                    <a:pt x="81" y="2810"/>
                    <a:pt x="81" y="2810"/>
                  </a:cubicBezTo>
                  <a:cubicBezTo>
                    <a:pt x="84" y="2826"/>
                    <a:pt x="84" y="2826"/>
                    <a:pt x="84" y="2826"/>
                  </a:cubicBezTo>
                  <a:cubicBezTo>
                    <a:pt x="111" y="2812"/>
                    <a:pt x="111" y="2812"/>
                    <a:pt x="111" y="2812"/>
                  </a:cubicBezTo>
                  <a:cubicBezTo>
                    <a:pt x="137" y="2817"/>
                    <a:pt x="137" y="2817"/>
                    <a:pt x="137" y="2817"/>
                  </a:cubicBezTo>
                  <a:cubicBezTo>
                    <a:pt x="114" y="2820"/>
                    <a:pt x="114" y="2820"/>
                    <a:pt x="114" y="2820"/>
                  </a:cubicBezTo>
                  <a:cubicBezTo>
                    <a:pt x="91" y="2834"/>
                    <a:pt x="91" y="2834"/>
                    <a:pt x="91" y="2834"/>
                  </a:cubicBezTo>
                  <a:cubicBezTo>
                    <a:pt x="90" y="2845"/>
                    <a:pt x="90" y="2845"/>
                    <a:pt x="90" y="2845"/>
                  </a:cubicBezTo>
                  <a:cubicBezTo>
                    <a:pt x="65" y="2821"/>
                    <a:pt x="65" y="2821"/>
                    <a:pt x="65" y="2821"/>
                  </a:cubicBezTo>
                  <a:cubicBezTo>
                    <a:pt x="46" y="2835"/>
                    <a:pt x="46" y="2835"/>
                    <a:pt x="46" y="2835"/>
                  </a:cubicBezTo>
                  <a:cubicBezTo>
                    <a:pt x="47" y="2813"/>
                    <a:pt x="47" y="2813"/>
                    <a:pt x="47" y="2813"/>
                  </a:cubicBezTo>
                  <a:cubicBezTo>
                    <a:pt x="29" y="2804"/>
                    <a:pt x="29" y="2804"/>
                    <a:pt x="29" y="2804"/>
                  </a:cubicBezTo>
                  <a:cubicBezTo>
                    <a:pt x="31" y="2835"/>
                    <a:pt x="31" y="2835"/>
                    <a:pt x="31" y="2835"/>
                  </a:cubicBezTo>
                  <a:cubicBezTo>
                    <a:pt x="23" y="2838"/>
                    <a:pt x="23" y="2838"/>
                    <a:pt x="23" y="2838"/>
                  </a:cubicBezTo>
                  <a:cubicBezTo>
                    <a:pt x="19" y="2849"/>
                    <a:pt x="19" y="2849"/>
                    <a:pt x="19" y="2849"/>
                  </a:cubicBezTo>
                  <a:cubicBezTo>
                    <a:pt x="7" y="2864"/>
                    <a:pt x="7" y="2864"/>
                    <a:pt x="7" y="2864"/>
                  </a:cubicBezTo>
                  <a:cubicBezTo>
                    <a:pt x="7" y="2864"/>
                    <a:pt x="20" y="2911"/>
                    <a:pt x="35" y="2919"/>
                  </a:cubicBezTo>
                  <a:cubicBezTo>
                    <a:pt x="45" y="2931"/>
                    <a:pt x="56" y="2939"/>
                    <a:pt x="63" y="2955"/>
                  </a:cubicBezTo>
                  <a:cubicBezTo>
                    <a:pt x="70" y="2970"/>
                    <a:pt x="125" y="2992"/>
                    <a:pt x="125" y="2992"/>
                  </a:cubicBezTo>
                  <a:cubicBezTo>
                    <a:pt x="128" y="3004"/>
                    <a:pt x="128" y="3004"/>
                    <a:pt x="128" y="3004"/>
                  </a:cubicBezTo>
                  <a:cubicBezTo>
                    <a:pt x="140" y="2989"/>
                    <a:pt x="140" y="2989"/>
                    <a:pt x="140" y="2989"/>
                  </a:cubicBezTo>
                  <a:cubicBezTo>
                    <a:pt x="154" y="3001"/>
                    <a:pt x="154" y="3001"/>
                    <a:pt x="154" y="3001"/>
                  </a:cubicBezTo>
                  <a:cubicBezTo>
                    <a:pt x="120" y="3026"/>
                    <a:pt x="120" y="3026"/>
                    <a:pt x="120" y="3026"/>
                  </a:cubicBezTo>
                  <a:cubicBezTo>
                    <a:pt x="127" y="3038"/>
                    <a:pt x="127" y="3038"/>
                    <a:pt x="127" y="3038"/>
                  </a:cubicBezTo>
                  <a:cubicBezTo>
                    <a:pt x="153" y="3039"/>
                    <a:pt x="153" y="3039"/>
                    <a:pt x="153" y="3039"/>
                  </a:cubicBezTo>
                  <a:cubicBezTo>
                    <a:pt x="146" y="3031"/>
                    <a:pt x="146" y="3031"/>
                    <a:pt x="146" y="3031"/>
                  </a:cubicBezTo>
                  <a:cubicBezTo>
                    <a:pt x="161" y="3024"/>
                    <a:pt x="161" y="3024"/>
                    <a:pt x="161" y="3024"/>
                  </a:cubicBezTo>
                  <a:cubicBezTo>
                    <a:pt x="179" y="3033"/>
                    <a:pt x="179" y="3033"/>
                    <a:pt x="179" y="3033"/>
                  </a:cubicBezTo>
                  <a:cubicBezTo>
                    <a:pt x="160" y="3036"/>
                    <a:pt x="160" y="3036"/>
                    <a:pt x="160" y="3036"/>
                  </a:cubicBezTo>
                  <a:cubicBezTo>
                    <a:pt x="175" y="3052"/>
                    <a:pt x="175" y="3052"/>
                    <a:pt x="175" y="3052"/>
                  </a:cubicBezTo>
                  <a:cubicBezTo>
                    <a:pt x="190" y="3045"/>
                    <a:pt x="190" y="3045"/>
                    <a:pt x="190" y="3045"/>
                  </a:cubicBezTo>
                  <a:cubicBezTo>
                    <a:pt x="190" y="3045"/>
                    <a:pt x="208" y="3057"/>
                    <a:pt x="230" y="3058"/>
                  </a:cubicBezTo>
                  <a:cubicBezTo>
                    <a:pt x="249" y="3059"/>
                    <a:pt x="257" y="3052"/>
                    <a:pt x="272" y="3049"/>
                  </a:cubicBezTo>
                  <a:cubicBezTo>
                    <a:pt x="287" y="3046"/>
                    <a:pt x="307" y="3028"/>
                    <a:pt x="307" y="3028"/>
                  </a:cubicBezTo>
                  <a:cubicBezTo>
                    <a:pt x="306" y="3050"/>
                    <a:pt x="306" y="3050"/>
                    <a:pt x="306" y="3050"/>
                  </a:cubicBezTo>
                  <a:cubicBezTo>
                    <a:pt x="387" y="2986"/>
                    <a:pt x="387" y="2986"/>
                    <a:pt x="387" y="2986"/>
                  </a:cubicBezTo>
                  <a:cubicBezTo>
                    <a:pt x="388" y="2970"/>
                    <a:pt x="388" y="2970"/>
                    <a:pt x="388" y="2970"/>
                  </a:cubicBezTo>
                  <a:cubicBezTo>
                    <a:pt x="454" y="2924"/>
                    <a:pt x="454" y="2924"/>
                    <a:pt x="454" y="2924"/>
                  </a:cubicBezTo>
                  <a:cubicBezTo>
                    <a:pt x="451" y="2908"/>
                    <a:pt x="451" y="2908"/>
                    <a:pt x="451" y="2908"/>
                  </a:cubicBezTo>
                  <a:cubicBezTo>
                    <a:pt x="465" y="2913"/>
                    <a:pt x="465" y="2913"/>
                    <a:pt x="465" y="2913"/>
                  </a:cubicBezTo>
                  <a:cubicBezTo>
                    <a:pt x="485" y="2891"/>
                    <a:pt x="485" y="2891"/>
                    <a:pt x="485" y="2891"/>
                  </a:cubicBezTo>
                  <a:cubicBezTo>
                    <a:pt x="470" y="2882"/>
                    <a:pt x="470" y="2882"/>
                    <a:pt x="470" y="2882"/>
                  </a:cubicBezTo>
                  <a:cubicBezTo>
                    <a:pt x="524" y="2847"/>
                    <a:pt x="524" y="2847"/>
                    <a:pt x="524" y="2847"/>
                  </a:cubicBezTo>
                  <a:cubicBezTo>
                    <a:pt x="507" y="2823"/>
                    <a:pt x="507" y="2823"/>
                    <a:pt x="507" y="2823"/>
                  </a:cubicBezTo>
                  <a:cubicBezTo>
                    <a:pt x="518" y="2827"/>
                    <a:pt x="518" y="2827"/>
                    <a:pt x="518" y="2827"/>
                  </a:cubicBezTo>
                  <a:cubicBezTo>
                    <a:pt x="546" y="2863"/>
                    <a:pt x="546" y="2863"/>
                    <a:pt x="546" y="2863"/>
                  </a:cubicBezTo>
                  <a:cubicBezTo>
                    <a:pt x="592" y="2850"/>
                    <a:pt x="592" y="2850"/>
                    <a:pt x="592" y="2850"/>
                  </a:cubicBezTo>
                  <a:cubicBezTo>
                    <a:pt x="597" y="2808"/>
                    <a:pt x="597" y="2808"/>
                    <a:pt x="597" y="2808"/>
                  </a:cubicBezTo>
                  <a:cubicBezTo>
                    <a:pt x="608" y="2820"/>
                    <a:pt x="608" y="2820"/>
                    <a:pt x="608" y="2820"/>
                  </a:cubicBezTo>
                  <a:cubicBezTo>
                    <a:pt x="620" y="2813"/>
                    <a:pt x="620" y="2813"/>
                    <a:pt x="620" y="2813"/>
                  </a:cubicBezTo>
                  <a:cubicBezTo>
                    <a:pt x="613" y="2801"/>
                    <a:pt x="613" y="2801"/>
                    <a:pt x="613" y="2801"/>
                  </a:cubicBezTo>
                  <a:cubicBezTo>
                    <a:pt x="624" y="2802"/>
                    <a:pt x="624" y="2802"/>
                    <a:pt x="624" y="2802"/>
                  </a:cubicBezTo>
                  <a:cubicBezTo>
                    <a:pt x="622" y="2760"/>
                    <a:pt x="622" y="2760"/>
                    <a:pt x="622" y="2760"/>
                  </a:cubicBezTo>
                  <a:cubicBezTo>
                    <a:pt x="604" y="2751"/>
                    <a:pt x="604" y="2751"/>
                    <a:pt x="604" y="2751"/>
                  </a:cubicBezTo>
                  <a:cubicBezTo>
                    <a:pt x="594" y="2724"/>
                    <a:pt x="594" y="2724"/>
                    <a:pt x="594" y="2724"/>
                  </a:cubicBezTo>
                  <a:cubicBezTo>
                    <a:pt x="608" y="2736"/>
                    <a:pt x="608" y="2736"/>
                    <a:pt x="608" y="2736"/>
                  </a:cubicBezTo>
                  <a:cubicBezTo>
                    <a:pt x="610" y="2705"/>
                    <a:pt x="610" y="2705"/>
                    <a:pt x="610" y="2705"/>
                  </a:cubicBezTo>
                  <a:cubicBezTo>
                    <a:pt x="592" y="2685"/>
                    <a:pt x="592" y="2685"/>
                    <a:pt x="592" y="2685"/>
                  </a:cubicBezTo>
                  <a:cubicBezTo>
                    <a:pt x="603" y="2682"/>
                    <a:pt x="603" y="2682"/>
                    <a:pt x="603" y="2682"/>
                  </a:cubicBezTo>
                  <a:cubicBezTo>
                    <a:pt x="618" y="2694"/>
                    <a:pt x="618" y="2694"/>
                    <a:pt x="618" y="2694"/>
                  </a:cubicBezTo>
                  <a:cubicBezTo>
                    <a:pt x="616" y="2736"/>
                    <a:pt x="616" y="2736"/>
                    <a:pt x="616" y="2736"/>
                  </a:cubicBezTo>
                  <a:cubicBezTo>
                    <a:pt x="616" y="2736"/>
                    <a:pt x="634" y="2733"/>
                    <a:pt x="639" y="2722"/>
                  </a:cubicBezTo>
                  <a:cubicBezTo>
                    <a:pt x="639" y="2707"/>
                    <a:pt x="629" y="2695"/>
                    <a:pt x="629" y="2695"/>
                  </a:cubicBezTo>
                  <a:cubicBezTo>
                    <a:pt x="629" y="2695"/>
                    <a:pt x="630" y="2672"/>
                    <a:pt x="634" y="2657"/>
                  </a:cubicBezTo>
                  <a:cubicBezTo>
                    <a:pt x="635" y="2642"/>
                    <a:pt x="661" y="2647"/>
                    <a:pt x="668" y="2658"/>
                  </a:cubicBezTo>
                  <a:cubicBezTo>
                    <a:pt x="671" y="2666"/>
                    <a:pt x="659" y="2681"/>
                    <a:pt x="659" y="2681"/>
                  </a:cubicBezTo>
                  <a:cubicBezTo>
                    <a:pt x="653" y="2662"/>
                    <a:pt x="653" y="2662"/>
                    <a:pt x="653" y="2662"/>
                  </a:cubicBezTo>
                  <a:cubicBezTo>
                    <a:pt x="644" y="2680"/>
                    <a:pt x="644" y="2680"/>
                    <a:pt x="644" y="2680"/>
                  </a:cubicBezTo>
                  <a:cubicBezTo>
                    <a:pt x="647" y="2707"/>
                    <a:pt x="647" y="2707"/>
                    <a:pt x="647" y="2707"/>
                  </a:cubicBezTo>
                  <a:cubicBezTo>
                    <a:pt x="645" y="2749"/>
                    <a:pt x="645" y="2749"/>
                    <a:pt x="645" y="2749"/>
                  </a:cubicBezTo>
                  <a:cubicBezTo>
                    <a:pt x="637" y="2753"/>
                    <a:pt x="637" y="2753"/>
                    <a:pt x="637" y="2753"/>
                  </a:cubicBezTo>
                  <a:cubicBezTo>
                    <a:pt x="647" y="2791"/>
                    <a:pt x="647" y="2791"/>
                    <a:pt x="647" y="2791"/>
                  </a:cubicBezTo>
                  <a:cubicBezTo>
                    <a:pt x="658" y="2784"/>
                    <a:pt x="658" y="2784"/>
                    <a:pt x="658" y="2784"/>
                  </a:cubicBezTo>
                  <a:cubicBezTo>
                    <a:pt x="660" y="2826"/>
                    <a:pt x="660" y="2826"/>
                    <a:pt x="660" y="2826"/>
                  </a:cubicBezTo>
                  <a:cubicBezTo>
                    <a:pt x="690" y="2832"/>
                    <a:pt x="690" y="2832"/>
                    <a:pt x="690" y="2832"/>
                  </a:cubicBezTo>
                  <a:cubicBezTo>
                    <a:pt x="701" y="2825"/>
                    <a:pt x="701" y="2825"/>
                    <a:pt x="701" y="2825"/>
                  </a:cubicBezTo>
                  <a:cubicBezTo>
                    <a:pt x="704" y="2844"/>
                    <a:pt x="704" y="2844"/>
                    <a:pt x="704" y="2844"/>
                  </a:cubicBezTo>
                  <a:cubicBezTo>
                    <a:pt x="704" y="2844"/>
                    <a:pt x="731" y="2830"/>
                    <a:pt x="734" y="284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1" name="Freeform 447">
              <a:extLst>
                <a:ext uri="{FF2B5EF4-FFF2-40B4-BE49-F238E27FC236}">
                  <a16:creationId xmlns:a16="http://schemas.microsoft.com/office/drawing/2014/main" id="{7E573365-31CA-4E76-8202-832FF3980AF0}"/>
                </a:ext>
              </a:extLst>
            </p:cNvPr>
            <p:cNvSpPr>
              <a:spLocks/>
            </p:cNvSpPr>
            <p:nvPr/>
          </p:nvSpPr>
          <p:spPr bwMode="gray">
            <a:xfrm>
              <a:off x="5762489" y="2368789"/>
              <a:ext cx="15948" cy="19138"/>
            </a:xfrm>
            <a:custGeom>
              <a:avLst/>
              <a:gdLst>
                <a:gd name="T0" fmla="*/ 10 w 30"/>
                <a:gd name="T1" fmla="*/ 39 h 39"/>
                <a:gd name="T2" fmla="*/ 30 w 30"/>
                <a:gd name="T3" fmla="*/ 17 h 39"/>
                <a:gd name="T4" fmla="*/ 23 w 30"/>
                <a:gd name="T5" fmla="*/ 5 h 39"/>
                <a:gd name="T6" fmla="*/ 3 w 30"/>
                <a:gd name="T7" fmla="*/ 20 h 39"/>
                <a:gd name="T8" fmla="*/ 10 w 30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9">
                  <a:moveTo>
                    <a:pt x="10" y="39"/>
                  </a:moveTo>
                  <a:cubicBezTo>
                    <a:pt x="30" y="17"/>
                    <a:pt x="30" y="17"/>
                    <a:pt x="30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0" y="0"/>
                    <a:pt x="3" y="20"/>
                  </a:cubicBezTo>
                  <a:cubicBezTo>
                    <a:pt x="2" y="39"/>
                    <a:pt x="10" y="39"/>
                    <a:pt x="10" y="39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2" name="Freeform 448">
              <a:extLst>
                <a:ext uri="{FF2B5EF4-FFF2-40B4-BE49-F238E27FC236}">
                  <a16:creationId xmlns:a16="http://schemas.microsoft.com/office/drawing/2014/main" id="{A3CAF4F2-CADD-4317-AFDA-E18EB1BCA3A2}"/>
                </a:ext>
              </a:extLst>
            </p:cNvPr>
            <p:cNvSpPr>
              <a:spLocks/>
            </p:cNvSpPr>
            <p:nvPr/>
          </p:nvSpPr>
          <p:spPr bwMode="gray">
            <a:xfrm>
              <a:off x="5529647" y="2659044"/>
              <a:ext cx="23923" cy="11164"/>
            </a:xfrm>
            <a:custGeom>
              <a:avLst/>
              <a:gdLst>
                <a:gd name="T0" fmla="*/ 22 w 45"/>
                <a:gd name="T1" fmla="*/ 1 h 21"/>
                <a:gd name="T2" fmla="*/ 18 w 45"/>
                <a:gd name="T3" fmla="*/ 16 h 21"/>
                <a:gd name="T4" fmla="*/ 22 w 45"/>
                <a:gd name="T5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1">
                  <a:moveTo>
                    <a:pt x="22" y="1"/>
                  </a:moveTo>
                  <a:cubicBezTo>
                    <a:pt x="0" y="0"/>
                    <a:pt x="10" y="16"/>
                    <a:pt x="18" y="16"/>
                  </a:cubicBezTo>
                  <a:cubicBezTo>
                    <a:pt x="29" y="21"/>
                    <a:pt x="45" y="2"/>
                    <a:pt x="22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3" name="Freeform 449">
              <a:extLst>
                <a:ext uri="{FF2B5EF4-FFF2-40B4-BE49-F238E27FC236}">
                  <a16:creationId xmlns:a16="http://schemas.microsoft.com/office/drawing/2014/main" id="{AA8018B8-C712-4AF0-A467-CC39166772F8}"/>
                </a:ext>
              </a:extLst>
            </p:cNvPr>
            <p:cNvSpPr>
              <a:spLocks/>
            </p:cNvSpPr>
            <p:nvPr/>
          </p:nvSpPr>
          <p:spPr bwMode="gray">
            <a:xfrm>
              <a:off x="5615766" y="2606415"/>
              <a:ext cx="7975" cy="11164"/>
            </a:xfrm>
            <a:custGeom>
              <a:avLst/>
              <a:gdLst>
                <a:gd name="T0" fmla="*/ 0 w 5"/>
                <a:gd name="T1" fmla="*/ 0 h 7"/>
                <a:gd name="T2" fmla="*/ 0 w 5"/>
                <a:gd name="T3" fmla="*/ 7 h 7"/>
                <a:gd name="T4" fmla="*/ 5 w 5"/>
                <a:gd name="T5" fmla="*/ 5 h 7"/>
                <a:gd name="T6" fmla="*/ 0 w 5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0" y="0"/>
                  </a:moveTo>
                  <a:lnTo>
                    <a:pt x="0" y="7"/>
                  </a:lnTo>
                  <a:lnTo>
                    <a:pt x="5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4" name="Freeform 450">
              <a:extLst>
                <a:ext uri="{FF2B5EF4-FFF2-40B4-BE49-F238E27FC236}">
                  <a16:creationId xmlns:a16="http://schemas.microsoft.com/office/drawing/2014/main" id="{17C6471B-A8B3-4604-8007-808BA9D5AF20}"/>
                </a:ext>
              </a:extLst>
            </p:cNvPr>
            <p:cNvSpPr>
              <a:spLocks/>
            </p:cNvSpPr>
            <p:nvPr/>
          </p:nvSpPr>
          <p:spPr bwMode="gray">
            <a:xfrm>
              <a:off x="5558353" y="2592062"/>
              <a:ext cx="30302" cy="14354"/>
            </a:xfrm>
            <a:custGeom>
              <a:avLst/>
              <a:gdLst>
                <a:gd name="T0" fmla="*/ 26 w 57"/>
                <a:gd name="T1" fmla="*/ 26 h 26"/>
                <a:gd name="T2" fmla="*/ 57 w 57"/>
                <a:gd name="T3" fmla="*/ 20 h 26"/>
                <a:gd name="T4" fmla="*/ 54 w 57"/>
                <a:gd name="T5" fmla="*/ 0 h 26"/>
                <a:gd name="T6" fmla="*/ 27 w 57"/>
                <a:gd name="T7" fmla="*/ 14 h 26"/>
                <a:gd name="T8" fmla="*/ 0 w 57"/>
                <a:gd name="T9" fmla="*/ 21 h 26"/>
                <a:gd name="T10" fmla="*/ 4 w 57"/>
                <a:gd name="T11" fmla="*/ 25 h 26"/>
                <a:gd name="T12" fmla="*/ 26 w 57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26">
                  <a:moveTo>
                    <a:pt x="26" y="26"/>
                  </a:moveTo>
                  <a:cubicBezTo>
                    <a:pt x="57" y="20"/>
                    <a:pt x="57" y="20"/>
                    <a:pt x="57" y="2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4" y="0"/>
                    <a:pt x="38" y="15"/>
                    <a:pt x="27" y="14"/>
                  </a:cubicBezTo>
                  <a:cubicBezTo>
                    <a:pt x="19" y="18"/>
                    <a:pt x="0" y="21"/>
                    <a:pt x="0" y="21"/>
                  </a:cubicBezTo>
                  <a:cubicBezTo>
                    <a:pt x="4" y="25"/>
                    <a:pt x="4" y="25"/>
                    <a:pt x="4" y="25"/>
                  </a:cubicBezTo>
                  <a:lnTo>
                    <a:pt x="26" y="26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5" name="Freeform 451">
              <a:extLst>
                <a:ext uri="{FF2B5EF4-FFF2-40B4-BE49-F238E27FC236}">
                  <a16:creationId xmlns:a16="http://schemas.microsoft.com/office/drawing/2014/main" id="{EA9BF5D1-1932-432C-BF4F-F40B8A60CAD2}"/>
                </a:ext>
              </a:extLst>
            </p:cNvPr>
            <p:cNvSpPr>
              <a:spLocks/>
            </p:cNvSpPr>
            <p:nvPr/>
          </p:nvSpPr>
          <p:spPr bwMode="gray">
            <a:xfrm>
              <a:off x="6076667" y="4333593"/>
              <a:ext cx="462494" cy="236032"/>
            </a:xfrm>
            <a:custGeom>
              <a:avLst/>
              <a:gdLst>
                <a:gd name="T0" fmla="*/ 743 w 875"/>
                <a:gd name="T1" fmla="*/ 25 h 446"/>
                <a:gd name="T2" fmla="*/ 687 w 875"/>
                <a:gd name="T3" fmla="*/ 11 h 446"/>
                <a:gd name="T4" fmla="*/ 618 w 875"/>
                <a:gd name="T5" fmla="*/ 54 h 446"/>
                <a:gd name="T6" fmla="*/ 552 w 875"/>
                <a:gd name="T7" fmla="*/ 32 h 446"/>
                <a:gd name="T8" fmla="*/ 493 w 875"/>
                <a:gd name="T9" fmla="*/ 90 h 446"/>
                <a:gd name="T10" fmla="*/ 444 w 875"/>
                <a:gd name="T11" fmla="*/ 88 h 446"/>
                <a:gd name="T12" fmla="*/ 439 w 875"/>
                <a:gd name="T13" fmla="*/ 38 h 446"/>
                <a:gd name="T14" fmla="*/ 424 w 875"/>
                <a:gd name="T15" fmla="*/ 33 h 446"/>
                <a:gd name="T16" fmla="*/ 392 w 875"/>
                <a:gd name="T17" fmla="*/ 1 h 446"/>
                <a:gd name="T18" fmla="*/ 361 w 875"/>
                <a:gd name="T19" fmla="*/ 23 h 446"/>
                <a:gd name="T20" fmla="*/ 315 w 875"/>
                <a:gd name="T21" fmla="*/ 51 h 446"/>
                <a:gd name="T22" fmla="*/ 305 w 875"/>
                <a:gd name="T23" fmla="*/ 24 h 446"/>
                <a:gd name="T24" fmla="*/ 256 w 875"/>
                <a:gd name="T25" fmla="*/ 29 h 446"/>
                <a:gd name="T26" fmla="*/ 202 w 875"/>
                <a:gd name="T27" fmla="*/ 80 h 446"/>
                <a:gd name="T28" fmla="*/ 161 w 875"/>
                <a:gd name="T29" fmla="*/ 147 h 446"/>
                <a:gd name="T30" fmla="*/ 110 w 875"/>
                <a:gd name="T31" fmla="*/ 198 h 446"/>
                <a:gd name="T32" fmla="*/ 19 w 875"/>
                <a:gd name="T33" fmla="*/ 232 h 446"/>
                <a:gd name="T34" fmla="*/ 17 w 875"/>
                <a:gd name="T35" fmla="*/ 270 h 446"/>
                <a:gd name="T36" fmla="*/ 22 w 875"/>
                <a:gd name="T37" fmla="*/ 328 h 446"/>
                <a:gd name="T38" fmla="*/ 46 w 875"/>
                <a:gd name="T39" fmla="*/ 378 h 446"/>
                <a:gd name="T40" fmla="*/ 47 w 875"/>
                <a:gd name="T41" fmla="*/ 390 h 446"/>
                <a:gd name="T42" fmla="*/ 82 w 875"/>
                <a:gd name="T43" fmla="*/ 396 h 446"/>
                <a:gd name="T44" fmla="*/ 155 w 875"/>
                <a:gd name="T45" fmla="*/ 445 h 446"/>
                <a:gd name="T46" fmla="*/ 215 w 875"/>
                <a:gd name="T47" fmla="*/ 444 h 446"/>
                <a:gd name="T48" fmla="*/ 298 w 875"/>
                <a:gd name="T49" fmla="*/ 436 h 446"/>
                <a:gd name="T50" fmla="*/ 312 w 875"/>
                <a:gd name="T51" fmla="*/ 368 h 446"/>
                <a:gd name="T52" fmla="*/ 418 w 875"/>
                <a:gd name="T53" fmla="*/ 343 h 446"/>
                <a:gd name="T54" fmla="*/ 482 w 875"/>
                <a:gd name="T55" fmla="*/ 334 h 446"/>
                <a:gd name="T56" fmla="*/ 576 w 875"/>
                <a:gd name="T57" fmla="*/ 235 h 446"/>
                <a:gd name="T58" fmla="*/ 712 w 875"/>
                <a:gd name="T59" fmla="*/ 215 h 446"/>
                <a:gd name="T60" fmla="*/ 762 w 875"/>
                <a:gd name="T61" fmla="*/ 267 h 446"/>
                <a:gd name="T62" fmla="*/ 826 w 875"/>
                <a:gd name="T63" fmla="*/ 247 h 446"/>
                <a:gd name="T64" fmla="*/ 849 w 875"/>
                <a:gd name="T65" fmla="*/ 168 h 446"/>
                <a:gd name="T66" fmla="*/ 875 w 875"/>
                <a:gd name="T67" fmla="*/ 78 h 446"/>
                <a:gd name="T68" fmla="*/ 787 w 875"/>
                <a:gd name="T69" fmla="*/ 35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5" h="446">
                  <a:moveTo>
                    <a:pt x="787" y="35"/>
                  </a:moveTo>
                  <a:cubicBezTo>
                    <a:pt x="784" y="27"/>
                    <a:pt x="743" y="25"/>
                    <a:pt x="743" y="25"/>
                  </a:cubicBezTo>
                  <a:cubicBezTo>
                    <a:pt x="725" y="13"/>
                    <a:pt x="725" y="13"/>
                    <a:pt x="725" y="13"/>
                  </a:cubicBezTo>
                  <a:cubicBezTo>
                    <a:pt x="725" y="13"/>
                    <a:pt x="714" y="9"/>
                    <a:pt x="687" y="11"/>
                  </a:cubicBezTo>
                  <a:cubicBezTo>
                    <a:pt x="661" y="14"/>
                    <a:pt x="642" y="28"/>
                    <a:pt x="642" y="28"/>
                  </a:cubicBezTo>
                  <a:cubicBezTo>
                    <a:pt x="642" y="28"/>
                    <a:pt x="637" y="51"/>
                    <a:pt x="618" y="54"/>
                  </a:cubicBezTo>
                  <a:cubicBezTo>
                    <a:pt x="596" y="57"/>
                    <a:pt x="593" y="34"/>
                    <a:pt x="593" y="34"/>
                  </a:cubicBezTo>
                  <a:cubicBezTo>
                    <a:pt x="552" y="32"/>
                    <a:pt x="552" y="32"/>
                    <a:pt x="552" y="32"/>
                  </a:cubicBezTo>
                  <a:cubicBezTo>
                    <a:pt x="525" y="34"/>
                    <a:pt x="506" y="56"/>
                    <a:pt x="506" y="56"/>
                  </a:cubicBezTo>
                  <a:cubicBezTo>
                    <a:pt x="493" y="90"/>
                    <a:pt x="493" y="90"/>
                    <a:pt x="493" y="90"/>
                  </a:cubicBezTo>
                  <a:cubicBezTo>
                    <a:pt x="467" y="77"/>
                    <a:pt x="467" y="77"/>
                    <a:pt x="467" y="77"/>
                  </a:cubicBezTo>
                  <a:cubicBezTo>
                    <a:pt x="467" y="77"/>
                    <a:pt x="452" y="88"/>
                    <a:pt x="444" y="88"/>
                  </a:cubicBezTo>
                  <a:cubicBezTo>
                    <a:pt x="433" y="87"/>
                    <a:pt x="449" y="61"/>
                    <a:pt x="449" y="61"/>
                  </a:cubicBezTo>
                  <a:cubicBezTo>
                    <a:pt x="439" y="38"/>
                    <a:pt x="439" y="38"/>
                    <a:pt x="439" y="38"/>
                  </a:cubicBezTo>
                  <a:cubicBezTo>
                    <a:pt x="420" y="44"/>
                    <a:pt x="420" y="44"/>
                    <a:pt x="420" y="44"/>
                  </a:cubicBezTo>
                  <a:cubicBezTo>
                    <a:pt x="424" y="33"/>
                    <a:pt x="424" y="33"/>
                    <a:pt x="424" y="33"/>
                  </a:cubicBezTo>
                  <a:cubicBezTo>
                    <a:pt x="410" y="32"/>
                    <a:pt x="410" y="32"/>
                    <a:pt x="410" y="32"/>
                  </a:cubicBezTo>
                  <a:cubicBezTo>
                    <a:pt x="410" y="32"/>
                    <a:pt x="407" y="6"/>
                    <a:pt x="392" y="1"/>
                  </a:cubicBezTo>
                  <a:cubicBezTo>
                    <a:pt x="377" y="0"/>
                    <a:pt x="373" y="23"/>
                    <a:pt x="373" y="23"/>
                  </a:cubicBezTo>
                  <a:cubicBezTo>
                    <a:pt x="361" y="23"/>
                    <a:pt x="361" y="23"/>
                    <a:pt x="361" y="23"/>
                  </a:cubicBezTo>
                  <a:cubicBezTo>
                    <a:pt x="349" y="49"/>
                    <a:pt x="349" y="49"/>
                    <a:pt x="349" y="49"/>
                  </a:cubicBezTo>
                  <a:cubicBezTo>
                    <a:pt x="315" y="51"/>
                    <a:pt x="315" y="51"/>
                    <a:pt x="315" y="51"/>
                  </a:cubicBezTo>
                  <a:cubicBezTo>
                    <a:pt x="316" y="24"/>
                    <a:pt x="316" y="24"/>
                    <a:pt x="316" y="24"/>
                  </a:cubicBezTo>
                  <a:cubicBezTo>
                    <a:pt x="305" y="24"/>
                    <a:pt x="305" y="24"/>
                    <a:pt x="305" y="24"/>
                  </a:cubicBezTo>
                  <a:cubicBezTo>
                    <a:pt x="279" y="34"/>
                    <a:pt x="279" y="34"/>
                    <a:pt x="279" y="34"/>
                  </a:cubicBezTo>
                  <a:cubicBezTo>
                    <a:pt x="256" y="29"/>
                    <a:pt x="256" y="29"/>
                    <a:pt x="256" y="29"/>
                  </a:cubicBezTo>
                  <a:cubicBezTo>
                    <a:pt x="256" y="29"/>
                    <a:pt x="251" y="56"/>
                    <a:pt x="236" y="66"/>
                  </a:cubicBezTo>
                  <a:cubicBezTo>
                    <a:pt x="220" y="77"/>
                    <a:pt x="213" y="69"/>
                    <a:pt x="202" y="80"/>
                  </a:cubicBezTo>
                  <a:cubicBezTo>
                    <a:pt x="193" y="95"/>
                    <a:pt x="200" y="122"/>
                    <a:pt x="188" y="137"/>
                  </a:cubicBezTo>
                  <a:cubicBezTo>
                    <a:pt x="180" y="152"/>
                    <a:pt x="173" y="136"/>
                    <a:pt x="161" y="147"/>
                  </a:cubicBezTo>
                  <a:cubicBezTo>
                    <a:pt x="149" y="158"/>
                    <a:pt x="156" y="170"/>
                    <a:pt x="156" y="170"/>
                  </a:cubicBezTo>
                  <a:cubicBezTo>
                    <a:pt x="110" y="198"/>
                    <a:pt x="110" y="198"/>
                    <a:pt x="110" y="198"/>
                  </a:cubicBezTo>
                  <a:cubicBezTo>
                    <a:pt x="110" y="198"/>
                    <a:pt x="70" y="181"/>
                    <a:pt x="54" y="188"/>
                  </a:cubicBezTo>
                  <a:cubicBezTo>
                    <a:pt x="39" y="195"/>
                    <a:pt x="23" y="221"/>
                    <a:pt x="19" y="232"/>
                  </a:cubicBezTo>
                  <a:cubicBezTo>
                    <a:pt x="19" y="236"/>
                    <a:pt x="19" y="236"/>
                    <a:pt x="19" y="236"/>
                  </a:cubicBezTo>
                  <a:cubicBezTo>
                    <a:pt x="17" y="270"/>
                    <a:pt x="17" y="270"/>
                    <a:pt x="17" y="270"/>
                  </a:cubicBezTo>
                  <a:cubicBezTo>
                    <a:pt x="17" y="270"/>
                    <a:pt x="5" y="277"/>
                    <a:pt x="1" y="296"/>
                  </a:cubicBezTo>
                  <a:cubicBezTo>
                    <a:pt x="0" y="315"/>
                    <a:pt x="22" y="328"/>
                    <a:pt x="22" y="328"/>
                  </a:cubicBezTo>
                  <a:cubicBezTo>
                    <a:pt x="28" y="351"/>
                    <a:pt x="28" y="351"/>
                    <a:pt x="28" y="351"/>
                  </a:cubicBezTo>
                  <a:cubicBezTo>
                    <a:pt x="28" y="351"/>
                    <a:pt x="39" y="367"/>
                    <a:pt x="46" y="378"/>
                  </a:cubicBezTo>
                  <a:cubicBezTo>
                    <a:pt x="46" y="381"/>
                    <a:pt x="47" y="383"/>
                    <a:pt x="47" y="386"/>
                  </a:cubicBezTo>
                  <a:cubicBezTo>
                    <a:pt x="47" y="387"/>
                    <a:pt x="47" y="389"/>
                    <a:pt x="47" y="390"/>
                  </a:cubicBezTo>
                  <a:cubicBezTo>
                    <a:pt x="47" y="391"/>
                    <a:pt x="47" y="392"/>
                    <a:pt x="47" y="393"/>
                  </a:cubicBezTo>
                  <a:cubicBezTo>
                    <a:pt x="61" y="391"/>
                    <a:pt x="75" y="392"/>
                    <a:pt x="82" y="396"/>
                  </a:cubicBezTo>
                  <a:cubicBezTo>
                    <a:pt x="101" y="400"/>
                    <a:pt x="126" y="432"/>
                    <a:pt x="126" y="432"/>
                  </a:cubicBezTo>
                  <a:cubicBezTo>
                    <a:pt x="126" y="432"/>
                    <a:pt x="136" y="444"/>
                    <a:pt x="155" y="445"/>
                  </a:cubicBezTo>
                  <a:cubicBezTo>
                    <a:pt x="170" y="446"/>
                    <a:pt x="189" y="443"/>
                    <a:pt x="189" y="443"/>
                  </a:cubicBezTo>
                  <a:cubicBezTo>
                    <a:pt x="215" y="444"/>
                    <a:pt x="215" y="444"/>
                    <a:pt x="215" y="444"/>
                  </a:cubicBezTo>
                  <a:cubicBezTo>
                    <a:pt x="260" y="438"/>
                    <a:pt x="260" y="438"/>
                    <a:pt x="260" y="438"/>
                  </a:cubicBezTo>
                  <a:cubicBezTo>
                    <a:pt x="298" y="436"/>
                    <a:pt x="298" y="436"/>
                    <a:pt x="298" y="436"/>
                  </a:cubicBezTo>
                  <a:cubicBezTo>
                    <a:pt x="321" y="411"/>
                    <a:pt x="321" y="411"/>
                    <a:pt x="321" y="411"/>
                  </a:cubicBezTo>
                  <a:cubicBezTo>
                    <a:pt x="321" y="411"/>
                    <a:pt x="300" y="391"/>
                    <a:pt x="312" y="368"/>
                  </a:cubicBezTo>
                  <a:cubicBezTo>
                    <a:pt x="324" y="350"/>
                    <a:pt x="357" y="363"/>
                    <a:pt x="357" y="363"/>
                  </a:cubicBezTo>
                  <a:cubicBezTo>
                    <a:pt x="418" y="343"/>
                    <a:pt x="418" y="343"/>
                    <a:pt x="418" y="343"/>
                  </a:cubicBezTo>
                  <a:cubicBezTo>
                    <a:pt x="418" y="343"/>
                    <a:pt x="415" y="316"/>
                    <a:pt x="430" y="313"/>
                  </a:cubicBezTo>
                  <a:cubicBezTo>
                    <a:pt x="446" y="310"/>
                    <a:pt x="482" y="334"/>
                    <a:pt x="482" y="334"/>
                  </a:cubicBezTo>
                  <a:cubicBezTo>
                    <a:pt x="482" y="334"/>
                    <a:pt x="528" y="310"/>
                    <a:pt x="543" y="295"/>
                  </a:cubicBezTo>
                  <a:cubicBezTo>
                    <a:pt x="559" y="284"/>
                    <a:pt x="557" y="246"/>
                    <a:pt x="576" y="235"/>
                  </a:cubicBezTo>
                  <a:cubicBezTo>
                    <a:pt x="595" y="225"/>
                    <a:pt x="622" y="222"/>
                    <a:pt x="655" y="232"/>
                  </a:cubicBezTo>
                  <a:cubicBezTo>
                    <a:pt x="684" y="244"/>
                    <a:pt x="712" y="215"/>
                    <a:pt x="712" y="215"/>
                  </a:cubicBezTo>
                  <a:cubicBezTo>
                    <a:pt x="741" y="236"/>
                    <a:pt x="741" y="236"/>
                    <a:pt x="741" y="236"/>
                  </a:cubicBezTo>
                  <a:cubicBezTo>
                    <a:pt x="741" y="236"/>
                    <a:pt x="743" y="263"/>
                    <a:pt x="762" y="267"/>
                  </a:cubicBezTo>
                  <a:cubicBezTo>
                    <a:pt x="780" y="272"/>
                    <a:pt x="781" y="257"/>
                    <a:pt x="793" y="250"/>
                  </a:cubicBezTo>
                  <a:cubicBezTo>
                    <a:pt x="804" y="242"/>
                    <a:pt x="826" y="247"/>
                    <a:pt x="826" y="247"/>
                  </a:cubicBezTo>
                  <a:cubicBezTo>
                    <a:pt x="826" y="247"/>
                    <a:pt x="820" y="224"/>
                    <a:pt x="821" y="209"/>
                  </a:cubicBezTo>
                  <a:cubicBezTo>
                    <a:pt x="821" y="194"/>
                    <a:pt x="849" y="168"/>
                    <a:pt x="849" y="168"/>
                  </a:cubicBezTo>
                  <a:cubicBezTo>
                    <a:pt x="854" y="123"/>
                    <a:pt x="854" y="123"/>
                    <a:pt x="854" y="123"/>
                  </a:cubicBezTo>
                  <a:cubicBezTo>
                    <a:pt x="875" y="78"/>
                    <a:pt x="875" y="78"/>
                    <a:pt x="875" y="78"/>
                  </a:cubicBezTo>
                  <a:cubicBezTo>
                    <a:pt x="790" y="62"/>
                    <a:pt x="790" y="62"/>
                    <a:pt x="790" y="62"/>
                  </a:cubicBezTo>
                  <a:cubicBezTo>
                    <a:pt x="790" y="62"/>
                    <a:pt x="791" y="43"/>
                    <a:pt x="787" y="3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6" name="Freeform 452">
              <a:extLst>
                <a:ext uri="{FF2B5EF4-FFF2-40B4-BE49-F238E27FC236}">
                  <a16:creationId xmlns:a16="http://schemas.microsoft.com/office/drawing/2014/main" id="{77055F7E-43BF-4E55-ACD8-4D53E20FBA29}"/>
                </a:ext>
              </a:extLst>
            </p:cNvPr>
            <p:cNvSpPr>
              <a:spLocks/>
            </p:cNvSpPr>
            <p:nvPr/>
          </p:nvSpPr>
          <p:spPr bwMode="gray">
            <a:xfrm>
              <a:off x="6100588" y="4540919"/>
              <a:ext cx="1595" cy="1595"/>
            </a:xfrm>
            <a:custGeom>
              <a:avLst/>
              <a:gdLst>
                <a:gd name="T0" fmla="*/ 2 w 2"/>
                <a:gd name="T1" fmla="*/ 3 h 4"/>
                <a:gd name="T2" fmla="*/ 2 w 2"/>
                <a:gd name="T3" fmla="*/ 0 h 4"/>
                <a:gd name="T4" fmla="*/ 0 w 2"/>
                <a:gd name="T5" fmla="*/ 4 h 4"/>
                <a:gd name="T6" fmla="*/ 2 w 2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2" y="3"/>
                  </a:moveTo>
                  <a:cubicBezTo>
                    <a:pt x="2" y="2"/>
                    <a:pt x="2" y="1"/>
                    <a:pt x="2" y="0"/>
                  </a:cubicBezTo>
                  <a:cubicBezTo>
                    <a:pt x="2" y="1"/>
                    <a:pt x="1" y="3"/>
                    <a:pt x="0" y="4"/>
                  </a:cubicBezTo>
                  <a:cubicBezTo>
                    <a:pt x="1" y="4"/>
                    <a:pt x="1" y="4"/>
                    <a:pt x="2" y="3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7" name="Freeform 453">
              <a:extLst>
                <a:ext uri="{FF2B5EF4-FFF2-40B4-BE49-F238E27FC236}">
                  <a16:creationId xmlns:a16="http://schemas.microsoft.com/office/drawing/2014/main" id="{DF5B94A2-7F18-4CBF-B0BD-CE284FB0A1BA}"/>
                </a:ext>
              </a:extLst>
            </p:cNvPr>
            <p:cNvSpPr>
              <a:spLocks/>
            </p:cNvSpPr>
            <p:nvPr/>
          </p:nvSpPr>
          <p:spPr bwMode="gray">
            <a:xfrm>
              <a:off x="6100588" y="4534539"/>
              <a:ext cx="1595" cy="3190"/>
            </a:xfrm>
            <a:custGeom>
              <a:avLst/>
              <a:gdLst>
                <a:gd name="T0" fmla="*/ 0 w 1"/>
                <a:gd name="T1" fmla="*/ 0 h 8"/>
                <a:gd name="T2" fmla="*/ 1 w 1"/>
                <a:gd name="T3" fmla="*/ 8 h 8"/>
                <a:gd name="T4" fmla="*/ 0 w 1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8">
                  <a:moveTo>
                    <a:pt x="0" y="0"/>
                  </a:moveTo>
                  <a:cubicBezTo>
                    <a:pt x="0" y="2"/>
                    <a:pt x="0" y="5"/>
                    <a:pt x="1" y="8"/>
                  </a:cubicBezTo>
                  <a:cubicBezTo>
                    <a:pt x="1" y="5"/>
                    <a:pt x="0" y="3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8" name="Freeform 454">
              <a:extLst>
                <a:ext uri="{FF2B5EF4-FFF2-40B4-BE49-F238E27FC236}">
                  <a16:creationId xmlns:a16="http://schemas.microsoft.com/office/drawing/2014/main" id="{9F91179A-8397-442E-8C25-F8F593FF3720}"/>
                </a:ext>
              </a:extLst>
            </p:cNvPr>
            <p:cNvSpPr>
              <a:spLocks/>
            </p:cNvSpPr>
            <p:nvPr/>
          </p:nvSpPr>
          <p:spPr bwMode="gray">
            <a:xfrm>
              <a:off x="6020848" y="4448420"/>
              <a:ext cx="566157" cy="365212"/>
            </a:xfrm>
            <a:custGeom>
              <a:avLst/>
              <a:gdLst>
                <a:gd name="T0" fmla="*/ 867 w 1070"/>
                <a:gd name="T1" fmla="*/ 52 h 693"/>
                <a:gd name="T2" fmla="*/ 817 w 1070"/>
                <a:gd name="T3" fmla="*/ 0 h 693"/>
                <a:gd name="T4" fmla="*/ 681 w 1070"/>
                <a:gd name="T5" fmla="*/ 20 h 693"/>
                <a:gd name="T6" fmla="*/ 587 w 1070"/>
                <a:gd name="T7" fmla="*/ 119 h 693"/>
                <a:gd name="T8" fmla="*/ 523 w 1070"/>
                <a:gd name="T9" fmla="*/ 128 h 693"/>
                <a:gd name="T10" fmla="*/ 417 w 1070"/>
                <a:gd name="T11" fmla="*/ 153 h 693"/>
                <a:gd name="T12" fmla="*/ 403 w 1070"/>
                <a:gd name="T13" fmla="*/ 221 h 693"/>
                <a:gd name="T14" fmla="*/ 320 w 1070"/>
                <a:gd name="T15" fmla="*/ 229 h 693"/>
                <a:gd name="T16" fmla="*/ 260 w 1070"/>
                <a:gd name="T17" fmla="*/ 230 h 693"/>
                <a:gd name="T18" fmla="*/ 187 w 1070"/>
                <a:gd name="T19" fmla="*/ 181 h 693"/>
                <a:gd name="T20" fmla="*/ 149 w 1070"/>
                <a:gd name="T21" fmla="*/ 202 h 693"/>
                <a:gd name="T22" fmla="*/ 145 w 1070"/>
                <a:gd name="T23" fmla="*/ 213 h 693"/>
                <a:gd name="T24" fmla="*/ 98 w 1070"/>
                <a:gd name="T25" fmla="*/ 253 h 693"/>
                <a:gd name="T26" fmla="*/ 49 w 1070"/>
                <a:gd name="T27" fmla="*/ 254 h 693"/>
                <a:gd name="T28" fmla="*/ 75 w 1070"/>
                <a:gd name="T29" fmla="*/ 263 h 693"/>
                <a:gd name="T30" fmla="*/ 42 w 1070"/>
                <a:gd name="T31" fmla="*/ 327 h 693"/>
                <a:gd name="T32" fmla="*/ 48 w 1070"/>
                <a:gd name="T33" fmla="*/ 369 h 693"/>
                <a:gd name="T34" fmla="*/ 57 w 1070"/>
                <a:gd name="T35" fmla="*/ 411 h 693"/>
                <a:gd name="T36" fmla="*/ 0 w 1070"/>
                <a:gd name="T37" fmla="*/ 435 h 693"/>
                <a:gd name="T38" fmla="*/ 32 w 1070"/>
                <a:gd name="T39" fmla="*/ 468 h 693"/>
                <a:gd name="T40" fmla="*/ 46 w 1070"/>
                <a:gd name="T41" fmla="*/ 499 h 693"/>
                <a:gd name="T42" fmla="*/ 70 w 1070"/>
                <a:gd name="T43" fmla="*/ 527 h 693"/>
                <a:gd name="T44" fmla="*/ 99 w 1070"/>
                <a:gd name="T45" fmla="*/ 555 h 693"/>
                <a:gd name="T46" fmla="*/ 142 w 1070"/>
                <a:gd name="T47" fmla="*/ 591 h 693"/>
                <a:gd name="T48" fmla="*/ 240 w 1070"/>
                <a:gd name="T49" fmla="*/ 653 h 693"/>
                <a:gd name="T50" fmla="*/ 336 w 1070"/>
                <a:gd name="T51" fmla="*/ 692 h 693"/>
                <a:gd name="T52" fmla="*/ 420 w 1070"/>
                <a:gd name="T53" fmla="*/ 658 h 693"/>
                <a:gd name="T54" fmla="*/ 481 w 1070"/>
                <a:gd name="T55" fmla="*/ 638 h 693"/>
                <a:gd name="T56" fmla="*/ 503 w 1070"/>
                <a:gd name="T57" fmla="*/ 632 h 693"/>
                <a:gd name="T58" fmla="*/ 577 w 1070"/>
                <a:gd name="T59" fmla="*/ 578 h 693"/>
                <a:gd name="T60" fmla="*/ 641 w 1070"/>
                <a:gd name="T61" fmla="*/ 577 h 693"/>
                <a:gd name="T62" fmla="*/ 704 w 1070"/>
                <a:gd name="T63" fmla="*/ 580 h 693"/>
                <a:gd name="T64" fmla="*/ 742 w 1070"/>
                <a:gd name="T65" fmla="*/ 578 h 693"/>
                <a:gd name="T66" fmla="*/ 818 w 1070"/>
                <a:gd name="T67" fmla="*/ 543 h 693"/>
                <a:gd name="T68" fmla="*/ 839 w 1070"/>
                <a:gd name="T69" fmla="*/ 502 h 693"/>
                <a:gd name="T70" fmla="*/ 848 w 1070"/>
                <a:gd name="T71" fmla="*/ 457 h 693"/>
                <a:gd name="T72" fmla="*/ 862 w 1070"/>
                <a:gd name="T73" fmla="*/ 412 h 693"/>
                <a:gd name="T74" fmla="*/ 883 w 1070"/>
                <a:gd name="T75" fmla="*/ 355 h 693"/>
                <a:gd name="T76" fmla="*/ 920 w 1070"/>
                <a:gd name="T77" fmla="*/ 277 h 693"/>
                <a:gd name="T78" fmla="*/ 929 w 1070"/>
                <a:gd name="T79" fmla="*/ 243 h 693"/>
                <a:gd name="T80" fmla="*/ 985 w 1070"/>
                <a:gd name="T81" fmla="*/ 173 h 693"/>
                <a:gd name="T82" fmla="*/ 1058 w 1070"/>
                <a:gd name="T83" fmla="*/ 123 h 693"/>
                <a:gd name="T84" fmla="*/ 1045 w 1070"/>
                <a:gd name="T85" fmla="*/ 91 h 693"/>
                <a:gd name="T86" fmla="*/ 990 w 1070"/>
                <a:gd name="T87" fmla="*/ 62 h 693"/>
                <a:gd name="T88" fmla="*/ 950 w 1070"/>
                <a:gd name="T89" fmla="*/ 41 h 693"/>
                <a:gd name="T90" fmla="*/ 898 w 1070"/>
                <a:gd name="T91" fmla="*/ 35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70" h="693">
                  <a:moveTo>
                    <a:pt x="898" y="35"/>
                  </a:moveTo>
                  <a:cubicBezTo>
                    <a:pt x="886" y="42"/>
                    <a:pt x="885" y="57"/>
                    <a:pt x="867" y="52"/>
                  </a:cubicBezTo>
                  <a:cubicBezTo>
                    <a:pt x="848" y="48"/>
                    <a:pt x="846" y="21"/>
                    <a:pt x="846" y="21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17" y="0"/>
                    <a:pt x="789" y="29"/>
                    <a:pt x="760" y="17"/>
                  </a:cubicBezTo>
                  <a:cubicBezTo>
                    <a:pt x="727" y="7"/>
                    <a:pt x="700" y="10"/>
                    <a:pt x="681" y="20"/>
                  </a:cubicBezTo>
                  <a:cubicBezTo>
                    <a:pt x="662" y="31"/>
                    <a:pt x="664" y="69"/>
                    <a:pt x="648" y="80"/>
                  </a:cubicBezTo>
                  <a:cubicBezTo>
                    <a:pt x="633" y="95"/>
                    <a:pt x="587" y="119"/>
                    <a:pt x="587" y="119"/>
                  </a:cubicBezTo>
                  <a:cubicBezTo>
                    <a:pt x="587" y="119"/>
                    <a:pt x="551" y="95"/>
                    <a:pt x="535" y="98"/>
                  </a:cubicBezTo>
                  <a:cubicBezTo>
                    <a:pt x="520" y="101"/>
                    <a:pt x="523" y="128"/>
                    <a:pt x="523" y="128"/>
                  </a:cubicBezTo>
                  <a:cubicBezTo>
                    <a:pt x="462" y="148"/>
                    <a:pt x="462" y="148"/>
                    <a:pt x="462" y="148"/>
                  </a:cubicBezTo>
                  <a:cubicBezTo>
                    <a:pt x="462" y="148"/>
                    <a:pt x="429" y="135"/>
                    <a:pt x="417" y="153"/>
                  </a:cubicBezTo>
                  <a:cubicBezTo>
                    <a:pt x="405" y="176"/>
                    <a:pt x="426" y="196"/>
                    <a:pt x="426" y="196"/>
                  </a:cubicBezTo>
                  <a:cubicBezTo>
                    <a:pt x="403" y="221"/>
                    <a:pt x="403" y="221"/>
                    <a:pt x="403" y="221"/>
                  </a:cubicBezTo>
                  <a:cubicBezTo>
                    <a:pt x="365" y="223"/>
                    <a:pt x="365" y="223"/>
                    <a:pt x="365" y="223"/>
                  </a:cubicBezTo>
                  <a:cubicBezTo>
                    <a:pt x="320" y="229"/>
                    <a:pt x="320" y="229"/>
                    <a:pt x="320" y="229"/>
                  </a:cubicBezTo>
                  <a:cubicBezTo>
                    <a:pt x="294" y="228"/>
                    <a:pt x="294" y="228"/>
                    <a:pt x="294" y="228"/>
                  </a:cubicBezTo>
                  <a:cubicBezTo>
                    <a:pt x="294" y="228"/>
                    <a:pt x="275" y="231"/>
                    <a:pt x="260" y="230"/>
                  </a:cubicBezTo>
                  <a:cubicBezTo>
                    <a:pt x="241" y="229"/>
                    <a:pt x="231" y="217"/>
                    <a:pt x="231" y="217"/>
                  </a:cubicBezTo>
                  <a:cubicBezTo>
                    <a:pt x="231" y="217"/>
                    <a:pt x="206" y="185"/>
                    <a:pt x="187" y="181"/>
                  </a:cubicBezTo>
                  <a:cubicBezTo>
                    <a:pt x="180" y="177"/>
                    <a:pt x="166" y="176"/>
                    <a:pt x="152" y="178"/>
                  </a:cubicBezTo>
                  <a:cubicBezTo>
                    <a:pt x="151" y="190"/>
                    <a:pt x="149" y="202"/>
                    <a:pt x="149" y="202"/>
                  </a:cubicBezTo>
                  <a:cubicBezTo>
                    <a:pt x="137" y="209"/>
                    <a:pt x="137" y="209"/>
                    <a:pt x="137" y="209"/>
                  </a:cubicBezTo>
                  <a:cubicBezTo>
                    <a:pt x="145" y="213"/>
                    <a:pt x="145" y="213"/>
                    <a:pt x="145" y="213"/>
                  </a:cubicBezTo>
                  <a:cubicBezTo>
                    <a:pt x="143" y="240"/>
                    <a:pt x="143" y="240"/>
                    <a:pt x="143" y="240"/>
                  </a:cubicBezTo>
                  <a:cubicBezTo>
                    <a:pt x="98" y="253"/>
                    <a:pt x="98" y="253"/>
                    <a:pt x="98" y="253"/>
                  </a:cubicBezTo>
                  <a:cubicBezTo>
                    <a:pt x="98" y="253"/>
                    <a:pt x="84" y="233"/>
                    <a:pt x="76" y="233"/>
                  </a:cubicBezTo>
                  <a:cubicBezTo>
                    <a:pt x="69" y="236"/>
                    <a:pt x="54" y="239"/>
                    <a:pt x="49" y="254"/>
                  </a:cubicBezTo>
                  <a:cubicBezTo>
                    <a:pt x="41" y="269"/>
                    <a:pt x="60" y="266"/>
                    <a:pt x="60" y="266"/>
                  </a:cubicBezTo>
                  <a:cubicBezTo>
                    <a:pt x="75" y="263"/>
                    <a:pt x="75" y="263"/>
                    <a:pt x="75" y="263"/>
                  </a:cubicBezTo>
                  <a:cubicBezTo>
                    <a:pt x="75" y="263"/>
                    <a:pt x="83" y="264"/>
                    <a:pt x="89" y="287"/>
                  </a:cubicBezTo>
                  <a:cubicBezTo>
                    <a:pt x="95" y="310"/>
                    <a:pt x="46" y="319"/>
                    <a:pt x="42" y="327"/>
                  </a:cubicBezTo>
                  <a:cubicBezTo>
                    <a:pt x="42" y="338"/>
                    <a:pt x="57" y="339"/>
                    <a:pt x="56" y="346"/>
                  </a:cubicBezTo>
                  <a:cubicBezTo>
                    <a:pt x="56" y="350"/>
                    <a:pt x="45" y="357"/>
                    <a:pt x="48" y="369"/>
                  </a:cubicBezTo>
                  <a:cubicBezTo>
                    <a:pt x="47" y="377"/>
                    <a:pt x="62" y="381"/>
                    <a:pt x="62" y="381"/>
                  </a:cubicBezTo>
                  <a:cubicBezTo>
                    <a:pt x="57" y="411"/>
                    <a:pt x="57" y="411"/>
                    <a:pt x="57" y="411"/>
                  </a:cubicBezTo>
                  <a:cubicBezTo>
                    <a:pt x="23" y="414"/>
                    <a:pt x="23" y="414"/>
                    <a:pt x="23" y="414"/>
                  </a:cubicBezTo>
                  <a:cubicBezTo>
                    <a:pt x="0" y="435"/>
                    <a:pt x="0" y="435"/>
                    <a:pt x="0" y="435"/>
                  </a:cubicBezTo>
                  <a:cubicBezTo>
                    <a:pt x="15" y="440"/>
                    <a:pt x="29" y="445"/>
                    <a:pt x="33" y="445"/>
                  </a:cubicBezTo>
                  <a:cubicBezTo>
                    <a:pt x="48" y="453"/>
                    <a:pt x="36" y="460"/>
                    <a:pt x="32" y="468"/>
                  </a:cubicBezTo>
                  <a:cubicBezTo>
                    <a:pt x="31" y="479"/>
                    <a:pt x="47" y="476"/>
                    <a:pt x="47" y="476"/>
                  </a:cubicBezTo>
                  <a:cubicBezTo>
                    <a:pt x="46" y="499"/>
                    <a:pt x="46" y="499"/>
                    <a:pt x="46" y="499"/>
                  </a:cubicBezTo>
                  <a:cubicBezTo>
                    <a:pt x="45" y="510"/>
                    <a:pt x="71" y="508"/>
                    <a:pt x="71" y="508"/>
                  </a:cubicBezTo>
                  <a:cubicBezTo>
                    <a:pt x="70" y="527"/>
                    <a:pt x="70" y="527"/>
                    <a:pt x="70" y="527"/>
                  </a:cubicBezTo>
                  <a:cubicBezTo>
                    <a:pt x="92" y="539"/>
                    <a:pt x="92" y="539"/>
                    <a:pt x="92" y="539"/>
                  </a:cubicBezTo>
                  <a:cubicBezTo>
                    <a:pt x="99" y="555"/>
                    <a:pt x="99" y="555"/>
                    <a:pt x="99" y="555"/>
                  </a:cubicBezTo>
                  <a:cubicBezTo>
                    <a:pt x="99" y="555"/>
                    <a:pt x="122" y="552"/>
                    <a:pt x="129" y="560"/>
                  </a:cubicBezTo>
                  <a:cubicBezTo>
                    <a:pt x="136" y="572"/>
                    <a:pt x="142" y="591"/>
                    <a:pt x="142" y="591"/>
                  </a:cubicBezTo>
                  <a:cubicBezTo>
                    <a:pt x="203" y="648"/>
                    <a:pt x="203" y="648"/>
                    <a:pt x="203" y="648"/>
                  </a:cubicBezTo>
                  <a:cubicBezTo>
                    <a:pt x="203" y="648"/>
                    <a:pt x="226" y="645"/>
                    <a:pt x="240" y="653"/>
                  </a:cubicBezTo>
                  <a:cubicBezTo>
                    <a:pt x="255" y="662"/>
                    <a:pt x="258" y="681"/>
                    <a:pt x="258" y="681"/>
                  </a:cubicBezTo>
                  <a:cubicBezTo>
                    <a:pt x="258" y="681"/>
                    <a:pt x="321" y="692"/>
                    <a:pt x="336" y="692"/>
                  </a:cubicBezTo>
                  <a:cubicBezTo>
                    <a:pt x="355" y="693"/>
                    <a:pt x="392" y="691"/>
                    <a:pt x="392" y="691"/>
                  </a:cubicBezTo>
                  <a:cubicBezTo>
                    <a:pt x="420" y="658"/>
                    <a:pt x="420" y="658"/>
                    <a:pt x="420" y="658"/>
                  </a:cubicBezTo>
                  <a:cubicBezTo>
                    <a:pt x="446" y="656"/>
                    <a:pt x="446" y="656"/>
                    <a:pt x="446" y="656"/>
                  </a:cubicBezTo>
                  <a:cubicBezTo>
                    <a:pt x="481" y="638"/>
                    <a:pt x="481" y="638"/>
                    <a:pt x="481" y="638"/>
                  </a:cubicBezTo>
                  <a:cubicBezTo>
                    <a:pt x="485" y="627"/>
                    <a:pt x="485" y="627"/>
                    <a:pt x="485" y="627"/>
                  </a:cubicBezTo>
                  <a:cubicBezTo>
                    <a:pt x="503" y="632"/>
                    <a:pt x="503" y="632"/>
                    <a:pt x="503" y="632"/>
                  </a:cubicBezTo>
                  <a:cubicBezTo>
                    <a:pt x="503" y="632"/>
                    <a:pt x="534" y="618"/>
                    <a:pt x="546" y="607"/>
                  </a:cubicBezTo>
                  <a:cubicBezTo>
                    <a:pt x="554" y="596"/>
                    <a:pt x="570" y="577"/>
                    <a:pt x="577" y="578"/>
                  </a:cubicBezTo>
                  <a:cubicBezTo>
                    <a:pt x="588" y="578"/>
                    <a:pt x="603" y="590"/>
                    <a:pt x="603" y="590"/>
                  </a:cubicBezTo>
                  <a:cubicBezTo>
                    <a:pt x="603" y="590"/>
                    <a:pt x="611" y="572"/>
                    <a:pt x="641" y="577"/>
                  </a:cubicBezTo>
                  <a:cubicBezTo>
                    <a:pt x="671" y="578"/>
                    <a:pt x="671" y="578"/>
                    <a:pt x="671" y="578"/>
                  </a:cubicBezTo>
                  <a:cubicBezTo>
                    <a:pt x="704" y="580"/>
                    <a:pt x="704" y="580"/>
                    <a:pt x="704" y="580"/>
                  </a:cubicBezTo>
                  <a:cubicBezTo>
                    <a:pt x="712" y="569"/>
                    <a:pt x="712" y="569"/>
                    <a:pt x="712" y="569"/>
                  </a:cubicBezTo>
                  <a:cubicBezTo>
                    <a:pt x="712" y="569"/>
                    <a:pt x="730" y="581"/>
                    <a:pt x="742" y="578"/>
                  </a:cubicBezTo>
                  <a:cubicBezTo>
                    <a:pt x="753" y="575"/>
                    <a:pt x="747" y="548"/>
                    <a:pt x="766" y="545"/>
                  </a:cubicBezTo>
                  <a:cubicBezTo>
                    <a:pt x="788" y="542"/>
                    <a:pt x="806" y="558"/>
                    <a:pt x="818" y="543"/>
                  </a:cubicBezTo>
                  <a:cubicBezTo>
                    <a:pt x="830" y="532"/>
                    <a:pt x="823" y="513"/>
                    <a:pt x="823" y="513"/>
                  </a:cubicBezTo>
                  <a:cubicBezTo>
                    <a:pt x="839" y="502"/>
                    <a:pt x="839" y="502"/>
                    <a:pt x="839" y="502"/>
                  </a:cubicBezTo>
                  <a:cubicBezTo>
                    <a:pt x="833" y="456"/>
                    <a:pt x="833" y="456"/>
                    <a:pt x="833" y="456"/>
                  </a:cubicBezTo>
                  <a:cubicBezTo>
                    <a:pt x="848" y="457"/>
                    <a:pt x="848" y="457"/>
                    <a:pt x="848" y="457"/>
                  </a:cubicBezTo>
                  <a:cubicBezTo>
                    <a:pt x="868" y="427"/>
                    <a:pt x="868" y="427"/>
                    <a:pt x="868" y="427"/>
                  </a:cubicBezTo>
                  <a:cubicBezTo>
                    <a:pt x="862" y="412"/>
                    <a:pt x="862" y="412"/>
                    <a:pt x="862" y="412"/>
                  </a:cubicBezTo>
                  <a:cubicBezTo>
                    <a:pt x="886" y="374"/>
                    <a:pt x="886" y="374"/>
                    <a:pt x="886" y="374"/>
                  </a:cubicBezTo>
                  <a:cubicBezTo>
                    <a:pt x="883" y="355"/>
                    <a:pt x="883" y="355"/>
                    <a:pt x="883" y="355"/>
                  </a:cubicBezTo>
                  <a:cubicBezTo>
                    <a:pt x="911" y="314"/>
                    <a:pt x="911" y="314"/>
                    <a:pt x="911" y="314"/>
                  </a:cubicBezTo>
                  <a:cubicBezTo>
                    <a:pt x="920" y="277"/>
                    <a:pt x="920" y="277"/>
                    <a:pt x="920" y="277"/>
                  </a:cubicBezTo>
                  <a:cubicBezTo>
                    <a:pt x="932" y="266"/>
                    <a:pt x="932" y="266"/>
                    <a:pt x="932" y="266"/>
                  </a:cubicBezTo>
                  <a:cubicBezTo>
                    <a:pt x="929" y="243"/>
                    <a:pt x="929" y="243"/>
                    <a:pt x="929" y="243"/>
                  </a:cubicBezTo>
                  <a:cubicBezTo>
                    <a:pt x="973" y="184"/>
                    <a:pt x="973" y="184"/>
                    <a:pt x="973" y="184"/>
                  </a:cubicBezTo>
                  <a:cubicBezTo>
                    <a:pt x="985" y="173"/>
                    <a:pt x="985" y="173"/>
                    <a:pt x="985" y="173"/>
                  </a:cubicBezTo>
                  <a:cubicBezTo>
                    <a:pt x="1015" y="174"/>
                    <a:pt x="1015" y="174"/>
                    <a:pt x="1015" y="174"/>
                  </a:cubicBezTo>
                  <a:cubicBezTo>
                    <a:pt x="1058" y="123"/>
                    <a:pt x="1058" y="123"/>
                    <a:pt x="1058" y="123"/>
                  </a:cubicBezTo>
                  <a:cubicBezTo>
                    <a:pt x="1047" y="118"/>
                    <a:pt x="1047" y="118"/>
                    <a:pt x="1047" y="118"/>
                  </a:cubicBezTo>
                  <a:cubicBezTo>
                    <a:pt x="1047" y="118"/>
                    <a:pt x="1070" y="100"/>
                    <a:pt x="1045" y="91"/>
                  </a:cubicBezTo>
                  <a:cubicBezTo>
                    <a:pt x="1019" y="86"/>
                    <a:pt x="1011" y="97"/>
                    <a:pt x="1004" y="86"/>
                  </a:cubicBezTo>
                  <a:cubicBezTo>
                    <a:pt x="997" y="78"/>
                    <a:pt x="997" y="66"/>
                    <a:pt x="990" y="62"/>
                  </a:cubicBezTo>
                  <a:cubicBezTo>
                    <a:pt x="979" y="61"/>
                    <a:pt x="967" y="65"/>
                    <a:pt x="967" y="65"/>
                  </a:cubicBezTo>
                  <a:cubicBezTo>
                    <a:pt x="967" y="65"/>
                    <a:pt x="957" y="45"/>
                    <a:pt x="950" y="41"/>
                  </a:cubicBezTo>
                  <a:cubicBezTo>
                    <a:pt x="942" y="33"/>
                    <a:pt x="931" y="32"/>
                    <a:pt x="931" y="32"/>
                  </a:cubicBezTo>
                  <a:cubicBezTo>
                    <a:pt x="931" y="32"/>
                    <a:pt x="909" y="27"/>
                    <a:pt x="898" y="3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9" name="Freeform 455">
              <a:extLst>
                <a:ext uri="{FF2B5EF4-FFF2-40B4-BE49-F238E27FC236}">
                  <a16:creationId xmlns:a16="http://schemas.microsoft.com/office/drawing/2014/main" id="{AD027900-508B-4937-952E-ABE4F78E3554}"/>
                </a:ext>
              </a:extLst>
            </p:cNvPr>
            <p:cNvSpPr>
              <a:spLocks/>
            </p:cNvSpPr>
            <p:nvPr/>
          </p:nvSpPr>
          <p:spPr bwMode="gray">
            <a:xfrm>
              <a:off x="6020848" y="4666908"/>
              <a:ext cx="12758" cy="11164"/>
            </a:xfrm>
            <a:custGeom>
              <a:avLst/>
              <a:gdLst>
                <a:gd name="T0" fmla="*/ 0 w 23"/>
                <a:gd name="T1" fmla="*/ 21 h 21"/>
                <a:gd name="T2" fmla="*/ 0 w 23"/>
                <a:gd name="T3" fmla="*/ 21 h 21"/>
                <a:gd name="T4" fmla="*/ 23 w 23"/>
                <a:gd name="T5" fmla="*/ 0 h 21"/>
                <a:gd name="T6" fmla="*/ 0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0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23" y="0"/>
                    <a:pt x="23" y="0"/>
                    <a:pt x="23" y="0"/>
                  </a:cubicBezTo>
                  <a:lnTo>
                    <a:pt x="0" y="2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0" name="Freeform 456">
              <a:extLst>
                <a:ext uri="{FF2B5EF4-FFF2-40B4-BE49-F238E27FC236}">
                  <a16:creationId xmlns:a16="http://schemas.microsoft.com/office/drawing/2014/main" id="{1C45677A-161D-40E2-B5C7-87C959C0F3BA}"/>
                </a:ext>
              </a:extLst>
            </p:cNvPr>
            <p:cNvSpPr>
              <a:spLocks/>
            </p:cNvSpPr>
            <p:nvPr/>
          </p:nvSpPr>
          <p:spPr bwMode="gray">
            <a:xfrm>
              <a:off x="6100588" y="4542513"/>
              <a:ext cx="1595" cy="12758"/>
            </a:xfrm>
            <a:custGeom>
              <a:avLst/>
              <a:gdLst>
                <a:gd name="T0" fmla="*/ 0 w 3"/>
                <a:gd name="T1" fmla="*/ 24 h 24"/>
                <a:gd name="T2" fmla="*/ 3 w 3"/>
                <a:gd name="T3" fmla="*/ 0 h 24"/>
                <a:gd name="T4" fmla="*/ 1 w 3"/>
                <a:gd name="T5" fmla="*/ 1 h 24"/>
                <a:gd name="T6" fmla="*/ 0 w 3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4">
                  <a:moveTo>
                    <a:pt x="0" y="24"/>
                  </a:moveTo>
                  <a:cubicBezTo>
                    <a:pt x="0" y="24"/>
                    <a:pt x="2" y="12"/>
                    <a:pt x="3" y="0"/>
                  </a:cubicBezTo>
                  <a:cubicBezTo>
                    <a:pt x="2" y="1"/>
                    <a:pt x="2" y="1"/>
                    <a:pt x="1" y="1"/>
                  </a:cubicBezTo>
                  <a:lnTo>
                    <a:pt x="0" y="2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1" name="Freeform 457">
              <a:extLst>
                <a:ext uri="{FF2B5EF4-FFF2-40B4-BE49-F238E27FC236}">
                  <a16:creationId xmlns:a16="http://schemas.microsoft.com/office/drawing/2014/main" id="{91AEB579-115A-4A25-A79B-A5A02C9A356A}"/>
                </a:ext>
              </a:extLst>
            </p:cNvPr>
            <p:cNvSpPr>
              <a:spLocks/>
            </p:cNvSpPr>
            <p:nvPr/>
          </p:nvSpPr>
          <p:spPr bwMode="gray">
            <a:xfrm>
              <a:off x="6464204" y="3059341"/>
              <a:ext cx="304609" cy="251980"/>
            </a:xfrm>
            <a:custGeom>
              <a:avLst/>
              <a:gdLst>
                <a:gd name="T0" fmla="*/ 177 w 575"/>
                <a:gd name="T1" fmla="*/ 410 h 476"/>
                <a:gd name="T2" fmla="*/ 200 w 575"/>
                <a:gd name="T3" fmla="*/ 399 h 476"/>
                <a:gd name="T4" fmla="*/ 238 w 575"/>
                <a:gd name="T5" fmla="*/ 374 h 476"/>
                <a:gd name="T6" fmla="*/ 260 w 575"/>
                <a:gd name="T7" fmla="*/ 394 h 476"/>
                <a:gd name="T8" fmla="*/ 286 w 575"/>
                <a:gd name="T9" fmla="*/ 392 h 476"/>
                <a:gd name="T10" fmla="*/ 311 w 575"/>
                <a:gd name="T11" fmla="*/ 408 h 476"/>
                <a:gd name="T12" fmla="*/ 337 w 575"/>
                <a:gd name="T13" fmla="*/ 417 h 476"/>
                <a:gd name="T14" fmla="*/ 359 w 575"/>
                <a:gd name="T15" fmla="*/ 426 h 476"/>
                <a:gd name="T16" fmla="*/ 391 w 575"/>
                <a:gd name="T17" fmla="*/ 466 h 476"/>
                <a:gd name="T18" fmla="*/ 436 w 575"/>
                <a:gd name="T19" fmla="*/ 476 h 476"/>
                <a:gd name="T20" fmla="*/ 515 w 575"/>
                <a:gd name="T21" fmla="*/ 460 h 476"/>
                <a:gd name="T22" fmla="*/ 530 w 575"/>
                <a:gd name="T23" fmla="*/ 457 h 476"/>
                <a:gd name="T24" fmla="*/ 532 w 575"/>
                <a:gd name="T25" fmla="*/ 419 h 476"/>
                <a:gd name="T26" fmla="*/ 541 w 575"/>
                <a:gd name="T27" fmla="*/ 389 h 476"/>
                <a:gd name="T28" fmla="*/ 542 w 575"/>
                <a:gd name="T29" fmla="*/ 347 h 476"/>
                <a:gd name="T30" fmla="*/ 522 w 575"/>
                <a:gd name="T31" fmla="*/ 296 h 476"/>
                <a:gd name="T32" fmla="*/ 483 w 575"/>
                <a:gd name="T33" fmla="*/ 168 h 476"/>
                <a:gd name="T34" fmla="*/ 523 w 575"/>
                <a:gd name="T35" fmla="*/ 109 h 476"/>
                <a:gd name="T36" fmla="*/ 530 w 575"/>
                <a:gd name="T37" fmla="*/ 40 h 476"/>
                <a:gd name="T38" fmla="*/ 532 w 575"/>
                <a:gd name="T39" fmla="*/ 2 h 476"/>
                <a:gd name="T40" fmla="*/ 460 w 575"/>
                <a:gd name="T41" fmla="*/ 18 h 476"/>
                <a:gd name="T42" fmla="*/ 363 w 575"/>
                <a:gd name="T43" fmla="*/ 13 h 476"/>
                <a:gd name="T44" fmla="*/ 326 w 575"/>
                <a:gd name="T45" fmla="*/ 11 h 476"/>
                <a:gd name="T46" fmla="*/ 296 w 575"/>
                <a:gd name="T47" fmla="*/ 2 h 476"/>
                <a:gd name="T48" fmla="*/ 288 w 575"/>
                <a:gd name="T49" fmla="*/ 17 h 476"/>
                <a:gd name="T50" fmla="*/ 277 w 575"/>
                <a:gd name="T51" fmla="*/ 13 h 476"/>
                <a:gd name="T52" fmla="*/ 273 w 575"/>
                <a:gd name="T53" fmla="*/ 24 h 476"/>
                <a:gd name="T54" fmla="*/ 252 w 575"/>
                <a:gd name="T55" fmla="*/ 0 h 476"/>
                <a:gd name="T56" fmla="*/ 250 w 575"/>
                <a:gd name="T57" fmla="*/ 27 h 476"/>
                <a:gd name="T58" fmla="*/ 235 w 575"/>
                <a:gd name="T59" fmla="*/ 38 h 476"/>
                <a:gd name="T60" fmla="*/ 197 w 575"/>
                <a:gd name="T61" fmla="*/ 47 h 476"/>
                <a:gd name="T62" fmla="*/ 149 w 575"/>
                <a:gd name="T63" fmla="*/ 41 h 476"/>
                <a:gd name="T64" fmla="*/ 140 w 575"/>
                <a:gd name="T65" fmla="*/ 75 h 476"/>
                <a:gd name="T66" fmla="*/ 98 w 575"/>
                <a:gd name="T67" fmla="*/ 88 h 476"/>
                <a:gd name="T68" fmla="*/ 90 w 575"/>
                <a:gd name="T69" fmla="*/ 100 h 476"/>
                <a:gd name="T70" fmla="*/ 64 w 575"/>
                <a:gd name="T71" fmla="*/ 98 h 476"/>
                <a:gd name="T72" fmla="*/ 67 w 575"/>
                <a:gd name="T73" fmla="*/ 118 h 476"/>
                <a:gd name="T74" fmla="*/ 33 w 575"/>
                <a:gd name="T75" fmla="*/ 124 h 476"/>
                <a:gd name="T76" fmla="*/ 25 w 575"/>
                <a:gd name="T77" fmla="*/ 135 h 476"/>
                <a:gd name="T78" fmla="*/ 9 w 575"/>
                <a:gd name="T79" fmla="*/ 138 h 476"/>
                <a:gd name="T80" fmla="*/ 5 w 575"/>
                <a:gd name="T81" fmla="*/ 149 h 476"/>
                <a:gd name="T82" fmla="*/ 8 w 575"/>
                <a:gd name="T83" fmla="*/ 172 h 476"/>
                <a:gd name="T84" fmla="*/ 11 w 575"/>
                <a:gd name="T85" fmla="*/ 195 h 476"/>
                <a:gd name="T86" fmla="*/ 26 w 575"/>
                <a:gd name="T87" fmla="*/ 192 h 476"/>
                <a:gd name="T88" fmla="*/ 16 w 575"/>
                <a:gd name="T89" fmla="*/ 230 h 476"/>
                <a:gd name="T90" fmla="*/ 31 w 575"/>
                <a:gd name="T91" fmla="*/ 234 h 476"/>
                <a:gd name="T92" fmla="*/ 45 w 575"/>
                <a:gd name="T93" fmla="*/ 250 h 476"/>
                <a:gd name="T94" fmla="*/ 26 w 575"/>
                <a:gd name="T95" fmla="*/ 257 h 476"/>
                <a:gd name="T96" fmla="*/ 25 w 575"/>
                <a:gd name="T97" fmla="*/ 291 h 476"/>
                <a:gd name="T98" fmla="*/ 57 w 575"/>
                <a:gd name="T99" fmla="*/ 324 h 476"/>
                <a:gd name="T100" fmla="*/ 72 w 575"/>
                <a:gd name="T101" fmla="*/ 336 h 476"/>
                <a:gd name="T102" fmla="*/ 94 w 575"/>
                <a:gd name="T103" fmla="*/ 337 h 476"/>
                <a:gd name="T104" fmla="*/ 124 w 575"/>
                <a:gd name="T105" fmla="*/ 342 h 476"/>
                <a:gd name="T106" fmla="*/ 158 w 575"/>
                <a:gd name="T107" fmla="*/ 328 h 476"/>
                <a:gd name="T108" fmla="*/ 159 w 575"/>
                <a:gd name="T109" fmla="*/ 386 h 476"/>
                <a:gd name="T110" fmla="*/ 153 w 575"/>
                <a:gd name="T111" fmla="*/ 435 h 476"/>
                <a:gd name="T112" fmla="*/ 165 w 575"/>
                <a:gd name="T113" fmla="*/ 421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75" h="476">
                  <a:moveTo>
                    <a:pt x="165" y="421"/>
                  </a:moveTo>
                  <a:cubicBezTo>
                    <a:pt x="177" y="410"/>
                    <a:pt x="177" y="410"/>
                    <a:pt x="177" y="410"/>
                  </a:cubicBezTo>
                  <a:cubicBezTo>
                    <a:pt x="187" y="422"/>
                    <a:pt x="187" y="422"/>
                    <a:pt x="187" y="422"/>
                  </a:cubicBezTo>
                  <a:cubicBezTo>
                    <a:pt x="200" y="399"/>
                    <a:pt x="200" y="399"/>
                    <a:pt x="200" y="399"/>
                  </a:cubicBezTo>
                  <a:cubicBezTo>
                    <a:pt x="218" y="404"/>
                    <a:pt x="218" y="404"/>
                    <a:pt x="218" y="404"/>
                  </a:cubicBezTo>
                  <a:cubicBezTo>
                    <a:pt x="238" y="374"/>
                    <a:pt x="238" y="374"/>
                    <a:pt x="238" y="374"/>
                  </a:cubicBezTo>
                  <a:cubicBezTo>
                    <a:pt x="249" y="375"/>
                    <a:pt x="249" y="375"/>
                    <a:pt x="249" y="375"/>
                  </a:cubicBezTo>
                  <a:cubicBezTo>
                    <a:pt x="260" y="394"/>
                    <a:pt x="260" y="394"/>
                    <a:pt x="260" y="394"/>
                  </a:cubicBezTo>
                  <a:cubicBezTo>
                    <a:pt x="264" y="376"/>
                    <a:pt x="264" y="376"/>
                    <a:pt x="264" y="376"/>
                  </a:cubicBezTo>
                  <a:cubicBezTo>
                    <a:pt x="286" y="392"/>
                    <a:pt x="286" y="392"/>
                    <a:pt x="286" y="392"/>
                  </a:cubicBezTo>
                  <a:cubicBezTo>
                    <a:pt x="301" y="393"/>
                    <a:pt x="301" y="393"/>
                    <a:pt x="301" y="393"/>
                  </a:cubicBezTo>
                  <a:cubicBezTo>
                    <a:pt x="311" y="408"/>
                    <a:pt x="311" y="408"/>
                    <a:pt x="311" y="408"/>
                  </a:cubicBezTo>
                  <a:cubicBezTo>
                    <a:pt x="323" y="401"/>
                    <a:pt x="323" y="401"/>
                    <a:pt x="323" y="401"/>
                  </a:cubicBezTo>
                  <a:cubicBezTo>
                    <a:pt x="323" y="401"/>
                    <a:pt x="330" y="417"/>
                    <a:pt x="337" y="417"/>
                  </a:cubicBezTo>
                  <a:cubicBezTo>
                    <a:pt x="345" y="418"/>
                    <a:pt x="360" y="411"/>
                    <a:pt x="360" y="411"/>
                  </a:cubicBezTo>
                  <a:cubicBezTo>
                    <a:pt x="359" y="426"/>
                    <a:pt x="359" y="426"/>
                    <a:pt x="359" y="426"/>
                  </a:cubicBezTo>
                  <a:cubicBezTo>
                    <a:pt x="359" y="426"/>
                    <a:pt x="374" y="434"/>
                    <a:pt x="381" y="438"/>
                  </a:cubicBezTo>
                  <a:cubicBezTo>
                    <a:pt x="388" y="446"/>
                    <a:pt x="384" y="465"/>
                    <a:pt x="391" y="466"/>
                  </a:cubicBezTo>
                  <a:cubicBezTo>
                    <a:pt x="425" y="467"/>
                    <a:pt x="425" y="467"/>
                    <a:pt x="425" y="467"/>
                  </a:cubicBezTo>
                  <a:cubicBezTo>
                    <a:pt x="436" y="476"/>
                    <a:pt x="436" y="476"/>
                    <a:pt x="436" y="476"/>
                  </a:cubicBezTo>
                  <a:cubicBezTo>
                    <a:pt x="478" y="451"/>
                    <a:pt x="478" y="451"/>
                    <a:pt x="478" y="451"/>
                  </a:cubicBezTo>
                  <a:cubicBezTo>
                    <a:pt x="478" y="451"/>
                    <a:pt x="503" y="463"/>
                    <a:pt x="515" y="460"/>
                  </a:cubicBezTo>
                  <a:cubicBezTo>
                    <a:pt x="518" y="460"/>
                    <a:pt x="521" y="460"/>
                    <a:pt x="525" y="460"/>
                  </a:cubicBezTo>
                  <a:cubicBezTo>
                    <a:pt x="527" y="459"/>
                    <a:pt x="529" y="458"/>
                    <a:pt x="530" y="457"/>
                  </a:cubicBezTo>
                  <a:cubicBezTo>
                    <a:pt x="527" y="442"/>
                    <a:pt x="527" y="442"/>
                    <a:pt x="527" y="442"/>
                  </a:cubicBezTo>
                  <a:cubicBezTo>
                    <a:pt x="532" y="419"/>
                    <a:pt x="532" y="419"/>
                    <a:pt x="532" y="419"/>
                  </a:cubicBezTo>
                  <a:cubicBezTo>
                    <a:pt x="532" y="419"/>
                    <a:pt x="543" y="419"/>
                    <a:pt x="547" y="412"/>
                  </a:cubicBezTo>
                  <a:cubicBezTo>
                    <a:pt x="547" y="404"/>
                    <a:pt x="541" y="389"/>
                    <a:pt x="541" y="389"/>
                  </a:cubicBezTo>
                  <a:cubicBezTo>
                    <a:pt x="541" y="389"/>
                    <a:pt x="571" y="383"/>
                    <a:pt x="575" y="375"/>
                  </a:cubicBezTo>
                  <a:cubicBezTo>
                    <a:pt x="575" y="367"/>
                    <a:pt x="542" y="347"/>
                    <a:pt x="542" y="347"/>
                  </a:cubicBezTo>
                  <a:cubicBezTo>
                    <a:pt x="542" y="347"/>
                    <a:pt x="543" y="335"/>
                    <a:pt x="540" y="320"/>
                  </a:cubicBezTo>
                  <a:cubicBezTo>
                    <a:pt x="541" y="308"/>
                    <a:pt x="522" y="296"/>
                    <a:pt x="522" y="296"/>
                  </a:cubicBezTo>
                  <a:cubicBezTo>
                    <a:pt x="522" y="296"/>
                    <a:pt x="520" y="258"/>
                    <a:pt x="510" y="234"/>
                  </a:cubicBezTo>
                  <a:cubicBezTo>
                    <a:pt x="500" y="211"/>
                    <a:pt x="483" y="168"/>
                    <a:pt x="483" y="168"/>
                  </a:cubicBezTo>
                  <a:cubicBezTo>
                    <a:pt x="483" y="168"/>
                    <a:pt x="495" y="157"/>
                    <a:pt x="503" y="150"/>
                  </a:cubicBezTo>
                  <a:cubicBezTo>
                    <a:pt x="507" y="142"/>
                    <a:pt x="523" y="109"/>
                    <a:pt x="523" y="109"/>
                  </a:cubicBezTo>
                  <a:cubicBezTo>
                    <a:pt x="537" y="52"/>
                    <a:pt x="537" y="52"/>
                    <a:pt x="537" y="52"/>
                  </a:cubicBezTo>
                  <a:cubicBezTo>
                    <a:pt x="537" y="52"/>
                    <a:pt x="530" y="44"/>
                    <a:pt x="530" y="40"/>
                  </a:cubicBezTo>
                  <a:cubicBezTo>
                    <a:pt x="531" y="33"/>
                    <a:pt x="554" y="22"/>
                    <a:pt x="554" y="22"/>
                  </a:cubicBezTo>
                  <a:cubicBezTo>
                    <a:pt x="532" y="2"/>
                    <a:pt x="532" y="2"/>
                    <a:pt x="532" y="2"/>
                  </a:cubicBezTo>
                  <a:cubicBezTo>
                    <a:pt x="532" y="2"/>
                    <a:pt x="528" y="17"/>
                    <a:pt x="516" y="20"/>
                  </a:cubicBezTo>
                  <a:cubicBezTo>
                    <a:pt x="505" y="27"/>
                    <a:pt x="483" y="15"/>
                    <a:pt x="460" y="18"/>
                  </a:cubicBezTo>
                  <a:cubicBezTo>
                    <a:pt x="438" y="20"/>
                    <a:pt x="448" y="32"/>
                    <a:pt x="422" y="31"/>
                  </a:cubicBezTo>
                  <a:cubicBezTo>
                    <a:pt x="392" y="30"/>
                    <a:pt x="363" y="13"/>
                    <a:pt x="363" y="13"/>
                  </a:cubicBezTo>
                  <a:cubicBezTo>
                    <a:pt x="352" y="20"/>
                    <a:pt x="352" y="20"/>
                    <a:pt x="352" y="20"/>
                  </a:cubicBezTo>
                  <a:cubicBezTo>
                    <a:pt x="326" y="11"/>
                    <a:pt x="326" y="11"/>
                    <a:pt x="326" y="11"/>
                  </a:cubicBezTo>
                  <a:cubicBezTo>
                    <a:pt x="303" y="14"/>
                    <a:pt x="303" y="14"/>
                    <a:pt x="303" y="14"/>
                  </a:cubicBezTo>
                  <a:cubicBezTo>
                    <a:pt x="296" y="2"/>
                    <a:pt x="296" y="2"/>
                    <a:pt x="296" y="2"/>
                  </a:cubicBezTo>
                  <a:cubicBezTo>
                    <a:pt x="285" y="6"/>
                    <a:pt x="285" y="6"/>
                    <a:pt x="285" y="6"/>
                  </a:cubicBezTo>
                  <a:cubicBezTo>
                    <a:pt x="288" y="17"/>
                    <a:pt x="288" y="17"/>
                    <a:pt x="288" y="17"/>
                  </a:cubicBezTo>
                  <a:cubicBezTo>
                    <a:pt x="277" y="17"/>
                    <a:pt x="277" y="17"/>
                    <a:pt x="277" y="17"/>
                  </a:cubicBezTo>
                  <a:cubicBezTo>
                    <a:pt x="277" y="13"/>
                    <a:pt x="277" y="13"/>
                    <a:pt x="277" y="13"/>
                  </a:cubicBezTo>
                  <a:cubicBezTo>
                    <a:pt x="273" y="13"/>
                    <a:pt x="273" y="13"/>
                    <a:pt x="273" y="13"/>
                  </a:cubicBezTo>
                  <a:cubicBezTo>
                    <a:pt x="273" y="24"/>
                    <a:pt x="273" y="24"/>
                    <a:pt x="273" y="24"/>
                  </a:cubicBezTo>
                  <a:cubicBezTo>
                    <a:pt x="265" y="24"/>
                    <a:pt x="265" y="24"/>
                    <a:pt x="265" y="24"/>
                  </a:cubicBezTo>
                  <a:cubicBezTo>
                    <a:pt x="252" y="0"/>
                    <a:pt x="252" y="0"/>
                    <a:pt x="252" y="0"/>
                  </a:cubicBezTo>
                  <a:cubicBezTo>
                    <a:pt x="248" y="4"/>
                    <a:pt x="248" y="4"/>
                    <a:pt x="248" y="4"/>
                  </a:cubicBezTo>
                  <a:cubicBezTo>
                    <a:pt x="248" y="4"/>
                    <a:pt x="254" y="23"/>
                    <a:pt x="250" y="27"/>
                  </a:cubicBezTo>
                  <a:cubicBezTo>
                    <a:pt x="247" y="27"/>
                    <a:pt x="236" y="15"/>
                    <a:pt x="236" y="15"/>
                  </a:cubicBezTo>
                  <a:cubicBezTo>
                    <a:pt x="235" y="38"/>
                    <a:pt x="235" y="38"/>
                    <a:pt x="235" y="38"/>
                  </a:cubicBezTo>
                  <a:cubicBezTo>
                    <a:pt x="235" y="38"/>
                    <a:pt x="235" y="41"/>
                    <a:pt x="227" y="45"/>
                  </a:cubicBezTo>
                  <a:cubicBezTo>
                    <a:pt x="219" y="48"/>
                    <a:pt x="197" y="47"/>
                    <a:pt x="197" y="47"/>
                  </a:cubicBezTo>
                  <a:cubicBezTo>
                    <a:pt x="197" y="47"/>
                    <a:pt x="178" y="58"/>
                    <a:pt x="174" y="58"/>
                  </a:cubicBezTo>
                  <a:cubicBezTo>
                    <a:pt x="170" y="57"/>
                    <a:pt x="153" y="37"/>
                    <a:pt x="149" y="41"/>
                  </a:cubicBezTo>
                  <a:cubicBezTo>
                    <a:pt x="145" y="45"/>
                    <a:pt x="155" y="68"/>
                    <a:pt x="155" y="68"/>
                  </a:cubicBezTo>
                  <a:cubicBezTo>
                    <a:pt x="140" y="75"/>
                    <a:pt x="140" y="75"/>
                    <a:pt x="140" y="75"/>
                  </a:cubicBezTo>
                  <a:cubicBezTo>
                    <a:pt x="140" y="75"/>
                    <a:pt x="114" y="66"/>
                    <a:pt x="106" y="70"/>
                  </a:cubicBezTo>
                  <a:cubicBezTo>
                    <a:pt x="99" y="73"/>
                    <a:pt x="98" y="88"/>
                    <a:pt x="98" y="88"/>
                  </a:cubicBezTo>
                  <a:cubicBezTo>
                    <a:pt x="87" y="88"/>
                    <a:pt x="87" y="88"/>
                    <a:pt x="87" y="88"/>
                  </a:cubicBezTo>
                  <a:cubicBezTo>
                    <a:pt x="90" y="100"/>
                    <a:pt x="90" y="100"/>
                    <a:pt x="90" y="100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8"/>
                    <a:pt x="64" y="98"/>
                    <a:pt x="64" y="98"/>
                  </a:cubicBezTo>
                  <a:cubicBezTo>
                    <a:pt x="64" y="98"/>
                    <a:pt x="78" y="118"/>
                    <a:pt x="74" y="122"/>
                  </a:cubicBezTo>
                  <a:cubicBezTo>
                    <a:pt x="70" y="125"/>
                    <a:pt x="67" y="118"/>
                    <a:pt x="67" y="118"/>
                  </a:cubicBezTo>
                  <a:cubicBezTo>
                    <a:pt x="40" y="120"/>
                    <a:pt x="40" y="120"/>
                    <a:pt x="40" y="120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28" y="135"/>
                    <a:pt x="28" y="135"/>
                    <a:pt x="28" y="135"/>
                  </a:cubicBezTo>
                  <a:cubicBezTo>
                    <a:pt x="25" y="135"/>
                    <a:pt x="25" y="135"/>
                    <a:pt x="25" y="135"/>
                  </a:cubicBezTo>
                  <a:cubicBezTo>
                    <a:pt x="9" y="142"/>
                    <a:pt x="9" y="142"/>
                    <a:pt x="9" y="142"/>
                  </a:cubicBezTo>
                  <a:cubicBezTo>
                    <a:pt x="9" y="138"/>
                    <a:pt x="9" y="138"/>
                    <a:pt x="9" y="138"/>
                  </a:cubicBezTo>
                  <a:cubicBezTo>
                    <a:pt x="6" y="138"/>
                    <a:pt x="6" y="138"/>
                    <a:pt x="6" y="138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12" y="157"/>
                    <a:pt x="12" y="157"/>
                    <a:pt x="12" y="157"/>
                  </a:cubicBezTo>
                  <a:cubicBezTo>
                    <a:pt x="8" y="172"/>
                    <a:pt x="8" y="172"/>
                    <a:pt x="8" y="172"/>
                  </a:cubicBezTo>
                  <a:cubicBezTo>
                    <a:pt x="8" y="172"/>
                    <a:pt x="0" y="172"/>
                    <a:pt x="0" y="179"/>
                  </a:cubicBezTo>
                  <a:cubicBezTo>
                    <a:pt x="0" y="187"/>
                    <a:pt x="7" y="195"/>
                    <a:pt x="11" y="195"/>
                  </a:cubicBezTo>
                  <a:cubicBezTo>
                    <a:pt x="18" y="196"/>
                    <a:pt x="22" y="188"/>
                    <a:pt x="22" y="188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7" y="203"/>
                    <a:pt x="6" y="210"/>
                  </a:cubicBezTo>
                  <a:cubicBezTo>
                    <a:pt x="2" y="218"/>
                    <a:pt x="16" y="230"/>
                    <a:pt x="16" y="230"/>
                  </a:cubicBezTo>
                  <a:cubicBezTo>
                    <a:pt x="12" y="245"/>
                    <a:pt x="12" y="245"/>
                    <a:pt x="12" y="245"/>
                  </a:cubicBezTo>
                  <a:cubicBezTo>
                    <a:pt x="31" y="234"/>
                    <a:pt x="31" y="234"/>
                    <a:pt x="31" y="234"/>
                  </a:cubicBezTo>
                  <a:cubicBezTo>
                    <a:pt x="50" y="239"/>
                    <a:pt x="50" y="239"/>
                    <a:pt x="50" y="239"/>
                  </a:cubicBezTo>
                  <a:cubicBezTo>
                    <a:pt x="45" y="250"/>
                    <a:pt x="45" y="250"/>
                    <a:pt x="45" y="250"/>
                  </a:cubicBezTo>
                  <a:cubicBezTo>
                    <a:pt x="23" y="253"/>
                    <a:pt x="23" y="253"/>
                    <a:pt x="23" y="253"/>
                  </a:cubicBezTo>
                  <a:cubicBezTo>
                    <a:pt x="26" y="257"/>
                    <a:pt x="26" y="257"/>
                    <a:pt x="26" y="257"/>
                  </a:cubicBezTo>
                  <a:cubicBezTo>
                    <a:pt x="19" y="261"/>
                    <a:pt x="19" y="261"/>
                    <a:pt x="19" y="261"/>
                  </a:cubicBezTo>
                  <a:cubicBezTo>
                    <a:pt x="25" y="291"/>
                    <a:pt x="25" y="291"/>
                    <a:pt x="25" y="291"/>
                  </a:cubicBezTo>
                  <a:cubicBezTo>
                    <a:pt x="25" y="291"/>
                    <a:pt x="36" y="288"/>
                    <a:pt x="43" y="296"/>
                  </a:cubicBezTo>
                  <a:cubicBezTo>
                    <a:pt x="51" y="304"/>
                    <a:pt x="54" y="316"/>
                    <a:pt x="57" y="324"/>
                  </a:cubicBezTo>
                  <a:cubicBezTo>
                    <a:pt x="60" y="331"/>
                    <a:pt x="64" y="339"/>
                    <a:pt x="64" y="339"/>
                  </a:cubicBezTo>
                  <a:cubicBezTo>
                    <a:pt x="72" y="336"/>
                    <a:pt x="72" y="336"/>
                    <a:pt x="72" y="336"/>
                  </a:cubicBezTo>
                  <a:cubicBezTo>
                    <a:pt x="79" y="344"/>
                    <a:pt x="79" y="344"/>
                    <a:pt x="79" y="344"/>
                  </a:cubicBezTo>
                  <a:cubicBezTo>
                    <a:pt x="94" y="337"/>
                    <a:pt x="94" y="337"/>
                    <a:pt x="94" y="337"/>
                  </a:cubicBezTo>
                  <a:cubicBezTo>
                    <a:pt x="112" y="353"/>
                    <a:pt x="112" y="353"/>
                    <a:pt x="112" y="353"/>
                  </a:cubicBezTo>
                  <a:cubicBezTo>
                    <a:pt x="124" y="342"/>
                    <a:pt x="124" y="342"/>
                    <a:pt x="124" y="342"/>
                  </a:cubicBezTo>
                  <a:cubicBezTo>
                    <a:pt x="124" y="342"/>
                    <a:pt x="124" y="323"/>
                    <a:pt x="128" y="319"/>
                  </a:cubicBezTo>
                  <a:cubicBezTo>
                    <a:pt x="136" y="316"/>
                    <a:pt x="155" y="321"/>
                    <a:pt x="158" y="328"/>
                  </a:cubicBezTo>
                  <a:cubicBezTo>
                    <a:pt x="165" y="333"/>
                    <a:pt x="149" y="351"/>
                    <a:pt x="149" y="351"/>
                  </a:cubicBezTo>
                  <a:cubicBezTo>
                    <a:pt x="159" y="386"/>
                    <a:pt x="159" y="386"/>
                    <a:pt x="159" y="386"/>
                  </a:cubicBezTo>
                  <a:cubicBezTo>
                    <a:pt x="150" y="412"/>
                    <a:pt x="150" y="412"/>
                    <a:pt x="150" y="412"/>
                  </a:cubicBezTo>
                  <a:cubicBezTo>
                    <a:pt x="153" y="435"/>
                    <a:pt x="153" y="435"/>
                    <a:pt x="153" y="435"/>
                  </a:cubicBezTo>
                  <a:cubicBezTo>
                    <a:pt x="160" y="436"/>
                    <a:pt x="160" y="436"/>
                    <a:pt x="160" y="436"/>
                  </a:cubicBezTo>
                  <a:lnTo>
                    <a:pt x="165" y="42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2" name="Freeform 458">
              <a:extLst>
                <a:ext uri="{FF2B5EF4-FFF2-40B4-BE49-F238E27FC236}">
                  <a16:creationId xmlns:a16="http://schemas.microsoft.com/office/drawing/2014/main" id="{8EBC50A2-4957-4378-BCA6-5E50D8053041}"/>
                </a:ext>
              </a:extLst>
            </p:cNvPr>
            <p:cNvSpPr>
              <a:spLocks/>
            </p:cNvSpPr>
            <p:nvPr/>
          </p:nvSpPr>
          <p:spPr bwMode="gray">
            <a:xfrm>
              <a:off x="6376491" y="3151840"/>
              <a:ext cx="66982" cy="51034"/>
            </a:xfrm>
            <a:custGeom>
              <a:avLst/>
              <a:gdLst>
                <a:gd name="T0" fmla="*/ 41 w 127"/>
                <a:gd name="T1" fmla="*/ 53 h 97"/>
                <a:gd name="T2" fmla="*/ 60 w 127"/>
                <a:gd name="T3" fmla="*/ 65 h 97"/>
                <a:gd name="T4" fmla="*/ 56 w 127"/>
                <a:gd name="T5" fmla="*/ 73 h 97"/>
                <a:gd name="T6" fmla="*/ 66 w 127"/>
                <a:gd name="T7" fmla="*/ 96 h 97"/>
                <a:gd name="T8" fmla="*/ 77 w 127"/>
                <a:gd name="T9" fmla="*/ 97 h 97"/>
                <a:gd name="T10" fmla="*/ 85 w 127"/>
                <a:gd name="T11" fmla="*/ 86 h 97"/>
                <a:gd name="T12" fmla="*/ 89 w 127"/>
                <a:gd name="T13" fmla="*/ 78 h 97"/>
                <a:gd name="T14" fmla="*/ 96 w 127"/>
                <a:gd name="T15" fmla="*/ 79 h 97"/>
                <a:gd name="T16" fmla="*/ 104 w 127"/>
                <a:gd name="T17" fmla="*/ 71 h 97"/>
                <a:gd name="T18" fmla="*/ 101 w 127"/>
                <a:gd name="T19" fmla="*/ 60 h 97"/>
                <a:gd name="T20" fmla="*/ 127 w 127"/>
                <a:gd name="T21" fmla="*/ 57 h 97"/>
                <a:gd name="T22" fmla="*/ 106 w 127"/>
                <a:gd name="T23" fmla="*/ 33 h 97"/>
                <a:gd name="T24" fmla="*/ 88 w 127"/>
                <a:gd name="T25" fmla="*/ 25 h 97"/>
                <a:gd name="T26" fmla="*/ 73 w 127"/>
                <a:gd name="T27" fmla="*/ 9 h 97"/>
                <a:gd name="T28" fmla="*/ 63 w 127"/>
                <a:gd name="T29" fmla="*/ 0 h 97"/>
                <a:gd name="T30" fmla="*/ 65 w 127"/>
                <a:gd name="T31" fmla="*/ 20 h 97"/>
                <a:gd name="T32" fmla="*/ 49 w 127"/>
                <a:gd name="T33" fmla="*/ 42 h 97"/>
                <a:gd name="T34" fmla="*/ 23 w 127"/>
                <a:gd name="T35" fmla="*/ 48 h 97"/>
                <a:gd name="T36" fmla="*/ 16 w 127"/>
                <a:gd name="T37" fmla="*/ 44 h 97"/>
                <a:gd name="T38" fmla="*/ 0 w 127"/>
                <a:gd name="T39" fmla="*/ 51 h 97"/>
                <a:gd name="T40" fmla="*/ 26 w 127"/>
                <a:gd name="T41" fmla="*/ 64 h 97"/>
                <a:gd name="T42" fmla="*/ 41 w 127"/>
                <a:gd name="T43" fmla="*/ 5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7" h="97">
                  <a:moveTo>
                    <a:pt x="41" y="53"/>
                  </a:moveTo>
                  <a:cubicBezTo>
                    <a:pt x="60" y="65"/>
                    <a:pt x="60" y="65"/>
                    <a:pt x="60" y="65"/>
                  </a:cubicBezTo>
                  <a:cubicBezTo>
                    <a:pt x="56" y="73"/>
                    <a:pt x="56" y="73"/>
                    <a:pt x="56" y="73"/>
                  </a:cubicBezTo>
                  <a:cubicBezTo>
                    <a:pt x="66" y="96"/>
                    <a:pt x="66" y="96"/>
                    <a:pt x="66" y="96"/>
                  </a:cubicBezTo>
                  <a:cubicBezTo>
                    <a:pt x="77" y="97"/>
                    <a:pt x="77" y="97"/>
                    <a:pt x="77" y="97"/>
                  </a:cubicBezTo>
                  <a:cubicBezTo>
                    <a:pt x="85" y="86"/>
                    <a:pt x="85" y="86"/>
                    <a:pt x="85" y="86"/>
                  </a:cubicBezTo>
                  <a:cubicBezTo>
                    <a:pt x="89" y="78"/>
                    <a:pt x="89" y="78"/>
                    <a:pt x="89" y="78"/>
                  </a:cubicBezTo>
                  <a:cubicBezTo>
                    <a:pt x="96" y="79"/>
                    <a:pt x="96" y="79"/>
                    <a:pt x="96" y="79"/>
                  </a:cubicBezTo>
                  <a:cubicBezTo>
                    <a:pt x="104" y="71"/>
                    <a:pt x="104" y="71"/>
                    <a:pt x="104" y="71"/>
                  </a:cubicBezTo>
                  <a:cubicBezTo>
                    <a:pt x="101" y="60"/>
                    <a:pt x="101" y="60"/>
                    <a:pt x="101" y="60"/>
                  </a:cubicBezTo>
                  <a:cubicBezTo>
                    <a:pt x="127" y="57"/>
                    <a:pt x="127" y="57"/>
                    <a:pt x="127" y="57"/>
                  </a:cubicBezTo>
                  <a:cubicBezTo>
                    <a:pt x="127" y="57"/>
                    <a:pt x="113" y="41"/>
                    <a:pt x="106" y="33"/>
                  </a:cubicBezTo>
                  <a:cubicBezTo>
                    <a:pt x="95" y="25"/>
                    <a:pt x="88" y="25"/>
                    <a:pt x="88" y="25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5" y="20"/>
                    <a:pt x="65" y="20"/>
                    <a:pt x="65" y="20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26" y="64"/>
                    <a:pt x="26" y="64"/>
                    <a:pt x="26" y="64"/>
                  </a:cubicBezTo>
                  <a:lnTo>
                    <a:pt x="41" y="5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3" name="Freeform 459">
              <a:extLst>
                <a:ext uri="{FF2B5EF4-FFF2-40B4-BE49-F238E27FC236}">
                  <a16:creationId xmlns:a16="http://schemas.microsoft.com/office/drawing/2014/main" id="{BFF64D64-B8D3-47CE-A0F1-078BB0707D08}"/>
                </a:ext>
              </a:extLst>
            </p:cNvPr>
            <p:cNvSpPr>
              <a:spLocks/>
            </p:cNvSpPr>
            <p:nvPr/>
          </p:nvSpPr>
          <p:spPr bwMode="gray">
            <a:xfrm>
              <a:off x="6438688" y="3155029"/>
              <a:ext cx="33491" cy="15948"/>
            </a:xfrm>
            <a:custGeom>
              <a:avLst/>
              <a:gdLst>
                <a:gd name="T0" fmla="*/ 26 w 63"/>
                <a:gd name="T1" fmla="*/ 15 h 29"/>
                <a:gd name="T2" fmla="*/ 34 w 63"/>
                <a:gd name="T3" fmla="*/ 1 h 29"/>
                <a:gd name="T4" fmla="*/ 26 w 63"/>
                <a:gd name="T5" fmla="*/ 1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3" h="29">
                  <a:moveTo>
                    <a:pt x="26" y="15"/>
                  </a:moveTo>
                  <a:cubicBezTo>
                    <a:pt x="63" y="29"/>
                    <a:pt x="45" y="1"/>
                    <a:pt x="34" y="1"/>
                  </a:cubicBezTo>
                  <a:cubicBezTo>
                    <a:pt x="23" y="0"/>
                    <a:pt x="0" y="7"/>
                    <a:pt x="26" y="1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4" name="Freeform 460">
              <a:extLst>
                <a:ext uri="{FF2B5EF4-FFF2-40B4-BE49-F238E27FC236}">
                  <a16:creationId xmlns:a16="http://schemas.microsoft.com/office/drawing/2014/main" id="{FC360284-6843-47C9-A432-3DF8075FCA77}"/>
                </a:ext>
              </a:extLst>
            </p:cNvPr>
            <p:cNvSpPr>
              <a:spLocks/>
            </p:cNvSpPr>
            <p:nvPr/>
          </p:nvSpPr>
          <p:spPr bwMode="gray">
            <a:xfrm>
              <a:off x="6448256" y="3198090"/>
              <a:ext cx="22327" cy="20733"/>
            </a:xfrm>
            <a:custGeom>
              <a:avLst/>
              <a:gdLst>
                <a:gd name="T0" fmla="*/ 4 w 14"/>
                <a:gd name="T1" fmla="*/ 4 h 13"/>
                <a:gd name="T2" fmla="*/ 0 w 14"/>
                <a:gd name="T3" fmla="*/ 6 h 13"/>
                <a:gd name="T4" fmla="*/ 3 w 14"/>
                <a:gd name="T5" fmla="*/ 9 h 13"/>
                <a:gd name="T6" fmla="*/ 4 w 14"/>
                <a:gd name="T7" fmla="*/ 9 h 13"/>
                <a:gd name="T8" fmla="*/ 7 w 14"/>
                <a:gd name="T9" fmla="*/ 13 h 13"/>
                <a:gd name="T10" fmla="*/ 14 w 14"/>
                <a:gd name="T11" fmla="*/ 11 h 13"/>
                <a:gd name="T12" fmla="*/ 11 w 14"/>
                <a:gd name="T13" fmla="*/ 4 h 13"/>
                <a:gd name="T14" fmla="*/ 4 w 14"/>
                <a:gd name="T15" fmla="*/ 0 h 13"/>
                <a:gd name="T16" fmla="*/ 4 w 14"/>
                <a:gd name="T17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3">
                  <a:moveTo>
                    <a:pt x="4" y="4"/>
                  </a:moveTo>
                  <a:lnTo>
                    <a:pt x="0" y="6"/>
                  </a:lnTo>
                  <a:lnTo>
                    <a:pt x="3" y="9"/>
                  </a:lnTo>
                  <a:lnTo>
                    <a:pt x="4" y="9"/>
                  </a:lnTo>
                  <a:lnTo>
                    <a:pt x="7" y="13"/>
                  </a:lnTo>
                  <a:lnTo>
                    <a:pt x="14" y="11"/>
                  </a:lnTo>
                  <a:lnTo>
                    <a:pt x="11" y="4"/>
                  </a:lnTo>
                  <a:lnTo>
                    <a:pt x="4" y="0"/>
                  </a:lnTo>
                  <a:lnTo>
                    <a:pt x="4" y="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5" name="Freeform 461">
              <a:extLst>
                <a:ext uri="{FF2B5EF4-FFF2-40B4-BE49-F238E27FC236}">
                  <a16:creationId xmlns:a16="http://schemas.microsoft.com/office/drawing/2014/main" id="{00E91594-A038-4F0B-94EC-6C4FD33035D5}"/>
                </a:ext>
              </a:extLst>
            </p:cNvPr>
            <p:cNvSpPr>
              <a:spLocks/>
            </p:cNvSpPr>
            <p:nvPr/>
          </p:nvSpPr>
          <p:spPr bwMode="gray">
            <a:xfrm>
              <a:off x="6370111" y="3209253"/>
              <a:ext cx="89309" cy="92499"/>
            </a:xfrm>
            <a:custGeom>
              <a:avLst/>
              <a:gdLst>
                <a:gd name="T0" fmla="*/ 21 w 169"/>
                <a:gd name="T1" fmla="*/ 72 h 177"/>
                <a:gd name="T2" fmla="*/ 5 w 169"/>
                <a:gd name="T3" fmla="*/ 95 h 177"/>
                <a:gd name="T4" fmla="*/ 31 w 169"/>
                <a:gd name="T5" fmla="*/ 107 h 177"/>
                <a:gd name="T6" fmla="*/ 53 w 169"/>
                <a:gd name="T7" fmla="*/ 112 h 177"/>
                <a:gd name="T8" fmla="*/ 56 w 169"/>
                <a:gd name="T9" fmla="*/ 128 h 177"/>
                <a:gd name="T10" fmla="*/ 52 w 169"/>
                <a:gd name="T11" fmla="*/ 139 h 177"/>
                <a:gd name="T12" fmla="*/ 41 w 169"/>
                <a:gd name="T13" fmla="*/ 135 h 177"/>
                <a:gd name="T14" fmla="*/ 40 w 169"/>
                <a:gd name="T15" fmla="*/ 150 h 177"/>
                <a:gd name="T16" fmla="*/ 28 w 169"/>
                <a:gd name="T17" fmla="*/ 165 h 177"/>
                <a:gd name="T18" fmla="*/ 39 w 169"/>
                <a:gd name="T19" fmla="*/ 177 h 177"/>
                <a:gd name="T20" fmla="*/ 59 w 169"/>
                <a:gd name="T21" fmla="*/ 155 h 177"/>
                <a:gd name="T22" fmla="*/ 68 w 169"/>
                <a:gd name="T23" fmla="*/ 109 h 177"/>
                <a:gd name="T24" fmla="*/ 84 w 169"/>
                <a:gd name="T25" fmla="*/ 98 h 177"/>
                <a:gd name="T26" fmla="*/ 110 w 169"/>
                <a:gd name="T27" fmla="*/ 92 h 177"/>
                <a:gd name="T28" fmla="*/ 145 w 169"/>
                <a:gd name="T29" fmla="*/ 59 h 177"/>
                <a:gd name="T30" fmla="*/ 153 w 169"/>
                <a:gd name="T31" fmla="*/ 48 h 177"/>
                <a:gd name="T32" fmla="*/ 169 w 169"/>
                <a:gd name="T33" fmla="*/ 26 h 177"/>
                <a:gd name="T34" fmla="*/ 122 w 169"/>
                <a:gd name="T35" fmla="*/ 1 h 177"/>
                <a:gd name="T36" fmla="*/ 99 w 169"/>
                <a:gd name="T37" fmla="*/ 15 h 177"/>
                <a:gd name="T38" fmla="*/ 88 w 169"/>
                <a:gd name="T39" fmla="*/ 3 h 177"/>
                <a:gd name="T40" fmla="*/ 76 w 169"/>
                <a:gd name="T41" fmla="*/ 14 h 177"/>
                <a:gd name="T42" fmla="*/ 54 w 169"/>
                <a:gd name="T43" fmla="*/ 20 h 177"/>
                <a:gd name="T44" fmla="*/ 56 w 169"/>
                <a:gd name="T45" fmla="*/ 44 h 177"/>
                <a:gd name="T46" fmla="*/ 42 w 169"/>
                <a:gd name="T47" fmla="*/ 24 h 177"/>
                <a:gd name="T48" fmla="*/ 37 w 169"/>
                <a:gd name="T49" fmla="*/ 58 h 177"/>
                <a:gd name="T50" fmla="*/ 22 w 169"/>
                <a:gd name="T51" fmla="*/ 50 h 177"/>
                <a:gd name="T52" fmla="*/ 23 w 169"/>
                <a:gd name="T53" fmla="*/ 42 h 177"/>
                <a:gd name="T54" fmla="*/ 0 w 169"/>
                <a:gd name="T55" fmla="*/ 41 h 177"/>
                <a:gd name="T56" fmla="*/ 0 w 169"/>
                <a:gd name="T57" fmla="*/ 49 h 177"/>
                <a:gd name="T58" fmla="*/ 14 w 169"/>
                <a:gd name="T59" fmla="*/ 61 h 177"/>
                <a:gd name="T60" fmla="*/ 21 w 169"/>
                <a:gd name="T61" fmla="*/ 72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69" h="177">
                  <a:moveTo>
                    <a:pt x="21" y="72"/>
                  </a:moveTo>
                  <a:cubicBezTo>
                    <a:pt x="5" y="95"/>
                    <a:pt x="5" y="95"/>
                    <a:pt x="5" y="95"/>
                  </a:cubicBezTo>
                  <a:cubicBezTo>
                    <a:pt x="5" y="95"/>
                    <a:pt x="24" y="103"/>
                    <a:pt x="31" y="107"/>
                  </a:cubicBezTo>
                  <a:cubicBezTo>
                    <a:pt x="38" y="115"/>
                    <a:pt x="53" y="112"/>
                    <a:pt x="53" y="112"/>
                  </a:cubicBezTo>
                  <a:cubicBezTo>
                    <a:pt x="53" y="112"/>
                    <a:pt x="57" y="116"/>
                    <a:pt x="56" y="128"/>
                  </a:cubicBezTo>
                  <a:cubicBezTo>
                    <a:pt x="56" y="135"/>
                    <a:pt x="52" y="139"/>
                    <a:pt x="52" y="139"/>
                  </a:cubicBezTo>
                  <a:cubicBezTo>
                    <a:pt x="41" y="135"/>
                    <a:pt x="41" y="135"/>
                    <a:pt x="41" y="135"/>
                  </a:cubicBezTo>
                  <a:cubicBezTo>
                    <a:pt x="40" y="150"/>
                    <a:pt x="40" y="150"/>
                    <a:pt x="40" y="150"/>
                  </a:cubicBezTo>
                  <a:cubicBezTo>
                    <a:pt x="40" y="158"/>
                    <a:pt x="28" y="165"/>
                    <a:pt x="28" y="165"/>
                  </a:cubicBezTo>
                  <a:cubicBezTo>
                    <a:pt x="39" y="177"/>
                    <a:pt x="39" y="177"/>
                    <a:pt x="39" y="177"/>
                  </a:cubicBezTo>
                  <a:cubicBezTo>
                    <a:pt x="39" y="177"/>
                    <a:pt x="51" y="166"/>
                    <a:pt x="59" y="155"/>
                  </a:cubicBezTo>
                  <a:cubicBezTo>
                    <a:pt x="67" y="140"/>
                    <a:pt x="68" y="109"/>
                    <a:pt x="68" y="109"/>
                  </a:cubicBezTo>
                  <a:cubicBezTo>
                    <a:pt x="68" y="109"/>
                    <a:pt x="80" y="102"/>
                    <a:pt x="84" y="98"/>
                  </a:cubicBezTo>
                  <a:cubicBezTo>
                    <a:pt x="88" y="99"/>
                    <a:pt x="110" y="92"/>
                    <a:pt x="110" y="92"/>
                  </a:cubicBezTo>
                  <a:cubicBezTo>
                    <a:pt x="145" y="59"/>
                    <a:pt x="145" y="59"/>
                    <a:pt x="145" y="59"/>
                  </a:cubicBezTo>
                  <a:cubicBezTo>
                    <a:pt x="153" y="48"/>
                    <a:pt x="153" y="48"/>
                    <a:pt x="153" y="48"/>
                  </a:cubicBezTo>
                  <a:cubicBezTo>
                    <a:pt x="169" y="26"/>
                    <a:pt x="169" y="26"/>
                    <a:pt x="169" y="26"/>
                  </a:cubicBezTo>
                  <a:cubicBezTo>
                    <a:pt x="169" y="26"/>
                    <a:pt x="141" y="2"/>
                    <a:pt x="122" y="1"/>
                  </a:cubicBezTo>
                  <a:cubicBezTo>
                    <a:pt x="107" y="0"/>
                    <a:pt x="99" y="15"/>
                    <a:pt x="99" y="15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3"/>
                    <a:pt x="80" y="10"/>
                    <a:pt x="76" y="14"/>
                  </a:cubicBezTo>
                  <a:cubicBezTo>
                    <a:pt x="73" y="18"/>
                    <a:pt x="54" y="20"/>
                    <a:pt x="54" y="20"/>
                  </a:cubicBezTo>
                  <a:cubicBezTo>
                    <a:pt x="54" y="20"/>
                    <a:pt x="64" y="40"/>
                    <a:pt x="56" y="44"/>
                  </a:cubicBezTo>
                  <a:cubicBezTo>
                    <a:pt x="49" y="43"/>
                    <a:pt x="42" y="24"/>
                    <a:pt x="42" y="24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14" y="61"/>
                    <a:pt x="14" y="61"/>
                    <a:pt x="14" y="61"/>
                  </a:cubicBezTo>
                  <a:lnTo>
                    <a:pt x="21" y="7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6" name="Freeform 462">
              <a:extLst>
                <a:ext uri="{FF2B5EF4-FFF2-40B4-BE49-F238E27FC236}">
                  <a16:creationId xmlns:a16="http://schemas.microsoft.com/office/drawing/2014/main" id="{08DFEE7C-C2E3-4900-85DB-C89A84E3BE7A}"/>
                </a:ext>
              </a:extLst>
            </p:cNvPr>
            <p:cNvSpPr>
              <a:spLocks/>
            </p:cNvSpPr>
            <p:nvPr/>
          </p:nvSpPr>
          <p:spPr bwMode="gray">
            <a:xfrm>
              <a:off x="6542351" y="3458043"/>
              <a:ext cx="679388" cy="612407"/>
            </a:xfrm>
            <a:custGeom>
              <a:avLst/>
              <a:gdLst>
                <a:gd name="T0" fmla="*/ 524 w 1287"/>
                <a:gd name="T1" fmla="*/ 16 h 1158"/>
                <a:gd name="T2" fmla="*/ 490 w 1287"/>
                <a:gd name="T3" fmla="*/ 98 h 1158"/>
                <a:gd name="T4" fmla="*/ 445 w 1287"/>
                <a:gd name="T5" fmla="*/ 104 h 1158"/>
                <a:gd name="T6" fmla="*/ 408 w 1287"/>
                <a:gd name="T7" fmla="*/ 98 h 1158"/>
                <a:gd name="T8" fmla="*/ 376 w 1287"/>
                <a:gd name="T9" fmla="*/ 135 h 1158"/>
                <a:gd name="T10" fmla="*/ 360 w 1287"/>
                <a:gd name="T11" fmla="*/ 169 h 1158"/>
                <a:gd name="T12" fmla="*/ 346 w 1287"/>
                <a:gd name="T13" fmla="*/ 225 h 1158"/>
                <a:gd name="T14" fmla="*/ 382 w 1287"/>
                <a:gd name="T15" fmla="*/ 250 h 1158"/>
                <a:gd name="T16" fmla="*/ 328 w 1287"/>
                <a:gd name="T17" fmla="*/ 282 h 1158"/>
                <a:gd name="T18" fmla="*/ 273 w 1287"/>
                <a:gd name="T19" fmla="*/ 356 h 1158"/>
                <a:gd name="T20" fmla="*/ 267 w 1287"/>
                <a:gd name="T21" fmla="*/ 474 h 1158"/>
                <a:gd name="T22" fmla="*/ 269 w 1287"/>
                <a:gd name="T23" fmla="*/ 520 h 1158"/>
                <a:gd name="T24" fmla="*/ 221 w 1287"/>
                <a:gd name="T25" fmla="*/ 498 h 1158"/>
                <a:gd name="T26" fmla="*/ 171 w 1287"/>
                <a:gd name="T27" fmla="*/ 530 h 1158"/>
                <a:gd name="T28" fmla="*/ 147 w 1287"/>
                <a:gd name="T29" fmla="*/ 571 h 1158"/>
                <a:gd name="T30" fmla="*/ 97 w 1287"/>
                <a:gd name="T31" fmla="*/ 588 h 1158"/>
                <a:gd name="T32" fmla="*/ 49 w 1287"/>
                <a:gd name="T33" fmla="*/ 586 h 1158"/>
                <a:gd name="T34" fmla="*/ 3 w 1287"/>
                <a:gd name="T35" fmla="*/ 603 h 1158"/>
                <a:gd name="T36" fmla="*/ 37 w 1287"/>
                <a:gd name="T37" fmla="*/ 692 h 1158"/>
                <a:gd name="T38" fmla="*/ 81 w 1287"/>
                <a:gd name="T39" fmla="*/ 794 h 1158"/>
                <a:gd name="T40" fmla="*/ 90 w 1287"/>
                <a:gd name="T41" fmla="*/ 829 h 1158"/>
                <a:gd name="T42" fmla="*/ 30 w 1287"/>
                <a:gd name="T43" fmla="*/ 922 h 1158"/>
                <a:gd name="T44" fmla="*/ 59 w 1287"/>
                <a:gd name="T45" fmla="*/ 1015 h 1158"/>
                <a:gd name="T46" fmla="*/ 75 w 1287"/>
                <a:gd name="T47" fmla="*/ 1073 h 1158"/>
                <a:gd name="T48" fmla="*/ 70 w 1287"/>
                <a:gd name="T49" fmla="*/ 1111 h 1158"/>
                <a:gd name="T50" fmla="*/ 86 w 1287"/>
                <a:gd name="T51" fmla="*/ 1158 h 1158"/>
                <a:gd name="T52" fmla="*/ 155 w 1287"/>
                <a:gd name="T53" fmla="*/ 1123 h 1158"/>
                <a:gd name="T54" fmla="*/ 264 w 1287"/>
                <a:gd name="T55" fmla="*/ 1044 h 1158"/>
                <a:gd name="T56" fmla="*/ 388 w 1287"/>
                <a:gd name="T57" fmla="*/ 1019 h 1158"/>
                <a:gd name="T58" fmla="*/ 470 w 1287"/>
                <a:gd name="T59" fmla="*/ 1023 h 1158"/>
                <a:gd name="T60" fmla="*/ 515 w 1287"/>
                <a:gd name="T61" fmla="*/ 1025 h 1158"/>
                <a:gd name="T62" fmla="*/ 594 w 1287"/>
                <a:gd name="T63" fmla="*/ 1029 h 1158"/>
                <a:gd name="T64" fmla="*/ 671 w 1287"/>
                <a:gd name="T65" fmla="*/ 1059 h 1158"/>
                <a:gd name="T66" fmla="*/ 686 w 1287"/>
                <a:gd name="T67" fmla="*/ 1052 h 1158"/>
                <a:gd name="T68" fmla="*/ 747 w 1287"/>
                <a:gd name="T69" fmla="*/ 1028 h 1158"/>
                <a:gd name="T70" fmla="*/ 777 w 1287"/>
                <a:gd name="T71" fmla="*/ 1037 h 1158"/>
                <a:gd name="T72" fmla="*/ 817 w 1287"/>
                <a:gd name="T73" fmla="*/ 1062 h 1158"/>
                <a:gd name="T74" fmla="*/ 863 w 1287"/>
                <a:gd name="T75" fmla="*/ 1026 h 1158"/>
                <a:gd name="T76" fmla="*/ 894 w 1287"/>
                <a:gd name="T77" fmla="*/ 1016 h 1158"/>
                <a:gd name="T78" fmla="*/ 930 w 1287"/>
                <a:gd name="T79" fmla="*/ 1033 h 1158"/>
                <a:gd name="T80" fmla="*/ 971 w 1287"/>
                <a:gd name="T81" fmla="*/ 1031 h 1158"/>
                <a:gd name="T82" fmla="*/ 1094 w 1287"/>
                <a:gd name="T83" fmla="*/ 1049 h 1158"/>
                <a:gd name="T84" fmla="*/ 1129 w 1287"/>
                <a:gd name="T85" fmla="*/ 855 h 1158"/>
                <a:gd name="T86" fmla="*/ 1209 w 1287"/>
                <a:gd name="T87" fmla="*/ 832 h 1158"/>
                <a:gd name="T88" fmla="*/ 1185 w 1287"/>
                <a:gd name="T89" fmla="*/ 785 h 1158"/>
                <a:gd name="T90" fmla="*/ 1158 w 1287"/>
                <a:gd name="T91" fmla="*/ 711 h 1158"/>
                <a:gd name="T92" fmla="*/ 1101 w 1287"/>
                <a:gd name="T93" fmla="*/ 644 h 1158"/>
                <a:gd name="T94" fmla="*/ 1108 w 1287"/>
                <a:gd name="T95" fmla="*/ 590 h 1158"/>
                <a:gd name="T96" fmla="*/ 1212 w 1287"/>
                <a:gd name="T97" fmla="*/ 592 h 1158"/>
                <a:gd name="T98" fmla="*/ 1249 w 1287"/>
                <a:gd name="T99" fmla="*/ 532 h 1158"/>
                <a:gd name="T100" fmla="*/ 1284 w 1287"/>
                <a:gd name="T101" fmla="*/ 499 h 1158"/>
                <a:gd name="T102" fmla="*/ 1234 w 1287"/>
                <a:gd name="T103" fmla="*/ 440 h 1158"/>
                <a:gd name="T104" fmla="*/ 1133 w 1287"/>
                <a:gd name="T105" fmla="*/ 442 h 1158"/>
                <a:gd name="T106" fmla="*/ 1103 w 1287"/>
                <a:gd name="T107" fmla="*/ 368 h 1158"/>
                <a:gd name="T108" fmla="*/ 1027 w 1287"/>
                <a:gd name="T109" fmla="*/ 315 h 1158"/>
                <a:gd name="T110" fmla="*/ 1010 w 1287"/>
                <a:gd name="T111" fmla="*/ 268 h 1158"/>
                <a:gd name="T112" fmla="*/ 958 w 1287"/>
                <a:gd name="T113" fmla="*/ 182 h 1158"/>
                <a:gd name="T114" fmla="*/ 926 w 1287"/>
                <a:gd name="T115" fmla="*/ 65 h 1158"/>
                <a:gd name="T116" fmla="*/ 796 w 1287"/>
                <a:gd name="T117" fmla="*/ 32 h 1158"/>
                <a:gd name="T118" fmla="*/ 735 w 1287"/>
                <a:gd name="T119" fmla="*/ 75 h 1158"/>
                <a:gd name="T120" fmla="*/ 651 w 1287"/>
                <a:gd name="T121" fmla="*/ 18 h 1158"/>
                <a:gd name="T122" fmla="*/ 614 w 1287"/>
                <a:gd name="T123" fmla="*/ 5 h 1158"/>
                <a:gd name="T124" fmla="*/ 539 w 1287"/>
                <a:gd name="T125" fmla="*/ 9 h 1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87" h="1158">
                  <a:moveTo>
                    <a:pt x="524" y="16"/>
                  </a:moveTo>
                  <a:cubicBezTo>
                    <a:pt x="524" y="16"/>
                    <a:pt x="524" y="16"/>
                    <a:pt x="524" y="16"/>
                  </a:cubicBezTo>
                  <a:cubicBezTo>
                    <a:pt x="492" y="64"/>
                    <a:pt x="492" y="64"/>
                    <a:pt x="492" y="64"/>
                  </a:cubicBezTo>
                  <a:cubicBezTo>
                    <a:pt x="492" y="64"/>
                    <a:pt x="498" y="87"/>
                    <a:pt x="490" y="98"/>
                  </a:cubicBezTo>
                  <a:cubicBezTo>
                    <a:pt x="479" y="105"/>
                    <a:pt x="464" y="101"/>
                    <a:pt x="464" y="101"/>
                  </a:cubicBezTo>
                  <a:cubicBezTo>
                    <a:pt x="464" y="101"/>
                    <a:pt x="453" y="104"/>
                    <a:pt x="445" y="104"/>
                  </a:cubicBezTo>
                  <a:cubicBezTo>
                    <a:pt x="438" y="103"/>
                    <a:pt x="423" y="91"/>
                    <a:pt x="423" y="91"/>
                  </a:cubicBezTo>
                  <a:cubicBezTo>
                    <a:pt x="408" y="98"/>
                    <a:pt x="408" y="98"/>
                    <a:pt x="408" y="98"/>
                  </a:cubicBezTo>
                  <a:cubicBezTo>
                    <a:pt x="408" y="98"/>
                    <a:pt x="407" y="121"/>
                    <a:pt x="395" y="128"/>
                  </a:cubicBezTo>
                  <a:cubicBezTo>
                    <a:pt x="387" y="139"/>
                    <a:pt x="376" y="135"/>
                    <a:pt x="376" y="135"/>
                  </a:cubicBezTo>
                  <a:cubicBezTo>
                    <a:pt x="361" y="146"/>
                    <a:pt x="361" y="146"/>
                    <a:pt x="361" y="146"/>
                  </a:cubicBezTo>
                  <a:cubicBezTo>
                    <a:pt x="360" y="169"/>
                    <a:pt x="360" y="169"/>
                    <a:pt x="360" y="169"/>
                  </a:cubicBezTo>
                  <a:cubicBezTo>
                    <a:pt x="352" y="187"/>
                    <a:pt x="352" y="187"/>
                    <a:pt x="352" y="187"/>
                  </a:cubicBezTo>
                  <a:cubicBezTo>
                    <a:pt x="346" y="225"/>
                    <a:pt x="346" y="225"/>
                    <a:pt x="346" y="225"/>
                  </a:cubicBezTo>
                  <a:cubicBezTo>
                    <a:pt x="346" y="225"/>
                    <a:pt x="392" y="208"/>
                    <a:pt x="395" y="220"/>
                  </a:cubicBezTo>
                  <a:cubicBezTo>
                    <a:pt x="398" y="232"/>
                    <a:pt x="382" y="250"/>
                    <a:pt x="382" y="250"/>
                  </a:cubicBezTo>
                  <a:cubicBezTo>
                    <a:pt x="381" y="269"/>
                    <a:pt x="381" y="269"/>
                    <a:pt x="381" y="269"/>
                  </a:cubicBezTo>
                  <a:cubicBezTo>
                    <a:pt x="328" y="282"/>
                    <a:pt x="328" y="282"/>
                    <a:pt x="328" y="282"/>
                  </a:cubicBezTo>
                  <a:cubicBezTo>
                    <a:pt x="328" y="282"/>
                    <a:pt x="331" y="316"/>
                    <a:pt x="315" y="323"/>
                  </a:cubicBezTo>
                  <a:cubicBezTo>
                    <a:pt x="300" y="326"/>
                    <a:pt x="273" y="340"/>
                    <a:pt x="273" y="356"/>
                  </a:cubicBezTo>
                  <a:cubicBezTo>
                    <a:pt x="272" y="375"/>
                    <a:pt x="281" y="417"/>
                    <a:pt x="281" y="417"/>
                  </a:cubicBezTo>
                  <a:cubicBezTo>
                    <a:pt x="267" y="474"/>
                    <a:pt x="267" y="474"/>
                    <a:pt x="267" y="474"/>
                  </a:cubicBezTo>
                  <a:cubicBezTo>
                    <a:pt x="267" y="474"/>
                    <a:pt x="301" y="472"/>
                    <a:pt x="300" y="491"/>
                  </a:cubicBezTo>
                  <a:cubicBezTo>
                    <a:pt x="303" y="514"/>
                    <a:pt x="280" y="532"/>
                    <a:pt x="269" y="520"/>
                  </a:cubicBezTo>
                  <a:cubicBezTo>
                    <a:pt x="258" y="508"/>
                    <a:pt x="274" y="490"/>
                    <a:pt x="259" y="493"/>
                  </a:cubicBezTo>
                  <a:cubicBezTo>
                    <a:pt x="244" y="492"/>
                    <a:pt x="221" y="498"/>
                    <a:pt x="221" y="498"/>
                  </a:cubicBezTo>
                  <a:cubicBezTo>
                    <a:pt x="205" y="532"/>
                    <a:pt x="205" y="532"/>
                    <a:pt x="205" y="532"/>
                  </a:cubicBezTo>
                  <a:cubicBezTo>
                    <a:pt x="205" y="532"/>
                    <a:pt x="179" y="519"/>
                    <a:pt x="171" y="530"/>
                  </a:cubicBezTo>
                  <a:cubicBezTo>
                    <a:pt x="167" y="538"/>
                    <a:pt x="188" y="570"/>
                    <a:pt x="177" y="573"/>
                  </a:cubicBezTo>
                  <a:cubicBezTo>
                    <a:pt x="161" y="580"/>
                    <a:pt x="147" y="571"/>
                    <a:pt x="147" y="571"/>
                  </a:cubicBezTo>
                  <a:cubicBezTo>
                    <a:pt x="123" y="601"/>
                    <a:pt x="123" y="601"/>
                    <a:pt x="123" y="601"/>
                  </a:cubicBezTo>
                  <a:cubicBezTo>
                    <a:pt x="97" y="588"/>
                    <a:pt x="97" y="588"/>
                    <a:pt x="97" y="588"/>
                  </a:cubicBezTo>
                  <a:cubicBezTo>
                    <a:pt x="71" y="595"/>
                    <a:pt x="71" y="595"/>
                    <a:pt x="71" y="595"/>
                  </a:cubicBezTo>
                  <a:cubicBezTo>
                    <a:pt x="49" y="586"/>
                    <a:pt x="49" y="586"/>
                    <a:pt x="49" y="586"/>
                  </a:cubicBezTo>
                  <a:cubicBezTo>
                    <a:pt x="44" y="601"/>
                    <a:pt x="44" y="601"/>
                    <a:pt x="44" y="601"/>
                  </a:cubicBezTo>
                  <a:cubicBezTo>
                    <a:pt x="3" y="603"/>
                    <a:pt x="3" y="603"/>
                    <a:pt x="3" y="603"/>
                  </a:cubicBezTo>
                  <a:cubicBezTo>
                    <a:pt x="27" y="650"/>
                    <a:pt x="27" y="650"/>
                    <a:pt x="27" y="650"/>
                  </a:cubicBezTo>
                  <a:cubicBezTo>
                    <a:pt x="27" y="650"/>
                    <a:pt x="30" y="669"/>
                    <a:pt x="37" y="692"/>
                  </a:cubicBezTo>
                  <a:cubicBezTo>
                    <a:pt x="39" y="715"/>
                    <a:pt x="89" y="779"/>
                    <a:pt x="89" y="779"/>
                  </a:cubicBezTo>
                  <a:cubicBezTo>
                    <a:pt x="81" y="794"/>
                    <a:pt x="81" y="794"/>
                    <a:pt x="81" y="794"/>
                  </a:cubicBezTo>
                  <a:cubicBezTo>
                    <a:pt x="98" y="825"/>
                    <a:pt x="98" y="825"/>
                    <a:pt x="98" y="825"/>
                  </a:cubicBezTo>
                  <a:cubicBezTo>
                    <a:pt x="90" y="829"/>
                    <a:pt x="90" y="829"/>
                    <a:pt x="90" y="829"/>
                  </a:cubicBezTo>
                  <a:cubicBezTo>
                    <a:pt x="95" y="894"/>
                    <a:pt x="95" y="894"/>
                    <a:pt x="95" y="894"/>
                  </a:cubicBezTo>
                  <a:cubicBezTo>
                    <a:pt x="95" y="894"/>
                    <a:pt x="53" y="904"/>
                    <a:pt x="30" y="922"/>
                  </a:cubicBezTo>
                  <a:cubicBezTo>
                    <a:pt x="6" y="943"/>
                    <a:pt x="0" y="997"/>
                    <a:pt x="0" y="997"/>
                  </a:cubicBezTo>
                  <a:cubicBezTo>
                    <a:pt x="0" y="997"/>
                    <a:pt x="26" y="998"/>
                    <a:pt x="59" y="1015"/>
                  </a:cubicBezTo>
                  <a:cubicBezTo>
                    <a:pt x="92" y="1028"/>
                    <a:pt x="84" y="1047"/>
                    <a:pt x="84" y="1047"/>
                  </a:cubicBezTo>
                  <a:cubicBezTo>
                    <a:pt x="75" y="1073"/>
                    <a:pt x="75" y="1073"/>
                    <a:pt x="75" y="1073"/>
                  </a:cubicBezTo>
                  <a:cubicBezTo>
                    <a:pt x="85" y="1096"/>
                    <a:pt x="85" y="1096"/>
                    <a:pt x="85" y="1096"/>
                  </a:cubicBezTo>
                  <a:cubicBezTo>
                    <a:pt x="70" y="1111"/>
                    <a:pt x="70" y="1111"/>
                    <a:pt x="70" y="1111"/>
                  </a:cubicBezTo>
                  <a:cubicBezTo>
                    <a:pt x="70" y="1111"/>
                    <a:pt x="69" y="1130"/>
                    <a:pt x="76" y="1142"/>
                  </a:cubicBezTo>
                  <a:cubicBezTo>
                    <a:pt x="79" y="1146"/>
                    <a:pt x="83" y="1154"/>
                    <a:pt x="86" y="1158"/>
                  </a:cubicBezTo>
                  <a:cubicBezTo>
                    <a:pt x="87" y="1150"/>
                    <a:pt x="88" y="1123"/>
                    <a:pt x="103" y="1124"/>
                  </a:cubicBezTo>
                  <a:cubicBezTo>
                    <a:pt x="121" y="1125"/>
                    <a:pt x="124" y="1144"/>
                    <a:pt x="155" y="1123"/>
                  </a:cubicBezTo>
                  <a:cubicBezTo>
                    <a:pt x="186" y="1105"/>
                    <a:pt x="161" y="1077"/>
                    <a:pt x="188" y="1063"/>
                  </a:cubicBezTo>
                  <a:cubicBezTo>
                    <a:pt x="215" y="1045"/>
                    <a:pt x="233" y="1057"/>
                    <a:pt x="264" y="1044"/>
                  </a:cubicBezTo>
                  <a:cubicBezTo>
                    <a:pt x="294" y="1030"/>
                    <a:pt x="298" y="1026"/>
                    <a:pt x="328" y="1031"/>
                  </a:cubicBezTo>
                  <a:cubicBezTo>
                    <a:pt x="358" y="1037"/>
                    <a:pt x="369" y="1026"/>
                    <a:pt x="388" y="1019"/>
                  </a:cubicBezTo>
                  <a:cubicBezTo>
                    <a:pt x="407" y="1016"/>
                    <a:pt x="437" y="1021"/>
                    <a:pt x="437" y="1021"/>
                  </a:cubicBezTo>
                  <a:cubicBezTo>
                    <a:pt x="470" y="1023"/>
                    <a:pt x="470" y="1023"/>
                    <a:pt x="470" y="1023"/>
                  </a:cubicBezTo>
                  <a:cubicBezTo>
                    <a:pt x="492" y="1039"/>
                    <a:pt x="492" y="1039"/>
                    <a:pt x="492" y="1039"/>
                  </a:cubicBezTo>
                  <a:cubicBezTo>
                    <a:pt x="515" y="1025"/>
                    <a:pt x="515" y="1025"/>
                    <a:pt x="515" y="1025"/>
                  </a:cubicBezTo>
                  <a:cubicBezTo>
                    <a:pt x="555" y="1046"/>
                    <a:pt x="555" y="1046"/>
                    <a:pt x="555" y="1046"/>
                  </a:cubicBezTo>
                  <a:cubicBezTo>
                    <a:pt x="555" y="1046"/>
                    <a:pt x="576" y="1005"/>
                    <a:pt x="594" y="1029"/>
                  </a:cubicBezTo>
                  <a:cubicBezTo>
                    <a:pt x="611" y="1049"/>
                    <a:pt x="599" y="1067"/>
                    <a:pt x="626" y="1061"/>
                  </a:cubicBezTo>
                  <a:cubicBezTo>
                    <a:pt x="656" y="1055"/>
                    <a:pt x="671" y="1059"/>
                    <a:pt x="671" y="1059"/>
                  </a:cubicBezTo>
                  <a:cubicBezTo>
                    <a:pt x="671" y="1059"/>
                    <a:pt x="673" y="1082"/>
                    <a:pt x="685" y="1083"/>
                  </a:cubicBezTo>
                  <a:cubicBezTo>
                    <a:pt x="696" y="1083"/>
                    <a:pt x="686" y="1052"/>
                    <a:pt x="686" y="1052"/>
                  </a:cubicBezTo>
                  <a:cubicBezTo>
                    <a:pt x="716" y="1054"/>
                    <a:pt x="716" y="1054"/>
                    <a:pt x="716" y="1054"/>
                  </a:cubicBezTo>
                  <a:cubicBezTo>
                    <a:pt x="747" y="1028"/>
                    <a:pt x="747" y="1028"/>
                    <a:pt x="747" y="1028"/>
                  </a:cubicBezTo>
                  <a:cubicBezTo>
                    <a:pt x="765" y="1056"/>
                    <a:pt x="765" y="1056"/>
                    <a:pt x="765" y="1056"/>
                  </a:cubicBezTo>
                  <a:cubicBezTo>
                    <a:pt x="777" y="1037"/>
                    <a:pt x="777" y="1037"/>
                    <a:pt x="777" y="1037"/>
                  </a:cubicBezTo>
                  <a:cubicBezTo>
                    <a:pt x="807" y="1035"/>
                    <a:pt x="807" y="1035"/>
                    <a:pt x="807" y="1035"/>
                  </a:cubicBezTo>
                  <a:cubicBezTo>
                    <a:pt x="807" y="1035"/>
                    <a:pt x="798" y="1065"/>
                    <a:pt x="817" y="1062"/>
                  </a:cubicBezTo>
                  <a:cubicBezTo>
                    <a:pt x="835" y="1059"/>
                    <a:pt x="833" y="1032"/>
                    <a:pt x="833" y="1032"/>
                  </a:cubicBezTo>
                  <a:cubicBezTo>
                    <a:pt x="863" y="1026"/>
                    <a:pt x="863" y="1026"/>
                    <a:pt x="863" y="1026"/>
                  </a:cubicBezTo>
                  <a:cubicBezTo>
                    <a:pt x="872" y="1004"/>
                    <a:pt x="872" y="1004"/>
                    <a:pt x="872" y="1004"/>
                  </a:cubicBezTo>
                  <a:cubicBezTo>
                    <a:pt x="894" y="1016"/>
                    <a:pt x="894" y="1016"/>
                    <a:pt x="894" y="1016"/>
                  </a:cubicBezTo>
                  <a:cubicBezTo>
                    <a:pt x="894" y="1016"/>
                    <a:pt x="891" y="1062"/>
                    <a:pt x="910" y="1059"/>
                  </a:cubicBezTo>
                  <a:cubicBezTo>
                    <a:pt x="929" y="1060"/>
                    <a:pt x="930" y="1033"/>
                    <a:pt x="930" y="1033"/>
                  </a:cubicBezTo>
                  <a:cubicBezTo>
                    <a:pt x="964" y="1020"/>
                    <a:pt x="964" y="1020"/>
                    <a:pt x="964" y="1020"/>
                  </a:cubicBezTo>
                  <a:cubicBezTo>
                    <a:pt x="971" y="1031"/>
                    <a:pt x="971" y="1031"/>
                    <a:pt x="971" y="1031"/>
                  </a:cubicBezTo>
                  <a:cubicBezTo>
                    <a:pt x="971" y="1031"/>
                    <a:pt x="1022" y="984"/>
                    <a:pt x="1044" y="1008"/>
                  </a:cubicBezTo>
                  <a:cubicBezTo>
                    <a:pt x="1061" y="1028"/>
                    <a:pt x="1082" y="1063"/>
                    <a:pt x="1094" y="1049"/>
                  </a:cubicBezTo>
                  <a:cubicBezTo>
                    <a:pt x="1106" y="1030"/>
                    <a:pt x="1073" y="1021"/>
                    <a:pt x="1079" y="972"/>
                  </a:cubicBezTo>
                  <a:cubicBezTo>
                    <a:pt x="1085" y="926"/>
                    <a:pt x="1092" y="857"/>
                    <a:pt x="1129" y="855"/>
                  </a:cubicBezTo>
                  <a:cubicBezTo>
                    <a:pt x="1167" y="853"/>
                    <a:pt x="1175" y="831"/>
                    <a:pt x="1175" y="831"/>
                  </a:cubicBezTo>
                  <a:cubicBezTo>
                    <a:pt x="1209" y="832"/>
                    <a:pt x="1209" y="832"/>
                    <a:pt x="1209" y="832"/>
                  </a:cubicBezTo>
                  <a:cubicBezTo>
                    <a:pt x="1224" y="822"/>
                    <a:pt x="1224" y="822"/>
                    <a:pt x="1224" y="822"/>
                  </a:cubicBezTo>
                  <a:cubicBezTo>
                    <a:pt x="1185" y="785"/>
                    <a:pt x="1185" y="785"/>
                    <a:pt x="1185" y="785"/>
                  </a:cubicBezTo>
                  <a:cubicBezTo>
                    <a:pt x="1185" y="785"/>
                    <a:pt x="1183" y="743"/>
                    <a:pt x="1172" y="727"/>
                  </a:cubicBezTo>
                  <a:cubicBezTo>
                    <a:pt x="1166" y="716"/>
                    <a:pt x="1158" y="711"/>
                    <a:pt x="1158" y="711"/>
                  </a:cubicBezTo>
                  <a:cubicBezTo>
                    <a:pt x="1158" y="711"/>
                    <a:pt x="1167" y="689"/>
                    <a:pt x="1145" y="669"/>
                  </a:cubicBezTo>
                  <a:cubicBezTo>
                    <a:pt x="1127" y="653"/>
                    <a:pt x="1101" y="644"/>
                    <a:pt x="1101" y="644"/>
                  </a:cubicBezTo>
                  <a:cubicBezTo>
                    <a:pt x="1110" y="617"/>
                    <a:pt x="1110" y="617"/>
                    <a:pt x="1110" y="617"/>
                  </a:cubicBezTo>
                  <a:cubicBezTo>
                    <a:pt x="1108" y="590"/>
                    <a:pt x="1108" y="590"/>
                    <a:pt x="1108" y="590"/>
                  </a:cubicBezTo>
                  <a:cubicBezTo>
                    <a:pt x="1149" y="581"/>
                    <a:pt x="1149" y="581"/>
                    <a:pt x="1149" y="581"/>
                  </a:cubicBezTo>
                  <a:cubicBezTo>
                    <a:pt x="1149" y="581"/>
                    <a:pt x="1178" y="609"/>
                    <a:pt x="1212" y="592"/>
                  </a:cubicBezTo>
                  <a:cubicBezTo>
                    <a:pt x="1243" y="578"/>
                    <a:pt x="1255" y="552"/>
                    <a:pt x="1255" y="552"/>
                  </a:cubicBezTo>
                  <a:cubicBezTo>
                    <a:pt x="1249" y="532"/>
                    <a:pt x="1249" y="532"/>
                    <a:pt x="1249" y="532"/>
                  </a:cubicBezTo>
                  <a:cubicBezTo>
                    <a:pt x="1287" y="519"/>
                    <a:pt x="1287" y="519"/>
                    <a:pt x="1287" y="519"/>
                  </a:cubicBezTo>
                  <a:cubicBezTo>
                    <a:pt x="1284" y="499"/>
                    <a:pt x="1284" y="499"/>
                    <a:pt x="1284" y="499"/>
                  </a:cubicBezTo>
                  <a:cubicBezTo>
                    <a:pt x="1218" y="466"/>
                    <a:pt x="1218" y="466"/>
                    <a:pt x="1218" y="466"/>
                  </a:cubicBezTo>
                  <a:cubicBezTo>
                    <a:pt x="1234" y="440"/>
                    <a:pt x="1234" y="440"/>
                    <a:pt x="1234" y="440"/>
                  </a:cubicBezTo>
                  <a:cubicBezTo>
                    <a:pt x="1178" y="433"/>
                    <a:pt x="1178" y="433"/>
                    <a:pt x="1178" y="433"/>
                  </a:cubicBezTo>
                  <a:cubicBezTo>
                    <a:pt x="1133" y="442"/>
                    <a:pt x="1133" y="442"/>
                    <a:pt x="1133" y="442"/>
                  </a:cubicBezTo>
                  <a:cubicBezTo>
                    <a:pt x="1133" y="442"/>
                    <a:pt x="1143" y="397"/>
                    <a:pt x="1132" y="385"/>
                  </a:cubicBezTo>
                  <a:cubicBezTo>
                    <a:pt x="1121" y="373"/>
                    <a:pt x="1103" y="368"/>
                    <a:pt x="1103" y="368"/>
                  </a:cubicBezTo>
                  <a:cubicBezTo>
                    <a:pt x="1103" y="368"/>
                    <a:pt x="1040" y="362"/>
                    <a:pt x="1037" y="346"/>
                  </a:cubicBezTo>
                  <a:cubicBezTo>
                    <a:pt x="1030" y="330"/>
                    <a:pt x="1027" y="315"/>
                    <a:pt x="1027" y="315"/>
                  </a:cubicBezTo>
                  <a:cubicBezTo>
                    <a:pt x="1001" y="306"/>
                    <a:pt x="1001" y="306"/>
                    <a:pt x="1001" y="306"/>
                  </a:cubicBezTo>
                  <a:cubicBezTo>
                    <a:pt x="1001" y="306"/>
                    <a:pt x="1032" y="281"/>
                    <a:pt x="1010" y="268"/>
                  </a:cubicBezTo>
                  <a:cubicBezTo>
                    <a:pt x="988" y="256"/>
                    <a:pt x="948" y="246"/>
                    <a:pt x="948" y="246"/>
                  </a:cubicBezTo>
                  <a:cubicBezTo>
                    <a:pt x="958" y="182"/>
                    <a:pt x="958" y="182"/>
                    <a:pt x="958" y="182"/>
                  </a:cubicBezTo>
                  <a:cubicBezTo>
                    <a:pt x="920" y="122"/>
                    <a:pt x="920" y="122"/>
                    <a:pt x="920" y="122"/>
                  </a:cubicBezTo>
                  <a:cubicBezTo>
                    <a:pt x="920" y="122"/>
                    <a:pt x="951" y="90"/>
                    <a:pt x="926" y="65"/>
                  </a:cubicBezTo>
                  <a:cubicBezTo>
                    <a:pt x="905" y="41"/>
                    <a:pt x="885" y="52"/>
                    <a:pt x="863" y="40"/>
                  </a:cubicBezTo>
                  <a:cubicBezTo>
                    <a:pt x="845" y="23"/>
                    <a:pt x="819" y="22"/>
                    <a:pt x="796" y="32"/>
                  </a:cubicBezTo>
                  <a:cubicBezTo>
                    <a:pt x="770" y="43"/>
                    <a:pt x="747" y="49"/>
                    <a:pt x="747" y="49"/>
                  </a:cubicBezTo>
                  <a:cubicBezTo>
                    <a:pt x="747" y="49"/>
                    <a:pt x="768" y="77"/>
                    <a:pt x="735" y="75"/>
                  </a:cubicBezTo>
                  <a:cubicBezTo>
                    <a:pt x="697" y="70"/>
                    <a:pt x="740" y="37"/>
                    <a:pt x="722" y="21"/>
                  </a:cubicBezTo>
                  <a:cubicBezTo>
                    <a:pt x="704" y="5"/>
                    <a:pt x="655" y="10"/>
                    <a:pt x="651" y="18"/>
                  </a:cubicBezTo>
                  <a:cubicBezTo>
                    <a:pt x="644" y="21"/>
                    <a:pt x="646" y="44"/>
                    <a:pt x="628" y="40"/>
                  </a:cubicBezTo>
                  <a:cubicBezTo>
                    <a:pt x="605" y="35"/>
                    <a:pt x="633" y="9"/>
                    <a:pt x="614" y="5"/>
                  </a:cubicBezTo>
                  <a:cubicBezTo>
                    <a:pt x="596" y="0"/>
                    <a:pt x="573" y="14"/>
                    <a:pt x="562" y="14"/>
                  </a:cubicBezTo>
                  <a:cubicBezTo>
                    <a:pt x="554" y="13"/>
                    <a:pt x="547" y="9"/>
                    <a:pt x="539" y="9"/>
                  </a:cubicBezTo>
                  <a:cubicBezTo>
                    <a:pt x="532" y="16"/>
                    <a:pt x="525" y="16"/>
                    <a:pt x="524" y="1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7" name="Freeform 463">
              <a:extLst>
                <a:ext uri="{FF2B5EF4-FFF2-40B4-BE49-F238E27FC236}">
                  <a16:creationId xmlns:a16="http://schemas.microsoft.com/office/drawing/2014/main" id="{4222C688-5503-4238-9BE7-221ED4FAACCC}"/>
                </a:ext>
              </a:extLst>
            </p:cNvPr>
            <p:cNvSpPr>
              <a:spLocks/>
            </p:cNvSpPr>
            <p:nvPr/>
          </p:nvSpPr>
          <p:spPr bwMode="gray">
            <a:xfrm>
              <a:off x="6335025" y="3257097"/>
              <a:ext cx="497580" cy="277497"/>
            </a:xfrm>
            <a:custGeom>
              <a:avLst/>
              <a:gdLst>
                <a:gd name="T0" fmla="*/ 39 w 943"/>
                <a:gd name="T1" fmla="*/ 507 h 526"/>
                <a:gd name="T2" fmla="*/ 98 w 943"/>
                <a:gd name="T3" fmla="*/ 452 h 526"/>
                <a:gd name="T4" fmla="*/ 128 w 943"/>
                <a:gd name="T5" fmla="*/ 442 h 526"/>
                <a:gd name="T6" fmla="*/ 208 w 943"/>
                <a:gd name="T7" fmla="*/ 423 h 526"/>
                <a:gd name="T8" fmla="*/ 253 w 943"/>
                <a:gd name="T9" fmla="*/ 418 h 526"/>
                <a:gd name="T10" fmla="*/ 267 w 943"/>
                <a:gd name="T11" fmla="*/ 437 h 526"/>
                <a:gd name="T12" fmla="*/ 290 w 943"/>
                <a:gd name="T13" fmla="*/ 419 h 526"/>
                <a:gd name="T14" fmla="*/ 335 w 943"/>
                <a:gd name="T15" fmla="*/ 429 h 526"/>
                <a:gd name="T16" fmla="*/ 395 w 943"/>
                <a:gd name="T17" fmla="*/ 417 h 526"/>
                <a:gd name="T18" fmla="*/ 440 w 943"/>
                <a:gd name="T19" fmla="*/ 423 h 526"/>
                <a:gd name="T20" fmla="*/ 466 w 943"/>
                <a:gd name="T21" fmla="*/ 424 h 526"/>
                <a:gd name="T22" fmla="*/ 501 w 943"/>
                <a:gd name="T23" fmla="*/ 384 h 526"/>
                <a:gd name="T24" fmla="*/ 540 w 943"/>
                <a:gd name="T25" fmla="*/ 435 h 526"/>
                <a:gd name="T26" fmla="*/ 611 w 943"/>
                <a:gd name="T27" fmla="*/ 442 h 526"/>
                <a:gd name="T28" fmla="*/ 687 w 943"/>
                <a:gd name="T29" fmla="*/ 496 h 526"/>
                <a:gd name="T30" fmla="*/ 709 w 943"/>
                <a:gd name="T31" fmla="*/ 512 h 526"/>
                <a:gd name="T32" fmla="*/ 768 w 943"/>
                <a:gd name="T33" fmla="*/ 515 h 526"/>
                <a:gd name="T34" fmla="*/ 800 w 943"/>
                <a:gd name="T35" fmla="*/ 478 h 526"/>
                <a:gd name="T36" fmla="*/ 837 w 943"/>
                <a:gd name="T37" fmla="*/ 484 h 526"/>
                <a:gd name="T38" fmla="*/ 882 w 943"/>
                <a:gd name="T39" fmla="*/ 478 h 526"/>
                <a:gd name="T40" fmla="*/ 916 w 943"/>
                <a:gd name="T41" fmla="*/ 396 h 526"/>
                <a:gd name="T42" fmla="*/ 931 w 943"/>
                <a:gd name="T43" fmla="*/ 388 h 526"/>
                <a:gd name="T44" fmla="*/ 941 w 943"/>
                <a:gd name="T45" fmla="*/ 343 h 526"/>
                <a:gd name="T46" fmla="*/ 927 w 943"/>
                <a:gd name="T47" fmla="*/ 320 h 526"/>
                <a:gd name="T48" fmla="*/ 906 w 943"/>
                <a:gd name="T49" fmla="*/ 280 h 526"/>
                <a:gd name="T50" fmla="*/ 878 w 943"/>
                <a:gd name="T51" fmla="*/ 256 h 526"/>
                <a:gd name="T52" fmla="*/ 871 w 943"/>
                <a:gd name="T53" fmla="*/ 225 h 526"/>
                <a:gd name="T54" fmla="*/ 850 w 943"/>
                <a:gd name="T55" fmla="*/ 197 h 526"/>
                <a:gd name="T56" fmla="*/ 855 w 943"/>
                <a:gd name="T57" fmla="*/ 167 h 526"/>
                <a:gd name="T58" fmla="*/ 839 w 943"/>
                <a:gd name="T59" fmla="*/ 113 h 526"/>
                <a:gd name="T60" fmla="*/ 800 w 943"/>
                <a:gd name="T61" fmla="*/ 80 h 526"/>
                <a:gd name="T62" fmla="*/ 762 w 943"/>
                <a:gd name="T63" fmla="*/ 86 h 526"/>
                <a:gd name="T64" fmla="*/ 683 w 943"/>
                <a:gd name="T65" fmla="*/ 102 h 526"/>
                <a:gd name="T66" fmla="*/ 638 w 943"/>
                <a:gd name="T67" fmla="*/ 92 h 526"/>
                <a:gd name="T68" fmla="*/ 606 w 943"/>
                <a:gd name="T69" fmla="*/ 52 h 526"/>
                <a:gd name="T70" fmla="*/ 584 w 943"/>
                <a:gd name="T71" fmla="*/ 43 h 526"/>
                <a:gd name="T72" fmla="*/ 558 w 943"/>
                <a:gd name="T73" fmla="*/ 34 h 526"/>
                <a:gd name="T74" fmla="*/ 533 w 943"/>
                <a:gd name="T75" fmla="*/ 18 h 526"/>
                <a:gd name="T76" fmla="*/ 507 w 943"/>
                <a:gd name="T77" fmla="*/ 20 h 526"/>
                <a:gd name="T78" fmla="*/ 485 w 943"/>
                <a:gd name="T79" fmla="*/ 0 h 526"/>
                <a:gd name="T80" fmla="*/ 447 w 943"/>
                <a:gd name="T81" fmla="*/ 25 h 526"/>
                <a:gd name="T82" fmla="*/ 424 w 943"/>
                <a:gd name="T83" fmla="*/ 36 h 526"/>
                <a:gd name="T84" fmla="*/ 407 w 943"/>
                <a:gd name="T85" fmla="*/ 62 h 526"/>
                <a:gd name="T86" fmla="*/ 399 w 943"/>
                <a:gd name="T87" fmla="*/ 80 h 526"/>
                <a:gd name="T88" fmla="*/ 423 w 943"/>
                <a:gd name="T89" fmla="*/ 212 h 526"/>
                <a:gd name="T90" fmla="*/ 342 w 943"/>
                <a:gd name="T91" fmla="*/ 277 h 526"/>
                <a:gd name="T92" fmla="*/ 282 w 943"/>
                <a:gd name="T93" fmla="*/ 258 h 526"/>
                <a:gd name="T94" fmla="*/ 266 w 943"/>
                <a:gd name="T95" fmla="*/ 212 h 526"/>
                <a:gd name="T96" fmla="*/ 241 w 943"/>
                <a:gd name="T97" fmla="*/ 188 h 526"/>
                <a:gd name="T98" fmla="*/ 194 w 943"/>
                <a:gd name="T99" fmla="*/ 151 h 526"/>
                <a:gd name="T100" fmla="*/ 77 w 943"/>
                <a:gd name="T101" fmla="*/ 176 h 526"/>
                <a:gd name="T102" fmla="*/ 49 w 943"/>
                <a:gd name="T103" fmla="*/ 293 h 526"/>
                <a:gd name="T104" fmla="*/ 11 w 943"/>
                <a:gd name="T105" fmla="*/ 395 h 526"/>
                <a:gd name="T106" fmla="*/ 9 w 943"/>
                <a:gd name="T107" fmla="*/ 433 h 526"/>
                <a:gd name="T108" fmla="*/ 17 w 943"/>
                <a:gd name="T109" fmla="*/ 418 h 526"/>
                <a:gd name="T110" fmla="*/ 12 w 943"/>
                <a:gd name="T111" fmla="*/ 452 h 526"/>
                <a:gd name="T112" fmla="*/ 0 w 943"/>
                <a:gd name="T113" fmla="*/ 459 h 526"/>
                <a:gd name="T114" fmla="*/ 16 w 943"/>
                <a:gd name="T115" fmla="*/ 517 h 526"/>
                <a:gd name="T116" fmla="*/ 31 w 943"/>
                <a:gd name="T117" fmla="*/ 514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43" h="526">
                  <a:moveTo>
                    <a:pt x="31" y="514"/>
                  </a:moveTo>
                  <a:cubicBezTo>
                    <a:pt x="39" y="507"/>
                    <a:pt x="39" y="507"/>
                    <a:pt x="39" y="507"/>
                  </a:cubicBezTo>
                  <a:cubicBezTo>
                    <a:pt x="39" y="507"/>
                    <a:pt x="59" y="473"/>
                    <a:pt x="75" y="459"/>
                  </a:cubicBezTo>
                  <a:cubicBezTo>
                    <a:pt x="87" y="444"/>
                    <a:pt x="98" y="452"/>
                    <a:pt x="98" y="452"/>
                  </a:cubicBezTo>
                  <a:cubicBezTo>
                    <a:pt x="117" y="438"/>
                    <a:pt x="117" y="438"/>
                    <a:pt x="117" y="438"/>
                  </a:cubicBezTo>
                  <a:cubicBezTo>
                    <a:pt x="128" y="442"/>
                    <a:pt x="128" y="442"/>
                    <a:pt x="128" y="442"/>
                  </a:cubicBezTo>
                  <a:cubicBezTo>
                    <a:pt x="144" y="424"/>
                    <a:pt x="144" y="424"/>
                    <a:pt x="144" y="424"/>
                  </a:cubicBezTo>
                  <a:cubicBezTo>
                    <a:pt x="208" y="423"/>
                    <a:pt x="208" y="423"/>
                    <a:pt x="208" y="423"/>
                  </a:cubicBezTo>
                  <a:cubicBezTo>
                    <a:pt x="222" y="435"/>
                    <a:pt x="222" y="435"/>
                    <a:pt x="222" y="435"/>
                  </a:cubicBezTo>
                  <a:cubicBezTo>
                    <a:pt x="253" y="418"/>
                    <a:pt x="253" y="418"/>
                    <a:pt x="253" y="418"/>
                  </a:cubicBezTo>
                  <a:cubicBezTo>
                    <a:pt x="264" y="414"/>
                    <a:pt x="264" y="414"/>
                    <a:pt x="264" y="414"/>
                  </a:cubicBezTo>
                  <a:cubicBezTo>
                    <a:pt x="267" y="437"/>
                    <a:pt x="267" y="437"/>
                    <a:pt x="267" y="437"/>
                  </a:cubicBezTo>
                  <a:cubicBezTo>
                    <a:pt x="282" y="438"/>
                    <a:pt x="282" y="438"/>
                    <a:pt x="282" y="438"/>
                  </a:cubicBezTo>
                  <a:cubicBezTo>
                    <a:pt x="290" y="419"/>
                    <a:pt x="290" y="419"/>
                    <a:pt x="290" y="419"/>
                  </a:cubicBezTo>
                  <a:cubicBezTo>
                    <a:pt x="313" y="417"/>
                    <a:pt x="313" y="417"/>
                    <a:pt x="313" y="417"/>
                  </a:cubicBezTo>
                  <a:cubicBezTo>
                    <a:pt x="335" y="429"/>
                    <a:pt x="335" y="429"/>
                    <a:pt x="335" y="429"/>
                  </a:cubicBezTo>
                  <a:cubicBezTo>
                    <a:pt x="350" y="415"/>
                    <a:pt x="350" y="415"/>
                    <a:pt x="350" y="415"/>
                  </a:cubicBezTo>
                  <a:cubicBezTo>
                    <a:pt x="395" y="417"/>
                    <a:pt x="395" y="417"/>
                    <a:pt x="395" y="417"/>
                  </a:cubicBezTo>
                  <a:cubicBezTo>
                    <a:pt x="417" y="433"/>
                    <a:pt x="417" y="433"/>
                    <a:pt x="417" y="433"/>
                  </a:cubicBezTo>
                  <a:cubicBezTo>
                    <a:pt x="440" y="423"/>
                    <a:pt x="440" y="423"/>
                    <a:pt x="440" y="423"/>
                  </a:cubicBezTo>
                  <a:cubicBezTo>
                    <a:pt x="454" y="427"/>
                    <a:pt x="454" y="427"/>
                    <a:pt x="454" y="427"/>
                  </a:cubicBezTo>
                  <a:cubicBezTo>
                    <a:pt x="466" y="424"/>
                    <a:pt x="466" y="424"/>
                    <a:pt x="466" y="424"/>
                  </a:cubicBezTo>
                  <a:cubicBezTo>
                    <a:pt x="478" y="402"/>
                    <a:pt x="478" y="402"/>
                    <a:pt x="478" y="402"/>
                  </a:cubicBezTo>
                  <a:cubicBezTo>
                    <a:pt x="501" y="384"/>
                    <a:pt x="501" y="384"/>
                    <a:pt x="501" y="384"/>
                  </a:cubicBezTo>
                  <a:cubicBezTo>
                    <a:pt x="520" y="392"/>
                    <a:pt x="520" y="392"/>
                    <a:pt x="520" y="392"/>
                  </a:cubicBezTo>
                  <a:cubicBezTo>
                    <a:pt x="540" y="435"/>
                    <a:pt x="540" y="435"/>
                    <a:pt x="540" y="435"/>
                  </a:cubicBezTo>
                  <a:cubicBezTo>
                    <a:pt x="611" y="431"/>
                    <a:pt x="611" y="431"/>
                    <a:pt x="611" y="431"/>
                  </a:cubicBezTo>
                  <a:cubicBezTo>
                    <a:pt x="611" y="442"/>
                    <a:pt x="611" y="442"/>
                    <a:pt x="611" y="442"/>
                  </a:cubicBezTo>
                  <a:cubicBezTo>
                    <a:pt x="611" y="442"/>
                    <a:pt x="659" y="448"/>
                    <a:pt x="670" y="460"/>
                  </a:cubicBezTo>
                  <a:cubicBezTo>
                    <a:pt x="677" y="472"/>
                    <a:pt x="687" y="496"/>
                    <a:pt x="687" y="496"/>
                  </a:cubicBezTo>
                  <a:cubicBezTo>
                    <a:pt x="706" y="497"/>
                    <a:pt x="706" y="497"/>
                    <a:pt x="706" y="497"/>
                  </a:cubicBezTo>
                  <a:cubicBezTo>
                    <a:pt x="709" y="512"/>
                    <a:pt x="709" y="512"/>
                    <a:pt x="709" y="512"/>
                  </a:cubicBezTo>
                  <a:cubicBezTo>
                    <a:pt x="753" y="526"/>
                    <a:pt x="753" y="526"/>
                    <a:pt x="753" y="526"/>
                  </a:cubicBezTo>
                  <a:cubicBezTo>
                    <a:pt x="768" y="515"/>
                    <a:pt x="768" y="515"/>
                    <a:pt x="768" y="515"/>
                  </a:cubicBezTo>
                  <a:cubicBezTo>
                    <a:pt x="768" y="515"/>
                    <a:pt x="779" y="519"/>
                    <a:pt x="787" y="508"/>
                  </a:cubicBezTo>
                  <a:cubicBezTo>
                    <a:pt x="799" y="501"/>
                    <a:pt x="800" y="478"/>
                    <a:pt x="800" y="478"/>
                  </a:cubicBezTo>
                  <a:cubicBezTo>
                    <a:pt x="815" y="471"/>
                    <a:pt x="815" y="471"/>
                    <a:pt x="815" y="471"/>
                  </a:cubicBezTo>
                  <a:cubicBezTo>
                    <a:pt x="815" y="471"/>
                    <a:pt x="830" y="483"/>
                    <a:pt x="837" y="484"/>
                  </a:cubicBezTo>
                  <a:cubicBezTo>
                    <a:pt x="845" y="484"/>
                    <a:pt x="856" y="481"/>
                    <a:pt x="856" y="481"/>
                  </a:cubicBezTo>
                  <a:cubicBezTo>
                    <a:pt x="856" y="481"/>
                    <a:pt x="871" y="485"/>
                    <a:pt x="882" y="478"/>
                  </a:cubicBezTo>
                  <a:cubicBezTo>
                    <a:pt x="890" y="467"/>
                    <a:pt x="884" y="444"/>
                    <a:pt x="884" y="444"/>
                  </a:cubicBezTo>
                  <a:cubicBezTo>
                    <a:pt x="916" y="396"/>
                    <a:pt x="916" y="396"/>
                    <a:pt x="916" y="396"/>
                  </a:cubicBezTo>
                  <a:cubicBezTo>
                    <a:pt x="916" y="396"/>
                    <a:pt x="916" y="396"/>
                    <a:pt x="916" y="396"/>
                  </a:cubicBezTo>
                  <a:cubicBezTo>
                    <a:pt x="917" y="396"/>
                    <a:pt x="923" y="395"/>
                    <a:pt x="931" y="388"/>
                  </a:cubicBezTo>
                  <a:cubicBezTo>
                    <a:pt x="931" y="385"/>
                    <a:pt x="932" y="385"/>
                    <a:pt x="935" y="385"/>
                  </a:cubicBezTo>
                  <a:cubicBezTo>
                    <a:pt x="943" y="370"/>
                    <a:pt x="941" y="343"/>
                    <a:pt x="941" y="343"/>
                  </a:cubicBezTo>
                  <a:cubicBezTo>
                    <a:pt x="934" y="339"/>
                    <a:pt x="934" y="339"/>
                    <a:pt x="934" y="339"/>
                  </a:cubicBezTo>
                  <a:cubicBezTo>
                    <a:pt x="927" y="320"/>
                    <a:pt x="927" y="320"/>
                    <a:pt x="927" y="320"/>
                  </a:cubicBezTo>
                  <a:cubicBezTo>
                    <a:pt x="917" y="285"/>
                    <a:pt x="917" y="285"/>
                    <a:pt x="917" y="285"/>
                  </a:cubicBezTo>
                  <a:cubicBezTo>
                    <a:pt x="906" y="280"/>
                    <a:pt x="906" y="280"/>
                    <a:pt x="906" y="280"/>
                  </a:cubicBezTo>
                  <a:cubicBezTo>
                    <a:pt x="903" y="265"/>
                    <a:pt x="903" y="265"/>
                    <a:pt x="903" y="265"/>
                  </a:cubicBezTo>
                  <a:cubicBezTo>
                    <a:pt x="878" y="256"/>
                    <a:pt x="878" y="256"/>
                    <a:pt x="878" y="256"/>
                  </a:cubicBezTo>
                  <a:cubicBezTo>
                    <a:pt x="886" y="237"/>
                    <a:pt x="886" y="237"/>
                    <a:pt x="886" y="237"/>
                  </a:cubicBezTo>
                  <a:cubicBezTo>
                    <a:pt x="886" y="237"/>
                    <a:pt x="879" y="226"/>
                    <a:pt x="871" y="225"/>
                  </a:cubicBezTo>
                  <a:cubicBezTo>
                    <a:pt x="860" y="225"/>
                    <a:pt x="841" y="235"/>
                    <a:pt x="841" y="235"/>
                  </a:cubicBezTo>
                  <a:cubicBezTo>
                    <a:pt x="850" y="197"/>
                    <a:pt x="850" y="197"/>
                    <a:pt x="850" y="197"/>
                  </a:cubicBezTo>
                  <a:cubicBezTo>
                    <a:pt x="844" y="182"/>
                    <a:pt x="844" y="182"/>
                    <a:pt x="844" y="182"/>
                  </a:cubicBezTo>
                  <a:cubicBezTo>
                    <a:pt x="855" y="167"/>
                    <a:pt x="855" y="167"/>
                    <a:pt x="855" y="167"/>
                  </a:cubicBezTo>
                  <a:cubicBezTo>
                    <a:pt x="857" y="129"/>
                    <a:pt x="857" y="129"/>
                    <a:pt x="857" y="129"/>
                  </a:cubicBezTo>
                  <a:cubicBezTo>
                    <a:pt x="857" y="129"/>
                    <a:pt x="847" y="117"/>
                    <a:pt x="839" y="113"/>
                  </a:cubicBezTo>
                  <a:cubicBezTo>
                    <a:pt x="832" y="109"/>
                    <a:pt x="806" y="104"/>
                    <a:pt x="806" y="104"/>
                  </a:cubicBezTo>
                  <a:cubicBezTo>
                    <a:pt x="800" y="80"/>
                    <a:pt x="800" y="80"/>
                    <a:pt x="800" y="80"/>
                  </a:cubicBezTo>
                  <a:cubicBezTo>
                    <a:pt x="800" y="80"/>
                    <a:pt x="784" y="84"/>
                    <a:pt x="772" y="86"/>
                  </a:cubicBezTo>
                  <a:cubicBezTo>
                    <a:pt x="768" y="86"/>
                    <a:pt x="764" y="86"/>
                    <a:pt x="762" y="86"/>
                  </a:cubicBezTo>
                  <a:cubicBezTo>
                    <a:pt x="750" y="89"/>
                    <a:pt x="725" y="77"/>
                    <a:pt x="725" y="77"/>
                  </a:cubicBezTo>
                  <a:cubicBezTo>
                    <a:pt x="683" y="102"/>
                    <a:pt x="683" y="102"/>
                    <a:pt x="683" y="102"/>
                  </a:cubicBezTo>
                  <a:cubicBezTo>
                    <a:pt x="672" y="93"/>
                    <a:pt x="672" y="93"/>
                    <a:pt x="672" y="93"/>
                  </a:cubicBezTo>
                  <a:cubicBezTo>
                    <a:pt x="638" y="92"/>
                    <a:pt x="638" y="92"/>
                    <a:pt x="638" y="92"/>
                  </a:cubicBezTo>
                  <a:cubicBezTo>
                    <a:pt x="631" y="91"/>
                    <a:pt x="635" y="72"/>
                    <a:pt x="628" y="64"/>
                  </a:cubicBezTo>
                  <a:cubicBezTo>
                    <a:pt x="621" y="60"/>
                    <a:pt x="606" y="52"/>
                    <a:pt x="606" y="52"/>
                  </a:cubicBezTo>
                  <a:cubicBezTo>
                    <a:pt x="607" y="37"/>
                    <a:pt x="607" y="37"/>
                    <a:pt x="607" y="37"/>
                  </a:cubicBezTo>
                  <a:cubicBezTo>
                    <a:pt x="607" y="37"/>
                    <a:pt x="592" y="44"/>
                    <a:pt x="584" y="43"/>
                  </a:cubicBezTo>
                  <a:cubicBezTo>
                    <a:pt x="577" y="43"/>
                    <a:pt x="570" y="27"/>
                    <a:pt x="570" y="27"/>
                  </a:cubicBezTo>
                  <a:cubicBezTo>
                    <a:pt x="558" y="34"/>
                    <a:pt x="558" y="34"/>
                    <a:pt x="558" y="34"/>
                  </a:cubicBezTo>
                  <a:cubicBezTo>
                    <a:pt x="548" y="19"/>
                    <a:pt x="548" y="19"/>
                    <a:pt x="548" y="19"/>
                  </a:cubicBezTo>
                  <a:cubicBezTo>
                    <a:pt x="533" y="18"/>
                    <a:pt x="533" y="18"/>
                    <a:pt x="533" y="18"/>
                  </a:cubicBezTo>
                  <a:cubicBezTo>
                    <a:pt x="511" y="2"/>
                    <a:pt x="511" y="2"/>
                    <a:pt x="511" y="2"/>
                  </a:cubicBezTo>
                  <a:cubicBezTo>
                    <a:pt x="507" y="20"/>
                    <a:pt x="507" y="20"/>
                    <a:pt x="507" y="20"/>
                  </a:cubicBezTo>
                  <a:cubicBezTo>
                    <a:pt x="496" y="1"/>
                    <a:pt x="496" y="1"/>
                    <a:pt x="496" y="1"/>
                  </a:cubicBezTo>
                  <a:cubicBezTo>
                    <a:pt x="485" y="0"/>
                    <a:pt x="485" y="0"/>
                    <a:pt x="485" y="0"/>
                  </a:cubicBezTo>
                  <a:cubicBezTo>
                    <a:pt x="465" y="30"/>
                    <a:pt x="465" y="30"/>
                    <a:pt x="465" y="30"/>
                  </a:cubicBezTo>
                  <a:cubicBezTo>
                    <a:pt x="447" y="25"/>
                    <a:pt x="447" y="25"/>
                    <a:pt x="447" y="25"/>
                  </a:cubicBezTo>
                  <a:cubicBezTo>
                    <a:pt x="434" y="48"/>
                    <a:pt x="434" y="48"/>
                    <a:pt x="434" y="48"/>
                  </a:cubicBezTo>
                  <a:cubicBezTo>
                    <a:pt x="424" y="36"/>
                    <a:pt x="424" y="36"/>
                    <a:pt x="424" y="36"/>
                  </a:cubicBezTo>
                  <a:cubicBezTo>
                    <a:pt x="412" y="47"/>
                    <a:pt x="412" y="47"/>
                    <a:pt x="412" y="47"/>
                  </a:cubicBezTo>
                  <a:cubicBezTo>
                    <a:pt x="407" y="62"/>
                    <a:pt x="407" y="62"/>
                    <a:pt x="407" y="62"/>
                  </a:cubicBezTo>
                  <a:cubicBezTo>
                    <a:pt x="400" y="61"/>
                    <a:pt x="400" y="61"/>
                    <a:pt x="400" y="61"/>
                  </a:cubicBezTo>
                  <a:cubicBezTo>
                    <a:pt x="399" y="80"/>
                    <a:pt x="399" y="80"/>
                    <a:pt x="399" y="80"/>
                  </a:cubicBezTo>
                  <a:cubicBezTo>
                    <a:pt x="415" y="154"/>
                    <a:pt x="415" y="154"/>
                    <a:pt x="415" y="154"/>
                  </a:cubicBezTo>
                  <a:cubicBezTo>
                    <a:pt x="415" y="154"/>
                    <a:pt x="424" y="192"/>
                    <a:pt x="423" y="212"/>
                  </a:cubicBezTo>
                  <a:cubicBezTo>
                    <a:pt x="419" y="227"/>
                    <a:pt x="396" y="237"/>
                    <a:pt x="388" y="240"/>
                  </a:cubicBezTo>
                  <a:cubicBezTo>
                    <a:pt x="380" y="244"/>
                    <a:pt x="372" y="266"/>
                    <a:pt x="342" y="277"/>
                  </a:cubicBezTo>
                  <a:cubicBezTo>
                    <a:pt x="315" y="291"/>
                    <a:pt x="312" y="260"/>
                    <a:pt x="312" y="260"/>
                  </a:cubicBezTo>
                  <a:cubicBezTo>
                    <a:pt x="282" y="258"/>
                    <a:pt x="282" y="258"/>
                    <a:pt x="282" y="258"/>
                  </a:cubicBezTo>
                  <a:cubicBezTo>
                    <a:pt x="275" y="258"/>
                    <a:pt x="276" y="235"/>
                    <a:pt x="276" y="227"/>
                  </a:cubicBezTo>
                  <a:cubicBezTo>
                    <a:pt x="273" y="224"/>
                    <a:pt x="266" y="212"/>
                    <a:pt x="266" y="212"/>
                  </a:cubicBezTo>
                  <a:cubicBezTo>
                    <a:pt x="266" y="200"/>
                    <a:pt x="266" y="200"/>
                    <a:pt x="266" y="200"/>
                  </a:cubicBezTo>
                  <a:cubicBezTo>
                    <a:pt x="241" y="188"/>
                    <a:pt x="241" y="188"/>
                    <a:pt x="241" y="188"/>
                  </a:cubicBezTo>
                  <a:cubicBezTo>
                    <a:pt x="241" y="188"/>
                    <a:pt x="238" y="172"/>
                    <a:pt x="227" y="168"/>
                  </a:cubicBezTo>
                  <a:cubicBezTo>
                    <a:pt x="216" y="163"/>
                    <a:pt x="194" y="151"/>
                    <a:pt x="194" y="151"/>
                  </a:cubicBezTo>
                  <a:cubicBezTo>
                    <a:pt x="184" y="116"/>
                    <a:pt x="184" y="116"/>
                    <a:pt x="184" y="116"/>
                  </a:cubicBezTo>
                  <a:cubicBezTo>
                    <a:pt x="77" y="176"/>
                    <a:pt x="77" y="176"/>
                    <a:pt x="77" y="176"/>
                  </a:cubicBezTo>
                  <a:cubicBezTo>
                    <a:pt x="47" y="247"/>
                    <a:pt x="47" y="247"/>
                    <a:pt x="47" y="247"/>
                  </a:cubicBezTo>
                  <a:cubicBezTo>
                    <a:pt x="49" y="293"/>
                    <a:pt x="49" y="293"/>
                    <a:pt x="49" y="293"/>
                  </a:cubicBezTo>
                  <a:cubicBezTo>
                    <a:pt x="5" y="352"/>
                    <a:pt x="5" y="352"/>
                    <a:pt x="5" y="352"/>
                  </a:cubicBezTo>
                  <a:cubicBezTo>
                    <a:pt x="11" y="395"/>
                    <a:pt x="11" y="395"/>
                    <a:pt x="11" y="395"/>
                  </a:cubicBezTo>
                  <a:cubicBezTo>
                    <a:pt x="5" y="433"/>
                    <a:pt x="5" y="433"/>
                    <a:pt x="5" y="433"/>
                  </a:cubicBezTo>
                  <a:cubicBezTo>
                    <a:pt x="9" y="433"/>
                    <a:pt x="9" y="433"/>
                    <a:pt x="9" y="433"/>
                  </a:cubicBezTo>
                  <a:cubicBezTo>
                    <a:pt x="10" y="418"/>
                    <a:pt x="10" y="418"/>
                    <a:pt x="10" y="418"/>
                  </a:cubicBezTo>
                  <a:cubicBezTo>
                    <a:pt x="17" y="418"/>
                    <a:pt x="17" y="418"/>
                    <a:pt x="17" y="418"/>
                  </a:cubicBezTo>
                  <a:cubicBezTo>
                    <a:pt x="16" y="448"/>
                    <a:pt x="16" y="448"/>
                    <a:pt x="16" y="448"/>
                  </a:cubicBezTo>
                  <a:cubicBezTo>
                    <a:pt x="12" y="452"/>
                    <a:pt x="12" y="452"/>
                    <a:pt x="12" y="452"/>
                  </a:cubicBezTo>
                  <a:cubicBezTo>
                    <a:pt x="5" y="440"/>
                    <a:pt x="5" y="440"/>
                    <a:pt x="5" y="440"/>
                  </a:cubicBezTo>
                  <a:cubicBezTo>
                    <a:pt x="0" y="459"/>
                    <a:pt x="0" y="459"/>
                    <a:pt x="0" y="459"/>
                  </a:cubicBezTo>
                  <a:cubicBezTo>
                    <a:pt x="6" y="498"/>
                    <a:pt x="6" y="498"/>
                    <a:pt x="6" y="498"/>
                  </a:cubicBezTo>
                  <a:cubicBezTo>
                    <a:pt x="16" y="517"/>
                    <a:pt x="16" y="517"/>
                    <a:pt x="16" y="517"/>
                  </a:cubicBezTo>
                  <a:cubicBezTo>
                    <a:pt x="28" y="506"/>
                    <a:pt x="28" y="506"/>
                    <a:pt x="28" y="506"/>
                  </a:cubicBezTo>
                  <a:lnTo>
                    <a:pt x="31" y="51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8" name="Freeform 464">
              <a:extLst>
                <a:ext uri="{FF2B5EF4-FFF2-40B4-BE49-F238E27FC236}">
                  <a16:creationId xmlns:a16="http://schemas.microsoft.com/office/drawing/2014/main" id="{0EB07DE8-06BB-4A80-958D-4FAAA3BCFDCD}"/>
                </a:ext>
              </a:extLst>
            </p:cNvPr>
            <p:cNvSpPr>
              <a:spLocks/>
            </p:cNvSpPr>
            <p:nvPr/>
          </p:nvSpPr>
          <p:spPr bwMode="gray">
            <a:xfrm>
              <a:off x="6736917" y="3301752"/>
              <a:ext cx="6379" cy="0"/>
            </a:xfrm>
            <a:custGeom>
              <a:avLst/>
              <a:gdLst>
                <a:gd name="T0" fmla="*/ 0 w 10"/>
                <a:gd name="T1" fmla="*/ 10 w 10"/>
                <a:gd name="T2" fmla="*/ 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0">
                  <a:moveTo>
                    <a:pt x="0" y="0"/>
                  </a:moveTo>
                  <a:cubicBezTo>
                    <a:pt x="2" y="0"/>
                    <a:pt x="6" y="0"/>
                    <a:pt x="10" y="0"/>
                  </a:cubicBezTo>
                  <a:cubicBezTo>
                    <a:pt x="6" y="0"/>
                    <a:pt x="3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9" name="Freeform 465">
              <a:extLst>
                <a:ext uri="{FF2B5EF4-FFF2-40B4-BE49-F238E27FC236}">
                  <a16:creationId xmlns:a16="http://schemas.microsoft.com/office/drawing/2014/main" id="{0CB9985D-BE6B-4F6A-836C-D107BB80E25A}"/>
                </a:ext>
              </a:extLst>
            </p:cNvPr>
            <p:cNvSpPr>
              <a:spLocks/>
            </p:cNvSpPr>
            <p:nvPr/>
          </p:nvSpPr>
          <p:spPr bwMode="gray">
            <a:xfrm>
              <a:off x="6818252" y="346601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0" name="Freeform 466">
              <a:extLst>
                <a:ext uri="{FF2B5EF4-FFF2-40B4-BE49-F238E27FC236}">
                  <a16:creationId xmlns:a16="http://schemas.microsoft.com/office/drawing/2014/main" id="{6D2FD574-55ED-411E-B387-711BA0134E21}"/>
                </a:ext>
              </a:extLst>
            </p:cNvPr>
            <p:cNvSpPr>
              <a:spLocks/>
            </p:cNvSpPr>
            <p:nvPr/>
          </p:nvSpPr>
          <p:spPr bwMode="gray">
            <a:xfrm>
              <a:off x="6880450" y="4387817"/>
              <a:ext cx="325341" cy="362022"/>
            </a:xfrm>
            <a:custGeom>
              <a:avLst/>
              <a:gdLst>
                <a:gd name="T0" fmla="*/ 93 w 616"/>
                <a:gd name="T1" fmla="*/ 145 h 685"/>
                <a:gd name="T2" fmla="*/ 157 w 616"/>
                <a:gd name="T3" fmla="*/ 228 h 685"/>
                <a:gd name="T4" fmla="*/ 227 w 616"/>
                <a:gd name="T5" fmla="*/ 319 h 685"/>
                <a:gd name="T6" fmla="*/ 279 w 616"/>
                <a:gd name="T7" fmla="*/ 345 h 685"/>
                <a:gd name="T8" fmla="*/ 288 w 616"/>
                <a:gd name="T9" fmla="*/ 387 h 685"/>
                <a:gd name="T10" fmla="*/ 323 w 616"/>
                <a:gd name="T11" fmla="*/ 427 h 685"/>
                <a:gd name="T12" fmla="*/ 323 w 616"/>
                <a:gd name="T13" fmla="*/ 507 h 685"/>
                <a:gd name="T14" fmla="*/ 308 w 616"/>
                <a:gd name="T15" fmla="*/ 518 h 685"/>
                <a:gd name="T16" fmla="*/ 320 w 616"/>
                <a:gd name="T17" fmla="*/ 580 h 685"/>
                <a:gd name="T18" fmla="*/ 339 w 616"/>
                <a:gd name="T19" fmla="*/ 650 h 685"/>
                <a:gd name="T20" fmla="*/ 327 w 616"/>
                <a:gd name="T21" fmla="*/ 672 h 685"/>
                <a:gd name="T22" fmla="*/ 353 w 616"/>
                <a:gd name="T23" fmla="*/ 685 h 685"/>
                <a:gd name="T24" fmla="*/ 364 w 616"/>
                <a:gd name="T25" fmla="*/ 674 h 685"/>
                <a:gd name="T26" fmla="*/ 406 w 616"/>
                <a:gd name="T27" fmla="*/ 668 h 685"/>
                <a:gd name="T28" fmla="*/ 389 w 616"/>
                <a:gd name="T29" fmla="*/ 625 h 685"/>
                <a:gd name="T30" fmla="*/ 432 w 616"/>
                <a:gd name="T31" fmla="*/ 585 h 685"/>
                <a:gd name="T32" fmla="*/ 422 w 616"/>
                <a:gd name="T33" fmla="*/ 566 h 685"/>
                <a:gd name="T34" fmla="*/ 453 w 616"/>
                <a:gd name="T35" fmla="*/ 544 h 685"/>
                <a:gd name="T36" fmla="*/ 455 w 616"/>
                <a:gd name="T37" fmla="*/ 495 h 685"/>
                <a:gd name="T38" fmla="*/ 432 w 616"/>
                <a:gd name="T39" fmla="*/ 428 h 685"/>
                <a:gd name="T40" fmla="*/ 480 w 616"/>
                <a:gd name="T41" fmla="*/ 450 h 685"/>
                <a:gd name="T42" fmla="*/ 503 w 616"/>
                <a:gd name="T43" fmla="*/ 420 h 685"/>
                <a:gd name="T44" fmla="*/ 544 w 616"/>
                <a:gd name="T45" fmla="*/ 441 h 685"/>
                <a:gd name="T46" fmla="*/ 560 w 616"/>
                <a:gd name="T47" fmla="*/ 415 h 685"/>
                <a:gd name="T48" fmla="*/ 574 w 616"/>
                <a:gd name="T49" fmla="*/ 435 h 685"/>
                <a:gd name="T50" fmla="*/ 616 w 616"/>
                <a:gd name="T51" fmla="*/ 418 h 685"/>
                <a:gd name="T52" fmla="*/ 575 w 616"/>
                <a:gd name="T53" fmla="*/ 401 h 685"/>
                <a:gd name="T54" fmla="*/ 564 w 616"/>
                <a:gd name="T55" fmla="*/ 320 h 685"/>
                <a:gd name="T56" fmla="*/ 516 w 616"/>
                <a:gd name="T57" fmla="*/ 306 h 685"/>
                <a:gd name="T58" fmla="*/ 500 w 616"/>
                <a:gd name="T59" fmla="*/ 244 h 685"/>
                <a:gd name="T60" fmla="*/ 487 w 616"/>
                <a:gd name="T61" fmla="*/ 213 h 685"/>
                <a:gd name="T62" fmla="*/ 475 w 616"/>
                <a:gd name="T63" fmla="*/ 232 h 685"/>
                <a:gd name="T64" fmla="*/ 446 w 616"/>
                <a:gd name="T65" fmla="*/ 207 h 685"/>
                <a:gd name="T66" fmla="*/ 427 w 616"/>
                <a:gd name="T67" fmla="*/ 206 h 685"/>
                <a:gd name="T68" fmla="*/ 413 w 616"/>
                <a:gd name="T69" fmla="*/ 183 h 685"/>
                <a:gd name="T70" fmla="*/ 423 w 616"/>
                <a:gd name="T71" fmla="*/ 137 h 685"/>
                <a:gd name="T72" fmla="*/ 396 w 616"/>
                <a:gd name="T73" fmla="*/ 79 h 685"/>
                <a:gd name="T74" fmla="*/ 384 w 616"/>
                <a:gd name="T75" fmla="*/ 93 h 685"/>
                <a:gd name="T76" fmla="*/ 357 w 616"/>
                <a:gd name="T77" fmla="*/ 96 h 685"/>
                <a:gd name="T78" fmla="*/ 340 w 616"/>
                <a:gd name="T79" fmla="*/ 65 h 685"/>
                <a:gd name="T80" fmla="*/ 292 w 616"/>
                <a:gd name="T81" fmla="*/ 58 h 685"/>
                <a:gd name="T82" fmla="*/ 291 w 616"/>
                <a:gd name="T83" fmla="*/ 81 h 685"/>
                <a:gd name="T84" fmla="*/ 273 w 616"/>
                <a:gd name="T85" fmla="*/ 65 h 685"/>
                <a:gd name="T86" fmla="*/ 258 w 616"/>
                <a:gd name="T87" fmla="*/ 68 h 685"/>
                <a:gd name="T88" fmla="*/ 262 w 616"/>
                <a:gd name="T89" fmla="*/ 46 h 685"/>
                <a:gd name="T90" fmla="*/ 221 w 616"/>
                <a:gd name="T91" fmla="*/ 59 h 685"/>
                <a:gd name="T92" fmla="*/ 214 w 616"/>
                <a:gd name="T93" fmla="*/ 39 h 685"/>
                <a:gd name="T94" fmla="*/ 192 w 616"/>
                <a:gd name="T95" fmla="*/ 38 h 685"/>
                <a:gd name="T96" fmla="*/ 148 w 616"/>
                <a:gd name="T97" fmla="*/ 13 h 685"/>
                <a:gd name="T98" fmla="*/ 125 w 616"/>
                <a:gd name="T99" fmla="*/ 31 h 685"/>
                <a:gd name="T100" fmla="*/ 99 w 616"/>
                <a:gd name="T101" fmla="*/ 26 h 685"/>
                <a:gd name="T102" fmla="*/ 83 w 616"/>
                <a:gd name="T103" fmla="*/ 45 h 685"/>
                <a:gd name="T104" fmla="*/ 61 w 616"/>
                <a:gd name="T105" fmla="*/ 32 h 685"/>
                <a:gd name="T106" fmla="*/ 56 w 616"/>
                <a:gd name="T107" fmla="*/ 55 h 685"/>
                <a:gd name="T108" fmla="*/ 19 w 616"/>
                <a:gd name="T109" fmla="*/ 45 h 685"/>
                <a:gd name="T110" fmla="*/ 22 w 616"/>
                <a:gd name="T111" fmla="*/ 72 h 685"/>
                <a:gd name="T112" fmla="*/ 10 w 616"/>
                <a:gd name="T113" fmla="*/ 72 h 685"/>
                <a:gd name="T114" fmla="*/ 10 w 616"/>
                <a:gd name="T115" fmla="*/ 83 h 685"/>
                <a:gd name="T116" fmla="*/ 21 w 616"/>
                <a:gd name="T117" fmla="*/ 84 h 685"/>
                <a:gd name="T118" fmla="*/ 93 w 616"/>
                <a:gd name="T119" fmla="*/ 145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16" h="685">
                  <a:moveTo>
                    <a:pt x="93" y="145"/>
                  </a:moveTo>
                  <a:cubicBezTo>
                    <a:pt x="117" y="199"/>
                    <a:pt x="135" y="212"/>
                    <a:pt x="157" y="228"/>
                  </a:cubicBezTo>
                  <a:cubicBezTo>
                    <a:pt x="174" y="248"/>
                    <a:pt x="227" y="319"/>
                    <a:pt x="227" y="319"/>
                  </a:cubicBezTo>
                  <a:cubicBezTo>
                    <a:pt x="227" y="319"/>
                    <a:pt x="276" y="329"/>
                    <a:pt x="279" y="345"/>
                  </a:cubicBezTo>
                  <a:cubicBezTo>
                    <a:pt x="285" y="360"/>
                    <a:pt x="288" y="387"/>
                    <a:pt x="288" y="387"/>
                  </a:cubicBezTo>
                  <a:cubicBezTo>
                    <a:pt x="288" y="387"/>
                    <a:pt x="317" y="396"/>
                    <a:pt x="323" y="427"/>
                  </a:cubicBezTo>
                  <a:cubicBezTo>
                    <a:pt x="326" y="458"/>
                    <a:pt x="323" y="507"/>
                    <a:pt x="323" y="507"/>
                  </a:cubicBezTo>
                  <a:cubicBezTo>
                    <a:pt x="308" y="518"/>
                    <a:pt x="308" y="518"/>
                    <a:pt x="308" y="518"/>
                  </a:cubicBezTo>
                  <a:cubicBezTo>
                    <a:pt x="320" y="580"/>
                    <a:pt x="320" y="580"/>
                    <a:pt x="320" y="580"/>
                  </a:cubicBezTo>
                  <a:cubicBezTo>
                    <a:pt x="339" y="650"/>
                    <a:pt x="339" y="650"/>
                    <a:pt x="339" y="650"/>
                  </a:cubicBezTo>
                  <a:cubicBezTo>
                    <a:pt x="327" y="672"/>
                    <a:pt x="327" y="672"/>
                    <a:pt x="327" y="672"/>
                  </a:cubicBezTo>
                  <a:cubicBezTo>
                    <a:pt x="353" y="685"/>
                    <a:pt x="353" y="685"/>
                    <a:pt x="353" y="685"/>
                  </a:cubicBezTo>
                  <a:cubicBezTo>
                    <a:pt x="364" y="674"/>
                    <a:pt x="364" y="674"/>
                    <a:pt x="364" y="674"/>
                  </a:cubicBezTo>
                  <a:cubicBezTo>
                    <a:pt x="364" y="674"/>
                    <a:pt x="394" y="683"/>
                    <a:pt x="406" y="668"/>
                  </a:cubicBezTo>
                  <a:cubicBezTo>
                    <a:pt x="418" y="657"/>
                    <a:pt x="389" y="625"/>
                    <a:pt x="389" y="625"/>
                  </a:cubicBezTo>
                  <a:cubicBezTo>
                    <a:pt x="432" y="585"/>
                    <a:pt x="432" y="585"/>
                    <a:pt x="432" y="585"/>
                  </a:cubicBezTo>
                  <a:cubicBezTo>
                    <a:pt x="422" y="566"/>
                    <a:pt x="422" y="566"/>
                    <a:pt x="422" y="566"/>
                  </a:cubicBezTo>
                  <a:cubicBezTo>
                    <a:pt x="453" y="544"/>
                    <a:pt x="453" y="544"/>
                    <a:pt x="453" y="544"/>
                  </a:cubicBezTo>
                  <a:cubicBezTo>
                    <a:pt x="455" y="495"/>
                    <a:pt x="455" y="495"/>
                    <a:pt x="455" y="495"/>
                  </a:cubicBezTo>
                  <a:cubicBezTo>
                    <a:pt x="455" y="495"/>
                    <a:pt x="412" y="447"/>
                    <a:pt x="432" y="428"/>
                  </a:cubicBezTo>
                  <a:cubicBezTo>
                    <a:pt x="490" y="385"/>
                    <a:pt x="468" y="449"/>
                    <a:pt x="480" y="450"/>
                  </a:cubicBezTo>
                  <a:cubicBezTo>
                    <a:pt x="491" y="450"/>
                    <a:pt x="503" y="420"/>
                    <a:pt x="503" y="420"/>
                  </a:cubicBezTo>
                  <a:cubicBezTo>
                    <a:pt x="503" y="420"/>
                    <a:pt x="528" y="445"/>
                    <a:pt x="544" y="441"/>
                  </a:cubicBezTo>
                  <a:cubicBezTo>
                    <a:pt x="559" y="438"/>
                    <a:pt x="552" y="415"/>
                    <a:pt x="560" y="415"/>
                  </a:cubicBezTo>
                  <a:cubicBezTo>
                    <a:pt x="567" y="416"/>
                    <a:pt x="574" y="435"/>
                    <a:pt x="574" y="435"/>
                  </a:cubicBezTo>
                  <a:cubicBezTo>
                    <a:pt x="616" y="418"/>
                    <a:pt x="616" y="418"/>
                    <a:pt x="616" y="418"/>
                  </a:cubicBezTo>
                  <a:cubicBezTo>
                    <a:pt x="616" y="418"/>
                    <a:pt x="590" y="405"/>
                    <a:pt x="575" y="401"/>
                  </a:cubicBezTo>
                  <a:cubicBezTo>
                    <a:pt x="561" y="396"/>
                    <a:pt x="578" y="340"/>
                    <a:pt x="564" y="320"/>
                  </a:cubicBezTo>
                  <a:cubicBezTo>
                    <a:pt x="554" y="297"/>
                    <a:pt x="538" y="311"/>
                    <a:pt x="516" y="306"/>
                  </a:cubicBezTo>
                  <a:cubicBezTo>
                    <a:pt x="490" y="301"/>
                    <a:pt x="500" y="244"/>
                    <a:pt x="500" y="244"/>
                  </a:cubicBezTo>
                  <a:cubicBezTo>
                    <a:pt x="487" y="213"/>
                    <a:pt x="487" y="213"/>
                    <a:pt x="487" y="213"/>
                  </a:cubicBezTo>
                  <a:cubicBezTo>
                    <a:pt x="475" y="232"/>
                    <a:pt x="475" y="232"/>
                    <a:pt x="475" y="232"/>
                  </a:cubicBezTo>
                  <a:cubicBezTo>
                    <a:pt x="475" y="232"/>
                    <a:pt x="449" y="211"/>
                    <a:pt x="446" y="207"/>
                  </a:cubicBezTo>
                  <a:cubicBezTo>
                    <a:pt x="442" y="203"/>
                    <a:pt x="427" y="206"/>
                    <a:pt x="427" y="206"/>
                  </a:cubicBezTo>
                  <a:cubicBezTo>
                    <a:pt x="413" y="183"/>
                    <a:pt x="413" y="183"/>
                    <a:pt x="413" y="183"/>
                  </a:cubicBezTo>
                  <a:cubicBezTo>
                    <a:pt x="413" y="183"/>
                    <a:pt x="422" y="160"/>
                    <a:pt x="423" y="137"/>
                  </a:cubicBezTo>
                  <a:cubicBezTo>
                    <a:pt x="424" y="118"/>
                    <a:pt x="396" y="79"/>
                    <a:pt x="396" y="79"/>
                  </a:cubicBezTo>
                  <a:cubicBezTo>
                    <a:pt x="384" y="93"/>
                    <a:pt x="384" y="93"/>
                    <a:pt x="384" y="93"/>
                  </a:cubicBezTo>
                  <a:cubicBezTo>
                    <a:pt x="357" y="96"/>
                    <a:pt x="357" y="96"/>
                    <a:pt x="357" y="96"/>
                  </a:cubicBezTo>
                  <a:cubicBezTo>
                    <a:pt x="340" y="65"/>
                    <a:pt x="340" y="65"/>
                    <a:pt x="340" y="65"/>
                  </a:cubicBezTo>
                  <a:cubicBezTo>
                    <a:pt x="340" y="65"/>
                    <a:pt x="303" y="59"/>
                    <a:pt x="292" y="58"/>
                  </a:cubicBezTo>
                  <a:cubicBezTo>
                    <a:pt x="280" y="58"/>
                    <a:pt x="291" y="81"/>
                    <a:pt x="291" y="81"/>
                  </a:cubicBezTo>
                  <a:cubicBezTo>
                    <a:pt x="273" y="65"/>
                    <a:pt x="273" y="65"/>
                    <a:pt x="273" y="65"/>
                  </a:cubicBezTo>
                  <a:cubicBezTo>
                    <a:pt x="258" y="68"/>
                    <a:pt x="258" y="68"/>
                    <a:pt x="258" y="68"/>
                  </a:cubicBezTo>
                  <a:cubicBezTo>
                    <a:pt x="262" y="46"/>
                    <a:pt x="262" y="46"/>
                    <a:pt x="262" y="46"/>
                  </a:cubicBezTo>
                  <a:cubicBezTo>
                    <a:pt x="221" y="59"/>
                    <a:pt x="221" y="59"/>
                    <a:pt x="221" y="59"/>
                  </a:cubicBezTo>
                  <a:cubicBezTo>
                    <a:pt x="214" y="39"/>
                    <a:pt x="214" y="39"/>
                    <a:pt x="214" y="39"/>
                  </a:cubicBezTo>
                  <a:cubicBezTo>
                    <a:pt x="192" y="38"/>
                    <a:pt x="192" y="38"/>
                    <a:pt x="192" y="38"/>
                  </a:cubicBezTo>
                  <a:cubicBezTo>
                    <a:pt x="192" y="38"/>
                    <a:pt x="174" y="22"/>
                    <a:pt x="148" y="13"/>
                  </a:cubicBezTo>
                  <a:cubicBezTo>
                    <a:pt x="118" y="0"/>
                    <a:pt x="125" y="31"/>
                    <a:pt x="125" y="31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83" y="45"/>
                    <a:pt x="83" y="45"/>
                    <a:pt x="83" y="45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1" y="32"/>
                    <a:pt x="64" y="55"/>
                    <a:pt x="56" y="55"/>
                  </a:cubicBezTo>
                  <a:cubicBezTo>
                    <a:pt x="45" y="54"/>
                    <a:pt x="42" y="39"/>
                    <a:pt x="19" y="45"/>
                  </a:cubicBezTo>
                  <a:cubicBezTo>
                    <a:pt x="0" y="48"/>
                    <a:pt x="22" y="72"/>
                    <a:pt x="22" y="72"/>
                  </a:cubicBezTo>
                  <a:cubicBezTo>
                    <a:pt x="10" y="72"/>
                    <a:pt x="10" y="72"/>
                    <a:pt x="10" y="72"/>
                  </a:cubicBezTo>
                  <a:cubicBezTo>
                    <a:pt x="10" y="83"/>
                    <a:pt x="10" y="83"/>
                    <a:pt x="10" y="83"/>
                  </a:cubicBezTo>
                  <a:cubicBezTo>
                    <a:pt x="13" y="83"/>
                    <a:pt x="17" y="83"/>
                    <a:pt x="21" y="84"/>
                  </a:cubicBezTo>
                  <a:cubicBezTo>
                    <a:pt x="21" y="84"/>
                    <a:pt x="73" y="94"/>
                    <a:pt x="93" y="14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1" name="Freeform 467">
              <a:extLst>
                <a:ext uri="{FF2B5EF4-FFF2-40B4-BE49-F238E27FC236}">
                  <a16:creationId xmlns:a16="http://schemas.microsoft.com/office/drawing/2014/main" id="{C4ECF348-4385-4CD5-9471-65EB4EA266F7}"/>
                </a:ext>
              </a:extLst>
            </p:cNvPr>
            <p:cNvSpPr>
              <a:spLocks/>
            </p:cNvSpPr>
            <p:nvPr/>
          </p:nvSpPr>
          <p:spPr bwMode="gray">
            <a:xfrm>
              <a:off x="6376491" y="4432472"/>
              <a:ext cx="827706" cy="593269"/>
            </a:xfrm>
            <a:custGeom>
              <a:avLst/>
              <a:gdLst>
                <a:gd name="T0" fmla="*/ 1428 w 1565"/>
                <a:gd name="T1" fmla="*/ 623 h 1122"/>
                <a:gd name="T2" fmla="*/ 1356 w 1565"/>
                <a:gd name="T3" fmla="*/ 639 h 1122"/>
                <a:gd name="T4" fmla="*/ 1280 w 1565"/>
                <a:gd name="T5" fmla="*/ 589 h 1122"/>
                <a:gd name="T6" fmla="*/ 1261 w 1565"/>
                <a:gd name="T7" fmla="*/ 435 h 1122"/>
                <a:gd name="T8" fmla="*/ 1241 w 1565"/>
                <a:gd name="T9" fmla="*/ 304 h 1122"/>
                <a:gd name="T10" fmla="*/ 1110 w 1565"/>
                <a:gd name="T11" fmla="*/ 145 h 1122"/>
                <a:gd name="T12" fmla="*/ 963 w 1565"/>
                <a:gd name="T13" fmla="*/ 0 h 1122"/>
                <a:gd name="T14" fmla="*/ 778 w 1565"/>
                <a:gd name="T15" fmla="*/ 118 h 1122"/>
                <a:gd name="T16" fmla="*/ 598 w 1565"/>
                <a:gd name="T17" fmla="*/ 132 h 1122"/>
                <a:gd name="T18" fmla="*/ 410 w 1565"/>
                <a:gd name="T19" fmla="*/ 138 h 1122"/>
                <a:gd name="T20" fmla="*/ 344 w 1565"/>
                <a:gd name="T21" fmla="*/ 204 h 1122"/>
                <a:gd name="T22" fmla="*/ 258 w 1565"/>
                <a:gd name="T23" fmla="*/ 273 h 1122"/>
                <a:gd name="T24" fmla="*/ 240 w 1565"/>
                <a:gd name="T25" fmla="*/ 344 h 1122"/>
                <a:gd name="T26" fmla="*/ 191 w 1565"/>
                <a:gd name="T27" fmla="*/ 442 h 1122"/>
                <a:gd name="T28" fmla="*/ 162 w 1565"/>
                <a:gd name="T29" fmla="*/ 486 h 1122"/>
                <a:gd name="T30" fmla="*/ 147 w 1565"/>
                <a:gd name="T31" fmla="*/ 573 h 1122"/>
                <a:gd name="T32" fmla="*/ 41 w 1565"/>
                <a:gd name="T33" fmla="*/ 599 h 1122"/>
                <a:gd name="T34" fmla="*/ 20 w 1565"/>
                <a:gd name="T35" fmla="*/ 648 h 1122"/>
                <a:gd name="T36" fmla="*/ 57 w 1565"/>
                <a:gd name="T37" fmla="*/ 657 h 1122"/>
                <a:gd name="T38" fmla="*/ 91 w 1565"/>
                <a:gd name="T39" fmla="*/ 727 h 1122"/>
                <a:gd name="T40" fmla="*/ 148 w 1565"/>
                <a:gd name="T41" fmla="*/ 795 h 1122"/>
                <a:gd name="T42" fmla="*/ 230 w 1565"/>
                <a:gd name="T43" fmla="*/ 814 h 1122"/>
                <a:gd name="T44" fmla="*/ 234 w 1565"/>
                <a:gd name="T45" fmla="*/ 891 h 1122"/>
                <a:gd name="T46" fmla="*/ 276 w 1565"/>
                <a:gd name="T47" fmla="*/ 939 h 1122"/>
                <a:gd name="T48" fmla="*/ 390 w 1565"/>
                <a:gd name="T49" fmla="*/ 910 h 1122"/>
                <a:gd name="T50" fmla="*/ 422 w 1565"/>
                <a:gd name="T51" fmla="*/ 942 h 1122"/>
                <a:gd name="T52" fmla="*/ 412 w 1565"/>
                <a:gd name="T53" fmla="*/ 1007 h 1122"/>
                <a:gd name="T54" fmla="*/ 434 w 1565"/>
                <a:gd name="T55" fmla="*/ 1023 h 1122"/>
                <a:gd name="T56" fmla="*/ 472 w 1565"/>
                <a:gd name="T57" fmla="*/ 1086 h 1122"/>
                <a:gd name="T58" fmla="*/ 606 w 1565"/>
                <a:gd name="T59" fmla="*/ 1100 h 1122"/>
                <a:gd name="T60" fmla="*/ 752 w 1565"/>
                <a:gd name="T61" fmla="*/ 1092 h 1122"/>
                <a:gd name="T62" fmla="*/ 853 w 1565"/>
                <a:gd name="T63" fmla="*/ 1100 h 1122"/>
                <a:gd name="T64" fmla="*/ 997 w 1565"/>
                <a:gd name="T65" fmla="*/ 1042 h 1122"/>
                <a:gd name="T66" fmla="*/ 1229 w 1565"/>
                <a:gd name="T67" fmla="*/ 965 h 1122"/>
                <a:gd name="T68" fmla="*/ 1320 w 1565"/>
                <a:gd name="T69" fmla="*/ 950 h 1122"/>
                <a:gd name="T70" fmla="*/ 1430 w 1565"/>
                <a:gd name="T71" fmla="*/ 994 h 1122"/>
                <a:gd name="T72" fmla="*/ 1462 w 1565"/>
                <a:gd name="T73" fmla="*/ 785 h 1122"/>
                <a:gd name="T74" fmla="*/ 1422 w 1565"/>
                <a:gd name="T75" fmla="*/ 756 h 1122"/>
                <a:gd name="T76" fmla="*/ 1474 w 1565"/>
                <a:gd name="T77" fmla="*/ 694 h 1122"/>
                <a:gd name="T78" fmla="*/ 1484 w 1565"/>
                <a:gd name="T79" fmla="*/ 717 h 1122"/>
                <a:gd name="T80" fmla="*/ 1478 w 1565"/>
                <a:gd name="T81" fmla="*/ 759 h 1122"/>
                <a:gd name="T82" fmla="*/ 1556 w 1565"/>
                <a:gd name="T83" fmla="*/ 624 h 1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65" h="1122">
                  <a:moveTo>
                    <a:pt x="1556" y="621"/>
                  </a:moveTo>
                  <a:cubicBezTo>
                    <a:pt x="1556" y="621"/>
                    <a:pt x="1542" y="586"/>
                    <a:pt x="1505" y="577"/>
                  </a:cubicBezTo>
                  <a:cubicBezTo>
                    <a:pt x="1472" y="571"/>
                    <a:pt x="1428" y="623"/>
                    <a:pt x="1428" y="623"/>
                  </a:cubicBezTo>
                  <a:cubicBezTo>
                    <a:pt x="1410" y="622"/>
                    <a:pt x="1410" y="622"/>
                    <a:pt x="1410" y="622"/>
                  </a:cubicBezTo>
                  <a:cubicBezTo>
                    <a:pt x="1408" y="649"/>
                    <a:pt x="1408" y="649"/>
                    <a:pt x="1408" y="649"/>
                  </a:cubicBezTo>
                  <a:cubicBezTo>
                    <a:pt x="1408" y="649"/>
                    <a:pt x="1397" y="652"/>
                    <a:pt x="1356" y="639"/>
                  </a:cubicBezTo>
                  <a:cubicBezTo>
                    <a:pt x="1319" y="629"/>
                    <a:pt x="1324" y="610"/>
                    <a:pt x="1324" y="610"/>
                  </a:cubicBezTo>
                  <a:cubicBezTo>
                    <a:pt x="1306" y="602"/>
                    <a:pt x="1306" y="602"/>
                    <a:pt x="1306" y="602"/>
                  </a:cubicBezTo>
                  <a:cubicBezTo>
                    <a:pt x="1280" y="589"/>
                    <a:pt x="1280" y="589"/>
                    <a:pt x="1280" y="589"/>
                  </a:cubicBezTo>
                  <a:cubicBezTo>
                    <a:pt x="1292" y="567"/>
                    <a:pt x="1292" y="567"/>
                    <a:pt x="1292" y="567"/>
                  </a:cubicBezTo>
                  <a:cubicBezTo>
                    <a:pt x="1273" y="497"/>
                    <a:pt x="1273" y="497"/>
                    <a:pt x="1273" y="497"/>
                  </a:cubicBezTo>
                  <a:cubicBezTo>
                    <a:pt x="1261" y="435"/>
                    <a:pt x="1261" y="435"/>
                    <a:pt x="1261" y="435"/>
                  </a:cubicBezTo>
                  <a:cubicBezTo>
                    <a:pt x="1276" y="424"/>
                    <a:pt x="1276" y="424"/>
                    <a:pt x="1276" y="424"/>
                  </a:cubicBezTo>
                  <a:cubicBezTo>
                    <a:pt x="1276" y="424"/>
                    <a:pt x="1279" y="375"/>
                    <a:pt x="1276" y="344"/>
                  </a:cubicBezTo>
                  <a:cubicBezTo>
                    <a:pt x="1270" y="313"/>
                    <a:pt x="1241" y="304"/>
                    <a:pt x="1241" y="304"/>
                  </a:cubicBezTo>
                  <a:cubicBezTo>
                    <a:pt x="1241" y="304"/>
                    <a:pt x="1238" y="277"/>
                    <a:pt x="1232" y="262"/>
                  </a:cubicBezTo>
                  <a:cubicBezTo>
                    <a:pt x="1229" y="246"/>
                    <a:pt x="1180" y="236"/>
                    <a:pt x="1180" y="236"/>
                  </a:cubicBezTo>
                  <a:cubicBezTo>
                    <a:pt x="1180" y="236"/>
                    <a:pt x="1127" y="165"/>
                    <a:pt x="1110" y="145"/>
                  </a:cubicBezTo>
                  <a:cubicBezTo>
                    <a:pt x="1088" y="129"/>
                    <a:pt x="1070" y="116"/>
                    <a:pt x="1046" y="62"/>
                  </a:cubicBezTo>
                  <a:cubicBezTo>
                    <a:pt x="1026" y="11"/>
                    <a:pt x="974" y="1"/>
                    <a:pt x="974" y="1"/>
                  </a:cubicBezTo>
                  <a:cubicBezTo>
                    <a:pt x="963" y="0"/>
                    <a:pt x="963" y="0"/>
                    <a:pt x="963" y="0"/>
                  </a:cubicBezTo>
                  <a:cubicBezTo>
                    <a:pt x="951" y="0"/>
                    <a:pt x="941" y="4"/>
                    <a:pt x="933" y="9"/>
                  </a:cubicBezTo>
                  <a:cubicBezTo>
                    <a:pt x="902" y="30"/>
                    <a:pt x="892" y="77"/>
                    <a:pt x="892" y="77"/>
                  </a:cubicBezTo>
                  <a:cubicBezTo>
                    <a:pt x="892" y="77"/>
                    <a:pt x="831" y="105"/>
                    <a:pt x="778" y="118"/>
                  </a:cubicBezTo>
                  <a:cubicBezTo>
                    <a:pt x="721" y="130"/>
                    <a:pt x="761" y="155"/>
                    <a:pt x="727" y="165"/>
                  </a:cubicBezTo>
                  <a:cubicBezTo>
                    <a:pt x="693" y="171"/>
                    <a:pt x="662" y="124"/>
                    <a:pt x="647" y="119"/>
                  </a:cubicBezTo>
                  <a:cubicBezTo>
                    <a:pt x="629" y="111"/>
                    <a:pt x="598" y="132"/>
                    <a:pt x="598" y="132"/>
                  </a:cubicBezTo>
                  <a:cubicBezTo>
                    <a:pt x="598" y="132"/>
                    <a:pt x="515" y="132"/>
                    <a:pt x="474" y="134"/>
                  </a:cubicBezTo>
                  <a:cubicBezTo>
                    <a:pt x="429" y="135"/>
                    <a:pt x="449" y="102"/>
                    <a:pt x="427" y="101"/>
                  </a:cubicBezTo>
                  <a:cubicBezTo>
                    <a:pt x="408" y="100"/>
                    <a:pt x="410" y="138"/>
                    <a:pt x="410" y="138"/>
                  </a:cubicBezTo>
                  <a:cubicBezTo>
                    <a:pt x="395" y="134"/>
                    <a:pt x="395" y="134"/>
                    <a:pt x="395" y="134"/>
                  </a:cubicBezTo>
                  <a:cubicBezTo>
                    <a:pt x="387" y="153"/>
                    <a:pt x="387" y="153"/>
                    <a:pt x="387" y="153"/>
                  </a:cubicBezTo>
                  <a:cubicBezTo>
                    <a:pt x="344" y="204"/>
                    <a:pt x="344" y="204"/>
                    <a:pt x="344" y="204"/>
                  </a:cubicBezTo>
                  <a:cubicBezTo>
                    <a:pt x="314" y="203"/>
                    <a:pt x="314" y="203"/>
                    <a:pt x="314" y="203"/>
                  </a:cubicBezTo>
                  <a:cubicBezTo>
                    <a:pt x="302" y="214"/>
                    <a:pt x="302" y="214"/>
                    <a:pt x="302" y="214"/>
                  </a:cubicBezTo>
                  <a:cubicBezTo>
                    <a:pt x="258" y="273"/>
                    <a:pt x="258" y="273"/>
                    <a:pt x="258" y="273"/>
                  </a:cubicBezTo>
                  <a:cubicBezTo>
                    <a:pt x="261" y="296"/>
                    <a:pt x="261" y="296"/>
                    <a:pt x="261" y="296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0" y="344"/>
                    <a:pt x="240" y="344"/>
                    <a:pt x="240" y="344"/>
                  </a:cubicBezTo>
                  <a:cubicBezTo>
                    <a:pt x="212" y="385"/>
                    <a:pt x="212" y="385"/>
                    <a:pt x="212" y="385"/>
                  </a:cubicBezTo>
                  <a:cubicBezTo>
                    <a:pt x="215" y="404"/>
                    <a:pt x="215" y="404"/>
                    <a:pt x="215" y="404"/>
                  </a:cubicBezTo>
                  <a:cubicBezTo>
                    <a:pt x="191" y="442"/>
                    <a:pt x="191" y="442"/>
                    <a:pt x="191" y="442"/>
                  </a:cubicBezTo>
                  <a:cubicBezTo>
                    <a:pt x="197" y="457"/>
                    <a:pt x="197" y="457"/>
                    <a:pt x="197" y="457"/>
                  </a:cubicBezTo>
                  <a:cubicBezTo>
                    <a:pt x="177" y="487"/>
                    <a:pt x="177" y="487"/>
                    <a:pt x="177" y="487"/>
                  </a:cubicBezTo>
                  <a:cubicBezTo>
                    <a:pt x="162" y="486"/>
                    <a:pt x="162" y="486"/>
                    <a:pt x="162" y="486"/>
                  </a:cubicBezTo>
                  <a:cubicBezTo>
                    <a:pt x="168" y="532"/>
                    <a:pt x="168" y="532"/>
                    <a:pt x="168" y="532"/>
                  </a:cubicBezTo>
                  <a:cubicBezTo>
                    <a:pt x="152" y="543"/>
                    <a:pt x="152" y="543"/>
                    <a:pt x="152" y="543"/>
                  </a:cubicBezTo>
                  <a:cubicBezTo>
                    <a:pt x="152" y="543"/>
                    <a:pt x="159" y="562"/>
                    <a:pt x="147" y="573"/>
                  </a:cubicBezTo>
                  <a:cubicBezTo>
                    <a:pt x="135" y="588"/>
                    <a:pt x="117" y="572"/>
                    <a:pt x="95" y="575"/>
                  </a:cubicBezTo>
                  <a:cubicBezTo>
                    <a:pt x="76" y="578"/>
                    <a:pt x="82" y="605"/>
                    <a:pt x="71" y="608"/>
                  </a:cubicBezTo>
                  <a:cubicBezTo>
                    <a:pt x="59" y="611"/>
                    <a:pt x="41" y="599"/>
                    <a:pt x="41" y="599"/>
                  </a:cubicBezTo>
                  <a:cubicBezTo>
                    <a:pt x="33" y="610"/>
                    <a:pt x="33" y="610"/>
                    <a:pt x="33" y="610"/>
                  </a:cubicBezTo>
                  <a:cubicBezTo>
                    <a:pt x="0" y="608"/>
                    <a:pt x="0" y="608"/>
                    <a:pt x="0" y="608"/>
                  </a:cubicBezTo>
                  <a:cubicBezTo>
                    <a:pt x="20" y="648"/>
                    <a:pt x="20" y="648"/>
                    <a:pt x="20" y="648"/>
                  </a:cubicBezTo>
                  <a:cubicBezTo>
                    <a:pt x="39" y="645"/>
                    <a:pt x="39" y="645"/>
                    <a:pt x="39" y="645"/>
                  </a:cubicBezTo>
                  <a:cubicBezTo>
                    <a:pt x="50" y="657"/>
                    <a:pt x="50" y="657"/>
                    <a:pt x="50" y="657"/>
                  </a:cubicBezTo>
                  <a:cubicBezTo>
                    <a:pt x="57" y="657"/>
                    <a:pt x="57" y="657"/>
                    <a:pt x="57" y="657"/>
                  </a:cubicBezTo>
                  <a:cubicBezTo>
                    <a:pt x="57" y="657"/>
                    <a:pt x="59" y="695"/>
                    <a:pt x="70" y="696"/>
                  </a:cubicBezTo>
                  <a:cubicBezTo>
                    <a:pt x="82" y="696"/>
                    <a:pt x="104" y="686"/>
                    <a:pt x="104" y="686"/>
                  </a:cubicBezTo>
                  <a:cubicBezTo>
                    <a:pt x="91" y="727"/>
                    <a:pt x="91" y="727"/>
                    <a:pt x="91" y="727"/>
                  </a:cubicBezTo>
                  <a:cubicBezTo>
                    <a:pt x="110" y="736"/>
                    <a:pt x="110" y="736"/>
                    <a:pt x="110" y="736"/>
                  </a:cubicBezTo>
                  <a:cubicBezTo>
                    <a:pt x="98" y="755"/>
                    <a:pt x="98" y="755"/>
                    <a:pt x="98" y="755"/>
                  </a:cubicBezTo>
                  <a:cubicBezTo>
                    <a:pt x="148" y="795"/>
                    <a:pt x="148" y="795"/>
                    <a:pt x="148" y="795"/>
                  </a:cubicBezTo>
                  <a:cubicBezTo>
                    <a:pt x="167" y="788"/>
                    <a:pt x="167" y="788"/>
                    <a:pt x="167" y="788"/>
                  </a:cubicBezTo>
                  <a:cubicBezTo>
                    <a:pt x="181" y="804"/>
                    <a:pt x="181" y="804"/>
                    <a:pt x="181" y="804"/>
                  </a:cubicBezTo>
                  <a:cubicBezTo>
                    <a:pt x="181" y="804"/>
                    <a:pt x="227" y="787"/>
                    <a:pt x="230" y="814"/>
                  </a:cubicBezTo>
                  <a:cubicBezTo>
                    <a:pt x="228" y="845"/>
                    <a:pt x="208" y="867"/>
                    <a:pt x="208" y="867"/>
                  </a:cubicBezTo>
                  <a:cubicBezTo>
                    <a:pt x="238" y="876"/>
                    <a:pt x="238" y="876"/>
                    <a:pt x="238" y="876"/>
                  </a:cubicBezTo>
                  <a:cubicBezTo>
                    <a:pt x="234" y="891"/>
                    <a:pt x="234" y="891"/>
                    <a:pt x="234" y="891"/>
                  </a:cubicBezTo>
                  <a:cubicBezTo>
                    <a:pt x="207" y="901"/>
                    <a:pt x="207" y="901"/>
                    <a:pt x="207" y="901"/>
                  </a:cubicBezTo>
                  <a:cubicBezTo>
                    <a:pt x="207" y="901"/>
                    <a:pt x="237" y="907"/>
                    <a:pt x="248" y="911"/>
                  </a:cubicBezTo>
                  <a:cubicBezTo>
                    <a:pt x="255" y="915"/>
                    <a:pt x="261" y="935"/>
                    <a:pt x="276" y="939"/>
                  </a:cubicBezTo>
                  <a:cubicBezTo>
                    <a:pt x="291" y="947"/>
                    <a:pt x="307" y="921"/>
                    <a:pt x="318" y="933"/>
                  </a:cubicBezTo>
                  <a:cubicBezTo>
                    <a:pt x="332" y="942"/>
                    <a:pt x="331" y="972"/>
                    <a:pt x="342" y="969"/>
                  </a:cubicBezTo>
                  <a:cubicBezTo>
                    <a:pt x="357" y="970"/>
                    <a:pt x="364" y="909"/>
                    <a:pt x="390" y="910"/>
                  </a:cubicBezTo>
                  <a:cubicBezTo>
                    <a:pt x="420" y="915"/>
                    <a:pt x="441" y="935"/>
                    <a:pt x="441" y="935"/>
                  </a:cubicBezTo>
                  <a:cubicBezTo>
                    <a:pt x="437" y="950"/>
                    <a:pt x="437" y="950"/>
                    <a:pt x="437" y="950"/>
                  </a:cubicBezTo>
                  <a:cubicBezTo>
                    <a:pt x="422" y="942"/>
                    <a:pt x="422" y="942"/>
                    <a:pt x="422" y="942"/>
                  </a:cubicBezTo>
                  <a:cubicBezTo>
                    <a:pt x="414" y="965"/>
                    <a:pt x="414" y="965"/>
                    <a:pt x="414" y="965"/>
                  </a:cubicBezTo>
                  <a:cubicBezTo>
                    <a:pt x="402" y="964"/>
                    <a:pt x="402" y="964"/>
                    <a:pt x="402" y="964"/>
                  </a:cubicBezTo>
                  <a:cubicBezTo>
                    <a:pt x="412" y="1007"/>
                    <a:pt x="412" y="1007"/>
                    <a:pt x="412" y="1007"/>
                  </a:cubicBezTo>
                  <a:cubicBezTo>
                    <a:pt x="412" y="1007"/>
                    <a:pt x="435" y="992"/>
                    <a:pt x="438" y="1008"/>
                  </a:cubicBezTo>
                  <a:cubicBezTo>
                    <a:pt x="441" y="1011"/>
                    <a:pt x="439" y="1016"/>
                    <a:pt x="436" y="1020"/>
                  </a:cubicBezTo>
                  <a:cubicBezTo>
                    <a:pt x="435" y="1021"/>
                    <a:pt x="435" y="1022"/>
                    <a:pt x="434" y="1023"/>
                  </a:cubicBezTo>
                  <a:cubicBezTo>
                    <a:pt x="449" y="1028"/>
                    <a:pt x="466" y="1040"/>
                    <a:pt x="474" y="1040"/>
                  </a:cubicBezTo>
                  <a:cubicBezTo>
                    <a:pt x="488" y="1045"/>
                    <a:pt x="500" y="1038"/>
                    <a:pt x="499" y="1053"/>
                  </a:cubicBezTo>
                  <a:cubicBezTo>
                    <a:pt x="502" y="1072"/>
                    <a:pt x="476" y="1067"/>
                    <a:pt x="472" y="1086"/>
                  </a:cubicBezTo>
                  <a:cubicBezTo>
                    <a:pt x="471" y="1105"/>
                    <a:pt x="485" y="1110"/>
                    <a:pt x="504" y="1111"/>
                  </a:cubicBezTo>
                  <a:cubicBezTo>
                    <a:pt x="523" y="1115"/>
                    <a:pt x="561" y="1086"/>
                    <a:pt x="573" y="1087"/>
                  </a:cubicBezTo>
                  <a:cubicBezTo>
                    <a:pt x="584" y="1088"/>
                    <a:pt x="606" y="1100"/>
                    <a:pt x="606" y="1100"/>
                  </a:cubicBezTo>
                  <a:cubicBezTo>
                    <a:pt x="632" y="1101"/>
                    <a:pt x="632" y="1101"/>
                    <a:pt x="632" y="1101"/>
                  </a:cubicBezTo>
                  <a:cubicBezTo>
                    <a:pt x="632" y="1101"/>
                    <a:pt x="664" y="1122"/>
                    <a:pt x="698" y="1120"/>
                  </a:cubicBezTo>
                  <a:cubicBezTo>
                    <a:pt x="736" y="1118"/>
                    <a:pt x="740" y="1099"/>
                    <a:pt x="752" y="1092"/>
                  </a:cubicBezTo>
                  <a:cubicBezTo>
                    <a:pt x="767" y="1089"/>
                    <a:pt x="770" y="1096"/>
                    <a:pt x="782" y="1097"/>
                  </a:cubicBezTo>
                  <a:cubicBezTo>
                    <a:pt x="796" y="1102"/>
                    <a:pt x="831" y="1088"/>
                    <a:pt x="831" y="1088"/>
                  </a:cubicBezTo>
                  <a:cubicBezTo>
                    <a:pt x="853" y="1100"/>
                    <a:pt x="853" y="1100"/>
                    <a:pt x="853" y="1100"/>
                  </a:cubicBezTo>
                  <a:cubicBezTo>
                    <a:pt x="876" y="1090"/>
                    <a:pt x="876" y="1090"/>
                    <a:pt x="876" y="1090"/>
                  </a:cubicBezTo>
                  <a:cubicBezTo>
                    <a:pt x="876" y="1090"/>
                    <a:pt x="882" y="1106"/>
                    <a:pt x="927" y="1100"/>
                  </a:cubicBezTo>
                  <a:cubicBezTo>
                    <a:pt x="969" y="1091"/>
                    <a:pt x="982" y="1061"/>
                    <a:pt x="997" y="1042"/>
                  </a:cubicBezTo>
                  <a:cubicBezTo>
                    <a:pt x="1013" y="1020"/>
                    <a:pt x="1041" y="987"/>
                    <a:pt x="1064" y="984"/>
                  </a:cubicBezTo>
                  <a:cubicBezTo>
                    <a:pt x="1083" y="981"/>
                    <a:pt x="1136" y="949"/>
                    <a:pt x="1167" y="943"/>
                  </a:cubicBezTo>
                  <a:cubicBezTo>
                    <a:pt x="1197" y="933"/>
                    <a:pt x="1214" y="961"/>
                    <a:pt x="1229" y="965"/>
                  </a:cubicBezTo>
                  <a:cubicBezTo>
                    <a:pt x="1244" y="970"/>
                    <a:pt x="1264" y="948"/>
                    <a:pt x="1271" y="948"/>
                  </a:cubicBezTo>
                  <a:cubicBezTo>
                    <a:pt x="1279" y="949"/>
                    <a:pt x="1278" y="964"/>
                    <a:pt x="1289" y="968"/>
                  </a:cubicBezTo>
                  <a:cubicBezTo>
                    <a:pt x="1300" y="972"/>
                    <a:pt x="1320" y="950"/>
                    <a:pt x="1320" y="950"/>
                  </a:cubicBezTo>
                  <a:cubicBezTo>
                    <a:pt x="1333" y="986"/>
                    <a:pt x="1333" y="986"/>
                    <a:pt x="1333" y="986"/>
                  </a:cubicBezTo>
                  <a:cubicBezTo>
                    <a:pt x="1333" y="986"/>
                    <a:pt x="1363" y="995"/>
                    <a:pt x="1374" y="995"/>
                  </a:cubicBezTo>
                  <a:cubicBezTo>
                    <a:pt x="1389" y="1000"/>
                    <a:pt x="1430" y="994"/>
                    <a:pt x="1430" y="994"/>
                  </a:cubicBezTo>
                  <a:cubicBezTo>
                    <a:pt x="1430" y="994"/>
                    <a:pt x="1439" y="964"/>
                    <a:pt x="1436" y="937"/>
                  </a:cubicBezTo>
                  <a:cubicBezTo>
                    <a:pt x="1438" y="906"/>
                    <a:pt x="1421" y="871"/>
                    <a:pt x="1421" y="871"/>
                  </a:cubicBezTo>
                  <a:cubicBezTo>
                    <a:pt x="1462" y="785"/>
                    <a:pt x="1462" y="785"/>
                    <a:pt x="1462" y="785"/>
                  </a:cubicBezTo>
                  <a:cubicBezTo>
                    <a:pt x="1435" y="807"/>
                    <a:pt x="1435" y="807"/>
                    <a:pt x="1435" y="807"/>
                  </a:cubicBezTo>
                  <a:cubicBezTo>
                    <a:pt x="1437" y="765"/>
                    <a:pt x="1437" y="765"/>
                    <a:pt x="1437" y="765"/>
                  </a:cubicBezTo>
                  <a:cubicBezTo>
                    <a:pt x="1422" y="756"/>
                    <a:pt x="1422" y="756"/>
                    <a:pt x="1422" y="756"/>
                  </a:cubicBezTo>
                  <a:cubicBezTo>
                    <a:pt x="1449" y="742"/>
                    <a:pt x="1449" y="742"/>
                    <a:pt x="1449" y="742"/>
                  </a:cubicBezTo>
                  <a:cubicBezTo>
                    <a:pt x="1449" y="742"/>
                    <a:pt x="1439" y="723"/>
                    <a:pt x="1443" y="700"/>
                  </a:cubicBezTo>
                  <a:cubicBezTo>
                    <a:pt x="1448" y="677"/>
                    <a:pt x="1474" y="694"/>
                    <a:pt x="1474" y="694"/>
                  </a:cubicBezTo>
                  <a:cubicBezTo>
                    <a:pt x="1469" y="709"/>
                    <a:pt x="1469" y="709"/>
                    <a:pt x="1469" y="709"/>
                  </a:cubicBezTo>
                  <a:cubicBezTo>
                    <a:pt x="1476" y="728"/>
                    <a:pt x="1476" y="728"/>
                    <a:pt x="1476" y="728"/>
                  </a:cubicBezTo>
                  <a:cubicBezTo>
                    <a:pt x="1484" y="717"/>
                    <a:pt x="1484" y="717"/>
                    <a:pt x="1484" y="717"/>
                  </a:cubicBezTo>
                  <a:cubicBezTo>
                    <a:pt x="1491" y="729"/>
                    <a:pt x="1491" y="729"/>
                    <a:pt x="1491" y="729"/>
                  </a:cubicBezTo>
                  <a:cubicBezTo>
                    <a:pt x="1464" y="747"/>
                    <a:pt x="1464" y="747"/>
                    <a:pt x="1464" y="747"/>
                  </a:cubicBezTo>
                  <a:cubicBezTo>
                    <a:pt x="1478" y="759"/>
                    <a:pt x="1478" y="759"/>
                    <a:pt x="1478" y="759"/>
                  </a:cubicBezTo>
                  <a:cubicBezTo>
                    <a:pt x="1478" y="759"/>
                    <a:pt x="1498" y="741"/>
                    <a:pt x="1505" y="734"/>
                  </a:cubicBezTo>
                  <a:cubicBezTo>
                    <a:pt x="1517" y="730"/>
                    <a:pt x="1536" y="731"/>
                    <a:pt x="1552" y="709"/>
                  </a:cubicBezTo>
                  <a:cubicBezTo>
                    <a:pt x="1565" y="693"/>
                    <a:pt x="1558" y="637"/>
                    <a:pt x="1556" y="624"/>
                  </a:cubicBezTo>
                  <a:cubicBezTo>
                    <a:pt x="1556" y="624"/>
                    <a:pt x="1556" y="625"/>
                    <a:pt x="1555" y="625"/>
                  </a:cubicBezTo>
                  <a:lnTo>
                    <a:pt x="1556" y="62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2" name="Freeform 468">
              <a:extLst>
                <a:ext uri="{FF2B5EF4-FFF2-40B4-BE49-F238E27FC236}">
                  <a16:creationId xmlns:a16="http://schemas.microsoft.com/office/drawing/2014/main" id="{AB322A31-5E8C-4525-998C-442C5C8FEC8C}"/>
                </a:ext>
              </a:extLst>
            </p:cNvPr>
            <p:cNvSpPr>
              <a:spLocks/>
            </p:cNvSpPr>
            <p:nvPr/>
          </p:nvSpPr>
          <p:spPr bwMode="gray">
            <a:xfrm>
              <a:off x="7141998" y="4832768"/>
              <a:ext cx="9569" cy="9569"/>
            </a:xfrm>
            <a:custGeom>
              <a:avLst/>
              <a:gdLst>
                <a:gd name="T0" fmla="*/ 0 w 6"/>
                <a:gd name="T1" fmla="*/ 5 h 6"/>
                <a:gd name="T2" fmla="*/ 4 w 6"/>
                <a:gd name="T3" fmla="*/ 6 h 6"/>
                <a:gd name="T4" fmla="*/ 6 w 6"/>
                <a:gd name="T5" fmla="*/ 3 h 6"/>
                <a:gd name="T6" fmla="*/ 4 w 6"/>
                <a:gd name="T7" fmla="*/ 0 h 6"/>
                <a:gd name="T8" fmla="*/ 0 w 6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5"/>
                  </a:moveTo>
                  <a:lnTo>
                    <a:pt x="4" y="6"/>
                  </a:lnTo>
                  <a:lnTo>
                    <a:pt x="6" y="3"/>
                  </a:lnTo>
                  <a:lnTo>
                    <a:pt x="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3" name="Freeform 469">
              <a:extLst>
                <a:ext uri="{FF2B5EF4-FFF2-40B4-BE49-F238E27FC236}">
                  <a16:creationId xmlns:a16="http://schemas.microsoft.com/office/drawing/2014/main" id="{211CA303-BE98-447C-AB98-76F8D3543AAD}"/>
                </a:ext>
              </a:extLst>
            </p:cNvPr>
            <p:cNvSpPr>
              <a:spLocks/>
            </p:cNvSpPr>
            <p:nvPr/>
          </p:nvSpPr>
          <p:spPr bwMode="gray">
            <a:xfrm>
              <a:off x="6376491" y="4753028"/>
              <a:ext cx="17543" cy="1595"/>
            </a:xfrm>
            <a:custGeom>
              <a:avLst/>
              <a:gdLst>
                <a:gd name="T0" fmla="*/ 0 w 11"/>
                <a:gd name="T1" fmla="*/ 0 h 1"/>
                <a:gd name="T2" fmla="*/ 11 w 11"/>
                <a:gd name="T3" fmla="*/ 1 h 1"/>
                <a:gd name="T4" fmla="*/ 0 w 11"/>
                <a:gd name="T5" fmla="*/ 0 h 1"/>
                <a:gd name="T6" fmla="*/ 0 w 1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0" y="0"/>
                  </a:moveTo>
                  <a:lnTo>
                    <a:pt x="11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4" name="Freeform 470">
              <a:extLst>
                <a:ext uri="{FF2B5EF4-FFF2-40B4-BE49-F238E27FC236}">
                  <a16:creationId xmlns:a16="http://schemas.microsoft.com/office/drawing/2014/main" id="{587677EE-23B4-4E3C-8451-CAC2B2F761DB}"/>
                </a:ext>
              </a:extLst>
            </p:cNvPr>
            <p:cNvSpPr>
              <a:spLocks/>
            </p:cNvSpPr>
            <p:nvPr/>
          </p:nvSpPr>
          <p:spPr bwMode="gray">
            <a:xfrm>
              <a:off x="6885234" y="4432472"/>
              <a:ext cx="6379" cy="0"/>
            </a:xfrm>
            <a:custGeom>
              <a:avLst/>
              <a:gdLst>
                <a:gd name="T0" fmla="*/ 11 w 11"/>
                <a:gd name="T1" fmla="*/ 1 h 1"/>
                <a:gd name="T2" fmla="*/ 0 w 11"/>
                <a:gd name="T3" fmla="*/ 0 h 1"/>
                <a:gd name="T4" fmla="*/ 0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cubicBezTo>
                    <a:pt x="7" y="0"/>
                    <a:pt x="3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1" y="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5" name="Freeform 471">
              <a:extLst>
                <a:ext uri="{FF2B5EF4-FFF2-40B4-BE49-F238E27FC236}">
                  <a16:creationId xmlns:a16="http://schemas.microsoft.com/office/drawing/2014/main" id="{A0389F6D-7296-4C0B-8C3B-946E0E305502}"/>
                </a:ext>
              </a:extLst>
            </p:cNvPr>
            <p:cNvSpPr>
              <a:spLocks/>
            </p:cNvSpPr>
            <p:nvPr/>
          </p:nvSpPr>
          <p:spPr bwMode="gray">
            <a:xfrm>
              <a:off x="7052689" y="4743459"/>
              <a:ext cx="14354" cy="6379"/>
            </a:xfrm>
            <a:custGeom>
              <a:avLst/>
              <a:gdLst>
                <a:gd name="T0" fmla="*/ 9 w 9"/>
                <a:gd name="T1" fmla="*/ 4 h 4"/>
                <a:gd name="T2" fmla="*/ 9 w 9"/>
                <a:gd name="T3" fmla="*/ 4 h 4"/>
                <a:gd name="T4" fmla="*/ 0 w 9"/>
                <a:gd name="T5" fmla="*/ 0 h 4"/>
                <a:gd name="T6" fmla="*/ 9 w 9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4">
                  <a:moveTo>
                    <a:pt x="9" y="4"/>
                  </a:moveTo>
                  <a:lnTo>
                    <a:pt x="9" y="4"/>
                  </a:lnTo>
                  <a:lnTo>
                    <a:pt x="0" y="0"/>
                  </a:lnTo>
                  <a:lnTo>
                    <a:pt x="9" y="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6" name="Freeform 472">
              <a:extLst>
                <a:ext uri="{FF2B5EF4-FFF2-40B4-BE49-F238E27FC236}">
                  <a16:creationId xmlns:a16="http://schemas.microsoft.com/office/drawing/2014/main" id="{F196D53A-380F-4B78-BFC8-0A0F8B528965}"/>
                </a:ext>
              </a:extLst>
            </p:cNvPr>
            <p:cNvSpPr>
              <a:spLocks/>
            </p:cNvSpPr>
            <p:nvPr/>
          </p:nvSpPr>
          <p:spPr bwMode="gray">
            <a:xfrm>
              <a:off x="6341405" y="2993954"/>
              <a:ext cx="15948" cy="12758"/>
            </a:xfrm>
            <a:custGeom>
              <a:avLst/>
              <a:gdLst>
                <a:gd name="T0" fmla="*/ 5 w 10"/>
                <a:gd name="T1" fmla="*/ 6 h 8"/>
                <a:gd name="T2" fmla="*/ 9 w 10"/>
                <a:gd name="T3" fmla="*/ 8 h 8"/>
                <a:gd name="T4" fmla="*/ 10 w 10"/>
                <a:gd name="T5" fmla="*/ 4 h 8"/>
                <a:gd name="T6" fmla="*/ 4 w 10"/>
                <a:gd name="T7" fmla="*/ 0 h 8"/>
                <a:gd name="T8" fmla="*/ 2 w 10"/>
                <a:gd name="T9" fmla="*/ 2 h 8"/>
                <a:gd name="T10" fmla="*/ 3 w 10"/>
                <a:gd name="T11" fmla="*/ 3 h 8"/>
                <a:gd name="T12" fmla="*/ 0 w 10"/>
                <a:gd name="T13" fmla="*/ 7 h 8"/>
                <a:gd name="T14" fmla="*/ 3 w 10"/>
                <a:gd name="T15" fmla="*/ 7 h 8"/>
                <a:gd name="T16" fmla="*/ 5 w 10"/>
                <a:gd name="T1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8">
                  <a:moveTo>
                    <a:pt x="5" y="6"/>
                  </a:moveTo>
                  <a:lnTo>
                    <a:pt x="9" y="8"/>
                  </a:lnTo>
                  <a:lnTo>
                    <a:pt x="10" y="4"/>
                  </a:lnTo>
                  <a:lnTo>
                    <a:pt x="4" y="0"/>
                  </a:lnTo>
                  <a:lnTo>
                    <a:pt x="2" y="2"/>
                  </a:lnTo>
                  <a:lnTo>
                    <a:pt x="3" y="3"/>
                  </a:lnTo>
                  <a:lnTo>
                    <a:pt x="0" y="7"/>
                  </a:lnTo>
                  <a:lnTo>
                    <a:pt x="3" y="7"/>
                  </a:lnTo>
                  <a:lnTo>
                    <a:pt x="5" y="6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7" name="Freeform 473">
              <a:extLst>
                <a:ext uri="{FF2B5EF4-FFF2-40B4-BE49-F238E27FC236}">
                  <a16:creationId xmlns:a16="http://schemas.microsoft.com/office/drawing/2014/main" id="{F0AD2A6C-B8FE-4B59-83FC-82D246B4F0C7}"/>
                </a:ext>
              </a:extLst>
            </p:cNvPr>
            <p:cNvSpPr>
              <a:spLocks/>
            </p:cNvSpPr>
            <p:nvPr/>
          </p:nvSpPr>
          <p:spPr bwMode="gray">
            <a:xfrm>
              <a:off x="6268044" y="2654259"/>
              <a:ext cx="23923" cy="17543"/>
            </a:xfrm>
            <a:custGeom>
              <a:avLst/>
              <a:gdLst>
                <a:gd name="T0" fmla="*/ 44 w 44"/>
                <a:gd name="T1" fmla="*/ 24 h 35"/>
                <a:gd name="T2" fmla="*/ 37 w 44"/>
                <a:gd name="T3" fmla="*/ 12 h 35"/>
                <a:gd name="T4" fmla="*/ 22 w 44"/>
                <a:gd name="T5" fmla="*/ 16 h 35"/>
                <a:gd name="T6" fmla="*/ 18 w 44"/>
                <a:gd name="T7" fmla="*/ 8 h 35"/>
                <a:gd name="T8" fmla="*/ 15 w 44"/>
                <a:gd name="T9" fmla="*/ 0 h 35"/>
                <a:gd name="T10" fmla="*/ 0 w 44"/>
                <a:gd name="T11" fmla="*/ 7 h 35"/>
                <a:gd name="T12" fmla="*/ 14 w 44"/>
                <a:gd name="T13" fmla="*/ 31 h 35"/>
                <a:gd name="T14" fmla="*/ 44 w 44"/>
                <a:gd name="T15" fmla="*/ 2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35">
                  <a:moveTo>
                    <a:pt x="44" y="24"/>
                  </a:move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26" y="16"/>
                    <a:pt x="22" y="16"/>
                  </a:cubicBezTo>
                  <a:cubicBezTo>
                    <a:pt x="14" y="15"/>
                    <a:pt x="18" y="8"/>
                    <a:pt x="18" y="8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32" y="35"/>
                    <a:pt x="44" y="24"/>
                    <a:pt x="44" y="2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8" name="Freeform 474">
              <a:extLst>
                <a:ext uri="{FF2B5EF4-FFF2-40B4-BE49-F238E27FC236}">
                  <a16:creationId xmlns:a16="http://schemas.microsoft.com/office/drawing/2014/main" id="{EC941621-F05A-4D23-87E2-41A0DD9EE67E}"/>
                </a:ext>
              </a:extLst>
            </p:cNvPr>
            <p:cNvSpPr>
              <a:spLocks/>
            </p:cNvSpPr>
            <p:nvPr/>
          </p:nvSpPr>
          <p:spPr bwMode="gray">
            <a:xfrm>
              <a:off x="6237742" y="3046582"/>
              <a:ext cx="14354" cy="12758"/>
            </a:xfrm>
            <a:custGeom>
              <a:avLst/>
              <a:gdLst>
                <a:gd name="T0" fmla="*/ 0 w 9"/>
                <a:gd name="T1" fmla="*/ 2 h 8"/>
                <a:gd name="T2" fmla="*/ 6 w 9"/>
                <a:gd name="T3" fmla="*/ 8 h 8"/>
                <a:gd name="T4" fmla="*/ 9 w 9"/>
                <a:gd name="T5" fmla="*/ 4 h 8"/>
                <a:gd name="T6" fmla="*/ 2 w 9"/>
                <a:gd name="T7" fmla="*/ 0 h 8"/>
                <a:gd name="T8" fmla="*/ 0 w 9"/>
                <a:gd name="T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8">
                  <a:moveTo>
                    <a:pt x="0" y="2"/>
                  </a:moveTo>
                  <a:lnTo>
                    <a:pt x="6" y="8"/>
                  </a:lnTo>
                  <a:lnTo>
                    <a:pt x="9" y="4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9" name="Freeform 475">
              <a:extLst>
                <a:ext uri="{FF2B5EF4-FFF2-40B4-BE49-F238E27FC236}">
                  <a16:creationId xmlns:a16="http://schemas.microsoft.com/office/drawing/2014/main" id="{89EC8C89-5A02-498A-BAE9-00440ADD79AC}"/>
                </a:ext>
              </a:extLst>
            </p:cNvPr>
            <p:cNvSpPr>
              <a:spLocks/>
            </p:cNvSpPr>
            <p:nvPr/>
          </p:nvSpPr>
          <p:spPr bwMode="gray">
            <a:xfrm>
              <a:off x="6451446" y="3051367"/>
              <a:ext cx="7975" cy="4785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2 h 3"/>
                <a:gd name="T4" fmla="*/ 5 w 5"/>
                <a:gd name="T5" fmla="*/ 3 h 3"/>
                <a:gd name="T6" fmla="*/ 5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lnTo>
                    <a:pt x="0" y="2"/>
                  </a:lnTo>
                  <a:lnTo>
                    <a:pt x="5" y="3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0" name="Freeform 476">
              <a:extLst>
                <a:ext uri="{FF2B5EF4-FFF2-40B4-BE49-F238E27FC236}">
                  <a16:creationId xmlns:a16="http://schemas.microsoft.com/office/drawing/2014/main" id="{1D607453-6662-4566-9B6D-86E8F5FE7CD7}"/>
                </a:ext>
              </a:extLst>
            </p:cNvPr>
            <p:cNvSpPr>
              <a:spLocks/>
            </p:cNvSpPr>
            <p:nvPr/>
          </p:nvSpPr>
          <p:spPr bwMode="gray">
            <a:xfrm>
              <a:off x="6277612" y="2647880"/>
              <a:ext cx="11164" cy="7975"/>
            </a:xfrm>
            <a:custGeom>
              <a:avLst/>
              <a:gdLst>
                <a:gd name="T0" fmla="*/ 7 w 7"/>
                <a:gd name="T1" fmla="*/ 0 h 5"/>
                <a:gd name="T2" fmla="*/ 0 w 7"/>
                <a:gd name="T3" fmla="*/ 1 h 5"/>
                <a:gd name="T4" fmla="*/ 4 w 7"/>
                <a:gd name="T5" fmla="*/ 5 h 5"/>
                <a:gd name="T6" fmla="*/ 7 w 7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5">
                  <a:moveTo>
                    <a:pt x="7" y="0"/>
                  </a:moveTo>
                  <a:lnTo>
                    <a:pt x="0" y="1"/>
                  </a:lnTo>
                  <a:lnTo>
                    <a:pt x="4" y="5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1" name="Freeform 477">
              <a:extLst>
                <a:ext uri="{FF2B5EF4-FFF2-40B4-BE49-F238E27FC236}">
                  <a16:creationId xmlns:a16="http://schemas.microsoft.com/office/drawing/2014/main" id="{CBDBFE02-6B69-42BC-898A-EE301F0EF55F}"/>
                </a:ext>
              </a:extLst>
            </p:cNvPr>
            <p:cNvSpPr>
              <a:spLocks/>
            </p:cNvSpPr>
            <p:nvPr/>
          </p:nvSpPr>
          <p:spPr bwMode="gray">
            <a:xfrm>
              <a:off x="6322267" y="2641501"/>
              <a:ext cx="11164" cy="7975"/>
            </a:xfrm>
            <a:custGeom>
              <a:avLst/>
              <a:gdLst>
                <a:gd name="T0" fmla="*/ 4 w 7"/>
                <a:gd name="T1" fmla="*/ 5 h 5"/>
                <a:gd name="T2" fmla="*/ 7 w 7"/>
                <a:gd name="T3" fmla="*/ 3 h 5"/>
                <a:gd name="T4" fmla="*/ 3 w 7"/>
                <a:gd name="T5" fmla="*/ 0 h 5"/>
                <a:gd name="T6" fmla="*/ 0 w 7"/>
                <a:gd name="T7" fmla="*/ 5 h 5"/>
                <a:gd name="T8" fmla="*/ 4 w 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4" y="5"/>
                  </a:moveTo>
                  <a:lnTo>
                    <a:pt x="7" y="3"/>
                  </a:lnTo>
                  <a:lnTo>
                    <a:pt x="3" y="0"/>
                  </a:lnTo>
                  <a:lnTo>
                    <a:pt x="0" y="5"/>
                  </a:lnTo>
                  <a:lnTo>
                    <a:pt x="4" y="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2" name="Freeform 478">
              <a:extLst>
                <a:ext uri="{FF2B5EF4-FFF2-40B4-BE49-F238E27FC236}">
                  <a16:creationId xmlns:a16="http://schemas.microsoft.com/office/drawing/2014/main" id="{808C1558-CE24-4FEF-ABEE-237D2B4E1066}"/>
                </a:ext>
              </a:extLst>
            </p:cNvPr>
            <p:cNvSpPr>
              <a:spLocks/>
            </p:cNvSpPr>
            <p:nvPr/>
          </p:nvSpPr>
          <p:spPr bwMode="gray">
            <a:xfrm>
              <a:off x="6213820" y="3000333"/>
              <a:ext cx="35086" cy="49440"/>
            </a:xfrm>
            <a:custGeom>
              <a:avLst/>
              <a:gdLst>
                <a:gd name="T0" fmla="*/ 28 w 67"/>
                <a:gd name="T1" fmla="*/ 92 h 92"/>
                <a:gd name="T2" fmla="*/ 43 w 67"/>
                <a:gd name="T3" fmla="*/ 81 h 92"/>
                <a:gd name="T4" fmla="*/ 44 w 67"/>
                <a:gd name="T5" fmla="*/ 66 h 92"/>
                <a:gd name="T6" fmla="*/ 36 w 67"/>
                <a:gd name="T7" fmla="*/ 66 h 92"/>
                <a:gd name="T8" fmla="*/ 37 w 67"/>
                <a:gd name="T9" fmla="*/ 51 h 92"/>
                <a:gd name="T10" fmla="*/ 45 w 67"/>
                <a:gd name="T11" fmla="*/ 47 h 92"/>
                <a:gd name="T12" fmla="*/ 48 w 67"/>
                <a:gd name="T13" fmla="*/ 63 h 92"/>
                <a:gd name="T14" fmla="*/ 67 w 67"/>
                <a:gd name="T15" fmla="*/ 60 h 92"/>
                <a:gd name="T16" fmla="*/ 64 w 67"/>
                <a:gd name="T17" fmla="*/ 33 h 92"/>
                <a:gd name="T18" fmla="*/ 49 w 67"/>
                <a:gd name="T19" fmla="*/ 32 h 92"/>
                <a:gd name="T20" fmla="*/ 49 w 67"/>
                <a:gd name="T21" fmla="*/ 24 h 92"/>
                <a:gd name="T22" fmla="*/ 34 w 67"/>
                <a:gd name="T23" fmla="*/ 27 h 92"/>
                <a:gd name="T24" fmla="*/ 31 w 67"/>
                <a:gd name="T25" fmla="*/ 12 h 92"/>
                <a:gd name="T26" fmla="*/ 12 w 67"/>
                <a:gd name="T27" fmla="*/ 15 h 92"/>
                <a:gd name="T28" fmla="*/ 12 w 67"/>
                <a:gd name="T29" fmla="*/ 26 h 92"/>
                <a:gd name="T30" fmla="*/ 22 w 67"/>
                <a:gd name="T31" fmla="*/ 46 h 92"/>
                <a:gd name="T32" fmla="*/ 11 w 67"/>
                <a:gd name="T33" fmla="*/ 53 h 92"/>
                <a:gd name="T34" fmla="*/ 8 w 67"/>
                <a:gd name="T35" fmla="*/ 38 h 92"/>
                <a:gd name="T36" fmla="*/ 0 w 67"/>
                <a:gd name="T37" fmla="*/ 49 h 92"/>
                <a:gd name="T38" fmla="*/ 13 w 67"/>
                <a:gd name="T39" fmla="*/ 88 h 92"/>
                <a:gd name="T40" fmla="*/ 28 w 67"/>
                <a:gd name="T41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7" h="92">
                  <a:moveTo>
                    <a:pt x="28" y="92"/>
                  </a:moveTo>
                  <a:cubicBezTo>
                    <a:pt x="43" y="81"/>
                    <a:pt x="43" y="81"/>
                    <a:pt x="43" y="81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45" y="47"/>
                    <a:pt x="44" y="55"/>
                    <a:pt x="48" y="63"/>
                  </a:cubicBezTo>
                  <a:cubicBezTo>
                    <a:pt x="51" y="66"/>
                    <a:pt x="67" y="60"/>
                    <a:pt x="67" y="60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49" y="32"/>
                    <a:pt x="49" y="32"/>
                    <a:pt x="49" y="32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7"/>
                    <a:pt x="31" y="20"/>
                    <a:pt x="31" y="12"/>
                  </a:cubicBezTo>
                  <a:cubicBezTo>
                    <a:pt x="31" y="8"/>
                    <a:pt x="21" y="0"/>
                    <a:pt x="12" y="1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13" y="88"/>
                    <a:pt x="13" y="88"/>
                    <a:pt x="13" y="88"/>
                  </a:cubicBezTo>
                  <a:lnTo>
                    <a:pt x="28" y="9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3" name="Freeform 479">
              <a:extLst>
                <a:ext uri="{FF2B5EF4-FFF2-40B4-BE49-F238E27FC236}">
                  <a16:creationId xmlns:a16="http://schemas.microsoft.com/office/drawing/2014/main" id="{5F613645-7398-4FFF-8912-95406D327D38}"/>
                </a:ext>
              </a:extLst>
            </p:cNvPr>
            <p:cNvSpPr>
              <a:spLocks/>
            </p:cNvSpPr>
            <p:nvPr/>
          </p:nvSpPr>
          <p:spPr bwMode="gray">
            <a:xfrm>
              <a:off x="6248906" y="3037013"/>
              <a:ext cx="9569" cy="9569"/>
            </a:xfrm>
            <a:custGeom>
              <a:avLst/>
              <a:gdLst>
                <a:gd name="T0" fmla="*/ 8 w 20"/>
                <a:gd name="T1" fmla="*/ 3 h 19"/>
                <a:gd name="T2" fmla="*/ 12 w 20"/>
                <a:gd name="T3" fmla="*/ 19 h 19"/>
                <a:gd name="T4" fmla="*/ 8 w 20"/>
                <a:gd name="T5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9">
                  <a:moveTo>
                    <a:pt x="8" y="3"/>
                  </a:moveTo>
                  <a:cubicBezTo>
                    <a:pt x="1" y="7"/>
                    <a:pt x="0" y="18"/>
                    <a:pt x="12" y="19"/>
                  </a:cubicBezTo>
                  <a:cubicBezTo>
                    <a:pt x="19" y="15"/>
                    <a:pt x="20" y="0"/>
                    <a:pt x="8" y="3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4" name="Freeform 480">
              <a:extLst>
                <a:ext uri="{FF2B5EF4-FFF2-40B4-BE49-F238E27FC236}">
                  <a16:creationId xmlns:a16="http://schemas.microsoft.com/office/drawing/2014/main" id="{5BE83AE1-FC77-4509-9E34-8257DEFA723C}"/>
                </a:ext>
              </a:extLst>
            </p:cNvPr>
            <p:cNvSpPr>
              <a:spLocks/>
            </p:cNvSpPr>
            <p:nvPr/>
          </p:nvSpPr>
          <p:spPr bwMode="gray">
            <a:xfrm>
              <a:off x="6185114" y="1794658"/>
              <a:ext cx="680984" cy="1272657"/>
            </a:xfrm>
            <a:custGeom>
              <a:avLst/>
              <a:gdLst>
                <a:gd name="T0" fmla="*/ 1075 w 1288"/>
                <a:gd name="T1" fmla="*/ 2008 h 2406"/>
                <a:gd name="T2" fmla="*/ 1255 w 1288"/>
                <a:gd name="T3" fmla="*/ 1680 h 2406"/>
                <a:gd name="T4" fmla="*/ 1234 w 1288"/>
                <a:gd name="T5" fmla="*/ 1477 h 2406"/>
                <a:gd name="T6" fmla="*/ 1101 w 1288"/>
                <a:gd name="T7" fmla="*/ 1363 h 2406"/>
                <a:gd name="T8" fmla="*/ 1039 w 1288"/>
                <a:gd name="T9" fmla="*/ 1169 h 2406"/>
                <a:gd name="T10" fmla="*/ 990 w 1288"/>
                <a:gd name="T11" fmla="*/ 1079 h 2406"/>
                <a:gd name="T12" fmla="*/ 953 w 1288"/>
                <a:gd name="T13" fmla="*/ 993 h 2406"/>
                <a:gd name="T14" fmla="*/ 962 w 1288"/>
                <a:gd name="T15" fmla="*/ 879 h 2406"/>
                <a:gd name="T16" fmla="*/ 874 w 1288"/>
                <a:gd name="T17" fmla="*/ 522 h 2406"/>
                <a:gd name="T18" fmla="*/ 688 w 1288"/>
                <a:gd name="T19" fmla="*/ 326 h 2406"/>
                <a:gd name="T20" fmla="*/ 688 w 1288"/>
                <a:gd name="T21" fmla="*/ 169 h 2406"/>
                <a:gd name="T22" fmla="*/ 568 w 1288"/>
                <a:gd name="T23" fmla="*/ 3 h 2406"/>
                <a:gd name="T24" fmla="*/ 436 w 1288"/>
                <a:gd name="T25" fmla="*/ 111 h 2406"/>
                <a:gd name="T26" fmla="*/ 390 w 1288"/>
                <a:gd name="T27" fmla="*/ 385 h 2406"/>
                <a:gd name="T28" fmla="*/ 271 w 1288"/>
                <a:gd name="T29" fmla="*/ 360 h 2406"/>
                <a:gd name="T30" fmla="*/ 159 w 1288"/>
                <a:gd name="T31" fmla="*/ 366 h 2406"/>
                <a:gd name="T32" fmla="*/ 45 w 1288"/>
                <a:gd name="T33" fmla="*/ 307 h 2406"/>
                <a:gd name="T34" fmla="*/ 30 w 1288"/>
                <a:gd name="T35" fmla="*/ 325 h 2406"/>
                <a:gd name="T36" fmla="*/ 87 w 1288"/>
                <a:gd name="T37" fmla="*/ 389 h 2406"/>
                <a:gd name="T38" fmla="*/ 137 w 1288"/>
                <a:gd name="T39" fmla="*/ 422 h 2406"/>
                <a:gd name="T40" fmla="*/ 300 w 1288"/>
                <a:gd name="T41" fmla="*/ 541 h 2406"/>
                <a:gd name="T42" fmla="*/ 325 w 1288"/>
                <a:gd name="T43" fmla="*/ 661 h 2406"/>
                <a:gd name="T44" fmla="*/ 350 w 1288"/>
                <a:gd name="T45" fmla="*/ 769 h 2406"/>
                <a:gd name="T46" fmla="*/ 348 w 1288"/>
                <a:gd name="T47" fmla="*/ 895 h 2406"/>
                <a:gd name="T48" fmla="*/ 399 w 1288"/>
                <a:gd name="T49" fmla="*/ 997 h 2406"/>
                <a:gd name="T50" fmla="*/ 457 w 1288"/>
                <a:gd name="T51" fmla="*/ 1050 h 2406"/>
                <a:gd name="T52" fmla="*/ 530 w 1288"/>
                <a:gd name="T53" fmla="*/ 1156 h 2406"/>
                <a:gd name="T54" fmla="*/ 529 w 1288"/>
                <a:gd name="T55" fmla="*/ 1194 h 2406"/>
                <a:gd name="T56" fmla="*/ 474 w 1288"/>
                <a:gd name="T57" fmla="*/ 1234 h 2406"/>
                <a:gd name="T58" fmla="*/ 452 w 1288"/>
                <a:gd name="T59" fmla="*/ 1309 h 2406"/>
                <a:gd name="T60" fmla="*/ 384 w 1288"/>
                <a:gd name="T61" fmla="*/ 1421 h 2406"/>
                <a:gd name="T62" fmla="*/ 340 w 1288"/>
                <a:gd name="T63" fmla="*/ 1469 h 2406"/>
                <a:gd name="T64" fmla="*/ 317 w 1288"/>
                <a:gd name="T65" fmla="*/ 1494 h 2406"/>
                <a:gd name="T66" fmla="*/ 312 w 1288"/>
                <a:gd name="T67" fmla="*/ 1521 h 2406"/>
                <a:gd name="T68" fmla="*/ 284 w 1288"/>
                <a:gd name="T69" fmla="*/ 1550 h 2406"/>
                <a:gd name="T70" fmla="*/ 284 w 1288"/>
                <a:gd name="T71" fmla="*/ 1623 h 2406"/>
                <a:gd name="T72" fmla="*/ 209 w 1288"/>
                <a:gd name="T73" fmla="*/ 1627 h 2406"/>
                <a:gd name="T74" fmla="*/ 202 w 1288"/>
                <a:gd name="T75" fmla="*/ 1707 h 2406"/>
                <a:gd name="T76" fmla="*/ 172 w 1288"/>
                <a:gd name="T77" fmla="*/ 1786 h 2406"/>
                <a:gd name="T78" fmla="*/ 208 w 1288"/>
                <a:gd name="T79" fmla="*/ 1894 h 2406"/>
                <a:gd name="T80" fmla="*/ 232 w 1288"/>
                <a:gd name="T81" fmla="*/ 1961 h 2406"/>
                <a:gd name="T82" fmla="*/ 255 w 1288"/>
                <a:gd name="T83" fmla="*/ 2015 h 2406"/>
                <a:gd name="T84" fmla="*/ 236 w 1288"/>
                <a:gd name="T85" fmla="*/ 2033 h 2406"/>
                <a:gd name="T86" fmla="*/ 248 w 1288"/>
                <a:gd name="T87" fmla="*/ 2099 h 2406"/>
                <a:gd name="T88" fmla="*/ 237 w 1288"/>
                <a:gd name="T89" fmla="*/ 2167 h 2406"/>
                <a:gd name="T90" fmla="*/ 240 w 1288"/>
                <a:gd name="T91" fmla="*/ 2183 h 2406"/>
                <a:gd name="T92" fmla="*/ 267 w 1288"/>
                <a:gd name="T93" fmla="*/ 2249 h 2406"/>
                <a:gd name="T94" fmla="*/ 296 w 1288"/>
                <a:gd name="T95" fmla="*/ 2262 h 2406"/>
                <a:gd name="T96" fmla="*/ 349 w 1288"/>
                <a:gd name="T97" fmla="*/ 2264 h 2406"/>
                <a:gd name="T98" fmla="*/ 391 w 1288"/>
                <a:gd name="T99" fmla="*/ 2312 h 2406"/>
                <a:gd name="T100" fmla="*/ 432 w 1288"/>
                <a:gd name="T101" fmla="*/ 2318 h 2406"/>
                <a:gd name="T102" fmla="*/ 461 w 1288"/>
                <a:gd name="T103" fmla="*/ 2350 h 2406"/>
                <a:gd name="T104" fmla="*/ 464 w 1288"/>
                <a:gd name="T105" fmla="*/ 2366 h 2406"/>
                <a:gd name="T106" fmla="*/ 510 w 1288"/>
                <a:gd name="T107" fmla="*/ 2341 h 2406"/>
                <a:gd name="T108" fmla="*/ 581 w 1288"/>
                <a:gd name="T109" fmla="*/ 2341 h 2406"/>
                <a:gd name="T110" fmla="*/ 633 w 1288"/>
                <a:gd name="T111" fmla="*/ 2339 h 2406"/>
                <a:gd name="T112" fmla="*/ 738 w 1288"/>
                <a:gd name="T113" fmla="*/ 2260 h 2406"/>
                <a:gd name="T114" fmla="*/ 772 w 1288"/>
                <a:gd name="T115" fmla="*/ 2243 h 2406"/>
                <a:gd name="T116" fmla="*/ 774 w 1288"/>
                <a:gd name="T117" fmla="*/ 2204 h 2406"/>
                <a:gd name="T118" fmla="*/ 872 w 1288"/>
                <a:gd name="T119" fmla="*/ 2190 h 2406"/>
                <a:gd name="T120" fmla="*/ 986 w 1288"/>
                <a:gd name="T121" fmla="*/ 2161 h 2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288" h="2406">
                  <a:moveTo>
                    <a:pt x="1015" y="2101"/>
                  </a:moveTo>
                  <a:cubicBezTo>
                    <a:pt x="1054" y="2049"/>
                    <a:pt x="1054" y="2049"/>
                    <a:pt x="1054" y="2049"/>
                  </a:cubicBezTo>
                  <a:cubicBezTo>
                    <a:pt x="1070" y="2039"/>
                    <a:pt x="1070" y="2039"/>
                    <a:pt x="1070" y="2039"/>
                  </a:cubicBezTo>
                  <a:cubicBezTo>
                    <a:pt x="1075" y="2008"/>
                    <a:pt x="1075" y="2008"/>
                    <a:pt x="1075" y="2008"/>
                  </a:cubicBezTo>
                  <a:cubicBezTo>
                    <a:pt x="1122" y="1961"/>
                    <a:pt x="1122" y="1961"/>
                    <a:pt x="1122" y="1961"/>
                  </a:cubicBezTo>
                  <a:cubicBezTo>
                    <a:pt x="1122" y="1961"/>
                    <a:pt x="1143" y="1912"/>
                    <a:pt x="1155" y="1894"/>
                  </a:cubicBezTo>
                  <a:cubicBezTo>
                    <a:pt x="1167" y="1875"/>
                    <a:pt x="1197" y="1804"/>
                    <a:pt x="1210" y="1766"/>
                  </a:cubicBezTo>
                  <a:cubicBezTo>
                    <a:pt x="1223" y="1725"/>
                    <a:pt x="1255" y="1680"/>
                    <a:pt x="1255" y="1680"/>
                  </a:cubicBezTo>
                  <a:cubicBezTo>
                    <a:pt x="1267" y="1650"/>
                    <a:pt x="1267" y="1650"/>
                    <a:pt x="1267" y="1650"/>
                  </a:cubicBezTo>
                  <a:cubicBezTo>
                    <a:pt x="1275" y="1635"/>
                    <a:pt x="1287" y="1552"/>
                    <a:pt x="1288" y="1529"/>
                  </a:cubicBezTo>
                  <a:cubicBezTo>
                    <a:pt x="1285" y="1510"/>
                    <a:pt x="1244" y="1508"/>
                    <a:pt x="1244" y="1508"/>
                  </a:cubicBezTo>
                  <a:cubicBezTo>
                    <a:pt x="1234" y="1477"/>
                    <a:pt x="1234" y="1477"/>
                    <a:pt x="1234" y="1477"/>
                  </a:cubicBezTo>
                  <a:cubicBezTo>
                    <a:pt x="1179" y="1447"/>
                    <a:pt x="1179" y="1447"/>
                    <a:pt x="1179" y="1447"/>
                  </a:cubicBezTo>
                  <a:cubicBezTo>
                    <a:pt x="1139" y="1438"/>
                    <a:pt x="1139" y="1438"/>
                    <a:pt x="1139" y="1438"/>
                  </a:cubicBezTo>
                  <a:cubicBezTo>
                    <a:pt x="1070" y="1385"/>
                    <a:pt x="1070" y="1385"/>
                    <a:pt x="1070" y="1385"/>
                  </a:cubicBezTo>
                  <a:cubicBezTo>
                    <a:pt x="1101" y="1363"/>
                    <a:pt x="1101" y="1363"/>
                    <a:pt x="1101" y="1363"/>
                  </a:cubicBezTo>
                  <a:cubicBezTo>
                    <a:pt x="1098" y="1348"/>
                    <a:pt x="1098" y="1348"/>
                    <a:pt x="1098" y="1348"/>
                  </a:cubicBezTo>
                  <a:cubicBezTo>
                    <a:pt x="1098" y="1348"/>
                    <a:pt x="1119" y="1295"/>
                    <a:pt x="1105" y="1264"/>
                  </a:cubicBezTo>
                  <a:cubicBezTo>
                    <a:pt x="1092" y="1233"/>
                    <a:pt x="1057" y="1254"/>
                    <a:pt x="1040" y="1223"/>
                  </a:cubicBezTo>
                  <a:cubicBezTo>
                    <a:pt x="1019" y="1187"/>
                    <a:pt x="1039" y="1169"/>
                    <a:pt x="1039" y="1169"/>
                  </a:cubicBezTo>
                  <a:cubicBezTo>
                    <a:pt x="1025" y="1138"/>
                    <a:pt x="1025" y="1138"/>
                    <a:pt x="1025" y="1138"/>
                  </a:cubicBezTo>
                  <a:cubicBezTo>
                    <a:pt x="987" y="1155"/>
                    <a:pt x="987" y="1155"/>
                    <a:pt x="987" y="1155"/>
                  </a:cubicBezTo>
                  <a:cubicBezTo>
                    <a:pt x="967" y="1097"/>
                    <a:pt x="967" y="1097"/>
                    <a:pt x="967" y="1097"/>
                  </a:cubicBezTo>
                  <a:cubicBezTo>
                    <a:pt x="990" y="1079"/>
                    <a:pt x="990" y="1079"/>
                    <a:pt x="990" y="1079"/>
                  </a:cubicBezTo>
                  <a:cubicBezTo>
                    <a:pt x="988" y="1060"/>
                    <a:pt x="988" y="1060"/>
                    <a:pt x="988" y="1060"/>
                  </a:cubicBezTo>
                  <a:cubicBezTo>
                    <a:pt x="950" y="1065"/>
                    <a:pt x="950" y="1065"/>
                    <a:pt x="950" y="1065"/>
                  </a:cubicBezTo>
                  <a:cubicBezTo>
                    <a:pt x="963" y="1024"/>
                    <a:pt x="963" y="1024"/>
                    <a:pt x="963" y="1024"/>
                  </a:cubicBezTo>
                  <a:cubicBezTo>
                    <a:pt x="953" y="993"/>
                    <a:pt x="953" y="993"/>
                    <a:pt x="953" y="993"/>
                  </a:cubicBezTo>
                  <a:cubicBezTo>
                    <a:pt x="969" y="974"/>
                    <a:pt x="969" y="974"/>
                    <a:pt x="969" y="974"/>
                  </a:cubicBezTo>
                  <a:cubicBezTo>
                    <a:pt x="943" y="966"/>
                    <a:pt x="943" y="966"/>
                    <a:pt x="943" y="966"/>
                  </a:cubicBezTo>
                  <a:cubicBezTo>
                    <a:pt x="985" y="945"/>
                    <a:pt x="985" y="945"/>
                    <a:pt x="985" y="945"/>
                  </a:cubicBezTo>
                  <a:cubicBezTo>
                    <a:pt x="985" y="945"/>
                    <a:pt x="979" y="910"/>
                    <a:pt x="962" y="879"/>
                  </a:cubicBezTo>
                  <a:cubicBezTo>
                    <a:pt x="949" y="847"/>
                    <a:pt x="905" y="822"/>
                    <a:pt x="905" y="822"/>
                  </a:cubicBezTo>
                  <a:cubicBezTo>
                    <a:pt x="894" y="814"/>
                    <a:pt x="899" y="780"/>
                    <a:pt x="874" y="760"/>
                  </a:cubicBezTo>
                  <a:cubicBezTo>
                    <a:pt x="852" y="743"/>
                    <a:pt x="818" y="680"/>
                    <a:pt x="818" y="680"/>
                  </a:cubicBezTo>
                  <a:cubicBezTo>
                    <a:pt x="818" y="680"/>
                    <a:pt x="876" y="557"/>
                    <a:pt x="874" y="522"/>
                  </a:cubicBezTo>
                  <a:cubicBezTo>
                    <a:pt x="872" y="488"/>
                    <a:pt x="830" y="486"/>
                    <a:pt x="830" y="486"/>
                  </a:cubicBezTo>
                  <a:cubicBezTo>
                    <a:pt x="788" y="427"/>
                    <a:pt x="788" y="427"/>
                    <a:pt x="788" y="427"/>
                  </a:cubicBezTo>
                  <a:cubicBezTo>
                    <a:pt x="718" y="412"/>
                    <a:pt x="718" y="412"/>
                    <a:pt x="718" y="412"/>
                  </a:cubicBezTo>
                  <a:cubicBezTo>
                    <a:pt x="688" y="326"/>
                    <a:pt x="688" y="326"/>
                    <a:pt x="688" y="326"/>
                  </a:cubicBezTo>
                  <a:cubicBezTo>
                    <a:pt x="703" y="254"/>
                    <a:pt x="703" y="254"/>
                    <a:pt x="703" y="254"/>
                  </a:cubicBezTo>
                  <a:cubicBezTo>
                    <a:pt x="666" y="249"/>
                    <a:pt x="666" y="249"/>
                    <a:pt x="666" y="249"/>
                  </a:cubicBezTo>
                  <a:cubicBezTo>
                    <a:pt x="697" y="208"/>
                    <a:pt x="697" y="208"/>
                    <a:pt x="697" y="208"/>
                  </a:cubicBezTo>
                  <a:cubicBezTo>
                    <a:pt x="697" y="208"/>
                    <a:pt x="687" y="192"/>
                    <a:pt x="688" y="169"/>
                  </a:cubicBezTo>
                  <a:cubicBezTo>
                    <a:pt x="689" y="150"/>
                    <a:pt x="721" y="102"/>
                    <a:pt x="721" y="102"/>
                  </a:cubicBezTo>
                  <a:cubicBezTo>
                    <a:pt x="696" y="63"/>
                    <a:pt x="696" y="63"/>
                    <a:pt x="696" y="63"/>
                  </a:cubicBezTo>
                  <a:cubicBezTo>
                    <a:pt x="619" y="48"/>
                    <a:pt x="619" y="48"/>
                    <a:pt x="619" y="48"/>
                  </a:cubicBezTo>
                  <a:cubicBezTo>
                    <a:pt x="619" y="48"/>
                    <a:pt x="587" y="0"/>
                    <a:pt x="568" y="3"/>
                  </a:cubicBezTo>
                  <a:cubicBezTo>
                    <a:pt x="546" y="6"/>
                    <a:pt x="510" y="46"/>
                    <a:pt x="510" y="46"/>
                  </a:cubicBezTo>
                  <a:cubicBezTo>
                    <a:pt x="510" y="46"/>
                    <a:pt x="488" y="37"/>
                    <a:pt x="465" y="48"/>
                  </a:cubicBezTo>
                  <a:cubicBezTo>
                    <a:pt x="446" y="55"/>
                    <a:pt x="448" y="97"/>
                    <a:pt x="448" y="97"/>
                  </a:cubicBezTo>
                  <a:cubicBezTo>
                    <a:pt x="436" y="111"/>
                    <a:pt x="436" y="111"/>
                    <a:pt x="436" y="111"/>
                  </a:cubicBezTo>
                  <a:cubicBezTo>
                    <a:pt x="423" y="229"/>
                    <a:pt x="423" y="229"/>
                    <a:pt x="423" y="229"/>
                  </a:cubicBezTo>
                  <a:cubicBezTo>
                    <a:pt x="423" y="229"/>
                    <a:pt x="429" y="260"/>
                    <a:pt x="432" y="280"/>
                  </a:cubicBezTo>
                  <a:cubicBezTo>
                    <a:pt x="431" y="299"/>
                    <a:pt x="419" y="313"/>
                    <a:pt x="411" y="324"/>
                  </a:cubicBezTo>
                  <a:cubicBezTo>
                    <a:pt x="399" y="339"/>
                    <a:pt x="390" y="385"/>
                    <a:pt x="390" y="385"/>
                  </a:cubicBezTo>
                  <a:cubicBezTo>
                    <a:pt x="369" y="357"/>
                    <a:pt x="369" y="357"/>
                    <a:pt x="369" y="357"/>
                  </a:cubicBezTo>
                  <a:cubicBezTo>
                    <a:pt x="324" y="351"/>
                    <a:pt x="324" y="351"/>
                    <a:pt x="324" y="351"/>
                  </a:cubicBezTo>
                  <a:cubicBezTo>
                    <a:pt x="324" y="351"/>
                    <a:pt x="321" y="335"/>
                    <a:pt x="302" y="335"/>
                  </a:cubicBezTo>
                  <a:cubicBezTo>
                    <a:pt x="280" y="334"/>
                    <a:pt x="271" y="360"/>
                    <a:pt x="271" y="360"/>
                  </a:cubicBezTo>
                  <a:cubicBezTo>
                    <a:pt x="240" y="381"/>
                    <a:pt x="240" y="381"/>
                    <a:pt x="240" y="381"/>
                  </a:cubicBezTo>
                  <a:cubicBezTo>
                    <a:pt x="215" y="365"/>
                    <a:pt x="215" y="365"/>
                    <a:pt x="215" y="365"/>
                  </a:cubicBezTo>
                  <a:cubicBezTo>
                    <a:pt x="178" y="363"/>
                    <a:pt x="178" y="363"/>
                    <a:pt x="178" y="363"/>
                  </a:cubicBezTo>
                  <a:cubicBezTo>
                    <a:pt x="159" y="366"/>
                    <a:pt x="159" y="366"/>
                    <a:pt x="159" y="366"/>
                  </a:cubicBezTo>
                  <a:cubicBezTo>
                    <a:pt x="159" y="366"/>
                    <a:pt x="153" y="335"/>
                    <a:pt x="131" y="311"/>
                  </a:cubicBezTo>
                  <a:cubicBezTo>
                    <a:pt x="113" y="291"/>
                    <a:pt x="93" y="256"/>
                    <a:pt x="93" y="256"/>
                  </a:cubicBezTo>
                  <a:cubicBezTo>
                    <a:pt x="93" y="256"/>
                    <a:pt x="60" y="243"/>
                    <a:pt x="44" y="261"/>
                  </a:cubicBezTo>
                  <a:cubicBezTo>
                    <a:pt x="24" y="275"/>
                    <a:pt x="49" y="300"/>
                    <a:pt x="45" y="307"/>
                  </a:cubicBezTo>
                  <a:cubicBezTo>
                    <a:pt x="38" y="314"/>
                    <a:pt x="9" y="294"/>
                    <a:pt x="9" y="294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19" y="313"/>
                    <a:pt x="19" y="313"/>
                    <a:pt x="19" y="313"/>
                  </a:cubicBezTo>
                  <a:cubicBezTo>
                    <a:pt x="30" y="325"/>
                    <a:pt x="30" y="325"/>
                    <a:pt x="30" y="325"/>
                  </a:cubicBezTo>
                  <a:cubicBezTo>
                    <a:pt x="32" y="345"/>
                    <a:pt x="32" y="345"/>
                    <a:pt x="32" y="345"/>
                  </a:cubicBezTo>
                  <a:cubicBezTo>
                    <a:pt x="65" y="362"/>
                    <a:pt x="65" y="362"/>
                    <a:pt x="65" y="362"/>
                  </a:cubicBezTo>
                  <a:cubicBezTo>
                    <a:pt x="80" y="362"/>
                    <a:pt x="80" y="362"/>
                    <a:pt x="80" y="362"/>
                  </a:cubicBezTo>
                  <a:cubicBezTo>
                    <a:pt x="87" y="389"/>
                    <a:pt x="87" y="389"/>
                    <a:pt x="87" y="389"/>
                  </a:cubicBezTo>
                  <a:cubicBezTo>
                    <a:pt x="101" y="394"/>
                    <a:pt x="101" y="394"/>
                    <a:pt x="101" y="394"/>
                  </a:cubicBezTo>
                  <a:cubicBezTo>
                    <a:pt x="108" y="406"/>
                    <a:pt x="108" y="406"/>
                    <a:pt x="108" y="406"/>
                  </a:cubicBezTo>
                  <a:cubicBezTo>
                    <a:pt x="123" y="406"/>
                    <a:pt x="123" y="406"/>
                    <a:pt x="123" y="406"/>
                  </a:cubicBezTo>
                  <a:cubicBezTo>
                    <a:pt x="137" y="422"/>
                    <a:pt x="137" y="422"/>
                    <a:pt x="137" y="422"/>
                  </a:cubicBezTo>
                  <a:cubicBezTo>
                    <a:pt x="137" y="422"/>
                    <a:pt x="182" y="432"/>
                    <a:pt x="215" y="453"/>
                  </a:cubicBezTo>
                  <a:cubicBezTo>
                    <a:pt x="247" y="470"/>
                    <a:pt x="249" y="508"/>
                    <a:pt x="249" y="508"/>
                  </a:cubicBezTo>
                  <a:cubicBezTo>
                    <a:pt x="261" y="497"/>
                    <a:pt x="261" y="497"/>
                    <a:pt x="261" y="497"/>
                  </a:cubicBezTo>
                  <a:cubicBezTo>
                    <a:pt x="261" y="497"/>
                    <a:pt x="293" y="529"/>
                    <a:pt x="300" y="541"/>
                  </a:cubicBezTo>
                  <a:cubicBezTo>
                    <a:pt x="307" y="553"/>
                    <a:pt x="289" y="552"/>
                    <a:pt x="284" y="567"/>
                  </a:cubicBezTo>
                  <a:cubicBezTo>
                    <a:pt x="280" y="582"/>
                    <a:pt x="287" y="594"/>
                    <a:pt x="290" y="609"/>
                  </a:cubicBezTo>
                  <a:cubicBezTo>
                    <a:pt x="296" y="629"/>
                    <a:pt x="288" y="651"/>
                    <a:pt x="288" y="651"/>
                  </a:cubicBezTo>
                  <a:cubicBezTo>
                    <a:pt x="325" y="661"/>
                    <a:pt x="325" y="661"/>
                    <a:pt x="325" y="661"/>
                  </a:cubicBezTo>
                  <a:cubicBezTo>
                    <a:pt x="328" y="684"/>
                    <a:pt x="328" y="684"/>
                    <a:pt x="328" y="684"/>
                  </a:cubicBezTo>
                  <a:cubicBezTo>
                    <a:pt x="316" y="691"/>
                    <a:pt x="316" y="691"/>
                    <a:pt x="316" y="691"/>
                  </a:cubicBezTo>
                  <a:cubicBezTo>
                    <a:pt x="316" y="691"/>
                    <a:pt x="312" y="698"/>
                    <a:pt x="311" y="717"/>
                  </a:cubicBezTo>
                  <a:cubicBezTo>
                    <a:pt x="310" y="740"/>
                    <a:pt x="343" y="757"/>
                    <a:pt x="350" y="769"/>
                  </a:cubicBezTo>
                  <a:cubicBezTo>
                    <a:pt x="357" y="785"/>
                    <a:pt x="352" y="807"/>
                    <a:pt x="352" y="807"/>
                  </a:cubicBezTo>
                  <a:cubicBezTo>
                    <a:pt x="352" y="807"/>
                    <a:pt x="359" y="823"/>
                    <a:pt x="362" y="838"/>
                  </a:cubicBezTo>
                  <a:cubicBezTo>
                    <a:pt x="365" y="850"/>
                    <a:pt x="349" y="857"/>
                    <a:pt x="337" y="876"/>
                  </a:cubicBezTo>
                  <a:cubicBezTo>
                    <a:pt x="329" y="890"/>
                    <a:pt x="348" y="895"/>
                    <a:pt x="348" y="895"/>
                  </a:cubicBezTo>
                  <a:cubicBezTo>
                    <a:pt x="348" y="895"/>
                    <a:pt x="348" y="899"/>
                    <a:pt x="343" y="918"/>
                  </a:cubicBezTo>
                  <a:cubicBezTo>
                    <a:pt x="342" y="933"/>
                    <a:pt x="364" y="938"/>
                    <a:pt x="372" y="942"/>
                  </a:cubicBezTo>
                  <a:cubicBezTo>
                    <a:pt x="379" y="950"/>
                    <a:pt x="375" y="961"/>
                    <a:pt x="378" y="973"/>
                  </a:cubicBezTo>
                  <a:cubicBezTo>
                    <a:pt x="381" y="989"/>
                    <a:pt x="399" y="997"/>
                    <a:pt x="399" y="997"/>
                  </a:cubicBezTo>
                  <a:cubicBezTo>
                    <a:pt x="402" y="1024"/>
                    <a:pt x="402" y="1024"/>
                    <a:pt x="402" y="1024"/>
                  </a:cubicBezTo>
                  <a:cubicBezTo>
                    <a:pt x="417" y="1017"/>
                    <a:pt x="417" y="1017"/>
                    <a:pt x="417" y="1017"/>
                  </a:cubicBezTo>
                  <a:cubicBezTo>
                    <a:pt x="457" y="1042"/>
                    <a:pt x="457" y="1042"/>
                    <a:pt x="457" y="1042"/>
                  </a:cubicBezTo>
                  <a:cubicBezTo>
                    <a:pt x="457" y="1050"/>
                    <a:pt x="457" y="1050"/>
                    <a:pt x="457" y="1050"/>
                  </a:cubicBezTo>
                  <a:cubicBezTo>
                    <a:pt x="483" y="1047"/>
                    <a:pt x="483" y="1047"/>
                    <a:pt x="483" y="1047"/>
                  </a:cubicBezTo>
                  <a:cubicBezTo>
                    <a:pt x="509" y="1060"/>
                    <a:pt x="509" y="1060"/>
                    <a:pt x="509" y="1060"/>
                  </a:cubicBezTo>
                  <a:cubicBezTo>
                    <a:pt x="509" y="1060"/>
                    <a:pt x="523" y="1076"/>
                    <a:pt x="533" y="1099"/>
                  </a:cubicBezTo>
                  <a:cubicBezTo>
                    <a:pt x="547" y="1123"/>
                    <a:pt x="530" y="1156"/>
                    <a:pt x="530" y="1156"/>
                  </a:cubicBezTo>
                  <a:cubicBezTo>
                    <a:pt x="545" y="1161"/>
                    <a:pt x="545" y="1161"/>
                    <a:pt x="545" y="1161"/>
                  </a:cubicBezTo>
                  <a:cubicBezTo>
                    <a:pt x="555" y="1196"/>
                    <a:pt x="555" y="1196"/>
                    <a:pt x="555" y="1196"/>
                  </a:cubicBezTo>
                  <a:cubicBezTo>
                    <a:pt x="533" y="1183"/>
                    <a:pt x="533" y="1183"/>
                    <a:pt x="533" y="1183"/>
                  </a:cubicBezTo>
                  <a:cubicBezTo>
                    <a:pt x="529" y="1194"/>
                    <a:pt x="529" y="1194"/>
                    <a:pt x="529" y="1194"/>
                  </a:cubicBezTo>
                  <a:cubicBezTo>
                    <a:pt x="558" y="1211"/>
                    <a:pt x="558" y="1211"/>
                    <a:pt x="558" y="1211"/>
                  </a:cubicBezTo>
                  <a:cubicBezTo>
                    <a:pt x="546" y="1222"/>
                    <a:pt x="546" y="1222"/>
                    <a:pt x="546" y="1222"/>
                  </a:cubicBezTo>
                  <a:cubicBezTo>
                    <a:pt x="546" y="1222"/>
                    <a:pt x="520" y="1213"/>
                    <a:pt x="501" y="1216"/>
                  </a:cubicBezTo>
                  <a:cubicBezTo>
                    <a:pt x="486" y="1219"/>
                    <a:pt x="474" y="1234"/>
                    <a:pt x="474" y="1234"/>
                  </a:cubicBezTo>
                  <a:cubicBezTo>
                    <a:pt x="473" y="1264"/>
                    <a:pt x="473" y="1264"/>
                    <a:pt x="473" y="1264"/>
                  </a:cubicBezTo>
                  <a:cubicBezTo>
                    <a:pt x="465" y="1272"/>
                    <a:pt x="465" y="1272"/>
                    <a:pt x="465" y="1272"/>
                  </a:cubicBezTo>
                  <a:cubicBezTo>
                    <a:pt x="464" y="1306"/>
                    <a:pt x="464" y="1306"/>
                    <a:pt x="464" y="1306"/>
                  </a:cubicBezTo>
                  <a:cubicBezTo>
                    <a:pt x="452" y="1309"/>
                    <a:pt x="452" y="1309"/>
                    <a:pt x="452" y="1309"/>
                  </a:cubicBezTo>
                  <a:cubicBezTo>
                    <a:pt x="436" y="1339"/>
                    <a:pt x="436" y="1339"/>
                    <a:pt x="436" y="1339"/>
                  </a:cubicBezTo>
                  <a:cubicBezTo>
                    <a:pt x="403" y="1406"/>
                    <a:pt x="403" y="1406"/>
                    <a:pt x="403" y="1406"/>
                  </a:cubicBezTo>
                  <a:cubicBezTo>
                    <a:pt x="410" y="1426"/>
                    <a:pt x="410" y="1426"/>
                    <a:pt x="410" y="1426"/>
                  </a:cubicBezTo>
                  <a:cubicBezTo>
                    <a:pt x="384" y="1421"/>
                    <a:pt x="384" y="1421"/>
                    <a:pt x="384" y="1421"/>
                  </a:cubicBezTo>
                  <a:cubicBezTo>
                    <a:pt x="386" y="1455"/>
                    <a:pt x="386" y="1455"/>
                    <a:pt x="386" y="1455"/>
                  </a:cubicBezTo>
                  <a:cubicBezTo>
                    <a:pt x="359" y="1469"/>
                    <a:pt x="359" y="1469"/>
                    <a:pt x="359" y="1469"/>
                  </a:cubicBezTo>
                  <a:cubicBezTo>
                    <a:pt x="347" y="1484"/>
                    <a:pt x="347" y="1484"/>
                    <a:pt x="347" y="1484"/>
                  </a:cubicBezTo>
                  <a:cubicBezTo>
                    <a:pt x="340" y="1469"/>
                    <a:pt x="340" y="1469"/>
                    <a:pt x="340" y="1469"/>
                  </a:cubicBezTo>
                  <a:cubicBezTo>
                    <a:pt x="329" y="1472"/>
                    <a:pt x="329" y="1472"/>
                    <a:pt x="329" y="1472"/>
                  </a:cubicBezTo>
                  <a:cubicBezTo>
                    <a:pt x="328" y="1479"/>
                    <a:pt x="328" y="1479"/>
                    <a:pt x="328" y="1479"/>
                  </a:cubicBezTo>
                  <a:cubicBezTo>
                    <a:pt x="321" y="1483"/>
                    <a:pt x="321" y="1483"/>
                    <a:pt x="321" y="1483"/>
                  </a:cubicBezTo>
                  <a:cubicBezTo>
                    <a:pt x="317" y="1494"/>
                    <a:pt x="317" y="1494"/>
                    <a:pt x="317" y="1494"/>
                  </a:cubicBezTo>
                  <a:cubicBezTo>
                    <a:pt x="335" y="1495"/>
                    <a:pt x="335" y="1495"/>
                    <a:pt x="335" y="1495"/>
                  </a:cubicBezTo>
                  <a:cubicBezTo>
                    <a:pt x="342" y="1499"/>
                    <a:pt x="342" y="1499"/>
                    <a:pt x="342" y="1499"/>
                  </a:cubicBezTo>
                  <a:cubicBezTo>
                    <a:pt x="334" y="1529"/>
                    <a:pt x="334" y="1529"/>
                    <a:pt x="334" y="1529"/>
                  </a:cubicBezTo>
                  <a:cubicBezTo>
                    <a:pt x="334" y="1529"/>
                    <a:pt x="323" y="1514"/>
                    <a:pt x="312" y="1521"/>
                  </a:cubicBezTo>
                  <a:cubicBezTo>
                    <a:pt x="296" y="1528"/>
                    <a:pt x="303" y="1547"/>
                    <a:pt x="303" y="1547"/>
                  </a:cubicBezTo>
                  <a:cubicBezTo>
                    <a:pt x="302" y="1559"/>
                    <a:pt x="302" y="1559"/>
                    <a:pt x="302" y="1559"/>
                  </a:cubicBezTo>
                  <a:cubicBezTo>
                    <a:pt x="298" y="1566"/>
                    <a:pt x="294" y="1570"/>
                    <a:pt x="294" y="1570"/>
                  </a:cubicBezTo>
                  <a:cubicBezTo>
                    <a:pt x="284" y="1550"/>
                    <a:pt x="284" y="1550"/>
                    <a:pt x="284" y="1550"/>
                  </a:cubicBezTo>
                  <a:cubicBezTo>
                    <a:pt x="280" y="1554"/>
                    <a:pt x="280" y="1554"/>
                    <a:pt x="280" y="1554"/>
                  </a:cubicBezTo>
                  <a:cubicBezTo>
                    <a:pt x="287" y="1577"/>
                    <a:pt x="287" y="1577"/>
                    <a:pt x="287" y="1577"/>
                  </a:cubicBezTo>
                  <a:cubicBezTo>
                    <a:pt x="275" y="1576"/>
                    <a:pt x="275" y="1576"/>
                    <a:pt x="275" y="1576"/>
                  </a:cubicBezTo>
                  <a:cubicBezTo>
                    <a:pt x="275" y="1576"/>
                    <a:pt x="289" y="1615"/>
                    <a:pt x="284" y="1623"/>
                  </a:cubicBezTo>
                  <a:cubicBezTo>
                    <a:pt x="280" y="1634"/>
                    <a:pt x="262" y="1625"/>
                    <a:pt x="254" y="1625"/>
                  </a:cubicBezTo>
                  <a:cubicBezTo>
                    <a:pt x="228" y="1624"/>
                    <a:pt x="228" y="1624"/>
                    <a:pt x="228" y="1624"/>
                  </a:cubicBezTo>
                  <a:cubicBezTo>
                    <a:pt x="228" y="1624"/>
                    <a:pt x="228" y="1639"/>
                    <a:pt x="220" y="1639"/>
                  </a:cubicBezTo>
                  <a:cubicBezTo>
                    <a:pt x="216" y="1639"/>
                    <a:pt x="209" y="1627"/>
                    <a:pt x="209" y="1627"/>
                  </a:cubicBezTo>
                  <a:cubicBezTo>
                    <a:pt x="204" y="1653"/>
                    <a:pt x="204" y="1653"/>
                    <a:pt x="204" y="1653"/>
                  </a:cubicBezTo>
                  <a:cubicBezTo>
                    <a:pt x="229" y="1685"/>
                    <a:pt x="229" y="1685"/>
                    <a:pt x="229" y="1685"/>
                  </a:cubicBezTo>
                  <a:cubicBezTo>
                    <a:pt x="207" y="1680"/>
                    <a:pt x="207" y="1680"/>
                    <a:pt x="207" y="1680"/>
                  </a:cubicBezTo>
                  <a:cubicBezTo>
                    <a:pt x="202" y="1707"/>
                    <a:pt x="202" y="1707"/>
                    <a:pt x="202" y="1707"/>
                  </a:cubicBezTo>
                  <a:cubicBezTo>
                    <a:pt x="202" y="1707"/>
                    <a:pt x="205" y="1715"/>
                    <a:pt x="205" y="1722"/>
                  </a:cubicBezTo>
                  <a:cubicBezTo>
                    <a:pt x="205" y="1726"/>
                    <a:pt x="190" y="1725"/>
                    <a:pt x="190" y="1725"/>
                  </a:cubicBezTo>
                  <a:cubicBezTo>
                    <a:pt x="178" y="1744"/>
                    <a:pt x="178" y="1744"/>
                    <a:pt x="178" y="1744"/>
                  </a:cubicBezTo>
                  <a:cubicBezTo>
                    <a:pt x="172" y="1786"/>
                    <a:pt x="172" y="1786"/>
                    <a:pt x="172" y="1786"/>
                  </a:cubicBezTo>
                  <a:cubicBezTo>
                    <a:pt x="187" y="1786"/>
                    <a:pt x="187" y="1786"/>
                    <a:pt x="187" y="1786"/>
                  </a:cubicBezTo>
                  <a:cubicBezTo>
                    <a:pt x="187" y="1786"/>
                    <a:pt x="175" y="1801"/>
                    <a:pt x="178" y="1816"/>
                  </a:cubicBezTo>
                  <a:cubicBezTo>
                    <a:pt x="178" y="1832"/>
                    <a:pt x="203" y="1841"/>
                    <a:pt x="210" y="1856"/>
                  </a:cubicBezTo>
                  <a:cubicBezTo>
                    <a:pt x="221" y="1872"/>
                    <a:pt x="208" y="1894"/>
                    <a:pt x="208" y="1894"/>
                  </a:cubicBezTo>
                  <a:cubicBezTo>
                    <a:pt x="207" y="1925"/>
                    <a:pt x="207" y="1925"/>
                    <a:pt x="207" y="1925"/>
                  </a:cubicBezTo>
                  <a:cubicBezTo>
                    <a:pt x="218" y="1937"/>
                    <a:pt x="218" y="1937"/>
                    <a:pt x="218" y="1937"/>
                  </a:cubicBezTo>
                  <a:cubicBezTo>
                    <a:pt x="229" y="1930"/>
                    <a:pt x="229" y="1930"/>
                    <a:pt x="229" y="1930"/>
                  </a:cubicBezTo>
                  <a:cubicBezTo>
                    <a:pt x="229" y="1930"/>
                    <a:pt x="228" y="1953"/>
                    <a:pt x="232" y="1961"/>
                  </a:cubicBezTo>
                  <a:cubicBezTo>
                    <a:pt x="235" y="1972"/>
                    <a:pt x="245" y="1984"/>
                    <a:pt x="245" y="1984"/>
                  </a:cubicBezTo>
                  <a:cubicBezTo>
                    <a:pt x="241" y="1992"/>
                    <a:pt x="241" y="1992"/>
                    <a:pt x="241" y="1992"/>
                  </a:cubicBezTo>
                  <a:cubicBezTo>
                    <a:pt x="252" y="1996"/>
                    <a:pt x="252" y="1996"/>
                    <a:pt x="252" y="1996"/>
                  </a:cubicBezTo>
                  <a:cubicBezTo>
                    <a:pt x="255" y="2015"/>
                    <a:pt x="255" y="2015"/>
                    <a:pt x="255" y="2015"/>
                  </a:cubicBezTo>
                  <a:cubicBezTo>
                    <a:pt x="241" y="2011"/>
                    <a:pt x="241" y="2011"/>
                    <a:pt x="241" y="2011"/>
                  </a:cubicBezTo>
                  <a:cubicBezTo>
                    <a:pt x="240" y="2022"/>
                    <a:pt x="240" y="2022"/>
                    <a:pt x="240" y="2022"/>
                  </a:cubicBezTo>
                  <a:cubicBezTo>
                    <a:pt x="247" y="2034"/>
                    <a:pt x="247" y="2034"/>
                    <a:pt x="247" y="2034"/>
                  </a:cubicBezTo>
                  <a:cubicBezTo>
                    <a:pt x="236" y="2033"/>
                    <a:pt x="236" y="2033"/>
                    <a:pt x="236" y="2033"/>
                  </a:cubicBezTo>
                  <a:cubicBezTo>
                    <a:pt x="246" y="2049"/>
                    <a:pt x="246" y="2049"/>
                    <a:pt x="246" y="2049"/>
                  </a:cubicBezTo>
                  <a:cubicBezTo>
                    <a:pt x="239" y="2053"/>
                    <a:pt x="239" y="2053"/>
                    <a:pt x="239" y="2053"/>
                  </a:cubicBezTo>
                  <a:cubicBezTo>
                    <a:pt x="252" y="2076"/>
                    <a:pt x="252" y="2076"/>
                    <a:pt x="252" y="2076"/>
                  </a:cubicBezTo>
                  <a:cubicBezTo>
                    <a:pt x="252" y="2076"/>
                    <a:pt x="255" y="2092"/>
                    <a:pt x="248" y="2099"/>
                  </a:cubicBezTo>
                  <a:cubicBezTo>
                    <a:pt x="240" y="2106"/>
                    <a:pt x="250" y="2126"/>
                    <a:pt x="250" y="2126"/>
                  </a:cubicBezTo>
                  <a:cubicBezTo>
                    <a:pt x="250" y="2126"/>
                    <a:pt x="235" y="2129"/>
                    <a:pt x="234" y="2144"/>
                  </a:cubicBezTo>
                  <a:cubicBezTo>
                    <a:pt x="238" y="2156"/>
                    <a:pt x="245" y="2168"/>
                    <a:pt x="245" y="2168"/>
                  </a:cubicBezTo>
                  <a:cubicBezTo>
                    <a:pt x="237" y="2167"/>
                    <a:pt x="237" y="2167"/>
                    <a:pt x="237" y="2167"/>
                  </a:cubicBezTo>
                  <a:cubicBezTo>
                    <a:pt x="226" y="2155"/>
                    <a:pt x="226" y="2155"/>
                    <a:pt x="226" y="2155"/>
                  </a:cubicBezTo>
                  <a:cubicBezTo>
                    <a:pt x="222" y="2178"/>
                    <a:pt x="222" y="2178"/>
                    <a:pt x="222" y="2178"/>
                  </a:cubicBezTo>
                  <a:cubicBezTo>
                    <a:pt x="248" y="2179"/>
                    <a:pt x="248" y="2179"/>
                    <a:pt x="248" y="2179"/>
                  </a:cubicBezTo>
                  <a:cubicBezTo>
                    <a:pt x="240" y="2183"/>
                    <a:pt x="240" y="2183"/>
                    <a:pt x="240" y="2183"/>
                  </a:cubicBezTo>
                  <a:cubicBezTo>
                    <a:pt x="243" y="2202"/>
                    <a:pt x="243" y="2202"/>
                    <a:pt x="243" y="2202"/>
                  </a:cubicBezTo>
                  <a:cubicBezTo>
                    <a:pt x="254" y="2210"/>
                    <a:pt x="254" y="2210"/>
                    <a:pt x="254" y="2210"/>
                  </a:cubicBezTo>
                  <a:cubicBezTo>
                    <a:pt x="254" y="2210"/>
                    <a:pt x="246" y="2217"/>
                    <a:pt x="253" y="2233"/>
                  </a:cubicBezTo>
                  <a:cubicBezTo>
                    <a:pt x="260" y="2249"/>
                    <a:pt x="267" y="2249"/>
                    <a:pt x="267" y="2249"/>
                  </a:cubicBezTo>
                  <a:cubicBezTo>
                    <a:pt x="278" y="2261"/>
                    <a:pt x="278" y="2261"/>
                    <a:pt x="278" y="2261"/>
                  </a:cubicBezTo>
                  <a:cubicBezTo>
                    <a:pt x="279" y="2242"/>
                    <a:pt x="279" y="2242"/>
                    <a:pt x="279" y="2242"/>
                  </a:cubicBezTo>
                  <a:cubicBezTo>
                    <a:pt x="298" y="2228"/>
                    <a:pt x="298" y="2228"/>
                    <a:pt x="298" y="2228"/>
                  </a:cubicBezTo>
                  <a:cubicBezTo>
                    <a:pt x="296" y="2262"/>
                    <a:pt x="296" y="2262"/>
                    <a:pt x="296" y="2262"/>
                  </a:cubicBezTo>
                  <a:cubicBezTo>
                    <a:pt x="304" y="2262"/>
                    <a:pt x="304" y="2262"/>
                    <a:pt x="304" y="2262"/>
                  </a:cubicBezTo>
                  <a:cubicBezTo>
                    <a:pt x="308" y="2247"/>
                    <a:pt x="308" y="2247"/>
                    <a:pt x="308" y="2247"/>
                  </a:cubicBezTo>
                  <a:cubicBezTo>
                    <a:pt x="326" y="2263"/>
                    <a:pt x="326" y="2263"/>
                    <a:pt x="326" y="2263"/>
                  </a:cubicBezTo>
                  <a:cubicBezTo>
                    <a:pt x="349" y="2264"/>
                    <a:pt x="349" y="2264"/>
                    <a:pt x="349" y="2264"/>
                  </a:cubicBezTo>
                  <a:cubicBezTo>
                    <a:pt x="371" y="2273"/>
                    <a:pt x="371" y="2273"/>
                    <a:pt x="371" y="2273"/>
                  </a:cubicBezTo>
                  <a:cubicBezTo>
                    <a:pt x="393" y="2274"/>
                    <a:pt x="393" y="2274"/>
                    <a:pt x="393" y="2274"/>
                  </a:cubicBezTo>
                  <a:cubicBezTo>
                    <a:pt x="384" y="2304"/>
                    <a:pt x="384" y="2304"/>
                    <a:pt x="384" y="2304"/>
                  </a:cubicBezTo>
                  <a:cubicBezTo>
                    <a:pt x="391" y="2312"/>
                    <a:pt x="391" y="2312"/>
                    <a:pt x="391" y="2312"/>
                  </a:cubicBezTo>
                  <a:cubicBezTo>
                    <a:pt x="414" y="2302"/>
                    <a:pt x="414" y="2302"/>
                    <a:pt x="414" y="2302"/>
                  </a:cubicBezTo>
                  <a:cubicBezTo>
                    <a:pt x="441" y="2280"/>
                    <a:pt x="441" y="2280"/>
                    <a:pt x="441" y="2280"/>
                  </a:cubicBezTo>
                  <a:cubicBezTo>
                    <a:pt x="445" y="2284"/>
                    <a:pt x="445" y="2284"/>
                    <a:pt x="445" y="2284"/>
                  </a:cubicBezTo>
                  <a:cubicBezTo>
                    <a:pt x="432" y="2318"/>
                    <a:pt x="432" y="2318"/>
                    <a:pt x="432" y="2318"/>
                  </a:cubicBezTo>
                  <a:cubicBezTo>
                    <a:pt x="450" y="2331"/>
                    <a:pt x="450" y="2331"/>
                    <a:pt x="450" y="2331"/>
                  </a:cubicBezTo>
                  <a:cubicBezTo>
                    <a:pt x="446" y="2346"/>
                    <a:pt x="446" y="2346"/>
                    <a:pt x="446" y="2346"/>
                  </a:cubicBezTo>
                  <a:cubicBezTo>
                    <a:pt x="461" y="2342"/>
                    <a:pt x="461" y="2342"/>
                    <a:pt x="461" y="2342"/>
                  </a:cubicBezTo>
                  <a:cubicBezTo>
                    <a:pt x="461" y="2350"/>
                    <a:pt x="461" y="2350"/>
                    <a:pt x="461" y="2350"/>
                  </a:cubicBezTo>
                  <a:cubicBezTo>
                    <a:pt x="433" y="2372"/>
                    <a:pt x="433" y="2372"/>
                    <a:pt x="433" y="2372"/>
                  </a:cubicBezTo>
                  <a:cubicBezTo>
                    <a:pt x="437" y="2380"/>
                    <a:pt x="437" y="2380"/>
                    <a:pt x="437" y="2380"/>
                  </a:cubicBezTo>
                  <a:cubicBezTo>
                    <a:pt x="456" y="2380"/>
                    <a:pt x="456" y="2380"/>
                    <a:pt x="456" y="2380"/>
                  </a:cubicBezTo>
                  <a:cubicBezTo>
                    <a:pt x="464" y="2366"/>
                    <a:pt x="464" y="2366"/>
                    <a:pt x="464" y="2366"/>
                  </a:cubicBezTo>
                  <a:cubicBezTo>
                    <a:pt x="464" y="2366"/>
                    <a:pt x="471" y="2374"/>
                    <a:pt x="470" y="2381"/>
                  </a:cubicBezTo>
                  <a:cubicBezTo>
                    <a:pt x="474" y="2389"/>
                    <a:pt x="439" y="2406"/>
                    <a:pt x="439" y="2406"/>
                  </a:cubicBezTo>
                  <a:cubicBezTo>
                    <a:pt x="477" y="2397"/>
                    <a:pt x="477" y="2397"/>
                    <a:pt x="477" y="2397"/>
                  </a:cubicBezTo>
                  <a:cubicBezTo>
                    <a:pt x="510" y="2341"/>
                    <a:pt x="510" y="2341"/>
                    <a:pt x="510" y="2341"/>
                  </a:cubicBezTo>
                  <a:cubicBezTo>
                    <a:pt x="501" y="2371"/>
                    <a:pt x="501" y="2371"/>
                    <a:pt x="501" y="2371"/>
                  </a:cubicBezTo>
                  <a:cubicBezTo>
                    <a:pt x="542" y="2362"/>
                    <a:pt x="542" y="2362"/>
                    <a:pt x="542" y="2362"/>
                  </a:cubicBezTo>
                  <a:cubicBezTo>
                    <a:pt x="573" y="2340"/>
                    <a:pt x="573" y="2340"/>
                    <a:pt x="573" y="2340"/>
                  </a:cubicBezTo>
                  <a:cubicBezTo>
                    <a:pt x="581" y="2341"/>
                    <a:pt x="581" y="2341"/>
                    <a:pt x="581" y="2341"/>
                  </a:cubicBezTo>
                  <a:cubicBezTo>
                    <a:pt x="604" y="2326"/>
                    <a:pt x="604" y="2326"/>
                    <a:pt x="604" y="2326"/>
                  </a:cubicBezTo>
                  <a:cubicBezTo>
                    <a:pt x="615" y="2331"/>
                    <a:pt x="615" y="2331"/>
                    <a:pt x="615" y="2331"/>
                  </a:cubicBezTo>
                  <a:cubicBezTo>
                    <a:pt x="622" y="2346"/>
                    <a:pt x="622" y="2346"/>
                    <a:pt x="622" y="2346"/>
                  </a:cubicBezTo>
                  <a:cubicBezTo>
                    <a:pt x="633" y="2339"/>
                    <a:pt x="633" y="2339"/>
                    <a:pt x="633" y="2339"/>
                  </a:cubicBezTo>
                  <a:cubicBezTo>
                    <a:pt x="635" y="2313"/>
                    <a:pt x="635" y="2313"/>
                    <a:pt x="635" y="2313"/>
                  </a:cubicBezTo>
                  <a:cubicBezTo>
                    <a:pt x="688" y="2288"/>
                    <a:pt x="688" y="2288"/>
                    <a:pt x="688" y="2288"/>
                  </a:cubicBezTo>
                  <a:cubicBezTo>
                    <a:pt x="692" y="2281"/>
                    <a:pt x="692" y="2281"/>
                    <a:pt x="692" y="2281"/>
                  </a:cubicBezTo>
                  <a:cubicBezTo>
                    <a:pt x="738" y="2260"/>
                    <a:pt x="738" y="2260"/>
                    <a:pt x="738" y="2260"/>
                  </a:cubicBezTo>
                  <a:cubicBezTo>
                    <a:pt x="739" y="2233"/>
                    <a:pt x="739" y="2233"/>
                    <a:pt x="739" y="2233"/>
                  </a:cubicBezTo>
                  <a:cubicBezTo>
                    <a:pt x="739" y="2233"/>
                    <a:pt x="746" y="2257"/>
                    <a:pt x="757" y="2257"/>
                  </a:cubicBezTo>
                  <a:cubicBezTo>
                    <a:pt x="768" y="2258"/>
                    <a:pt x="783" y="2251"/>
                    <a:pt x="783" y="2251"/>
                  </a:cubicBezTo>
                  <a:cubicBezTo>
                    <a:pt x="772" y="2243"/>
                    <a:pt x="772" y="2243"/>
                    <a:pt x="772" y="2243"/>
                  </a:cubicBezTo>
                  <a:cubicBezTo>
                    <a:pt x="777" y="2231"/>
                    <a:pt x="777" y="2231"/>
                    <a:pt x="777" y="2231"/>
                  </a:cubicBezTo>
                  <a:cubicBezTo>
                    <a:pt x="795" y="2244"/>
                    <a:pt x="795" y="2244"/>
                    <a:pt x="795" y="2244"/>
                  </a:cubicBezTo>
                  <a:cubicBezTo>
                    <a:pt x="795" y="2236"/>
                    <a:pt x="795" y="2236"/>
                    <a:pt x="795" y="2236"/>
                  </a:cubicBezTo>
                  <a:cubicBezTo>
                    <a:pt x="774" y="2204"/>
                    <a:pt x="774" y="2204"/>
                    <a:pt x="774" y="2204"/>
                  </a:cubicBezTo>
                  <a:cubicBezTo>
                    <a:pt x="774" y="2204"/>
                    <a:pt x="807" y="2229"/>
                    <a:pt x="826" y="2222"/>
                  </a:cubicBezTo>
                  <a:cubicBezTo>
                    <a:pt x="841" y="2211"/>
                    <a:pt x="834" y="2200"/>
                    <a:pt x="834" y="2200"/>
                  </a:cubicBezTo>
                  <a:cubicBezTo>
                    <a:pt x="857" y="2197"/>
                    <a:pt x="857" y="2197"/>
                    <a:pt x="857" y="2197"/>
                  </a:cubicBezTo>
                  <a:cubicBezTo>
                    <a:pt x="872" y="2190"/>
                    <a:pt x="872" y="2190"/>
                    <a:pt x="872" y="2190"/>
                  </a:cubicBezTo>
                  <a:cubicBezTo>
                    <a:pt x="895" y="2191"/>
                    <a:pt x="895" y="2191"/>
                    <a:pt x="895" y="2191"/>
                  </a:cubicBezTo>
                  <a:cubicBezTo>
                    <a:pt x="910" y="2173"/>
                    <a:pt x="910" y="2173"/>
                    <a:pt x="910" y="2173"/>
                  </a:cubicBezTo>
                  <a:cubicBezTo>
                    <a:pt x="944" y="2178"/>
                    <a:pt x="944" y="2178"/>
                    <a:pt x="944" y="2178"/>
                  </a:cubicBezTo>
                  <a:cubicBezTo>
                    <a:pt x="986" y="2161"/>
                    <a:pt x="986" y="2161"/>
                    <a:pt x="986" y="2161"/>
                  </a:cubicBezTo>
                  <a:cubicBezTo>
                    <a:pt x="986" y="2157"/>
                    <a:pt x="986" y="2157"/>
                    <a:pt x="986" y="2157"/>
                  </a:cubicBezTo>
                  <a:lnTo>
                    <a:pt x="1015" y="210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5" name="Freeform 481">
              <a:extLst>
                <a:ext uri="{FF2B5EF4-FFF2-40B4-BE49-F238E27FC236}">
                  <a16:creationId xmlns:a16="http://schemas.microsoft.com/office/drawing/2014/main" id="{B3D3186E-CF64-4772-B8CE-31ACDDC83504}"/>
                </a:ext>
              </a:extLst>
            </p:cNvPr>
            <p:cNvSpPr>
              <a:spLocks/>
            </p:cNvSpPr>
            <p:nvPr/>
          </p:nvSpPr>
          <p:spPr bwMode="gray">
            <a:xfrm>
              <a:off x="6204251" y="3025850"/>
              <a:ext cx="9569" cy="17543"/>
            </a:xfrm>
            <a:custGeom>
              <a:avLst/>
              <a:gdLst>
                <a:gd name="T0" fmla="*/ 3 w 6"/>
                <a:gd name="T1" fmla="*/ 0 h 11"/>
                <a:gd name="T2" fmla="*/ 0 w 6"/>
                <a:gd name="T3" fmla="*/ 11 h 11"/>
                <a:gd name="T4" fmla="*/ 6 w 6"/>
                <a:gd name="T5" fmla="*/ 8 h 11"/>
                <a:gd name="T6" fmla="*/ 3 w 6"/>
                <a:gd name="T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1">
                  <a:moveTo>
                    <a:pt x="3" y="0"/>
                  </a:moveTo>
                  <a:lnTo>
                    <a:pt x="0" y="11"/>
                  </a:lnTo>
                  <a:lnTo>
                    <a:pt x="6" y="8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6" name="Freeform 482">
              <a:extLst>
                <a:ext uri="{FF2B5EF4-FFF2-40B4-BE49-F238E27FC236}">
                  <a16:creationId xmlns:a16="http://schemas.microsoft.com/office/drawing/2014/main" id="{416A9F4D-76C7-45B1-AB1A-CF8C2F03A8C0}"/>
                </a:ext>
              </a:extLst>
            </p:cNvPr>
            <p:cNvSpPr>
              <a:spLocks/>
            </p:cNvSpPr>
            <p:nvPr/>
          </p:nvSpPr>
          <p:spPr bwMode="gray">
            <a:xfrm>
              <a:off x="6433904" y="2413444"/>
              <a:ext cx="23923" cy="17543"/>
            </a:xfrm>
            <a:custGeom>
              <a:avLst/>
              <a:gdLst>
                <a:gd name="T0" fmla="*/ 7 w 46"/>
                <a:gd name="T1" fmla="*/ 33 h 33"/>
                <a:gd name="T2" fmla="*/ 29 w 46"/>
                <a:gd name="T3" fmla="*/ 31 h 33"/>
                <a:gd name="T4" fmla="*/ 26 w 46"/>
                <a:gd name="T5" fmla="*/ 15 h 33"/>
                <a:gd name="T6" fmla="*/ 45 w 46"/>
                <a:gd name="T7" fmla="*/ 12 h 33"/>
                <a:gd name="T8" fmla="*/ 46 w 46"/>
                <a:gd name="T9" fmla="*/ 5 h 33"/>
                <a:gd name="T10" fmla="*/ 30 w 46"/>
                <a:gd name="T11" fmla="*/ 12 h 33"/>
                <a:gd name="T12" fmla="*/ 27 w 46"/>
                <a:gd name="T13" fmla="*/ 0 h 33"/>
                <a:gd name="T14" fmla="*/ 0 w 46"/>
                <a:gd name="T15" fmla="*/ 10 h 33"/>
                <a:gd name="T16" fmla="*/ 0 w 46"/>
                <a:gd name="T17" fmla="*/ 25 h 33"/>
                <a:gd name="T18" fmla="*/ 7 w 46"/>
                <a:gd name="T19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33">
                  <a:moveTo>
                    <a:pt x="7" y="33"/>
                  </a:moveTo>
                  <a:cubicBezTo>
                    <a:pt x="29" y="31"/>
                    <a:pt x="29" y="31"/>
                    <a:pt x="29" y="31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9"/>
                    <a:pt x="7" y="33"/>
                    <a:pt x="7" y="33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7" name="Freeform 483">
              <a:extLst>
                <a:ext uri="{FF2B5EF4-FFF2-40B4-BE49-F238E27FC236}">
                  <a16:creationId xmlns:a16="http://schemas.microsoft.com/office/drawing/2014/main" id="{1EAD6C65-8BFC-4667-9166-A8AE6254714A}"/>
                </a:ext>
              </a:extLst>
            </p:cNvPr>
            <p:cNvSpPr>
              <a:spLocks/>
            </p:cNvSpPr>
            <p:nvPr/>
          </p:nvSpPr>
          <p:spPr bwMode="gray">
            <a:xfrm>
              <a:off x="6322267" y="3030634"/>
              <a:ext cx="20733" cy="9569"/>
            </a:xfrm>
            <a:custGeom>
              <a:avLst/>
              <a:gdLst>
                <a:gd name="T0" fmla="*/ 23 w 39"/>
                <a:gd name="T1" fmla="*/ 16 h 19"/>
                <a:gd name="T2" fmla="*/ 27 w 39"/>
                <a:gd name="T3" fmla="*/ 1 h 19"/>
                <a:gd name="T4" fmla="*/ 23 w 39"/>
                <a:gd name="T5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19">
                  <a:moveTo>
                    <a:pt x="23" y="16"/>
                  </a:moveTo>
                  <a:cubicBezTo>
                    <a:pt x="23" y="16"/>
                    <a:pt x="39" y="1"/>
                    <a:pt x="27" y="1"/>
                  </a:cubicBezTo>
                  <a:cubicBezTo>
                    <a:pt x="16" y="0"/>
                    <a:pt x="0" y="19"/>
                    <a:pt x="23" y="1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8" name="Freeform 484">
              <a:extLst>
                <a:ext uri="{FF2B5EF4-FFF2-40B4-BE49-F238E27FC236}">
                  <a16:creationId xmlns:a16="http://schemas.microsoft.com/office/drawing/2014/main" id="{DDA78922-A43D-4C9B-A724-5FAC06CD9963}"/>
                </a:ext>
              </a:extLst>
            </p:cNvPr>
            <p:cNvSpPr>
              <a:spLocks/>
            </p:cNvSpPr>
            <p:nvPr/>
          </p:nvSpPr>
          <p:spPr bwMode="gray">
            <a:xfrm>
              <a:off x="6339809" y="3022661"/>
              <a:ext cx="14354" cy="14354"/>
            </a:xfrm>
            <a:custGeom>
              <a:avLst/>
              <a:gdLst>
                <a:gd name="T0" fmla="*/ 27 w 27"/>
                <a:gd name="T1" fmla="*/ 8 h 26"/>
                <a:gd name="T2" fmla="*/ 13 w 27"/>
                <a:gd name="T3" fmla="*/ 3 h 26"/>
                <a:gd name="T4" fmla="*/ 8 w 27"/>
                <a:gd name="T5" fmla="*/ 15 h 26"/>
                <a:gd name="T6" fmla="*/ 0 w 27"/>
                <a:gd name="T7" fmla="*/ 22 h 26"/>
                <a:gd name="T8" fmla="*/ 4 w 27"/>
                <a:gd name="T9" fmla="*/ 26 h 26"/>
                <a:gd name="T10" fmla="*/ 27 w 27"/>
                <a:gd name="T11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26">
                  <a:moveTo>
                    <a:pt x="27" y="8"/>
                  </a:moveTo>
                  <a:cubicBezTo>
                    <a:pt x="27" y="8"/>
                    <a:pt x="20" y="0"/>
                    <a:pt x="13" y="3"/>
                  </a:cubicBezTo>
                  <a:cubicBezTo>
                    <a:pt x="5" y="7"/>
                    <a:pt x="8" y="15"/>
                    <a:pt x="8" y="1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6"/>
                    <a:pt x="4" y="26"/>
                    <a:pt x="4" y="26"/>
                  </a:cubicBezTo>
                  <a:lnTo>
                    <a:pt x="27" y="8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9" name="Freeform 485">
              <a:extLst>
                <a:ext uri="{FF2B5EF4-FFF2-40B4-BE49-F238E27FC236}">
                  <a16:creationId xmlns:a16="http://schemas.microsoft.com/office/drawing/2014/main" id="{145C51FC-08EE-4791-A7E8-C5608C3CB50A}"/>
                </a:ext>
              </a:extLst>
            </p:cNvPr>
            <p:cNvSpPr>
              <a:spLocks/>
            </p:cNvSpPr>
            <p:nvPr/>
          </p:nvSpPr>
          <p:spPr bwMode="gray">
            <a:xfrm>
              <a:off x="6358947" y="3025850"/>
              <a:ext cx="4785" cy="6379"/>
            </a:xfrm>
            <a:custGeom>
              <a:avLst/>
              <a:gdLst>
                <a:gd name="T0" fmla="*/ 3 w 3"/>
                <a:gd name="T1" fmla="*/ 3 h 4"/>
                <a:gd name="T2" fmla="*/ 3 w 3"/>
                <a:gd name="T3" fmla="*/ 0 h 4"/>
                <a:gd name="T4" fmla="*/ 0 w 3"/>
                <a:gd name="T5" fmla="*/ 0 h 4"/>
                <a:gd name="T6" fmla="*/ 0 w 3"/>
                <a:gd name="T7" fmla="*/ 4 h 4"/>
                <a:gd name="T8" fmla="*/ 3 w 3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3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3" y="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0" name="Freeform 486">
              <a:extLst>
                <a:ext uri="{FF2B5EF4-FFF2-40B4-BE49-F238E27FC236}">
                  <a16:creationId xmlns:a16="http://schemas.microsoft.com/office/drawing/2014/main" id="{8605FE9F-AEE4-40AA-9647-A1EF90BE328A}"/>
                </a:ext>
              </a:extLst>
            </p:cNvPr>
            <p:cNvSpPr>
              <a:spLocks/>
            </p:cNvSpPr>
            <p:nvPr/>
          </p:nvSpPr>
          <p:spPr bwMode="gray">
            <a:xfrm>
              <a:off x="6306319" y="2973221"/>
              <a:ext cx="6379" cy="7975"/>
            </a:xfrm>
            <a:custGeom>
              <a:avLst/>
              <a:gdLst>
                <a:gd name="T0" fmla="*/ 4 w 4"/>
                <a:gd name="T1" fmla="*/ 1 h 5"/>
                <a:gd name="T2" fmla="*/ 2 w 4"/>
                <a:gd name="T3" fmla="*/ 0 h 5"/>
                <a:gd name="T4" fmla="*/ 0 w 4"/>
                <a:gd name="T5" fmla="*/ 1 h 5"/>
                <a:gd name="T6" fmla="*/ 3 w 4"/>
                <a:gd name="T7" fmla="*/ 5 h 5"/>
                <a:gd name="T8" fmla="*/ 4 w 4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4" y="1"/>
                  </a:moveTo>
                  <a:lnTo>
                    <a:pt x="2" y="0"/>
                  </a:lnTo>
                  <a:lnTo>
                    <a:pt x="0" y="1"/>
                  </a:lnTo>
                  <a:lnTo>
                    <a:pt x="3" y="5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1" name="Freeform 487">
              <a:extLst>
                <a:ext uri="{FF2B5EF4-FFF2-40B4-BE49-F238E27FC236}">
                  <a16:creationId xmlns:a16="http://schemas.microsoft.com/office/drawing/2014/main" id="{14190C4A-6CEE-4D3C-9B30-5FDC977F2114}"/>
                </a:ext>
              </a:extLst>
            </p:cNvPr>
            <p:cNvSpPr>
              <a:spLocks/>
            </p:cNvSpPr>
            <p:nvPr/>
          </p:nvSpPr>
          <p:spPr bwMode="gray">
            <a:xfrm>
              <a:off x="6382870" y="3008307"/>
              <a:ext cx="31896" cy="38275"/>
            </a:xfrm>
            <a:custGeom>
              <a:avLst/>
              <a:gdLst>
                <a:gd name="T0" fmla="*/ 14 w 20"/>
                <a:gd name="T1" fmla="*/ 21 h 24"/>
                <a:gd name="T2" fmla="*/ 19 w 20"/>
                <a:gd name="T3" fmla="*/ 12 h 24"/>
                <a:gd name="T4" fmla="*/ 17 w 20"/>
                <a:gd name="T5" fmla="*/ 7 h 24"/>
                <a:gd name="T6" fmla="*/ 20 w 20"/>
                <a:gd name="T7" fmla="*/ 1 h 24"/>
                <a:gd name="T8" fmla="*/ 18 w 20"/>
                <a:gd name="T9" fmla="*/ 0 h 24"/>
                <a:gd name="T10" fmla="*/ 16 w 20"/>
                <a:gd name="T11" fmla="*/ 5 h 24"/>
                <a:gd name="T12" fmla="*/ 11 w 20"/>
                <a:gd name="T13" fmla="*/ 6 h 24"/>
                <a:gd name="T14" fmla="*/ 8 w 20"/>
                <a:gd name="T15" fmla="*/ 8 h 24"/>
                <a:gd name="T16" fmla="*/ 2 w 20"/>
                <a:gd name="T17" fmla="*/ 9 h 24"/>
                <a:gd name="T18" fmla="*/ 0 w 20"/>
                <a:gd name="T19" fmla="*/ 13 h 24"/>
                <a:gd name="T20" fmla="*/ 4 w 20"/>
                <a:gd name="T21" fmla="*/ 13 h 24"/>
                <a:gd name="T22" fmla="*/ 0 w 20"/>
                <a:gd name="T23" fmla="*/ 18 h 24"/>
                <a:gd name="T24" fmla="*/ 0 w 20"/>
                <a:gd name="T25" fmla="*/ 24 h 24"/>
                <a:gd name="T26" fmla="*/ 8 w 20"/>
                <a:gd name="T27" fmla="*/ 21 h 24"/>
                <a:gd name="T28" fmla="*/ 14 w 20"/>
                <a:gd name="T29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24">
                  <a:moveTo>
                    <a:pt x="14" y="21"/>
                  </a:moveTo>
                  <a:lnTo>
                    <a:pt x="19" y="12"/>
                  </a:lnTo>
                  <a:lnTo>
                    <a:pt x="17" y="7"/>
                  </a:lnTo>
                  <a:lnTo>
                    <a:pt x="20" y="1"/>
                  </a:lnTo>
                  <a:lnTo>
                    <a:pt x="18" y="0"/>
                  </a:lnTo>
                  <a:lnTo>
                    <a:pt x="16" y="5"/>
                  </a:lnTo>
                  <a:lnTo>
                    <a:pt x="11" y="6"/>
                  </a:lnTo>
                  <a:lnTo>
                    <a:pt x="8" y="8"/>
                  </a:lnTo>
                  <a:lnTo>
                    <a:pt x="2" y="9"/>
                  </a:lnTo>
                  <a:lnTo>
                    <a:pt x="0" y="13"/>
                  </a:lnTo>
                  <a:lnTo>
                    <a:pt x="4" y="13"/>
                  </a:lnTo>
                  <a:lnTo>
                    <a:pt x="0" y="18"/>
                  </a:lnTo>
                  <a:lnTo>
                    <a:pt x="0" y="24"/>
                  </a:lnTo>
                  <a:lnTo>
                    <a:pt x="8" y="21"/>
                  </a:lnTo>
                  <a:lnTo>
                    <a:pt x="14" y="2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2" name="Freeform 488">
              <a:extLst>
                <a:ext uri="{FF2B5EF4-FFF2-40B4-BE49-F238E27FC236}">
                  <a16:creationId xmlns:a16="http://schemas.microsoft.com/office/drawing/2014/main" id="{E42144E4-0635-4FFA-9F79-5C0C0F4CFD86}"/>
                </a:ext>
              </a:extLst>
            </p:cNvPr>
            <p:cNvSpPr>
              <a:spLocks/>
            </p:cNvSpPr>
            <p:nvPr/>
          </p:nvSpPr>
          <p:spPr bwMode="gray">
            <a:xfrm>
              <a:off x="6588600" y="2992359"/>
              <a:ext cx="7975" cy="7975"/>
            </a:xfrm>
            <a:custGeom>
              <a:avLst/>
              <a:gdLst>
                <a:gd name="T0" fmla="*/ 5 w 5"/>
                <a:gd name="T1" fmla="*/ 0 h 5"/>
                <a:gd name="T2" fmla="*/ 0 w 5"/>
                <a:gd name="T3" fmla="*/ 1 h 5"/>
                <a:gd name="T4" fmla="*/ 1 w 5"/>
                <a:gd name="T5" fmla="*/ 5 h 5"/>
                <a:gd name="T6" fmla="*/ 5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0"/>
                  </a:moveTo>
                  <a:lnTo>
                    <a:pt x="0" y="1"/>
                  </a:lnTo>
                  <a:lnTo>
                    <a:pt x="1" y="5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3" name="Freeform 489">
              <a:extLst>
                <a:ext uri="{FF2B5EF4-FFF2-40B4-BE49-F238E27FC236}">
                  <a16:creationId xmlns:a16="http://schemas.microsoft.com/office/drawing/2014/main" id="{8EF17CB6-8BA7-4F5B-835C-8808FA45BB64}"/>
                </a:ext>
              </a:extLst>
            </p:cNvPr>
            <p:cNvSpPr>
              <a:spLocks/>
            </p:cNvSpPr>
            <p:nvPr/>
          </p:nvSpPr>
          <p:spPr bwMode="gray">
            <a:xfrm>
              <a:off x="6631660" y="2962058"/>
              <a:ext cx="12758" cy="7975"/>
            </a:xfrm>
            <a:custGeom>
              <a:avLst/>
              <a:gdLst>
                <a:gd name="T0" fmla="*/ 8 w 8"/>
                <a:gd name="T1" fmla="*/ 3 h 5"/>
                <a:gd name="T2" fmla="*/ 7 w 8"/>
                <a:gd name="T3" fmla="*/ 0 h 5"/>
                <a:gd name="T4" fmla="*/ 0 w 8"/>
                <a:gd name="T5" fmla="*/ 1 h 5"/>
                <a:gd name="T6" fmla="*/ 3 w 8"/>
                <a:gd name="T7" fmla="*/ 5 h 5"/>
                <a:gd name="T8" fmla="*/ 8 w 8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5">
                  <a:moveTo>
                    <a:pt x="8" y="3"/>
                  </a:moveTo>
                  <a:lnTo>
                    <a:pt x="7" y="0"/>
                  </a:lnTo>
                  <a:lnTo>
                    <a:pt x="0" y="1"/>
                  </a:lnTo>
                  <a:lnTo>
                    <a:pt x="3" y="5"/>
                  </a:lnTo>
                  <a:lnTo>
                    <a:pt x="8" y="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4" name="Freeform 490">
              <a:extLst>
                <a:ext uri="{FF2B5EF4-FFF2-40B4-BE49-F238E27FC236}">
                  <a16:creationId xmlns:a16="http://schemas.microsoft.com/office/drawing/2014/main" id="{2789A9F5-21F0-45E6-9243-D1A1526C1D7B}"/>
                </a:ext>
              </a:extLst>
            </p:cNvPr>
            <p:cNvSpPr>
              <a:spLocks/>
            </p:cNvSpPr>
            <p:nvPr/>
          </p:nvSpPr>
          <p:spPr bwMode="gray">
            <a:xfrm>
              <a:off x="6312698" y="2979600"/>
              <a:ext cx="15948" cy="12758"/>
            </a:xfrm>
            <a:custGeom>
              <a:avLst/>
              <a:gdLst>
                <a:gd name="T0" fmla="*/ 10 w 29"/>
                <a:gd name="T1" fmla="*/ 24 h 25"/>
                <a:gd name="T2" fmla="*/ 18 w 29"/>
                <a:gd name="T3" fmla="*/ 16 h 25"/>
                <a:gd name="T4" fmla="*/ 4 w 29"/>
                <a:gd name="T5" fmla="*/ 8 h 25"/>
                <a:gd name="T6" fmla="*/ 10 w 29"/>
                <a:gd name="T7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5">
                  <a:moveTo>
                    <a:pt x="10" y="24"/>
                  </a:moveTo>
                  <a:cubicBezTo>
                    <a:pt x="29" y="25"/>
                    <a:pt x="29" y="25"/>
                    <a:pt x="18" y="16"/>
                  </a:cubicBezTo>
                  <a:cubicBezTo>
                    <a:pt x="4" y="4"/>
                    <a:pt x="0" y="0"/>
                    <a:pt x="4" y="8"/>
                  </a:cubicBezTo>
                  <a:lnTo>
                    <a:pt x="10" y="2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5" name="Freeform 491">
              <a:extLst>
                <a:ext uri="{FF2B5EF4-FFF2-40B4-BE49-F238E27FC236}">
                  <a16:creationId xmlns:a16="http://schemas.microsoft.com/office/drawing/2014/main" id="{44AD8943-67E7-4CFB-AE60-C9311F37F950}"/>
                </a:ext>
              </a:extLst>
            </p:cNvPr>
            <p:cNvSpPr>
              <a:spLocks/>
            </p:cNvSpPr>
            <p:nvPr/>
          </p:nvSpPr>
          <p:spPr bwMode="gray">
            <a:xfrm>
              <a:off x="6622091" y="2968437"/>
              <a:ext cx="9569" cy="6379"/>
            </a:xfrm>
            <a:custGeom>
              <a:avLst/>
              <a:gdLst>
                <a:gd name="T0" fmla="*/ 4 w 6"/>
                <a:gd name="T1" fmla="*/ 0 h 4"/>
                <a:gd name="T2" fmla="*/ 0 w 6"/>
                <a:gd name="T3" fmla="*/ 2 h 4"/>
                <a:gd name="T4" fmla="*/ 6 w 6"/>
                <a:gd name="T5" fmla="*/ 4 h 4"/>
                <a:gd name="T6" fmla="*/ 4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4" y="0"/>
                  </a:moveTo>
                  <a:lnTo>
                    <a:pt x="0" y="2"/>
                  </a:lnTo>
                  <a:lnTo>
                    <a:pt x="6" y="4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6" name="Freeform 492">
              <a:extLst>
                <a:ext uri="{FF2B5EF4-FFF2-40B4-BE49-F238E27FC236}">
                  <a16:creationId xmlns:a16="http://schemas.microsoft.com/office/drawing/2014/main" id="{9B3900BD-A2DE-458F-A505-BF9A1869D2B5}"/>
                </a:ext>
              </a:extLst>
            </p:cNvPr>
            <p:cNvSpPr>
              <a:spLocks/>
            </p:cNvSpPr>
            <p:nvPr/>
          </p:nvSpPr>
          <p:spPr bwMode="gray">
            <a:xfrm>
              <a:off x="6582220" y="4925267"/>
              <a:ext cx="561373" cy="398702"/>
            </a:xfrm>
            <a:custGeom>
              <a:avLst/>
              <a:gdLst>
                <a:gd name="T0" fmla="*/ 942 w 1059"/>
                <a:gd name="T1" fmla="*/ 53 h 754"/>
                <a:gd name="T2" fmla="*/ 898 w 1059"/>
                <a:gd name="T3" fmla="*/ 35 h 754"/>
                <a:gd name="T4" fmla="*/ 838 w 1059"/>
                <a:gd name="T5" fmla="*/ 32 h 754"/>
                <a:gd name="T6" fmla="*/ 673 w 1059"/>
                <a:gd name="T7" fmla="*/ 51 h 754"/>
                <a:gd name="T8" fmla="*/ 536 w 1059"/>
                <a:gd name="T9" fmla="*/ 167 h 754"/>
                <a:gd name="T10" fmla="*/ 462 w 1059"/>
                <a:gd name="T11" fmla="*/ 167 h 754"/>
                <a:gd name="T12" fmla="*/ 391 w 1059"/>
                <a:gd name="T13" fmla="*/ 164 h 754"/>
                <a:gd name="T14" fmla="*/ 307 w 1059"/>
                <a:gd name="T15" fmla="*/ 187 h 754"/>
                <a:gd name="T16" fmla="*/ 215 w 1059"/>
                <a:gd name="T17" fmla="*/ 167 h 754"/>
                <a:gd name="T18" fmla="*/ 113 w 1059"/>
                <a:gd name="T19" fmla="*/ 178 h 754"/>
                <a:gd name="T20" fmla="*/ 108 w 1059"/>
                <a:gd name="T21" fmla="*/ 120 h 754"/>
                <a:gd name="T22" fmla="*/ 43 w 1059"/>
                <a:gd name="T23" fmla="*/ 90 h 754"/>
                <a:gd name="T24" fmla="*/ 29 w 1059"/>
                <a:gd name="T25" fmla="*/ 131 h 754"/>
                <a:gd name="T26" fmla="*/ 0 w 1059"/>
                <a:gd name="T27" fmla="*/ 195 h 754"/>
                <a:gd name="T28" fmla="*/ 38 w 1059"/>
                <a:gd name="T29" fmla="*/ 262 h 754"/>
                <a:gd name="T30" fmla="*/ 129 w 1059"/>
                <a:gd name="T31" fmla="*/ 327 h 754"/>
                <a:gd name="T32" fmla="*/ 84 w 1059"/>
                <a:gd name="T33" fmla="*/ 398 h 754"/>
                <a:gd name="T34" fmla="*/ 30 w 1059"/>
                <a:gd name="T35" fmla="*/ 430 h 754"/>
                <a:gd name="T36" fmla="*/ 36 w 1059"/>
                <a:gd name="T37" fmla="*/ 468 h 754"/>
                <a:gd name="T38" fmla="*/ 33 w 1059"/>
                <a:gd name="T39" fmla="*/ 537 h 754"/>
                <a:gd name="T40" fmla="*/ 94 w 1059"/>
                <a:gd name="T41" fmla="*/ 586 h 754"/>
                <a:gd name="T42" fmla="*/ 133 w 1059"/>
                <a:gd name="T43" fmla="*/ 634 h 754"/>
                <a:gd name="T44" fmla="*/ 150 w 1059"/>
                <a:gd name="T45" fmla="*/ 680 h 754"/>
                <a:gd name="T46" fmla="*/ 199 w 1059"/>
                <a:gd name="T47" fmla="*/ 751 h 754"/>
                <a:gd name="T48" fmla="*/ 233 w 1059"/>
                <a:gd name="T49" fmla="*/ 742 h 754"/>
                <a:gd name="T50" fmla="*/ 282 w 1059"/>
                <a:gd name="T51" fmla="*/ 729 h 754"/>
                <a:gd name="T52" fmla="*/ 302 w 1059"/>
                <a:gd name="T53" fmla="*/ 718 h 754"/>
                <a:gd name="T54" fmla="*/ 332 w 1059"/>
                <a:gd name="T55" fmla="*/ 712 h 754"/>
                <a:gd name="T56" fmla="*/ 348 w 1059"/>
                <a:gd name="T57" fmla="*/ 678 h 754"/>
                <a:gd name="T58" fmla="*/ 379 w 1059"/>
                <a:gd name="T59" fmla="*/ 668 h 754"/>
                <a:gd name="T60" fmla="*/ 431 w 1059"/>
                <a:gd name="T61" fmla="*/ 667 h 754"/>
                <a:gd name="T62" fmla="*/ 464 w 1059"/>
                <a:gd name="T63" fmla="*/ 688 h 754"/>
                <a:gd name="T64" fmla="*/ 501 w 1059"/>
                <a:gd name="T65" fmla="*/ 693 h 754"/>
                <a:gd name="T66" fmla="*/ 567 w 1059"/>
                <a:gd name="T67" fmla="*/ 727 h 754"/>
                <a:gd name="T68" fmla="*/ 677 w 1059"/>
                <a:gd name="T69" fmla="*/ 694 h 754"/>
                <a:gd name="T70" fmla="*/ 689 w 1059"/>
                <a:gd name="T71" fmla="*/ 595 h 754"/>
                <a:gd name="T72" fmla="*/ 743 w 1059"/>
                <a:gd name="T73" fmla="*/ 563 h 754"/>
                <a:gd name="T74" fmla="*/ 775 w 1059"/>
                <a:gd name="T75" fmla="*/ 519 h 754"/>
                <a:gd name="T76" fmla="*/ 855 w 1059"/>
                <a:gd name="T77" fmla="*/ 481 h 754"/>
                <a:gd name="T78" fmla="*/ 889 w 1059"/>
                <a:gd name="T79" fmla="*/ 471 h 754"/>
                <a:gd name="T80" fmla="*/ 963 w 1059"/>
                <a:gd name="T81" fmla="*/ 490 h 754"/>
                <a:gd name="T82" fmla="*/ 990 w 1059"/>
                <a:gd name="T83" fmla="*/ 483 h 754"/>
                <a:gd name="T84" fmla="*/ 1020 w 1059"/>
                <a:gd name="T85" fmla="*/ 477 h 754"/>
                <a:gd name="T86" fmla="*/ 966 w 1059"/>
                <a:gd name="T87" fmla="*/ 425 h 754"/>
                <a:gd name="T88" fmla="*/ 931 w 1059"/>
                <a:gd name="T89" fmla="*/ 373 h 754"/>
                <a:gd name="T90" fmla="*/ 893 w 1059"/>
                <a:gd name="T91" fmla="*/ 391 h 754"/>
                <a:gd name="T92" fmla="*/ 936 w 1059"/>
                <a:gd name="T93" fmla="*/ 354 h 754"/>
                <a:gd name="T94" fmla="*/ 971 w 1059"/>
                <a:gd name="T95" fmla="*/ 310 h 754"/>
                <a:gd name="T96" fmla="*/ 957 w 1059"/>
                <a:gd name="T97" fmla="*/ 206 h 754"/>
                <a:gd name="T98" fmla="*/ 969 w 1059"/>
                <a:gd name="T99" fmla="*/ 192 h 754"/>
                <a:gd name="T100" fmla="*/ 1035 w 1059"/>
                <a:gd name="T101" fmla="*/ 145 h 754"/>
                <a:gd name="T102" fmla="*/ 1046 w 1059"/>
                <a:gd name="T103" fmla="*/ 80 h 754"/>
                <a:gd name="T104" fmla="*/ 983 w 1059"/>
                <a:gd name="T105" fmla="*/ 62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59" h="754">
                  <a:moveTo>
                    <a:pt x="983" y="62"/>
                  </a:moveTo>
                  <a:cubicBezTo>
                    <a:pt x="972" y="62"/>
                    <a:pt x="942" y="53"/>
                    <a:pt x="942" y="53"/>
                  </a:cubicBezTo>
                  <a:cubicBezTo>
                    <a:pt x="929" y="17"/>
                    <a:pt x="929" y="17"/>
                    <a:pt x="929" y="17"/>
                  </a:cubicBezTo>
                  <a:cubicBezTo>
                    <a:pt x="929" y="17"/>
                    <a:pt x="909" y="39"/>
                    <a:pt x="898" y="35"/>
                  </a:cubicBezTo>
                  <a:cubicBezTo>
                    <a:pt x="887" y="31"/>
                    <a:pt x="888" y="16"/>
                    <a:pt x="880" y="15"/>
                  </a:cubicBezTo>
                  <a:cubicBezTo>
                    <a:pt x="873" y="15"/>
                    <a:pt x="853" y="37"/>
                    <a:pt x="838" y="32"/>
                  </a:cubicBezTo>
                  <a:cubicBezTo>
                    <a:pt x="823" y="28"/>
                    <a:pt x="806" y="0"/>
                    <a:pt x="776" y="10"/>
                  </a:cubicBezTo>
                  <a:cubicBezTo>
                    <a:pt x="745" y="16"/>
                    <a:pt x="692" y="48"/>
                    <a:pt x="673" y="51"/>
                  </a:cubicBezTo>
                  <a:cubicBezTo>
                    <a:pt x="650" y="54"/>
                    <a:pt x="622" y="87"/>
                    <a:pt x="606" y="109"/>
                  </a:cubicBezTo>
                  <a:cubicBezTo>
                    <a:pt x="591" y="128"/>
                    <a:pt x="578" y="158"/>
                    <a:pt x="536" y="167"/>
                  </a:cubicBezTo>
                  <a:cubicBezTo>
                    <a:pt x="491" y="173"/>
                    <a:pt x="485" y="157"/>
                    <a:pt x="485" y="157"/>
                  </a:cubicBezTo>
                  <a:cubicBezTo>
                    <a:pt x="462" y="167"/>
                    <a:pt x="462" y="167"/>
                    <a:pt x="462" y="167"/>
                  </a:cubicBezTo>
                  <a:cubicBezTo>
                    <a:pt x="440" y="155"/>
                    <a:pt x="440" y="155"/>
                    <a:pt x="440" y="155"/>
                  </a:cubicBezTo>
                  <a:cubicBezTo>
                    <a:pt x="440" y="155"/>
                    <a:pt x="405" y="169"/>
                    <a:pt x="391" y="164"/>
                  </a:cubicBezTo>
                  <a:cubicBezTo>
                    <a:pt x="379" y="163"/>
                    <a:pt x="376" y="156"/>
                    <a:pt x="361" y="159"/>
                  </a:cubicBezTo>
                  <a:cubicBezTo>
                    <a:pt x="349" y="166"/>
                    <a:pt x="345" y="185"/>
                    <a:pt x="307" y="187"/>
                  </a:cubicBezTo>
                  <a:cubicBezTo>
                    <a:pt x="273" y="189"/>
                    <a:pt x="241" y="168"/>
                    <a:pt x="241" y="168"/>
                  </a:cubicBezTo>
                  <a:cubicBezTo>
                    <a:pt x="215" y="167"/>
                    <a:pt x="215" y="167"/>
                    <a:pt x="215" y="167"/>
                  </a:cubicBezTo>
                  <a:cubicBezTo>
                    <a:pt x="215" y="167"/>
                    <a:pt x="193" y="155"/>
                    <a:pt x="182" y="154"/>
                  </a:cubicBezTo>
                  <a:cubicBezTo>
                    <a:pt x="170" y="153"/>
                    <a:pt x="132" y="182"/>
                    <a:pt x="113" y="178"/>
                  </a:cubicBezTo>
                  <a:cubicBezTo>
                    <a:pt x="94" y="177"/>
                    <a:pt x="80" y="172"/>
                    <a:pt x="81" y="153"/>
                  </a:cubicBezTo>
                  <a:cubicBezTo>
                    <a:pt x="85" y="134"/>
                    <a:pt x="111" y="139"/>
                    <a:pt x="108" y="120"/>
                  </a:cubicBezTo>
                  <a:cubicBezTo>
                    <a:pt x="109" y="105"/>
                    <a:pt x="97" y="112"/>
                    <a:pt x="83" y="107"/>
                  </a:cubicBezTo>
                  <a:cubicBezTo>
                    <a:pt x="75" y="107"/>
                    <a:pt x="58" y="95"/>
                    <a:pt x="43" y="90"/>
                  </a:cubicBezTo>
                  <a:cubicBezTo>
                    <a:pt x="39" y="96"/>
                    <a:pt x="34" y="101"/>
                    <a:pt x="34" y="101"/>
                  </a:cubicBezTo>
                  <a:cubicBezTo>
                    <a:pt x="34" y="101"/>
                    <a:pt x="37" y="120"/>
                    <a:pt x="29" y="131"/>
                  </a:cubicBezTo>
                  <a:cubicBezTo>
                    <a:pt x="21" y="139"/>
                    <a:pt x="10" y="142"/>
                    <a:pt x="10" y="142"/>
                  </a:cubicBezTo>
                  <a:cubicBezTo>
                    <a:pt x="0" y="195"/>
                    <a:pt x="0" y="195"/>
                    <a:pt x="0" y="195"/>
                  </a:cubicBezTo>
                  <a:cubicBezTo>
                    <a:pt x="28" y="227"/>
                    <a:pt x="28" y="227"/>
                    <a:pt x="28" y="227"/>
                  </a:cubicBezTo>
                  <a:cubicBezTo>
                    <a:pt x="38" y="262"/>
                    <a:pt x="38" y="262"/>
                    <a:pt x="38" y="262"/>
                  </a:cubicBezTo>
                  <a:cubicBezTo>
                    <a:pt x="38" y="262"/>
                    <a:pt x="79" y="271"/>
                    <a:pt x="93" y="284"/>
                  </a:cubicBezTo>
                  <a:cubicBezTo>
                    <a:pt x="111" y="296"/>
                    <a:pt x="129" y="327"/>
                    <a:pt x="129" y="327"/>
                  </a:cubicBezTo>
                  <a:cubicBezTo>
                    <a:pt x="96" y="379"/>
                    <a:pt x="96" y="379"/>
                    <a:pt x="96" y="379"/>
                  </a:cubicBezTo>
                  <a:cubicBezTo>
                    <a:pt x="96" y="379"/>
                    <a:pt x="92" y="394"/>
                    <a:pt x="84" y="398"/>
                  </a:cubicBezTo>
                  <a:cubicBezTo>
                    <a:pt x="73" y="401"/>
                    <a:pt x="58" y="393"/>
                    <a:pt x="47" y="404"/>
                  </a:cubicBezTo>
                  <a:cubicBezTo>
                    <a:pt x="31" y="415"/>
                    <a:pt x="30" y="430"/>
                    <a:pt x="30" y="430"/>
                  </a:cubicBezTo>
                  <a:cubicBezTo>
                    <a:pt x="49" y="435"/>
                    <a:pt x="49" y="435"/>
                    <a:pt x="49" y="435"/>
                  </a:cubicBezTo>
                  <a:cubicBezTo>
                    <a:pt x="36" y="468"/>
                    <a:pt x="36" y="468"/>
                    <a:pt x="36" y="468"/>
                  </a:cubicBezTo>
                  <a:cubicBezTo>
                    <a:pt x="61" y="496"/>
                    <a:pt x="61" y="496"/>
                    <a:pt x="61" y="496"/>
                  </a:cubicBezTo>
                  <a:cubicBezTo>
                    <a:pt x="33" y="537"/>
                    <a:pt x="33" y="537"/>
                    <a:pt x="33" y="537"/>
                  </a:cubicBezTo>
                  <a:cubicBezTo>
                    <a:pt x="33" y="537"/>
                    <a:pt x="55" y="550"/>
                    <a:pt x="62" y="558"/>
                  </a:cubicBezTo>
                  <a:cubicBezTo>
                    <a:pt x="69" y="569"/>
                    <a:pt x="79" y="589"/>
                    <a:pt x="94" y="586"/>
                  </a:cubicBezTo>
                  <a:cubicBezTo>
                    <a:pt x="132" y="588"/>
                    <a:pt x="132" y="588"/>
                    <a:pt x="132" y="588"/>
                  </a:cubicBezTo>
                  <a:cubicBezTo>
                    <a:pt x="133" y="634"/>
                    <a:pt x="133" y="634"/>
                    <a:pt x="133" y="634"/>
                  </a:cubicBezTo>
                  <a:cubicBezTo>
                    <a:pt x="163" y="650"/>
                    <a:pt x="163" y="650"/>
                    <a:pt x="163" y="650"/>
                  </a:cubicBezTo>
                  <a:cubicBezTo>
                    <a:pt x="150" y="680"/>
                    <a:pt x="150" y="680"/>
                    <a:pt x="150" y="680"/>
                  </a:cubicBezTo>
                  <a:cubicBezTo>
                    <a:pt x="162" y="754"/>
                    <a:pt x="162" y="754"/>
                    <a:pt x="162" y="754"/>
                  </a:cubicBezTo>
                  <a:cubicBezTo>
                    <a:pt x="199" y="751"/>
                    <a:pt x="199" y="751"/>
                    <a:pt x="199" y="751"/>
                  </a:cubicBezTo>
                  <a:cubicBezTo>
                    <a:pt x="215" y="733"/>
                    <a:pt x="215" y="733"/>
                    <a:pt x="215" y="733"/>
                  </a:cubicBezTo>
                  <a:cubicBezTo>
                    <a:pt x="233" y="742"/>
                    <a:pt x="233" y="742"/>
                    <a:pt x="233" y="742"/>
                  </a:cubicBezTo>
                  <a:cubicBezTo>
                    <a:pt x="241" y="727"/>
                    <a:pt x="241" y="727"/>
                    <a:pt x="241" y="727"/>
                  </a:cubicBezTo>
                  <a:cubicBezTo>
                    <a:pt x="282" y="729"/>
                    <a:pt x="282" y="729"/>
                    <a:pt x="282" y="729"/>
                  </a:cubicBezTo>
                  <a:cubicBezTo>
                    <a:pt x="290" y="721"/>
                    <a:pt x="290" y="721"/>
                    <a:pt x="290" y="721"/>
                  </a:cubicBezTo>
                  <a:cubicBezTo>
                    <a:pt x="302" y="718"/>
                    <a:pt x="302" y="718"/>
                    <a:pt x="302" y="718"/>
                  </a:cubicBezTo>
                  <a:cubicBezTo>
                    <a:pt x="325" y="700"/>
                    <a:pt x="325" y="700"/>
                    <a:pt x="325" y="700"/>
                  </a:cubicBezTo>
                  <a:cubicBezTo>
                    <a:pt x="332" y="712"/>
                    <a:pt x="332" y="712"/>
                    <a:pt x="332" y="712"/>
                  </a:cubicBezTo>
                  <a:cubicBezTo>
                    <a:pt x="351" y="698"/>
                    <a:pt x="351" y="698"/>
                    <a:pt x="351" y="698"/>
                  </a:cubicBezTo>
                  <a:cubicBezTo>
                    <a:pt x="348" y="678"/>
                    <a:pt x="348" y="678"/>
                    <a:pt x="348" y="678"/>
                  </a:cubicBezTo>
                  <a:cubicBezTo>
                    <a:pt x="371" y="679"/>
                    <a:pt x="371" y="679"/>
                    <a:pt x="371" y="679"/>
                  </a:cubicBezTo>
                  <a:cubicBezTo>
                    <a:pt x="379" y="668"/>
                    <a:pt x="379" y="668"/>
                    <a:pt x="379" y="668"/>
                  </a:cubicBezTo>
                  <a:cubicBezTo>
                    <a:pt x="379" y="668"/>
                    <a:pt x="389" y="688"/>
                    <a:pt x="397" y="684"/>
                  </a:cubicBezTo>
                  <a:cubicBezTo>
                    <a:pt x="405" y="677"/>
                    <a:pt x="431" y="667"/>
                    <a:pt x="431" y="667"/>
                  </a:cubicBezTo>
                  <a:cubicBezTo>
                    <a:pt x="449" y="691"/>
                    <a:pt x="449" y="691"/>
                    <a:pt x="449" y="691"/>
                  </a:cubicBezTo>
                  <a:cubicBezTo>
                    <a:pt x="464" y="688"/>
                    <a:pt x="464" y="688"/>
                    <a:pt x="464" y="688"/>
                  </a:cubicBezTo>
                  <a:cubicBezTo>
                    <a:pt x="482" y="711"/>
                    <a:pt x="482" y="711"/>
                    <a:pt x="482" y="711"/>
                  </a:cubicBezTo>
                  <a:cubicBezTo>
                    <a:pt x="501" y="693"/>
                    <a:pt x="501" y="693"/>
                    <a:pt x="501" y="693"/>
                  </a:cubicBezTo>
                  <a:cubicBezTo>
                    <a:pt x="549" y="711"/>
                    <a:pt x="549" y="711"/>
                    <a:pt x="549" y="711"/>
                  </a:cubicBezTo>
                  <a:cubicBezTo>
                    <a:pt x="549" y="711"/>
                    <a:pt x="559" y="730"/>
                    <a:pt x="567" y="727"/>
                  </a:cubicBezTo>
                  <a:cubicBezTo>
                    <a:pt x="571" y="727"/>
                    <a:pt x="655" y="689"/>
                    <a:pt x="655" y="689"/>
                  </a:cubicBezTo>
                  <a:cubicBezTo>
                    <a:pt x="677" y="694"/>
                    <a:pt x="677" y="694"/>
                    <a:pt x="677" y="694"/>
                  </a:cubicBezTo>
                  <a:cubicBezTo>
                    <a:pt x="677" y="694"/>
                    <a:pt x="711" y="684"/>
                    <a:pt x="716" y="658"/>
                  </a:cubicBezTo>
                  <a:cubicBezTo>
                    <a:pt x="717" y="627"/>
                    <a:pt x="681" y="606"/>
                    <a:pt x="689" y="595"/>
                  </a:cubicBezTo>
                  <a:cubicBezTo>
                    <a:pt x="700" y="588"/>
                    <a:pt x="738" y="586"/>
                    <a:pt x="738" y="586"/>
                  </a:cubicBezTo>
                  <a:cubicBezTo>
                    <a:pt x="738" y="586"/>
                    <a:pt x="731" y="570"/>
                    <a:pt x="743" y="563"/>
                  </a:cubicBezTo>
                  <a:cubicBezTo>
                    <a:pt x="751" y="556"/>
                    <a:pt x="769" y="568"/>
                    <a:pt x="777" y="557"/>
                  </a:cubicBezTo>
                  <a:cubicBezTo>
                    <a:pt x="781" y="542"/>
                    <a:pt x="763" y="526"/>
                    <a:pt x="775" y="519"/>
                  </a:cubicBezTo>
                  <a:cubicBezTo>
                    <a:pt x="790" y="516"/>
                    <a:pt x="812" y="528"/>
                    <a:pt x="827" y="514"/>
                  </a:cubicBezTo>
                  <a:cubicBezTo>
                    <a:pt x="847" y="499"/>
                    <a:pt x="847" y="488"/>
                    <a:pt x="855" y="481"/>
                  </a:cubicBezTo>
                  <a:cubicBezTo>
                    <a:pt x="863" y="477"/>
                    <a:pt x="866" y="489"/>
                    <a:pt x="866" y="489"/>
                  </a:cubicBezTo>
                  <a:cubicBezTo>
                    <a:pt x="866" y="489"/>
                    <a:pt x="874" y="470"/>
                    <a:pt x="889" y="471"/>
                  </a:cubicBezTo>
                  <a:cubicBezTo>
                    <a:pt x="900" y="475"/>
                    <a:pt x="914" y="499"/>
                    <a:pt x="929" y="503"/>
                  </a:cubicBezTo>
                  <a:cubicBezTo>
                    <a:pt x="948" y="504"/>
                    <a:pt x="963" y="490"/>
                    <a:pt x="963" y="490"/>
                  </a:cubicBezTo>
                  <a:cubicBezTo>
                    <a:pt x="989" y="502"/>
                    <a:pt x="989" y="502"/>
                    <a:pt x="989" y="502"/>
                  </a:cubicBezTo>
                  <a:cubicBezTo>
                    <a:pt x="990" y="483"/>
                    <a:pt x="990" y="483"/>
                    <a:pt x="990" y="483"/>
                  </a:cubicBezTo>
                  <a:cubicBezTo>
                    <a:pt x="1001" y="484"/>
                    <a:pt x="1001" y="484"/>
                    <a:pt x="1001" y="484"/>
                  </a:cubicBezTo>
                  <a:cubicBezTo>
                    <a:pt x="1020" y="477"/>
                    <a:pt x="1020" y="477"/>
                    <a:pt x="1020" y="477"/>
                  </a:cubicBezTo>
                  <a:cubicBezTo>
                    <a:pt x="988" y="441"/>
                    <a:pt x="988" y="441"/>
                    <a:pt x="988" y="441"/>
                  </a:cubicBezTo>
                  <a:cubicBezTo>
                    <a:pt x="966" y="425"/>
                    <a:pt x="966" y="425"/>
                    <a:pt x="966" y="425"/>
                  </a:cubicBezTo>
                  <a:cubicBezTo>
                    <a:pt x="963" y="405"/>
                    <a:pt x="963" y="405"/>
                    <a:pt x="963" y="405"/>
                  </a:cubicBezTo>
                  <a:cubicBezTo>
                    <a:pt x="931" y="373"/>
                    <a:pt x="931" y="373"/>
                    <a:pt x="931" y="373"/>
                  </a:cubicBezTo>
                  <a:cubicBezTo>
                    <a:pt x="931" y="373"/>
                    <a:pt x="927" y="385"/>
                    <a:pt x="919" y="392"/>
                  </a:cubicBezTo>
                  <a:cubicBezTo>
                    <a:pt x="911" y="399"/>
                    <a:pt x="893" y="391"/>
                    <a:pt x="893" y="391"/>
                  </a:cubicBezTo>
                  <a:cubicBezTo>
                    <a:pt x="909" y="357"/>
                    <a:pt x="909" y="357"/>
                    <a:pt x="909" y="357"/>
                  </a:cubicBezTo>
                  <a:cubicBezTo>
                    <a:pt x="936" y="354"/>
                    <a:pt x="936" y="354"/>
                    <a:pt x="936" y="354"/>
                  </a:cubicBezTo>
                  <a:cubicBezTo>
                    <a:pt x="937" y="320"/>
                    <a:pt x="937" y="320"/>
                    <a:pt x="937" y="320"/>
                  </a:cubicBezTo>
                  <a:cubicBezTo>
                    <a:pt x="971" y="310"/>
                    <a:pt x="971" y="310"/>
                    <a:pt x="971" y="310"/>
                  </a:cubicBezTo>
                  <a:cubicBezTo>
                    <a:pt x="971" y="310"/>
                    <a:pt x="961" y="294"/>
                    <a:pt x="958" y="268"/>
                  </a:cubicBezTo>
                  <a:cubicBezTo>
                    <a:pt x="959" y="245"/>
                    <a:pt x="957" y="206"/>
                    <a:pt x="957" y="206"/>
                  </a:cubicBezTo>
                  <a:cubicBezTo>
                    <a:pt x="928" y="205"/>
                    <a:pt x="928" y="205"/>
                    <a:pt x="928" y="205"/>
                  </a:cubicBezTo>
                  <a:cubicBezTo>
                    <a:pt x="928" y="205"/>
                    <a:pt x="965" y="199"/>
                    <a:pt x="969" y="192"/>
                  </a:cubicBezTo>
                  <a:cubicBezTo>
                    <a:pt x="973" y="184"/>
                    <a:pt x="956" y="164"/>
                    <a:pt x="982" y="150"/>
                  </a:cubicBezTo>
                  <a:cubicBezTo>
                    <a:pt x="1010" y="132"/>
                    <a:pt x="1035" y="145"/>
                    <a:pt x="1035" y="145"/>
                  </a:cubicBezTo>
                  <a:cubicBezTo>
                    <a:pt x="1059" y="104"/>
                    <a:pt x="1059" y="104"/>
                    <a:pt x="1059" y="104"/>
                  </a:cubicBezTo>
                  <a:cubicBezTo>
                    <a:pt x="1059" y="104"/>
                    <a:pt x="1049" y="92"/>
                    <a:pt x="1046" y="80"/>
                  </a:cubicBezTo>
                  <a:cubicBezTo>
                    <a:pt x="1042" y="73"/>
                    <a:pt x="1039" y="61"/>
                    <a:pt x="1039" y="61"/>
                  </a:cubicBezTo>
                  <a:cubicBezTo>
                    <a:pt x="1039" y="61"/>
                    <a:pt x="998" y="67"/>
                    <a:pt x="983" y="6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7" name="Freeform 493">
              <a:extLst>
                <a:ext uri="{FF2B5EF4-FFF2-40B4-BE49-F238E27FC236}">
                  <a16:creationId xmlns:a16="http://schemas.microsoft.com/office/drawing/2014/main" id="{1DA48B8F-C2AE-4080-95A8-CD63BD74F692}"/>
                </a:ext>
              </a:extLst>
            </p:cNvPr>
            <p:cNvSpPr>
              <a:spLocks/>
            </p:cNvSpPr>
            <p:nvPr/>
          </p:nvSpPr>
          <p:spPr bwMode="gray">
            <a:xfrm>
              <a:off x="6754460" y="5724267"/>
              <a:ext cx="11164" cy="15948"/>
            </a:xfrm>
            <a:custGeom>
              <a:avLst/>
              <a:gdLst>
                <a:gd name="T0" fmla="*/ 7 w 7"/>
                <a:gd name="T1" fmla="*/ 7 h 10"/>
                <a:gd name="T2" fmla="*/ 5 w 7"/>
                <a:gd name="T3" fmla="*/ 0 h 10"/>
                <a:gd name="T4" fmla="*/ 0 w 7"/>
                <a:gd name="T5" fmla="*/ 5 h 10"/>
                <a:gd name="T6" fmla="*/ 2 w 7"/>
                <a:gd name="T7" fmla="*/ 10 h 10"/>
                <a:gd name="T8" fmla="*/ 7 w 7"/>
                <a:gd name="T9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7" y="7"/>
                  </a:moveTo>
                  <a:lnTo>
                    <a:pt x="5" y="0"/>
                  </a:lnTo>
                  <a:lnTo>
                    <a:pt x="0" y="5"/>
                  </a:lnTo>
                  <a:lnTo>
                    <a:pt x="2" y="10"/>
                  </a:lnTo>
                  <a:lnTo>
                    <a:pt x="7" y="7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8" name="Freeform 494">
              <a:extLst>
                <a:ext uri="{FF2B5EF4-FFF2-40B4-BE49-F238E27FC236}">
                  <a16:creationId xmlns:a16="http://schemas.microsoft.com/office/drawing/2014/main" id="{A35F29F4-E248-429A-8D83-B3700BA2E366}"/>
                </a:ext>
              </a:extLst>
            </p:cNvPr>
            <p:cNvSpPr>
              <a:spLocks/>
            </p:cNvSpPr>
            <p:nvPr/>
          </p:nvSpPr>
          <p:spPr bwMode="gray">
            <a:xfrm>
              <a:off x="6722563" y="5928402"/>
              <a:ext cx="20733" cy="27112"/>
            </a:xfrm>
            <a:custGeom>
              <a:avLst/>
              <a:gdLst>
                <a:gd name="T0" fmla="*/ 0 w 13"/>
                <a:gd name="T1" fmla="*/ 12 h 17"/>
                <a:gd name="T2" fmla="*/ 11 w 13"/>
                <a:gd name="T3" fmla="*/ 17 h 17"/>
                <a:gd name="T4" fmla="*/ 13 w 13"/>
                <a:gd name="T5" fmla="*/ 9 h 17"/>
                <a:gd name="T6" fmla="*/ 2 w 13"/>
                <a:gd name="T7" fmla="*/ 0 h 17"/>
                <a:gd name="T8" fmla="*/ 0 w 13"/>
                <a:gd name="T9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7">
                  <a:moveTo>
                    <a:pt x="0" y="12"/>
                  </a:moveTo>
                  <a:lnTo>
                    <a:pt x="11" y="17"/>
                  </a:lnTo>
                  <a:lnTo>
                    <a:pt x="13" y="9"/>
                  </a:lnTo>
                  <a:lnTo>
                    <a:pt x="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9" name="Freeform 495">
              <a:extLst>
                <a:ext uri="{FF2B5EF4-FFF2-40B4-BE49-F238E27FC236}">
                  <a16:creationId xmlns:a16="http://schemas.microsoft.com/office/drawing/2014/main" id="{0299F221-847B-4DE7-8B3F-B738FB427067}"/>
                </a:ext>
              </a:extLst>
            </p:cNvPr>
            <p:cNvSpPr>
              <a:spLocks/>
            </p:cNvSpPr>
            <p:nvPr/>
          </p:nvSpPr>
          <p:spPr bwMode="gray">
            <a:xfrm>
              <a:off x="6757649" y="5752973"/>
              <a:ext cx="15948" cy="14354"/>
            </a:xfrm>
            <a:custGeom>
              <a:avLst/>
              <a:gdLst>
                <a:gd name="T0" fmla="*/ 3 w 10"/>
                <a:gd name="T1" fmla="*/ 9 h 9"/>
                <a:gd name="T2" fmla="*/ 10 w 10"/>
                <a:gd name="T3" fmla="*/ 0 h 9"/>
                <a:gd name="T4" fmla="*/ 0 w 10"/>
                <a:gd name="T5" fmla="*/ 0 h 9"/>
                <a:gd name="T6" fmla="*/ 3 w 10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3" y="9"/>
                  </a:moveTo>
                  <a:lnTo>
                    <a:pt x="10" y="0"/>
                  </a:lnTo>
                  <a:lnTo>
                    <a:pt x="0" y="0"/>
                  </a:lnTo>
                  <a:lnTo>
                    <a:pt x="3" y="9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0" name="Freeform 496">
              <a:extLst>
                <a:ext uri="{FF2B5EF4-FFF2-40B4-BE49-F238E27FC236}">
                  <a16:creationId xmlns:a16="http://schemas.microsoft.com/office/drawing/2014/main" id="{3D312867-9DA8-4D4A-B6C3-3CBF8B4BE2BA}"/>
                </a:ext>
              </a:extLst>
            </p:cNvPr>
            <p:cNvSpPr>
              <a:spLocks/>
            </p:cNvSpPr>
            <p:nvPr/>
          </p:nvSpPr>
          <p:spPr bwMode="gray">
            <a:xfrm>
              <a:off x="7079800" y="5764136"/>
              <a:ext cx="15948" cy="4785"/>
            </a:xfrm>
            <a:custGeom>
              <a:avLst/>
              <a:gdLst>
                <a:gd name="T0" fmla="*/ 0 w 10"/>
                <a:gd name="T1" fmla="*/ 3 h 3"/>
                <a:gd name="T2" fmla="*/ 7 w 10"/>
                <a:gd name="T3" fmla="*/ 3 h 3"/>
                <a:gd name="T4" fmla="*/ 10 w 10"/>
                <a:gd name="T5" fmla="*/ 1 h 3"/>
                <a:gd name="T6" fmla="*/ 0 w 10"/>
                <a:gd name="T7" fmla="*/ 0 h 3"/>
                <a:gd name="T8" fmla="*/ 0 w 10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3">
                  <a:moveTo>
                    <a:pt x="0" y="3"/>
                  </a:moveTo>
                  <a:lnTo>
                    <a:pt x="7" y="3"/>
                  </a:lnTo>
                  <a:lnTo>
                    <a:pt x="10" y="1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1" name="Freeform 497">
              <a:extLst>
                <a:ext uri="{FF2B5EF4-FFF2-40B4-BE49-F238E27FC236}">
                  <a16:creationId xmlns:a16="http://schemas.microsoft.com/office/drawing/2014/main" id="{36A1C871-1207-4DDA-879D-AC5A37AC1802}"/>
                </a:ext>
              </a:extLst>
            </p:cNvPr>
            <p:cNvSpPr>
              <a:spLocks/>
            </p:cNvSpPr>
            <p:nvPr/>
          </p:nvSpPr>
          <p:spPr bwMode="gray">
            <a:xfrm>
              <a:off x="7100533" y="5743404"/>
              <a:ext cx="12758" cy="7975"/>
            </a:xfrm>
            <a:custGeom>
              <a:avLst/>
              <a:gdLst>
                <a:gd name="T0" fmla="*/ 5 w 8"/>
                <a:gd name="T1" fmla="*/ 5 h 5"/>
                <a:gd name="T2" fmla="*/ 8 w 8"/>
                <a:gd name="T3" fmla="*/ 3 h 5"/>
                <a:gd name="T4" fmla="*/ 0 w 8"/>
                <a:gd name="T5" fmla="*/ 0 h 5"/>
                <a:gd name="T6" fmla="*/ 5 w 8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5" y="5"/>
                  </a:moveTo>
                  <a:lnTo>
                    <a:pt x="8" y="3"/>
                  </a:lnTo>
                  <a:lnTo>
                    <a:pt x="0" y="0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2" name="Freeform 498">
              <a:extLst>
                <a:ext uri="{FF2B5EF4-FFF2-40B4-BE49-F238E27FC236}">
                  <a16:creationId xmlns:a16="http://schemas.microsoft.com/office/drawing/2014/main" id="{A521849A-9ABC-4A45-88F6-9C3450AD908E}"/>
                </a:ext>
              </a:extLst>
            </p:cNvPr>
            <p:cNvSpPr>
              <a:spLocks/>
            </p:cNvSpPr>
            <p:nvPr/>
          </p:nvSpPr>
          <p:spPr bwMode="gray">
            <a:xfrm>
              <a:off x="6478558" y="5756163"/>
              <a:ext cx="39871" cy="38275"/>
            </a:xfrm>
            <a:custGeom>
              <a:avLst/>
              <a:gdLst>
                <a:gd name="T0" fmla="*/ 0 w 25"/>
                <a:gd name="T1" fmla="*/ 5 h 24"/>
                <a:gd name="T2" fmla="*/ 4 w 25"/>
                <a:gd name="T3" fmla="*/ 15 h 24"/>
                <a:gd name="T4" fmla="*/ 19 w 25"/>
                <a:gd name="T5" fmla="*/ 24 h 24"/>
                <a:gd name="T6" fmla="*/ 19 w 25"/>
                <a:gd name="T7" fmla="*/ 16 h 24"/>
                <a:gd name="T8" fmla="*/ 25 w 25"/>
                <a:gd name="T9" fmla="*/ 12 h 24"/>
                <a:gd name="T10" fmla="*/ 6 w 25"/>
                <a:gd name="T11" fmla="*/ 0 h 24"/>
                <a:gd name="T12" fmla="*/ 0 w 25"/>
                <a:gd name="T13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24">
                  <a:moveTo>
                    <a:pt x="0" y="5"/>
                  </a:moveTo>
                  <a:lnTo>
                    <a:pt x="4" y="15"/>
                  </a:lnTo>
                  <a:lnTo>
                    <a:pt x="19" y="24"/>
                  </a:lnTo>
                  <a:lnTo>
                    <a:pt x="19" y="16"/>
                  </a:lnTo>
                  <a:lnTo>
                    <a:pt x="25" y="12"/>
                  </a:lnTo>
                  <a:lnTo>
                    <a:pt x="6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3" name="Freeform 499">
              <a:extLst>
                <a:ext uri="{FF2B5EF4-FFF2-40B4-BE49-F238E27FC236}">
                  <a16:creationId xmlns:a16="http://schemas.microsoft.com/office/drawing/2014/main" id="{0E4448CC-3B78-4D91-BD61-CFFDA95FBD4F}"/>
                </a:ext>
              </a:extLst>
            </p:cNvPr>
            <p:cNvSpPr>
              <a:spLocks/>
            </p:cNvSpPr>
            <p:nvPr/>
          </p:nvSpPr>
          <p:spPr bwMode="gray">
            <a:xfrm>
              <a:off x="7062258" y="5700344"/>
              <a:ext cx="47844" cy="30302"/>
            </a:xfrm>
            <a:custGeom>
              <a:avLst/>
              <a:gdLst>
                <a:gd name="T0" fmla="*/ 14 w 91"/>
                <a:gd name="T1" fmla="*/ 44 h 57"/>
                <a:gd name="T2" fmla="*/ 26 w 91"/>
                <a:gd name="T3" fmla="*/ 37 h 57"/>
                <a:gd name="T4" fmla="*/ 59 w 91"/>
                <a:gd name="T5" fmla="*/ 53 h 57"/>
                <a:gd name="T6" fmla="*/ 86 w 91"/>
                <a:gd name="T7" fmla="*/ 28 h 57"/>
                <a:gd name="T8" fmla="*/ 91 w 91"/>
                <a:gd name="T9" fmla="*/ 9 h 57"/>
                <a:gd name="T10" fmla="*/ 76 w 91"/>
                <a:gd name="T11" fmla="*/ 8 h 57"/>
                <a:gd name="T12" fmla="*/ 75 w 91"/>
                <a:gd name="T13" fmla="*/ 16 h 57"/>
                <a:gd name="T14" fmla="*/ 38 w 91"/>
                <a:gd name="T15" fmla="*/ 10 h 57"/>
                <a:gd name="T16" fmla="*/ 0 w 91"/>
                <a:gd name="T17" fmla="*/ 32 h 57"/>
                <a:gd name="T18" fmla="*/ 3 w 91"/>
                <a:gd name="T19" fmla="*/ 51 h 57"/>
                <a:gd name="T20" fmla="*/ 14 w 91"/>
                <a:gd name="T21" fmla="*/ 4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1" h="57">
                  <a:moveTo>
                    <a:pt x="14" y="44"/>
                  </a:moveTo>
                  <a:cubicBezTo>
                    <a:pt x="26" y="37"/>
                    <a:pt x="26" y="37"/>
                    <a:pt x="26" y="37"/>
                  </a:cubicBezTo>
                  <a:cubicBezTo>
                    <a:pt x="26" y="37"/>
                    <a:pt x="47" y="57"/>
                    <a:pt x="59" y="53"/>
                  </a:cubicBezTo>
                  <a:cubicBezTo>
                    <a:pt x="66" y="50"/>
                    <a:pt x="86" y="28"/>
                    <a:pt x="86" y="28"/>
                  </a:cubicBezTo>
                  <a:cubicBezTo>
                    <a:pt x="91" y="9"/>
                    <a:pt x="91" y="9"/>
                    <a:pt x="91" y="9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75" y="16"/>
                    <a:pt x="61" y="0"/>
                    <a:pt x="38" y="10"/>
                  </a:cubicBezTo>
                  <a:cubicBezTo>
                    <a:pt x="15" y="21"/>
                    <a:pt x="0" y="32"/>
                    <a:pt x="0" y="32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14" y="4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4" name="Freeform 500">
              <a:extLst>
                <a:ext uri="{FF2B5EF4-FFF2-40B4-BE49-F238E27FC236}">
                  <a16:creationId xmlns:a16="http://schemas.microsoft.com/office/drawing/2014/main" id="{3C48C013-D035-4657-A655-BC80703626E5}"/>
                </a:ext>
              </a:extLst>
            </p:cNvPr>
            <p:cNvSpPr>
              <a:spLocks/>
            </p:cNvSpPr>
            <p:nvPr/>
          </p:nvSpPr>
          <p:spPr bwMode="gray">
            <a:xfrm>
              <a:off x="7196222" y="5848662"/>
              <a:ext cx="55819" cy="78146"/>
            </a:xfrm>
            <a:custGeom>
              <a:avLst/>
              <a:gdLst>
                <a:gd name="T0" fmla="*/ 59 w 104"/>
                <a:gd name="T1" fmla="*/ 21 h 146"/>
                <a:gd name="T2" fmla="*/ 35 w 104"/>
                <a:gd name="T3" fmla="*/ 50 h 146"/>
                <a:gd name="T4" fmla="*/ 20 w 104"/>
                <a:gd name="T5" fmla="*/ 61 h 146"/>
                <a:gd name="T6" fmla="*/ 19 w 104"/>
                <a:gd name="T7" fmla="*/ 72 h 146"/>
                <a:gd name="T8" fmla="*/ 7 w 104"/>
                <a:gd name="T9" fmla="*/ 87 h 146"/>
                <a:gd name="T10" fmla="*/ 22 w 104"/>
                <a:gd name="T11" fmla="*/ 99 h 146"/>
                <a:gd name="T12" fmla="*/ 21 w 104"/>
                <a:gd name="T13" fmla="*/ 122 h 146"/>
                <a:gd name="T14" fmla="*/ 27 w 104"/>
                <a:gd name="T15" fmla="*/ 145 h 146"/>
                <a:gd name="T16" fmla="*/ 58 w 104"/>
                <a:gd name="T17" fmla="*/ 113 h 146"/>
                <a:gd name="T18" fmla="*/ 74 w 104"/>
                <a:gd name="T19" fmla="*/ 94 h 146"/>
                <a:gd name="T20" fmla="*/ 85 w 104"/>
                <a:gd name="T21" fmla="*/ 95 h 146"/>
                <a:gd name="T22" fmla="*/ 90 w 104"/>
                <a:gd name="T23" fmla="*/ 83 h 146"/>
                <a:gd name="T24" fmla="*/ 83 w 104"/>
                <a:gd name="T25" fmla="*/ 75 h 146"/>
                <a:gd name="T26" fmla="*/ 95 w 104"/>
                <a:gd name="T27" fmla="*/ 57 h 146"/>
                <a:gd name="T28" fmla="*/ 104 w 104"/>
                <a:gd name="T29" fmla="*/ 19 h 146"/>
                <a:gd name="T30" fmla="*/ 97 w 104"/>
                <a:gd name="T31" fmla="*/ 0 h 146"/>
                <a:gd name="T32" fmla="*/ 59 w 104"/>
                <a:gd name="T33" fmla="*/ 2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4" h="146">
                  <a:moveTo>
                    <a:pt x="59" y="21"/>
                  </a:moveTo>
                  <a:cubicBezTo>
                    <a:pt x="43" y="31"/>
                    <a:pt x="35" y="50"/>
                    <a:pt x="35" y="50"/>
                  </a:cubicBezTo>
                  <a:cubicBezTo>
                    <a:pt x="35" y="50"/>
                    <a:pt x="20" y="57"/>
                    <a:pt x="20" y="61"/>
                  </a:cubicBezTo>
                  <a:cubicBezTo>
                    <a:pt x="19" y="72"/>
                    <a:pt x="19" y="72"/>
                    <a:pt x="19" y="72"/>
                  </a:cubicBezTo>
                  <a:cubicBezTo>
                    <a:pt x="19" y="72"/>
                    <a:pt x="0" y="79"/>
                    <a:pt x="7" y="87"/>
                  </a:cubicBezTo>
                  <a:cubicBezTo>
                    <a:pt x="15" y="91"/>
                    <a:pt x="22" y="99"/>
                    <a:pt x="22" y="99"/>
                  </a:cubicBezTo>
                  <a:cubicBezTo>
                    <a:pt x="21" y="122"/>
                    <a:pt x="21" y="122"/>
                    <a:pt x="21" y="122"/>
                  </a:cubicBezTo>
                  <a:cubicBezTo>
                    <a:pt x="20" y="130"/>
                    <a:pt x="27" y="145"/>
                    <a:pt x="27" y="145"/>
                  </a:cubicBezTo>
                  <a:cubicBezTo>
                    <a:pt x="38" y="146"/>
                    <a:pt x="54" y="120"/>
                    <a:pt x="58" y="113"/>
                  </a:cubicBezTo>
                  <a:cubicBezTo>
                    <a:pt x="63" y="105"/>
                    <a:pt x="74" y="94"/>
                    <a:pt x="74" y="94"/>
                  </a:cubicBezTo>
                  <a:cubicBezTo>
                    <a:pt x="85" y="95"/>
                    <a:pt x="85" y="95"/>
                    <a:pt x="85" y="95"/>
                  </a:cubicBezTo>
                  <a:cubicBezTo>
                    <a:pt x="90" y="83"/>
                    <a:pt x="90" y="83"/>
                    <a:pt x="90" y="83"/>
                  </a:cubicBezTo>
                  <a:cubicBezTo>
                    <a:pt x="90" y="83"/>
                    <a:pt x="82" y="83"/>
                    <a:pt x="83" y="75"/>
                  </a:cubicBezTo>
                  <a:cubicBezTo>
                    <a:pt x="87" y="64"/>
                    <a:pt x="95" y="57"/>
                    <a:pt x="95" y="57"/>
                  </a:cubicBezTo>
                  <a:cubicBezTo>
                    <a:pt x="95" y="57"/>
                    <a:pt x="103" y="31"/>
                    <a:pt x="104" y="19"/>
                  </a:cubicBezTo>
                  <a:cubicBezTo>
                    <a:pt x="104" y="8"/>
                    <a:pt x="97" y="0"/>
                    <a:pt x="97" y="0"/>
                  </a:cubicBezTo>
                  <a:cubicBezTo>
                    <a:pt x="97" y="0"/>
                    <a:pt x="71" y="10"/>
                    <a:pt x="59" y="2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5" name="Freeform 501">
              <a:extLst>
                <a:ext uri="{FF2B5EF4-FFF2-40B4-BE49-F238E27FC236}">
                  <a16:creationId xmlns:a16="http://schemas.microsoft.com/office/drawing/2014/main" id="{FB2E4580-D4A7-4C5E-A62D-A760DF20DC89}"/>
                </a:ext>
              </a:extLst>
            </p:cNvPr>
            <p:cNvSpPr>
              <a:spLocks/>
            </p:cNvSpPr>
            <p:nvPr/>
          </p:nvSpPr>
          <p:spPr bwMode="gray">
            <a:xfrm>
              <a:off x="6370111" y="5529700"/>
              <a:ext cx="52629" cy="57413"/>
            </a:xfrm>
            <a:custGeom>
              <a:avLst/>
              <a:gdLst>
                <a:gd name="T0" fmla="*/ 62 w 98"/>
                <a:gd name="T1" fmla="*/ 73 h 110"/>
                <a:gd name="T2" fmla="*/ 63 w 98"/>
                <a:gd name="T3" fmla="*/ 51 h 110"/>
                <a:gd name="T4" fmla="*/ 42 w 98"/>
                <a:gd name="T5" fmla="*/ 34 h 110"/>
                <a:gd name="T6" fmla="*/ 57 w 98"/>
                <a:gd name="T7" fmla="*/ 27 h 110"/>
                <a:gd name="T8" fmla="*/ 20 w 98"/>
                <a:gd name="T9" fmla="*/ 10 h 110"/>
                <a:gd name="T10" fmla="*/ 15 w 98"/>
                <a:gd name="T11" fmla="*/ 48 h 110"/>
                <a:gd name="T12" fmla="*/ 40 w 98"/>
                <a:gd name="T13" fmla="*/ 69 h 110"/>
                <a:gd name="T14" fmla="*/ 47 w 98"/>
                <a:gd name="T15" fmla="*/ 92 h 110"/>
                <a:gd name="T16" fmla="*/ 98 w 98"/>
                <a:gd name="T17" fmla="*/ 110 h 110"/>
                <a:gd name="T18" fmla="*/ 84 w 98"/>
                <a:gd name="T19" fmla="*/ 86 h 110"/>
                <a:gd name="T20" fmla="*/ 62 w 98"/>
                <a:gd name="T21" fmla="*/ 7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8" h="110">
                  <a:moveTo>
                    <a:pt x="62" y="73"/>
                  </a:moveTo>
                  <a:cubicBezTo>
                    <a:pt x="56" y="58"/>
                    <a:pt x="63" y="51"/>
                    <a:pt x="63" y="5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2" y="34"/>
                    <a:pt x="57" y="39"/>
                    <a:pt x="57" y="27"/>
                  </a:cubicBezTo>
                  <a:cubicBezTo>
                    <a:pt x="58" y="12"/>
                    <a:pt x="43" y="0"/>
                    <a:pt x="20" y="10"/>
                  </a:cubicBezTo>
                  <a:cubicBezTo>
                    <a:pt x="1" y="21"/>
                    <a:pt x="0" y="40"/>
                    <a:pt x="15" y="48"/>
                  </a:cubicBezTo>
                  <a:cubicBezTo>
                    <a:pt x="26" y="56"/>
                    <a:pt x="40" y="69"/>
                    <a:pt x="40" y="69"/>
                  </a:cubicBezTo>
                  <a:cubicBezTo>
                    <a:pt x="40" y="69"/>
                    <a:pt x="32" y="83"/>
                    <a:pt x="47" y="92"/>
                  </a:cubicBezTo>
                  <a:cubicBezTo>
                    <a:pt x="98" y="110"/>
                    <a:pt x="98" y="110"/>
                    <a:pt x="98" y="110"/>
                  </a:cubicBezTo>
                  <a:cubicBezTo>
                    <a:pt x="84" y="86"/>
                    <a:pt x="84" y="86"/>
                    <a:pt x="84" y="86"/>
                  </a:cubicBezTo>
                  <a:cubicBezTo>
                    <a:pt x="84" y="86"/>
                    <a:pt x="69" y="89"/>
                    <a:pt x="62" y="73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6" name="Freeform 502">
              <a:extLst>
                <a:ext uri="{FF2B5EF4-FFF2-40B4-BE49-F238E27FC236}">
                  <a16:creationId xmlns:a16="http://schemas.microsoft.com/office/drawing/2014/main" id="{E3E37F61-158A-4882-B666-B2D555F5C900}"/>
                </a:ext>
              </a:extLst>
            </p:cNvPr>
            <p:cNvSpPr>
              <a:spLocks/>
            </p:cNvSpPr>
            <p:nvPr/>
          </p:nvSpPr>
          <p:spPr bwMode="gray">
            <a:xfrm>
              <a:off x="6453041" y="5692370"/>
              <a:ext cx="41465" cy="51034"/>
            </a:xfrm>
            <a:custGeom>
              <a:avLst/>
              <a:gdLst>
                <a:gd name="T0" fmla="*/ 67 w 79"/>
                <a:gd name="T1" fmla="*/ 93 h 96"/>
                <a:gd name="T2" fmla="*/ 62 w 79"/>
                <a:gd name="T3" fmla="*/ 47 h 96"/>
                <a:gd name="T4" fmla="*/ 30 w 79"/>
                <a:gd name="T5" fmla="*/ 0 h 96"/>
                <a:gd name="T6" fmla="*/ 23 w 79"/>
                <a:gd name="T7" fmla="*/ 3 h 96"/>
                <a:gd name="T8" fmla="*/ 22 w 79"/>
                <a:gd name="T9" fmla="*/ 22 h 96"/>
                <a:gd name="T10" fmla="*/ 10 w 79"/>
                <a:gd name="T11" fmla="*/ 29 h 96"/>
                <a:gd name="T12" fmla="*/ 19 w 79"/>
                <a:gd name="T13" fmla="*/ 83 h 96"/>
                <a:gd name="T14" fmla="*/ 53 w 79"/>
                <a:gd name="T15" fmla="*/ 81 h 96"/>
                <a:gd name="T16" fmla="*/ 67 w 79"/>
                <a:gd name="T17" fmla="*/ 93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96">
                  <a:moveTo>
                    <a:pt x="67" y="93"/>
                  </a:moveTo>
                  <a:cubicBezTo>
                    <a:pt x="79" y="86"/>
                    <a:pt x="76" y="67"/>
                    <a:pt x="62" y="47"/>
                  </a:cubicBezTo>
                  <a:cubicBezTo>
                    <a:pt x="48" y="27"/>
                    <a:pt x="30" y="0"/>
                    <a:pt x="30" y="0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9"/>
                    <a:pt x="0" y="83"/>
                    <a:pt x="19" y="83"/>
                  </a:cubicBezTo>
                  <a:cubicBezTo>
                    <a:pt x="34" y="84"/>
                    <a:pt x="53" y="81"/>
                    <a:pt x="53" y="81"/>
                  </a:cubicBezTo>
                  <a:cubicBezTo>
                    <a:pt x="53" y="81"/>
                    <a:pt x="52" y="96"/>
                    <a:pt x="67" y="93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7" name="Freeform 503">
              <a:extLst>
                <a:ext uri="{FF2B5EF4-FFF2-40B4-BE49-F238E27FC236}">
                  <a16:creationId xmlns:a16="http://schemas.microsoft.com/office/drawing/2014/main" id="{E69D7BE7-914A-4D25-8A48-70BC5864DCAE}"/>
                </a:ext>
              </a:extLst>
            </p:cNvPr>
            <p:cNvSpPr>
              <a:spLocks/>
            </p:cNvSpPr>
            <p:nvPr/>
          </p:nvSpPr>
          <p:spPr bwMode="gray">
            <a:xfrm>
              <a:off x="6443472" y="5703534"/>
              <a:ext cx="9569" cy="27112"/>
            </a:xfrm>
            <a:custGeom>
              <a:avLst/>
              <a:gdLst>
                <a:gd name="T0" fmla="*/ 0 w 6"/>
                <a:gd name="T1" fmla="*/ 9 h 17"/>
                <a:gd name="T2" fmla="*/ 0 w 6"/>
                <a:gd name="T3" fmla="*/ 15 h 17"/>
                <a:gd name="T4" fmla="*/ 4 w 6"/>
                <a:gd name="T5" fmla="*/ 17 h 17"/>
                <a:gd name="T6" fmla="*/ 6 w 6"/>
                <a:gd name="T7" fmla="*/ 4 h 17"/>
                <a:gd name="T8" fmla="*/ 5 w 6"/>
                <a:gd name="T9" fmla="*/ 0 h 17"/>
                <a:gd name="T10" fmla="*/ 0 w 6"/>
                <a:gd name="T11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7">
                  <a:moveTo>
                    <a:pt x="0" y="9"/>
                  </a:moveTo>
                  <a:lnTo>
                    <a:pt x="0" y="15"/>
                  </a:lnTo>
                  <a:lnTo>
                    <a:pt x="4" y="17"/>
                  </a:lnTo>
                  <a:lnTo>
                    <a:pt x="6" y="4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8" name="Freeform 504">
              <a:extLst>
                <a:ext uri="{FF2B5EF4-FFF2-40B4-BE49-F238E27FC236}">
                  <a16:creationId xmlns:a16="http://schemas.microsoft.com/office/drawing/2014/main" id="{5E944483-DE26-4C69-B9F3-FA76A5F770B9}"/>
                </a:ext>
              </a:extLst>
            </p:cNvPr>
            <p:cNvSpPr>
              <a:spLocks/>
            </p:cNvSpPr>
            <p:nvPr/>
          </p:nvSpPr>
          <p:spPr bwMode="gray">
            <a:xfrm>
              <a:off x="6478558" y="5687585"/>
              <a:ext cx="25517" cy="30302"/>
            </a:xfrm>
            <a:custGeom>
              <a:avLst/>
              <a:gdLst>
                <a:gd name="T0" fmla="*/ 17 w 47"/>
                <a:gd name="T1" fmla="*/ 46 h 58"/>
                <a:gd name="T2" fmla="*/ 39 w 47"/>
                <a:gd name="T3" fmla="*/ 58 h 58"/>
                <a:gd name="T4" fmla="*/ 33 w 47"/>
                <a:gd name="T5" fmla="*/ 35 h 58"/>
                <a:gd name="T6" fmla="*/ 15 w 47"/>
                <a:gd name="T7" fmla="*/ 0 h 58"/>
                <a:gd name="T8" fmla="*/ 0 w 47"/>
                <a:gd name="T9" fmla="*/ 3 h 58"/>
                <a:gd name="T10" fmla="*/ 17 w 47"/>
                <a:gd name="T11" fmla="*/ 4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58">
                  <a:moveTo>
                    <a:pt x="17" y="46"/>
                  </a:moveTo>
                  <a:cubicBezTo>
                    <a:pt x="28" y="50"/>
                    <a:pt x="39" y="58"/>
                    <a:pt x="39" y="58"/>
                  </a:cubicBezTo>
                  <a:cubicBezTo>
                    <a:pt x="39" y="58"/>
                    <a:pt x="47" y="51"/>
                    <a:pt x="33" y="35"/>
                  </a:cubicBezTo>
                  <a:cubicBezTo>
                    <a:pt x="22" y="23"/>
                    <a:pt x="15" y="0"/>
                    <a:pt x="15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6" y="38"/>
                    <a:pt x="17" y="4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9" name="Freeform 505">
              <a:extLst>
                <a:ext uri="{FF2B5EF4-FFF2-40B4-BE49-F238E27FC236}">
                  <a16:creationId xmlns:a16="http://schemas.microsoft.com/office/drawing/2014/main" id="{646464F5-BFE2-46AD-BDB4-A4399989D665}"/>
                </a:ext>
              </a:extLst>
            </p:cNvPr>
            <p:cNvSpPr>
              <a:spLocks/>
            </p:cNvSpPr>
            <p:nvPr/>
          </p:nvSpPr>
          <p:spPr bwMode="gray">
            <a:xfrm>
              <a:off x="7012819" y="5625388"/>
              <a:ext cx="12758" cy="6379"/>
            </a:xfrm>
            <a:custGeom>
              <a:avLst/>
              <a:gdLst>
                <a:gd name="T0" fmla="*/ 2 w 8"/>
                <a:gd name="T1" fmla="*/ 4 h 4"/>
                <a:gd name="T2" fmla="*/ 8 w 8"/>
                <a:gd name="T3" fmla="*/ 3 h 4"/>
                <a:gd name="T4" fmla="*/ 0 w 8"/>
                <a:gd name="T5" fmla="*/ 0 h 4"/>
                <a:gd name="T6" fmla="*/ 2 w 8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4">
                  <a:moveTo>
                    <a:pt x="2" y="4"/>
                  </a:moveTo>
                  <a:lnTo>
                    <a:pt x="8" y="3"/>
                  </a:lnTo>
                  <a:lnTo>
                    <a:pt x="0" y="0"/>
                  </a:lnTo>
                  <a:lnTo>
                    <a:pt x="2" y="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0" name="Freeform 506">
              <a:extLst>
                <a:ext uri="{FF2B5EF4-FFF2-40B4-BE49-F238E27FC236}">
                  <a16:creationId xmlns:a16="http://schemas.microsoft.com/office/drawing/2014/main" id="{DA2CDAB0-F401-425D-804D-6B75B9760F0A}"/>
                </a:ext>
              </a:extLst>
            </p:cNvPr>
            <p:cNvSpPr>
              <a:spLocks/>
            </p:cNvSpPr>
            <p:nvPr/>
          </p:nvSpPr>
          <p:spPr bwMode="gray">
            <a:xfrm>
              <a:off x="6910751" y="5746594"/>
              <a:ext cx="25517" cy="14354"/>
            </a:xfrm>
            <a:custGeom>
              <a:avLst/>
              <a:gdLst>
                <a:gd name="T0" fmla="*/ 1 w 16"/>
                <a:gd name="T1" fmla="*/ 0 h 9"/>
                <a:gd name="T2" fmla="*/ 0 w 16"/>
                <a:gd name="T3" fmla="*/ 2 h 9"/>
                <a:gd name="T4" fmla="*/ 6 w 16"/>
                <a:gd name="T5" fmla="*/ 6 h 9"/>
                <a:gd name="T6" fmla="*/ 7 w 16"/>
                <a:gd name="T7" fmla="*/ 9 h 9"/>
                <a:gd name="T8" fmla="*/ 16 w 16"/>
                <a:gd name="T9" fmla="*/ 5 h 9"/>
                <a:gd name="T10" fmla="*/ 15 w 16"/>
                <a:gd name="T11" fmla="*/ 0 h 9"/>
                <a:gd name="T12" fmla="*/ 1 w 16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9">
                  <a:moveTo>
                    <a:pt x="1" y="0"/>
                  </a:moveTo>
                  <a:lnTo>
                    <a:pt x="0" y="2"/>
                  </a:lnTo>
                  <a:lnTo>
                    <a:pt x="6" y="6"/>
                  </a:lnTo>
                  <a:lnTo>
                    <a:pt x="7" y="9"/>
                  </a:lnTo>
                  <a:lnTo>
                    <a:pt x="16" y="5"/>
                  </a:lnTo>
                  <a:lnTo>
                    <a:pt x="15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1" name="Freeform 507">
              <a:extLst>
                <a:ext uri="{FF2B5EF4-FFF2-40B4-BE49-F238E27FC236}">
                  <a16:creationId xmlns:a16="http://schemas.microsoft.com/office/drawing/2014/main" id="{6A1E4B97-39E6-4ECA-90B5-7861F9BB8D92}"/>
                </a:ext>
              </a:extLst>
            </p:cNvPr>
            <p:cNvSpPr>
              <a:spLocks/>
            </p:cNvSpPr>
            <p:nvPr/>
          </p:nvSpPr>
          <p:spPr bwMode="gray">
            <a:xfrm>
              <a:off x="6912346" y="5382978"/>
              <a:ext cx="27112" cy="31896"/>
            </a:xfrm>
            <a:custGeom>
              <a:avLst/>
              <a:gdLst>
                <a:gd name="T0" fmla="*/ 35 w 53"/>
                <a:gd name="T1" fmla="*/ 20 h 63"/>
                <a:gd name="T2" fmla="*/ 0 w 53"/>
                <a:gd name="T3" fmla="*/ 38 h 63"/>
                <a:gd name="T4" fmla="*/ 30 w 53"/>
                <a:gd name="T5" fmla="*/ 54 h 63"/>
                <a:gd name="T6" fmla="*/ 35 w 53"/>
                <a:gd name="T7" fmla="*/ 2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3">
                  <a:moveTo>
                    <a:pt x="35" y="20"/>
                  </a:moveTo>
                  <a:cubicBezTo>
                    <a:pt x="17" y="0"/>
                    <a:pt x="0" y="38"/>
                    <a:pt x="0" y="38"/>
                  </a:cubicBezTo>
                  <a:cubicBezTo>
                    <a:pt x="0" y="38"/>
                    <a:pt x="19" y="46"/>
                    <a:pt x="30" y="54"/>
                  </a:cubicBezTo>
                  <a:cubicBezTo>
                    <a:pt x="41" y="63"/>
                    <a:pt x="53" y="40"/>
                    <a:pt x="35" y="2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2" name="Freeform 508">
              <a:extLst>
                <a:ext uri="{FF2B5EF4-FFF2-40B4-BE49-F238E27FC236}">
                  <a16:creationId xmlns:a16="http://schemas.microsoft.com/office/drawing/2014/main" id="{73E1F5F9-478A-403D-8307-668B0A99C12C}"/>
                </a:ext>
              </a:extLst>
            </p:cNvPr>
            <p:cNvSpPr>
              <a:spLocks/>
            </p:cNvSpPr>
            <p:nvPr/>
          </p:nvSpPr>
          <p:spPr bwMode="gray">
            <a:xfrm>
              <a:off x="6880450" y="5513752"/>
              <a:ext cx="12758" cy="23923"/>
            </a:xfrm>
            <a:custGeom>
              <a:avLst/>
              <a:gdLst>
                <a:gd name="T0" fmla="*/ 20 w 25"/>
                <a:gd name="T1" fmla="*/ 24 h 46"/>
                <a:gd name="T2" fmla="*/ 1 w 25"/>
                <a:gd name="T3" fmla="*/ 19 h 46"/>
                <a:gd name="T4" fmla="*/ 20 w 25"/>
                <a:gd name="T5" fmla="*/ 2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46">
                  <a:moveTo>
                    <a:pt x="20" y="24"/>
                  </a:moveTo>
                  <a:cubicBezTo>
                    <a:pt x="25" y="1"/>
                    <a:pt x="6" y="0"/>
                    <a:pt x="1" y="19"/>
                  </a:cubicBezTo>
                  <a:cubicBezTo>
                    <a:pt x="0" y="46"/>
                    <a:pt x="11" y="43"/>
                    <a:pt x="20" y="2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3" name="Freeform 509">
              <a:extLst>
                <a:ext uri="{FF2B5EF4-FFF2-40B4-BE49-F238E27FC236}">
                  <a16:creationId xmlns:a16="http://schemas.microsoft.com/office/drawing/2014/main" id="{4C78D0A7-D3CF-4395-ADA0-39E3DDF9A5F2}"/>
                </a:ext>
              </a:extLst>
            </p:cNvPr>
            <p:cNvSpPr>
              <a:spLocks/>
            </p:cNvSpPr>
            <p:nvPr/>
          </p:nvSpPr>
          <p:spPr bwMode="gray">
            <a:xfrm>
              <a:off x="6883640" y="5453149"/>
              <a:ext cx="36681" cy="36681"/>
            </a:xfrm>
            <a:custGeom>
              <a:avLst/>
              <a:gdLst>
                <a:gd name="T0" fmla="*/ 36 w 69"/>
                <a:gd name="T1" fmla="*/ 63 h 69"/>
                <a:gd name="T2" fmla="*/ 37 w 69"/>
                <a:gd name="T3" fmla="*/ 44 h 69"/>
                <a:gd name="T4" fmla="*/ 58 w 69"/>
                <a:gd name="T5" fmla="*/ 65 h 69"/>
                <a:gd name="T6" fmla="*/ 56 w 69"/>
                <a:gd name="T7" fmla="*/ 38 h 69"/>
                <a:gd name="T8" fmla="*/ 69 w 69"/>
                <a:gd name="T9" fmla="*/ 0 h 69"/>
                <a:gd name="T10" fmla="*/ 61 w 69"/>
                <a:gd name="T11" fmla="*/ 0 h 69"/>
                <a:gd name="T12" fmla="*/ 45 w 69"/>
                <a:gd name="T13" fmla="*/ 22 h 69"/>
                <a:gd name="T14" fmla="*/ 0 w 69"/>
                <a:gd name="T15" fmla="*/ 27 h 69"/>
                <a:gd name="T16" fmla="*/ 6 w 69"/>
                <a:gd name="T17" fmla="*/ 58 h 69"/>
                <a:gd name="T18" fmla="*/ 36 w 69"/>
                <a:gd name="T19" fmla="*/ 63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" h="69">
                  <a:moveTo>
                    <a:pt x="36" y="63"/>
                  </a:moveTo>
                  <a:cubicBezTo>
                    <a:pt x="37" y="44"/>
                    <a:pt x="37" y="44"/>
                    <a:pt x="37" y="44"/>
                  </a:cubicBezTo>
                  <a:cubicBezTo>
                    <a:pt x="37" y="44"/>
                    <a:pt x="47" y="64"/>
                    <a:pt x="58" y="65"/>
                  </a:cubicBezTo>
                  <a:cubicBezTo>
                    <a:pt x="69" y="69"/>
                    <a:pt x="56" y="38"/>
                    <a:pt x="56" y="38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45" y="22"/>
                    <a:pt x="45" y="22"/>
                    <a:pt x="45" y="22"/>
                  </a:cubicBezTo>
                  <a:cubicBezTo>
                    <a:pt x="45" y="22"/>
                    <a:pt x="16" y="5"/>
                    <a:pt x="0" y="27"/>
                  </a:cubicBezTo>
                  <a:cubicBezTo>
                    <a:pt x="6" y="58"/>
                    <a:pt x="6" y="58"/>
                    <a:pt x="6" y="58"/>
                  </a:cubicBezTo>
                  <a:lnTo>
                    <a:pt x="36" y="6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4" name="Freeform 510">
              <a:extLst>
                <a:ext uri="{FF2B5EF4-FFF2-40B4-BE49-F238E27FC236}">
                  <a16:creationId xmlns:a16="http://schemas.microsoft.com/office/drawing/2014/main" id="{80F3C097-32B2-406F-B22C-6A2F5A0C693B}"/>
                </a:ext>
              </a:extLst>
            </p:cNvPr>
            <p:cNvSpPr>
              <a:spLocks/>
            </p:cNvSpPr>
            <p:nvPr/>
          </p:nvSpPr>
          <p:spPr bwMode="gray">
            <a:xfrm>
              <a:off x="6861312" y="5807197"/>
              <a:ext cx="11164" cy="12758"/>
            </a:xfrm>
            <a:custGeom>
              <a:avLst/>
              <a:gdLst>
                <a:gd name="T0" fmla="*/ 4 w 7"/>
                <a:gd name="T1" fmla="*/ 8 h 8"/>
                <a:gd name="T2" fmla="*/ 7 w 7"/>
                <a:gd name="T3" fmla="*/ 3 h 8"/>
                <a:gd name="T4" fmla="*/ 5 w 7"/>
                <a:gd name="T5" fmla="*/ 0 h 8"/>
                <a:gd name="T6" fmla="*/ 1 w 7"/>
                <a:gd name="T7" fmla="*/ 2 h 8"/>
                <a:gd name="T8" fmla="*/ 0 w 7"/>
                <a:gd name="T9" fmla="*/ 8 h 8"/>
                <a:gd name="T10" fmla="*/ 4 w 7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8">
                  <a:moveTo>
                    <a:pt x="4" y="8"/>
                  </a:moveTo>
                  <a:lnTo>
                    <a:pt x="7" y="3"/>
                  </a:lnTo>
                  <a:lnTo>
                    <a:pt x="5" y="0"/>
                  </a:lnTo>
                  <a:lnTo>
                    <a:pt x="1" y="2"/>
                  </a:lnTo>
                  <a:lnTo>
                    <a:pt x="0" y="8"/>
                  </a:lnTo>
                  <a:lnTo>
                    <a:pt x="4" y="8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5" name="Freeform 511">
              <a:extLst>
                <a:ext uri="{FF2B5EF4-FFF2-40B4-BE49-F238E27FC236}">
                  <a16:creationId xmlns:a16="http://schemas.microsoft.com/office/drawing/2014/main" id="{D3770817-F0EB-4FB6-A717-59C935BDE993}"/>
                </a:ext>
              </a:extLst>
            </p:cNvPr>
            <p:cNvSpPr>
              <a:spLocks/>
            </p:cNvSpPr>
            <p:nvPr/>
          </p:nvSpPr>
          <p:spPr bwMode="gray">
            <a:xfrm>
              <a:off x="6950621" y="5796032"/>
              <a:ext cx="30302" cy="36681"/>
            </a:xfrm>
            <a:custGeom>
              <a:avLst/>
              <a:gdLst>
                <a:gd name="T0" fmla="*/ 28 w 57"/>
                <a:gd name="T1" fmla="*/ 0 h 72"/>
                <a:gd name="T2" fmla="*/ 4 w 57"/>
                <a:gd name="T3" fmla="*/ 33 h 72"/>
                <a:gd name="T4" fmla="*/ 11 w 57"/>
                <a:gd name="T5" fmla="*/ 52 h 72"/>
                <a:gd name="T6" fmla="*/ 29 w 57"/>
                <a:gd name="T7" fmla="*/ 72 h 72"/>
                <a:gd name="T8" fmla="*/ 49 w 57"/>
                <a:gd name="T9" fmla="*/ 43 h 72"/>
                <a:gd name="T10" fmla="*/ 57 w 57"/>
                <a:gd name="T11" fmla="*/ 16 h 72"/>
                <a:gd name="T12" fmla="*/ 28 w 57"/>
                <a:gd name="T13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72">
                  <a:moveTo>
                    <a:pt x="28" y="0"/>
                  </a:moveTo>
                  <a:cubicBezTo>
                    <a:pt x="4" y="33"/>
                    <a:pt x="4" y="33"/>
                    <a:pt x="4" y="33"/>
                  </a:cubicBezTo>
                  <a:cubicBezTo>
                    <a:pt x="4" y="33"/>
                    <a:pt x="0" y="40"/>
                    <a:pt x="11" y="52"/>
                  </a:cubicBezTo>
                  <a:cubicBezTo>
                    <a:pt x="18" y="64"/>
                    <a:pt x="29" y="72"/>
                    <a:pt x="29" y="72"/>
                  </a:cubicBezTo>
                  <a:cubicBezTo>
                    <a:pt x="49" y="43"/>
                    <a:pt x="49" y="43"/>
                    <a:pt x="49" y="43"/>
                  </a:cubicBezTo>
                  <a:cubicBezTo>
                    <a:pt x="57" y="16"/>
                    <a:pt x="57" y="16"/>
                    <a:pt x="57" y="16"/>
                  </a:cubicBezTo>
                  <a:lnTo>
                    <a:pt x="28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6" name="Freeform 512">
              <a:extLst>
                <a:ext uri="{FF2B5EF4-FFF2-40B4-BE49-F238E27FC236}">
                  <a16:creationId xmlns:a16="http://schemas.microsoft.com/office/drawing/2014/main" id="{55B22F39-CCC3-4B8E-9A4C-CB95FFFB5D91}"/>
                </a:ext>
              </a:extLst>
            </p:cNvPr>
            <p:cNvSpPr>
              <a:spLocks/>
            </p:cNvSpPr>
            <p:nvPr/>
          </p:nvSpPr>
          <p:spPr bwMode="gray">
            <a:xfrm>
              <a:off x="6960190" y="5880558"/>
              <a:ext cx="20733" cy="22327"/>
            </a:xfrm>
            <a:custGeom>
              <a:avLst/>
              <a:gdLst>
                <a:gd name="T0" fmla="*/ 13 w 13"/>
                <a:gd name="T1" fmla="*/ 12 h 14"/>
                <a:gd name="T2" fmla="*/ 6 w 13"/>
                <a:gd name="T3" fmla="*/ 0 h 14"/>
                <a:gd name="T4" fmla="*/ 0 w 13"/>
                <a:gd name="T5" fmla="*/ 3 h 14"/>
                <a:gd name="T6" fmla="*/ 4 w 13"/>
                <a:gd name="T7" fmla="*/ 14 h 14"/>
                <a:gd name="T8" fmla="*/ 13 w 13"/>
                <a:gd name="T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4">
                  <a:moveTo>
                    <a:pt x="13" y="12"/>
                  </a:moveTo>
                  <a:lnTo>
                    <a:pt x="6" y="0"/>
                  </a:lnTo>
                  <a:lnTo>
                    <a:pt x="0" y="3"/>
                  </a:lnTo>
                  <a:lnTo>
                    <a:pt x="4" y="14"/>
                  </a:lnTo>
                  <a:lnTo>
                    <a:pt x="13" y="1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7" name="Freeform 513">
              <a:extLst>
                <a:ext uri="{FF2B5EF4-FFF2-40B4-BE49-F238E27FC236}">
                  <a16:creationId xmlns:a16="http://schemas.microsoft.com/office/drawing/2014/main" id="{9A8A5DBA-09DA-41DA-936D-55122EAC47B3}"/>
                </a:ext>
              </a:extLst>
            </p:cNvPr>
            <p:cNvSpPr>
              <a:spLocks/>
            </p:cNvSpPr>
            <p:nvPr/>
          </p:nvSpPr>
          <p:spPr bwMode="gray">
            <a:xfrm>
              <a:off x="6968164" y="5521725"/>
              <a:ext cx="73361" cy="51034"/>
            </a:xfrm>
            <a:custGeom>
              <a:avLst/>
              <a:gdLst>
                <a:gd name="T0" fmla="*/ 0 w 139"/>
                <a:gd name="T1" fmla="*/ 61 h 94"/>
                <a:gd name="T2" fmla="*/ 40 w 139"/>
                <a:gd name="T3" fmla="*/ 78 h 94"/>
                <a:gd name="T4" fmla="*/ 60 w 139"/>
                <a:gd name="T5" fmla="*/ 64 h 94"/>
                <a:gd name="T6" fmla="*/ 52 w 139"/>
                <a:gd name="T7" fmla="*/ 75 h 94"/>
                <a:gd name="T8" fmla="*/ 62 w 139"/>
                <a:gd name="T9" fmla="*/ 94 h 94"/>
                <a:gd name="T10" fmla="*/ 107 w 139"/>
                <a:gd name="T11" fmla="*/ 93 h 94"/>
                <a:gd name="T12" fmla="*/ 139 w 139"/>
                <a:gd name="T13" fmla="*/ 60 h 94"/>
                <a:gd name="T14" fmla="*/ 99 w 139"/>
                <a:gd name="T15" fmla="*/ 23 h 94"/>
                <a:gd name="T16" fmla="*/ 78 w 139"/>
                <a:gd name="T17" fmla="*/ 3 h 94"/>
                <a:gd name="T18" fmla="*/ 51 w 139"/>
                <a:gd name="T19" fmla="*/ 21 h 94"/>
                <a:gd name="T20" fmla="*/ 1 w 139"/>
                <a:gd name="T21" fmla="*/ 30 h 94"/>
                <a:gd name="T22" fmla="*/ 0 w 139"/>
                <a:gd name="T23" fmla="*/ 6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9" h="94">
                  <a:moveTo>
                    <a:pt x="0" y="61"/>
                  </a:moveTo>
                  <a:cubicBezTo>
                    <a:pt x="40" y="78"/>
                    <a:pt x="40" y="78"/>
                    <a:pt x="40" y="78"/>
                  </a:cubicBezTo>
                  <a:cubicBezTo>
                    <a:pt x="60" y="64"/>
                    <a:pt x="60" y="64"/>
                    <a:pt x="60" y="64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107" y="93"/>
                    <a:pt x="107" y="93"/>
                    <a:pt x="107" y="93"/>
                  </a:cubicBezTo>
                  <a:cubicBezTo>
                    <a:pt x="107" y="93"/>
                    <a:pt x="138" y="79"/>
                    <a:pt x="139" y="60"/>
                  </a:cubicBezTo>
                  <a:cubicBezTo>
                    <a:pt x="139" y="41"/>
                    <a:pt x="99" y="23"/>
                    <a:pt x="99" y="23"/>
                  </a:cubicBezTo>
                  <a:cubicBezTo>
                    <a:pt x="99" y="23"/>
                    <a:pt x="93" y="0"/>
                    <a:pt x="78" y="3"/>
                  </a:cubicBezTo>
                  <a:cubicBezTo>
                    <a:pt x="59" y="6"/>
                    <a:pt x="51" y="21"/>
                    <a:pt x="51" y="21"/>
                  </a:cubicBezTo>
                  <a:cubicBezTo>
                    <a:pt x="1" y="30"/>
                    <a:pt x="1" y="30"/>
                    <a:pt x="1" y="30"/>
                  </a:cubicBezTo>
                  <a:lnTo>
                    <a:pt x="0" y="6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8" name="Freeform 514">
              <a:extLst>
                <a:ext uri="{FF2B5EF4-FFF2-40B4-BE49-F238E27FC236}">
                  <a16:creationId xmlns:a16="http://schemas.microsoft.com/office/drawing/2014/main" id="{40BA4AA8-FAFE-4F06-A121-5655144686EC}"/>
                </a:ext>
              </a:extLst>
            </p:cNvPr>
            <p:cNvSpPr>
              <a:spLocks/>
            </p:cNvSpPr>
            <p:nvPr/>
          </p:nvSpPr>
          <p:spPr bwMode="gray">
            <a:xfrm>
              <a:off x="6875665" y="5705129"/>
              <a:ext cx="35086" cy="39871"/>
            </a:xfrm>
            <a:custGeom>
              <a:avLst/>
              <a:gdLst>
                <a:gd name="T0" fmla="*/ 22 w 22"/>
                <a:gd name="T1" fmla="*/ 20 h 25"/>
                <a:gd name="T2" fmla="*/ 18 w 22"/>
                <a:gd name="T3" fmla="*/ 16 h 25"/>
                <a:gd name="T4" fmla="*/ 21 w 22"/>
                <a:gd name="T5" fmla="*/ 15 h 25"/>
                <a:gd name="T6" fmla="*/ 16 w 22"/>
                <a:gd name="T7" fmla="*/ 6 h 25"/>
                <a:gd name="T8" fmla="*/ 11 w 22"/>
                <a:gd name="T9" fmla="*/ 6 h 25"/>
                <a:gd name="T10" fmla="*/ 7 w 22"/>
                <a:gd name="T11" fmla="*/ 0 h 25"/>
                <a:gd name="T12" fmla="*/ 0 w 22"/>
                <a:gd name="T13" fmla="*/ 8 h 25"/>
                <a:gd name="T14" fmla="*/ 18 w 22"/>
                <a:gd name="T15" fmla="*/ 25 h 25"/>
                <a:gd name="T16" fmla="*/ 22 w 22"/>
                <a:gd name="T17" fmla="*/ 2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5">
                  <a:moveTo>
                    <a:pt x="22" y="20"/>
                  </a:moveTo>
                  <a:lnTo>
                    <a:pt x="18" y="16"/>
                  </a:lnTo>
                  <a:lnTo>
                    <a:pt x="21" y="15"/>
                  </a:lnTo>
                  <a:lnTo>
                    <a:pt x="16" y="6"/>
                  </a:lnTo>
                  <a:lnTo>
                    <a:pt x="11" y="6"/>
                  </a:lnTo>
                  <a:lnTo>
                    <a:pt x="7" y="0"/>
                  </a:lnTo>
                  <a:lnTo>
                    <a:pt x="0" y="8"/>
                  </a:lnTo>
                  <a:lnTo>
                    <a:pt x="18" y="25"/>
                  </a:lnTo>
                  <a:lnTo>
                    <a:pt x="22" y="2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9" name="Freeform 515">
              <a:extLst>
                <a:ext uri="{FF2B5EF4-FFF2-40B4-BE49-F238E27FC236}">
                  <a16:creationId xmlns:a16="http://schemas.microsoft.com/office/drawing/2014/main" id="{EEA8AB78-8FD7-4CE1-B476-3CF81403F8D4}"/>
                </a:ext>
              </a:extLst>
            </p:cNvPr>
            <p:cNvSpPr>
              <a:spLocks/>
            </p:cNvSpPr>
            <p:nvPr/>
          </p:nvSpPr>
          <p:spPr bwMode="gray">
            <a:xfrm>
              <a:off x="6813468" y="5365434"/>
              <a:ext cx="52629" cy="31896"/>
            </a:xfrm>
            <a:custGeom>
              <a:avLst/>
              <a:gdLst>
                <a:gd name="T0" fmla="*/ 48 w 101"/>
                <a:gd name="T1" fmla="*/ 2 h 61"/>
                <a:gd name="T2" fmla="*/ 46 w 101"/>
                <a:gd name="T3" fmla="*/ 55 h 61"/>
                <a:gd name="T4" fmla="*/ 48 w 101"/>
                <a:gd name="T5" fmla="*/ 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1" h="61">
                  <a:moveTo>
                    <a:pt x="48" y="2"/>
                  </a:moveTo>
                  <a:cubicBezTo>
                    <a:pt x="0" y="0"/>
                    <a:pt x="13" y="50"/>
                    <a:pt x="46" y="55"/>
                  </a:cubicBezTo>
                  <a:cubicBezTo>
                    <a:pt x="83" y="61"/>
                    <a:pt x="101" y="4"/>
                    <a:pt x="48" y="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0" name="Freeform 516">
              <a:extLst>
                <a:ext uri="{FF2B5EF4-FFF2-40B4-BE49-F238E27FC236}">
                  <a16:creationId xmlns:a16="http://schemas.microsoft.com/office/drawing/2014/main" id="{C0746225-FFDC-4B0F-A037-D805E5C1F232}"/>
                </a:ext>
              </a:extLst>
            </p:cNvPr>
            <p:cNvSpPr>
              <a:spLocks/>
            </p:cNvSpPr>
            <p:nvPr/>
          </p:nvSpPr>
          <p:spPr bwMode="gray">
            <a:xfrm>
              <a:off x="6835795" y="5591897"/>
              <a:ext cx="28707" cy="27112"/>
            </a:xfrm>
            <a:custGeom>
              <a:avLst/>
              <a:gdLst>
                <a:gd name="T0" fmla="*/ 12 w 18"/>
                <a:gd name="T1" fmla="*/ 11 h 17"/>
                <a:gd name="T2" fmla="*/ 4 w 18"/>
                <a:gd name="T3" fmla="*/ 0 h 17"/>
                <a:gd name="T4" fmla="*/ 0 w 18"/>
                <a:gd name="T5" fmla="*/ 8 h 17"/>
                <a:gd name="T6" fmla="*/ 9 w 18"/>
                <a:gd name="T7" fmla="*/ 17 h 17"/>
                <a:gd name="T8" fmla="*/ 18 w 18"/>
                <a:gd name="T9" fmla="*/ 9 h 17"/>
                <a:gd name="T10" fmla="*/ 12 w 18"/>
                <a:gd name="T11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7">
                  <a:moveTo>
                    <a:pt x="12" y="11"/>
                  </a:moveTo>
                  <a:lnTo>
                    <a:pt x="4" y="0"/>
                  </a:lnTo>
                  <a:lnTo>
                    <a:pt x="0" y="8"/>
                  </a:lnTo>
                  <a:lnTo>
                    <a:pt x="9" y="17"/>
                  </a:lnTo>
                  <a:lnTo>
                    <a:pt x="18" y="9"/>
                  </a:lnTo>
                  <a:lnTo>
                    <a:pt x="12" y="1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1" name="Freeform 517">
              <a:extLst>
                <a:ext uri="{FF2B5EF4-FFF2-40B4-BE49-F238E27FC236}">
                  <a16:creationId xmlns:a16="http://schemas.microsoft.com/office/drawing/2014/main" id="{297CA60C-2D51-4F97-AF7C-5238DBE60190}"/>
                </a:ext>
              </a:extLst>
            </p:cNvPr>
            <p:cNvSpPr>
              <a:spLocks/>
            </p:cNvSpPr>
            <p:nvPr/>
          </p:nvSpPr>
          <p:spPr bwMode="gray">
            <a:xfrm>
              <a:off x="6854933" y="5859825"/>
              <a:ext cx="25517" cy="23923"/>
            </a:xfrm>
            <a:custGeom>
              <a:avLst/>
              <a:gdLst>
                <a:gd name="T0" fmla="*/ 9 w 16"/>
                <a:gd name="T1" fmla="*/ 6 h 15"/>
                <a:gd name="T2" fmla="*/ 5 w 16"/>
                <a:gd name="T3" fmla="*/ 2 h 15"/>
                <a:gd name="T4" fmla="*/ 2 w 16"/>
                <a:gd name="T5" fmla="*/ 3 h 15"/>
                <a:gd name="T6" fmla="*/ 0 w 16"/>
                <a:gd name="T7" fmla="*/ 15 h 15"/>
                <a:gd name="T8" fmla="*/ 16 w 16"/>
                <a:gd name="T9" fmla="*/ 11 h 15"/>
                <a:gd name="T10" fmla="*/ 16 w 16"/>
                <a:gd name="T11" fmla="*/ 1 h 15"/>
                <a:gd name="T12" fmla="*/ 9 w 16"/>
                <a:gd name="T13" fmla="*/ 0 h 15"/>
                <a:gd name="T14" fmla="*/ 9 w 16"/>
                <a:gd name="T1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5">
                  <a:moveTo>
                    <a:pt x="9" y="6"/>
                  </a:moveTo>
                  <a:lnTo>
                    <a:pt x="5" y="2"/>
                  </a:lnTo>
                  <a:lnTo>
                    <a:pt x="2" y="3"/>
                  </a:lnTo>
                  <a:lnTo>
                    <a:pt x="0" y="15"/>
                  </a:lnTo>
                  <a:lnTo>
                    <a:pt x="16" y="11"/>
                  </a:lnTo>
                  <a:lnTo>
                    <a:pt x="16" y="1"/>
                  </a:lnTo>
                  <a:lnTo>
                    <a:pt x="9" y="0"/>
                  </a:lnTo>
                  <a:lnTo>
                    <a:pt x="9" y="6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2" name="Freeform 518">
              <a:extLst>
                <a:ext uri="{FF2B5EF4-FFF2-40B4-BE49-F238E27FC236}">
                  <a16:creationId xmlns:a16="http://schemas.microsoft.com/office/drawing/2014/main" id="{7366A5E6-F43E-4F35-B862-04EAE6CE3CCB}"/>
                </a:ext>
              </a:extLst>
            </p:cNvPr>
            <p:cNvSpPr>
              <a:spLocks/>
            </p:cNvSpPr>
            <p:nvPr/>
          </p:nvSpPr>
          <p:spPr bwMode="gray">
            <a:xfrm>
              <a:off x="6882044" y="5826334"/>
              <a:ext cx="14354" cy="17543"/>
            </a:xfrm>
            <a:custGeom>
              <a:avLst/>
              <a:gdLst>
                <a:gd name="T0" fmla="*/ 25 w 26"/>
                <a:gd name="T1" fmla="*/ 23 h 35"/>
                <a:gd name="T2" fmla="*/ 18 w 26"/>
                <a:gd name="T3" fmla="*/ 8 h 35"/>
                <a:gd name="T4" fmla="*/ 0 w 26"/>
                <a:gd name="T5" fmla="*/ 7 h 35"/>
                <a:gd name="T6" fmla="*/ 17 w 26"/>
                <a:gd name="T7" fmla="*/ 35 h 35"/>
                <a:gd name="T8" fmla="*/ 25 w 26"/>
                <a:gd name="T9" fmla="*/ 2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5">
                  <a:moveTo>
                    <a:pt x="25" y="23"/>
                  </a:moveTo>
                  <a:cubicBezTo>
                    <a:pt x="25" y="23"/>
                    <a:pt x="26" y="16"/>
                    <a:pt x="18" y="8"/>
                  </a:cubicBezTo>
                  <a:cubicBezTo>
                    <a:pt x="8" y="0"/>
                    <a:pt x="0" y="7"/>
                    <a:pt x="0" y="7"/>
                  </a:cubicBezTo>
                  <a:cubicBezTo>
                    <a:pt x="17" y="35"/>
                    <a:pt x="17" y="35"/>
                    <a:pt x="17" y="35"/>
                  </a:cubicBezTo>
                  <a:lnTo>
                    <a:pt x="25" y="2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3" name="Freeform 519">
              <a:extLst>
                <a:ext uri="{FF2B5EF4-FFF2-40B4-BE49-F238E27FC236}">
                  <a16:creationId xmlns:a16="http://schemas.microsoft.com/office/drawing/2014/main" id="{8172F7DD-1E55-4C77-AB0F-33CE22609788}"/>
                </a:ext>
              </a:extLst>
            </p:cNvPr>
            <p:cNvSpPr>
              <a:spLocks/>
            </p:cNvSpPr>
            <p:nvPr/>
          </p:nvSpPr>
          <p:spPr bwMode="gray">
            <a:xfrm>
              <a:off x="6877260" y="5748188"/>
              <a:ext cx="12758" cy="12758"/>
            </a:xfrm>
            <a:custGeom>
              <a:avLst/>
              <a:gdLst>
                <a:gd name="T0" fmla="*/ 7 w 8"/>
                <a:gd name="T1" fmla="*/ 0 h 8"/>
                <a:gd name="T2" fmla="*/ 0 w 8"/>
                <a:gd name="T3" fmla="*/ 7 h 8"/>
                <a:gd name="T4" fmla="*/ 8 w 8"/>
                <a:gd name="T5" fmla="*/ 8 h 8"/>
                <a:gd name="T6" fmla="*/ 7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7" y="0"/>
                  </a:moveTo>
                  <a:lnTo>
                    <a:pt x="0" y="7"/>
                  </a:lnTo>
                  <a:lnTo>
                    <a:pt x="8" y="8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4" name="Freeform 520">
              <a:extLst>
                <a:ext uri="{FF2B5EF4-FFF2-40B4-BE49-F238E27FC236}">
                  <a16:creationId xmlns:a16="http://schemas.microsoft.com/office/drawing/2014/main" id="{3923551A-262F-49C6-B179-D5C26C91E5BE}"/>
                </a:ext>
              </a:extLst>
            </p:cNvPr>
            <p:cNvSpPr>
              <a:spLocks/>
            </p:cNvSpPr>
            <p:nvPr/>
          </p:nvSpPr>
          <p:spPr bwMode="gray">
            <a:xfrm>
              <a:off x="6979328" y="5620604"/>
              <a:ext cx="36681" cy="59008"/>
            </a:xfrm>
            <a:custGeom>
              <a:avLst/>
              <a:gdLst>
                <a:gd name="T0" fmla="*/ 12 w 70"/>
                <a:gd name="T1" fmla="*/ 86 h 110"/>
                <a:gd name="T2" fmla="*/ 44 w 70"/>
                <a:gd name="T3" fmla="*/ 110 h 110"/>
                <a:gd name="T4" fmla="*/ 69 w 70"/>
                <a:gd name="T5" fmla="*/ 62 h 110"/>
                <a:gd name="T6" fmla="*/ 49 w 70"/>
                <a:gd name="T7" fmla="*/ 0 h 110"/>
                <a:gd name="T8" fmla="*/ 0 w 70"/>
                <a:gd name="T9" fmla="*/ 16 h 110"/>
                <a:gd name="T10" fmla="*/ 10 w 70"/>
                <a:gd name="T11" fmla="*/ 36 h 110"/>
                <a:gd name="T12" fmla="*/ 31 w 70"/>
                <a:gd name="T13" fmla="*/ 60 h 110"/>
                <a:gd name="T14" fmla="*/ 12 w 70"/>
                <a:gd name="T15" fmla="*/ 8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110">
                  <a:moveTo>
                    <a:pt x="12" y="86"/>
                  </a:moveTo>
                  <a:cubicBezTo>
                    <a:pt x="44" y="110"/>
                    <a:pt x="44" y="110"/>
                    <a:pt x="44" y="110"/>
                  </a:cubicBezTo>
                  <a:cubicBezTo>
                    <a:pt x="44" y="110"/>
                    <a:pt x="68" y="81"/>
                    <a:pt x="69" y="62"/>
                  </a:cubicBezTo>
                  <a:cubicBezTo>
                    <a:pt x="70" y="39"/>
                    <a:pt x="49" y="0"/>
                    <a:pt x="49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24" y="48"/>
                    <a:pt x="31" y="60"/>
                  </a:cubicBezTo>
                  <a:cubicBezTo>
                    <a:pt x="39" y="68"/>
                    <a:pt x="12" y="86"/>
                    <a:pt x="12" y="8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5" name="Freeform 521">
              <a:extLst>
                <a:ext uri="{FF2B5EF4-FFF2-40B4-BE49-F238E27FC236}">
                  <a16:creationId xmlns:a16="http://schemas.microsoft.com/office/drawing/2014/main" id="{2224FCE2-BFEA-4041-B2D0-15E056CB3DFB}"/>
                </a:ext>
              </a:extLst>
            </p:cNvPr>
            <p:cNvSpPr>
              <a:spLocks/>
            </p:cNvSpPr>
            <p:nvPr/>
          </p:nvSpPr>
          <p:spPr bwMode="gray">
            <a:xfrm>
              <a:off x="6996870" y="5816765"/>
              <a:ext cx="30302" cy="28707"/>
            </a:xfrm>
            <a:custGeom>
              <a:avLst/>
              <a:gdLst>
                <a:gd name="T0" fmla="*/ 19 w 19"/>
                <a:gd name="T1" fmla="*/ 3 h 18"/>
                <a:gd name="T2" fmla="*/ 12 w 19"/>
                <a:gd name="T3" fmla="*/ 0 h 18"/>
                <a:gd name="T4" fmla="*/ 0 w 19"/>
                <a:gd name="T5" fmla="*/ 18 h 18"/>
                <a:gd name="T6" fmla="*/ 9 w 19"/>
                <a:gd name="T7" fmla="*/ 16 h 18"/>
                <a:gd name="T8" fmla="*/ 13 w 19"/>
                <a:gd name="T9" fmla="*/ 7 h 18"/>
                <a:gd name="T10" fmla="*/ 19 w 19"/>
                <a:gd name="T11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8">
                  <a:moveTo>
                    <a:pt x="19" y="3"/>
                  </a:moveTo>
                  <a:lnTo>
                    <a:pt x="12" y="0"/>
                  </a:lnTo>
                  <a:lnTo>
                    <a:pt x="0" y="18"/>
                  </a:lnTo>
                  <a:lnTo>
                    <a:pt x="9" y="16"/>
                  </a:lnTo>
                  <a:lnTo>
                    <a:pt x="13" y="7"/>
                  </a:lnTo>
                  <a:lnTo>
                    <a:pt x="19" y="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6" name="Freeform 522">
              <a:extLst>
                <a:ext uri="{FF2B5EF4-FFF2-40B4-BE49-F238E27FC236}">
                  <a16:creationId xmlns:a16="http://schemas.microsoft.com/office/drawing/2014/main" id="{D59FBF5A-A093-415C-8B4C-26119CE2A93E}"/>
                </a:ext>
              </a:extLst>
            </p:cNvPr>
            <p:cNvSpPr>
              <a:spLocks/>
            </p:cNvSpPr>
            <p:nvPr/>
          </p:nvSpPr>
          <p:spPr bwMode="gray">
            <a:xfrm>
              <a:off x="7006439" y="5724267"/>
              <a:ext cx="36681" cy="31896"/>
            </a:xfrm>
            <a:custGeom>
              <a:avLst/>
              <a:gdLst>
                <a:gd name="T0" fmla="*/ 16 w 69"/>
                <a:gd name="T1" fmla="*/ 19 h 60"/>
                <a:gd name="T2" fmla="*/ 11 w 69"/>
                <a:gd name="T3" fmla="*/ 60 h 60"/>
                <a:gd name="T4" fmla="*/ 38 w 69"/>
                <a:gd name="T5" fmla="*/ 43 h 60"/>
                <a:gd name="T6" fmla="*/ 52 w 69"/>
                <a:gd name="T7" fmla="*/ 43 h 60"/>
                <a:gd name="T8" fmla="*/ 65 w 69"/>
                <a:gd name="T9" fmla="*/ 17 h 60"/>
                <a:gd name="T10" fmla="*/ 69 w 69"/>
                <a:gd name="T11" fmla="*/ 6 h 60"/>
                <a:gd name="T12" fmla="*/ 42 w 69"/>
                <a:gd name="T13" fmla="*/ 20 h 60"/>
                <a:gd name="T14" fmla="*/ 16 w 69"/>
                <a:gd name="T15" fmla="*/ 1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9" h="60">
                  <a:moveTo>
                    <a:pt x="16" y="19"/>
                  </a:moveTo>
                  <a:cubicBezTo>
                    <a:pt x="0" y="41"/>
                    <a:pt x="11" y="60"/>
                    <a:pt x="11" y="60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9" y="6"/>
                    <a:pt x="69" y="6"/>
                    <a:pt x="69" y="6"/>
                  </a:cubicBezTo>
                  <a:cubicBezTo>
                    <a:pt x="42" y="20"/>
                    <a:pt x="42" y="20"/>
                    <a:pt x="42" y="20"/>
                  </a:cubicBezTo>
                  <a:cubicBezTo>
                    <a:pt x="42" y="20"/>
                    <a:pt x="32" y="0"/>
                    <a:pt x="16" y="19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7" name="Freeform 523">
              <a:extLst>
                <a:ext uri="{FF2B5EF4-FFF2-40B4-BE49-F238E27FC236}">
                  <a16:creationId xmlns:a16="http://schemas.microsoft.com/office/drawing/2014/main" id="{D010F83E-CD41-4D56-9F74-954E33EC025D}"/>
                </a:ext>
              </a:extLst>
            </p:cNvPr>
            <p:cNvSpPr>
              <a:spLocks/>
            </p:cNvSpPr>
            <p:nvPr/>
          </p:nvSpPr>
          <p:spPr bwMode="gray">
            <a:xfrm>
              <a:off x="7062258" y="5759352"/>
              <a:ext cx="7975" cy="19138"/>
            </a:xfrm>
            <a:custGeom>
              <a:avLst/>
              <a:gdLst>
                <a:gd name="T0" fmla="*/ 5 w 5"/>
                <a:gd name="T1" fmla="*/ 0 h 12"/>
                <a:gd name="T2" fmla="*/ 0 w 5"/>
                <a:gd name="T3" fmla="*/ 3 h 12"/>
                <a:gd name="T4" fmla="*/ 4 w 5"/>
                <a:gd name="T5" fmla="*/ 12 h 12"/>
                <a:gd name="T6" fmla="*/ 5 w 5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2">
                  <a:moveTo>
                    <a:pt x="5" y="0"/>
                  </a:moveTo>
                  <a:lnTo>
                    <a:pt x="0" y="3"/>
                  </a:lnTo>
                  <a:lnTo>
                    <a:pt x="4" y="12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8" name="Freeform 524">
              <a:extLst>
                <a:ext uri="{FF2B5EF4-FFF2-40B4-BE49-F238E27FC236}">
                  <a16:creationId xmlns:a16="http://schemas.microsoft.com/office/drawing/2014/main" id="{ECE7F42A-D451-45AF-8679-39244D88F248}"/>
                </a:ext>
              </a:extLst>
            </p:cNvPr>
            <p:cNvSpPr>
              <a:spLocks/>
            </p:cNvSpPr>
            <p:nvPr/>
          </p:nvSpPr>
          <p:spPr bwMode="gray">
            <a:xfrm>
              <a:off x="7001655" y="5883747"/>
              <a:ext cx="14354" cy="14354"/>
            </a:xfrm>
            <a:custGeom>
              <a:avLst/>
              <a:gdLst>
                <a:gd name="T0" fmla="*/ 0 w 9"/>
                <a:gd name="T1" fmla="*/ 9 h 9"/>
                <a:gd name="T2" fmla="*/ 9 w 9"/>
                <a:gd name="T3" fmla="*/ 6 h 9"/>
                <a:gd name="T4" fmla="*/ 3 w 9"/>
                <a:gd name="T5" fmla="*/ 0 h 9"/>
                <a:gd name="T6" fmla="*/ 0 w 9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0" y="9"/>
                  </a:moveTo>
                  <a:lnTo>
                    <a:pt x="9" y="6"/>
                  </a:lnTo>
                  <a:lnTo>
                    <a:pt x="3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9" name="Freeform 525">
              <a:extLst>
                <a:ext uri="{FF2B5EF4-FFF2-40B4-BE49-F238E27FC236}">
                  <a16:creationId xmlns:a16="http://schemas.microsoft.com/office/drawing/2014/main" id="{487D5925-94D8-4684-9679-A60A4E653B72}"/>
                </a:ext>
              </a:extLst>
            </p:cNvPr>
            <p:cNvSpPr>
              <a:spLocks/>
            </p:cNvSpPr>
            <p:nvPr/>
          </p:nvSpPr>
          <p:spPr bwMode="gray">
            <a:xfrm>
              <a:off x="7054284" y="5848662"/>
              <a:ext cx="19138" cy="22327"/>
            </a:xfrm>
            <a:custGeom>
              <a:avLst/>
              <a:gdLst>
                <a:gd name="T0" fmla="*/ 0 w 12"/>
                <a:gd name="T1" fmla="*/ 6 h 14"/>
                <a:gd name="T2" fmla="*/ 3 w 12"/>
                <a:gd name="T3" fmla="*/ 14 h 14"/>
                <a:gd name="T4" fmla="*/ 12 w 12"/>
                <a:gd name="T5" fmla="*/ 3 h 14"/>
                <a:gd name="T6" fmla="*/ 8 w 12"/>
                <a:gd name="T7" fmla="*/ 0 h 14"/>
                <a:gd name="T8" fmla="*/ 0 w 12"/>
                <a:gd name="T9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4">
                  <a:moveTo>
                    <a:pt x="0" y="6"/>
                  </a:moveTo>
                  <a:lnTo>
                    <a:pt x="3" y="14"/>
                  </a:lnTo>
                  <a:lnTo>
                    <a:pt x="12" y="3"/>
                  </a:lnTo>
                  <a:lnTo>
                    <a:pt x="8" y="0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0" name="Freeform 526">
              <a:extLst>
                <a:ext uri="{FF2B5EF4-FFF2-40B4-BE49-F238E27FC236}">
                  <a16:creationId xmlns:a16="http://schemas.microsoft.com/office/drawing/2014/main" id="{177A205D-2A83-4E85-935D-68691909D03E}"/>
                </a:ext>
              </a:extLst>
            </p:cNvPr>
            <p:cNvSpPr>
              <a:spLocks/>
            </p:cNvSpPr>
            <p:nvPr/>
          </p:nvSpPr>
          <p:spPr bwMode="gray">
            <a:xfrm>
              <a:off x="7049500" y="5729050"/>
              <a:ext cx="11164" cy="11164"/>
            </a:xfrm>
            <a:custGeom>
              <a:avLst/>
              <a:gdLst>
                <a:gd name="T0" fmla="*/ 4 w 7"/>
                <a:gd name="T1" fmla="*/ 0 h 7"/>
                <a:gd name="T2" fmla="*/ 0 w 7"/>
                <a:gd name="T3" fmla="*/ 6 h 7"/>
                <a:gd name="T4" fmla="*/ 7 w 7"/>
                <a:gd name="T5" fmla="*/ 7 h 7"/>
                <a:gd name="T6" fmla="*/ 4 w 7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4" y="0"/>
                  </a:moveTo>
                  <a:lnTo>
                    <a:pt x="0" y="6"/>
                  </a:lnTo>
                  <a:lnTo>
                    <a:pt x="7" y="7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1" name="Freeform 527">
              <a:extLst>
                <a:ext uri="{FF2B5EF4-FFF2-40B4-BE49-F238E27FC236}">
                  <a16:creationId xmlns:a16="http://schemas.microsoft.com/office/drawing/2014/main" id="{C50F6A84-49BB-4D4E-9925-55DD0E82C609}"/>
                </a:ext>
              </a:extLst>
            </p:cNvPr>
            <p:cNvSpPr>
              <a:spLocks/>
            </p:cNvSpPr>
            <p:nvPr/>
          </p:nvSpPr>
          <p:spPr bwMode="gray">
            <a:xfrm>
              <a:off x="6952216" y="5625388"/>
              <a:ext cx="6379" cy="12758"/>
            </a:xfrm>
            <a:custGeom>
              <a:avLst/>
              <a:gdLst>
                <a:gd name="T0" fmla="*/ 3 w 4"/>
                <a:gd name="T1" fmla="*/ 0 h 8"/>
                <a:gd name="T2" fmla="*/ 0 w 4"/>
                <a:gd name="T3" fmla="*/ 1 h 8"/>
                <a:gd name="T4" fmla="*/ 2 w 4"/>
                <a:gd name="T5" fmla="*/ 8 h 8"/>
                <a:gd name="T6" fmla="*/ 4 w 4"/>
                <a:gd name="T7" fmla="*/ 6 h 8"/>
                <a:gd name="T8" fmla="*/ 3 w 4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3" y="0"/>
                  </a:moveTo>
                  <a:lnTo>
                    <a:pt x="0" y="1"/>
                  </a:lnTo>
                  <a:lnTo>
                    <a:pt x="2" y="8"/>
                  </a:lnTo>
                  <a:lnTo>
                    <a:pt x="4" y="6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2" name="Freeform 528">
              <a:extLst>
                <a:ext uri="{FF2B5EF4-FFF2-40B4-BE49-F238E27FC236}">
                  <a16:creationId xmlns:a16="http://schemas.microsoft.com/office/drawing/2014/main" id="{D1ECF97C-BE22-4E9B-ABC1-3E95BFAD8093}"/>
                </a:ext>
              </a:extLst>
            </p:cNvPr>
            <p:cNvSpPr>
              <a:spLocks/>
            </p:cNvSpPr>
            <p:nvPr/>
          </p:nvSpPr>
          <p:spPr bwMode="gray">
            <a:xfrm>
              <a:off x="6928294" y="5808791"/>
              <a:ext cx="19138" cy="23923"/>
            </a:xfrm>
            <a:custGeom>
              <a:avLst/>
              <a:gdLst>
                <a:gd name="T0" fmla="*/ 12 w 34"/>
                <a:gd name="T1" fmla="*/ 0 h 46"/>
                <a:gd name="T2" fmla="*/ 4 w 34"/>
                <a:gd name="T3" fmla="*/ 15 h 46"/>
                <a:gd name="T4" fmla="*/ 18 w 34"/>
                <a:gd name="T5" fmla="*/ 38 h 46"/>
                <a:gd name="T6" fmla="*/ 34 w 34"/>
                <a:gd name="T7" fmla="*/ 1 h 46"/>
                <a:gd name="T8" fmla="*/ 12 w 34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6">
                  <a:moveTo>
                    <a:pt x="12" y="0"/>
                  </a:moveTo>
                  <a:cubicBezTo>
                    <a:pt x="12" y="0"/>
                    <a:pt x="4" y="7"/>
                    <a:pt x="4" y="15"/>
                  </a:cubicBezTo>
                  <a:cubicBezTo>
                    <a:pt x="0" y="26"/>
                    <a:pt x="10" y="46"/>
                    <a:pt x="18" y="38"/>
                  </a:cubicBezTo>
                  <a:cubicBezTo>
                    <a:pt x="29" y="27"/>
                    <a:pt x="34" y="1"/>
                    <a:pt x="34" y="1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3" name="Freeform 529">
              <a:extLst>
                <a:ext uri="{FF2B5EF4-FFF2-40B4-BE49-F238E27FC236}">
                  <a16:creationId xmlns:a16="http://schemas.microsoft.com/office/drawing/2014/main" id="{3A63EE39-D6A2-431C-ADA9-6347370928D5}"/>
                </a:ext>
              </a:extLst>
            </p:cNvPr>
            <p:cNvSpPr>
              <a:spLocks/>
            </p:cNvSpPr>
            <p:nvPr/>
          </p:nvSpPr>
          <p:spPr bwMode="gray">
            <a:xfrm>
              <a:off x="6949026" y="5845472"/>
              <a:ext cx="17543" cy="20733"/>
            </a:xfrm>
            <a:custGeom>
              <a:avLst/>
              <a:gdLst>
                <a:gd name="T0" fmla="*/ 11 w 11"/>
                <a:gd name="T1" fmla="*/ 9 h 13"/>
                <a:gd name="T2" fmla="*/ 0 w 11"/>
                <a:gd name="T3" fmla="*/ 0 h 13"/>
                <a:gd name="T4" fmla="*/ 0 w 11"/>
                <a:gd name="T5" fmla="*/ 7 h 13"/>
                <a:gd name="T6" fmla="*/ 8 w 11"/>
                <a:gd name="T7" fmla="*/ 13 h 13"/>
                <a:gd name="T8" fmla="*/ 11 w 11"/>
                <a:gd name="T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3">
                  <a:moveTo>
                    <a:pt x="11" y="9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8" y="13"/>
                  </a:lnTo>
                  <a:lnTo>
                    <a:pt x="11" y="9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4" name="Freeform 530">
              <a:extLst>
                <a:ext uri="{FF2B5EF4-FFF2-40B4-BE49-F238E27FC236}">
                  <a16:creationId xmlns:a16="http://schemas.microsoft.com/office/drawing/2014/main" id="{D7925123-07EC-4CFA-93F5-E25D01122B1C}"/>
                </a:ext>
              </a:extLst>
            </p:cNvPr>
            <p:cNvSpPr>
              <a:spLocks/>
            </p:cNvSpPr>
            <p:nvPr/>
          </p:nvSpPr>
          <p:spPr bwMode="gray">
            <a:xfrm>
              <a:off x="6921915" y="5855041"/>
              <a:ext cx="20733" cy="17543"/>
            </a:xfrm>
            <a:custGeom>
              <a:avLst/>
              <a:gdLst>
                <a:gd name="T0" fmla="*/ 8 w 13"/>
                <a:gd name="T1" fmla="*/ 0 h 11"/>
                <a:gd name="T2" fmla="*/ 0 w 13"/>
                <a:gd name="T3" fmla="*/ 11 h 11"/>
                <a:gd name="T4" fmla="*/ 13 w 13"/>
                <a:gd name="T5" fmla="*/ 5 h 11"/>
                <a:gd name="T6" fmla="*/ 8 w 13"/>
                <a:gd name="T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1">
                  <a:moveTo>
                    <a:pt x="8" y="0"/>
                  </a:moveTo>
                  <a:lnTo>
                    <a:pt x="0" y="11"/>
                  </a:lnTo>
                  <a:lnTo>
                    <a:pt x="13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5" name="Freeform 531">
              <a:extLst>
                <a:ext uri="{FF2B5EF4-FFF2-40B4-BE49-F238E27FC236}">
                  <a16:creationId xmlns:a16="http://schemas.microsoft.com/office/drawing/2014/main" id="{3C657030-987B-4278-9CAE-13C40CA9DE9F}"/>
                </a:ext>
              </a:extLst>
            </p:cNvPr>
            <p:cNvSpPr>
              <a:spLocks/>
            </p:cNvSpPr>
            <p:nvPr/>
          </p:nvSpPr>
          <p:spPr bwMode="gray">
            <a:xfrm>
              <a:off x="6905967" y="5867799"/>
              <a:ext cx="14354" cy="14354"/>
            </a:xfrm>
            <a:custGeom>
              <a:avLst/>
              <a:gdLst>
                <a:gd name="T0" fmla="*/ 9 w 9"/>
                <a:gd name="T1" fmla="*/ 5 h 9"/>
                <a:gd name="T2" fmla="*/ 2 w 9"/>
                <a:gd name="T3" fmla="*/ 0 h 9"/>
                <a:gd name="T4" fmla="*/ 0 w 9"/>
                <a:gd name="T5" fmla="*/ 2 h 9"/>
                <a:gd name="T6" fmla="*/ 7 w 9"/>
                <a:gd name="T7" fmla="*/ 9 h 9"/>
                <a:gd name="T8" fmla="*/ 9 w 9"/>
                <a:gd name="T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5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7" y="9"/>
                  </a:lnTo>
                  <a:lnTo>
                    <a:pt x="9" y="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6" name="Freeform 532">
              <a:extLst>
                <a:ext uri="{FF2B5EF4-FFF2-40B4-BE49-F238E27FC236}">
                  <a16:creationId xmlns:a16="http://schemas.microsoft.com/office/drawing/2014/main" id="{09D541E6-4F60-4B05-9602-9F2FB176DCEE}"/>
                </a:ext>
              </a:extLst>
            </p:cNvPr>
            <p:cNvSpPr>
              <a:spLocks/>
            </p:cNvSpPr>
            <p:nvPr/>
          </p:nvSpPr>
          <p:spPr bwMode="gray">
            <a:xfrm>
              <a:off x="6901182" y="5765732"/>
              <a:ext cx="11164" cy="15948"/>
            </a:xfrm>
            <a:custGeom>
              <a:avLst/>
              <a:gdLst>
                <a:gd name="T0" fmla="*/ 3 w 7"/>
                <a:gd name="T1" fmla="*/ 0 h 10"/>
                <a:gd name="T2" fmla="*/ 0 w 7"/>
                <a:gd name="T3" fmla="*/ 0 h 10"/>
                <a:gd name="T4" fmla="*/ 0 w 7"/>
                <a:gd name="T5" fmla="*/ 10 h 10"/>
                <a:gd name="T6" fmla="*/ 7 w 7"/>
                <a:gd name="T7" fmla="*/ 8 h 10"/>
                <a:gd name="T8" fmla="*/ 3 w 7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3" y="0"/>
                  </a:moveTo>
                  <a:lnTo>
                    <a:pt x="0" y="0"/>
                  </a:lnTo>
                  <a:lnTo>
                    <a:pt x="0" y="10"/>
                  </a:lnTo>
                  <a:lnTo>
                    <a:pt x="7" y="8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7" name="Freeform 533">
              <a:extLst>
                <a:ext uri="{FF2B5EF4-FFF2-40B4-BE49-F238E27FC236}">
                  <a16:creationId xmlns:a16="http://schemas.microsoft.com/office/drawing/2014/main" id="{61E4BDB1-0DCB-4B7F-9B8C-724537746E5F}"/>
                </a:ext>
              </a:extLst>
            </p:cNvPr>
            <p:cNvSpPr>
              <a:spLocks/>
            </p:cNvSpPr>
            <p:nvPr/>
          </p:nvSpPr>
          <p:spPr bwMode="gray">
            <a:xfrm>
              <a:off x="6918725" y="5819955"/>
              <a:ext cx="9569" cy="11164"/>
            </a:xfrm>
            <a:custGeom>
              <a:avLst/>
              <a:gdLst>
                <a:gd name="T0" fmla="*/ 5 w 6"/>
                <a:gd name="T1" fmla="*/ 0 h 7"/>
                <a:gd name="T2" fmla="*/ 0 w 6"/>
                <a:gd name="T3" fmla="*/ 6 h 7"/>
                <a:gd name="T4" fmla="*/ 6 w 6"/>
                <a:gd name="T5" fmla="*/ 7 h 7"/>
                <a:gd name="T6" fmla="*/ 5 w 6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5" y="0"/>
                  </a:moveTo>
                  <a:lnTo>
                    <a:pt x="0" y="6"/>
                  </a:lnTo>
                  <a:lnTo>
                    <a:pt x="6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8" name="Freeform 534">
              <a:extLst>
                <a:ext uri="{FF2B5EF4-FFF2-40B4-BE49-F238E27FC236}">
                  <a16:creationId xmlns:a16="http://schemas.microsoft.com/office/drawing/2014/main" id="{AF12CE92-3F40-4A79-AA13-A8A7E9272B82}"/>
                </a:ext>
              </a:extLst>
            </p:cNvPr>
            <p:cNvSpPr>
              <a:spLocks/>
            </p:cNvSpPr>
            <p:nvPr/>
          </p:nvSpPr>
          <p:spPr bwMode="gray">
            <a:xfrm>
              <a:off x="6939457" y="5762542"/>
              <a:ext cx="19138" cy="7975"/>
            </a:xfrm>
            <a:custGeom>
              <a:avLst/>
              <a:gdLst>
                <a:gd name="T0" fmla="*/ 4 w 12"/>
                <a:gd name="T1" fmla="*/ 0 h 5"/>
                <a:gd name="T2" fmla="*/ 0 w 12"/>
                <a:gd name="T3" fmla="*/ 4 h 5"/>
                <a:gd name="T4" fmla="*/ 5 w 12"/>
                <a:gd name="T5" fmla="*/ 5 h 5"/>
                <a:gd name="T6" fmla="*/ 12 w 12"/>
                <a:gd name="T7" fmla="*/ 0 h 5"/>
                <a:gd name="T8" fmla="*/ 4 w 1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5">
                  <a:moveTo>
                    <a:pt x="4" y="0"/>
                  </a:moveTo>
                  <a:lnTo>
                    <a:pt x="0" y="4"/>
                  </a:lnTo>
                  <a:lnTo>
                    <a:pt x="5" y="5"/>
                  </a:lnTo>
                  <a:lnTo>
                    <a:pt x="12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9" name="Freeform 535">
              <a:extLst>
                <a:ext uri="{FF2B5EF4-FFF2-40B4-BE49-F238E27FC236}">
                  <a16:creationId xmlns:a16="http://schemas.microsoft.com/office/drawing/2014/main" id="{E347E93A-7A7F-4BC1-A07D-2D409DE4566B}"/>
                </a:ext>
              </a:extLst>
            </p:cNvPr>
            <p:cNvSpPr>
              <a:spLocks/>
            </p:cNvSpPr>
            <p:nvPr/>
          </p:nvSpPr>
          <p:spPr bwMode="gray">
            <a:xfrm>
              <a:off x="7108507" y="5796032"/>
              <a:ext cx="15948" cy="14354"/>
            </a:xfrm>
            <a:custGeom>
              <a:avLst/>
              <a:gdLst>
                <a:gd name="T0" fmla="*/ 8 w 10"/>
                <a:gd name="T1" fmla="*/ 0 h 9"/>
                <a:gd name="T2" fmla="*/ 0 w 10"/>
                <a:gd name="T3" fmla="*/ 0 h 9"/>
                <a:gd name="T4" fmla="*/ 2 w 10"/>
                <a:gd name="T5" fmla="*/ 9 h 9"/>
                <a:gd name="T6" fmla="*/ 10 w 10"/>
                <a:gd name="T7" fmla="*/ 8 h 9"/>
                <a:gd name="T8" fmla="*/ 8 w 10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8" y="0"/>
                  </a:moveTo>
                  <a:lnTo>
                    <a:pt x="0" y="0"/>
                  </a:lnTo>
                  <a:lnTo>
                    <a:pt x="2" y="9"/>
                  </a:lnTo>
                  <a:lnTo>
                    <a:pt x="10" y="8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0" name="Freeform 536">
              <a:extLst>
                <a:ext uri="{FF2B5EF4-FFF2-40B4-BE49-F238E27FC236}">
                  <a16:creationId xmlns:a16="http://schemas.microsoft.com/office/drawing/2014/main" id="{89147142-45AB-468D-A7E7-874618F4EC21}"/>
                </a:ext>
              </a:extLst>
            </p:cNvPr>
            <p:cNvSpPr>
              <a:spLocks/>
            </p:cNvSpPr>
            <p:nvPr/>
          </p:nvSpPr>
          <p:spPr bwMode="gray">
            <a:xfrm>
              <a:off x="7090965" y="5780084"/>
              <a:ext cx="14354" cy="11164"/>
            </a:xfrm>
            <a:custGeom>
              <a:avLst/>
              <a:gdLst>
                <a:gd name="T0" fmla="*/ 0 w 9"/>
                <a:gd name="T1" fmla="*/ 1 h 7"/>
                <a:gd name="T2" fmla="*/ 4 w 9"/>
                <a:gd name="T3" fmla="*/ 7 h 7"/>
                <a:gd name="T4" fmla="*/ 9 w 9"/>
                <a:gd name="T5" fmla="*/ 6 h 7"/>
                <a:gd name="T6" fmla="*/ 5 w 9"/>
                <a:gd name="T7" fmla="*/ 0 h 7"/>
                <a:gd name="T8" fmla="*/ 0 w 9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0" y="1"/>
                  </a:moveTo>
                  <a:lnTo>
                    <a:pt x="4" y="7"/>
                  </a:lnTo>
                  <a:lnTo>
                    <a:pt x="9" y="6"/>
                  </a:lnTo>
                  <a:lnTo>
                    <a:pt x="5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1" name="Freeform 537">
              <a:extLst>
                <a:ext uri="{FF2B5EF4-FFF2-40B4-BE49-F238E27FC236}">
                  <a16:creationId xmlns:a16="http://schemas.microsoft.com/office/drawing/2014/main" id="{F89F6A3C-0935-4F1F-ADB3-1F74DFE7EEA4}"/>
                </a:ext>
              </a:extLst>
            </p:cNvPr>
            <p:cNvSpPr>
              <a:spLocks/>
            </p:cNvSpPr>
            <p:nvPr/>
          </p:nvSpPr>
          <p:spPr bwMode="gray">
            <a:xfrm>
              <a:off x="6735322" y="5575949"/>
              <a:ext cx="15948" cy="11164"/>
            </a:xfrm>
            <a:custGeom>
              <a:avLst/>
              <a:gdLst>
                <a:gd name="T0" fmla="*/ 0 w 10"/>
                <a:gd name="T1" fmla="*/ 5 h 7"/>
                <a:gd name="T2" fmla="*/ 5 w 10"/>
                <a:gd name="T3" fmla="*/ 7 h 7"/>
                <a:gd name="T4" fmla="*/ 10 w 10"/>
                <a:gd name="T5" fmla="*/ 3 h 7"/>
                <a:gd name="T6" fmla="*/ 5 w 10"/>
                <a:gd name="T7" fmla="*/ 0 h 7"/>
                <a:gd name="T8" fmla="*/ 0 w 1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0" y="5"/>
                  </a:moveTo>
                  <a:lnTo>
                    <a:pt x="5" y="7"/>
                  </a:lnTo>
                  <a:lnTo>
                    <a:pt x="10" y="3"/>
                  </a:lnTo>
                  <a:lnTo>
                    <a:pt x="5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2" name="Freeform 538">
              <a:extLst>
                <a:ext uri="{FF2B5EF4-FFF2-40B4-BE49-F238E27FC236}">
                  <a16:creationId xmlns:a16="http://schemas.microsoft.com/office/drawing/2014/main" id="{28ED7266-2A78-48FB-ABC7-E95547DB2AB6}"/>
                </a:ext>
              </a:extLst>
            </p:cNvPr>
            <p:cNvSpPr>
              <a:spLocks/>
            </p:cNvSpPr>
            <p:nvPr/>
          </p:nvSpPr>
          <p:spPr bwMode="gray">
            <a:xfrm>
              <a:off x="7177084" y="5880558"/>
              <a:ext cx="17543" cy="12758"/>
            </a:xfrm>
            <a:custGeom>
              <a:avLst/>
              <a:gdLst>
                <a:gd name="T0" fmla="*/ 19 w 34"/>
                <a:gd name="T1" fmla="*/ 7 h 22"/>
                <a:gd name="T2" fmla="*/ 18 w 34"/>
                <a:gd name="T3" fmla="*/ 18 h 22"/>
                <a:gd name="T4" fmla="*/ 19 w 34"/>
                <a:gd name="T5" fmla="*/ 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4" h="22">
                  <a:moveTo>
                    <a:pt x="19" y="7"/>
                  </a:moveTo>
                  <a:cubicBezTo>
                    <a:pt x="0" y="14"/>
                    <a:pt x="7" y="22"/>
                    <a:pt x="18" y="18"/>
                  </a:cubicBezTo>
                  <a:cubicBezTo>
                    <a:pt x="33" y="19"/>
                    <a:pt x="34" y="0"/>
                    <a:pt x="19" y="7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3" name="Freeform 539">
              <a:extLst>
                <a:ext uri="{FF2B5EF4-FFF2-40B4-BE49-F238E27FC236}">
                  <a16:creationId xmlns:a16="http://schemas.microsoft.com/office/drawing/2014/main" id="{BD311F94-04D7-4666-8952-E375F992C2C8}"/>
                </a:ext>
              </a:extLst>
            </p:cNvPr>
            <p:cNvSpPr>
              <a:spLocks/>
            </p:cNvSpPr>
            <p:nvPr/>
          </p:nvSpPr>
          <p:spPr bwMode="gray">
            <a:xfrm>
              <a:off x="6853338" y="5776895"/>
              <a:ext cx="9569" cy="23923"/>
            </a:xfrm>
            <a:custGeom>
              <a:avLst/>
              <a:gdLst>
                <a:gd name="T0" fmla="*/ 0 w 20"/>
                <a:gd name="T1" fmla="*/ 29 h 45"/>
                <a:gd name="T2" fmla="*/ 3 w 20"/>
                <a:gd name="T3" fmla="*/ 45 h 45"/>
                <a:gd name="T4" fmla="*/ 15 w 20"/>
                <a:gd name="T5" fmla="*/ 22 h 45"/>
                <a:gd name="T6" fmla="*/ 16 w 20"/>
                <a:gd name="T7" fmla="*/ 0 h 45"/>
                <a:gd name="T8" fmla="*/ 1 w 20"/>
                <a:gd name="T9" fmla="*/ 6 h 45"/>
                <a:gd name="T10" fmla="*/ 0 w 20"/>
                <a:gd name="T11" fmla="*/ 2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45">
                  <a:moveTo>
                    <a:pt x="0" y="29"/>
                  </a:moveTo>
                  <a:cubicBezTo>
                    <a:pt x="3" y="45"/>
                    <a:pt x="3" y="45"/>
                    <a:pt x="3" y="45"/>
                  </a:cubicBezTo>
                  <a:cubicBezTo>
                    <a:pt x="3" y="45"/>
                    <a:pt x="15" y="42"/>
                    <a:pt x="15" y="22"/>
                  </a:cubicBezTo>
                  <a:cubicBezTo>
                    <a:pt x="20" y="7"/>
                    <a:pt x="16" y="0"/>
                    <a:pt x="16" y="0"/>
                  </a:cubicBezTo>
                  <a:cubicBezTo>
                    <a:pt x="1" y="6"/>
                    <a:pt x="1" y="6"/>
                    <a:pt x="1" y="6"/>
                  </a:cubicBezTo>
                  <a:lnTo>
                    <a:pt x="0" y="29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4" name="Freeform 540">
              <a:extLst>
                <a:ext uri="{FF2B5EF4-FFF2-40B4-BE49-F238E27FC236}">
                  <a16:creationId xmlns:a16="http://schemas.microsoft.com/office/drawing/2014/main" id="{6AFAB525-B4BE-4DCF-B94D-A337592B9F26}"/>
                </a:ext>
              </a:extLst>
            </p:cNvPr>
            <p:cNvSpPr>
              <a:spLocks/>
            </p:cNvSpPr>
            <p:nvPr/>
          </p:nvSpPr>
          <p:spPr bwMode="gray">
            <a:xfrm>
              <a:off x="7157947" y="5861420"/>
              <a:ext cx="17543" cy="12758"/>
            </a:xfrm>
            <a:custGeom>
              <a:avLst/>
              <a:gdLst>
                <a:gd name="T0" fmla="*/ 0 w 11"/>
                <a:gd name="T1" fmla="*/ 0 h 8"/>
                <a:gd name="T2" fmla="*/ 1 w 11"/>
                <a:gd name="T3" fmla="*/ 4 h 8"/>
                <a:gd name="T4" fmla="*/ 11 w 11"/>
                <a:gd name="T5" fmla="*/ 8 h 8"/>
                <a:gd name="T6" fmla="*/ 10 w 11"/>
                <a:gd name="T7" fmla="*/ 4 h 8"/>
                <a:gd name="T8" fmla="*/ 0 w 11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8">
                  <a:moveTo>
                    <a:pt x="0" y="0"/>
                  </a:moveTo>
                  <a:lnTo>
                    <a:pt x="1" y="4"/>
                  </a:lnTo>
                  <a:lnTo>
                    <a:pt x="11" y="8"/>
                  </a:lnTo>
                  <a:lnTo>
                    <a:pt x="1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5" name="Freeform 541">
              <a:extLst>
                <a:ext uri="{FF2B5EF4-FFF2-40B4-BE49-F238E27FC236}">
                  <a16:creationId xmlns:a16="http://schemas.microsoft.com/office/drawing/2014/main" id="{8D503072-A1CC-4C8E-B89E-CBC28AF9B896}"/>
                </a:ext>
              </a:extLst>
            </p:cNvPr>
            <p:cNvSpPr>
              <a:spLocks/>
            </p:cNvSpPr>
            <p:nvPr/>
          </p:nvSpPr>
          <p:spPr bwMode="gray">
            <a:xfrm>
              <a:off x="6794330" y="5550432"/>
              <a:ext cx="7975" cy="9569"/>
            </a:xfrm>
            <a:custGeom>
              <a:avLst/>
              <a:gdLst>
                <a:gd name="T0" fmla="*/ 5 w 5"/>
                <a:gd name="T1" fmla="*/ 0 h 6"/>
                <a:gd name="T2" fmla="*/ 0 w 5"/>
                <a:gd name="T3" fmla="*/ 5 h 6"/>
                <a:gd name="T4" fmla="*/ 3 w 5"/>
                <a:gd name="T5" fmla="*/ 6 h 6"/>
                <a:gd name="T6" fmla="*/ 5 w 5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5" y="0"/>
                  </a:moveTo>
                  <a:lnTo>
                    <a:pt x="0" y="5"/>
                  </a:lnTo>
                  <a:lnTo>
                    <a:pt x="3" y="6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6" name="Freeform 542">
              <a:extLst>
                <a:ext uri="{FF2B5EF4-FFF2-40B4-BE49-F238E27FC236}">
                  <a16:creationId xmlns:a16="http://schemas.microsoft.com/office/drawing/2014/main" id="{1E48B0EA-A5E0-407E-A44C-0CFADBE8675F}"/>
                </a:ext>
              </a:extLst>
            </p:cNvPr>
            <p:cNvSpPr>
              <a:spLocks/>
            </p:cNvSpPr>
            <p:nvPr/>
          </p:nvSpPr>
          <p:spPr bwMode="gray">
            <a:xfrm>
              <a:off x="6781572" y="5566380"/>
              <a:ext cx="12758" cy="14354"/>
            </a:xfrm>
            <a:custGeom>
              <a:avLst/>
              <a:gdLst>
                <a:gd name="T0" fmla="*/ 0 w 8"/>
                <a:gd name="T1" fmla="*/ 7 h 9"/>
                <a:gd name="T2" fmla="*/ 3 w 8"/>
                <a:gd name="T3" fmla="*/ 9 h 9"/>
                <a:gd name="T4" fmla="*/ 8 w 8"/>
                <a:gd name="T5" fmla="*/ 1 h 9"/>
                <a:gd name="T6" fmla="*/ 3 w 8"/>
                <a:gd name="T7" fmla="*/ 0 h 9"/>
                <a:gd name="T8" fmla="*/ 0 w 8"/>
                <a:gd name="T9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9">
                  <a:moveTo>
                    <a:pt x="0" y="7"/>
                  </a:moveTo>
                  <a:lnTo>
                    <a:pt x="3" y="9"/>
                  </a:lnTo>
                  <a:lnTo>
                    <a:pt x="8" y="1"/>
                  </a:lnTo>
                  <a:lnTo>
                    <a:pt x="3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7" name="Freeform 543">
              <a:extLst>
                <a:ext uri="{FF2B5EF4-FFF2-40B4-BE49-F238E27FC236}">
                  <a16:creationId xmlns:a16="http://schemas.microsoft.com/office/drawing/2014/main" id="{1FE7D84C-370F-4E79-BCBC-C084772868D2}"/>
                </a:ext>
              </a:extLst>
            </p:cNvPr>
            <p:cNvSpPr>
              <a:spLocks/>
            </p:cNvSpPr>
            <p:nvPr/>
          </p:nvSpPr>
          <p:spPr bwMode="gray">
            <a:xfrm>
              <a:off x="6756055" y="5574355"/>
              <a:ext cx="22327" cy="17543"/>
            </a:xfrm>
            <a:custGeom>
              <a:avLst/>
              <a:gdLst>
                <a:gd name="T0" fmla="*/ 7 w 14"/>
                <a:gd name="T1" fmla="*/ 11 h 11"/>
                <a:gd name="T2" fmla="*/ 14 w 14"/>
                <a:gd name="T3" fmla="*/ 9 h 11"/>
                <a:gd name="T4" fmla="*/ 0 w 14"/>
                <a:gd name="T5" fmla="*/ 0 h 11"/>
                <a:gd name="T6" fmla="*/ 7 w 14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1">
                  <a:moveTo>
                    <a:pt x="7" y="11"/>
                  </a:moveTo>
                  <a:lnTo>
                    <a:pt x="14" y="9"/>
                  </a:lnTo>
                  <a:lnTo>
                    <a:pt x="0" y="0"/>
                  </a:lnTo>
                  <a:lnTo>
                    <a:pt x="7" y="1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8" name="Freeform 544">
              <a:extLst>
                <a:ext uri="{FF2B5EF4-FFF2-40B4-BE49-F238E27FC236}">
                  <a16:creationId xmlns:a16="http://schemas.microsoft.com/office/drawing/2014/main" id="{E7E20531-D288-437E-A6A2-9C8E69366BAD}"/>
                </a:ext>
              </a:extLst>
            </p:cNvPr>
            <p:cNvSpPr>
              <a:spLocks/>
            </p:cNvSpPr>
            <p:nvPr/>
          </p:nvSpPr>
          <p:spPr bwMode="gray">
            <a:xfrm>
              <a:off x="6842175" y="5751378"/>
              <a:ext cx="14354" cy="22327"/>
            </a:xfrm>
            <a:custGeom>
              <a:avLst/>
              <a:gdLst>
                <a:gd name="T0" fmla="*/ 2 w 9"/>
                <a:gd name="T1" fmla="*/ 0 h 14"/>
                <a:gd name="T2" fmla="*/ 0 w 9"/>
                <a:gd name="T3" fmla="*/ 14 h 14"/>
                <a:gd name="T4" fmla="*/ 9 w 9"/>
                <a:gd name="T5" fmla="*/ 1 h 14"/>
                <a:gd name="T6" fmla="*/ 2 w 9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2" y="0"/>
                  </a:moveTo>
                  <a:lnTo>
                    <a:pt x="0" y="14"/>
                  </a:lnTo>
                  <a:lnTo>
                    <a:pt x="9" y="1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9" name="Freeform 545">
              <a:extLst>
                <a:ext uri="{FF2B5EF4-FFF2-40B4-BE49-F238E27FC236}">
                  <a16:creationId xmlns:a16="http://schemas.microsoft.com/office/drawing/2014/main" id="{ED79441C-FBD2-4840-91E5-CDE052B87AA6}"/>
                </a:ext>
              </a:extLst>
            </p:cNvPr>
            <p:cNvSpPr>
              <a:spLocks/>
            </p:cNvSpPr>
            <p:nvPr/>
          </p:nvSpPr>
          <p:spPr bwMode="gray">
            <a:xfrm>
              <a:off x="7201006" y="5831118"/>
              <a:ext cx="11164" cy="15948"/>
            </a:xfrm>
            <a:custGeom>
              <a:avLst/>
              <a:gdLst>
                <a:gd name="T0" fmla="*/ 6 w 7"/>
                <a:gd name="T1" fmla="*/ 2 h 10"/>
                <a:gd name="T2" fmla="*/ 4 w 7"/>
                <a:gd name="T3" fmla="*/ 0 h 10"/>
                <a:gd name="T4" fmla="*/ 0 w 7"/>
                <a:gd name="T5" fmla="*/ 6 h 10"/>
                <a:gd name="T6" fmla="*/ 7 w 7"/>
                <a:gd name="T7" fmla="*/ 10 h 10"/>
                <a:gd name="T8" fmla="*/ 6 w 7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6" y="2"/>
                  </a:moveTo>
                  <a:lnTo>
                    <a:pt x="4" y="0"/>
                  </a:lnTo>
                  <a:lnTo>
                    <a:pt x="0" y="6"/>
                  </a:lnTo>
                  <a:lnTo>
                    <a:pt x="7" y="10"/>
                  </a:lnTo>
                  <a:lnTo>
                    <a:pt x="6" y="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0" name="Freeform 546">
              <a:extLst>
                <a:ext uri="{FF2B5EF4-FFF2-40B4-BE49-F238E27FC236}">
                  <a16:creationId xmlns:a16="http://schemas.microsoft.com/office/drawing/2014/main" id="{294C565F-15EF-4555-99EF-09AE1A18308A}"/>
                </a:ext>
              </a:extLst>
            </p:cNvPr>
            <p:cNvSpPr>
              <a:spLocks/>
            </p:cNvSpPr>
            <p:nvPr/>
          </p:nvSpPr>
          <p:spPr bwMode="gray">
            <a:xfrm>
              <a:off x="7111697" y="5805601"/>
              <a:ext cx="44655" cy="36681"/>
            </a:xfrm>
            <a:custGeom>
              <a:avLst/>
              <a:gdLst>
                <a:gd name="T0" fmla="*/ 18 w 28"/>
                <a:gd name="T1" fmla="*/ 11 h 23"/>
                <a:gd name="T2" fmla="*/ 28 w 28"/>
                <a:gd name="T3" fmla="*/ 5 h 23"/>
                <a:gd name="T4" fmla="*/ 18 w 28"/>
                <a:gd name="T5" fmla="*/ 0 h 23"/>
                <a:gd name="T6" fmla="*/ 0 w 28"/>
                <a:gd name="T7" fmla="*/ 19 h 23"/>
                <a:gd name="T8" fmla="*/ 4 w 28"/>
                <a:gd name="T9" fmla="*/ 23 h 23"/>
                <a:gd name="T10" fmla="*/ 6 w 28"/>
                <a:gd name="T11" fmla="*/ 18 h 23"/>
                <a:gd name="T12" fmla="*/ 14 w 28"/>
                <a:gd name="T13" fmla="*/ 17 h 23"/>
                <a:gd name="T14" fmla="*/ 18 w 28"/>
                <a:gd name="T15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23">
                  <a:moveTo>
                    <a:pt x="18" y="11"/>
                  </a:moveTo>
                  <a:lnTo>
                    <a:pt x="28" y="5"/>
                  </a:lnTo>
                  <a:lnTo>
                    <a:pt x="18" y="0"/>
                  </a:lnTo>
                  <a:lnTo>
                    <a:pt x="0" y="19"/>
                  </a:lnTo>
                  <a:lnTo>
                    <a:pt x="4" y="23"/>
                  </a:lnTo>
                  <a:lnTo>
                    <a:pt x="6" y="18"/>
                  </a:lnTo>
                  <a:lnTo>
                    <a:pt x="14" y="17"/>
                  </a:lnTo>
                  <a:lnTo>
                    <a:pt x="18" y="1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1" name="Freeform 547">
              <a:extLst>
                <a:ext uri="{FF2B5EF4-FFF2-40B4-BE49-F238E27FC236}">
                  <a16:creationId xmlns:a16="http://schemas.microsoft.com/office/drawing/2014/main" id="{700E1617-56B1-4DF4-AD3E-63AD793C7A7D}"/>
                </a:ext>
              </a:extLst>
            </p:cNvPr>
            <p:cNvSpPr>
              <a:spLocks/>
            </p:cNvSpPr>
            <p:nvPr/>
          </p:nvSpPr>
          <p:spPr bwMode="gray">
            <a:xfrm>
              <a:off x="6795925" y="5585518"/>
              <a:ext cx="19138" cy="12758"/>
            </a:xfrm>
            <a:custGeom>
              <a:avLst/>
              <a:gdLst>
                <a:gd name="T0" fmla="*/ 19 w 34"/>
                <a:gd name="T1" fmla="*/ 1 h 25"/>
                <a:gd name="T2" fmla="*/ 19 w 34"/>
                <a:gd name="T3" fmla="*/ 16 h 25"/>
                <a:gd name="T4" fmla="*/ 19 w 34"/>
                <a:gd name="T5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4" h="25">
                  <a:moveTo>
                    <a:pt x="19" y="1"/>
                  </a:moveTo>
                  <a:cubicBezTo>
                    <a:pt x="4" y="0"/>
                    <a:pt x="0" y="11"/>
                    <a:pt x="19" y="16"/>
                  </a:cubicBezTo>
                  <a:cubicBezTo>
                    <a:pt x="33" y="25"/>
                    <a:pt x="34" y="2"/>
                    <a:pt x="19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2" name="Freeform 548">
              <a:extLst>
                <a:ext uri="{FF2B5EF4-FFF2-40B4-BE49-F238E27FC236}">
                  <a16:creationId xmlns:a16="http://schemas.microsoft.com/office/drawing/2014/main" id="{7139D340-92FB-4B8E-81AD-5AFA648BFCEC}"/>
                </a:ext>
              </a:extLst>
            </p:cNvPr>
            <p:cNvSpPr>
              <a:spLocks/>
            </p:cNvSpPr>
            <p:nvPr/>
          </p:nvSpPr>
          <p:spPr bwMode="gray">
            <a:xfrm>
              <a:off x="6417956" y="5234660"/>
              <a:ext cx="594864" cy="696932"/>
            </a:xfrm>
            <a:custGeom>
              <a:avLst/>
              <a:gdLst>
                <a:gd name="T0" fmla="*/ 1090 w 1124"/>
                <a:gd name="T1" fmla="*/ 90 h 1316"/>
                <a:gd name="T2" fmla="*/ 1075 w 1124"/>
                <a:gd name="T3" fmla="*/ 9 h 1316"/>
                <a:gd name="T4" fmla="*/ 988 w 1124"/>
                <a:gd name="T5" fmla="*/ 108 h 1316"/>
                <a:gd name="T6" fmla="*/ 812 w 1124"/>
                <a:gd name="T7" fmla="*/ 107 h 1316"/>
                <a:gd name="T8" fmla="*/ 742 w 1124"/>
                <a:gd name="T9" fmla="*/ 81 h 1316"/>
                <a:gd name="T10" fmla="*/ 659 w 1124"/>
                <a:gd name="T11" fmla="*/ 92 h 1316"/>
                <a:gd name="T12" fmla="*/ 613 w 1124"/>
                <a:gd name="T13" fmla="*/ 132 h 1316"/>
                <a:gd name="T14" fmla="*/ 544 w 1124"/>
                <a:gd name="T15" fmla="*/ 156 h 1316"/>
                <a:gd name="T16" fmla="*/ 443 w 1124"/>
                <a:gd name="T17" fmla="*/ 170 h 1316"/>
                <a:gd name="T18" fmla="*/ 354 w 1124"/>
                <a:gd name="T19" fmla="*/ 215 h 1316"/>
                <a:gd name="T20" fmla="*/ 280 w 1124"/>
                <a:gd name="T21" fmla="*/ 277 h 1316"/>
                <a:gd name="T22" fmla="*/ 137 w 1124"/>
                <a:gd name="T23" fmla="*/ 308 h 1316"/>
                <a:gd name="T24" fmla="*/ 114 w 1124"/>
                <a:gd name="T25" fmla="*/ 399 h 1316"/>
                <a:gd name="T26" fmla="*/ 50 w 1124"/>
                <a:gd name="T27" fmla="*/ 495 h 1316"/>
                <a:gd name="T28" fmla="*/ 43 w 1124"/>
                <a:gd name="T29" fmla="*/ 560 h 1316"/>
                <a:gd name="T30" fmla="*/ 11 w 1124"/>
                <a:gd name="T31" fmla="*/ 605 h 1316"/>
                <a:gd name="T32" fmla="*/ 45 w 1124"/>
                <a:gd name="T33" fmla="*/ 683 h 1316"/>
                <a:gd name="T34" fmla="*/ 200 w 1124"/>
                <a:gd name="T35" fmla="*/ 736 h 1316"/>
                <a:gd name="T36" fmla="*/ 98 w 1124"/>
                <a:gd name="T37" fmla="*/ 838 h 1316"/>
                <a:gd name="T38" fmla="*/ 157 w 1124"/>
                <a:gd name="T39" fmla="*/ 841 h 1316"/>
                <a:gd name="T40" fmla="*/ 243 w 1124"/>
                <a:gd name="T41" fmla="*/ 857 h 1316"/>
                <a:gd name="T42" fmla="*/ 351 w 1124"/>
                <a:gd name="T43" fmla="*/ 858 h 1316"/>
                <a:gd name="T44" fmla="*/ 434 w 1124"/>
                <a:gd name="T45" fmla="*/ 850 h 1316"/>
                <a:gd name="T46" fmla="*/ 474 w 1124"/>
                <a:gd name="T47" fmla="*/ 875 h 1316"/>
                <a:gd name="T48" fmla="*/ 565 w 1124"/>
                <a:gd name="T49" fmla="*/ 918 h 1316"/>
                <a:gd name="T50" fmla="*/ 537 w 1124"/>
                <a:gd name="T51" fmla="*/ 955 h 1316"/>
                <a:gd name="T52" fmla="*/ 303 w 1124"/>
                <a:gd name="T53" fmla="*/ 921 h 1316"/>
                <a:gd name="T54" fmla="*/ 243 w 1124"/>
                <a:gd name="T55" fmla="*/ 1017 h 1316"/>
                <a:gd name="T56" fmla="*/ 335 w 1124"/>
                <a:gd name="T57" fmla="*/ 1205 h 1316"/>
                <a:gd name="T58" fmla="*/ 388 w 1124"/>
                <a:gd name="T59" fmla="*/ 1192 h 1316"/>
                <a:gd name="T60" fmla="*/ 466 w 1124"/>
                <a:gd name="T61" fmla="*/ 1295 h 1316"/>
                <a:gd name="T62" fmla="*/ 615 w 1124"/>
                <a:gd name="T63" fmla="*/ 1299 h 1316"/>
                <a:gd name="T64" fmla="*/ 559 w 1124"/>
                <a:gd name="T65" fmla="*/ 1143 h 1316"/>
                <a:gd name="T66" fmla="*/ 580 w 1124"/>
                <a:gd name="T67" fmla="*/ 1087 h 1316"/>
                <a:gd name="T68" fmla="*/ 664 w 1124"/>
                <a:gd name="T69" fmla="*/ 1045 h 1316"/>
                <a:gd name="T70" fmla="*/ 600 w 1124"/>
                <a:gd name="T71" fmla="*/ 984 h 1316"/>
                <a:gd name="T72" fmla="*/ 663 w 1124"/>
                <a:gd name="T73" fmla="*/ 915 h 1316"/>
                <a:gd name="T74" fmla="*/ 780 w 1124"/>
                <a:gd name="T75" fmla="*/ 974 h 1316"/>
                <a:gd name="T76" fmla="*/ 652 w 1124"/>
                <a:gd name="T77" fmla="*/ 815 h 1316"/>
                <a:gd name="T78" fmla="*/ 550 w 1124"/>
                <a:gd name="T79" fmla="*/ 764 h 1316"/>
                <a:gd name="T80" fmla="*/ 514 w 1124"/>
                <a:gd name="T81" fmla="*/ 732 h 1316"/>
                <a:gd name="T82" fmla="*/ 667 w 1124"/>
                <a:gd name="T83" fmla="*/ 823 h 1316"/>
                <a:gd name="T84" fmla="*/ 839 w 1124"/>
                <a:gd name="T85" fmla="*/ 912 h 1316"/>
                <a:gd name="T86" fmla="*/ 751 w 1124"/>
                <a:gd name="T87" fmla="*/ 781 h 1316"/>
                <a:gd name="T88" fmla="*/ 663 w 1124"/>
                <a:gd name="T89" fmla="*/ 750 h 1316"/>
                <a:gd name="T90" fmla="*/ 495 w 1124"/>
                <a:gd name="T91" fmla="*/ 651 h 1316"/>
                <a:gd name="T92" fmla="*/ 547 w 1124"/>
                <a:gd name="T93" fmla="*/ 668 h 1316"/>
                <a:gd name="T94" fmla="*/ 540 w 1124"/>
                <a:gd name="T95" fmla="*/ 584 h 1316"/>
                <a:gd name="T96" fmla="*/ 462 w 1124"/>
                <a:gd name="T97" fmla="*/ 484 h 1316"/>
                <a:gd name="T98" fmla="*/ 442 w 1124"/>
                <a:gd name="T99" fmla="*/ 353 h 1316"/>
                <a:gd name="T100" fmla="*/ 498 w 1124"/>
                <a:gd name="T101" fmla="*/ 341 h 1316"/>
                <a:gd name="T102" fmla="*/ 529 w 1124"/>
                <a:gd name="T103" fmla="*/ 396 h 1316"/>
                <a:gd name="T104" fmla="*/ 589 w 1124"/>
                <a:gd name="T105" fmla="*/ 475 h 1316"/>
                <a:gd name="T106" fmla="*/ 582 w 1124"/>
                <a:gd name="T107" fmla="*/ 402 h 1316"/>
                <a:gd name="T108" fmla="*/ 691 w 1124"/>
                <a:gd name="T109" fmla="*/ 465 h 1316"/>
                <a:gd name="T110" fmla="*/ 654 w 1124"/>
                <a:gd name="T111" fmla="*/ 364 h 1316"/>
                <a:gd name="T112" fmla="*/ 746 w 1124"/>
                <a:gd name="T113" fmla="*/ 414 h 1316"/>
                <a:gd name="T114" fmla="*/ 682 w 1124"/>
                <a:gd name="T115" fmla="*/ 342 h 1316"/>
                <a:gd name="T116" fmla="*/ 624 w 1124"/>
                <a:gd name="T117" fmla="*/ 289 h 1316"/>
                <a:gd name="T118" fmla="*/ 732 w 1124"/>
                <a:gd name="T119" fmla="*/ 230 h 1316"/>
                <a:gd name="T120" fmla="*/ 864 w 1124"/>
                <a:gd name="T121" fmla="*/ 190 h 1316"/>
                <a:gd name="T122" fmla="*/ 871 w 1124"/>
                <a:gd name="T123" fmla="*/ 202 h 1316"/>
                <a:gd name="T124" fmla="*/ 1034 w 1124"/>
                <a:gd name="T125" fmla="*/ 236 h 1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24" h="1316">
                  <a:moveTo>
                    <a:pt x="1082" y="181"/>
                  </a:moveTo>
                  <a:cubicBezTo>
                    <a:pt x="1090" y="166"/>
                    <a:pt x="1065" y="146"/>
                    <a:pt x="1065" y="146"/>
                  </a:cubicBezTo>
                  <a:cubicBezTo>
                    <a:pt x="1063" y="112"/>
                    <a:pt x="1063" y="112"/>
                    <a:pt x="1063" y="112"/>
                  </a:cubicBezTo>
                  <a:cubicBezTo>
                    <a:pt x="1090" y="90"/>
                    <a:pt x="1090" y="90"/>
                    <a:pt x="1090" y="90"/>
                  </a:cubicBezTo>
                  <a:cubicBezTo>
                    <a:pt x="1090" y="90"/>
                    <a:pt x="1108" y="95"/>
                    <a:pt x="1116" y="87"/>
                  </a:cubicBezTo>
                  <a:cubicBezTo>
                    <a:pt x="1124" y="80"/>
                    <a:pt x="1102" y="60"/>
                    <a:pt x="1099" y="52"/>
                  </a:cubicBezTo>
                  <a:cubicBezTo>
                    <a:pt x="1096" y="44"/>
                    <a:pt x="1097" y="21"/>
                    <a:pt x="1097" y="21"/>
                  </a:cubicBezTo>
                  <a:cubicBezTo>
                    <a:pt x="1075" y="9"/>
                    <a:pt x="1075" y="9"/>
                    <a:pt x="1075" y="9"/>
                  </a:cubicBezTo>
                  <a:cubicBezTo>
                    <a:pt x="1049" y="0"/>
                    <a:pt x="1049" y="0"/>
                    <a:pt x="1049" y="0"/>
                  </a:cubicBezTo>
                  <a:cubicBezTo>
                    <a:pt x="1049" y="0"/>
                    <a:pt x="1011" y="2"/>
                    <a:pt x="1000" y="9"/>
                  </a:cubicBezTo>
                  <a:cubicBezTo>
                    <a:pt x="992" y="20"/>
                    <a:pt x="1028" y="41"/>
                    <a:pt x="1027" y="72"/>
                  </a:cubicBezTo>
                  <a:cubicBezTo>
                    <a:pt x="1022" y="98"/>
                    <a:pt x="988" y="108"/>
                    <a:pt x="988" y="108"/>
                  </a:cubicBezTo>
                  <a:cubicBezTo>
                    <a:pt x="966" y="103"/>
                    <a:pt x="966" y="103"/>
                    <a:pt x="966" y="103"/>
                  </a:cubicBezTo>
                  <a:cubicBezTo>
                    <a:pt x="966" y="103"/>
                    <a:pt x="882" y="141"/>
                    <a:pt x="878" y="141"/>
                  </a:cubicBezTo>
                  <a:cubicBezTo>
                    <a:pt x="870" y="144"/>
                    <a:pt x="860" y="125"/>
                    <a:pt x="860" y="125"/>
                  </a:cubicBezTo>
                  <a:cubicBezTo>
                    <a:pt x="812" y="107"/>
                    <a:pt x="812" y="107"/>
                    <a:pt x="812" y="107"/>
                  </a:cubicBezTo>
                  <a:cubicBezTo>
                    <a:pt x="793" y="125"/>
                    <a:pt x="793" y="125"/>
                    <a:pt x="793" y="125"/>
                  </a:cubicBezTo>
                  <a:cubicBezTo>
                    <a:pt x="775" y="102"/>
                    <a:pt x="775" y="102"/>
                    <a:pt x="775" y="102"/>
                  </a:cubicBezTo>
                  <a:cubicBezTo>
                    <a:pt x="760" y="105"/>
                    <a:pt x="760" y="105"/>
                    <a:pt x="760" y="105"/>
                  </a:cubicBezTo>
                  <a:cubicBezTo>
                    <a:pt x="742" y="81"/>
                    <a:pt x="742" y="81"/>
                    <a:pt x="742" y="81"/>
                  </a:cubicBezTo>
                  <a:cubicBezTo>
                    <a:pt x="742" y="81"/>
                    <a:pt x="716" y="91"/>
                    <a:pt x="708" y="98"/>
                  </a:cubicBezTo>
                  <a:cubicBezTo>
                    <a:pt x="700" y="102"/>
                    <a:pt x="690" y="82"/>
                    <a:pt x="690" y="82"/>
                  </a:cubicBezTo>
                  <a:cubicBezTo>
                    <a:pt x="682" y="93"/>
                    <a:pt x="682" y="93"/>
                    <a:pt x="682" y="93"/>
                  </a:cubicBezTo>
                  <a:cubicBezTo>
                    <a:pt x="659" y="92"/>
                    <a:pt x="659" y="92"/>
                    <a:pt x="659" y="92"/>
                  </a:cubicBezTo>
                  <a:cubicBezTo>
                    <a:pt x="662" y="112"/>
                    <a:pt x="662" y="112"/>
                    <a:pt x="662" y="112"/>
                  </a:cubicBezTo>
                  <a:cubicBezTo>
                    <a:pt x="643" y="126"/>
                    <a:pt x="643" y="126"/>
                    <a:pt x="643" y="126"/>
                  </a:cubicBezTo>
                  <a:cubicBezTo>
                    <a:pt x="636" y="114"/>
                    <a:pt x="636" y="114"/>
                    <a:pt x="636" y="114"/>
                  </a:cubicBezTo>
                  <a:cubicBezTo>
                    <a:pt x="613" y="132"/>
                    <a:pt x="613" y="132"/>
                    <a:pt x="613" y="132"/>
                  </a:cubicBezTo>
                  <a:cubicBezTo>
                    <a:pt x="601" y="135"/>
                    <a:pt x="601" y="135"/>
                    <a:pt x="601" y="135"/>
                  </a:cubicBezTo>
                  <a:cubicBezTo>
                    <a:pt x="593" y="143"/>
                    <a:pt x="593" y="143"/>
                    <a:pt x="593" y="143"/>
                  </a:cubicBezTo>
                  <a:cubicBezTo>
                    <a:pt x="552" y="141"/>
                    <a:pt x="552" y="141"/>
                    <a:pt x="552" y="141"/>
                  </a:cubicBezTo>
                  <a:cubicBezTo>
                    <a:pt x="544" y="156"/>
                    <a:pt x="544" y="156"/>
                    <a:pt x="544" y="156"/>
                  </a:cubicBezTo>
                  <a:cubicBezTo>
                    <a:pt x="526" y="147"/>
                    <a:pt x="526" y="147"/>
                    <a:pt x="526" y="147"/>
                  </a:cubicBezTo>
                  <a:cubicBezTo>
                    <a:pt x="510" y="165"/>
                    <a:pt x="510" y="165"/>
                    <a:pt x="510" y="165"/>
                  </a:cubicBezTo>
                  <a:cubicBezTo>
                    <a:pt x="473" y="168"/>
                    <a:pt x="473" y="168"/>
                    <a:pt x="473" y="168"/>
                  </a:cubicBezTo>
                  <a:cubicBezTo>
                    <a:pt x="473" y="168"/>
                    <a:pt x="443" y="158"/>
                    <a:pt x="443" y="170"/>
                  </a:cubicBezTo>
                  <a:cubicBezTo>
                    <a:pt x="438" y="185"/>
                    <a:pt x="440" y="220"/>
                    <a:pt x="440" y="220"/>
                  </a:cubicBezTo>
                  <a:cubicBezTo>
                    <a:pt x="426" y="207"/>
                    <a:pt x="426" y="207"/>
                    <a:pt x="426" y="207"/>
                  </a:cubicBezTo>
                  <a:cubicBezTo>
                    <a:pt x="421" y="222"/>
                    <a:pt x="421" y="222"/>
                    <a:pt x="421" y="222"/>
                  </a:cubicBezTo>
                  <a:cubicBezTo>
                    <a:pt x="354" y="215"/>
                    <a:pt x="354" y="215"/>
                    <a:pt x="354" y="215"/>
                  </a:cubicBezTo>
                  <a:cubicBezTo>
                    <a:pt x="339" y="226"/>
                    <a:pt x="339" y="226"/>
                    <a:pt x="339" y="226"/>
                  </a:cubicBezTo>
                  <a:cubicBezTo>
                    <a:pt x="317" y="221"/>
                    <a:pt x="317" y="221"/>
                    <a:pt x="317" y="221"/>
                  </a:cubicBezTo>
                  <a:cubicBezTo>
                    <a:pt x="317" y="221"/>
                    <a:pt x="302" y="224"/>
                    <a:pt x="294" y="236"/>
                  </a:cubicBezTo>
                  <a:cubicBezTo>
                    <a:pt x="285" y="250"/>
                    <a:pt x="292" y="266"/>
                    <a:pt x="280" y="277"/>
                  </a:cubicBezTo>
                  <a:cubicBezTo>
                    <a:pt x="269" y="284"/>
                    <a:pt x="246" y="294"/>
                    <a:pt x="246" y="294"/>
                  </a:cubicBezTo>
                  <a:cubicBezTo>
                    <a:pt x="246" y="294"/>
                    <a:pt x="231" y="290"/>
                    <a:pt x="224" y="290"/>
                  </a:cubicBezTo>
                  <a:cubicBezTo>
                    <a:pt x="213" y="289"/>
                    <a:pt x="193" y="307"/>
                    <a:pt x="193" y="307"/>
                  </a:cubicBezTo>
                  <a:cubicBezTo>
                    <a:pt x="137" y="308"/>
                    <a:pt x="137" y="308"/>
                    <a:pt x="137" y="308"/>
                  </a:cubicBezTo>
                  <a:cubicBezTo>
                    <a:pt x="136" y="335"/>
                    <a:pt x="136" y="335"/>
                    <a:pt x="136" y="335"/>
                  </a:cubicBezTo>
                  <a:cubicBezTo>
                    <a:pt x="136" y="335"/>
                    <a:pt x="150" y="347"/>
                    <a:pt x="153" y="363"/>
                  </a:cubicBezTo>
                  <a:cubicBezTo>
                    <a:pt x="152" y="378"/>
                    <a:pt x="133" y="396"/>
                    <a:pt x="133" y="396"/>
                  </a:cubicBezTo>
                  <a:cubicBezTo>
                    <a:pt x="133" y="396"/>
                    <a:pt x="122" y="396"/>
                    <a:pt x="114" y="399"/>
                  </a:cubicBezTo>
                  <a:cubicBezTo>
                    <a:pt x="102" y="406"/>
                    <a:pt x="109" y="429"/>
                    <a:pt x="109" y="429"/>
                  </a:cubicBezTo>
                  <a:cubicBezTo>
                    <a:pt x="97" y="448"/>
                    <a:pt x="97" y="448"/>
                    <a:pt x="97" y="448"/>
                  </a:cubicBezTo>
                  <a:cubicBezTo>
                    <a:pt x="97" y="448"/>
                    <a:pt x="103" y="471"/>
                    <a:pt x="87" y="490"/>
                  </a:cubicBezTo>
                  <a:cubicBezTo>
                    <a:pt x="68" y="504"/>
                    <a:pt x="61" y="492"/>
                    <a:pt x="50" y="495"/>
                  </a:cubicBezTo>
                  <a:cubicBezTo>
                    <a:pt x="38" y="499"/>
                    <a:pt x="41" y="510"/>
                    <a:pt x="41" y="510"/>
                  </a:cubicBezTo>
                  <a:cubicBezTo>
                    <a:pt x="41" y="510"/>
                    <a:pt x="30" y="506"/>
                    <a:pt x="26" y="521"/>
                  </a:cubicBezTo>
                  <a:cubicBezTo>
                    <a:pt x="22" y="532"/>
                    <a:pt x="40" y="545"/>
                    <a:pt x="40" y="545"/>
                  </a:cubicBezTo>
                  <a:cubicBezTo>
                    <a:pt x="43" y="560"/>
                    <a:pt x="43" y="560"/>
                    <a:pt x="43" y="560"/>
                  </a:cubicBezTo>
                  <a:cubicBezTo>
                    <a:pt x="43" y="560"/>
                    <a:pt x="28" y="556"/>
                    <a:pt x="28" y="559"/>
                  </a:cubicBezTo>
                  <a:cubicBezTo>
                    <a:pt x="24" y="567"/>
                    <a:pt x="27" y="578"/>
                    <a:pt x="27" y="578"/>
                  </a:cubicBezTo>
                  <a:cubicBezTo>
                    <a:pt x="27" y="578"/>
                    <a:pt x="8" y="597"/>
                    <a:pt x="0" y="596"/>
                  </a:cubicBezTo>
                  <a:cubicBezTo>
                    <a:pt x="11" y="605"/>
                    <a:pt x="11" y="605"/>
                    <a:pt x="11" y="605"/>
                  </a:cubicBezTo>
                  <a:cubicBezTo>
                    <a:pt x="10" y="624"/>
                    <a:pt x="10" y="624"/>
                    <a:pt x="10" y="624"/>
                  </a:cubicBezTo>
                  <a:cubicBezTo>
                    <a:pt x="28" y="632"/>
                    <a:pt x="28" y="632"/>
                    <a:pt x="28" y="632"/>
                  </a:cubicBezTo>
                  <a:cubicBezTo>
                    <a:pt x="24" y="651"/>
                    <a:pt x="24" y="651"/>
                    <a:pt x="24" y="651"/>
                  </a:cubicBezTo>
                  <a:cubicBezTo>
                    <a:pt x="45" y="683"/>
                    <a:pt x="45" y="683"/>
                    <a:pt x="45" y="683"/>
                  </a:cubicBezTo>
                  <a:cubicBezTo>
                    <a:pt x="75" y="688"/>
                    <a:pt x="75" y="688"/>
                    <a:pt x="75" y="688"/>
                  </a:cubicBezTo>
                  <a:cubicBezTo>
                    <a:pt x="124" y="751"/>
                    <a:pt x="124" y="751"/>
                    <a:pt x="124" y="751"/>
                  </a:cubicBezTo>
                  <a:cubicBezTo>
                    <a:pt x="147" y="730"/>
                    <a:pt x="147" y="730"/>
                    <a:pt x="147" y="730"/>
                  </a:cubicBezTo>
                  <a:cubicBezTo>
                    <a:pt x="200" y="736"/>
                    <a:pt x="200" y="736"/>
                    <a:pt x="200" y="736"/>
                  </a:cubicBezTo>
                  <a:cubicBezTo>
                    <a:pt x="206" y="759"/>
                    <a:pt x="206" y="759"/>
                    <a:pt x="206" y="759"/>
                  </a:cubicBezTo>
                  <a:cubicBezTo>
                    <a:pt x="158" y="745"/>
                    <a:pt x="158" y="745"/>
                    <a:pt x="158" y="745"/>
                  </a:cubicBezTo>
                  <a:cubicBezTo>
                    <a:pt x="158" y="745"/>
                    <a:pt x="123" y="767"/>
                    <a:pt x="108" y="781"/>
                  </a:cubicBezTo>
                  <a:cubicBezTo>
                    <a:pt x="92" y="796"/>
                    <a:pt x="87" y="830"/>
                    <a:pt x="98" y="838"/>
                  </a:cubicBezTo>
                  <a:cubicBezTo>
                    <a:pt x="112" y="850"/>
                    <a:pt x="124" y="824"/>
                    <a:pt x="129" y="809"/>
                  </a:cubicBezTo>
                  <a:cubicBezTo>
                    <a:pt x="137" y="794"/>
                    <a:pt x="148" y="791"/>
                    <a:pt x="148" y="791"/>
                  </a:cubicBezTo>
                  <a:cubicBezTo>
                    <a:pt x="162" y="811"/>
                    <a:pt x="162" y="811"/>
                    <a:pt x="162" y="811"/>
                  </a:cubicBezTo>
                  <a:cubicBezTo>
                    <a:pt x="157" y="841"/>
                    <a:pt x="157" y="841"/>
                    <a:pt x="157" y="841"/>
                  </a:cubicBezTo>
                  <a:cubicBezTo>
                    <a:pt x="180" y="831"/>
                    <a:pt x="180" y="831"/>
                    <a:pt x="180" y="831"/>
                  </a:cubicBezTo>
                  <a:cubicBezTo>
                    <a:pt x="194" y="850"/>
                    <a:pt x="194" y="850"/>
                    <a:pt x="194" y="850"/>
                  </a:cubicBezTo>
                  <a:cubicBezTo>
                    <a:pt x="194" y="850"/>
                    <a:pt x="178" y="884"/>
                    <a:pt x="207" y="889"/>
                  </a:cubicBezTo>
                  <a:cubicBezTo>
                    <a:pt x="237" y="898"/>
                    <a:pt x="243" y="857"/>
                    <a:pt x="243" y="857"/>
                  </a:cubicBezTo>
                  <a:cubicBezTo>
                    <a:pt x="275" y="896"/>
                    <a:pt x="275" y="896"/>
                    <a:pt x="275" y="896"/>
                  </a:cubicBezTo>
                  <a:cubicBezTo>
                    <a:pt x="275" y="896"/>
                    <a:pt x="286" y="885"/>
                    <a:pt x="294" y="878"/>
                  </a:cubicBezTo>
                  <a:cubicBezTo>
                    <a:pt x="305" y="875"/>
                    <a:pt x="320" y="879"/>
                    <a:pt x="320" y="879"/>
                  </a:cubicBezTo>
                  <a:cubicBezTo>
                    <a:pt x="320" y="879"/>
                    <a:pt x="336" y="857"/>
                    <a:pt x="351" y="858"/>
                  </a:cubicBezTo>
                  <a:cubicBezTo>
                    <a:pt x="366" y="859"/>
                    <a:pt x="403" y="868"/>
                    <a:pt x="403" y="868"/>
                  </a:cubicBezTo>
                  <a:cubicBezTo>
                    <a:pt x="411" y="865"/>
                    <a:pt x="411" y="865"/>
                    <a:pt x="411" y="865"/>
                  </a:cubicBezTo>
                  <a:cubicBezTo>
                    <a:pt x="444" y="870"/>
                    <a:pt x="444" y="870"/>
                    <a:pt x="444" y="870"/>
                  </a:cubicBezTo>
                  <a:cubicBezTo>
                    <a:pt x="434" y="850"/>
                    <a:pt x="434" y="850"/>
                    <a:pt x="434" y="850"/>
                  </a:cubicBezTo>
                  <a:cubicBezTo>
                    <a:pt x="442" y="843"/>
                    <a:pt x="442" y="843"/>
                    <a:pt x="442" y="843"/>
                  </a:cubicBezTo>
                  <a:cubicBezTo>
                    <a:pt x="467" y="860"/>
                    <a:pt x="467" y="860"/>
                    <a:pt x="467" y="860"/>
                  </a:cubicBezTo>
                  <a:cubicBezTo>
                    <a:pt x="463" y="875"/>
                    <a:pt x="463" y="875"/>
                    <a:pt x="463" y="875"/>
                  </a:cubicBezTo>
                  <a:cubicBezTo>
                    <a:pt x="474" y="875"/>
                    <a:pt x="474" y="875"/>
                    <a:pt x="474" y="875"/>
                  </a:cubicBezTo>
                  <a:cubicBezTo>
                    <a:pt x="497" y="853"/>
                    <a:pt x="497" y="853"/>
                    <a:pt x="497" y="853"/>
                  </a:cubicBezTo>
                  <a:cubicBezTo>
                    <a:pt x="518" y="885"/>
                    <a:pt x="518" y="885"/>
                    <a:pt x="518" y="885"/>
                  </a:cubicBezTo>
                  <a:cubicBezTo>
                    <a:pt x="518" y="885"/>
                    <a:pt x="571" y="884"/>
                    <a:pt x="589" y="892"/>
                  </a:cubicBezTo>
                  <a:cubicBezTo>
                    <a:pt x="607" y="901"/>
                    <a:pt x="565" y="918"/>
                    <a:pt x="565" y="918"/>
                  </a:cubicBezTo>
                  <a:cubicBezTo>
                    <a:pt x="550" y="917"/>
                    <a:pt x="550" y="917"/>
                    <a:pt x="550" y="917"/>
                  </a:cubicBezTo>
                  <a:cubicBezTo>
                    <a:pt x="535" y="935"/>
                    <a:pt x="535" y="935"/>
                    <a:pt x="535" y="935"/>
                  </a:cubicBezTo>
                  <a:cubicBezTo>
                    <a:pt x="546" y="944"/>
                    <a:pt x="546" y="944"/>
                    <a:pt x="546" y="944"/>
                  </a:cubicBezTo>
                  <a:cubicBezTo>
                    <a:pt x="537" y="955"/>
                    <a:pt x="537" y="955"/>
                    <a:pt x="537" y="955"/>
                  </a:cubicBezTo>
                  <a:cubicBezTo>
                    <a:pt x="537" y="955"/>
                    <a:pt x="498" y="918"/>
                    <a:pt x="479" y="917"/>
                  </a:cubicBezTo>
                  <a:cubicBezTo>
                    <a:pt x="465" y="913"/>
                    <a:pt x="409" y="903"/>
                    <a:pt x="409" y="903"/>
                  </a:cubicBezTo>
                  <a:cubicBezTo>
                    <a:pt x="409" y="903"/>
                    <a:pt x="372" y="882"/>
                    <a:pt x="350" y="881"/>
                  </a:cubicBezTo>
                  <a:cubicBezTo>
                    <a:pt x="324" y="876"/>
                    <a:pt x="303" y="921"/>
                    <a:pt x="303" y="921"/>
                  </a:cubicBezTo>
                  <a:cubicBezTo>
                    <a:pt x="251" y="918"/>
                    <a:pt x="251" y="918"/>
                    <a:pt x="251" y="918"/>
                  </a:cubicBezTo>
                  <a:cubicBezTo>
                    <a:pt x="245" y="964"/>
                    <a:pt x="245" y="964"/>
                    <a:pt x="245" y="964"/>
                  </a:cubicBezTo>
                  <a:cubicBezTo>
                    <a:pt x="245" y="964"/>
                    <a:pt x="211" y="977"/>
                    <a:pt x="210" y="1000"/>
                  </a:cubicBezTo>
                  <a:cubicBezTo>
                    <a:pt x="209" y="1023"/>
                    <a:pt x="243" y="1017"/>
                    <a:pt x="243" y="1017"/>
                  </a:cubicBezTo>
                  <a:cubicBezTo>
                    <a:pt x="253" y="1048"/>
                    <a:pt x="253" y="1048"/>
                    <a:pt x="253" y="1048"/>
                  </a:cubicBezTo>
                  <a:cubicBezTo>
                    <a:pt x="253" y="1048"/>
                    <a:pt x="290" y="1054"/>
                    <a:pt x="315" y="1082"/>
                  </a:cubicBezTo>
                  <a:cubicBezTo>
                    <a:pt x="343" y="1110"/>
                    <a:pt x="312" y="1135"/>
                    <a:pt x="304" y="1162"/>
                  </a:cubicBezTo>
                  <a:cubicBezTo>
                    <a:pt x="299" y="1184"/>
                    <a:pt x="335" y="1205"/>
                    <a:pt x="335" y="1205"/>
                  </a:cubicBezTo>
                  <a:cubicBezTo>
                    <a:pt x="334" y="1220"/>
                    <a:pt x="334" y="1220"/>
                    <a:pt x="334" y="1220"/>
                  </a:cubicBezTo>
                  <a:cubicBezTo>
                    <a:pt x="371" y="1245"/>
                    <a:pt x="371" y="1245"/>
                    <a:pt x="371" y="1245"/>
                  </a:cubicBezTo>
                  <a:cubicBezTo>
                    <a:pt x="386" y="1234"/>
                    <a:pt x="386" y="1234"/>
                    <a:pt x="386" y="1234"/>
                  </a:cubicBezTo>
                  <a:cubicBezTo>
                    <a:pt x="386" y="1234"/>
                    <a:pt x="376" y="1219"/>
                    <a:pt x="388" y="1192"/>
                  </a:cubicBezTo>
                  <a:cubicBezTo>
                    <a:pt x="397" y="1162"/>
                    <a:pt x="426" y="1187"/>
                    <a:pt x="426" y="1187"/>
                  </a:cubicBezTo>
                  <a:cubicBezTo>
                    <a:pt x="425" y="1206"/>
                    <a:pt x="425" y="1206"/>
                    <a:pt x="425" y="1206"/>
                  </a:cubicBezTo>
                  <a:cubicBezTo>
                    <a:pt x="425" y="1206"/>
                    <a:pt x="443" y="1214"/>
                    <a:pt x="461" y="1238"/>
                  </a:cubicBezTo>
                  <a:cubicBezTo>
                    <a:pt x="479" y="1258"/>
                    <a:pt x="466" y="1295"/>
                    <a:pt x="466" y="1295"/>
                  </a:cubicBezTo>
                  <a:cubicBezTo>
                    <a:pt x="495" y="1316"/>
                    <a:pt x="495" y="1316"/>
                    <a:pt x="495" y="1316"/>
                  </a:cubicBezTo>
                  <a:cubicBezTo>
                    <a:pt x="495" y="1316"/>
                    <a:pt x="487" y="1239"/>
                    <a:pt x="518" y="1218"/>
                  </a:cubicBezTo>
                  <a:cubicBezTo>
                    <a:pt x="549" y="1196"/>
                    <a:pt x="551" y="1242"/>
                    <a:pt x="551" y="1242"/>
                  </a:cubicBezTo>
                  <a:cubicBezTo>
                    <a:pt x="615" y="1299"/>
                    <a:pt x="615" y="1299"/>
                    <a:pt x="615" y="1299"/>
                  </a:cubicBezTo>
                  <a:cubicBezTo>
                    <a:pt x="627" y="1292"/>
                    <a:pt x="627" y="1292"/>
                    <a:pt x="627" y="1292"/>
                  </a:cubicBezTo>
                  <a:cubicBezTo>
                    <a:pt x="599" y="1244"/>
                    <a:pt x="599" y="1244"/>
                    <a:pt x="599" y="1244"/>
                  </a:cubicBezTo>
                  <a:cubicBezTo>
                    <a:pt x="600" y="1218"/>
                    <a:pt x="600" y="1218"/>
                    <a:pt x="600" y="1218"/>
                  </a:cubicBezTo>
                  <a:cubicBezTo>
                    <a:pt x="559" y="1143"/>
                    <a:pt x="559" y="1143"/>
                    <a:pt x="559" y="1143"/>
                  </a:cubicBezTo>
                  <a:cubicBezTo>
                    <a:pt x="556" y="1112"/>
                    <a:pt x="556" y="1112"/>
                    <a:pt x="556" y="1112"/>
                  </a:cubicBezTo>
                  <a:cubicBezTo>
                    <a:pt x="518" y="1046"/>
                    <a:pt x="518" y="1046"/>
                    <a:pt x="518" y="1046"/>
                  </a:cubicBezTo>
                  <a:cubicBezTo>
                    <a:pt x="589" y="1064"/>
                    <a:pt x="589" y="1064"/>
                    <a:pt x="589" y="1064"/>
                  </a:cubicBezTo>
                  <a:cubicBezTo>
                    <a:pt x="580" y="1087"/>
                    <a:pt x="580" y="1087"/>
                    <a:pt x="580" y="1087"/>
                  </a:cubicBezTo>
                  <a:cubicBezTo>
                    <a:pt x="610" y="1096"/>
                    <a:pt x="610" y="1096"/>
                    <a:pt x="610" y="1096"/>
                  </a:cubicBezTo>
                  <a:cubicBezTo>
                    <a:pt x="630" y="1066"/>
                    <a:pt x="630" y="1066"/>
                    <a:pt x="630" y="1066"/>
                  </a:cubicBezTo>
                  <a:cubicBezTo>
                    <a:pt x="644" y="1071"/>
                    <a:pt x="644" y="1071"/>
                    <a:pt x="644" y="1071"/>
                  </a:cubicBezTo>
                  <a:cubicBezTo>
                    <a:pt x="664" y="1045"/>
                    <a:pt x="664" y="1045"/>
                    <a:pt x="664" y="1045"/>
                  </a:cubicBezTo>
                  <a:cubicBezTo>
                    <a:pt x="646" y="1044"/>
                    <a:pt x="646" y="1044"/>
                    <a:pt x="646" y="1044"/>
                  </a:cubicBezTo>
                  <a:cubicBezTo>
                    <a:pt x="632" y="1009"/>
                    <a:pt x="632" y="1009"/>
                    <a:pt x="632" y="1009"/>
                  </a:cubicBezTo>
                  <a:cubicBezTo>
                    <a:pt x="632" y="1009"/>
                    <a:pt x="609" y="1023"/>
                    <a:pt x="598" y="1015"/>
                  </a:cubicBezTo>
                  <a:cubicBezTo>
                    <a:pt x="584" y="1003"/>
                    <a:pt x="599" y="996"/>
                    <a:pt x="600" y="984"/>
                  </a:cubicBezTo>
                  <a:cubicBezTo>
                    <a:pt x="600" y="969"/>
                    <a:pt x="574" y="972"/>
                    <a:pt x="567" y="964"/>
                  </a:cubicBezTo>
                  <a:cubicBezTo>
                    <a:pt x="560" y="960"/>
                    <a:pt x="583" y="953"/>
                    <a:pt x="583" y="953"/>
                  </a:cubicBezTo>
                  <a:cubicBezTo>
                    <a:pt x="624" y="936"/>
                    <a:pt x="624" y="936"/>
                    <a:pt x="624" y="936"/>
                  </a:cubicBezTo>
                  <a:cubicBezTo>
                    <a:pt x="663" y="915"/>
                    <a:pt x="663" y="915"/>
                    <a:pt x="663" y="915"/>
                  </a:cubicBezTo>
                  <a:cubicBezTo>
                    <a:pt x="666" y="934"/>
                    <a:pt x="666" y="934"/>
                    <a:pt x="666" y="934"/>
                  </a:cubicBezTo>
                  <a:cubicBezTo>
                    <a:pt x="688" y="935"/>
                    <a:pt x="688" y="935"/>
                    <a:pt x="688" y="935"/>
                  </a:cubicBezTo>
                  <a:cubicBezTo>
                    <a:pt x="688" y="935"/>
                    <a:pt x="731" y="987"/>
                    <a:pt x="753" y="996"/>
                  </a:cubicBezTo>
                  <a:cubicBezTo>
                    <a:pt x="771" y="1004"/>
                    <a:pt x="780" y="974"/>
                    <a:pt x="780" y="974"/>
                  </a:cubicBezTo>
                  <a:cubicBezTo>
                    <a:pt x="780" y="974"/>
                    <a:pt x="755" y="954"/>
                    <a:pt x="749" y="923"/>
                  </a:cubicBezTo>
                  <a:cubicBezTo>
                    <a:pt x="742" y="896"/>
                    <a:pt x="751" y="877"/>
                    <a:pt x="751" y="862"/>
                  </a:cubicBezTo>
                  <a:cubicBezTo>
                    <a:pt x="752" y="846"/>
                    <a:pt x="681" y="839"/>
                    <a:pt x="666" y="838"/>
                  </a:cubicBezTo>
                  <a:cubicBezTo>
                    <a:pt x="652" y="834"/>
                    <a:pt x="652" y="815"/>
                    <a:pt x="652" y="815"/>
                  </a:cubicBezTo>
                  <a:cubicBezTo>
                    <a:pt x="652" y="815"/>
                    <a:pt x="637" y="822"/>
                    <a:pt x="626" y="814"/>
                  </a:cubicBezTo>
                  <a:cubicBezTo>
                    <a:pt x="615" y="809"/>
                    <a:pt x="580" y="773"/>
                    <a:pt x="580" y="773"/>
                  </a:cubicBezTo>
                  <a:cubicBezTo>
                    <a:pt x="580" y="773"/>
                    <a:pt x="568" y="788"/>
                    <a:pt x="564" y="788"/>
                  </a:cubicBezTo>
                  <a:cubicBezTo>
                    <a:pt x="556" y="787"/>
                    <a:pt x="550" y="764"/>
                    <a:pt x="550" y="764"/>
                  </a:cubicBezTo>
                  <a:cubicBezTo>
                    <a:pt x="494" y="758"/>
                    <a:pt x="494" y="758"/>
                    <a:pt x="494" y="758"/>
                  </a:cubicBezTo>
                  <a:cubicBezTo>
                    <a:pt x="491" y="742"/>
                    <a:pt x="491" y="742"/>
                    <a:pt x="491" y="742"/>
                  </a:cubicBezTo>
                  <a:cubicBezTo>
                    <a:pt x="491" y="742"/>
                    <a:pt x="464" y="752"/>
                    <a:pt x="465" y="737"/>
                  </a:cubicBezTo>
                  <a:cubicBezTo>
                    <a:pt x="466" y="722"/>
                    <a:pt x="514" y="732"/>
                    <a:pt x="514" y="732"/>
                  </a:cubicBezTo>
                  <a:cubicBezTo>
                    <a:pt x="514" y="732"/>
                    <a:pt x="548" y="733"/>
                    <a:pt x="581" y="743"/>
                  </a:cubicBezTo>
                  <a:cubicBezTo>
                    <a:pt x="614" y="756"/>
                    <a:pt x="639" y="784"/>
                    <a:pt x="639" y="784"/>
                  </a:cubicBezTo>
                  <a:cubicBezTo>
                    <a:pt x="657" y="788"/>
                    <a:pt x="657" y="788"/>
                    <a:pt x="657" y="788"/>
                  </a:cubicBezTo>
                  <a:cubicBezTo>
                    <a:pt x="657" y="788"/>
                    <a:pt x="660" y="815"/>
                    <a:pt x="667" y="823"/>
                  </a:cubicBezTo>
                  <a:cubicBezTo>
                    <a:pt x="674" y="831"/>
                    <a:pt x="689" y="824"/>
                    <a:pt x="697" y="825"/>
                  </a:cubicBezTo>
                  <a:cubicBezTo>
                    <a:pt x="704" y="825"/>
                    <a:pt x="734" y="826"/>
                    <a:pt x="756" y="843"/>
                  </a:cubicBezTo>
                  <a:cubicBezTo>
                    <a:pt x="777" y="863"/>
                    <a:pt x="801" y="914"/>
                    <a:pt x="801" y="914"/>
                  </a:cubicBezTo>
                  <a:cubicBezTo>
                    <a:pt x="801" y="914"/>
                    <a:pt x="831" y="919"/>
                    <a:pt x="839" y="912"/>
                  </a:cubicBezTo>
                  <a:cubicBezTo>
                    <a:pt x="846" y="908"/>
                    <a:pt x="841" y="866"/>
                    <a:pt x="841" y="866"/>
                  </a:cubicBezTo>
                  <a:cubicBezTo>
                    <a:pt x="841" y="866"/>
                    <a:pt x="799" y="872"/>
                    <a:pt x="786" y="844"/>
                  </a:cubicBezTo>
                  <a:cubicBezTo>
                    <a:pt x="768" y="817"/>
                    <a:pt x="773" y="790"/>
                    <a:pt x="773" y="790"/>
                  </a:cubicBezTo>
                  <a:cubicBezTo>
                    <a:pt x="751" y="781"/>
                    <a:pt x="751" y="781"/>
                    <a:pt x="751" y="781"/>
                  </a:cubicBezTo>
                  <a:cubicBezTo>
                    <a:pt x="745" y="754"/>
                    <a:pt x="745" y="754"/>
                    <a:pt x="745" y="754"/>
                  </a:cubicBezTo>
                  <a:cubicBezTo>
                    <a:pt x="745" y="754"/>
                    <a:pt x="730" y="761"/>
                    <a:pt x="707" y="760"/>
                  </a:cubicBezTo>
                  <a:cubicBezTo>
                    <a:pt x="681" y="759"/>
                    <a:pt x="674" y="743"/>
                    <a:pt x="674" y="743"/>
                  </a:cubicBezTo>
                  <a:cubicBezTo>
                    <a:pt x="663" y="750"/>
                    <a:pt x="663" y="750"/>
                    <a:pt x="663" y="750"/>
                  </a:cubicBezTo>
                  <a:cubicBezTo>
                    <a:pt x="619" y="721"/>
                    <a:pt x="619" y="721"/>
                    <a:pt x="619" y="721"/>
                  </a:cubicBezTo>
                  <a:cubicBezTo>
                    <a:pt x="619" y="721"/>
                    <a:pt x="606" y="686"/>
                    <a:pt x="595" y="682"/>
                  </a:cubicBezTo>
                  <a:cubicBezTo>
                    <a:pt x="580" y="678"/>
                    <a:pt x="553" y="699"/>
                    <a:pt x="538" y="695"/>
                  </a:cubicBezTo>
                  <a:cubicBezTo>
                    <a:pt x="523" y="690"/>
                    <a:pt x="499" y="662"/>
                    <a:pt x="495" y="651"/>
                  </a:cubicBezTo>
                  <a:cubicBezTo>
                    <a:pt x="492" y="639"/>
                    <a:pt x="518" y="636"/>
                    <a:pt x="518" y="636"/>
                  </a:cubicBezTo>
                  <a:cubicBezTo>
                    <a:pt x="515" y="629"/>
                    <a:pt x="515" y="629"/>
                    <a:pt x="515" y="629"/>
                  </a:cubicBezTo>
                  <a:cubicBezTo>
                    <a:pt x="515" y="629"/>
                    <a:pt x="553" y="627"/>
                    <a:pt x="563" y="646"/>
                  </a:cubicBezTo>
                  <a:cubicBezTo>
                    <a:pt x="577" y="666"/>
                    <a:pt x="547" y="668"/>
                    <a:pt x="547" y="668"/>
                  </a:cubicBezTo>
                  <a:cubicBezTo>
                    <a:pt x="550" y="684"/>
                    <a:pt x="550" y="684"/>
                    <a:pt x="550" y="684"/>
                  </a:cubicBezTo>
                  <a:cubicBezTo>
                    <a:pt x="584" y="670"/>
                    <a:pt x="584" y="670"/>
                    <a:pt x="584" y="670"/>
                  </a:cubicBezTo>
                  <a:cubicBezTo>
                    <a:pt x="586" y="640"/>
                    <a:pt x="586" y="640"/>
                    <a:pt x="586" y="640"/>
                  </a:cubicBezTo>
                  <a:cubicBezTo>
                    <a:pt x="540" y="584"/>
                    <a:pt x="540" y="584"/>
                    <a:pt x="540" y="584"/>
                  </a:cubicBezTo>
                  <a:cubicBezTo>
                    <a:pt x="506" y="571"/>
                    <a:pt x="506" y="571"/>
                    <a:pt x="506" y="571"/>
                  </a:cubicBezTo>
                  <a:cubicBezTo>
                    <a:pt x="506" y="571"/>
                    <a:pt x="497" y="543"/>
                    <a:pt x="497" y="528"/>
                  </a:cubicBezTo>
                  <a:cubicBezTo>
                    <a:pt x="498" y="509"/>
                    <a:pt x="461" y="504"/>
                    <a:pt x="461" y="504"/>
                  </a:cubicBezTo>
                  <a:cubicBezTo>
                    <a:pt x="462" y="484"/>
                    <a:pt x="462" y="484"/>
                    <a:pt x="462" y="484"/>
                  </a:cubicBezTo>
                  <a:cubicBezTo>
                    <a:pt x="462" y="484"/>
                    <a:pt x="443" y="476"/>
                    <a:pt x="433" y="453"/>
                  </a:cubicBezTo>
                  <a:cubicBezTo>
                    <a:pt x="419" y="433"/>
                    <a:pt x="444" y="392"/>
                    <a:pt x="444" y="392"/>
                  </a:cubicBezTo>
                  <a:cubicBezTo>
                    <a:pt x="437" y="372"/>
                    <a:pt x="437" y="372"/>
                    <a:pt x="437" y="372"/>
                  </a:cubicBezTo>
                  <a:cubicBezTo>
                    <a:pt x="442" y="353"/>
                    <a:pt x="442" y="353"/>
                    <a:pt x="442" y="353"/>
                  </a:cubicBezTo>
                  <a:cubicBezTo>
                    <a:pt x="460" y="354"/>
                    <a:pt x="460" y="354"/>
                    <a:pt x="460" y="354"/>
                  </a:cubicBezTo>
                  <a:cubicBezTo>
                    <a:pt x="480" y="332"/>
                    <a:pt x="480" y="332"/>
                    <a:pt x="480" y="332"/>
                  </a:cubicBezTo>
                  <a:cubicBezTo>
                    <a:pt x="480" y="321"/>
                    <a:pt x="480" y="321"/>
                    <a:pt x="480" y="321"/>
                  </a:cubicBezTo>
                  <a:cubicBezTo>
                    <a:pt x="498" y="341"/>
                    <a:pt x="498" y="341"/>
                    <a:pt x="498" y="341"/>
                  </a:cubicBezTo>
                  <a:cubicBezTo>
                    <a:pt x="475" y="355"/>
                    <a:pt x="475" y="355"/>
                    <a:pt x="475" y="355"/>
                  </a:cubicBezTo>
                  <a:cubicBezTo>
                    <a:pt x="485" y="379"/>
                    <a:pt x="485" y="379"/>
                    <a:pt x="485" y="379"/>
                  </a:cubicBezTo>
                  <a:cubicBezTo>
                    <a:pt x="508" y="380"/>
                    <a:pt x="508" y="380"/>
                    <a:pt x="508" y="380"/>
                  </a:cubicBezTo>
                  <a:cubicBezTo>
                    <a:pt x="529" y="396"/>
                    <a:pt x="529" y="396"/>
                    <a:pt x="529" y="396"/>
                  </a:cubicBezTo>
                  <a:cubicBezTo>
                    <a:pt x="529" y="396"/>
                    <a:pt x="559" y="401"/>
                    <a:pt x="570" y="409"/>
                  </a:cubicBezTo>
                  <a:cubicBezTo>
                    <a:pt x="581" y="414"/>
                    <a:pt x="577" y="429"/>
                    <a:pt x="576" y="440"/>
                  </a:cubicBezTo>
                  <a:cubicBezTo>
                    <a:pt x="576" y="452"/>
                    <a:pt x="586" y="460"/>
                    <a:pt x="586" y="460"/>
                  </a:cubicBezTo>
                  <a:cubicBezTo>
                    <a:pt x="589" y="475"/>
                    <a:pt x="589" y="475"/>
                    <a:pt x="589" y="475"/>
                  </a:cubicBezTo>
                  <a:cubicBezTo>
                    <a:pt x="638" y="478"/>
                    <a:pt x="638" y="478"/>
                    <a:pt x="638" y="478"/>
                  </a:cubicBezTo>
                  <a:cubicBezTo>
                    <a:pt x="653" y="478"/>
                    <a:pt x="661" y="467"/>
                    <a:pt x="650" y="463"/>
                  </a:cubicBezTo>
                  <a:cubicBezTo>
                    <a:pt x="635" y="454"/>
                    <a:pt x="602" y="445"/>
                    <a:pt x="602" y="445"/>
                  </a:cubicBezTo>
                  <a:cubicBezTo>
                    <a:pt x="602" y="445"/>
                    <a:pt x="581" y="417"/>
                    <a:pt x="582" y="402"/>
                  </a:cubicBezTo>
                  <a:cubicBezTo>
                    <a:pt x="582" y="387"/>
                    <a:pt x="600" y="399"/>
                    <a:pt x="600" y="399"/>
                  </a:cubicBezTo>
                  <a:cubicBezTo>
                    <a:pt x="627" y="401"/>
                    <a:pt x="627" y="401"/>
                    <a:pt x="627" y="401"/>
                  </a:cubicBezTo>
                  <a:cubicBezTo>
                    <a:pt x="662" y="437"/>
                    <a:pt x="662" y="437"/>
                    <a:pt x="662" y="437"/>
                  </a:cubicBezTo>
                  <a:cubicBezTo>
                    <a:pt x="691" y="465"/>
                    <a:pt x="691" y="465"/>
                    <a:pt x="691" y="465"/>
                  </a:cubicBezTo>
                  <a:cubicBezTo>
                    <a:pt x="691" y="465"/>
                    <a:pt x="707" y="450"/>
                    <a:pt x="696" y="431"/>
                  </a:cubicBezTo>
                  <a:cubicBezTo>
                    <a:pt x="690" y="411"/>
                    <a:pt x="671" y="406"/>
                    <a:pt x="664" y="406"/>
                  </a:cubicBezTo>
                  <a:cubicBezTo>
                    <a:pt x="653" y="402"/>
                    <a:pt x="642" y="394"/>
                    <a:pt x="643" y="378"/>
                  </a:cubicBezTo>
                  <a:cubicBezTo>
                    <a:pt x="639" y="367"/>
                    <a:pt x="654" y="364"/>
                    <a:pt x="654" y="364"/>
                  </a:cubicBezTo>
                  <a:cubicBezTo>
                    <a:pt x="710" y="378"/>
                    <a:pt x="710" y="378"/>
                    <a:pt x="710" y="378"/>
                  </a:cubicBezTo>
                  <a:cubicBezTo>
                    <a:pt x="725" y="382"/>
                    <a:pt x="725" y="382"/>
                    <a:pt x="725" y="382"/>
                  </a:cubicBezTo>
                  <a:cubicBezTo>
                    <a:pt x="728" y="390"/>
                    <a:pt x="728" y="390"/>
                    <a:pt x="728" y="390"/>
                  </a:cubicBezTo>
                  <a:cubicBezTo>
                    <a:pt x="746" y="414"/>
                    <a:pt x="746" y="414"/>
                    <a:pt x="746" y="414"/>
                  </a:cubicBezTo>
                  <a:cubicBezTo>
                    <a:pt x="761" y="395"/>
                    <a:pt x="761" y="395"/>
                    <a:pt x="761" y="395"/>
                  </a:cubicBezTo>
                  <a:cubicBezTo>
                    <a:pt x="718" y="355"/>
                    <a:pt x="718" y="355"/>
                    <a:pt x="718" y="355"/>
                  </a:cubicBezTo>
                  <a:cubicBezTo>
                    <a:pt x="707" y="355"/>
                    <a:pt x="707" y="355"/>
                    <a:pt x="707" y="355"/>
                  </a:cubicBezTo>
                  <a:cubicBezTo>
                    <a:pt x="682" y="342"/>
                    <a:pt x="682" y="342"/>
                    <a:pt x="682" y="342"/>
                  </a:cubicBezTo>
                  <a:cubicBezTo>
                    <a:pt x="681" y="357"/>
                    <a:pt x="681" y="357"/>
                    <a:pt x="681" y="357"/>
                  </a:cubicBezTo>
                  <a:cubicBezTo>
                    <a:pt x="681" y="357"/>
                    <a:pt x="670" y="349"/>
                    <a:pt x="659" y="349"/>
                  </a:cubicBezTo>
                  <a:cubicBezTo>
                    <a:pt x="648" y="344"/>
                    <a:pt x="660" y="322"/>
                    <a:pt x="660" y="322"/>
                  </a:cubicBezTo>
                  <a:cubicBezTo>
                    <a:pt x="660" y="322"/>
                    <a:pt x="624" y="297"/>
                    <a:pt x="624" y="289"/>
                  </a:cubicBezTo>
                  <a:cubicBezTo>
                    <a:pt x="624" y="282"/>
                    <a:pt x="647" y="271"/>
                    <a:pt x="647" y="271"/>
                  </a:cubicBezTo>
                  <a:cubicBezTo>
                    <a:pt x="647" y="271"/>
                    <a:pt x="677" y="277"/>
                    <a:pt x="688" y="277"/>
                  </a:cubicBezTo>
                  <a:cubicBezTo>
                    <a:pt x="699" y="278"/>
                    <a:pt x="727" y="249"/>
                    <a:pt x="727" y="249"/>
                  </a:cubicBezTo>
                  <a:cubicBezTo>
                    <a:pt x="732" y="230"/>
                    <a:pt x="732" y="230"/>
                    <a:pt x="732" y="230"/>
                  </a:cubicBezTo>
                  <a:cubicBezTo>
                    <a:pt x="732" y="230"/>
                    <a:pt x="747" y="215"/>
                    <a:pt x="755" y="215"/>
                  </a:cubicBezTo>
                  <a:cubicBezTo>
                    <a:pt x="766" y="212"/>
                    <a:pt x="784" y="228"/>
                    <a:pt x="803" y="229"/>
                  </a:cubicBezTo>
                  <a:cubicBezTo>
                    <a:pt x="825" y="226"/>
                    <a:pt x="837" y="219"/>
                    <a:pt x="841" y="216"/>
                  </a:cubicBezTo>
                  <a:cubicBezTo>
                    <a:pt x="849" y="208"/>
                    <a:pt x="864" y="190"/>
                    <a:pt x="864" y="190"/>
                  </a:cubicBezTo>
                  <a:cubicBezTo>
                    <a:pt x="854" y="174"/>
                    <a:pt x="854" y="174"/>
                    <a:pt x="854" y="174"/>
                  </a:cubicBezTo>
                  <a:cubicBezTo>
                    <a:pt x="858" y="171"/>
                    <a:pt x="858" y="171"/>
                    <a:pt x="858" y="171"/>
                  </a:cubicBezTo>
                  <a:cubicBezTo>
                    <a:pt x="872" y="187"/>
                    <a:pt x="872" y="187"/>
                    <a:pt x="872" y="187"/>
                  </a:cubicBezTo>
                  <a:cubicBezTo>
                    <a:pt x="871" y="202"/>
                    <a:pt x="871" y="202"/>
                    <a:pt x="871" y="202"/>
                  </a:cubicBezTo>
                  <a:cubicBezTo>
                    <a:pt x="893" y="211"/>
                    <a:pt x="893" y="211"/>
                    <a:pt x="893" y="211"/>
                  </a:cubicBezTo>
                  <a:cubicBezTo>
                    <a:pt x="909" y="204"/>
                    <a:pt x="909" y="204"/>
                    <a:pt x="909" y="204"/>
                  </a:cubicBezTo>
                  <a:cubicBezTo>
                    <a:pt x="909" y="204"/>
                    <a:pt x="998" y="212"/>
                    <a:pt x="1017" y="213"/>
                  </a:cubicBezTo>
                  <a:cubicBezTo>
                    <a:pt x="1032" y="217"/>
                    <a:pt x="1034" y="236"/>
                    <a:pt x="1034" y="236"/>
                  </a:cubicBezTo>
                  <a:cubicBezTo>
                    <a:pt x="1034" y="236"/>
                    <a:pt x="1074" y="200"/>
                    <a:pt x="1082" y="18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3" name="Freeform 549">
              <a:extLst>
                <a:ext uri="{FF2B5EF4-FFF2-40B4-BE49-F238E27FC236}">
                  <a16:creationId xmlns:a16="http://schemas.microsoft.com/office/drawing/2014/main" id="{3DC7BAC0-5A1F-410B-B665-F7E88B53F237}"/>
                </a:ext>
              </a:extLst>
            </p:cNvPr>
            <p:cNvSpPr>
              <a:spLocks/>
            </p:cNvSpPr>
            <p:nvPr/>
          </p:nvSpPr>
          <p:spPr bwMode="gray">
            <a:xfrm>
              <a:off x="7153162" y="5914048"/>
              <a:ext cx="9569" cy="23923"/>
            </a:xfrm>
            <a:custGeom>
              <a:avLst/>
              <a:gdLst>
                <a:gd name="T0" fmla="*/ 11 w 19"/>
                <a:gd name="T1" fmla="*/ 30 h 45"/>
                <a:gd name="T2" fmla="*/ 8 w 19"/>
                <a:gd name="T3" fmla="*/ 15 h 45"/>
                <a:gd name="T4" fmla="*/ 11 w 19"/>
                <a:gd name="T5" fmla="*/ 3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45">
                  <a:moveTo>
                    <a:pt x="11" y="30"/>
                  </a:moveTo>
                  <a:cubicBezTo>
                    <a:pt x="19" y="19"/>
                    <a:pt x="17" y="0"/>
                    <a:pt x="8" y="15"/>
                  </a:cubicBezTo>
                  <a:cubicBezTo>
                    <a:pt x="0" y="34"/>
                    <a:pt x="0" y="45"/>
                    <a:pt x="11" y="3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4" name="Freeform 550">
              <a:extLst>
                <a:ext uri="{FF2B5EF4-FFF2-40B4-BE49-F238E27FC236}">
                  <a16:creationId xmlns:a16="http://schemas.microsoft.com/office/drawing/2014/main" id="{158ED6FE-A649-4B24-BC90-03670733E61A}"/>
                </a:ext>
              </a:extLst>
            </p:cNvPr>
            <p:cNvSpPr>
              <a:spLocks/>
            </p:cNvSpPr>
            <p:nvPr/>
          </p:nvSpPr>
          <p:spPr bwMode="gray">
            <a:xfrm>
              <a:off x="6789545" y="5998574"/>
              <a:ext cx="291850" cy="92499"/>
            </a:xfrm>
            <a:custGeom>
              <a:avLst/>
              <a:gdLst>
                <a:gd name="T0" fmla="*/ 545 w 551"/>
                <a:gd name="T1" fmla="*/ 32 h 175"/>
                <a:gd name="T2" fmla="*/ 517 w 551"/>
                <a:gd name="T3" fmla="*/ 65 h 175"/>
                <a:gd name="T4" fmla="*/ 507 w 551"/>
                <a:gd name="T5" fmla="*/ 57 h 175"/>
                <a:gd name="T6" fmla="*/ 472 w 551"/>
                <a:gd name="T7" fmla="*/ 75 h 175"/>
                <a:gd name="T8" fmla="*/ 464 w 551"/>
                <a:gd name="T9" fmla="*/ 78 h 175"/>
                <a:gd name="T10" fmla="*/ 449 w 551"/>
                <a:gd name="T11" fmla="*/ 89 h 175"/>
                <a:gd name="T12" fmla="*/ 439 w 551"/>
                <a:gd name="T13" fmla="*/ 62 h 175"/>
                <a:gd name="T14" fmla="*/ 432 w 551"/>
                <a:gd name="T15" fmla="*/ 42 h 175"/>
                <a:gd name="T16" fmla="*/ 383 w 551"/>
                <a:gd name="T17" fmla="*/ 59 h 175"/>
                <a:gd name="T18" fmla="*/ 368 w 551"/>
                <a:gd name="T19" fmla="*/ 51 h 175"/>
                <a:gd name="T20" fmla="*/ 304 w 551"/>
                <a:gd name="T21" fmla="*/ 63 h 175"/>
                <a:gd name="T22" fmla="*/ 294 w 551"/>
                <a:gd name="T23" fmla="*/ 39 h 175"/>
                <a:gd name="T24" fmla="*/ 283 w 551"/>
                <a:gd name="T25" fmla="*/ 39 h 175"/>
                <a:gd name="T26" fmla="*/ 279 w 551"/>
                <a:gd name="T27" fmla="*/ 46 h 175"/>
                <a:gd name="T28" fmla="*/ 238 w 551"/>
                <a:gd name="T29" fmla="*/ 48 h 175"/>
                <a:gd name="T30" fmla="*/ 199 w 551"/>
                <a:gd name="T31" fmla="*/ 69 h 175"/>
                <a:gd name="T32" fmla="*/ 154 w 551"/>
                <a:gd name="T33" fmla="*/ 67 h 175"/>
                <a:gd name="T34" fmla="*/ 162 w 551"/>
                <a:gd name="T35" fmla="*/ 60 h 175"/>
                <a:gd name="T36" fmla="*/ 152 w 551"/>
                <a:gd name="T37" fmla="*/ 48 h 175"/>
                <a:gd name="T38" fmla="*/ 140 w 551"/>
                <a:gd name="T39" fmla="*/ 59 h 175"/>
                <a:gd name="T40" fmla="*/ 121 w 551"/>
                <a:gd name="T41" fmla="*/ 50 h 175"/>
                <a:gd name="T42" fmla="*/ 137 w 551"/>
                <a:gd name="T43" fmla="*/ 32 h 175"/>
                <a:gd name="T44" fmla="*/ 107 w 551"/>
                <a:gd name="T45" fmla="*/ 42 h 175"/>
                <a:gd name="T46" fmla="*/ 81 w 551"/>
                <a:gd name="T47" fmla="*/ 45 h 175"/>
                <a:gd name="T48" fmla="*/ 58 w 551"/>
                <a:gd name="T49" fmla="*/ 43 h 175"/>
                <a:gd name="T50" fmla="*/ 45 w 551"/>
                <a:gd name="T51" fmla="*/ 8 h 175"/>
                <a:gd name="T52" fmla="*/ 35 w 551"/>
                <a:gd name="T53" fmla="*/ 54 h 175"/>
                <a:gd name="T54" fmla="*/ 25 w 551"/>
                <a:gd name="T55" fmla="*/ 27 h 175"/>
                <a:gd name="T56" fmla="*/ 18 w 551"/>
                <a:gd name="T57" fmla="*/ 22 h 175"/>
                <a:gd name="T58" fmla="*/ 8 w 551"/>
                <a:gd name="T59" fmla="*/ 76 h 175"/>
                <a:gd name="T60" fmla="*/ 17 w 551"/>
                <a:gd name="T61" fmla="*/ 118 h 175"/>
                <a:gd name="T62" fmla="*/ 77 w 551"/>
                <a:gd name="T63" fmla="*/ 113 h 175"/>
                <a:gd name="T64" fmla="*/ 122 w 551"/>
                <a:gd name="T65" fmla="*/ 123 h 175"/>
                <a:gd name="T66" fmla="*/ 171 w 551"/>
                <a:gd name="T67" fmla="*/ 114 h 175"/>
                <a:gd name="T68" fmla="*/ 208 w 551"/>
                <a:gd name="T69" fmla="*/ 123 h 175"/>
                <a:gd name="T70" fmla="*/ 249 w 551"/>
                <a:gd name="T71" fmla="*/ 133 h 175"/>
                <a:gd name="T72" fmla="*/ 247 w 551"/>
                <a:gd name="T73" fmla="*/ 167 h 175"/>
                <a:gd name="T74" fmla="*/ 250 w 551"/>
                <a:gd name="T75" fmla="*/ 175 h 175"/>
                <a:gd name="T76" fmla="*/ 296 w 551"/>
                <a:gd name="T77" fmla="*/ 158 h 175"/>
                <a:gd name="T78" fmla="*/ 372 w 551"/>
                <a:gd name="T79" fmla="*/ 135 h 175"/>
                <a:gd name="T80" fmla="*/ 429 w 551"/>
                <a:gd name="T81" fmla="*/ 122 h 175"/>
                <a:gd name="T82" fmla="*/ 451 w 551"/>
                <a:gd name="T83" fmla="*/ 127 h 175"/>
                <a:gd name="T84" fmla="*/ 474 w 551"/>
                <a:gd name="T85" fmla="*/ 109 h 175"/>
                <a:gd name="T86" fmla="*/ 531 w 551"/>
                <a:gd name="T87" fmla="*/ 104 h 175"/>
                <a:gd name="T88" fmla="*/ 551 w 551"/>
                <a:gd name="T89" fmla="*/ 59 h 175"/>
                <a:gd name="T90" fmla="*/ 544 w 551"/>
                <a:gd name="T91" fmla="*/ 55 h 175"/>
                <a:gd name="T92" fmla="*/ 545 w 551"/>
                <a:gd name="T93" fmla="*/ 32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51" h="175">
                  <a:moveTo>
                    <a:pt x="545" y="32"/>
                  </a:moveTo>
                  <a:cubicBezTo>
                    <a:pt x="538" y="32"/>
                    <a:pt x="517" y="65"/>
                    <a:pt x="517" y="65"/>
                  </a:cubicBezTo>
                  <a:cubicBezTo>
                    <a:pt x="517" y="65"/>
                    <a:pt x="510" y="57"/>
                    <a:pt x="507" y="57"/>
                  </a:cubicBezTo>
                  <a:cubicBezTo>
                    <a:pt x="499" y="57"/>
                    <a:pt x="472" y="75"/>
                    <a:pt x="472" y="75"/>
                  </a:cubicBezTo>
                  <a:cubicBezTo>
                    <a:pt x="464" y="78"/>
                    <a:pt x="464" y="78"/>
                    <a:pt x="464" y="78"/>
                  </a:cubicBezTo>
                  <a:cubicBezTo>
                    <a:pt x="464" y="78"/>
                    <a:pt x="460" y="89"/>
                    <a:pt x="449" y="89"/>
                  </a:cubicBezTo>
                  <a:cubicBezTo>
                    <a:pt x="438" y="92"/>
                    <a:pt x="439" y="62"/>
                    <a:pt x="439" y="62"/>
                  </a:cubicBezTo>
                  <a:cubicBezTo>
                    <a:pt x="439" y="62"/>
                    <a:pt x="455" y="43"/>
                    <a:pt x="432" y="42"/>
                  </a:cubicBezTo>
                  <a:cubicBezTo>
                    <a:pt x="406" y="41"/>
                    <a:pt x="390" y="59"/>
                    <a:pt x="383" y="59"/>
                  </a:cubicBezTo>
                  <a:cubicBezTo>
                    <a:pt x="379" y="63"/>
                    <a:pt x="380" y="51"/>
                    <a:pt x="368" y="51"/>
                  </a:cubicBezTo>
                  <a:cubicBezTo>
                    <a:pt x="353" y="50"/>
                    <a:pt x="304" y="63"/>
                    <a:pt x="304" y="63"/>
                  </a:cubicBezTo>
                  <a:cubicBezTo>
                    <a:pt x="294" y="39"/>
                    <a:pt x="294" y="39"/>
                    <a:pt x="294" y="39"/>
                  </a:cubicBezTo>
                  <a:cubicBezTo>
                    <a:pt x="283" y="39"/>
                    <a:pt x="283" y="39"/>
                    <a:pt x="283" y="39"/>
                  </a:cubicBezTo>
                  <a:cubicBezTo>
                    <a:pt x="279" y="46"/>
                    <a:pt x="279" y="46"/>
                    <a:pt x="279" y="46"/>
                  </a:cubicBezTo>
                  <a:cubicBezTo>
                    <a:pt x="279" y="46"/>
                    <a:pt x="253" y="41"/>
                    <a:pt x="238" y="48"/>
                  </a:cubicBezTo>
                  <a:cubicBezTo>
                    <a:pt x="222" y="51"/>
                    <a:pt x="207" y="62"/>
                    <a:pt x="199" y="69"/>
                  </a:cubicBezTo>
                  <a:cubicBezTo>
                    <a:pt x="192" y="73"/>
                    <a:pt x="154" y="67"/>
                    <a:pt x="154" y="67"/>
                  </a:cubicBezTo>
                  <a:cubicBezTo>
                    <a:pt x="162" y="60"/>
                    <a:pt x="162" y="60"/>
                    <a:pt x="162" y="60"/>
                  </a:cubicBezTo>
                  <a:cubicBezTo>
                    <a:pt x="152" y="48"/>
                    <a:pt x="152" y="48"/>
                    <a:pt x="152" y="48"/>
                  </a:cubicBezTo>
                  <a:cubicBezTo>
                    <a:pt x="140" y="59"/>
                    <a:pt x="140" y="59"/>
                    <a:pt x="140" y="59"/>
                  </a:cubicBezTo>
                  <a:cubicBezTo>
                    <a:pt x="140" y="59"/>
                    <a:pt x="121" y="62"/>
                    <a:pt x="121" y="50"/>
                  </a:cubicBezTo>
                  <a:cubicBezTo>
                    <a:pt x="122" y="35"/>
                    <a:pt x="158" y="64"/>
                    <a:pt x="137" y="32"/>
                  </a:cubicBezTo>
                  <a:cubicBezTo>
                    <a:pt x="120" y="0"/>
                    <a:pt x="107" y="42"/>
                    <a:pt x="107" y="42"/>
                  </a:cubicBezTo>
                  <a:cubicBezTo>
                    <a:pt x="107" y="42"/>
                    <a:pt x="92" y="41"/>
                    <a:pt x="81" y="45"/>
                  </a:cubicBezTo>
                  <a:cubicBezTo>
                    <a:pt x="73" y="48"/>
                    <a:pt x="58" y="43"/>
                    <a:pt x="58" y="43"/>
                  </a:cubicBezTo>
                  <a:cubicBezTo>
                    <a:pt x="58" y="43"/>
                    <a:pt x="56" y="5"/>
                    <a:pt x="45" y="8"/>
                  </a:cubicBezTo>
                  <a:cubicBezTo>
                    <a:pt x="30" y="15"/>
                    <a:pt x="50" y="51"/>
                    <a:pt x="35" y="54"/>
                  </a:cubicBezTo>
                  <a:cubicBezTo>
                    <a:pt x="24" y="57"/>
                    <a:pt x="25" y="27"/>
                    <a:pt x="25" y="27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12" y="64"/>
                    <a:pt x="8" y="76"/>
                  </a:cubicBezTo>
                  <a:cubicBezTo>
                    <a:pt x="0" y="90"/>
                    <a:pt x="7" y="102"/>
                    <a:pt x="17" y="118"/>
                  </a:cubicBezTo>
                  <a:cubicBezTo>
                    <a:pt x="28" y="130"/>
                    <a:pt x="70" y="113"/>
                    <a:pt x="77" y="113"/>
                  </a:cubicBezTo>
                  <a:cubicBezTo>
                    <a:pt x="89" y="114"/>
                    <a:pt x="107" y="122"/>
                    <a:pt x="122" y="123"/>
                  </a:cubicBezTo>
                  <a:cubicBezTo>
                    <a:pt x="137" y="124"/>
                    <a:pt x="171" y="114"/>
                    <a:pt x="171" y="114"/>
                  </a:cubicBezTo>
                  <a:cubicBezTo>
                    <a:pt x="208" y="123"/>
                    <a:pt x="208" y="123"/>
                    <a:pt x="208" y="123"/>
                  </a:cubicBezTo>
                  <a:cubicBezTo>
                    <a:pt x="208" y="123"/>
                    <a:pt x="227" y="117"/>
                    <a:pt x="249" y="133"/>
                  </a:cubicBezTo>
                  <a:cubicBezTo>
                    <a:pt x="271" y="145"/>
                    <a:pt x="247" y="167"/>
                    <a:pt x="247" y="167"/>
                  </a:cubicBezTo>
                  <a:cubicBezTo>
                    <a:pt x="250" y="175"/>
                    <a:pt x="250" y="175"/>
                    <a:pt x="250" y="175"/>
                  </a:cubicBezTo>
                  <a:cubicBezTo>
                    <a:pt x="250" y="175"/>
                    <a:pt x="277" y="161"/>
                    <a:pt x="296" y="158"/>
                  </a:cubicBezTo>
                  <a:cubicBezTo>
                    <a:pt x="315" y="155"/>
                    <a:pt x="357" y="142"/>
                    <a:pt x="372" y="135"/>
                  </a:cubicBezTo>
                  <a:cubicBezTo>
                    <a:pt x="384" y="128"/>
                    <a:pt x="429" y="122"/>
                    <a:pt x="429" y="122"/>
                  </a:cubicBezTo>
                  <a:cubicBezTo>
                    <a:pt x="451" y="127"/>
                    <a:pt x="451" y="127"/>
                    <a:pt x="451" y="127"/>
                  </a:cubicBezTo>
                  <a:cubicBezTo>
                    <a:pt x="474" y="109"/>
                    <a:pt x="474" y="109"/>
                    <a:pt x="474" y="109"/>
                  </a:cubicBezTo>
                  <a:cubicBezTo>
                    <a:pt x="474" y="109"/>
                    <a:pt x="512" y="111"/>
                    <a:pt x="531" y="104"/>
                  </a:cubicBezTo>
                  <a:cubicBezTo>
                    <a:pt x="549" y="101"/>
                    <a:pt x="551" y="59"/>
                    <a:pt x="551" y="59"/>
                  </a:cubicBezTo>
                  <a:cubicBezTo>
                    <a:pt x="544" y="55"/>
                    <a:pt x="544" y="55"/>
                    <a:pt x="544" y="55"/>
                  </a:cubicBezTo>
                  <a:cubicBezTo>
                    <a:pt x="544" y="55"/>
                    <a:pt x="549" y="36"/>
                    <a:pt x="545" y="3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5" name="Freeform 551">
              <a:extLst>
                <a:ext uri="{FF2B5EF4-FFF2-40B4-BE49-F238E27FC236}">
                  <a16:creationId xmlns:a16="http://schemas.microsoft.com/office/drawing/2014/main" id="{F3EBB230-793A-4DDD-B65E-6A2C69F02CC9}"/>
                </a:ext>
              </a:extLst>
            </p:cNvPr>
            <p:cNvSpPr>
              <a:spLocks/>
            </p:cNvSpPr>
            <p:nvPr/>
          </p:nvSpPr>
          <p:spPr bwMode="gray">
            <a:xfrm>
              <a:off x="6837390" y="5850256"/>
              <a:ext cx="12758" cy="14354"/>
            </a:xfrm>
            <a:custGeom>
              <a:avLst/>
              <a:gdLst>
                <a:gd name="T0" fmla="*/ 6 w 8"/>
                <a:gd name="T1" fmla="*/ 0 h 9"/>
                <a:gd name="T2" fmla="*/ 0 w 8"/>
                <a:gd name="T3" fmla="*/ 3 h 9"/>
                <a:gd name="T4" fmla="*/ 8 w 8"/>
                <a:gd name="T5" fmla="*/ 9 h 9"/>
                <a:gd name="T6" fmla="*/ 6 w 8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0"/>
                  </a:moveTo>
                  <a:lnTo>
                    <a:pt x="0" y="3"/>
                  </a:lnTo>
                  <a:lnTo>
                    <a:pt x="8" y="9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6" name="Freeform 552">
              <a:extLst>
                <a:ext uri="{FF2B5EF4-FFF2-40B4-BE49-F238E27FC236}">
                  <a16:creationId xmlns:a16="http://schemas.microsoft.com/office/drawing/2014/main" id="{271D0DFC-C41F-4D42-9E6D-E7E689658391}"/>
                </a:ext>
              </a:extLst>
            </p:cNvPr>
            <p:cNvSpPr>
              <a:spLocks/>
            </p:cNvSpPr>
            <p:nvPr/>
          </p:nvSpPr>
          <p:spPr bwMode="gray">
            <a:xfrm>
              <a:off x="7145188" y="5933186"/>
              <a:ext cx="20733" cy="57413"/>
            </a:xfrm>
            <a:custGeom>
              <a:avLst/>
              <a:gdLst>
                <a:gd name="T0" fmla="*/ 10 w 13"/>
                <a:gd name="T1" fmla="*/ 0 h 36"/>
                <a:gd name="T2" fmla="*/ 6 w 13"/>
                <a:gd name="T3" fmla="*/ 3 h 36"/>
                <a:gd name="T4" fmla="*/ 3 w 13"/>
                <a:gd name="T5" fmla="*/ 19 h 36"/>
                <a:gd name="T6" fmla="*/ 0 w 13"/>
                <a:gd name="T7" fmla="*/ 19 h 36"/>
                <a:gd name="T8" fmla="*/ 1 w 13"/>
                <a:gd name="T9" fmla="*/ 24 h 36"/>
                <a:gd name="T10" fmla="*/ 5 w 13"/>
                <a:gd name="T11" fmla="*/ 27 h 36"/>
                <a:gd name="T12" fmla="*/ 6 w 13"/>
                <a:gd name="T13" fmla="*/ 33 h 36"/>
                <a:gd name="T14" fmla="*/ 11 w 13"/>
                <a:gd name="T15" fmla="*/ 36 h 36"/>
                <a:gd name="T16" fmla="*/ 11 w 13"/>
                <a:gd name="T17" fmla="*/ 32 h 36"/>
                <a:gd name="T18" fmla="*/ 13 w 13"/>
                <a:gd name="T19" fmla="*/ 30 h 36"/>
                <a:gd name="T20" fmla="*/ 13 w 13"/>
                <a:gd name="T21" fmla="*/ 26 h 36"/>
                <a:gd name="T22" fmla="*/ 10 w 13"/>
                <a:gd name="T23" fmla="*/ 22 h 36"/>
                <a:gd name="T24" fmla="*/ 10 w 13"/>
                <a:gd name="T2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" h="36">
                  <a:moveTo>
                    <a:pt x="10" y="0"/>
                  </a:moveTo>
                  <a:lnTo>
                    <a:pt x="6" y="3"/>
                  </a:lnTo>
                  <a:lnTo>
                    <a:pt x="3" y="19"/>
                  </a:lnTo>
                  <a:lnTo>
                    <a:pt x="0" y="19"/>
                  </a:lnTo>
                  <a:lnTo>
                    <a:pt x="1" y="24"/>
                  </a:lnTo>
                  <a:lnTo>
                    <a:pt x="5" y="27"/>
                  </a:lnTo>
                  <a:lnTo>
                    <a:pt x="6" y="33"/>
                  </a:lnTo>
                  <a:lnTo>
                    <a:pt x="11" y="36"/>
                  </a:lnTo>
                  <a:lnTo>
                    <a:pt x="11" y="32"/>
                  </a:lnTo>
                  <a:lnTo>
                    <a:pt x="13" y="30"/>
                  </a:lnTo>
                  <a:lnTo>
                    <a:pt x="13" y="26"/>
                  </a:lnTo>
                  <a:lnTo>
                    <a:pt x="10" y="22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7" name="Freeform 553">
              <a:extLst>
                <a:ext uri="{FF2B5EF4-FFF2-40B4-BE49-F238E27FC236}">
                  <a16:creationId xmlns:a16="http://schemas.microsoft.com/office/drawing/2014/main" id="{3C146C26-EF8A-4EC7-A6FF-DEA235E834FC}"/>
                </a:ext>
              </a:extLst>
            </p:cNvPr>
            <p:cNvSpPr>
              <a:spLocks/>
            </p:cNvSpPr>
            <p:nvPr/>
          </p:nvSpPr>
          <p:spPr bwMode="gray">
            <a:xfrm>
              <a:off x="7127645" y="5987410"/>
              <a:ext cx="20733" cy="17543"/>
            </a:xfrm>
            <a:custGeom>
              <a:avLst/>
              <a:gdLst>
                <a:gd name="T0" fmla="*/ 4 w 38"/>
                <a:gd name="T1" fmla="*/ 19 h 34"/>
                <a:gd name="T2" fmla="*/ 19 w 38"/>
                <a:gd name="T3" fmla="*/ 23 h 34"/>
                <a:gd name="T4" fmla="*/ 35 w 38"/>
                <a:gd name="T5" fmla="*/ 5 h 34"/>
                <a:gd name="T6" fmla="*/ 4 w 38"/>
                <a:gd name="T7" fmla="*/ 1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34">
                  <a:moveTo>
                    <a:pt x="4" y="19"/>
                  </a:moveTo>
                  <a:cubicBezTo>
                    <a:pt x="0" y="34"/>
                    <a:pt x="11" y="27"/>
                    <a:pt x="19" y="23"/>
                  </a:cubicBezTo>
                  <a:cubicBezTo>
                    <a:pt x="38" y="13"/>
                    <a:pt x="35" y="5"/>
                    <a:pt x="35" y="5"/>
                  </a:cubicBezTo>
                  <a:cubicBezTo>
                    <a:pt x="35" y="5"/>
                    <a:pt x="5" y="0"/>
                    <a:pt x="4" y="19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8" name="Freeform 554">
              <a:extLst>
                <a:ext uri="{FF2B5EF4-FFF2-40B4-BE49-F238E27FC236}">
                  <a16:creationId xmlns:a16="http://schemas.microsoft.com/office/drawing/2014/main" id="{7C7E90DA-10AF-46F2-ACC8-2A93554ED301}"/>
                </a:ext>
              </a:extLst>
            </p:cNvPr>
            <p:cNvSpPr>
              <a:spLocks/>
            </p:cNvSpPr>
            <p:nvPr/>
          </p:nvSpPr>
          <p:spPr bwMode="gray">
            <a:xfrm>
              <a:off x="7130834" y="5842282"/>
              <a:ext cx="20733" cy="14354"/>
            </a:xfrm>
            <a:custGeom>
              <a:avLst/>
              <a:gdLst>
                <a:gd name="T0" fmla="*/ 19 w 37"/>
                <a:gd name="T1" fmla="*/ 7 h 26"/>
                <a:gd name="T2" fmla="*/ 18 w 37"/>
                <a:gd name="T3" fmla="*/ 22 h 26"/>
                <a:gd name="T4" fmla="*/ 19 w 37"/>
                <a:gd name="T5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7"/>
                  </a:moveTo>
                  <a:cubicBezTo>
                    <a:pt x="0" y="14"/>
                    <a:pt x="10" y="26"/>
                    <a:pt x="18" y="22"/>
                  </a:cubicBezTo>
                  <a:cubicBezTo>
                    <a:pt x="37" y="15"/>
                    <a:pt x="34" y="0"/>
                    <a:pt x="19" y="7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9" name="Freeform 555">
              <a:extLst>
                <a:ext uri="{FF2B5EF4-FFF2-40B4-BE49-F238E27FC236}">
                  <a16:creationId xmlns:a16="http://schemas.microsoft.com/office/drawing/2014/main" id="{FB2D5956-CED5-4E5E-9AA0-FB1F13D7C5AB}"/>
                </a:ext>
              </a:extLst>
            </p:cNvPr>
            <p:cNvSpPr>
              <a:spLocks/>
            </p:cNvSpPr>
            <p:nvPr/>
          </p:nvSpPr>
          <p:spPr bwMode="gray">
            <a:xfrm>
              <a:off x="7199412" y="4689235"/>
              <a:ext cx="23923" cy="27112"/>
            </a:xfrm>
            <a:custGeom>
              <a:avLst/>
              <a:gdLst>
                <a:gd name="T0" fmla="*/ 0 w 15"/>
                <a:gd name="T1" fmla="*/ 17 h 17"/>
                <a:gd name="T2" fmla="*/ 3 w 15"/>
                <a:gd name="T3" fmla="*/ 16 h 17"/>
                <a:gd name="T4" fmla="*/ 10 w 15"/>
                <a:gd name="T5" fmla="*/ 8 h 17"/>
                <a:gd name="T6" fmla="*/ 15 w 15"/>
                <a:gd name="T7" fmla="*/ 0 h 17"/>
                <a:gd name="T8" fmla="*/ 8 w 15"/>
                <a:gd name="T9" fmla="*/ 6 h 17"/>
                <a:gd name="T10" fmla="*/ 0 w 15"/>
                <a:gd name="T1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7">
                  <a:moveTo>
                    <a:pt x="0" y="17"/>
                  </a:moveTo>
                  <a:lnTo>
                    <a:pt x="3" y="16"/>
                  </a:lnTo>
                  <a:lnTo>
                    <a:pt x="10" y="8"/>
                  </a:lnTo>
                  <a:lnTo>
                    <a:pt x="15" y="0"/>
                  </a:lnTo>
                  <a:lnTo>
                    <a:pt x="8" y="6"/>
                  </a:lnTo>
                  <a:lnTo>
                    <a:pt x="0" y="17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0" name="Freeform 556">
              <a:extLst>
                <a:ext uri="{FF2B5EF4-FFF2-40B4-BE49-F238E27FC236}">
                  <a16:creationId xmlns:a16="http://schemas.microsoft.com/office/drawing/2014/main" id="{EA03D2A7-573B-4077-A3E2-3B65A5D3C145}"/>
                </a:ext>
              </a:extLst>
            </p:cNvPr>
            <p:cNvSpPr>
              <a:spLocks/>
            </p:cNvSpPr>
            <p:nvPr/>
          </p:nvSpPr>
          <p:spPr bwMode="gray">
            <a:xfrm>
              <a:off x="6510454" y="3810496"/>
              <a:ext cx="1416190" cy="966454"/>
            </a:xfrm>
            <a:custGeom>
              <a:avLst/>
              <a:gdLst>
                <a:gd name="T0" fmla="*/ 2675 w 2677"/>
                <a:gd name="T1" fmla="*/ 736 h 1826"/>
                <a:gd name="T2" fmla="*/ 2596 w 2677"/>
                <a:gd name="T3" fmla="*/ 576 h 1826"/>
                <a:gd name="T4" fmla="*/ 2615 w 2677"/>
                <a:gd name="T5" fmla="*/ 412 h 1826"/>
                <a:gd name="T6" fmla="*/ 2499 w 2677"/>
                <a:gd name="T7" fmla="*/ 330 h 1826"/>
                <a:gd name="T8" fmla="*/ 2408 w 2677"/>
                <a:gd name="T9" fmla="*/ 341 h 1826"/>
                <a:gd name="T10" fmla="*/ 2265 w 2677"/>
                <a:gd name="T11" fmla="*/ 365 h 1826"/>
                <a:gd name="T12" fmla="*/ 2146 w 2677"/>
                <a:gd name="T13" fmla="*/ 275 h 1826"/>
                <a:gd name="T14" fmla="*/ 2004 w 2677"/>
                <a:gd name="T15" fmla="*/ 349 h 1826"/>
                <a:gd name="T16" fmla="*/ 1810 w 2677"/>
                <a:gd name="T17" fmla="*/ 255 h 1826"/>
                <a:gd name="T18" fmla="*/ 1688 w 2677"/>
                <a:gd name="T19" fmla="*/ 223 h 1826"/>
                <a:gd name="T20" fmla="*/ 1644 w 2677"/>
                <a:gd name="T21" fmla="*/ 113 h 1826"/>
                <a:gd name="T22" fmla="*/ 1439 w 2677"/>
                <a:gd name="T23" fmla="*/ 20 h 1826"/>
                <a:gd name="T24" fmla="*/ 1268 w 2677"/>
                <a:gd name="T25" fmla="*/ 164 h 1826"/>
                <a:gd name="T26" fmla="*/ 1030 w 2677"/>
                <a:gd name="T27" fmla="*/ 363 h 1826"/>
                <a:gd name="T28" fmla="*/ 922 w 2677"/>
                <a:gd name="T29" fmla="*/ 358 h 1826"/>
                <a:gd name="T30" fmla="*/ 806 w 2677"/>
                <a:gd name="T31" fmla="*/ 360 h 1826"/>
                <a:gd name="T32" fmla="*/ 653 w 2677"/>
                <a:gd name="T33" fmla="*/ 361 h 1826"/>
                <a:gd name="T34" fmla="*/ 447 w 2677"/>
                <a:gd name="T35" fmla="*/ 351 h 1826"/>
                <a:gd name="T36" fmla="*/ 145 w 2677"/>
                <a:gd name="T37" fmla="*/ 490 h 1826"/>
                <a:gd name="T38" fmla="*/ 211 w 2677"/>
                <a:gd name="T39" fmla="*/ 611 h 1826"/>
                <a:gd name="T40" fmla="*/ 186 w 2677"/>
                <a:gd name="T41" fmla="*/ 752 h 1826"/>
                <a:gd name="T42" fmla="*/ 108 w 2677"/>
                <a:gd name="T43" fmla="*/ 1065 h 1826"/>
                <a:gd name="T44" fmla="*/ 6 w 2677"/>
                <a:gd name="T45" fmla="*/ 1236 h 1826"/>
                <a:gd name="T46" fmla="*/ 122 w 2677"/>
                <a:gd name="T47" fmla="*/ 1322 h 1826"/>
                <a:gd name="T48" fmla="*/ 344 w 2677"/>
                <a:gd name="T49" fmla="*/ 1306 h 1826"/>
                <a:gd name="T50" fmla="*/ 709 w 2677"/>
                <a:gd name="T51" fmla="*/ 1174 h 1826"/>
                <a:gd name="T52" fmla="*/ 782 w 2677"/>
                <a:gd name="T53" fmla="*/ 1136 h 1826"/>
                <a:gd name="T54" fmla="*/ 920 w 2677"/>
                <a:gd name="T55" fmla="*/ 1150 h 1826"/>
                <a:gd name="T56" fmla="*/ 1039 w 2677"/>
                <a:gd name="T57" fmla="*/ 1156 h 1826"/>
                <a:gd name="T58" fmla="*/ 1126 w 2677"/>
                <a:gd name="T59" fmla="*/ 1297 h 1826"/>
                <a:gd name="T60" fmla="*/ 1263 w 2677"/>
                <a:gd name="T61" fmla="*/ 1411 h 1826"/>
                <a:gd name="T62" fmla="*/ 1202 w 2677"/>
                <a:gd name="T63" fmla="*/ 1511 h 1826"/>
                <a:gd name="T64" fmla="*/ 1131 w 2677"/>
                <a:gd name="T65" fmla="*/ 1676 h 1826"/>
                <a:gd name="T66" fmla="*/ 1102 w 2677"/>
                <a:gd name="T67" fmla="*/ 1813 h 1826"/>
                <a:gd name="T68" fmla="*/ 1302 w 2677"/>
                <a:gd name="T69" fmla="*/ 1798 h 1826"/>
                <a:gd name="T70" fmla="*/ 1271 w 2677"/>
                <a:gd name="T71" fmla="*/ 1721 h 1826"/>
                <a:gd name="T72" fmla="*/ 1303 w 2677"/>
                <a:gd name="T73" fmla="*/ 1681 h 1826"/>
                <a:gd name="T74" fmla="*/ 1393 w 2677"/>
                <a:gd name="T75" fmla="*/ 1601 h 1826"/>
                <a:gd name="T76" fmla="*/ 1418 w 2677"/>
                <a:gd name="T77" fmla="*/ 1464 h 1826"/>
                <a:gd name="T78" fmla="*/ 1563 w 2677"/>
                <a:gd name="T79" fmla="*/ 1314 h 1826"/>
                <a:gd name="T80" fmla="*/ 1525 w 2677"/>
                <a:gd name="T81" fmla="*/ 1408 h 1826"/>
                <a:gd name="T82" fmla="*/ 1617 w 2677"/>
                <a:gd name="T83" fmla="*/ 1451 h 1826"/>
                <a:gd name="T84" fmla="*/ 1893 w 2677"/>
                <a:gd name="T85" fmla="*/ 1456 h 1826"/>
                <a:gd name="T86" fmla="*/ 1749 w 2677"/>
                <a:gd name="T87" fmla="*/ 1587 h 1826"/>
                <a:gd name="T88" fmla="*/ 1840 w 2677"/>
                <a:gd name="T89" fmla="*/ 1641 h 1826"/>
                <a:gd name="T90" fmla="*/ 1986 w 2677"/>
                <a:gd name="T91" fmla="*/ 1805 h 1826"/>
                <a:gd name="T92" fmla="*/ 2226 w 2677"/>
                <a:gd name="T93" fmla="*/ 1552 h 1826"/>
                <a:gd name="T94" fmla="*/ 2313 w 2677"/>
                <a:gd name="T95" fmla="*/ 1442 h 1826"/>
                <a:gd name="T96" fmla="*/ 2062 w 2677"/>
                <a:gd name="T97" fmla="*/ 1457 h 1826"/>
                <a:gd name="T98" fmla="*/ 2038 w 2677"/>
                <a:gd name="T99" fmla="*/ 1406 h 1826"/>
                <a:gd name="T100" fmla="*/ 1897 w 2677"/>
                <a:gd name="T101" fmla="*/ 1376 h 1826"/>
                <a:gd name="T102" fmla="*/ 2008 w 2677"/>
                <a:gd name="T103" fmla="*/ 1401 h 1826"/>
                <a:gd name="T104" fmla="*/ 2083 w 2677"/>
                <a:gd name="T105" fmla="*/ 1320 h 1826"/>
                <a:gd name="T106" fmla="*/ 2186 w 2677"/>
                <a:gd name="T107" fmla="*/ 1187 h 1826"/>
                <a:gd name="T108" fmla="*/ 2313 w 2677"/>
                <a:gd name="T109" fmla="*/ 1109 h 1826"/>
                <a:gd name="T110" fmla="*/ 2496 w 2677"/>
                <a:gd name="T111" fmla="*/ 972 h 1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677" h="1826">
                  <a:moveTo>
                    <a:pt x="2495" y="969"/>
                  </a:moveTo>
                  <a:cubicBezTo>
                    <a:pt x="2493" y="957"/>
                    <a:pt x="2488" y="943"/>
                    <a:pt x="2479" y="926"/>
                  </a:cubicBezTo>
                  <a:cubicBezTo>
                    <a:pt x="2465" y="902"/>
                    <a:pt x="2467" y="856"/>
                    <a:pt x="2490" y="846"/>
                  </a:cubicBezTo>
                  <a:cubicBezTo>
                    <a:pt x="2513" y="836"/>
                    <a:pt x="2532" y="825"/>
                    <a:pt x="2533" y="814"/>
                  </a:cubicBezTo>
                  <a:cubicBezTo>
                    <a:pt x="2530" y="798"/>
                    <a:pt x="2527" y="783"/>
                    <a:pt x="2553" y="773"/>
                  </a:cubicBezTo>
                  <a:cubicBezTo>
                    <a:pt x="2580" y="766"/>
                    <a:pt x="2677" y="759"/>
                    <a:pt x="2675" y="736"/>
                  </a:cubicBezTo>
                  <a:cubicBezTo>
                    <a:pt x="2676" y="713"/>
                    <a:pt x="2658" y="697"/>
                    <a:pt x="2658" y="697"/>
                  </a:cubicBezTo>
                  <a:cubicBezTo>
                    <a:pt x="2670" y="686"/>
                    <a:pt x="2670" y="686"/>
                    <a:pt x="2670" y="686"/>
                  </a:cubicBezTo>
                  <a:cubicBezTo>
                    <a:pt x="2668" y="637"/>
                    <a:pt x="2668" y="637"/>
                    <a:pt x="2668" y="637"/>
                  </a:cubicBezTo>
                  <a:cubicBezTo>
                    <a:pt x="2650" y="632"/>
                    <a:pt x="2650" y="632"/>
                    <a:pt x="2650" y="632"/>
                  </a:cubicBezTo>
                  <a:cubicBezTo>
                    <a:pt x="2650" y="632"/>
                    <a:pt x="2666" y="606"/>
                    <a:pt x="2640" y="589"/>
                  </a:cubicBezTo>
                  <a:cubicBezTo>
                    <a:pt x="2619" y="573"/>
                    <a:pt x="2596" y="576"/>
                    <a:pt x="2596" y="576"/>
                  </a:cubicBezTo>
                  <a:cubicBezTo>
                    <a:pt x="2598" y="522"/>
                    <a:pt x="2598" y="522"/>
                    <a:pt x="2598" y="522"/>
                  </a:cubicBezTo>
                  <a:cubicBezTo>
                    <a:pt x="2633" y="512"/>
                    <a:pt x="2633" y="512"/>
                    <a:pt x="2633" y="512"/>
                  </a:cubicBezTo>
                  <a:cubicBezTo>
                    <a:pt x="2633" y="497"/>
                    <a:pt x="2633" y="497"/>
                    <a:pt x="2633" y="497"/>
                  </a:cubicBezTo>
                  <a:cubicBezTo>
                    <a:pt x="2573" y="498"/>
                    <a:pt x="2573" y="498"/>
                    <a:pt x="2573" y="498"/>
                  </a:cubicBezTo>
                  <a:cubicBezTo>
                    <a:pt x="2574" y="475"/>
                    <a:pt x="2574" y="475"/>
                    <a:pt x="2574" y="475"/>
                  </a:cubicBezTo>
                  <a:cubicBezTo>
                    <a:pt x="2574" y="475"/>
                    <a:pt x="2621" y="443"/>
                    <a:pt x="2615" y="412"/>
                  </a:cubicBezTo>
                  <a:cubicBezTo>
                    <a:pt x="2605" y="381"/>
                    <a:pt x="2583" y="369"/>
                    <a:pt x="2583" y="369"/>
                  </a:cubicBezTo>
                  <a:cubicBezTo>
                    <a:pt x="2585" y="330"/>
                    <a:pt x="2585" y="330"/>
                    <a:pt x="2585" y="330"/>
                  </a:cubicBezTo>
                  <a:cubicBezTo>
                    <a:pt x="2566" y="330"/>
                    <a:pt x="2566" y="330"/>
                    <a:pt x="2566" y="330"/>
                  </a:cubicBezTo>
                  <a:cubicBezTo>
                    <a:pt x="2558" y="352"/>
                    <a:pt x="2558" y="352"/>
                    <a:pt x="2558" y="352"/>
                  </a:cubicBezTo>
                  <a:cubicBezTo>
                    <a:pt x="2558" y="352"/>
                    <a:pt x="2535" y="359"/>
                    <a:pt x="2520" y="350"/>
                  </a:cubicBezTo>
                  <a:cubicBezTo>
                    <a:pt x="2506" y="342"/>
                    <a:pt x="2499" y="330"/>
                    <a:pt x="2499" y="330"/>
                  </a:cubicBezTo>
                  <a:cubicBezTo>
                    <a:pt x="2473" y="329"/>
                    <a:pt x="2473" y="329"/>
                    <a:pt x="2473" y="329"/>
                  </a:cubicBezTo>
                  <a:cubicBezTo>
                    <a:pt x="2468" y="340"/>
                    <a:pt x="2468" y="340"/>
                    <a:pt x="2468" y="340"/>
                  </a:cubicBezTo>
                  <a:cubicBezTo>
                    <a:pt x="2468" y="340"/>
                    <a:pt x="2450" y="343"/>
                    <a:pt x="2446" y="335"/>
                  </a:cubicBezTo>
                  <a:cubicBezTo>
                    <a:pt x="2443" y="327"/>
                    <a:pt x="2432" y="312"/>
                    <a:pt x="2432" y="312"/>
                  </a:cubicBezTo>
                  <a:cubicBezTo>
                    <a:pt x="2413" y="315"/>
                    <a:pt x="2413" y="315"/>
                    <a:pt x="2413" y="315"/>
                  </a:cubicBezTo>
                  <a:cubicBezTo>
                    <a:pt x="2408" y="341"/>
                    <a:pt x="2408" y="341"/>
                    <a:pt x="2408" y="341"/>
                  </a:cubicBezTo>
                  <a:cubicBezTo>
                    <a:pt x="2379" y="340"/>
                    <a:pt x="2379" y="340"/>
                    <a:pt x="2379" y="340"/>
                  </a:cubicBezTo>
                  <a:cubicBezTo>
                    <a:pt x="2346" y="319"/>
                    <a:pt x="2346" y="319"/>
                    <a:pt x="2346" y="319"/>
                  </a:cubicBezTo>
                  <a:cubicBezTo>
                    <a:pt x="2330" y="337"/>
                    <a:pt x="2330" y="337"/>
                    <a:pt x="2330" y="337"/>
                  </a:cubicBezTo>
                  <a:cubicBezTo>
                    <a:pt x="2278" y="320"/>
                    <a:pt x="2278" y="320"/>
                    <a:pt x="2278" y="320"/>
                  </a:cubicBezTo>
                  <a:cubicBezTo>
                    <a:pt x="2277" y="354"/>
                    <a:pt x="2277" y="354"/>
                    <a:pt x="2277" y="354"/>
                  </a:cubicBezTo>
                  <a:cubicBezTo>
                    <a:pt x="2265" y="365"/>
                    <a:pt x="2265" y="365"/>
                    <a:pt x="2265" y="365"/>
                  </a:cubicBezTo>
                  <a:cubicBezTo>
                    <a:pt x="2247" y="353"/>
                    <a:pt x="2247" y="353"/>
                    <a:pt x="2247" y="353"/>
                  </a:cubicBezTo>
                  <a:cubicBezTo>
                    <a:pt x="2213" y="351"/>
                    <a:pt x="2213" y="351"/>
                    <a:pt x="2213" y="351"/>
                  </a:cubicBezTo>
                  <a:cubicBezTo>
                    <a:pt x="2181" y="315"/>
                    <a:pt x="2181" y="315"/>
                    <a:pt x="2181" y="315"/>
                  </a:cubicBezTo>
                  <a:cubicBezTo>
                    <a:pt x="2178" y="300"/>
                    <a:pt x="2178" y="300"/>
                    <a:pt x="2178" y="300"/>
                  </a:cubicBezTo>
                  <a:cubicBezTo>
                    <a:pt x="2160" y="295"/>
                    <a:pt x="2160" y="295"/>
                    <a:pt x="2160" y="295"/>
                  </a:cubicBezTo>
                  <a:cubicBezTo>
                    <a:pt x="2146" y="275"/>
                    <a:pt x="2146" y="275"/>
                    <a:pt x="2146" y="275"/>
                  </a:cubicBezTo>
                  <a:cubicBezTo>
                    <a:pt x="2110" y="315"/>
                    <a:pt x="2110" y="315"/>
                    <a:pt x="2110" y="315"/>
                  </a:cubicBezTo>
                  <a:cubicBezTo>
                    <a:pt x="2110" y="315"/>
                    <a:pt x="2069" y="325"/>
                    <a:pt x="2064" y="336"/>
                  </a:cubicBezTo>
                  <a:cubicBezTo>
                    <a:pt x="2060" y="351"/>
                    <a:pt x="2048" y="374"/>
                    <a:pt x="2048" y="374"/>
                  </a:cubicBezTo>
                  <a:cubicBezTo>
                    <a:pt x="2029" y="369"/>
                    <a:pt x="2029" y="369"/>
                    <a:pt x="2029" y="369"/>
                  </a:cubicBezTo>
                  <a:cubicBezTo>
                    <a:pt x="2026" y="350"/>
                    <a:pt x="2026" y="350"/>
                    <a:pt x="2026" y="350"/>
                  </a:cubicBezTo>
                  <a:cubicBezTo>
                    <a:pt x="2004" y="349"/>
                    <a:pt x="2004" y="349"/>
                    <a:pt x="2004" y="349"/>
                  </a:cubicBezTo>
                  <a:cubicBezTo>
                    <a:pt x="2004" y="349"/>
                    <a:pt x="2003" y="364"/>
                    <a:pt x="1992" y="363"/>
                  </a:cubicBezTo>
                  <a:cubicBezTo>
                    <a:pt x="1981" y="363"/>
                    <a:pt x="1982" y="336"/>
                    <a:pt x="1963" y="339"/>
                  </a:cubicBezTo>
                  <a:cubicBezTo>
                    <a:pt x="1944" y="342"/>
                    <a:pt x="1940" y="349"/>
                    <a:pt x="1917" y="364"/>
                  </a:cubicBezTo>
                  <a:cubicBezTo>
                    <a:pt x="1898" y="378"/>
                    <a:pt x="1844" y="333"/>
                    <a:pt x="1844" y="333"/>
                  </a:cubicBezTo>
                  <a:cubicBezTo>
                    <a:pt x="1852" y="315"/>
                    <a:pt x="1852" y="315"/>
                    <a:pt x="1852" y="315"/>
                  </a:cubicBezTo>
                  <a:cubicBezTo>
                    <a:pt x="1810" y="255"/>
                    <a:pt x="1810" y="255"/>
                    <a:pt x="1810" y="255"/>
                  </a:cubicBezTo>
                  <a:cubicBezTo>
                    <a:pt x="1810" y="255"/>
                    <a:pt x="1822" y="229"/>
                    <a:pt x="1819" y="229"/>
                  </a:cubicBezTo>
                  <a:cubicBezTo>
                    <a:pt x="1815" y="229"/>
                    <a:pt x="1800" y="224"/>
                    <a:pt x="1800" y="224"/>
                  </a:cubicBezTo>
                  <a:cubicBezTo>
                    <a:pt x="1781" y="239"/>
                    <a:pt x="1781" y="239"/>
                    <a:pt x="1781" y="239"/>
                  </a:cubicBezTo>
                  <a:cubicBezTo>
                    <a:pt x="1781" y="239"/>
                    <a:pt x="1782" y="204"/>
                    <a:pt x="1764" y="203"/>
                  </a:cubicBezTo>
                  <a:cubicBezTo>
                    <a:pt x="1745" y="202"/>
                    <a:pt x="1710" y="239"/>
                    <a:pt x="1710" y="239"/>
                  </a:cubicBezTo>
                  <a:cubicBezTo>
                    <a:pt x="1688" y="223"/>
                    <a:pt x="1688" y="223"/>
                    <a:pt x="1688" y="223"/>
                  </a:cubicBezTo>
                  <a:cubicBezTo>
                    <a:pt x="1639" y="232"/>
                    <a:pt x="1639" y="232"/>
                    <a:pt x="1639" y="232"/>
                  </a:cubicBezTo>
                  <a:cubicBezTo>
                    <a:pt x="1644" y="205"/>
                    <a:pt x="1644" y="205"/>
                    <a:pt x="1644" y="205"/>
                  </a:cubicBezTo>
                  <a:cubicBezTo>
                    <a:pt x="1625" y="204"/>
                    <a:pt x="1625" y="204"/>
                    <a:pt x="1625" y="204"/>
                  </a:cubicBezTo>
                  <a:cubicBezTo>
                    <a:pt x="1625" y="204"/>
                    <a:pt x="1634" y="178"/>
                    <a:pt x="1616" y="166"/>
                  </a:cubicBezTo>
                  <a:cubicBezTo>
                    <a:pt x="1602" y="150"/>
                    <a:pt x="1590" y="145"/>
                    <a:pt x="1590" y="145"/>
                  </a:cubicBezTo>
                  <a:cubicBezTo>
                    <a:pt x="1590" y="145"/>
                    <a:pt x="1655" y="133"/>
                    <a:pt x="1644" y="113"/>
                  </a:cubicBezTo>
                  <a:cubicBezTo>
                    <a:pt x="1634" y="98"/>
                    <a:pt x="1593" y="92"/>
                    <a:pt x="1579" y="72"/>
                  </a:cubicBezTo>
                  <a:cubicBezTo>
                    <a:pt x="1565" y="52"/>
                    <a:pt x="1566" y="26"/>
                    <a:pt x="1566" y="26"/>
                  </a:cubicBezTo>
                  <a:cubicBezTo>
                    <a:pt x="1536" y="20"/>
                    <a:pt x="1536" y="20"/>
                    <a:pt x="1536" y="20"/>
                  </a:cubicBezTo>
                  <a:cubicBezTo>
                    <a:pt x="1536" y="20"/>
                    <a:pt x="1541" y="1"/>
                    <a:pt x="1511" y="0"/>
                  </a:cubicBezTo>
                  <a:cubicBezTo>
                    <a:pt x="1485" y="3"/>
                    <a:pt x="1484" y="22"/>
                    <a:pt x="1484" y="22"/>
                  </a:cubicBezTo>
                  <a:cubicBezTo>
                    <a:pt x="1439" y="20"/>
                    <a:pt x="1439" y="20"/>
                    <a:pt x="1439" y="20"/>
                  </a:cubicBezTo>
                  <a:cubicBezTo>
                    <a:pt x="1439" y="20"/>
                    <a:pt x="1415" y="60"/>
                    <a:pt x="1400" y="64"/>
                  </a:cubicBezTo>
                  <a:cubicBezTo>
                    <a:pt x="1385" y="67"/>
                    <a:pt x="1325" y="60"/>
                    <a:pt x="1325" y="60"/>
                  </a:cubicBezTo>
                  <a:cubicBezTo>
                    <a:pt x="1325" y="60"/>
                    <a:pt x="1326" y="114"/>
                    <a:pt x="1307" y="124"/>
                  </a:cubicBezTo>
                  <a:cubicBezTo>
                    <a:pt x="1295" y="135"/>
                    <a:pt x="1269" y="130"/>
                    <a:pt x="1258" y="129"/>
                  </a:cubicBezTo>
                  <a:cubicBezTo>
                    <a:pt x="1283" y="154"/>
                    <a:pt x="1283" y="154"/>
                    <a:pt x="1283" y="154"/>
                  </a:cubicBezTo>
                  <a:cubicBezTo>
                    <a:pt x="1268" y="164"/>
                    <a:pt x="1268" y="164"/>
                    <a:pt x="1268" y="164"/>
                  </a:cubicBezTo>
                  <a:cubicBezTo>
                    <a:pt x="1234" y="163"/>
                    <a:pt x="1234" y="163"/>
                    <a:pt x="1234" y="163"/>
                  </a:cubicBezTo>
                  <a:cubicBezTo>
                    <a:pt x="1234" y="163"/>
                    <a:pt x="1226" y="185"/>
                    <a:pt x="1188" y="187"/>
                  </a:cubicBezTo>
                  <a:cubicBezTo>
                    <a:pt x="1151" y="189"/>
                    <a:pt x="1144" y="258"/>
                    <a:pt x="1138" y="304"/>
                  </a:cubicBezTo>
                  <a:cubicBezTo>
                    <a:pt x="1132" y="353"/>
                    <a:pt x="1165" y="362"/>
                    <a:pt x="1153" y="381"/>
                  </a:cubicBezTo>
                  <a:cubicBezTo>
                    <a:pt x="1141" y="395"/>
                    <a:pt x="1120" y="360"/>
                    <a:pt x="1103" y="340"/>
                  </a:cubicBezTo>
                  <a:cubicBezTo>
                    <a:pt x="1081" y="316"/>
                    <a:pt x="1030" y="363"/>
                    <a:pt x="1030" y="363"/>
                  </a:cubicBezTo>
                  <a:cubicBezTo>
                    <a:pt x="1023" y="352"/>
                    <a:pt x="1023" y="352"/>
                    <a:pt x="1023" y="352"/>
                  </a:cubicBezTo>
                  <a:cubicBezTo>
                    <a:pt x="989" y="365"/>
                    <a:pt x="989" y="365"/>
                    <a:pt x="989" y="365"/>
                  </a:cubicBezTo>
                  <a:cubicBezTo>
                    <a:pt x="989" y="365"/>
                    <a:pt x="988" y="392"/>
                    <a:pt x="969" y="391"/>
                  </a:cubicBezTo>
                  <a:cubicBezTo>
                    <a:pt x="950" y="394"/>
                    <a:pt x="953" y="348"/>
                    <a:pt x="953" y="348"/>
                  </a:cubicBezTo>
                  <a:cubicBezTo>
                    <a:pt x="931" y="336"/>
                    <a:pt x="931" y="336"/>
                    <a:pt x="931" y="336"/>
                  </a:cubicBezTo>
                  <a:cubicBezTo>
                    <a:pt x="922" y="358"/>
                    <a:pt x="922" y="358"/>
                    <a:pt x="922" y="358"/>
                  </a:cubicBezTo>
                  <a:cubicBezTo>
                    <a:pt x="892" y="364"/>
                    <a:pt x="892" y="364"/>
                    <a:pt x="892" y="364"/>
                  </a:cubicBezTo>
                  <a:cubicBezTo>
                    <a:pt x="892" y="364"/>
                    <a:pt x="894" y="391"/>
                    <a:pt x="876" y="394"/>
                  </a:cubicBezTo>
                  <a:cubicBezTo>
                    <a:pt x="857" y="397"/>
                    <a:pt x="866" y="367"/>
                    <a:pt x="866" y="367"/>
                  </a:cubicBezTo>
                  <a:cubicBezTo>
                    <a:pt x="836" y="369"/>
                    <a:pt x="836" y="369"/>
                    <a:pt x="836" y="369"/>
                  </a:cubicBezTo>
                  <a:cubicBezTo>
                    <a:pt x="824" y="388"/>
                    <a:pt x="824" y="388"/>
                    <a:pt x="824" y="388"/>
                  </a:cubicBezTo>
                  <a:cubicBezTo>
                    <a:pt x="806" y="360"/>
                    <a:pt x="806" y="360"/>
                    <a:pt x="806" y="360"/>
                  </a:cubicBezTo>
                  <a:cubicBezTo>
                    <a:pt x="775" y="386"/>
                    <a:pt x="775" y="386"/>
                    <a:pt x="775" y="386"/>
                  </a:cubicBezTo>
                  <a:cubicBezTo>
                    <a:pt x="745" y="384"/>
                    <a:pt x="745" y="384"/>
                    <a:pt x="745" y="384"/>
                  </a:cubicBezTo>
                  <a:cubicBezTo>
                    <a:pt x="745" y="384"/>
                    <a:pt x="755" y="415"/>
                    <a:pt x="744" y="415"/>
                  </a:cubicBezTo>
                  <a:cubicBezTo>
                    <a:pt x="732" y="414"/>
                    <a:pt x="730" y="391"/>
                    <a:pt x="730" y="391"/>
                  </a:cubicBezTo>
                  <a:cubicBezTo>
                    <a:pt x="730" y="391"/>
                    <a:pt x="715" y="387"/>
                    <a:pt x="685" y="393"/>
                  </a:cubicBezTo>
                  <a:cubicBezTo>
                    <a:pt x="658" y="399"/>
                    <a:pt x="670" y="381"/>
                    <a:pt x="653" y="361"/>
                  </a:cubicBezTo>
                  <a:cubicBezTo>
                    <a:pt x="635" y="337"/>
                    <a:pt x="614" y="378"/>
                    <a:pt x="614" y="378"/>
                  </a:cubicBezTo>
                  <a:cubicBezTo>
                    <a:pt x="574" y="357"/>
                    <a:pt x="574" y="357"/>
                    <a:pt x="574" y="357"/>
                  </a:cubicBezTo>
                  <a:cubicBezTo>
                    <a:pt x="551" y="371"/>
                    <a:pt x="551" y="371"/>
                    <a:pt x="551" y="371"/>
                  </a:cubicBezTo>
                  <a:cubicBezTo>
                    <a:pt x="529" y="355"/>
                    <a:pt x="529" y="355"/>
                    <a:pt x="529" y="355"/>
                  </a:cubicBezTo>
                  <a:cubicBezTo>
                    <a:pt x="496" y="353"/>
                    <a:pt x="496" y="353"/>
                    <a:pt x="496" y="353"/>
                  </a:cubicBezTo>
                  <a:cubicBezTo>
                    <a:pt x="496" y="353"/>
                    <a:pt x="466" y="348"/>
                    <a:pt x="447" y="351"/>
                  </a:cubicBezTo>
                  <a:cubicBezTo>
                    <a:pt x="428" y="358"/>
                    <a:pt x="417" y="369"/>
                    <a:pt x="387" y="363"/>
                  </a:cubicBezTo>
                  <a:cubicBezTo>
                    <a:pt x="357" y="358"/>
                    <a:pt x="353" y="362"/>
                    <a:pt x="323" y="376"/>
                  </a:cubicBezTo>
                  <a:cubicBezTo>
                    <a:pt x="292" y="389"/>
                    <a:pt x="274" y="377"/>
                    <a:pt x="247" y="395"/>
                  </a:cubicBezTo>
                  <a:cubicBezTo>
                    <a:pt x="220" y="409"/>
                    <a:pt x="245" y="437"/>
                    <a:pt x="214" y="455"/>
                  </a:cubicBezTo>
                  <a:cubicBezTo>
                    <a:pt x="183" y="476"/>
                    <a:pt x="180" y="457"/>
                    <a:pt x="162" y="456"/>
                  </a:cubicBezTo>
                  <a:cubicBezTo>
                    <a:pt x="147" y="455"/>
                    <a:pt x="146" y="482"/>
                    <a:pt x="145" y="490"/>
                  </a:cubicBezTo>
                  <a:cubicBezTo>
                    <a:pt x="147" y="494"/>
                    <a:pt x="149" y="499"/>
                    <a:pt x="150" y="504"/>
                  </a:cubicBezTo>
                  <a:cubicBezTo>
                    <a:pt x="153" y="510"/>
                    <a:pt x="154" y="516"/>
                    <a:pt x="155" y="523"/>
                  </a:cubicBezTo>
                  <a:cubicBezTo>
                    <a:pt x="155" y="523"/>
                    <a:pt x="155" y="523"/>
                    <a:pt x="155" y="523"/>
                  </a:cubicBezTo>
                  <a:cubicBezTo>
                    <a:pt x="155" y="525"/>
                    <a:pt x="155" y="526"/>
                    <a:pt x="155" y="528"/>
                  </a:cubicBezTo>
                  <a:cubicBezTo>
                    <a:pt x="154" y="551"/>
                    <a:pt x="168" y="556"/>
                    <a:pt x="183" y="568"/>
                  </a:cubicBezTo>
                  <a:cubicBezTo>
                    <a:pt x="197" y="580"/>
                    <a:pt x="204" y="599"/>
                    <a:pt x="211" y="611"/>
                  </a:cubicBezTo>
                  <a:cubicBezTo>
                    <a:pt x="218" y="623"/>
                    <a:pt x="247" y="636"/>
                    <a:pt x="247" y="636"/>
                  </a:cubicBezTo>
                  <a:cubicBezTo>
                    <a:pt x="235" y="647"/>
                    <a:pt x="235" y="647"/>
                    <a:pt x="235" y="647"/>
                  </a:cubicBezTo>
                  <a:cubicBezTo>
                    <a:pt x="235" y="647"/>
                    <a:pt x="220" y="650"/>
                    <a:pt x="216" y="657"/>
                  </a:cubicBezTo>
                  <a:cubicBezTo>
                    <a:pt x="212" y="665"/>
                    <a:pt x="227" y="669"/>
                    <a:pt x="238" y="674"/>
                  </a:cubicBezTo>
                  <a:cubicBezTo>
                    <a:pt x="249" y="682"/>
                    <a:pt x="247" y="712"/>
                    <a:pt x="235" y="739"/>
                  </a:cubicBezTo>
                  <a:cubicBezTo>
                    <a:pt x="222" y="765"/>
                    <a:pt x="186" y="752"/>
                    <a:pt x="186" y="752"/>
                  </a:cubicBezTo>
                  <a:cubicBezTo>
                    <a:pt x="186" y="752"/>
                    <a:pt x="145" y="815"/>
                    <a:pt x="134" y="826"/>
                  </a:cubicBezTo>
                  <a:cubicBezTo>
                    <a:pt x="122" y="840"/>
                    <a:pt x="116" y="878"/>
                    <a:pt x="100" y="900"/>
                  </a:cubicBezTo>
                  <a:cubicBezTo>
                    <a:pt x="88" y="927"/>
                    <a:pt x="53" y="959"/>
                    <a:pt x="53" y="959"/>
                  </a:cubicBezTo>
                  <a:cubicBezTo>
                    <a:pt x="53" y="959"/>
                    <a:pt x="74" y="987"/>
                    <a:pt x="73" y="1006"/>
                  </a:cubicBezTo>
                  <a:cubicBezTo>
                    <a:pt x="76" y="1022"/>
                    <a:pt x="72" y="1033"/>
                    <a:pt x="75" y="1045"/>
                  </a:cubicBezTo>
                  <a:cubicBezTo>
                    <a:pt x="78" y="1056"/>
                    <a:pt x="108" y="1065"/>
                    <a:pt x="108" y="1065"/>
                  </a:cubicBezTo>
                  <a:cubicBezTo>
                    <a:pt x="103" y="1084"/>
                    <a:pt x="103" y="1084"/>
                    <a:pt x="103" y="1084"/>
                  </a:cubicBezTo>
                  <a:cubicBezTo>
                    <a:pt x="55" y="1067"/>
                    <a:pt x="55" y="1067"/>
                    <a:pt x="55" y="1067"/>
                  </a:cubicBezTo>
                  <a:cubicBezTo>
                    <a:pt x="34" y="1112"/>
                    <a:pt x="34" y="1112"/>
                    <a:pt x="34" y="1112"/>
                  </a:cubicBezTo>
                  <a:cubicBezTo>
                    <a:pt x="29" y="1157"/>
                    <a:pt x="29" y="1157"/>
                    <a:pt x="29" y="1157"/>
                  </a:cubicBezTo>
                  <a:cubicBezTo>
                    <a:pt x="29" y="1157"/>
                    <a:pt x="1" y="1183"/>
                    <a:pt x="1" y="1198"/>
                  </a:cubicBezTo>
                  <a:cubicBezTo>
                    <a:pt x="0" y="1213"/>
                    <a:pt x="6" y="1236"/>
                    <a:pt x="6" y="1236"/>
                  </a:cubicBezTo>
                  <a:cubicBezTo>
                    <a:pt x="6" y="1236"/>
                    <a:pt x="17" y="1237"/>
                    <a:pt x="25" y="1245"/>
                  </a:cubicBezTo>
                  <a:cubicBezTo>
                    <a:pt x="32" y="1249"/>
                    <a:pt x="42" y="1269"/>
                    <a:pt x="42" y="1269"/>
                  </a:cubicBezTo>
                  <a:cubicBezTo>
                    <a:pt x="42" y="1269"/>
                    <a:pt x="54" y="1265"/>
                    <a:pt x="65" y="1266"/>
                  </a:cubicBezTo>
                  <a:cubicBezTo>
                    <a:pt x="72" y="1270"/>
                    <a:pt x="72" y="1282"/>
                    <a:pt x="79" y="1290"/>
                  </a:cubicBezTo>
                  <a:cubicBezTo>
                    <a:pt x="86" y="1301"/>
                    <a:pt x="94" y="1290"/>
                    <a:pt x="120" y="1295"/>
                  </a:cubicBezTo>
                  <a:cubicBezTo>
                    <a:pt x="145" y="1304"/>
                    <a:pt x="122" y="1322"/>
                    <a:pt x="122" y="1322"/>
                  </a:cubicBezTo>
                  <a:cubicBezTo>
                    <a:pt x="133" y="1327"/>
                    <a:pt x="133" y="1327"/>
                    <a:pt x="133" y="1327"/>
                  </a:cubicBezTo>
                  <a:cubicBezTo>
                    <a:pt x="141" y="1308"/>
                    <a:pt x="141" y="1308"/>
                    <a:pt x="141" y="1308"/>
                  </a:cubicBezTo>
                  <a:cubicBezTo>
                    <a:pt x="156" y="1312"/>
                    <a:pt x="156" y="1312"/>
                    <a:pt x="156" y="1312"/>
                  </a:cubicBezTo>
                  <a:cubicBezTo>
                    <a:pt x="156" y="1312"/>
                    <a:pt x="154" y="1274"/>
                    <a:pt x="173" y="1275"/>
                  </a:cubicBezTo>
                  <a:cubicBezTo>
                    <a:pt x="195" y="1276"/>
                    <a:pt x="175" y="1309"/>
                    <a:pt x="220" y="1308"/>
                  </a:cubicBezTo>
                  <a:cubicBezTo>
                    <a:pt x="261" y="1306"/>
                    <a:pt x="344" y="1306"/>
                    <a:pt x="344" y="1306"/>
                  </a:cubicBezTo>
                  <a:cubicBezTo>
                    <a:pt x="344" y="1306"/>
                    <a:pt x="375" y="1285"/>
                    <a:pt x="393" y="1293"/>
                  </a:cubicBezTo>
                  <a:cubicBezTo>
                    <a:pt x="408" y="1298"/>
                    <a:pt x="439" y="1345"/>
                    <a:pt x="473" y="1339"/>
                  </a:cubicBezTo>
                  <a:cubicBezTo>
                    <a:pt x="507" y="1329"/>
                    <a:pt x="467" y="1304"/>
                    <a:pt x="524" y="1292"/>
                  </a:cubicBezTo>
                  <a:cubicBezTo>
                    <a:pt x="577" y="1279"/>
                    <a:pt x="638" y="1251"/>
                    <a:pt x="638" y="1251"/>
                  </a:cubicBezTo>
                  <a:cubicBezTo>
                    <a:pt x="638" y="1251"/>
                    <a:pt x="647" y="1204"/>
                    <a:pt x="679" y="1183"/>
                  </a:cubicBezTo>
                  <a:cubicBezTo>
                    <a:pt x="687" y="1178"/>
                    <a:pt x="697" y="1174"/>
                    <a:pt x="709" y="1174"/>
                  </a:cubicBezTo>
                  <a:cubicBezTo>
                    <a:pt x="709" y="1163"/>
                    <a:pt x="709" y="1163"/>
                    <a:pt x="709" y="1163"/>
                  </a:cubicBezTo>
                  <a:cubicBezTo>
                    <a:pt x="721" y="1163"/>
                    <a:pt x="721" y="1163"/>
                    <a:pt x="721" y="1163"/>
                  </a:cubicBezTo>
                  <a:cubicBezTo>
                    <a:pt x="721" y="1163"/>
                    <a:pt x="699" y="1139"/>
                    <a:pt x="718" y="1136"/>
                  </a:cubicBezTo>
                  <a:cubicBezTo>
                    <a:pt x="741" y="1130"/>
                    <a:pt x="744" y="1145"/>
                    <a:pt x="755" y="1146"/>
                  </a:cubicBezTo>
                  <a:cubicBezTo>
                    <a:pt x="763" y="1146"/>
                    <a:pt x="760" y="1123"/>
                    <a:pt x="760" y="1123"/>
                  </a:cubicBezTo>
                  <a:cubicBezTo>
                    <a:pt x="782" y="1136"/>
                    <a:pt x="782" y="1136"/>
                    <a:pt x="782" y="1136"/>
                  </a:cubicBezTo>
                  <a:cubicBezTo>
                    <a:pt x="798" y="1117"/>
                    <a:pt x="798" y="1117"/>
                    <a:pt x="798" y="1117"/>
                  </a:cubicBezTo>
                  <a:cubicBezTo>
                    <a:pt x="824" y="1122"/>
                    <a:pt x="824" y="1122"/>
                    <a:pt x="824" y="1122"/>
                  </a:cubicBezTo>
                  <a:cubicBezTo>
                    <a:pt x="824" y="1122"/>
                    <a:pt x="817" y="1091"/>
                    <a:pt x="847" y="1104"/>
                  </a:cubicBezTo>
                  <a:cubicBezTo>
                    <a:pt x="873" y="1113"/>
                    <a:pt x="891" y="1129"/>
                    <a:pt x="891" y="1129"/>
                  </a:cubicBezTo>
                  <a:cubicBezTo>
                    <a:pt x="913" y="1130"/>
                    <a:pt x="913" y="1130"/>
                    <a:pt x="913" y="1130"/>
                  </a:cubicBezTo>
                  <a:cubicBezTo>
                    <a:pt x="920" y="1150"/>
                    <a:pt x="920" y="1150"/>
                    <a:pt x="920" y="1150"/>
                  </a:cubicBezTo>
                  <a:cubicBezTo>
                    <a:pt x="961" y="1137"/>
                    <a:pt x="961" y="1137"/>
                    <a:pt x="961" y="1137"/>
                  </a:cubicBezTo>
                  <a:cubicBezTo>
                    <a:pt x="957" y="1159"/>
                    <a:pt x="957" y="1159"/>
                    <a:pt x="957" y="1159"/>
                  </a:cubicBezTo>
                  <a:cubicBezTo>
                    <a:pt x="972" y="1156"/>
                    <a:pt x="972" y="1156"/>
                    <a:pt x="972" y="1156"/>
                  </a:cubicBezTo>
                  <a:cubicBezTo>
                    <a:pt x="990" y="1172"/>
                    <a:pt x="990" y="1172"/>
                    <a:pt x="990" y="1172"/>
                  </a:cubicBezTo>
                  <a:cubicBezTo>
                    <a:pt x="990" y="1172"/>
                    <a:pt x="979" y="1149"/>
                    <a:pt x="991" y="1149"/>
                  </a:cubicBezTo>
                  <a:cubicBezTo>
                    <a:pt x="1002" y="1150"/>
                    <a:pt x="1039" y="1156"/>
                    <a:pt x="1039" y="1156"/>
                  </a:cubicBezTo>
                  <a:cubicBezTo>
                    <a:pt x="1056" y="1187"/>
                    <a:pt x="1056" y="1187"/>
                    <a:pt x="1056" y="1187"/>
                  </a:cubicBezTo>
                  <a:cubicBezTo>
                    <a:pt x="1083" y="1184"/>
                    <a:pt x="1083" y="1184"/>
                    <a:pt x="1083" y="1184"/>
                  </a:cubicBezTo>
                  <a:cubicBezTo>
                    <a:pt x="1095" y="1170"/>
                    <a:pt x="1095" y="1170"/>
                    <a:pt x="1095" y="1170"/>
                  </a:cubicBezTo>
                  <a:cubicBezTo>
                    <a:pt x="1095" y="1170"/>
                    <a:pt x="1123" y="1209"/>
                    <a:pt x="1122" y="1228"/>
                  </a:cubicBezTo>
                  <a:cubicBezTo>
                    <a:pt x="1121" y="1251"/>
                    <a:pt x="1112" y="1274"/>
                    <a:pt x="1112" y="1274"/>
                  </a:cubicBezTo>
                  <a:cubicBezTo>
                    <a:pt x="1126" y="1297"/>
                    <a:pt x="1126" y="1297"/>
                    <a:pt x="1126" y="1297"/>
                  </a:cubicBezTo>
                  <a:cubicBezTo>
                    <a:pt x="1126" y="1297"/>
                    <a:pt x="1141" y="1294"/>
                    <a:pt x="1145" y="1298"/>
                  </a:cubicBezTo>
                  <a:cubicBezTo>
                    <a:pt x="1148" y="1302"/>
                    <a:pt x="1174" y="1323"/>
                    <a:pt x="1174" y="1323"/>
                  </a:cubicBezTo>
                  <a:cubicBezTo>
                    <a:pt x="1186" y="1304"/>
                    <a:pt x="1186" y="1304"/>
                    <a:pt x="1186" y="1304"/>
                  </a:cubicBezTo>
                  <a:cubicBezTo>
                    <a:pt x="1199" y="1335"/>
                    <a:pt x="1199" y="1335"/>
                    <a:pt x="1199" y="1335"/>
                  </a:cubicBezTo>
                  <a:cubicBezTo>
                    <a:pt x="1199" y="1335"/>
                    <a:pt x="1189" y="1392"/>
                    <a:pt x="1215" y="1397"/>
                  </a:cubicBezTo>
                  <a:cubicBezTo>
                    <a:pt x="1237" y="1402"/>
                    <a:pt x="1253" y="1388"/>
                    <a:pt x="1263" y="1411"/>
                  </a:cubicBezTo>
                  <a:cubicBezTo>
                    <a:pt x="1277" y="1431"/>
                    <a:pt x="1260" y="1487"/>
                    <a:pt x="1274" y="1492"/>
                  </a:cubicBezTo>
                  <a:cubicBezTo>
                    <a:pt x="1289" y="1496"/>
                    <a:pt x="1315" y="1509"/>
                    <a:pt x="1315" y="1509"/>
                  </a:cubicBezTo>
                  <a:cubicBezTo>
                    <a:pt x="1273" y="1526"/>
                    <a:pt x="1273" y="1526"/>
                    <a:pt x="1273" y="1526"/>
                  </a:cubicBezTo>
                  <a:cubicBezTo>
                    <a:pt x="1273" y="1526"/>
                    <a:pt x="1266" y="1507"/>
                    <a:pt x="1259" y="1506"/>
                  </a:cubicBezTo>
                  <a:cubicBezTo>
                    <a:pt x="1251" y="1506"/>
                    <a:pt x="1258" y="1529"/>
                    <a:pt x="1243" y="1532"/>
                  </a:cubicBezTo>
                  <a:cubicBezTo>
                    <a:pt x="1227" y="1536"/>
                    <a:pt x="1202" y="1511"/>
                    <a:pt x="1202" y="1511"/>
                  </a:cubicBezTo>
                  <a:cubicBezTo>
                    <a:pt x="1202" y="1511"/>
                    <a:pt x="1190" y="1541"/>
                    <a:pt x="1179" y="1541"/>
                  </a:cubicBezTo>
                  <a:cubicBezTo>
                    <a:pt x="1167" y="1540"/>
                    <a:pt x="1189" y="1476"/>
                    <a:pt x="1131" y="1519"/>
                  </a:cubicBezTo>
                  <a:cubicBezTo>
                    <a:pt x="1111" y="1538"/>
                    <a:pt x="1154" y="1586"/>
                    <a:pt x="1154" y="1586"/>
                  </a:cubicBezTo>
                  <a:cubicBezTo>
                    <a:pt x="1152" y="1635"/>
                    <a:pt x="1152" y="1635"/>
                    <a:pt x="1152" y="1635"/>
                  </a:cubicBezTo>
                  <a:cubicBezTo>
                    <a:pt x="1121" y="1657"/>
                    <a:pt x="1121" y="1657"/>
                    <a:pt x="1121" y="1657"/>
                  </a:cubicBezTo>
                  <a:cubicBezTo>
                    <a:pt x="1131" y="1676"/>
                    <a:pt x="1131" y="1676"/>
                    <a:pt x="1131" y="1676"/>
                  </a:cubicBezTo>
                  <a:cubicBezTo>
                    <a:pt x="1088" y="1716"/>
                    <a:pt x="1088" y="1716"/>
                    <a:pt x="1088" y="1716"/>
                  </a:cubicBezTo>
                  <a:cubicBezTo>
                    <a:pt x="1088" y="1716"/>
                    <a:pt x="1117" y="1748"/>
                    <a:pt x="1105" y="1759"/>
                  </a:cubicBezTo>
                  <a:cubicBezTo>
                    <a:pt x="1093" y="1774"/>
                    <a:pt x="1063" y="1765"/>
                    <a:pt x="1063" y="1765"/>
                  </a:cubicBezTo>
                  <a:cubicBezTo>
                    <a:pt x="1052" y="1776"/>
                    <a:pt x="1052" y="1776"/>
                    <a:pt x="1052" y="1776"/>
                  </a:cubicBezTo>
                  <a:cubicBezTo>
                    <a:pt x="1070" y="1784"/>
                    <a:pt x="1070" y="1784"/>
                    <a:pt x="1070" y="1784"/>
                  </a:cubicBezTo>
                  <a:cubicBezTo>
                    <a:pt x="1070" y="1784"/>
                    <a:pt x="1065" y="1803"/>
                    <a:pt x="1102" y="1813"/>
                  </a:cubicBezTo>
                  <a:cubicBezTo>
                    <a:pt x="1143" y="1826"/>
                    <a:pt x="1154" y="1823"/>
                    <a:pt x="1154" y="1823"/>
                  </a:cubicBezTo>
                  <a:cubicBezTo>
                    <a:pt x="1156" y="1796"/>
                    <a:pt x="1156" y="1796"/>
                    <a:pt x="1156" y="1796"/>
                  </a:cubicBezTo>
                  <a:cubicBezTo>
                    <a:pt x="1174" y="1797"/>
                    <a:pt x="1174" y="1797"/>
                    <a:pt x="1174" y="1797"/>
                  </a:cubicBezTo>
                  <a:cubicBezTo>
                    <a:pt x="1174" y="1797"/>
                    <a:pt x="1218" y="1745"/>
                    <a:pt x="1251" y="1751"/>
                  </a:cubicBezTo>
                  <a:cubicBezTo>
                    <a:pt x="1288" y="1760"/>
                    <a:pt x="1302" y="1795"/>
                    <a:pt x="1302" y="1795"/>
                  </a:cubicBezTo>
                  <a:cubicBezTo>
                    <a:pt x="1302" y="1795"/>
                    <a:pt x="1302" y="1796"/>
                    <a:pt x="1302" y="1798"/>
                  </a:cubicBezTo>
                  <a:cubicBezTo>
                    <a:pt x="1306" y="1791"/>
                    <a:pt x="1313" y="1780"/>
                    <a:pt x="1310" y="1769"/>
                  </a:cubicBezTo>
                  <a:cubicBezTo>
                    <a:pt x="1307" y="1757"/>
                    <a:pt x="1296" y="1745"/>
                    <a:pt x="1296" y="1745"/>
                  </a:cubicBezTo>
                  <a:cubicBezTo>
                    <a:pt x="1278" y="1741"/>
                    <a:pt x="1278" y="1741"/>
                    <a:pt x="1278" y="1741"/>
                  </a:cubicBezTo>
                  <a:cubicBezTo>
                    <a:pt x="1290" y="1726"/>
                    <a:pt x="1290" y="1726"/>
                    <a:pt x="1290" y="1726"/>
                  </a:cubicBezTo>
                  <a:cubicBezTo>
                    <a:pt x="1286" y="1722"/>
                    <a:pt x="1286" y="1722"/>
                    <a:pt x="1286" y="1722"/>
                  </a:cubicBezTo>
                  <a:cubicBezTo>
                    <a:pt x="1271" y="1721"/>
                    <a:pt x="1271" y="1721"/>
                    <a:pt x="1271" y="1721"/>
                  </a:cubicBezTo>
                  <a:cubicBezTo>
                    <a:pt x="1263" y="1663"/>
                    <a:pt x="1263" y="1663"/>
                    <a:pt x="1263" y="1663"/>
                  </a:cubicBezTo>
                  <a:cubicBezTo>
                    <a:pt x="1274" y="1660"/>
                    <a:pt x="1274" y="1660"/>
                    <a:pt x="1274" y="1660"/>
                  </a:cubicBezTo>
                  <a:cubicBezTo>
                    <a:pt x="1280" y="1687"/>
                    <a:pt x="1280" y="1687"/>
                    <a:pt x="1280" y="1687"/>
                  </a:cubicBezTo>
                  <a:cubicBezTo>
                    <a:pt x="1294" y="1711"/>
                    <a:pt x="1294" y="1711"/>
                    <a:pt x="1294" y="1711"/>
                  </a:cubicBezTo>
                  <a:cubicBezTo>
                    <a:pt x="1306" y="1696"/>
                    <a:pt x="1306" y="1696"/>
                    <a:pt x="1306" y="1696"/>
                  </a:cubicBezTo>
                  <a:cubicBezTo>
                    <a:pt x="1303" y="1681"/>
                    <a:pt x="1303" y="1681"/>
                    <a:pt x="1303" y="1681"/>
                  </a:cubicBezTo>
                  <a:cubicBezTo>
                    <a:pt x="1322" y="1678"/>
                    <a:pt x="1322" y="1678"/>
                    <a:pt x="1322" y="1678"/>
                  </a:cubicBezTo>
                  <a:cubicBezTo>
                    <a:pt x="1312" y="1647"/>
                    <a:pt x="1312" y="1647"/>
                    <a:pt x="1312" y="1647"/>
                  </a:cubicBezTo>
                  <a:cubicBezTo>
                    <a:pt x="1338" y="1652"/>
                    <a:pt x="1338" y="1652"/>
                    <a:pt x="1338" y="1652"/>
                  </a:cubicBezTo>
                  <a:cubicBezTo>
                    <a:pt x="1339" y="1636"/>
                    <a:pt x="1339" y="1636"/>
                    <a:pt x="1339" y="1636"/>
                  </a:cubicBezTo>
                  <a:cubicBezTo>
                    <a:pt x="1349" y="1648"/>
                    <a:pt x="1349" y="1648"/>
                    <a:pt x="1349" y="1648"/>
                  </a:cubicBezTo>
                  <a:cubicBezTo>
                    <a:pt x="1393" y="1601"/>
                    <a:pt x="1393" y="1601"/>
                    <a:pt x="1393" y="1601"/>
                  </a:cubicBezTo>
                  <a:cubicBezTo>
                    <a:pt x="1368" y="1565"/>
                    <a:pt x="1368" y="1565"/>
                    <a:pt x="1368" y="1565"/>
                  </a:cubicBezTo>
                  <a:cubicBezTo>
                    <a:pt x="1368" y="1565"/>
                    <a:pt x="1313" y="1555"/>
                    <a:pt x="1321" y="1536"/>
                  </a:cubicBezTo>
                  <a:cubicBezTo>
                    <a:pt x="1325" y="1521"/>
                    <a:pt x="1348" y="1526"/>
                    <a:pt x="1348" y="1526"/>
                  </a:cubicBezTo>
                  <a:cubicBezTo>
                    <a:pt x="1387" y="1574"/>
                    <a:pt x="1387" y="1574"/>
                    <a:pt x="1387" y="1574"/>
                  </a:cubicBezTo>
                  <a:cubicBezTo>
                    <a:pt x="1416" y="1495"/>
                    <a:pt x="1416" y="1495"/>
                    <a:pt x="1416" y="1495"/>
                  </a:cubicBezTo>
                  <a:cubicBezTo>
                    <a:pt x="1418" y="1464"/>
                    <a:pt x="1418" y="1464"/>
                    <a:pt x="1418" y="1464"/>
                  </a:cubicBezTo>
                  <a:cubicBezTo>
                    <a:pt x="1467" y="1448"/>
                    <a:pt x="1467" y="1448"/>
                    <a:pt x="1467" y="1448"/>
                  </a:cubicBezTo>
                  <a:cubicBezTo>
                    <a:pt x="1485" y="1387"/>
                    <a:pt x="1485" y="1387"/>
                    <a:pt x="1485" y="1387"/>
                  </a:cubicBezTo>
                  <a:cubicBezTo>
                    <a:pt x="1488" y="1410"/>
                    <a:pt x="1488" y="1410"/>
                    <a:pt x="1488" y="1410"/>
                  </a:cubicBezTo>
                  <a:cubicBezTo>
                    <a:pt x="1519" y="1385"/>
                    <a:pt x="1519" y="1385"/>
                    <a:pt x="1519" y="1385"/>
                  </a:cubicBezTo>
                  <a:cubicBezTo>
                    <a:pt x="1519" y="1385"/>
                    <a:pt x="1526" y="1389"/>
                    <a:pt x="1541" y="1382"/>
                  </a:cubicBezTo>
                  <a:cubicBezTo>
                    <a:pt x="1560" y="1379"/>
                    <a:pt x="1563" y="1314"/>
                    <a:pt x="1563" y="1314"/>
                  </a:cubicBezTo>
                  <a:cubicBezTo>
                    <a:pt x="1563" y="1314"/>
                    <a:pt x="1561" y="1364"/>
                    <a:pt x="1583" y="1365"/>
                  </a:cubicBezTo>
                  <a:cubicBezTo>
                    <a:pt x="1606" y="1366"/>
                    <a:pt x="1642" y="1379"/>
                    <a:pt x="1642" y="1379"/>
                  </a:cubicBezTo>
                  <a:cubicBezTo>
                    <a:pt x="1597" y="1389"/>
                    <a:pt x="1597" y="1389"/>
                    <a:pt x="1597" y="1389"/>
                  </a:cubicBezTo>
                  <a:cubicBezTo>
                    <a:pt x="1593" y="1400"/>
                    <a:pt x="1593" y="1400"/>
                    <a:pt x="1593" y="1400"/>
                  </a:cubicBezTo>
                  <a:cubicBezTo>
                    <a:pt x="1548" y="1402"/>
                    <a:pt x="1548" y="1402"/>
                    <a:pt x="1548" y="1402"/>
                  </a:cubicBezTo>
                  <a:cubicBezTo>
                    <a:pt x="1525" y="1408"/>
                    <a:pt x="1525" y="1408"/>
                    <a:pt x="1525" y="1408"/>
                  </a:cubicBezTo>
                  <a:cubicBezTo>
                    <a:pt x="1543" y="1417"/>
                    <a:pt x="1543" y="1417"/>
                    <a:pt x="1543" y="1417"/>
                  </a:cubicBezTo>
                  <a:cubicBezTo>
                    <a:pt x="1559" y="1414"/>
                    <a:pt x="1559" y="1414"/>
                    <a:pt x="1559" y="1414"/>
                  </a:cubicBezTo>
                  <a:cubicBezTo>
                    <a:pt x="1559" y="1414"/>
                    <a:pt x="1615" y="1409"/>
                    <a:pt x="1603" y="1420"/>
                  </a:cubicBezTo>
                  <a:cubicBezTo>
                    <a:pt x="1591" y="1434"/>
                    <a:pt x="1553" y="1452"/>
                    <a:pt x="1553" y="1452"/>
                  </a:cubicBezTo>
                  <a:cubicBezTo>
                    <a:pt x="1571" y="1460"/>
                    <a:pt x="1571" y="1460"/>
                    <a:pt x="1571" y="1460"/>
                  </a:cubicBezTo>
                  <a:cubicBezTo>
                    <a:pt x="1571" y="1460"/>
                    <a:pt x="1602" y="1442"/>
                    <a:pt x="1617" y="1451"/>
                  </a:cubicBezTo>
                  <a:cubicBezTo>
                    <a:pt x="1628" y="1459"/>
                    <a:pt x="1645" y="1479"/>
                    <a:pt x="1679" y="1477"/>
                  </a:cubicBezTo>
                  <a:cubicBezTo>
                    <a:pt x="1709" y="1471"/>
                    <a:pt x="1740" y="1449"/>
                    <a:pt x="1759" y="1442"/>
                  </a:cubicBezTo>
                  <a:cubicBezTo>
                    <a:pt x="1782" y="1436"/>
                    <a:pt x="1838" y="1438"/>
                    <a:pt x="1838" y="1438"/>
                  </a:cubicBezTo>
                  <a:cubicBezTo>
                    <a:pt x="1850" y="1412"/>
                    <a:pt x="1850" y="1412"/>
                    <a:pt x="1850" y="1412"/>
                  </a:cubicBezTo>
                  <a:cubicBezTo>
                    <a:pt x="1871" y="1451"/>
                    <a:pt x="1871" y="1451"/>
                    <a:pt x="1871" y="1451"/>
                  </a:cubicBezTo>
                  <a:cubicBezTo>
                    <a:pt x="1893" y="1456"/>
                    <a:pt x="1893" y="1456"/>
                    <a:pt x="1893" y="1456"/>
                  </a:cubicBezTo>
                  <a:cubicBezTo>
                    <a:pt x="1885" y="1483"/>
                    <a:pt x="1885" y="1483"/>
                    <a:pt x="1885" y="1483"/>
                  </a:cubicBezTo>
                  <a:cubicBezTo>
                    <a:pt x="1816" y="1510"/>
                    <a:pt x="1816" y="1510"/>
                    <a:pt x="1816" y="1510"/>
                  </a:cubicBezTo>
                  <a:cubicBezTo>
                    <a:pt x="1811" y="1529"/>
                    <a:pt x="1811" y="1529"/>
                    <a:pt x="1811" y="1529"/>
                  </a:cubicBezTo>
                  <a:cubicBezTo>
                    <a:pt x="1773" y="1554"/>
                    <a:pt x="1773" y="1554"/>
                    <a:pt x="1773" y="1554"/>
                  </a:cubicBezTo>
                  <a:cubicBezTo>
                    <a:pt x="1773" y="1554"/>
                    <a:pt x="1779" y="1573"/>
                    <a:pt x="1772" y="1577"/>
                  </a:cubicBezTo>
                  <a:cubicBezTo>
                    <a:pt x="1764" y="1584"/>
                    <a:pt x="1749" y="1587"/>
                    <a:pt x="1749" y="1587"/>
                  </a:cubicBezTo>
                  <a:cubicBezTo>
                    <a:pt x="1720" y="1639"/>
                    <a:pt x="1720" y="1639"/>
                    <a:pt x="1720" y="1639"/>
                  </a:cubicBezTo>
                  <a:cubicBezTo>
                    <a:pt x="1761" y="1641"/>
                    <a:pt x="1761" y="1641"/>
                    <a:pt x="1761" y="1641"/>
                  </a:cubicBezTo>
                  <a:cubicBezTo>
                    <a:pt x="1761" y="1641"/>
                    <a:pt x="1774" y="1619"/>
                    <a:pt x="1785" y="1619"/>
                  </a:cubicBezTo>
                  <a:cubicBezTo>
                    <a:pt x="1796" y="1616"/>
                    <a:pt x="1811" y="1625"/>
                    <a:pt x="1811" y="1625"/>
                  </a:cubicBezTo>
                  <a:cubicBezTo>
                    <a:pt x="1823" y="1602"/>
                    <a:pt x="1823" y="1602"/>
                    <a:pt x="1823" y="1602"/>
                  </a:cubicBezTo>
                  <a:cubicBezTo>
                    <a:pt x="1823" y="1602"/>
                    <a:pt x="1814" y="1629"/>
                    <a:pt x="1840" y="1641"/>
                  </a:cubicBezTo>
                  <a:cubicBezTo>
                    <a:pt x="1862" y="1658"/>
                    <a:pt x="1866" y="1635"/>
                    <a:pt x="1889" y="1640"/>
                  </a:cubicBezTo>
                  <a:cubicBezTo>
                    <a:pt x="1911" y="1645"/>
                    <a:pt x="1928" y="1680"/>
                    <a:pt x="1931" y="1707"/>
                  </a:cubicBezTo>
                  <a:cubicBezTo>
                    <a:pt x="1933" y="1734"/>
                    <a:pt x="1935" y="1764"/>
                    <a:pt x="1935" y="1764"/>
                  </a:cubicBezTo>
                  <a:cubicBezTo>
                    <a:pt x="1920" y="1767"/>
                    <a:pt x="1920" y="1767"/>
                    <a:pt x="1920" y="1767"/>
                  </a:cubicBezTo>
                  <a:cubicBezTo>
                    <a:pt x="1923" y="1783"/>
                    <a:pt x="1923" y="1783"/>
                    <a:pt x="1923" y="1783"/>
                  </a:cubicBezTo>
                  <a:cubicBezTo>
                    <a:pt x="1923" y="1783"/>
                    <a:pt x="1952" y="1811"/>
                    <a:pt x="1986" y="1805"/>
                  </a:cubicBezTo>
                  <a:cubicBezTo>
                    <a:pt x="2020" y="1799"/>
                    <a:pt x="2059" y="1763"/>
                    <a:pt x="2071" y="1744"/>
                  </a:cubicBezTo>
                  <a:cubicBezTo>
                    <a:pt x="2080" y="1721"/>
                    <a:pt x="2069" y="1702"/>
                    <a:pt x="2108" y="1673"/>
                  </a:cubicBezTo>
                  <a:cubicBezTo>
                    <a:pt x="2143" y="1644"/>
                    <a:pt x="2151" y="1641"/>
                    <a:pt x="2169" y="1645"/>
                  </a:cubicBezTo>
                  <a:cubicBezTo>
                    <a:pt x="2187" y="1654"/>
                    <a:pt x="2181" y="1627"/>
                    <a:pt x="2189" y="1612"/>
                  </a:cubicBezTo>
                  <a:cubicBezTo>
                    <a:pt x="2197" y="1601"/>
                    <a:pt x="2212" y="1602"/>
                    <a:pt x="2212" y="1602"/>
                  </a:cubicBezTo>
                  <a:cubicBezTo>
                    <a:pt x="2212" y="1602"/>
                    <a:pt x="2200" y="1551"/>
                    <a:pt x="2226" y="1552"/>
                  </a:cubicBezTo>
                  <a:cubicBezTo>
                    <a:pt x="2252" y="1554"/>
                    <a:pt x="2254" y="1581"/>
                    <a:pt x="2285" y="1571"/>
                  </a:cubicBezTo>
                  <a:cubicBezTo>
                    <a:pt x="2319" y="1561"/>
                    <a:pt x="2312" y="1545"/>
                    <a:pt x="2320" y="1545"/>
                  </a:cubicBezTo>
                  <a:cubicBezTo>
                    <a:pt x="2331" y="1542"/>
                    <a:pt x="2372" y="1536"/>
                    <a:pt x="2369" y="1521"/>
                  </a:cubicBezTo>
                  <a:cubicBezTo>
                    <a:pt x="2366" y="1506"/>
                    <a:pt x="2344" y="1493"/>
                    <a:pt x="2349" y="1482"/>
                  </a:cubicBezTo>
                  <a:cubicBezTo>
                    <a:pt x="2357" y="1471"/>
                    <a:pt x="2379" y="1464"/>
                    <a:pt x="2376" y="1449"/>
                  </a:cubicBezTo>
                  <a:cubicBezTo>
                    <a:pt x="2369" y="1437"/>
                    <a:pt x="2340" y="1436"/>
                    <a:pt x="2313" y="1442"/>
                  </a:cubicBezTo>
                  <a:cubicBezTo>
                    <a:pt x="2290" y="1452"/>
                    <a:pt x="2289" y="1475"/>
                    <a:pt x="2278" y="1478"/>
                  </a:cubicBezTo>
                  <a:cubicBezTo>
                    <a:pt x="2270" y="1486"/>
                    <a:pt x="2256" y="1466"/>
                    <a:pt x="2244" y="1477"/>
                  </a:cubicBezTo>
                  <a:cubicBezTo>
                    <a:pt x="2232" y="1488"/>
                    <a:pt x="2231" y="1526"/>
                    <a:pt x="2208" y="1529"/>
                  </a:cubicBezTo>
                  <a:cubicBezTo>
                    <a:pt x="2182" y="1531"/>
                    <a:pt x="2122" y="1528"/>
                    <a:pt x="2122" y="1528"/>
                  </a:cubicBezTo>
                  <a:cubicBezTo>
                    <a:pt x="2122" y="1528"/>
                    <a:pt x="2142" y="1503"/>
                    <a:pt x="2124" y="1479"/>
                  </a:cubicBezTo>
                  <a:cubicBezTo>
                    <a:pt x="2107" y="1455"/>
                    <a:pt x="2062" y="1457"/>
                    <a:pt x="2062" y="1457"/>
                  </a:cubicBezTo>
                  <a:cubicBezTo>
                    <a:pt x="2055" y="1441"/>
                    <a:pt x="2055" y="1441"/>
                    <a:pt x="2055" y="1441"/>
                  </a:cubicBezTo>
                  <a:cubicBezTo>
                    <a:pt x="2035" y="1459"/>
                    <a:pt x="2035" y="1459"/>
                    <a:pt x="2035" y="1459"/>
                  </a:cubicBezTo>
                  <a:cubicBezTo>
                    <a:pt x="2064" y="1415"/>
                    <a:pt x="2064" y="1415"/>
                    <a:pt x="2064" y="1415"/>
                  </a:cubicBezTo>
                  <a:cubicBezTo>
                    <a:pt x="2053" y="1407"/>
                    <a:pt x="2053" y="1407"/>
                    <a:pt x="2053" y="1407"/>
                  </a:cubicBezTo>
                  <a:cubicBezTo>
                    <a:pt x="2021" y="1443"/>
                    <a:pt x="2021" y="1443"/>
                    <a:pt x="2021" y="1443"/>
                  </a:cubicBezTo>
                  <a:cubicBezTo>
                    <a:pt x="2021" y="1443"/>
                    <a:pt x="2042" y="1406"/>
                    <a:pt x="2038" y="1406"/>
                  </a:cubicBezTo>
                  <a:cubicBezTo>
                    <a:pt x="2030" y="1409"/>
                    <a:pt x="2015" y="1416"/>
                    <a:pt x="2015" y="1416"/>
                  </a:cubicBezTo>
                  <a:cubicBezTo>
                    <a:pt x="2015" y="1416"/>
                    <a:pt x="1997" y="1408"/>
                    <a:pt x="1985" y="1407"/>
                  </a:cubicBezTo>
                  <a:cubicBezTo>
                    <a:pt x="1970" y="1406"/>
                    <a:pt x="1962" y="1421"/>
                    <a:pt x="1962" y="1421"/>
                  </a:cubicBezTo>
                  <a:cubicBezTo>
                    <a:pt x="1937" y="1409"/>
                    <a:pt x="1937" y="1409"/>
                    <a:pt x="1937" y="1409"/>
                  </a:cubicBezTo>
                  <a:cubicBezTo>
                    <a:pt x="1937" y="1409"/>
                    <a:pt x="1917" y="1423"/>
                    <a:pt x="1896" y="1407"/>
                  </a:cubicBezTo>
                  <a:cubicBezTo>
                    <a:pt x="1874" y="1390"/>
                    <a:pt x="1882" y="1379"/>
                    <a:pt x="1897" y="1376"/>
                  </a:cubicBezTo>
                  <a:cubicBezTo>
                    <a:pt x="1912" y="1377"/>
                    <a:pt x="1934" y="1397"/>
                    <a:pt x="1934" y="1397"/>
                  </a:cubicBezTo>
                  <a:cubicBezTo>
                    <a:pt x="1946" y="1375"/>
                    <a:pt x="1946" y="1375"/>
                    <a:pt x="1946" y="1375"/>
                  </a:cubicBezTo>
                  <a:cubicBezTo>
                    <a:pt x="1936" y="1351"/>
                    <a:pt x="1936" y="1351"/>
                    <a:pt x="1936" y="1351"/>
                  </a:cubicBezTo>
                  <a:cubicBezTo>
                    <a:pt x="1964" y="1376"/>
                    <a:pt x="1964" y="1376"/>
                    <a:pt x="1964" y="1376"/>
                  </a:cubicBezTo>
                  <a:cubicBezTo>
                    <a:pt x="2002" y="1374"/>
                    <a:pt x="2002" y="1374"/>
                    <a:pt x="2002" y="1374"/>
                  </a:cubicBezTo>
                  <a:cubicBezTo>
                    <a:pt x="2008" y="1401"/>
                    <a:pt x="2008" y="1401"/>
                    <a:pt x="2008" y="1401"/>
                  </a:cubicBezTo>
                  <a:cubicBezTo>
                    <a:pt x="2019" y="1401"/>
                    <a:pt x="2019" y="1401"/>
                    <a:pt x="2019" y="1401"/>
                  </a:cubicBezTo>
                  <a:cubicBezTo>
                    <a:pt x="2022" y="1352"/>
                    <a:pt x="2022" y="1352"/>
                    <a:pt x="2022" y="1352"/>
                  </a:cubicBezTo>
                  <a:cubicBezTo>
                    <a:pt x="2035" y="1383"/>
                    <a:pt x="2035" y="1383"/>
                    <a:pt x="2035" y="1383"/>
                  </a:cubicBezTo>
                  <a:cubicBezTo>
                    <a:pt x="2058" y="1384"/>
                    <a:pt x="2058" y="1384"/>
                    <a:pt x="2058" y="1384"/>
                  </a:cubicBezTo>
                  <a:cubicBezTo>
                    <a:pt x="2041" y="1337"/>
                    <a:pt x="2041" y="1337"/>
                    <a:pt x="2041" y="1337"/>
                  </a:cubicBezTo>
                  <a:cubicBezTo>
                    <a:pt x="2041" y="1337"/>
                    <a:pt x="2074" y="1346"/>
                    <a:pt x="2083" y="1320"/>
                  </a:cubicBezTo>
                  <a:cubicBezTo>
                    <a:pt x="2092" y="1290"/>
                    <a:pt x="2081" y="1274"/>
                    <a:pt x="2081" y="1274"/>
                  </a:cubicBezTo>
                  <a:cubicBezTo>
                    <a:pt x="2110" y="1291"/>
                    <a:pt x="2110" y="1291"/>
                    <a:pt x="2110" y="1291"/>
                  </a:cubicBezTo>
                  <a:cubicBezTo>
                    <a:pt x="2115" y="1279"/>
                    <a:pt x="2115" y="1279"/>
                    <a:pt x="2115" y="1279"/>
                  </a:cubicBezTo>
                  <a:cubicBezTo>
                    <a:pt x="2080" y="1228"/>
                    <a:pt x="2080" y="1228"/>
                    <a:pt x="2080" y="1228"/>
                  </a:cubicBezTo>
                  <a:cubicBezTo>
                    <a:pt x="2080" y="1228"/>
                    <a:pt x="2104" y="1260"/>
                    <a:pt x="2127" y="1257"/>
                  </a:cubicBezTo>
                  <a:cubicBezTo>
                    <a:pt x="2150" y="1254"/>
                    <a:pt x="2160" y="1186"/>
                    <a:pt x="2186" y="1187"/>
                  </a:cubicBezTo>
                  <a:cubicBezTo>
                    <a:pt x="2209" y="1188"/>
                    <a:pt x="2235" y="1190"/>
                    <a:pt x="2243" y="1182"/>
                  </a:cubicBezTo>
                  <a:cubicBezTo>
                    <a:pt x="2251" y="1175"/>
                    <a:pt x="2255" y="1160"/>
                    <a:pt x="2255" y="1160"/>
                  </a:cubicBezTo>
                  <a:cubicBezTo>
                    <a:pt x="2282" y="1131"/>
                    <a:pt x="2282" y="1131"/>
                    <a:pt x="2282" y="1131"/>
                  </a:cubicBezTo>
                  <a:cubicBezTo>
                    <a:pt x="2312" y="1140"/>
                    <a:pt x="2312" y="1140"/>
                    <a:pt x="2312" y="1140"/>
                  </a:cubicBezTo>
                  <a:cubicBezTo>
                    <a:pt x="2316" y="1128"/>
                    <a:pt x="2316" y="1128"/>
                    <a:pt x="2316" y="1128"/>
                  </a:cubicBezTo>
                  <a:cubicBezTo>
                    <a:pt x="2313" y="1109"/>
                    <a:pt x="2313" y="1109"/>
                    <a:pt x="2313" y="1109"/>
                  </a:cubicBezTo>
                  <a:cubicBezTo>
                    <a:pt x="2356" y="1069"/>
                    <a:pt x="2356" y="1069"/>
                    <a:pt x="2356" y="1069"/>
                  </a:cubicBezTo>
                  <a:cubicBezTo>
                    <a:pt x="2356" y="1069"/>
                    <a:pt x="2379" y="1070"/>
                    <a:pt x="2387" y="1063"/>
                  </a:cubicBezTo>
                  <a:cubicBezTo>
                    <a:pt x="2395" y="1052"/>
                    <a:pt x="2377" y="1017"/>
                    <a:pt x="2400" y="1014"/>
                  </a:cubicBezTo>
                  <a:cubicBezTo>
                    <a:pt x="2423" y="1007"/>
                    <a:pt x="2434" y="1012"/>
                    <a:pt x="2434" y="1012"/>
                  </a:cubicBezTo>
                  <a:cubicBezTo>
                    <a:pt x="2434" y="1012"/>
                    <a:pt x="2490" y="1003"/>
                    <a:pt x="2495" y="988"/>
                  </a:cubicBezTo>
                  <a:cubicBezTo>
                    <a:pt x="2496" y="983"/>
                    <a:pt x="2496" y="978"/>
                    <a:pt x="2496" y="972"/>
                  </a:cubicBezTo>
                  <a:cubicBezTo>
                    <a:pt x="2496" y="972"/>
                    <a:pt x="2496" y="972"/>
                    <a:pt x="2496" y="972"/>
                  </a:cubicBezTo>
                  <a:cubicBezTo>
                    <a:pt x="2496" y="971"/>
                    <a:pt x="2495" y="970"/>
                    <a:pt x="2495" y="969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1" name="Freeform 557">
              <a:extLst>
                <a:ext uri="{FF2B5EF4-FFF2-40B4-BE49-F238E27FC236}">
                  <a16:creationId xmlns:a16="http://schemas.microsoft.com/office/drawing/2014/main" id="{C944A4EB-B9EC-40B4-A25E-6A77A184A1B7}"/>
                </a:ext>
              </a:extLst>
            </p:cNvPr>
            <p:cNvSpPr>
              <a:spLocks/>
            </p:cNvSpPr>
            <p:nvPr/>
          </p:nvSpPr>
          <p:spPr bwMode="gray">
            <a:xfrm>
              <a:off x="6869286" y="4432472"/>
              <a:ext cx="15948" cy="4785"/>
            </a:xfrm>
            <a:custGeom>
              <a:avLst/>
              <a:gdLst>
                <a:gd name="T0" fmla="*/ 30 w 30"/>
                <a:gd name="T1" fmla="*/ 0 h 9"/>
                <a:gd name="T2" fmla="*/ 0 w 30"/>
                <a:gd name="T3" fmla="*/ 9 h 9"/>
                <a:gd name="T4" fmla="*/ 30 w 30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9">
                  <a:moveTo>
                    <a:pt x="30" y="0"/>
                  </a:moveTo>
                  <a:cubicBezTo>
                    <a:pt x="18" y="0"/>
                    <a:pt x="8" y="4"/>
                    <a:pt x="0" y="9"/>
                  </a:cubicBezTo>
                  <a:cubicBezTo>
                    <a:pt x="8" y="4"/>
                    <a:pt x="18" y="0"/>
                    <a:pt x="3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2" name="Freeform 558">
              <a:extLst>
                <a:ext uri="{FF2B5EF4-FFF2-40B4-BE49-F238E27FC236}">
                  <a16:creationId xmlns:a16="http://schemas.microsoft.com/office/drawing/2014/main" id="{BECA7A73-5DF3-4627-927A-DD7AF1F50A6E}"/>
                </a:ext>
              </a:extLst>
            </p:cNvPr>
            <p:cNvSpPr>
              <a:spLocks/>
            </p:cNvSpPr>
            <p:nvPr/>
          </p:nvSpPr>
          <p:spPr bwMode="gray">
            <a:xfrm>
              <a:off x="7197816" y="4761002"/>
              <a:ext cx="1595" cy="1595"/>
            </a:xfrm>
            <a:custGeom>
              <a:avLst/>
              <a:gdLst>
                <a:gd name="T0" fmla="*/ 0 w 1"/>
                <a:gd name="T1" fmla="*/ 4 h 4"/>
                <a:gd name="T2" fmla="*/ 1 w 1"/>
                <a:gd name="T3" fmla="*/ 3 h 4"/>
                <a:gd name="T4" fmla="*/ 1 w 1"/>
                <a:gd name="T5" fmla="*/ 0 h 4"/>
                <a:gd name="T6" fmla="*/ 0 w 1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4">
                  <a:moveTo>
                    <a:pt x="0" y="4"/>
                  </a:moveTo>
                  <a:cubicBezTo>
                    <a:pt x="1" y="4"/>
                    <a:pt x="1" y="3"/>
                    <a:pt x="1" y="3"/>
                  </a:cubicBezTo>
                  <a:cubicBezTo>
                    <a:pt x="1" y="1"/>
                    <a:pt x="1" y="0"/>
                    <a:pt x="1" y="0"/>
                  </a:cubicBezTo>
                  <a:lnTo>
                    <a:pt x="0" y="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3" name="Freeform 559">
              <a:extLst>
                <a:ext uri="{FF2B5EF4-FFF2-40B4-BE49-F238E27FC236}">
                  <a16:creationId xmlns:a16="http://schemas.microsoft.com/office/drawing/2014/main" id="{2DAD9DAA-6816-4BC5-90A7-4F6CCC7AD649}"/>
                </a:ext>
              </a:extLst>
            </p:cNvPr>
            <p:cNvSpPr>
              <a:spLocks/>
            </p:cNvSpPr>
            <p:nvPr/>
          </p:nvSpPr>
          <p:spPr bwMode="gray">
            <a:xfrm>
              <a:off x="7067042" y="4749838"/>
              <a:ext cx="9569" cy="4785"/>
            </a:xfrm>
            <a:custGeom>
              <a:avLst/>
              <a:gdLst>
                <a:gd name="T0" fmla="*/ 6 w 6"/>
                <a:gd name="T1" fmla="*/ 3 h 3"/>
                <a:gd name="T2" fmla="*/ 0 w 6"/>
                <a:gd name="T3" fmla="*/ 0 h 3"/>
                <a:gd name="T4" fmla="*/ 0 w 6"/>
                <a:gd name="T5" fmla="*/ 0 h 3"/>
                <a:gd name="T6" fmla="*/ 6 w 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3">
                  <a:moveTo>
                    <a:pt x="6" y="3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" y="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4" name="Freeform 560">
              <a:extLst>
                <a:ext uri="{FF2B5EF4-FFF2-40B4-BE49-F238E27FC236}">
                  <a16:creationId xmlns:a16="http://schemas.microsoft.com/office/drawing/2014/main" id="{4B3E0A17-4E00-4CC3-AA92-8E9D9F119182}"/>
                </a:ext>
              </a:extLst>
            </p:cNvPr>
            <p:cNvSpPr>
              <a:spLocks/>
            </p:cNvSpPr>
            <p:nvPr/>
          </p:nvSpPr>
          <p:spPr bwMode="gray">
            <a:xfrm>
              <a:off x="4186818" y="2217282"/>
              <a:ext cx="9569" cy="6379"/>
            </a:xfrm>
            <a:custGeom>
              <a:avLst/>
              <a:gdLst>
                <a:gd name="T0" fmla="*/ 5 w 19"/>
                <a:gd name="T1" fmla="*/ 3 h 14"/>
                <a:gd name="T2" fmla="*/ 12 w 19"/>
                <a:gd name="T3" fmla="*/ 11 h 14"/>
                <a:gd name="T4" fmla="*/ 5 w 19"/>
                <a:gd name="T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4">
                  <a:moveTo>
                    <a:pt x="5" y="3"/>
                  </a:moveTo>
                  <a:cubicBezTo>
                    <a:pt x="5" y="3"/>
                    <a:pt x="0" y="14"/>
                    <a:pt x="12" y="11"/>
                  </a:cubicBezTo>
                  <a:cubicBezTo>
                    <a:pt x="19" y="11"/>
                    <a:pt x="16" y="0"/>
                    <a:pt x="5" y="3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5" name="Freeform 561">
              <a:extLst>
                <a:ext uri="{FF2B5EF4-FFF2-40B4-BE49-F238E27FC236}">
                  <a16:creationId xmlns:a16="http://schemas.microsoft.com/office/drawing/2014/main" id="{65ACF157-DE6B-4715-AB1F-8348686D60CD}"/>
                </a:ext>
              </a:extLst>
            </p:cNvPr>
            <p:cNvSpPr>
              <a:spLocks/>
            </p:cNvSpPr>
            <p:nvPr/>
          </p:nvSpPr>
          <p:spPr bwMode="gray">
            <a:xfrm>
              <a:off x="4052854" y="2179006"/>
              <a:ext cx="7975" cy="11164"/>
            </a:xfrm>
            <a:custGeom>
              <a:avLst/>
              <a:gdLst>
                <a:gd name="T0" fmla="*/ 3 w 5"/>
                <a:gd name="T1" fmla="*/ 0 h 7"/>
                <a:gd name="T2" fmla="*/ 0 w 5"/>
                <a:gd name="T3" fmla="*/ 7 h 7"/>
                <a:gd name="T4" fmla="*/ 5 w 5"/>
                <a:gd name="T5" fmla="*/ 4 h 7"/>
                <a:gd name="T6" fmla="*/ 3 w 5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3" y="0"/>
                  </a:moveTo>
                  <a:lnTo>
                    <a:pt x="0" y="7"/>
                  </a:lnTo>
                  <a:lnTo>
                    <a:pt x="5" y="4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6" name="Freeform 562">
              <a:extLst>
                <a:ext uri="{FF2B5EF4-FFF2-40B4-BE49-F238E27FC236}">
                  <a16:creationId xmlns:a16="http://schemas.microsoft.com/office/drawing/2014/main" id="{98740F0C-55B4-459F-BAE0-1B9562D52122}"/>
                </a:ext>
              </a:extLst>
            </p:cNvPr>
            <p:cNvSpPr>
              <a:spLocks/>
            </p:cNvSpPr>
            <p:nvPr/>
          </p:nvSpPr>
          <p:spPr bwMode="gray">
            <a:xfrm>
              <a:off x="4079967" y="1890347"/>
              <a:ext cx="11164" cy="14354"/>
            </a:xfrm>
            <a:custGeom>
              <a:avLst/>
              <a:gdLst>
                <a:gd name="T0" fmla="*/ 7 w 7"/>
                <a:gd name="T1" fmla="*/ 0 h 9"/>
                <a:gd name="T2" fmla="*/ 6 w 7"/>
                <a:gd name="T3" fmla="*/ 0 h 9"/>
                <a:gd name="T4" fmla="*/ 0 w 7"/>
                <a:gd name="T5" fmla="*/ 6 h 9"/>
                <a:gd name="T6" fmla="*/ 4 w 7"/>
                <a:gd name="T7" fmla="*/ 9 h 9"/>
                <a:gd name="T8" fmla="*/ 7 w 7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7" y="0"/>
                  </a:moveTo>
                  <a:lnTo>
                    <a:pt x="6" y="0"/>
                  </a:lnTo>
                  <a:lnTo>
                    <a:pt x="0" y="6"/>
                  </a:lnTo>
                  <a:lnTo>
                    <a:pt x="4" y="9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7" name="Freeform 563">
              <a:extLst>
                <a:ext uri="{FF2B5EF4-FFF2-40B4-BE49-F238E27FC236}">
                  <a16:creationId xmlns:a16="http://schemas.microsoft.com/office/drawing/2014/main" id="{DFCB36C2-7B6D-4987-A003-AA0B351DE5D1}"/>
                </a:ext>
              </a:extLst>
            </p:cNvPr>
            <p:cNvSpPr>
              <a:spLocks/>
            </p:cNvSpPr>
            <p:nvPr/>
          </p:nvSpPr>
          <p:spPr bwMode="gray">
            <a:xfrm>
              <a:off x="3969924" y="1794658"/>
              <a:ext cx="529476" cy="446546"/>
            </a:xfrm>
            <a:custGeom>
              <a:avLst/>
              <a:gdLst>
                <a:gd name="T0" fmla="*/ 121 w 1003"/>
                <a:gd name="T1" fmla="*/ 602 h 844"/>
                <a:gd name="T2" fmla="*/ 160 w 1003"/>
                <a:gd name="T3" fmla="*/ 643 h 844"/>
                <a:gd name="T4" fmla="*/ 180 w 1003"/>
                <a:gd name="T5" fmla="*/ 697 h 844"/>
                <a:gd name="T6" fmla="*/ 287 w 1003"/>
                <a:gd name="T7" fmla="*/ 809 h 844"/>
                <a:gd name="T8" fmla="*/ 429 w 1003"/>
                <a:gd name="T9" fmla="*/ 808 h 844"/>
                <a:gd name="T10" fmla="*/ 552 w 1003"/>
                <a:gd name="T11" fmla="*/ 822 h 844"/>
                <a:gd name="T12" fmla="*/ 692 w 1003"/>
                <a:gd name="T13" fmla="*/ 794 h 844"/>
                <a:gd name="T14" fmla="*/ 732 w 1003"/>
                <a:gd name="T15" fmla="*/ 815 h 844"/>
                <a:gd name="T16" fmla="*/ 816 w 1003"/>
                <a:gd name="T17" fmla="*/ 769 h 844"/>
                <a:gd name="T18" fmla="*/ 851 w 1003"/>
                <a:gd name="T19" fmla="*/ 744 h 844"/>
                <a:gd name="T20" fmla="*/ 912 w 1003"/>
                <a:gd name="T21" fmla="*/ 717 h 844"/>
                <a:gd name="T22" fmla="*/ 935 w 1003"/>
                <a:gd name="T23" fmla="*/ 710 h 844"/>
                <a:gd name="T24" fmla="*/ 951 w 1003"/>
                <a:gd name="T25" fmla="*/ 680 h 844"/>
                <a:gd name="T26" fmla="*/ 938 w 1003"/>
                <a:gd name="T27" fmla="*/ 638 h 844"/>
                <a:gd name="T28" fmla="*/ 982 w 1003"/>
                <a:gd name="T29" fmla="*/ 590 h 844"/>
                <a:gd name="T30" fmla="*/ 919 w 1003"/>
                <a:gd name="T31" fmla="*/ 495 h 844"/>
                <a:gd name="T32" fmla="*/ 919 w 1003"/>
                <a:gd name="T33" fmla="*/ 411 h 844"/>
                <a:gd name="T34" fmla="*/ 912 w 1003"/>
                <a:gd name="T35" fmla="*/ 395 h 844"/>
                <a:gd name="T36" fmla="*/ 872 w 1003"/>
                <a:gd name="T37" fmla="*/ 290 h 844"/>
                <a:gd name="T38" fmla="*/ 791 w 1003"/>
                <a:gd name="T39" fmla="*/ 347 h 844"/>
                <a:gd name="T40" fmla="*/ 709 w 1003"/>
                <a:gd name="T41" fmla="*/ 340 h 844"/>
                <a:gd name="T42" fmla="*/ 654 w 1003"/>
                <a:gd name="T43" fmla="*/ 322 h 844"/>
                <a:gd name="T44" fmla="*/ 628 w 1003"/>
                <a:gd name="T45" fmla="*/ 382 h 844"/>
                <a:gd name="T46" fmla="*/ 638 w 1003"/>
                <a:gd name="T47" fmla="*/ 264 h 844"/>
                <a:gd name="T48" fmla="*/ 571 w 1003"/>
                <a:gd name="T49" fmla="*/ 241 h 844"/>
                <a:gd name="T50" fmla="*/ 505 w 1003"/>
                <a:gd name="T51" fmla="*/ 296 h 844"/>
                <a:gd name="T52" fmla="*/ 502 w 1003"/>
                <a:gd name="T53" fmla="*/ 200 h 844"/>
                <a:gd name="T54" fmla="*/ 475 w 1003"/>
                <a:gd name="T55" fmla="*/ 218 h 844"/>
                <a:gd name="T56" fmla="*/ 403 w 1003"/>
                <a:gd name="T57" fmla="*/ 310 h 844"/>
                <a:gd name="T58" fmla="*/ 371 w 1003"/>
                <a:gd name="T59" fmla="*/ 278 h 844"/>
                <a:gd name="T60" fmla="*/ 328 w 1003"/>
                <a:gd name="T61" fmla="*/ 322 h 844"/>
                <a:gd name="T62" fmla="*/ 350 w 1003"/>
                <a:gd name="T63" fmla="*/ 250 h 844"/>
                <a:gd name="T64" fmla="*/ 344 w 1003"/>
                <a:gd name="T65" fmla="*/ 215 h 844"/>
                <a:gd name="T66" fmla="*/ 396 w 1003"/>
                <a:gd name="T67" fmla="*/ 141 h 844"/>
                <a:gd name="T68" fmla="*/ 373 w 1003"/>
                <a:gd name="T69" fmla="*/ 71 h 844"/>
                <a:gd name="T70" fmla="*/ 349 w 1003"/>
                <a:gd name="T71" fmla="*/ 24 h 844"/>
                <a:gd name="T72" fmla="*/ 294 w 1003"/>
                <a:gd name="T73" fmla="*/ 10 h 844"/>
                <a:gd name="T74" fmla="*/ 344 w 1003"/>
                <a:gd name="T75" fmla="*/ 55 h 844"/>
                <a:gd name="T76" fmla="*/ 307 w 1003"/>
                <a:gd name="T77" fmla="*/ 133 h 844"/>
                <a:gd name="T78" fmla="*/ 297 w 1003"/>
                <a:gd name="T79" fmla="*/ 94 h 844"/>
                <a:gd name="T80" fmla="*/ 260 w 1003"/>
                <a:gd name="T81" fmla="*/ 93 h 844"/>
                <a:gd name="T82" fmla="*/ 251 w 1003"/>
                <a:gd name="T83" fmla="*/ 46 h 844"/>
                <a:gd name="T84" fmla="*/ 211 w 1003"/>
                <a:gd name="T85" fmla="*/ 90 h 844"/>
                <a:gd name="T86" fmla="*/ 191 w 1003"/>
                <a:gd name="T87" fmla="*/ 135 h 844"/>
                <a:gd name="T88" fmla="*/ 150 w 1003"/>
                <a:gd name="T89" fmla="*/ 126 h 844"/>
                <a:gd name="T90" fmla="*/ 94 w 1003"/>
                <a:gd name="T91" fmla="*/ 112 h 844"/>
                <a:gd name="T92" fmla="*/ 185 w 1003"/>
                <a:gd name="T93" fmla="*/ 181 h 844"/>
                <a:gd name="T94" fmla="*/ 229 w 1003"/>
                <a:gd name="T95" fmla="*/ 202 h 844"/>
                <a:gd name="T96" fmla="*/ 257 w 1003"/>
                <a:gd name="T97" fmla="*/ 246 h 844"/>
                <a:gd name="T98" fmla="*/ 207 w 1003"/>
                <a:gd name="T99" fmla="*/ 278 h 844"/>
                <a:gd name="T100" fmla="*/ 242 w 1003"/>
                <a:gd name="T101" fmla="*/ 329 h 844"/>
                <a:gd name="T102" fmla="*/ 165 w 1003"/>
                <a:gd name="T103" fmla="*/ 283 h 844"/>
                <a:gd name="T104" fmla="*/ 101 w 1003"/>
                <a:gd name="T105" fmla="*/ 288 h 844"/>
                <a:gd name="T106" fmla="*/ 56 w 1003"/>
                <a:gd name="T107" fmla="*/ 297 h 844"/>
                <a:gd name="T108" fmla="*/ 151 w 1003"/>
                <a:gd name="T109" fmla="*/ 351 h 844"/>
                <a:gd name="T110" fmla="*/ 129 w 1003"/>
                <a:gd name="T111" fmla="*/ 427 h 844"/>
                <a:gd name="T112" fmla="*/ 173 w 1003"/>
                <a:gd name="T113" fmla="*/ 440 h 844"/>
                <a:gd name="T114" fmla="*/ 130 w 1003"/>
                <a:gd name="T115" fmla="*/ 477 h 844"/>
                <a:gd name="T116" fmla="*/ 117 w 1003"/>
                <a:gd name="T117" fmla="*/ 522 h 844"/>
                <a:gd name="T118" fmla="*/ 43 w 1003"/>
                <a:gd name="T119" fmla="*/ 503 h 844"/>
                <a:gd name="T120" fmla="*/ 22 w 1003"/>
                <a:gd name="T121" fmla="*/ 548 h 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03" h="844">
                  <a:moveTo>
                    <a:pt x="22" y="548"/>
                  </a:moveTo>
                  <a:cubicBezTo>
                    <a:pt x="29" y="552"/>
                    <a:pt x="29" y="552"/>
                    <a:pt x="29" y="552"/>
                  </a:cubicBezTo>
                  <a:cubicBezTo>
                    <a:pt x="37" y="549"/>
                    <a:pt x="37" y="549"/>
                    <a:pt x="37" y="549"/>
                  </a:cubicBezTo>
                  <a:cubicBezTo>
                    <a:pt x="37" y="549"/>
                    <a:pt x="40" y="557"/>
                    <a:pt x="44" y="561"/>
                  </a:cubicBezTo>
                  <a:cubicBezTo>
                    <a:pt x="48" y="564"/>
                    <a:pt x="66" y="573"/>
                    <a:pt x="66" y="573"/>
                  </a:cubicBezTo>
                  <a:cubicBezTo>
                    <a:pt x="66" y="573"/>
                    <a:pt x="81" y="574"/>
                    <a:pt x="88" y="578"/>
                  </a:cubicBezTo>
                  <a:cubicBezTo>
                    <a:pt x="95" y="582"/>
                    <a:pt x="95" y="590"/>
                    <a:pt x="95" y="590"/>
                  </a:cubicBezTo>
                  <a:cubicBezTo>
                    <a:pt x="121" y="602"/>
                    <a:pt x="121" y="602"/>
                    <a:pt x="121" y="602"/>
                  </a:cubicBezTo>
                  <a:cubicBezTo>
                    <a:pt x="125" y="599"/>
                    <a:pt x="125" y="599"/>
                    <a:pt x="125" y="599"/>
                  </a:cubicBezTo>
                  <a:cubicBezTo>
                    <a:pt x="139" y="599"/>
                    <a:pt x="139" y="599"/>
                    <a:pt x="139" y="599"/>
                  </a:cubicBezTo>
                  <a:cubicBezTo>
                    <a:pt x="133" y="588"/>
                    <a:pt x="133" y="588"/>
                    <a:pt x="133" y="588"/>
                  </a:cubicBezTo>
                  <a:cubicBezTo>
                    <a:pt x="133" y="588"/>
                    <a:pt x="144" y="584"/>
                    <a:pt x="151" y="589"/>
                  </a:cubicBezTo>
                  <a:cubicBezTo>
                    <a:pt x="158" y="593"/>
                    <a:pt x="140" y="596"/>
                    <a:pt x="140" y="596"/>
                  </a:cubicBezTo>
                  <a:cubicBezTo>
                    <a:pt x="140" y="596"/>
                    <a:pt x="143" y="600"/>
                    <a:pt x="147" y="607"/>
                  </a:cubicBezTo>
                  <a:cubicBezTo>
                    <a:pt x="146" y="615"/>
                    <a:pt x="146" y="619"/>
                    <a:pt x="153" y="627"/>
                  </a:cubicBezTo>
                  <a:cubicBezTo>
                    <a:pt x="160" y="631"/>
                    <a:pt x="160" y="643"/>
                    <a:pt x="160" y="643"/>
                  </a:cubicBezTo>
                  <a:cubicBezTo>
                    <a:pt x="179" y="636"/>
                    <a:pt x="179" y="636"/>
                    <a:pt x="179" y="636"/>
                  </a:cubicBezTo>
                  <a:cubicBezTo>
                    <a:pt x="179" y="636"/>
                    <a:pt x="175" y="647"/>
                    <a:pt x="171" y="647"/>
                  </a:cubicBezTo>
                  <a:cubicBezTo>
                    <a:pt x="167" y="651"/>
                    <a:pt x="167" y="651"/>
                    <a:pt x="167" y="651"/>
                  </a:cubicBezTo>
                  <a:cubicBezTo>
                    <a:pt x="170" y="670"/>
                    <a:pt x="170" y="670"/>
                    <a:pt x="170" y="670"/>
                  </a:cubicBezTo>
                  <a:cubicBezTo>
                    <a:pt x="174" y="670"/>
                    <a:pt x="174" y="670"/>
                    <a:pt x="174" y="670"/>
                  </a:cubicBezTo>
                  <a:cubicBezTo>
                    <a:pt x="173" y="689"/>
                    <a:pt x="173" y="689"/>
                    <a:pt x="173" y="689"/>
                  </a:cubicBezTo>
                  <a:cubicBezTo>
                    <a:pt x="184" y="690"/>
                    <a:pt x="184" y="690"/>
                    <a:pt x="184" y="690"/>
                  </a:cubicBezTo>
                  <a:cubicBezTo>
                    <a:pt x="180" y="697"/>
                    <a:pt x="180" y="697"/>
                    <a:pt x="180" y="697"/>
                  </a:cubicBezTo>
                  <a:cubicBezTo>
                    <a:pt x="180" y="697"/>
                    <a:pt x="183" y="716"/>
                    <a:pt x="186" y="724"/>
                  </a:cubicBezTo>
                  <a:cubicBezTo>
                    <a:pt x="193" y="732"/>
                    <a:pt x="201" y="729"/>
                    <a:pt x="205" y="729"/>
                  </a:cubicBezTo>
                  <a:cubicBezTo>
                    <a:pt x="208" y="729"/>
                    <a:pt x="215" y="741"/>
                    <a:pt x="219" y="741"/>
                  </a:cubicBezTo>
                  <a:cubicBezTo>
                    <a:pt x="223" y="745"/>
                    <a:pt x="227" y="741"/>
                    <a:pt x="227" y="741"/>
                  </a:cubicBezTo>
                  <a:cubicBezTo>
                    <a:pt x="226" y="753"/>
                    <a:pt x="226" y="753"/>
                    <a:pt x="226" y="753"/>
                  </a:cubicBezTo>
                  <a:cubicBezTo>
                    <a:pt x="226" y="753"/>
                    <a:pt x="240" y="769"/>
                    <a:pt x="247" y="777"/>
                  </a:cubicBezTo>
                  <a:cubicBezTo>
                    <a:pt x="254" y="785"/>
                    <a:pt x="265" y="801"/>
                    <a:pt x="265" y="801"/>
                  </a:cubicBezTo>
                  <a:cubicBezTo>
                    <a:pt x="265" y="801"/>
                    <a:pt x="280" y="801"/>
                    <a:pt x="287" y="809"/>
                  </a:cubicBezTo>
                  <a:cubicBezTo>
                    <a:pt x="298" y="821"/>
                    <a:pt x="305" y="822"/>
                    <a:pt x="305" y="822"/>
                  </a:cubicBezTo>
                  <a:cubicBezTo>
                    <a:pt x="305" y="822"/>
                    <a:pt x="335" y="831"/>
                    <a:pt x="357" y="836"/>
                  </a:cubicBezTo>
                  <a:cubicBezTo>
                    <a:pt x="379" y="844"/>
                    <a:pt x="403" y="819"/>
                    <a:pt x="403" y="819"/>
                  </a:cubicBezTo>
                  <a:cubicBezTo>
                    <a:pt x="399" y="815"/>
                    <a:pt x="399" y="815"/>
                    <a:pt x="399" y="815"/>
                  </a:cubicBezTo>
                  <a:cubicBezTo>
                    <a:pt x="418" y="815"/>
                    <a:pt x="418" y="815"/>
                    <a:pt x="418" y="815"/>
                  </a:cubicBezTo>
                  <a:cubicBezTo>
                    <a:pt x="407" y="807"/>
                    <a:pt x="407" y="807"/>
                    <a:pt x="407" y="807"/>
                  </a:cubicBezTo>
                  <a:cubicBezTo>
                    <a:pt x="407" y="807"/>
                    <a:pt x="407" y="796"/>
                    <a:pt x="419" y="796"/>
                  </a:cubicBezTo>
                  <a:cubicBezTo>
                    <a:pt x="433" y="797"/>
                    <a:pt x="429" y="808"/>
                    <a:pt x="429" y="808"/>
                  </a:cubicBezTo>
                  <a:cubicBezTo>
                    <a:pt x="456" y="806"/>
                    <a:pt x="456" y="806"/>
                    <a:pt x="456" y="806"/>
                  </a:cubicBezTo>
                  <a:cubicBezTo>
                    <a:pt x="455" y="813"/>
                    <a:pt x="455" y="813"/>
                    <a:pt x="455" y="813"/>
                  </a:cubicBezTo>
                  <a:cubicBezTo>
                    <a:pt x="485" y="815"/>
                    <a:pt x="485" y="815"/>
                    <a:pt x="485" y="815"/>
                  </a:cubicBezTo>
                  <a:cubicBezTo>
                    <a:pt x="493" y="815"/>
                    <a:pt x="507" y="827"/>
                    <a:pt x="507" y="827"/>
                  </a:cubicBezTo>
                  <a:cubicBezTo>
                    <a:pt x="523" y="813"/>
                    <a:pt x="523" y="813"/>
                    <a:pt x="523" y="813"/>
                  </a:cubicBezTo>
                  <a:cubicBezTo>
                    <a:pt x="522" y="828"/>
                    <a:pt x="522" y="828"/>
                    <a:pt x="522" y="828"/>
                  </a:cubicBezTo>
                  <a:cubicBezTo>
                    <a:pt x="530" y="825"/>
                    <a:pt x="530" y="825"/>
                    <a:pt x="530" y="825"/>
                  </a:cubicBezTo>
                  <a:cubicBezTo>
                    <a:pt x="552" y="822"/>
                    <a:pt x="552" y="822"/>
                    <a:pt x="552" y="822"/>
                  </a:cubicBezTo>
                  <a:cubicBezTo>
                    <a:pt x="544" y="829"/>
                    <a:pt x="544" y="829"/>
                    <a:pt x="544" y="829"/>
                  </a:cubicBezTo>
                  <a:cubicBezTo>
                    <a:pt x="548" y="833"/>
                    <a:pt x="548" y="833"/>
                    <a:pt x="548" y="833"/>
                  </a:cubicBezTo>
                  <a:cubicBezTo>
                    <a:pt x="548" y="833"/>
                    <a:pt x="590" y="808"/>
                    <a:pt x="609" y="802"/>
                  </a:cubicBezTo>
                  <a:cubicBezTo>
                    <a:pt x="624" y="799"/>
                    <a:pt x="666" y="797"/>
                    <a:pt x="666" y="797"/>
                  </a:cubicBezTo>
                  <a:cubicBezTo>
                    <a:pt x="662" y="789"/>
                    <a:pt x="662" y="789"/>
                    <a:pt x="662" y="789"/>
                  </a:cubicBezTo>
                  <a:cubicBezTo>
                    <a:pt x="673" y="789"/>
                    <a:pt x="673" y="789"/>
                    <a:pt x="673" y="789"/>
                  </a:cubicBezTo>
                  <a:cubicBezTo>
                    <a:pt x="673" y="793"/>
                    <a:pt x="673" y="793"/>
                    <a:pt x="673" y="793"/>
                  </a:cubicBezTo>
                  <a:cubicBezTo>
                    <a:pt x="692" y="794"/>
                    <a:pt x="692" y="794"/>
                    <a:pt x="692" y="794"/>
                  </a:cubicBezTo>
                  <a:cubicBezTo>
                    <a:pt x="714" y="807"/>
                    <a:pt x="714" y="807"/>
                    <a:pt x="714" y="807"/>
                  </a:cubicBezTo>
                  <a:cubicBezTo>
                    <a:pt x="714" y="803"/>
                    <a:pt x="714" y="803"/>
                    <a:pt x="714" y="803"/>
                  </a:cubicBezTo>
                  <a:cubicBezTo>
                    <a:pt x="699" y="791"/>
                    <a:pt x="699" y="791"/>
                    <a:pt x="699" y="791"/>
                  </a:cubicBezTo>
                  <a:cubicBezTo>
                    <a:pt x="711" y="776"/>
                    <a:pt x="711" y="776"/>
                    <a:pt x="711" y="776"/>
                  </a:cubicBezTo>
                  <a:cubicBezTo>
                    <a:pt x="711" y="776"/>
                    <a:pt x="715" y="788"/>
                    <a:pt x="722" y="792"/>
                  </a:cubicBezTo>
                  <a:cubicBezTo>
                    <a:pt x="725" y="796"/>
                    <a:pt x="718" y="799"/>
                    <a:pt x="718" y="799"/>
                  </a:cubicBezTo>
                  <a:cubicBezTo>
                    <a:pt x="718" y="799"/>
                    <a:pt x="725" y="796"/>
                    <a:pt x="733" y="800"/>
                  </a:cubicBezTo>
                  <a:cubicBezTo>
                    <a:pt x="736" y="804"/>
                    <a:pt x="732" y="815"/>
                    <a:pt x="732" y="815"/>
                  </a:cubicBezTo>
                  <a:cubicBezTo>
                    <a:pt x="740" y="815"/>
                    <a:pt x="740" y="815"/>
                    <a:pt x="740" y="815"/>
                  </a:cubicBezTo>
                  <a:cubicBezTo>
                    <a:pt x="747" y="812"/>
                    <a:pt x="747" y="804"/>
                    <a:pt x="747" y="804"/>
                  </a:cubicBezTo>
                  <a:cubicBezTo>
                    <a:pt x="747" y="804"/>
                    <a:pt x="763" y="801"/>
                    <a:pt x="770" y="798"/>
                  </a:cubicBezTo>
                  <a:cubicBezTo>
                    <a:pt x="778" y="794"/>
                    <a:pt x="782" y="783"/>
                    <a:pt x="789" y="787"/>
                  </a:cubicBezTo>
                  <a:cubicBezTo>
                    <a:pt x="793" y="787"/>
                    <a:pt x="785" y="795"/>
                    <a:pt x="785" y="795"/>
                  </a:cubicBezTo>
                  <a:cubicBezTo>
                    <a:pt x="796" y="799"/>
                    <a:pt x="796" y="799"/>
                    <a:pt x="796" y="799"/>
                  </a:cubicBezTo>
                  <a:cubicBezTo>
                    <a:pt x="832" y="766"/>
                    <a:pt x="832" y="766"/>
                    <a:pt x="832" y="766"/>
                  </a:cubicBezTo>
                  <a:cubicBezTo>
                    <a:pt x="816" y="769"/>
                    <a:pt x="816" y="769"/>
                    <a:pt x="816" y="769"/>
                  </a:cubicBezTo>
                  <a:cubicBezTo>
                    <a:pt x="817" y="758"/>
                    <a:pt x="817" y="758"/>
                    <a:pt x="817" y="758"/>
                  </a:cubicBezTo>
                  <a:cubicBezTo>
                    <a:pt x="832" y="759"/>
                    <a:pt x="832" y="759"/>
                    <a:pt x="832" y="759"/>
                  </a:cubicBezTo>
                  <a:cubicBezTo>
                    <a:pt x="832" y="747"/>
                    <a:pt x="832" y="747"/>
                    <a:pt x="832" y="747"/>
                  </a:cubicBezTo>
                  <a:cubicBezTo>
                    <a:pt x="843" y="763"/>
                    <a:pt x="843" y="763"/>
                    <a:pt x="843" y="763"/>
                  </a:cubicBezTo>
                  <a:cubicBezTo>
                    <a:pt x="851" y="756"/>
                    <a:pt x="851" y="756"/>
                    <a:pt x="851" y="756"/>
                  </a:cubicBezTo>
                  <a:cubicBezTo>
                    <a:pt x="844" y="744"/>
                    <a:pt x="844" y="744"/>
                    <a:pt x="844" y="744"/>
                  </a:cubicBezTo>
                  <a:cubicBezTo>
                    <a:pt x="844" y="744"/>
                    <a:pt x="841" y="717"/>
                    <a:pt x="845" y="721"/>
                  </a:cubicBezTo>
                  <a:cubicBezTo>
                    <a:pt x="849" y="721"/>
                    <a:pt x="848" y="737"/>
                    <a:pt x="851" y="744"/>
                  </a:cubicBezTo>
                  <a:cubicBezTo>
                    <a:pt x="851" y="756"/>
                    <a:pt x="881" y="750"/>
                    <a:pt x="881" y="750"/>
                  </a:cubicBezTo>
                  <a:cubicBezTo>
                    <a:pt x="881" y="742"/>
                    <a:pt x="881" y="742"/>
                    <a:pt x="881" y="742"/>
                  </a:cubicBezTo>
                  <a:cubicBezTo>
                    <a:pt x="904" y="739"/>
                    <a:pt x="904" y="739"/>
                    <a:pt x="904" y="739"/>
                  </a:cubicBezTo>
                  <a:cubicBezTo>
                    <a:pt x="897" y="727"/>
                    <a:pt x="897" y="727"/>
                    <a:pt x="897" y="727"/>
                  </a:cubicBezTo>
                  <a:cubicBezTo>
                    <a:pt x="912" y="736"/>
                    <a:pt x="912" y="736"/>
                    <a:pt x="912" y="736"/>
                  </a:cubicBezTo>
                  <a:cubicBezTo>
                    <a:pt x="919" y="728"/>
                    <a:pt x="919" y="728"/>
                    <a:pt x="919" y="728"/>
                  </a:cubicBezTo>
                  <a:cubicBezTo>
                    <a:pt x="898" y="708"/>
                    <a:pt x="898" y="708"/>
                    <a:pt x="898" y="708"/>
                  </a:cubicBezTo>
                  <a:cubicBezTo>
                    <a:pt x="902" y="705"/>
                    <a:pt x="909" y="713"/>
                    <a:pt x="912" y="717"/>
                  </a:cubicBezTo>
                  <a:cubicBezTo>
                    <a:pt x="916" y="721"/>
                    <a:pt x="931" y="721"/>
                    <a:pt x="931" y="721"/>
                  </a:cubicBezTo>
                  <a:cubicBezTo>
                    <a:pt x="931" y="714"/>
                    <a:pt x="931" y="714"/>
                    <a:pt x="931" y="714"/>
                  </a:cubicBezTo>
                  <a:cubicBezTo>
                    <a:pt x="931" y="714"/>
                    <a:pt x="924" y="713"/>
                    <a:pt x="920" y="709"/>
                  </a:cubicBezTo>
                  <a:cubicBezTo>
                    <a:pt x="917" y="709"/>
                    <a:pt x="920" y="706"/>
                    <a:pt x="917" y="698"/>
                  </a:cubicBezTo>
                  <a:cubicBezTo>
                    <a:pt x="917" y="694"/>
                    <a:pt x="895" y="678"/>
                    <a:pt x="895" y="678"/>
                  </a:cubicBezTo>
                  <a:cubicBezTo>
                    <a:pt x="914" y="682"/>
                    <a:pt x="914" y="682"/>
                    <a:pt x="914" y="682"/>
                  </a:cubicBezTo>
                  <a:cubicBezTo>
                    <a:pt x="918" y="682"/>
                    <a:pt x="918" y="682"/>
                    <a:pt x="918" y="682"/>
                  </a:cubicBezTo>
                  <a:cubicBezTo>
                    <a:pt x="918" y="682"/>
                    <a:pt x="924" y="706"/>
                    <a:pt x="935" y="710"/>
                  </a:cubicBezTo>
                  <a:cubicBezTo>
                    <a:pt x="950" y="715"/>
                    <a:pt x="951" y="699"/>
                    <a:pt x="951" y="699"/>
                  </a:cubicBezTo>
                  <a:cubicBezTo>
                    <a:pt x="962" y="700"/>
                    <a:pt x="962" y="700"/>
                    <a:pt x="962" y="700"/>
                  </a:cubicBezTo>
                  <a:cubicBezTo>
                    <a:pt x="962" y="688"/>
                    <a:pt x="962" y="688"/>
                    <a:pt x="962" y="688"/>
                  </a:cubicBezTo>
                  <a:cubicBezTo>
                    <a:pt x="970" y="681"/>
                    <a:pt x="970" y="681"/>
                    <a:pt x="970" y="681"/>
                  </a:cubicBezTo>
                  <a:cubicBezTo>
                    <a:pt x="967" y="677"/>
                    <a:pt x="967" y="677"/>
                    <a:pt x="967" y="677"/>
                  </a:cubicBezTo>
                  <a:cubicBezTo>
                    <a:pt x="951" y="688"/>
                    <a:pt x="951" y="688"/>
                    <a:pt x="951" y="688"/>
                  </a:cubicBezTo>
                  <a:cubicBezTo>
                    <a:pt x="948" y="684"/>
                    <a:pt x="948" y="684"/>
                    <a:pt x="948" y="684"/>
                  </a:cubicBezTo>
                  <a:cubicBezTo>
                    <a:pt x="951" y="680"/>
                    <a:pt x="951" y="680"/>
                    <a:pt x="951" y="680"/>
                  </a:cubicBezTo>
                  <a:cubicBezTo>
                    <a:pt x="948" y="676"/>
                    <a:pt x="948" y="676"/>
                    <a:pt x="948" y="676"/>
                  </a:cubicBezTo>
                  <a:cubicBezTo>
                    <a:pt x="963" y="669"/>
                    <a:pt x="963" y="669"/>
                    <a:pt x="963" y="669"/>
                  </a:cubicBezTo>
                  <a:cubicBezTo>
                    <a:pt x="963" y="666"/>
                    <a:pt x="963" y="666"/>
                    <a:pt x="963" y="666"/>
                  </a:cubicBezTo>
                  <a:cubicBezTo>
                    <a:pt x="945" y="665"/>
                    <a:pt x="945" y="665"/>
                    <a:pt x="945" y="665"/>
                  </a:cubicBezTo>
                  <a:cubicBezTo>
                    <a:pt x="938" y="653"/>
                    <a:pt x="938" y="653"/>
                    <a:pt x="938" y="653"/>
                  </a:cubicBezTo>
                  <a:cubicBezTo>
                    <a:pt x="956" y="658"/>
                    <a:pt x="956" y="658"/>
                    <a:pt x="956" y="658"/>
                  </a:cubicBezTo>
                  <a:cubicBezTo>
                    <a:pt x="956" y="658"/>
                    <a:pt x="971" y="662"/>
                    <a:pt x="972" y="651"/>
                  </a:cubicBezTo>
                  <a:cubicBezTo>
                    <a:pt x="976" y="639"/>
                    <a:pt x="938" y="638"/>
                    <a:pt x="938" y="638"/>
                  </a:cubicBezTo>
                  <a:cubicBezTo>
                    <a:pt x="935" y="634"/>
                    <a:pt x="935" y="634"/>
                    <a:pt x="935" y="634"/>
                  </a:cubicBezTo>
                  <a:cubicBezTo>
                    <a:pt x="957" y="635"/>
                    <a:pt x="957" y="635"/>
                    <a:pt x="957" y="635"/>
                  </a:cubicBezTo>
                  <a:cubicBezTo>
                    <a:pt x="965" y="635"/>
                    <a:pt x="962" y="623"/>
                    <a:pt x="962" y="623"/>
                  </a:cubicBezTo>
                  <a:cubicBezTo>
                    <a:pt x="962" y="623"/>
                    <a:pt x="969" y="628"/>
                    <a:pt x="976" y="628"/>
                  </a:cubicBezTo>
                  <a:cubicBezTo>
                    <a:pt x="984" y="628"/>
                    <a:pt x="985" y="613"/>
                    <a:pt x="985" y="613"/>
                  </a:cubicBezTo>
                  <a:cubicBezTo>
                    <a:pt x="992" y="606"/>
                    <a:pt x="992" y="606"/>
                    <a:pt x="992" y="606"/>
                  </a:cubicBezTo>
                  <a:cubicBezTo>
                    <a:pt x="996" y="606"/>
                    <a:pt x="993" y="587"/>
                    <a:pt x="993" y="587"/>
                  </a:cubicBezTo>
                  <a:cubicBezTo>
                    <a:pt x="982" y="590"/>
                    <a:pt x="982" y="590"/>
                    <a:pt x="982" y="590"/>
                  </a:cubicBezTo>
                  <a:cubicBezTo>
                    <a:pt x="982" y="578"/>
                    <a:pt x="982" y="578"/>
                    <a:pt x="982" y="578"/>
                  </a:cubicBezTo>
                  <a:cubicBezTo>
                    <a:pt x="979" y="578"/>
                    <a:pt x="979" y="578"/>
                    <a:pt x="979" y="578"/>
                  </a:cubicBezTo>
                  <a:cubicBezTo>
                    <a:pt x="986" y="571"/>
                    <a:pt x="986" y="571"/>
                    <a:pt x="986" y="571"/>
                  </a:cubicBezTo>
                  <a:cubicBezTo>
                    <a:pt x="983" y="567"/>
                    <a:pt x="983" y="567"/>
                    <a:pt x="983" y="567"/>
                  </a:cubicBezTo>
                  <a:cubicBezTo>
                    <a:pt x="983" y="567"/>
                    <a:pt x="965" y="558"/>
                    <a:pt x="954" y="543"/>
                  </a:cubicBezTo>
                  <a:cubicBezTo>
                    <a:pt x="947" y="527"/>
                    <a:pt x="959" y="516"/>
                    <a:pt x="959" y="516"/>
                  </a:cubicBezTo>
                  <a:cubicBezTo>
                    <a:pt x="915" y="506"/>
                    <a:pt x="915" y="506"/>
                    <a:pt x="915" y="506"/>
                  </a:cubicBezTo>
                  <a:cubicBezTo>
                    <a:pt x="919" y="495"/>
                    <a:pt x="919" y="495"/>
                    <a:pt x="919" y="495"/>
                  </a:cubicBezTo>
                  <a:cubicBezTo>
                    <a:pt x="911" y="495"/>
                    <a:pt x="911" y="495"/>
                    <a:pt x="911" y="495"/>
                  </a:cubicBezTo>
                  <a:cubicBezTo>
                    <a:pt x="911" y="495"/>
                    <a:pt x="915" y="487"/>
                    <a:pt x="923" y="488"/>
                  </a:cubicBezTo>
                  <a:cubicBezTo>
                    <a:pt x="931" y="484"/>
                    <a:pt x="934" y="484"/>
                    <a:pt x="946" y="473"/>
                  </a:cubicBezTo>
                  <a:cubicBezTo>
                    <a:pt x="961" y="467"/>
                    <a:pt x="958" y="447"/>
                    <a:pt x="955" y="443"/>
                  </a:cubicBezTo>
                  <a:cubicBezTo>
                    <a:pt x="952" y="435"/>
                    <a:pt x="944" y="443"/>
                    <a:pt x="936" y="442"/>
                  </a:cubicBezTo>
                  <a:cubicBezTo>
                    <a:pt x="932" y="442"/>
                    <a:pt x="925" y="434"/>
                    <a:pt x="925" y="434"/>
                  </a:cubicBezTo>
                  <a:cubicBezTo>
                    <a:pt x="925" y="434"/>
                    <a:pt x="929" y="431"/>
                    <a:pt x="930" y="423"/>
                  </a:cubicBezTo>
                  <a:cubicBezTo>
                    <a:pt x="930" y="415"/>
                    <a:pt x="919" y="411"/>
                    <a:pt x="919" y="411"/>
                  </a:cubicBezTo>
                  <a:cubicBezTo>
                    <a:pt x="919" y="411"/>
                    <a:pt x="949" y="409"/>
                    <a:pt x="953" y="405"/>
                  </a:cubicBezTo>
                  <a:cubicBezTo>
                    <a:pt x="957" y="397"/>
                    <a:pt x="958" y="386"/>
                    <a:pt x="958" y="386"/>
                  </a:cubicBezTo>
                  <a:cubicBezTo>
                    <a:pt x="1003" y="381"/>
                    <a:pt x="1003" y="381"/>
                    <a:pt x="1003" y="381"/>
                  </a:cubicBezTo>
                  <a:cubicBezTo>
                    <a:pt x="1003" y="381"/>
                    <a:pt x="992" y="376"/>
                    <a:pt x="984" y="376"/>
                  </a:cubicBezTo>
                  <a:cubicBezTo>
                    <a:pt x="981" y="372"/>
                    <a:pt x="988" y="368"/>
                    <a:pt x="977" y="364"/>
                  </a:cubicBezTo>
                  <a:cubicBezTo>
                    <a:pt x="970" y="360"/>
                    <a:pt x="954" y="378"/>
                    <a:pt x="946" y="382"/>
                  </a:cubicBezTo>
                  <a:cubicBezTo>
                    <a:pt x="935" y="385"/>
                    <a:pt x="939" y="374"/>
                    <a:pt x="928" y="377"/>
                  </a:cubicBezTo>
                  <a:cubicBezTo>
                    <a:pt x="913" y="376"/>
                    <a:pt x="916" y="392"/>
                    <a:pt x="912" y="395"/>
                  </a:cubicBezTo>
                  <a:cubicBezTo>
                    <a:pt x="908" y="395"/>
                    <a:pt x="905" y="384"/>
                    <a:pt x="906" y="376"/>
                  </a:cubicBezTo>
                  <a:cubicBezTo>
                    <a:pt x="902" y="372"/>
                    <a:pt x="895" y="368"/>
                    <a:pt x="895" y="368"/>
                  </a:cubicBezTo>
                  <a:cubicBezTo>
                    <a:pt x="899" y="360"/>
                    <a:pt x="899" y="360"/>
                    <a:pt x="899" y="360"/>
                  </a:cubicBezTo>
                  <a:cubicBezTo>
                    <a:pt x="892" y="356"/>
                    <a:pt x="892" y="356"/>
                    <a:pt x="892" y="356"/>
                  </a:cubicBezTo>
                  <a:cubicBezTo>
                    <a:pt x="892" y="356"/>
                    <a:pt x="903" y="349"/>
                    <a:pt x="907" y="338"/>
                  </a:cubicBezTo>
                  <a:cubicBezTo>
                    <a:pt x="915" y="330"/>
                    <a:pt x="893" y="318"/>
                    <a:pt x="893" y="318"/>
                  </a:cubicBezTo>
                  <a:cubicBezTo>
                    <a:pt x="893" y="318"/>
                    <a:pt x="905" y="311"/>
                    <a:pt x="898" y="291"/>
                  </a:cubicBezTo>
                  <a:cubicBezTo>
                    <a:pt x="891" y="276"/>
                    <a:pt x="872" y="290"/>
                    <a:pt x="872" y="290"/>
                  </a:cubicBezTo>
                  <a:cubicBezTo>
                    <a:pt x="872" y="290"/>
                    <a:pt x="862" y="274"/>
                    <a:pt x="854" y="274"/>
                  </a:cubicBezTo>
                  <a:cubicBezTo>
                    <a:pt x="847" y="274"/>
                    <a:pt x="846" y="293"/>
                    <a:pt x="845" y="300"/>
                  </a:cubicBezTo>
                  <a:cubicBezTo>
                    <a:pt x="845" y="308"/>
                    <a:pt x="837" y="311"/>
                    <a:pt x="837" y="311"/>
                  </a:cubicBezTo>
                  <a:cubicBezTo>
                    <a:pt x="837" y="311"/>
                    <a:pt x="836" y="334"/>
                    <a:pt x="832" y="342"/>
                  </a:cubicBezTo>
                  <a:cubicBezTo>
                    <a:pt x="825" y="345"/>
                    <a:pt x="817" y="345"/>
                    <a:pt x="817" y="345"/>
                  </a:cubicBezTo>
                  <a:cubicBezTo>
                    <a:pt x="814" y="341"/>
                    <a:pt x="814" y="341"/>
                    <a:pt x="814" y="341"/>
                  </a:cubicBezTo>
                  <a:cubicBezTo>
                    <a:pt x="802" y="340"/>
                    <a:pt x="802" y="340"/>
                    <a:pt x="802" y="340"/>
                  </a:cubicBezTo>
                  <a:cubicBezTo>
                    <a:pt x="802" y="340"/>
                    <a:pt x="795" y="344"/>
                    <a:pt x="791" y="347"/>
                  </a:cubicBezTo>
                  <a:cubicBezTo>
                    <a:pt x="787" y="347"/>
                    <a:pt x="776" y="339"/>
                    <a:pt x="776" y="339"/>
                  </a:cubicBezTo>
                  <a:cubicBezTo>
                    <a:pt x="781" y="324"/>
                    <a:pt x="781" y="324"/>
                    <a:pt x="781" y="324"/>
                  </a:cubicBezTo>
                  <a:cubicBezTo>
                    <a:pt x="781" y="324"/>
                    <a:pt x="774" y="312"/>
                    <a:pt x="762" y="316"/>
                  </a:cubicBezTo>
                  <a:cubicBezTo>
                    <a:pt x="747" y="315"/>
                    <a:pt x="747" y="322"/>
                    <a:pt x="747" y="330"/>
                  </a:cubicBezTo>
                  <a:cubicBezTo>
                    <a:pt x="743" y="334"/>
                    <a:pt x="732" y="333"/>
                    <a:pt x="732" y="333"/>
                  </a:cubicBezTo>
                  <a:cubicBezTo>
                    <a:pt x="731" y="337"/>
                    <a:pt x="731" y="337"/>
                    <a:pt x="731" y="337"/>
                  </a:cubicBezTo>
                  <a:cubicBezTo>
                    <a:pt x="720" y="352"/>
                    <a:pt x="720" y="352"/>
                    <a:pt x="720" y="352"/>
                  </a:cubicBezTo>
                  <a:cubicBezTo>
                    <a:pt x="720" y="352"/>
                    <a:pt x="716" y="344"/>
                    <a:pt x="709" y="340"/>
                  </a:cubicBezTo>
                  <a:cubicBezTo>
                    <a:pt x="705" y="336"/>
                    <a:pt x="701" y="339"/>
                    <a:pt x="701" y="339"/>
                  </a:cubicBezTo>
                  <a:cubicBezTo>
                    <a:pt x="699" y="305"/>
                    <a:pt x="699" y="305"/>
                    <a:pt x="699" y="305"/>
                  </a:cubicBezTo>
                  <a:cubicBezTo>
                    <a:pt x="696" y="301"/>
                    <a:pt x="696" y="301"/>
                    <a:pt x="696" y="301"/>
                  </a:cubicBezTo>
                  <a:cubicBezTo>
                    <a:pt x="696" y="289"/>
                    <a:pt x="696" y="289"/>
                    <a:pt x="696" y="289"/>
                  </a:cubicBezTo>
                  <a:cubicBezTo>
                    <a:pt x="682" y="281"/>
                    <a:pt x="682" y="281"/>
                    <a:pt x="682" y="281"/>
                  </a:cubicBezTo>
                  <a:cubicBezTo>
                    <a:pt x="675" y="273"/>
                    <a:pt x="675" y="273"/>
                    <a:pt x="675" y="273"/>
                  </a:cubicBezTo>
                  <a:cubicBezTo>
                    <a:pt x="675" y="273"/>
                    <a:pt x="660" y="272"/>
                    <a:pt x="655" y="295"/>
                  </a:cubicBezTo>
                  <a:cubicBezTo>
                    <a:pt x="646" y="318"/>
                    <a:pt x="654" y="322"/>
                    <a:pt x="654" y="322"/>
                  </a:cubicBezTo>
                  <a:cubicBezTo>
                    <a:pt x="646" y="325"/>
                    <a:pt x="646" y="325"/>
                    <a:pt x="646" y="325"/>
                  </a:cubicBezTo>
                  <a:cubicBezTo>
                    <a:pt x="646" y="329"/>
                    <a:pt x="646" y="329"/>
                    <a:pt x="646" y="329"/>
                  </a:cubicBezTo>
                  <a:cubicBezTo>
                    <a:pt x="653" y="329"/>
                    <a:pt x="653" y="329"/>
                    <a:pt x="653" y="329"/>
                  </a:cubicBezTo>
                  <a:cubicBezTo>
                    <a:pt x="649" y="348"/>
                    <a:pt x="649" y="348"/>
                    <a:pt x="649" y="348"/>
                  </a:cubicBezTo>
                  <a:cubicBezTo>
                    <a:pt x="633" y="371"/>
                    <a:pt x="633" y="371"/>
                    <a:pt x="633" y="371"/>
                  </a:cubicBezTo>
                  <a:cubicBezTo>
                    <a:pt x="632" y="382"/>
                    <a:pt x="632" y="382"/>
                    <a:pt x="632" y="382"/>
                  </a:cubicBezTo>
                  <a:cubicBezTo>
                    <a:pt x="624" y="389"/>
                    <a:pt x="624" y="389"/>
                    <a:pt x="624" y="389"/>
                  </a:cubicBezTo>
                  <a:cubicBezTo>
                    <a:pt x="628" y="382"/>
                    <a:pt x="628" y="382"/>
                    <a:pt x="628" y="382"/>
                  </a:cubicBezTo>
                  <a:cubicBezTo>
                    <a:pt x="629" y="367"/>
                    <a:pt x="629" y="367"/>
                    <a:pt x="629" y="367"/>
                  </a:cubicBezTo>
                  <a:cubicBezTo>
                    <a:pt x="629" y="367"/>
                    <a:pt x="629" y="359"/>
                    <a:pt x="633" y="355"/>
                  </a:cubicBezTo>
                  <a:cubicBezTo>
                    <a:pt x="637" y="352"/>
                    <a:pt x="638" y="344"/>
                    <a:pt x="638" y="344"/>
                  </a:cubicBezTo>
                  <a:cubicBezTo>
                    <a:pt x="635" y="313"/>
                    <a:pt x="635" y="313"/>
                    <a:pt x="635" y="313"/>
                  </a:cubicBezTo>
                  <a:cubicBezTo>
                    <a:pt x="635" y="313"/>
                    <a:pt x="624" y="305"/>
                    <a:pt x="625" y="301"/>
                  </a:cubicBezTo>
                  <a:cubicBezTo>
                    <a:pt x="625" y="294"/>
                    <a:pt x="633" y="290"/>
                    <a:pt x="633" y="283"/>
                  </a:cubicBezTo>
                  <a:cubicBezTo>
                    <a:pt x="637" y="279"/>
                    <a:pt x="633" y="271"/>
                    <a:pt x="633" y="271"/>
                  </a:cubicBezTo>
                  <a:cubicBezTo>
                    <a:pt x="638" y="264"/>
                    <a:pt x="638" y="264"/>
                    <a:pt x="638" y="264"/>
                  </a:cubicBezTo>
                  <a:cubicBezTo>
                    <a:pt x="634" y="256"/>
                    <a:pt x="634" y="256"/>
                    <a:pt x="634" y="256"/>
                  </a:cubicBezTo>
                  <a:cubicBezTo>
                    <a:pt x="627" y="256"/>
                    <a:pt x="627" y="256"/>
                    <a:pt x="627" y="256"/>
                  </a:cubicBezTo>
                  <a:cubicBezTo>
                    <a:pt x="631" y="248"/>
                    <a:pt x="631" y="248"/>
                    <a:pt x="631" y="248"/>
                  </a:cubicBezTo>
                  <a:cubicBezTo>
                    <a:pt x="627" y="244"/>
                    <a:pt x="627" y="244"/>
                    <a:pt x="627" y="244"/>
                  </a:cubicBezTo>
                  <a:cubicBezTo>
                    <a:pt x="616" y="251"/>
                    <a:pt x="616" y="251"/>
                    <a:pt x="616" y="251"/>
                  </a:cubicBezTo>
                  <a:cubicBezTo>
                    <a:pt x="616" y="251"/>
                    <a:pt x="620" y="240"/>
                    <a:pt x="609" y="239"/>
                  </a:cubicBezTo>
                  <a:cubicBezTo>
                    <a:pt x="601" y="235"/>
                    <a:pt x="597" y="250"/>
                    <a:pt x="590" y="250"/>
                  </a:cubicBezTo>
                  <a:cubicBezTo>
                    <a:pt x="582" y="253"/>
                    <a:pt x="579" y="246"/>
                    <a:pt x="571" y="241"/>
                  </a:cubicBezTo>
                  <a:cubicBezTo>
                    <a:pt x="560" y="241"/>
                    <a:pt x="556" y="252"/>
                    <a:pt x="556" y="256"/>
                  </a:cubicBezTo>
                  <a:cubicBezTo>
                    <a:pt x="552" y="260"/>
                    <a:pt x="548" y="256"/>
                    <a:pt x="540" y="263"/>
                  </a:cubicBezTo>
                  <a:cubicBezTo>
                    <a:pt x="536" y="270"/>
                    <a:pt x="543" y="282"/>
                    <a:pt x="539" y="293"/>
                  </a:cubicBezTo>
                  <a:cubicBezTo>
                    <a:pt x="535" y="305"/>
                    <a:pt x="520" y="308"/>
                    <a:pt x="520" y="308"/>
                  </a:cubicBezTo>
                  <a:cubicBezTo>
                    <a:pt x="520" y="300"/>
                    <a:pt x="520" y="300"/>
                    <a:pt x="520" y="300"/>
                  </a:cubicBezTo>
                  <a:cubicBezTo>
                    <a:pt x="516" y="300"/>
                    <a:pt x="516" y="300"/>
                    <a:pt x="516" y="300"/>
                  </a:cubicBezTo>
                  <a:cubicBezTo>
                    <a:pt x="509" y="303"/>
                    <a:pt x="509" y="303"/>
                    <a:pt x="509" y="303"/>
                  </a:cubicBezTo>
                  <a:cubicBezTo>
                    <a:pt x="505" y="296"/>
                    <a:pt x="505" y="296"/>
                    <a:pt x="505" y="296"/>
                  </a:cubicBezTo>
                  <a:cubicBezTo>
                    <a:pt x="505" y="296"/>
                    <a:pt x="513" y="277"/>
                    <a:pt x="514" y="269"/>
                  </a:cubicBezTo>
                  <a:cubicBezTo>
                    <a:pt x="518" y="266"/>
                    <a:pt x="507" y="257"/>
                    <a:pt x="507" y="257"/>
                  </a:cubicBezTo>
                  <a:cubicBezTo>
                    <a:pt x="507" y="257"/>
                    <a:pt x="507" y="246"/>
                    <a:pt x="511" y="239"/>
                  </a:cubicBezTo>
                  <a:cubicBezTo>
                    <a:pt x="512" y="219"/>
                    <a:pt x="512" y="219"/>
                    <a:pt x="512" y="219"/>
                  </a:cubicBezTo>
                  <a:cubicBezTo>
                    <a:pt x="512" y="219"/>
                    <a:pt x="516" y="212"/>
                    <a:pt x="517" y="204"/>
                  </a:cubicBezTo>
                  <a:cubicBezTo>
                    <a:pt x="517" y="201"/>
                    <a:pt x="510" y="196"/>
                    <a:pt x="510" y="196"/>
                  </a:cubicBezTo>
                  <a:cubicBezTo>
                    <a:pt x="510" y="193"/>
                    <a:pt x="510" y="193"/>
                    <a:pt x="510" y="193"/>
                  </a:cubicBezTo>
                  <a:cubicBezTo>
                    <a:pt x="502" y="200"/>
                    <a:pt x="502" y="200"/>
                    <a:pt x="502" y="200"/>
                  </a:cubicBezTo>
                  <a:cubicBezTo>
                    <a:pt x="498" y="196"/>
                    <a:pt x="498" y="196"/>
                    <a:pt x="498" y="196"/>
                  </a:cubicBezTo>
                  <a:cubicBezTo>
                    <a:pt x="491" y="196"/>
                    <a:pt x="491" y="196"/>
                    <a:pt x="491" y="196"/>
                  </a:cubicBezTo>
                  <a:cubicBezTo>
                    <a:pt x="487" y="199"/>
                    <a:pt x="487" y="199"/>
                    <a:pt x="487" y="199"/>
                  </a:cubicBezTo>
                  <a:cubicBezTo>
                    <a:pt x="487" y="195"/>
                    <a:pt x="487" y="195"/>
                    <a:pt x="487" y="195"/>
                  </a:cubicBezTo>
                  <a:cubicBezTo>
                    <a:pt x="484" y="195"/>
                    <a:pt x="484" y="195"/>
                    <a:pt x="484" y="195"/>
                  </a:cubicBezTo>
                  <a:cubicBezTo>
                    <a:pt x="483" y="203"/>
                    <a:pt x="483" y="203"/>
                    <a:pt x="483" y="203"/>
                  </a:cubicBezTo>
                  <a:cubicBezTo>
                    <a:pt x="475" y="210"/>
                    <a:pt x="475" y="210"/>
                    <a:pt x="475" y="210"/>
                  </a:cubicBezTo>
                  <a:cubicBezTo>
                    <a:pt x="475" y="218"/>
                    <a:pt x="475" y="218"/>
                    <a:pt x="475" y="218"/>
                  </a:cubicBezTo>
                  <a:cubicBezTo>
                    <a:pt x="475" y="218"/>
                    <a:pt x="471" y="233"/>
                    <a:pt x="463" y="244"/>
                  </a:cubicBezTo>
                  <a:cubicBezTo>
                    <a:pt x="454" y="259"/>
                    <a:pt x="454" y="278"/>
                    <a:pt x="454" y="278"/>
                  </a:cubicBezTo>
                  <a:cubicBezTo>
                    <a:pt x="442" y="289"/>
                    <a:pt x="442" y="289"/>
                    <a:pt x="442" y="289"/>
                  </a:cubicBezTo>
                  <a:cubicBezTo>
                    <a:pt x="438" y="289"/>
                    <a:pt x="438" y="289"/>
                    <a:pt x="438" y="289"/>
                  </a:cubicBezTo>
                  <a:cubicBezTo>
                    <a:pt x="427" y="296"/>
                    <a:pt x="427" y="296"/>
                    <a:pt x="427" y="296"/>
                  </a:cubicBezTo>
                  <a:cubicBezTo>
                    <a:pt x="415" y="295"/>
                    <a:pt x="415" y="295"/>
                    <a:pt x="415" y="295"/>
                  </a:cubicBezTo>
                  <a:cubicBezTo>
                    <a:pt x="415" y="299"/>
                    <a:pt x="415" y="299"/>
                    <a:pt x="415" y="299"/>
                  </a:cubicBezTo>
                  <a:cubicBezTo>
                    <a:pt x="415" y="299"/>
                    <a:pt x="411" y="310"/>
                    <a:pt x="403" y="310"/>
                  </a:cubicBezTo>
                  <a:cubicBezTo>
                    <a:pt x="396" y="306"/>
                    <a:pt x="408" y="287"/>
                    <a:pt x="408" y="287"/>
                  </a:cubicBezTo>
                  <a:cubicBezTo>
                    <a:pt x="401" y="287"/>
                    <a:pt x="401" y="287"/>
                    <a:pt x="401" y="287"/>
                  </a:cubicBezTo>
                  <a:cubicBezTo>
                    <a:pt x="417" y="268"/>
                    <a:pt x="417" y="268"/>
                    <a:pt x="417" y="268"/>
                  </a:cubicBezTo>
                  <a:cubicBezTo>
                    <a:pt x="409" y="260"/>
                    <a:pt x="409" y="260"/>
                    <a:pt x="409" y="260"/>
                  </a:cubicBezTo>
                  <a:cubicBezTo>
                    <a:pt x="398" y="264"/>
                    <a:pt x="398" y="264"/>
                    <a:pt x="398" y="264"/>
                  </a:cubicBezTo>
                  <a:cubicBezTo>
                    <a:pt x="398" y="271"/>
                    <a:pt x="398" y="271"/>
                    <a:pt x="398" y="271"/>
                  </a:cubicBezTo>
                  <a:cubicBezTo>
                    <a:pt x="383" y="271"/>
                    <a:pt x="383" y="271"/>
                    <a:pt x="383" y="271"/>
                  </a:cubicBezTo>
                  <a:cubicBezTo>
                    <a:pt x="375" y="270"/>
                    <a:pt x="371" y="278"/>
                    <a:pt x="371" y="278"/>
                  </a:cubicBezTo>
                  <a:cubicBezTo>
                    <a:pt x="371" y="278"/>
                    <a:pt x="367" y="281"/>
                    <a:pt x="363" y="289"/>
                  </a:cubicBezTo>
                  <a:cubicBezTo>
                    <a:pt x="359" y="296"/>
                    <a:pt x="354" y="319"/>
                    <a:pt x="354" y="319"/>
                  </a:cubicBezTo>
                  <a:cubicBezTo>
                    <a:pt x="347" y="315"/>
                    <a:pt x="347" y="315"/>
                    <a:pt x="347" y="315"/>
                  </a:cubicBezTo>
                  <a:cubicBezTo>
                    <a:pt x="352" y="300"/>
                    <a:pt x="352" y="300"/>
                    <a:pt x="352" y="300"/>
                  </a:cubicBezTo>
                  <a:cubicBezTo>
                    <a:pt x="356" y="289"/>
                    <a:pt x="356" y="289"/>
                    <a:pt x="356" y="289"/>
                  </a:cubicBezTo>
                  <a:cubicBezTo>
                    <a:pt x="344" y="292"/>
                    <a:pt x="344" y="292"/>
                    <a:pt x="344" y="292"/>
                  </a:cubicBezTo>
                  <a:cubicBezTo>
                    <a:pt x="340" y="311"/>
                    <a:pt x="340" y="311"/>
                    <a:pt x="340" y="311"/>
                  </a:cubicBezTo>
                  <a:cubicBezTo>
                    <a:pt x="340" y="311"/>
                    <a:pt x="332" y="318"/>
                    <a:pt x="328" y="322"/>
                  </a:cubicBezTo>
                  <a:cubicBezTo>
                    <a:pt x="324" y="325"/>
                    <a:pt x="323" y="341"/>
                    <a:pt x="323" y="341"/>
                  </a:cubicBezTo>
                  <a:cubicBezTo>
                    <a:pt x="316" y="348"/>
                    <a:pt x="316" y="348"/>
                    <a:pt x="316" y="348"/>
                  </a:cubicBezTo>
                  <a:cubicBezTo>
                    <a:pt x="316" y="348"/>
                    <a:pt x="317" y="329"/>
                    <a:pt x="321" y="317"/>
                  </a:cubicBezTo>
                  <a:cubicBezTo>
                    <a:pt x="321" y="306"/>
                    <a:pt x="337" y="295"/>
                    <a:pt x="337" y="295"/>
                  </a:cubicBezTo>
                  <a:cubicBezTo>
                    <a:pt x="342" y="273"/>
                    <a:pt x="342" y="273"/>
                    <a:pt x="342" y="273"/>
                  </a:cubicBezTo>
                  <a:cubicBezTo>
                    <a:pt x="327" y="268"/>
                    <a:pt x="327" y="268"/>
                    <a:pt x="327" y="268"/>
                  </a:cubicBezTo>
                  <a:cubicBezTo>
                    <a:pt x="342" y="265"/>
                    <a:pt x="342" y="265"/>
                    <a:pt x="342" y="265"/>
                  </a:cubicBezTo>
                  <a:cubicBezTo>
                    <a:pt x="350" y="250"/>
                    <a:pt x="350" y="250"/>
                    <a:pt x="350" y="250"/>
                  </a:cubicBezTo>
                  <a:cubicBezTo>
                    <a:pt x="335" y="245"/>
                    <a:pt x="335" y="245"/>
                    <a:pt x="335" y="245"/>
                  </a:cubicBezTo>
                  <a:cubicBezTo>
                    <a:pt x="347" y="242"/>
                    <a:pt x="347" y="242"/>
                    <a:pt x="347" y="242"/>
                  </a:cubicBezTo>
                  <a:cubicBezTo>
                    <a:pt x="351" y="235"/>
                    <a:pt x="351" y="235"/>
                    <a:pt x="351" y="235"/>
                  </a:cubicBezTo>
                  <a:cubicBezTo>
                    <a:pt x="351" y="235"/>
                    <a:pt x="336" y="230"/>
                    <a:pt x="333" y="222"/>
                  </a:cubicBezTo>
                  <a:cubicBezTo>
                    <a:pt x="329" y="215"/>
                    <a:pt x="333" y="215"/>
                    <a:pt x="337" y="211"/>
                  </a:cubicBezTo>
                  <a:cubicBezTo>
                    <a:pt x="338" y="196"/>
                    <a:pt x="338" y="196"/>
                    <a:pt x="338" y="196"/>
                  </a:cubicBezTo>
                  <a:cubicBezTo>
                    <a:pt x="341" y="196"/>
                    <a:pt x="341" y="196"/>
                    <a:pt x="341" y="196"/>
                  </a:cubicBezTo>
                  <a:cubicBezTo>
                    <a:pt x="341" y="196"/>
                    <a:pt x="341" y="211"/>
                    <a:pt x="344" y="215"/>
                  </a:cubicBezTo>
                  <a:cubicBezTo>
                    <a:pt x="344" y="223"/>
                    <a:pt x="355" y="223"/>
                    <a:pt x="359" y="224"/>
                  </a:cubicBezTo>
                  <a:cubicBezTo>
                    <a:pt x="366" y="224"/>
                    <a:pt x="363" y="212"/>
                    <a:pt x="363" y="212"/>
                  </a:cubicBezTo>
                  <a:cubicBezTo>
                    <a:pt x="363" y="212"/>
                    <a:pt x="370" y="217"/>
                    <a:pt x="390" y="198"/>
                  </a:cubicBezTo>
                  <a:cubicBezTo>
                    <a:pt x="409" y="180"/>
                    <a:pt x="372" y="171"/>
                    <a:pt x="376" y="167"/>
                  </a:cubicBezTo>
                  <a:cubicBezTo>
                    <a:pt x="377" y="159"/>
                    <a:pt x="399" y="168"/>
                    <a:pt x="399" y="168"/>
                  </a:cubicBezTo>
                  <a:cubicBezTo>
                    <a:pt x="399" y="161"/>
                    <a:pt x="399" y="161"/>
                    <a:pt x="399" y="161"/>
                  </a:cubicBezTo>
                  <a:cubicBezTo>
                    <a:pt x="392" y="153"/>
                    <a:pt x="392" y="153"/>
                    <a:pt x="392" y="153"/>
                  </a:cubicBezTo>
                  <a:cubicBezTo>
                    <a:pt x="396" y="141"/>
                    <a:pt x="396" y="141"/>
                    <a:pt x="396" y="141"/>
                  </a:cubicBezTo>
                  <a:cubicBezTo>
                    <a:pt x="389" y="141"/>
                    <a:pt x="389" y="141"/>
                    <a:pt x="389" y="141"/>
                  </a:cubicBezTo>
                  <a:cubicBezTo>
                    <a:pt x="381" y="152"/>
                    <a:pt x="381" y="152"/>
                    <a:pt x="381" y="152"/>
                  </a:cubicBezTo>
                  <a:cubicBezTo>
                    <a:pt x="381" y="141"/>
                    <a:pt x="381" y="141"/>
                    <a:pt x="381" y="141"/>
                  </a:cubicBezTo>
                  <a:cubicBezTo>
                    <a:pt x="378" y="137"/>
                    <a:pt x="386" y="129"/>
                    <a:pt x="390" y="122"/>
                  </a:cubicBezTo>
                  <a:cubicBezTo>
                    <a:pt x="394" y="111"/>
                    <a:pt x="383" y="110"/>
                    <a:pt x="379" y="102"/>
                  </a:cubicBezTo>
                  <a:cubicBezTo>
                    <a:pt x="376" y="94"/>
                    <a:pt x="384" y="87"/>
                    <a:pt x="384" y="87"/>
                  </a:cubicBezTo>
                  <a:cubicBezTo>
                    <a:pt x="373" y="83"/>
                    <a:pt x="373" y="83"/>
                    <a:pt x="373" y="83"/>
                  </a:cubicBezTo>
                  <a:cubicBezTo>
                    <a:pt x="373" y="71"/>
                    <a:pt x="373" y="71"/>
                    <a:pt x="373" y="71"/>
                  </a:cubicBezTo>
                  <a:cubicBezTo>
                    <a:pt x="366" y="71"/>
                    <a:pt x="366" y="71"/>
                    <a:pt x="366" y="71"/>
                  </a:cubicBezTo>
                  <a:cubicBezTo>
                    <a:pt x="366" y="71"/>
                    <a:pt x="370" y="64"/>
                    <a:pt x="374" y="60"/>
                  </a:cubicBezTo>
                  <a:cubicBezTo>
                    <a:pt x="382" y="53"/>
                    <a:pt x="367" y="44"/>
                    <a:pt x="367" y="44"/>
                  </a:cubicBezTo>
                  <a:cubicBezTo>
                    <a:pt x="375" y="29"/>
                    <a:pt x="375" y="29"/>
                    <a:pt x="375" y="29"/>
                  </a:cubicBezTo>
                  <a:cubicBezTo>
                    <a:pt x="372" y="22"/>
                    <a:pt x="372" y="22"/>
                    <a:pt x="372" y="22"/>
                  </a:cubicBezTo>
                  <a:cubicBezTo>
                    <a:pt x="364" y="36"/>
                    <a:pt x="364" y="36"/>
                    <a:pt x="364" y="36"/>
                  </a:cubicBezTo>
                  <a:cubicBezTo>
                    <a:pt x="357" y="21"/>
                    <a:pt x="357" y="21"/>
                    <a:pt x="357" y="21"/>
                  </a:cubicBezTo>
                  <a:cubicBezTo>
                    <a:pt x="349" y="24"/>
                    <a:pt x="349" y="24"/>
                    <a:pt x="349" y="24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28" y="0"/>
                    <a:pt x="328" y="0"/>
                    <a:pt x="328" y="0"/>
                  </a:cubicBezTo>
                  <a:cubicBezTo>
                    <a:pt x="327" y="12"/>
                    <a:pt x="327" y="12"/>
                    <a:pt x="327" y="12"/>
                  </a:cubicBezTo>
                  <a:cubicBezTo>
                    <a:pt x="316" y="4"/>
                    <a:pt x="316" y="4"/>
                    <a:pt x="316" y="4"/>
                  </a:cubicBezTo>
                  <a:cubicBezTo>
                    <a:pt x="313" y="3"/>
                    <a:pt x="313" y="3"/>
                    <a:pt x="313" y="3"/>
                  </a:cubicBezTo>
                  <a:cubicBezTo>
                    <a:pt x="313" y="3"/>
                    <a:pt x="316" y="19"/>
                    <a:pt x="308" y="19"/>
                  </a:cubicBezTo>
                  <a:cubicBezTo>
                    <a:pt x="304" y="22"/>
                    <a:pt x="301" y="11"/>
                    <a:pt x="301" y="11"/>
                  </a:cubicBezTo>
                  <a:cubicBezTo>
                    <a:pt x="294" y="10"/>
                    <a:pt x="294" y="10"/>
                    <a:pt x="294" y="10"/>
                  </a:cubicBezTo>
                  <a:cubicBezTo>
                    <a:pt x="294" y="10"/>
                    <a:pt x="293" y="22"/>
                    <a:pt x="304" y="30"/>
                  </a:cubicBezTo>
                  <a:cubicBezTo>
                    <a:pt x="315" y="38"/>
                    <a:pt x="326" y="31"/>
                    <a:pt x="326" y="31"/>
                  </a:cubicBezTo>
                  <a:cubicBezTo>
                    <a:pt x="322" y="38"/>
                    <a:pt x="322" y="38"/>
                    <a:pt x="322" y="38"/>
                  </a:cubicBezTo>
                  <a:cubicBezTo>
                    <a:pt x="326" y="39"/>
                    <a:pt x="326" y="39"/>
                    <a:pt x="326" y="39"/>
                  </a:cubicBezTo>
                  <a:cubicBezTo>
                    <a:pt x="341" y="35"/>
                    <a:pt x="341" y="35"/>
                    <a:pt x="341" y="35"/>
                  </a:cubicBezTo>
                  <a:cubicBezTo>
                    <a:pt x="329" y="46"/>
                    <a:pt x="329" y="46"/>
                    <a:pt x="329" y="46"/>
                  </a:cubicBezTo>
                  <a:cubicBezTo>
                    <a:pt x="333" y="54"/>
                    <a:pt x="333" y="54"/>
                    <a:pt x="333" y="54"/>
                  </a:cubicBezTo>
                  <a:cubicBezTo>
                    <a:pt x="344" y="55"/>
                    <a:pt x="344" y="55"/>
                    <a:pt x="344" y="55"/>
                  </a:cubicBezTo>
                  <a:cubicBezTo>
                    <a:pt x="340" y="58"/>
                    <a:pt x="340" y="58"/>
                    <a:pt x="340" y="58"/>
                  </a:cubicBezTo>
                  <a:cubicBezTo>
                    <a:pt x="340" y="58"/>
                    <a:pt x="343" y="70"/>
                    <a:pt x="340" y="66"/>
                  </a:cubicBezTo>
                  <a:cubicBezTo>
                    <a:pt x="332" y="62"/>
                    <a:pt x="325" y="61"/>
                    <a:pt x="322" y="54"/>
                  </a:cubicBezTo>
                  <a:cubicBezTo>
                    <a:pt x="318" y="46"/>
                    <a:pt x="307" y="45"/>
                    <a:pt x="299" y="49"/>
                  </a:cubicBezTo>
                  <a:cubicBezTo>
                    <a:pt x="288" y="56"/>
                    <a:pt x="305" y="80"/>
                    <a:pt x="309" y="84"/>
                  </a:cubicBezTo>
                  <a:cubicBezTo>
                    <a:pt x="313" y="88"/>
                    <a:pt x="323" y="103"/>
                    <a:pt x="323" y="103"/>
                  </a:cubicBezTo>
                  <a:cubicBezTo>
                    <a:pt x="323" y="103"/>
                    <a:pt x="315" y="107"/>
                    <a:pt x="312" y="110"/>
                  </a:cubicBezTo>
                  <a:cubicBezTo>
                    <a:pt x="308" y="114"/>
                    <a:pt x="311" y="122"/>
                    <a:pt x="307" y="133"/>
                  </a:cubicBezTo>
                  <a:cubicBezTo>
                    <a:pt x="306" y="145"/>
                    <a:pt x="291" y="152"/>
                    <a:pt x="291" y="152"/>
                  </a:cubicBezTo>
                  <a:cubicBezTo>
                    <a:pt x="287" y="148"/>
                    <a:pt x="287" y="148"/>
                    <a:pt x="287" y="148"/>
                  </a:cubicBezTo>
                  <a:cubicBezTo>
                    <a:pt x="287" y="148"/>
                    <a:pt x="299" y="137"/>
                    <a:pt x="300" y="121"/>
                  </a:cubicBezTo>
                  <a:cubicBezTo>
                    <a:pt x="300" y="110"/>
                    <a:pt x="280" y="136"/>
                    <a:pt x="280" y="136"/>
                  </a:cubicBezTo>
                  <a:cubicBezTo>
                    <a:pt x="281" y="132"/>
                    <a:pt x="281" y="132"/>
                    <a:pt x="281" y="132"/>
                  </a:cubicBezTo>
                  <a:cubicBezTo>
                    <a:pt x="296" y="114"/>
                    <a:pt x="296" y="114"/>
                    <a:pt x="296" y="114"/>
                  </a:cubicBezTo>
                  <a:cubicBezTo>
                    <a:pt x="293" y="102"/>
                    <a:pt x="293" y="102"/>
                    <a:pt x="293" y="102"/>
                  </a:cubicBezTo>
                  <a:cubicBezTo>
                    <a:pt x="297" y="94"/>
                    <a:pt x="297" y="94"/>
                    <a:pt x="297" y="94"/>
                  </a:cubicBezTo>
                  <a:cubicBezTo>
                    <a:pt x="290" y="94"/>
                    <a:pt x="290" y="94"/>
                    <a:pt x="290" y="94"/>
                  </a:cubicBezTo>
                  <a:cubicBezTo>
                    <a:pt x="270" y="116"/>
                    <a:pt x="270" y="116"/>
                    <a:pt x="270" y="116"/>
                  </a:cubicBezTo>
                  <a:cubicBezTo>
                    <a:pt x="278" y="101"/>
                    <a:pt x="278" y="101"/>
                    <a:pt x="278" y="101"/>
                  </a:cubicBezTo>
                  <a:cubicBezTo>
                    <a:pt x="275" y="101"/>
                    <a:pt x="275" y="101"/>
                    <a:pt x="275" y="101"/>
                  </a:cubicBezTo>
                  <a:cubicBezTo>
                    <a:pt x="267" y="105"/>
                    <a:pt x="267" y="105"/>
                    <a:pt x="267" y="105"/>
                  </a:cubicBezTo>
                  <a:cubicBezTo>
                    <a:pt x="275" y="93"/>
                    <a:pt x="275" y="93"/>
                    <a:pt x="275" y="93"/>
                  </a:cubicBezTo>
                  <a:cubicBezTo>
                    <a:pt x="271" y="89"/>
                    <a:pt x="271" y="89"/>
                    <a:pt x="271" y="89"/>
                  </a:cubicBezTo>
                  <a:cubicBezTo>
                    <a:pt x="260" y="93"/>
                    <a:pt x="260" y="93"/>
                    <a:pt x="260" y="93"/>
                  </a:cubicBezTo>
                  <a:cubicBezTo>
                    <a:pt x="276" y="78"/>
                    <a:pt x="276" y="78"/>
                    <a:pt x="276" y="78"/>
                  </a:cubicBezTo>
                  <a:cubicBezTo>
                    <a:pt x="276" y="71"/>
                    <a:pt x="276" y="71"/>
                    <a:pt x="276" y="71"/>
                  </a:cubicBezTo>
                  <a:cubicBezTo>
                    <a:pt x="276" y="71"/>
                    <a:pt x="264" y="78"/>
                    <a:pt x="261" y="74"/>
                  </a:cubicBezTo>
                  <a:cubicBezTo>
                    <a:pt x="261" y="70"/>
                    <a:pt x="272" y="67"/>
                    <a:pt x="272" y="67"/>
                  </a:cubicBezTo>
                  <a:cubicBezTo>
                    <a:pt x="269" y="55"/>
                    <a:pt x="269" y="55"/>
                    <a:pt x="269" y="55"/>
                  </a:cubicBezTo>
                  <a:cubicBezTo>
                    <a:pt x="270" y="43"/>
                    <a:pt x="270" y="43"/>
                    <a:pt x="270" y="43"/>
                  </a:cubicBezTo>
                  <a:cubicBezTo>
                    <a:pt x="270" y="43"/>
                    <a:pt x="263" y="32"/>
                    <a:pt x="248" y="31"/>
                  </a:cubicBezTo>
                  <a:cubicBezTo>
                    <a:pt x="233" y="34"/>
                    <a:pt x="251" y="46"/>
                    <a:pt x="251" y="46"/>
                  </a:cubicBezTo>
                  <a:cubicBezTo>
                    <a:pt x="251" y="46"/>
                    <a:pt x="244" y="42"/>
                    <a:pt x="236" y="42"/>
                  </a:cubicBezTo>
                  <a:cubicBezTo>
                    <a:pt x="232" y="42"/>
                    <a:pt x="229" y="41"/>
                    <a:pt x="236" y="53"/>
                  </a:cubicBezTo>
                  <a:cubicBezTo>
                    <a:pt x="239" y="69"/>
                    <a:pt x="242" y="73"/>
                    <a:pt x="238" y="73"/>
                  </a:cubicBezTo>
                  <a:cubicBezTo>
                    <a:pt x="235" y="76"/>
                    <a:pt x="231" y="68"/>
                    <a:pt x="228" y="61"/>
                  </a:cubicBezTo>
                  <a:cubicBezTo>
                    <a:pt x="225" y="49"/>
                    <a:pt x="217" y="41"/>
                    <a:pt x="210" y="44"/>
                  </a:cubicBezTo>
                  <a:cubicBezTo>
                    <a:pt x="198" y="52"/>
                    <a:pt x="209" y="71"/>
                    <a:pt x="208" y="75"/>
                  </a:cubicBezTo>
                  <a:cubicBezTo>
                    <a:pt x="212" y="83"/>
                    <a:pt x="204" y="82"/>
                    <a:pt x="204" y="82"/>
                  </a:cubicBezTo>
                  <a:cubicBezTo>
                    <a:pt x="211" y="90"/>
                    <a:pt x="211" y="90"/>
                    <a:pt x="211" y="90"/>
                  </a:cubicBezTo>
                  <a:cubicBezTo>
                    <a:pt x="219" y="91"/>
                    <a:pt x="219" y="91"/>
                    <a:pt x="219" y="91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2" y="106"/>
                    <a:pt x="197" y="78"/>
                    <a:pt x="186" y="70"/>
                  </a:cubicBezTo>
                  <a:cubicBezTo>
                    <a:pt x="179" y="66"/>
                    <a:pt x="177" y="96"/>
                    <a:pt x="188" y="108"/>
                  </a:cubicBezTo>
                  <a:cubicBezTo>
                    <a:pt x="199" y="124"/>
                    <a:pt x="221" y="125"/>
                    <a:pt x="221" y="125"/>
                  </a:cubicBezTo>
                  <a:cubicBezTo>
                    <a:pt x="217" y="133"/>
                    <a:pt x="217" y="133"/>
                    <a:pt x="217" y="133"/>
                  </a:cubicBezTo>
                  <a:cubicBezTo>
                    <a:pt x="187" y="124"/>
                    <a:pt x="187" y="124"/>
                    <a:pt x="187" y="124"/>
                  </a:cubicBezTo>
                  <a:cubicBezTo>
                    <a:pt x="191" y="135"/>
                    <a:pt x="191" y="135"/>
                    <a:pt x="191" y="135"/>
                  </a:cubicBezTo>
                  <a:cubicBezTo>
                    <a:pt x="202" y="143"/>
                    <a:pt x="202" y="143"/>
                    <a:pt x="202" y="143"/>
                  </a:cubicBezTo>
                  <a:cubicBezTo>
                    <a:pt x="187" y="143"/>
                    <a:pt x="187" y="143"/>
                    <a:pt x="187" y="143"/>
                  </a:cubicBezTo>
                  <a:cubicBezTo>
                    <a:pt x="183" y="139"/>
                    <a:pt x="183" y="139"/>
                    <a:pt x="183" y="139"/>
                  </a:cubicBezTo>
                  <a:cubicBezTo>
                    <a:pt x="172" y="142"/>
                    <a:pt x="172" y="142"/>
                    <a:pt x="172" y="142"/>
                  </a:cubicBezTo>
                  <a:cubicBezTo>
                    <a:pt x="172" y="142"/>
                    <a:pt x="176" y="138"/>
                    <a:pt x="180" y="127"/>
                  </a:cubicBezTo>
                  <a:cubicBezTo>
                    <a:pt x="180" y="116"/>
                    <a:pt x="152" y="76"/>
                    <a:pt x="152" y="76"/>
                  </a:cubicBezTo>
                  <a:cubicBezTo>
                    <a:pt x="152" y="76"/>
                    <a:pt x="144" y="83"/>
                    <a:pt x="144" y="95"/>
                  </a:cubicBezTo>
                  <a:cubicBezTo>
                    <a:pt x="143" y="106"/>
                    <a:pt x="150" y="126"/>
                    <a:pt x="150" y="126"/>
                  </a:cubicBezTo>
                  <a:cubicBezTo>
                    <a:pt x="136" y="106"/>
                    <a:pt x="136" y="106"/>
                    <a:pt x="136" y="106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8" y="137"/>
                    <a:pt x="145" y="145"/>
                    <a:pt x="145" y="145"/>
                  </a:cubicBezTo>
                  <a:cubicBezTo>
                    <a:pt x="134" y="144"/>
                    <a:pt x="134" y="144"/>
                    <a:pt x="134" y="144"/>
                  </a:cubicBezTo>
                  <a:cubicBezTo>
                    <a:pt x="130" y="144"/>
                    <a:pt x="131" y="132"/>
                    <a:pt x="131" y="129"/>
                  </a:cubicBezTo>
                  <a:cubicBezTo>
                    <a:pt x="131" y="125"/>
                    <a:pt x="124" y="128"/>
                    <a:pt x="124" y="121"/>
                  </a:cubicBezTo>
                  <a:cubicBezTo>
                    <a:pt x="124" y="113"/>
                    <a:pt x="125" y="102"/>
                    <a:pt x="114" y="97"/>
                  </a:cubicBezTo>
                  <a:cubicBezTo>
                    <a:pt x="103" y="93"/>
                    <a:pt x="98" y="108"/>
                    <a:pt x="94" y="112"/>
                  </a:cubicBezTo>
                  <a:cubicBezTo>
                    <a:pt x="91" y="115"/>
                    <a:pt x="83" y="115"/>
                    <a:pt x="79" y="119"/>
                  </a:cubicBezTo>
                  <a:cubicBezTo>
                    <a:pt x="75" y="122"/>
                    <a:pt x="86" y="123"/>
                    <a:pt x="98" y="127"/>
                  </a:cubicBezTo>
                  <a:cubicBezTo>
                    <a:pt x="105" y="127"/>
                    <a:pt x="105" y="135"/>
                    <a:pt x="108" y="139"/>
                  </a:cubicBezTo>
                  <a:cubicBezTo>
                    <a:pt x="119" y="151"/>
                    <a:pt x="119" y="151"/>
                    <a:pt x="119" y="151"/>
                  </a:cubicBezTo>
                  <a:cubicBezTo>
                    <a:pt x="111" y="158"/>
                    <a:pt x="111" y="158"/>
                    <a:pt x="111" y="158"/>
                  </a:cubicBezTo>
                  <a:cubicBezTo>
                    <a:pt x="111" y="158"/>
                    <a:pt x="107" y="162"/>
                    <a:pt x="122" y="166"/>
                  </a:cubicBezTo>
                  <a:cubicBezTo>
                    <a:pt x="133" y="175"/>
                    <a:pt x="144" y="164"/>
                    <a:pt x="159" y="168"/>
                  </a:cubicBezTo>
                  <a:cubicBezTo>
                    <a:pt x="174" y="173"/>
                    <a:pt x="177" y="181"/>
                    <a:pt x="185" y="181"/>
                  </a:cubicBezTo>
                  <a:cubicBezTo>
                    <a:pt x="189" y="181"/>
                    <a:pt x="197" y="166"/>
                    <a:pt x="197" y="166"/>
                  </a:cubicBezTo>
                  <a:cubicBezTo>
                    <a:pt x="196" y="174"/>
                    <a:pt x="196" y="174"/>
                    <a:pt x="196" y="174"/>
                  </a:cubicBezTo>
                  <a:cubicBezTo>
                    <a:pt x="203" y="182"/>
                    <a:pt x="203" y="182"/>
                    <a:pt x="203" y="182"/>
                  </a:cubicBezTo>
                  <a:cubicBezTo>
                    <a:pt x="219" y="171"/>
                    <a:pt x="219" y="171"/>
                    <a:pt x="219" y="171"/>
                  </a:cubicBezTo>
                  <a:cubicBezTo>
                    <a:pt x="218" y="183"/>
                    <a:pt x="218" y="183"/>
                    <a:pt x="218" y="183"/>
                  </a:cubicBezTo>
                  <a:cubicBezTo>
                    <a:pt x="226" y="175"/>
                    <a:pt x="226" y="175"/>
                    <a:pt x="226" y="175"/>
                  </a:cubicBezTo>
                  <a:cubicBezTo>
                    <a:pt x="237" y="180"/>
                    <a:pt x="237" y="180"/>
                    <a:pt x="237" y="180"/>
                  </a:cubicBezTo>
                  <a:cubicBezTo>
                    <a:pt x="229" y="202"/>
                    <a:pt x="229" y="202"/>
                    <a:pt x="229" y="202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4" y="199"/>
                    <a:pt x="244" y="199"/>
                    <a:pt x="244" y="199"/>
                  </a:cubicBezTo>
                  <a:cubicBezTo>
                    <a:pt x="252" y="192"/>
                    <a:pt x="252" y="192"/>
                    <a:pt x="252" y="192"/>
                  </a:cubicBezTo>
                  <a:cubicBezTo>
                    <a:pt x="247" y="218"/>
                    <a:pt x="247" y="218"/>
                    <a:pt x="247" y="218"/>
                  </a:cubicBezTo>
                  <a:cubicBezTo>
                    <a:pt x="277" y="220"/>
                    <a:pt x="277" y="220"/>
                    <a:pt x="277" y="220"/>
                  </a:cubicBezTo>
                  <a:cubicBezTo>
                    <a:pt x="265" y="227"/>
                    <a:pt x="265" y="227"/>
                    <a:pt x="265" y="227"/>
                  </a:cubicBezTo>
                  <a:cubicBezTo>
                    <a:pt x="250" y="226"/>
                    <a:pt x="250" y="226"/>
                    <a:pt x="250" y="226"/>
                  </a:cubicBezTo>
                  <a:cubicBezTo>
                    <a:pt x="257" y="246"/>
                    <a:pt x="257" y="246"/>
                    <a:pt x="257" y="246"/>
                  </a:cubicBezTo>
                  <a:cubicBezTo>
                    <a:pt x="272" y="235"/>
                    <a:pt x="272" y="235"/>
                    <a:pt x="272" y="235"/>
                  </a:cubicBezTo>
                  <a:cubicBezTo>
                    <a:pt x="272" y="235"/>
                    <a:pt x="280" y="235"/>
                    <a:pt x="283" y="243"/>
                  </a:cubicBezTo>
                  <a:cubicBezTo>
                    <a:pt x="286" y="251"/>
                    <a:pt x="283" y="254"/>
                    <a:pt x="283" y="254"/>
                  </a:cubicBezTo>
                  <a:cubicBezTo>
                    <a:pt x="301" y="263"/>
                    <a:pt x="301" y="263"/>
                    <a:pt x="301" y="263"/>
                  </a:cubicBezTo>
                  <a:cubicBezTo>
                    <a:pt x="271" y="262"/>
                    <a:pt x="271" y="262"/>
                    <a:pt x="271" y="262"/>
                  </a:cubicBezTo>
                  <a:cubicBezTo>
                    <a:pt x="263" y="265"/>
                    <a:pt x="263" y="265"/>
                    <a:pt x="263" y="265"/>
                  </a:cubicBezTo>
                  <a:cubicBezTo>
                    <a:pt x="263" y="265"/>
                    <a:pt x="237" y="264"/>
                    <a:pt x="215" y="266"/>
                  </a:cubicBezTo>
                  <a:cubicBezTo>
                    <a:pt x="188" y="265"/>
                    <a:pt x="207" y="278"/>
                    <a:pt x="207" y="278"/>
                  </a:cubicBezTo>
                  <a:cubicBezTo>
                    <a:pt x="195" y="281"/>
                    <a:pt x="195" y="281"/>
                    <a:pt x="195" y="281"/>
                  </a:cubicBezTo>
                  <a:cubicBezTo>
                    <a:pt x="210" y="289"/>
                    <a:pt x="210" y="289"/>
                    <a:pt x="210" y="289"/>
                  </a:cubicBezTo>
                  <a:cubicBezTo>
                    <a:pt x="209" y="301"/>
                    <a:pt x="209" y="301"/>
                    <a:pt x="209" y="301"/>
                  </a:cubicBezTo>
                  <a:cubicBezTo>
                    <a:pt x="213" y="305"/>
                    <a:pt x="220" y="301"/>
                    <a:pt x="220" y="301"/>
                  </a:cubicBezTo>
                  <a:cubicBezTo>
                    <a:pt x="220" y="301"/>
                    <a:pt x="224" y="317"/>
                    <a:pt x="227" y="317"/>
                  </a:cubicBezTo>
                  <a:cubicBezTo>
                    <a:pt x="235" y="317"/>
                    <a:pt x="254" y="310"/>
                    <a:pt x="254" y="310"/>
                  </a:cubicBezTo>
                  <a:cubicBezTo>
                    <a:pt x="254" y="310"/>
                    <a:pt x="261" y="307"/>
                    <a:pt x="265" y="315"/>
                  </a:cubicBezTo>
                  <a:cubicBezTo>
                    <a:pt x="268" y="326"/>
                    <a:pt x="242" y="329"/>
                    <a:pt x="242" y="329"/>
                  </a:cubicBezTo>
                  <a:cubicBezTo>
                    <a:pt x="237" y="340"/>
                    <a:pt x="237" y="340"/>
                    <a:pt x="237" y="340"/>
                  </a:cubicBezTo>
                  <a:cubicBezTo>
                    <a:pt x="226" y="340"/>
                    <a:pt x="226" y="340"/>
                    <a:pt x="226" y="340"/>
                  </a:cubicBezTo>
                  <a:cubicBezTo>
                    <a:pt x="219" y="339"/>
                    <a:pt x="216" y="324"/>
                    <a:pt x="216" y="324"/>
                  </a:cubicBezTo>
                  <a:cubicBezTo>
                    <a:pt x="216" y="324"/>
                    <a:pt x="212" y="320"/>
                    <a:pt x="208" y="324"/>
                  </a:cubicBezTo>
                  <a:cubicBezTo>
                    <a:pt x="201" y="323"/>
                    <a:pt x="201" y="312"/>
                    <a:pt x="190" y="304"/>
                  </a:cubicBezTo>
                  <a:cubicBezTo>
                    <a:pt x="180" y="295"/>
                    <a:pt x="168" y="306"/>
                    <a:pt x="168" y="306"/>
                  </a:cubicBezTo>
                  <a:cubicBezTo>
                    <a:pt x="172" y="291"/>
                    <a:pt x="172" y="291"/>
                    <a:pt x="172" y="291"/>
                  </a:cubicBezTo>
                  <a:cubicBezTo>
                    <a:pt x="165" y="283"/>
                    <a:pt x="165" y="283"/>
                    <a:pt x="165" y="283"/>
                  </a:cubicBezTo>
                  <a:cubicBezTo>
                    <a:pt x="150" y="286"/>
                    <a:pt x="150" y="286"/>
                    <a:pt x="150" y="286"/>
                  </a:cubicBezTo>
                  <a:cubicBezTo>
                    <a:pt x="153" y="294"/>
                    <a:pt x="153" y="294"/>
                    <a:pt x="153" y="294"/>
                  </a:cubicBezTo>
                  <a:cubicBezTo>
                    <a:pt x="153" y="294"/>
                    <a:pt x="150" y="298"/>
                    <a:pt x="142" y="297"/>
                  </a:cubicBezTo>
                  <a:cubicBezTo>
                    <a:pt x="138" y="297"/>
                    <a:pt x="139" y="293"/>
                    <a:pt x="135" y="286"/>
                  </a:cubicBezTo>
                  <a:cubicBezTo>
                    <a:pt x="132" y="282"/>
                    <a:pt x="128" y="289"/>
                    <a:pt x="120" y="296"/>
                  </a:cubicBezTo>
                  <a:cubicBezTo>
                    <a:pt x="112" y="304"/>
                    <a:pt x="116" y="289"/>
                    <a:pt x="120" y="289"/>
                  </a:cubicBezTo>
                  <a:cubicBezTo>
                    <a:pt x="124" y="285"/>
                    <a:pt x="124" y="277"/>
                    <a:pt x="117" y="277"/>
                  </a:cubicBezTo>
                  <a:cubicBezTo>
                    <a:pt x="110" y="273"/>
                    <a:pt x="109" y="288"/>
                    <a:pt x="101" y="288"/>
                  </a:cubicBezTo>
                  <a:cubicBezTo>
                    <a:pt x="94" y="288"/>
                    <a:pt x="98" y="280"/>
                    <a:pt x="98" y="280"/>
                  </a:cubicBezTo>
                  <a:cubicBezTo>
                    <a:pt x="91" y="280"/>
                    <a:pt x="91" y="280"/>
                    <a:pt x="91" y="280"/>
                  </a:cubicBezTo>
                  <a:cubicBezTo>
                    <a:pt x="87" y="276"/>
                    <a:pt x="87" y="276"/>
                    <a:pt x="87" y="276"/>
                  </a:cubicBezTo>
                  <a:cubicBezTo>
                    <a:pt x="87" y="276"/>
                    <a:pt x="68" y="279"/>
                    <a:pt x="61" y="278"/>
                  </a:cubicBezTo>
                  <a:cubicBezTo>
                    <a:pt x="53" y="274"/>
                    <a:pt x="58" y="259"/>
                    <a:pt x="43" y="258"/>
                  </a:cubicBezTo>
                  <a:cubicBezTo>
                    <a:pt x="28" y="258"/>
                    <a:pt x="23" y="276"/>
                    <a:pt x="27" y="288"/>
                  </a:cubicBezTo>
                  <a:cubicBezTo>
                    <a:pt x="26" y="303"/>
                    <a:pt x="37" y="308"/>
                    <a:pt x="44" y="308"/>
                  </a:cubicBezTo>
                  <a:cubicBezTo>
                    <a:pt x="52" y="308"/>
                    <a:pt x="48" y="301"/>
                    <a:pt x="56" y="297"/>
                  </a:cubicBezTo>
                  <a:cubicBezTo>
                    <a:pt x="63" y="298"/>
                    <a:pt x="67" y="305"/>
                    <a:pt x="70" y="309"/>
                  </a:cubicBezTo>
                  <a:cubicBezTo>
                    <a:pt x="74" y="310"/>
                    <a:pt x="78" y="306"/>
                    <a:pt x="78" y="306"/>
                  </a:cubicBezTo>
                  <a:cubicBezTo>
                    <a:pt x="103" y="330"/>
                    <a:pt x="103" y="330"/>
                    <a:pt x="103" y="330"/>
                  </a:cubicBezTo>
                  <a:cubicBezTo>
                    <a:pt x="111" y="330"/>
                    <a:pt x="111" y="330"/>
                    <a:pt x="111" y="330"/>
                  </a:cubicBezTo>
                  <a:cubicBezTo>
                    <a:pt x="121" y="342"/>
                    <a:pt x="121" y="342"/>
                    <a:pt x="121" y="342"/>
                  </a:cubicBezTo>
                  <a:cubicBezTo>
                    <a:pt x="125" y="343"/>
                    <a:pt x="125" y="339"/>
                    <a:pt x="129" y="339"/>
                  </a:cubicBezTo>
                  <a:cubicBezTo>
                    <a:pt x="136" y="343"/>
                    <a:pt x="132" y="347"/>
                    <a:pt x="136" y="351"/>
                  </a:cubicBezTo>
                  <a:cubicBezTo>
                    <a:pt x="139" y="355"/>
                    <a:pt x="147" y="347"/>
                    <a:pt x="151" y="351"/>
                  </a:cubicBezTo>
                  <a:cubicBezTo>
                    <a:pt x="158" y="359"/>
                    <a:pt x="150" y="363"/>
                    <a:pt x="150" y="363"/>
                  </a:cubicBezTo>
                  <a:cubicBezTo>
                    <a:pt x="157" y="371"/>
                    <a:pt x="157" y="371"/>
                    <a:pt x="157" y="371"/>
                  </a:cubicBezTo>
                  <a:cubicBezTo>
                    <a:pt x="146" y="378"/>
                    <a:pt x="146" y="378"/>
                    <a:pt x="146" y="378"/>
                  </a:cubicBezTo>
                  <a:cubicBezTo>
                    <a:pt x="149" y="386"/>
                    <a:pt x="149" y="386"/>
                    <a:pt x="149" y="386"/>
                  </a:cubicBezTo>
                  <a:cubicBezTo>
                    <a:pt x="134" y="385"/>
                    <a:pt x="134" y="385"/>
                    <a:pt x="134" y="385"/>
                  </a:cubicBezTo>
                  <a:cubicBezTo>
                    <a:pt x="133" y="412"/>
                    <a:pt x="133" y="412"/>
                    <a:pt x="133" y="412"/>
                  </a:cubicBezTo>
                  <a:cubicBezTo>
                    <a:pt x="137" y="412"/>
                    <a:pt x="137" y="412"/>
                    <a:pt x="137" y="412"/>
                  </a:cubicBezTo>
                  <a:cubicBezTo>
                    <a:pt x="129" y="427"/>
                    <a:pt x="129" y="427"/>
                    <a:pt x="129" y="427"/>
                  </a:cubicBezTo>
                  <a:cubicBezTo>
                    <a:pt x="132" y="427"/>
                    <a:pt x="132" y="427"/>
                    <a:pt x="132" y="427"/>
                  </a:cubicBezTo>
                  <a:cubicBezTo>
                    <a:pt x="132" y="427"/>
                    <a:pt x="132" y="435"/>
                    <a:pt x="140" y="435"/>
                  </a:cubicBezTo>
                  <a:cubicBezTo>
                    <a:pt x="143" y="435"/>
                    <a:pt x="151" y="428"/>
                    <a:pt x="151" y="428"/>
                  </a:cubicBezTo>
                  <a:cubicBezTo>
                    <a:pt x="155" y="432"/>
                    <a:pt x="155" y="432"/>
                    <a:pt x="155" y="432"/>
                  </a:cubicBezTo>
                  <a:cubicBezTo>
                    <a:pt x="166" y="432"/>
                    <a:pt x="166" y="432"/>
                    <a:pt x="166" y="432"/>
                  </a:cubicBezTo>
                  <a:cubicBezTo>
                    <a:pt x="174" y="425"/>
                    <a:pt x="174" y="425"/>
                    <a:pt x="174" y="425"/>
                  </a:cubicBezTo>
                  <a:cubicBezTo>
                    <a:pt x="177" y="433"/>
                    <a:pt x="177" y="433"/>
                    <a:pt x="177" y="433"/>
                  </a:cubicBezTo>
                  <a:cubicBezTo>
                    <a:pt x="173" y="440"/>
                    <a:pt x="173" y="440"/>
                    <a:pt x="173" y="440"/>
                  </a:cubicBezTo>
                  <a:cubicBezTo>
                    <a:pt x="158" y="440"/>
                    <a:pt x="158" y="440"/>
                    <a:pt x="158" y="440"/>
                  </a:cubicBezTo>
                  <a:cubicBezTo>
                    <a:pt x="151" y="439"/>
                    <a:pt x="135" y="450"/>
                    <a:pt x="135" y="450"/>
                  </a:cubicBezTo>
                  <a:cubicBezTo>
                    <a:pt x="135" y="458"/>
                    <a:pt x="135" y="458"/>
                    <a:pt x="135" y="458"/>
                  </a:cubicBezTo>
                  <a:cubicBezTo>
                    <a:pt x="146" y="458"/>
                    <a:pt x="146" y="458"/>
                    <a:pt x="146" y="458"/>
                  </a:cubicBezTo>
                  <a:cubicBezTo>
                    <a:pt x="146" y="466"/>
                    <a:pt x="146" y="466"/>
                    <a:pt x="146" y="466"/>
                  </a:cubicBezTo>
                  <a:cubicBezTo>
                    <a:pt x="131" y="465"/>
                    <a:pt x="131" y="465"/>
                    <a:pt x="131" y="465"/>
                  </a:cubicBezTo>
                  <a:cubicBezTo>
                    <a:pt x="119" y="472"/>
                    <a:pt x="119" y="472"/>
                    <a:pt x="119" y="472"/>
                  </a:cubicBezTo>
                  <a:cubicBezTo>
                    <a:pt x="130" y="477"/>
                    <a:pt x="130" y="477"/>
                    <a:pt x="130" y="477"/>
                  </a:cubicBezTo>
                  <a:cubicBezTo>
                    <a:pt x="153" y="478"/>
                    <a:pt x="153" y="478"/>
                    <a:pt x="153" y="478"/>
                  </a:cubicBezTo>
                  <a:cubicBezTo>
                    <a:pt x="153" y="478"/>
                    <a:pt x="160" y="470"/>
                    <a:pt x="175" y="479"/>
                  </a:cubicBezTo>
                  <a:cubicBezTo>
                    <a:pt x="186" y="483"/>
                    <a:pt x="178" y="494"/>
                    <a:pt x="178" y="494"/>
                  </a:cubicBezTo>
                  <a:cubicBezTo>
                    <a:pt x="167" y="482"/>
                    <a:pt x="167" y="482"/>
                    <a:pt x="167" y="482"/>
                  </a:cubicBezTo>
                  <a:cubicBezTo>
                    <a:pt x="167" y="482"/>
                    <a:pt x="156" y="486"/>
                    <a:pt x="145" y="485"/>
                  </a:cubicBezTo>
                  <a:cubicBezTo>
                    <a:pt x="133" y="484"/>
                    <a:pt x="130" y="484"/>
                    <a:pt x="129" y="496"/>
                  </a:cubicBezTo>
                  <a:cubicBezTo>
                    <a:pt x="125" y="503"/>
                    <a:pt x="132" y="519"/>
                    <a:pt x="132" y="519"/>
                  </a:cubicBezTo>
                  <a:cubicBezTo>
                    <a:pt x="117" y="522"/>
                    <a:pt x="117" y="522"/>
                    <a:pt x="117" y="522"/>
                  </a:cubicBezTo>
                  <a:cubicBezTo>
                    <a:pt x="110" y="510"/>
                    <a:pt x="110" y="510"/>
                    <a:pt x="110" y="510"/>
                  </a:cubicBezTo>
                  <a:cubicBezTo>
                    <a:pt x="95" y="513"/>
                    <a:pt x="95" y="513"/>
                    <a:pt x="95" y="513"/>
                  </a:cubicBezTo>
                  <a:cubicBezTo>
                    <a:pt x="98" y="525"/>
                    <a:pt x="98" y="525"/>
                    <a:pt x="98" y="525"/>
                  </a:cubicBezTo>
                  <a:cubicBezTo>
                    <a:pt x="79" y="528"/>
                    <a:pt x="79" y="528"/>
                    <a:pt x="79" y="528"/>
                  </a:cubicBezTo>
                  <a:cubicBezTo>
                    <a:pt x="79" y="528"/>
                    <a:pt x="76" y="524"/>
                    <a:pt x="68" y="523"/>
                  </a:cubicBezTo>
                  <a:cubicBezTo>
                    <a:pt x="61" y="519"/>
                    <a:pt x="53" y="523"/>
                    <a:pt x="49" y="523"/>
                  </a:cubicBezTo>
                  <a:cubicBezTo>
                    <a:pt x="42" y="522"/>
                    <a:pt x="35" y="514"/>
                    <a:pt x="35" y="514"/>
                  </a:cubicBezTo>
                  <a:cubicBezTo>
                    <a:pt x="43" y="503"/>
                    <a:pt x="43" y="503"/>
                    <a:pt x="43" y="503"/>
                  </a:cubicBezTo>
                  <a:cubicBezTo>
                    <a:pt x="32" y="487"/>
                    <a:pt x="32" y="487"/>
                    <a:pt x="32" y="487"/>
                  </a:cubicBezTo>
                  <a:cubicBezTo>
                    <a:pt x="17" y="502"/>
                    <a:pt x="17" y="502"/>
                    <a:pt x="17" y="502"/>
                  </a:cubicBezTo>
                  <a:cubicBezTo>
                    <a:pt x="16" y="517"/>
                    <a:pt x="16" y="517"/>
                    <a:pt x="16" y="517"/>
                  </a:cubicBezTo>
                  <a:cubicBezTo>
                    <a:pt x="8" y="521"/>
                    <a:pt x="8" y="521"/>
                    <a:pt x="8" y="521"/>
                  </a:cubicBezTo>
                  <a:cubicBezTo>
                    <a:pt x="8" y="528"/>
                    <a:pt x="8" y="528"/>
                    <a:pt x="8" y="528"/>
                  </a:cubicBezTo>
                  <a:cubicBezTo>
                    <a:pt x="0" y="535"/>
                    <a:pt x="0" y="535"/>
                    <a:pt x="0" y="535"/>
                  </a:cubicBezTo>
                  <a:cubicBezTo>
                    <a:pt x="15" y="548"/>
                    <a:pt x="15" y="548"/>
                    <a:pt x="15" y="548"/>
                  </a:cubicBezTo>
                  <a:lnTo>
                    <a:pt x="22" y="548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8" name="Freeform 564">
              <a:extLst>
                <a:ext uri="{FF2B5EF4-FFF2-40B4-BE49-F238E27FC236}">
                  <a16:creationId xmlns:a16="http://schemas.microsoft.com/office/drawing/2014/main" id="{3C639A4D-3AE3-425F-AF22-D9533CB63664}"/>
                </a:ext>
              </a:extLst>
            </p:cNvPr>
            <p:cNvSpPr>
              <a:spLocks/>
            </p:cNvSpPr>
            <p:nvPr/>
          </p:nvSpPr>
          <p:spPr bwMode="gray">
            <a:xfrm>
              <a:off x="4673235" y="2647880"/>
              <a:ext cx="14354" cy="20733"/>
            </a:xfrm>
            <a:custGeom>
              <a:avLst/>
              <a:gdLst>
                <a:gd name="T0" fmla="*/ 14 w 26"/>
                <a:gd name="T1" fmla="*/ 39 h 39"/>
                <a:gd name="T2" fmla="*/ 26 w 26"/>
                <a:gd name="T3" fmla="*/ 25 h 39"/>
                <a:gd name="T4" fmla="*/ 15 w 26"/>
                <a:gd name="T5" fmla="*/ 9 h 39"/>
                <a:gd name="T6" fmla="*/ 1 w 26"/>
                <a:gd name="T7" fmla="*/ 0 h 39"/>
                <a:gd name="T8" fmla="*/ 0 w 26"/>
                <a:gd name="T9" fmla="*/ 16 h 39"/>
                <a:gd name="T10" fmla="*/ 11 w 26"/>
                <a:gd name="T11" fmla="*/ 16 h 39"/>
                <a:gd name="T12" fmla="*/ 14 w 26"/>
                <a:gd name="T1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9">
                  <a:moveTo>
                    <a:pt x="14" y="39"/>
                  </a:move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2" y="17"/>
                    <a:pt x="15" y="9"/>
                  </a:cubicBezTo>
                  <a:cubicBezTo>
                    <a:pt x="12" y="5"/>
                    <a:pt x="1" y="0"/>
                    <a:pt x="1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1" y="16"/>
                    <a:pt x="11" y="16"/>
                    <a:pt x="11" y="16"/>
                  </a:cubicBezTo>
                  <a:lnTo>
                    <a:pt x="14" y="39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9" name="Freeform 565">
              <a:extLst>
                <a:ext uri="{FF2B5EF4-FFF2-40B4-BE49-F238E27FC236}">
                  <a16:creationId xmlns:a16="http://schemas.microsoft.com/office/drawing/2014/main" id="{FE1467FE-CD54-45A6-9B9F-4E50FC0DCF05}"/>
                </a:ext>
              </a:extLst>
            </p:cNvPr>
            <p:cNvSpPr>
              <a:spLocks/>
            </p:cNvSpPr>
            <p:nvPr/>
          </p:nvSpPr>
          <p:spPr bwMode="gray">
            <a:xfrm>
              <a:off x="4706726" y="2603226"/>
              <a:ext cx="7975" cy="20733"/>
            </a:xfrm>
            <a:custGeom>
              <a:avLst/>
              <a:gdLst>
                <a:gd name="T0" fmla="*/ 1 w 5"/>
                <a:gd name="T1" fmla="*/ 6 h 13"/>
                <a:gd name="T2" fmla="*/ 0 w 5"/>
                <a:gd name="T3" fmla="*/ 7 h 13"/>
                <a:gd name="T4" fmla="*/ 0 w 5"/>
                <a:gd name="T5" fmla="*/ 10 h 13"/>
                <a:gd name="T6" fmla="*/ 4 w 5"/>
                <a:gd name="T7" fmla="*/ 13 h 13"/>
                <a:gd name="T8" fmla="*/ 5 w 5"/>
                <a:gd name="T9" fmla="*/ 9 h 13"/>
                <a:gd name="T10" fmla="*/ 3 w 5"/>
                <a:gd name="T11" fmla="*/ 0 h 13"/>
                <a:gd name="T12" fmla="*/ 2 w 5"/>
                <a:gd name="T13" fmla="*/ 0 h 13"/>
                <a:gd name="T14" fmla="*/ 1 w 5"/>
                <a:gd name="T1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13">
                  <a:moveTo>
                    <a:pt x="1" y="6"/>
                  </a:moveTo>
                  <a:lnTo>
                    <a:pt x="0" y="7"/>
                  </a:lnTo>
                  <a:lnTo>
                    <a:pt x="0" y="10"/>
                  </a:lnTo>
                  <a:lnTo>
                    <a:pt x="4" y="13"/>
                  </a:lnTo>
                  <a:lnTo>
                    <a:pt x="5" y="9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6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0" name="Freeform 566">
              <a:extLst>
                <a:ext uri="{FF2B5EF4-FFF2-40B4-BE49-F238E27FC236}">
                  <a16:creationId xmlns:a16="http://schemas.microsoft.com/office/drawing/2014/main" id="{8F869577-9608-492F-A11D-3FDED9EF9561}"/>
                </a:ext>
              </a:extLst>
            </p:cNvPr>
            <p:cNvSpPr>
              <a:spLocks/>
            </p:cNvSpPr>
            <p:nvPr/>
          </p:nvSpPr>
          <p:spPr bwMode="gray">
            <a:xfrm>
              <a:off x="4671640" y="2633527"/>
              <a:ext cx="6379" cy="11164"/>
            </a:xfrm>
            <a:custGeom>
              <a:avLst/>
              <a:gdLst>
                <a:gd name="T0" fmla="*/ 4 w 4"/>
                <a:gd name="T1" fmla="*/ 7 h 7"/>
                <a:gd name="T2" fmla="*/ 3 w 4"/>
                <a:gd name="T3" fmla="*/ 0 h 7"/>
                <a:gd name="T4" fmla="*/ 0 w 4"/>
                <a:gd name="T5" fmla="*/ 1 h 7"/>
                <a:gd name="T6" fmla="*/ 3 w 4"/>
                <a:gd name="T7" fmla="*/ 5 h 7"/>
                <a:gd name="T8" fmla="*/ 4 w 4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4" y="7"/>
                  </a:moveTo>
                  <a:lnTo>
                    <a:pt x="3" y="0"/>
                  </a:lnTo>
                  <a:lnTo>
                    <a:pt x="0" y="1"/>
                  </a:lnTo>
                  <a:lnTo>
                    <a:pt x="3" y="5"/>
                  </a:lnTo>
                  <a:lnTo>
                    <a:pt x="4" y="7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1" name="Freeform 567">
              <a:extLst>
                <a:ext uri="{FF2B5EF4-FFF2-40B4-BE49-F238E27FC236}">
                  <a16:creationId xmlns:a16="http://schemas.microsoft.com/office/drawing/2014/main" id="{C9BC8C43-C62E-4098-9497-2593DD164989}"/>
                </a:ext>
              </a:extLst>
            </p:cNvPr>
            <p:cNvSpPr>
              <a:spLocks/>
            </p:cNvSpPr>
            <p:nvPr/>
          </p:nvSpPr>
          <p:spPr bwMode="gray">
            <a:xfrm>
              <a:off x="4721080" y="2601631"/>
              <a:ext cx="12758" cy="6379"/>
            </a:xfrm>
            <a:custGeom>
              <a:avLst/>
              <a:gdLst>
                <a:gd name="T0" fmla="*/ 11 w 23"/>
                <a:gd name="T1" fmla="*/ 11 h 11"/>
                <a:gd name="T2" fmla="*/ 12 w 23"/>
                <a:gd name="T3" fmla="*/ 3 h 11"/>
                <a:gd name="T4" fmla="*/ 11 w 23"/>
                <a:gd name="T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1">
                  <a:moveTo>
                    <a:pt x="11" y="11"/>
                  </a:moveTo>
                  <a:cubicBezTo>
                    <a:pt x="19" y="11"/>
                    <a:pt x="23" y="0"/>
                    <a:pt x="12" y="3"/>
                  </a:cubicBezTo>
                  <a:cubicBezTo>
                    <a:pt x="0" y="7"/>
                    <a:pt x="11" y="11"/>
                    <a:pt x="11" y="1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2" name="Freeform 568">
              <a:extLst>
                <a:ext uri="{FF2B5EF4-FFF2-40B4-BE49-F238E27FC236}">
                  <a16:creationId xmlns:a16="http://schemas.microsoft.com/office/drawing/2014/main" id="{518B986D-629D-4C89-8681-8F9D56F03887}"/>
                </a:ext>
              </a:extLst>
            </p:cNvPr>
            <p:cNvSpPr>
              <a:spLocks/>
            </p:cNvSpPr>
            <p:nvPr/>
          </p:nvSpPr>
          <p:spPr bwMode="gray">
            <a:xfrm>
              <a:off x="4692373" y="2619174"/>
              <a:ext cx="9569" cy="14354"/>
            </a:xfrm>
            <a:custGeom>
              <a:avLst/>
              <a:gdLst>
                <a:gd name="T0" fmla="*/ 6 w 6"/>
                <a:gd name="T1" fmla="*/ 5 h 9"/>
                <a:gd name="T2" fmla="*/ 4 w 6"/>
                <a:gd name="T3" fmla="*/ 1 h 9"/>
                <a:gd name="T4" fmla="*/ 2 w 6"/>
                <a:gd name="T5" fmla="*/ 0 h 9"/>
                <a:gd name="T6" fmla="*/ 3 w 6"/>
                <a:gd name="T7" fmla="*/ 4 h 9"/>
                <a:gd name="T8" fmla="*/ 0 w 6"/>
                <a:gd name="T9" fmla="*/ 7 h 9"/>
                <a:gd name="T10" fmla="*/ 2 w 6"/>
                <a:gd name="T11" fmla="*/ 9 h 9"/>
                <a:gd name="T12" fmla="*/ 6 w 6"/>
                <a:gd name="T1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6" y="5"/>
                  </a:moveTo>
                  <a:lnTo>
                    <a:pt x="4" y="1"/>
                  </a:lnTo>
                  <a:lnTo>
                    <a:pt x="2" y="0"/>
                  </a:lnTo>
                  <a:lnTo>
                    <a:pt x="3" y="4"/>
                  </a:lnTo>
                  <a:lnTo>
                    <a:pt x="0" y="7"/>
                  </a:lnTo>
                  <a:lnTo>
                    <a:pt x="2" y="9"/>
                  </a:lnTo>
                  <a:lnTo>
                    <a:pt x="6" y="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3" name="Freeform 569">
              <a:extLst>
                <a:ext uri="{FF2B5EF4-FFF2-40B4-BE49-F238E27FC236}">
                  <a16:creationId xmlns:a16="http://schemas.microsoft.com/office/drawing/2014/main" id="{F3213D30-3016-4C31-84D9-4B49050A1A29}"/>
                </a:ext>
              </a:extLst>
            </p:cNvPr>
            <p:cNvSpPr>
              <a:spLocks/>
            </p:cNvSpPr>
            <p:nvPr/>
          </p:nvSpPr>
          <p:spPr bwMode="gray">
            <a:xfrm>
              <a:off x="4716295" y="2593657"/>
              <a:ext cx="3190" cy="17543"/>
            </a:xfrm>
            <a:custGeom>
              <a:avLst/>
              <a:gdLst>
                <a:gd name="T0" fmla="*/ 2 w 2"/>
                <a:gd name="T1" fmla="*/ 11 h 11"/>
                <a:gd name="T2" fmla="*/ 2 w 2"/>
                <a:gd name="T3" fmla="*/ 0 h 11"/>
                <a:gd name="T4" fmla="*/ 0 w 2"/>
                <a:gd name="T5" fmla="*/ 1 h 11"/>
                <a:gd name="T6" fmla="*/ 1 w 2"/>
                <a:gd name="T7" fmla="*/ 10 h 11"/>
                <a:gd name="T8" fmla="*/ 2 w 2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1">
                  <a:moveTo>
                    <a:pt x="2" y="11"/>
                  </a:moveTo>
                  <a:lnTo>
                    <a:pt x="2" y="0"/>
                  </a:lnTo>
                  <a:lnTo>
                    <a:pt x="0" y="1"/>
                  </a:lnTo>
                  <a:lnTo>
                    <a:pt x="1" y="10"/>
                  </a:lnTo>
                  <a:lnTo>
                    <a:pt x="2" y="1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4" name="Freeform 570">
              <a:extLst>
                <a:ext uri="{FF2B5EF4-FFF2-40B4-BE49-F238E27FC236}">
                  <a16:creationId xmlns:a16="http://schemas.microsoft.com/office/drawing/2014/main" id="{D7DF027B-4F17-47AE-A818-69304EE690FD}"/>
                </a:ext>
              </a:extLst>
            </p:cNvPr>
            <p:cNvSpPr>
              <a:spLocks/>
            </p:cNvSpPr>
            <p:nvPr/>
          </p:nvSpPr>
          <p:spPr bwMode="gray">
            <a:xfrm>
              <a:off x="4638149" y="2609605"/>
              <a:ext cx="12758" cy="4785"/>
            </a:xfrm>
            <a:custGeom>
              <a:avLst/>
              <a:gdLst>
                <a:gd name="T0" fmla="*/ 7 w 8"/>
                <a:gd name="T1" fmla="*/ 0 h 3"/>
                <a:gd name="T2" fmla="*/ 0 w 8"/>
                <a:gd name="T3" fmla="*/ 1 h 3"/>
                <a:gd name="T4" fmla="*/ 8 w 8"/>
                <a:gd name="T5" fmla="*/ 3 h 3"/>
                <a:gd name="T6" fmla="*/ 7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7" y="0"/>
                  </a:moveTo>
                  <a:lnTo>
                    <a:pt x="0" y="1"/>
                  </a:lnTo>
                  <a:lnTo>
                    <a:pt x="8" y="3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5" name="Freeform 571">
              <a:extLst>
                <a:ext uri="{FF2B5EF4-FFF2-40B4-BE49-F238E27FC236}">
                  <a16:creationId xmlns:a16="http://schemas.microsoft.com/office/drawing/2014/main" id="{0A69A174-3066-4D93-AC60-C258F53CF3F1}"/>
                </a:ext>
              </a:extLst>
            </p:cNvPr>
            <p:cNvSpPr>
              <a:spLocks/>
            </p:cNvSpPr>
            <p:nvPr/>
          </p:nvSpPr>
          <p:spPr bwMode="gray">
            <a:xfrm>
              <a:off x="4655692" y="2611200"/>
              <a:ext cx="17543" cy="17543"/>
            </a:xfrm>
            <a:custGeom>
              <a:avLst/>
              <a:gdLst>
                <a:gd name="T0" fmla="*/ 4 w 33"/>
                <a:gd name="T1" fmla="*/ 12 h 35"/>
                <a:gd name="T2" fmla="*/ 3 w 33"/>
                <a:gd name="T3" fmla="*/ 23 h 35"/>
                <a:gd name="T4" fmla="*/ 18 w 33"/>
                <a:gd name="T5" fmla="*/ 35 h 35"/>
                <a:gd name="T6" fmla="*/ 33 w 33"/>
                <a:gd name="T7" fmla="*/ 21 h 35"/>
                <a:gd name="T8" fmla="*/ 23 w 33"/>
                <a:gd name="T9" fmla="*/ 1 h 35"/>
                <a:gd name="T10" fmla="*/ 15 w 33"/>
                <a:gd name="T11" fmla="*/ 8 h 35"/>
                <a:gd name="T12" fmla="*/ 8 w 33"/>
                <a:gd name="T13" fmla="*/ 0 h 35"/>
                <a:gd name="T14" fmla="*/ 0 w 33"/>
                <a:gd name="T15" fmla="*/ 4 h 35"/>
                <a:gd name="T16" fmla="*/ 4 w 33"/>
                <a:gd name="T17" fmla="*/ 1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5">
                  <a:moveTo>
                    <a:pt x="4" y="12"/>
                  </a:move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6" y="35"/>
                    <a:pt x="18" y="35"/>
                  </a:cubicBezTo>
                  <a:cubicBezTo>
                    <a:pt x="29" y="32"/>
                    <a:pt x="33" y="21"/>
                    <a:pt x="33" y="2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8" y="8"/>
                    <a:pt x="4" y="1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6" name="Freeform 572">
              <a:extLst>
                <a:ext uri="{FF2B5EF4-FFF2-40B4-BE49-F238E27FC236}">
                  <a16:creationId xmlns:a16="http://schemas.microsoft.com/office/drawing/2014/main" id="{12D13BC2-7B19-413D-A093-A620510F7C27}"/>
                </a:ext>
              </a:extLst>
            </p:cNvPr>
            <p:cNvSpPr>
              <a:spLocks/>
            </p:cNvSpPr>
            <p:nvPr/>
          </p:nvSpPr>
          <p:spPr bwMode="gray">
            <a:xfrm>
              <a:off x="4705131" y="2595252"/>
              <a:ext cx="4785" cy="14354"/>
            </a:xfrm>
            <a:custGeom>
              <a:avLst/>
              <a:gdLst>
                <a:gd name="T0" fmla="*/ 3 w 3"/>
                <a:gd name="T1" fmla="*/ 0 h 9"/>
                <a:gd name="T2" fmla="*/ 0 w 3"/>
                <a:gd name="T3" fmla="*/ 1 h 9"/>
                <a:gd name="T4" fmla="*/ 0 w 3"/>
                <a:gd name="T5" fmla="*/ 9 h 9"/>
                <a:gd name="T6" fmla="*/ 1 w 3"/>
                <a:gd name="T7" fmla="*/ 9 h 9"/>
                <a:gd name="T8" fmla="*/ 3 w 3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9">
                  <a:moveTo>
                    <a:pt x="3" y="0"/>
                  </a:moveTo>
                  <a:lnTo>
                    <a:pt x="0" y="1"/>
                  </a:lnTo>
                  <a:lnTo>
                    <a:pt x="0" y="9"/>
                  </a:lnTo>
                  <a:lnTo>
                    <a:pt x="1" y="9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7" name="Freeform 573">
              <a:extLst>
                <a:ext uri="{FF2B5EF4-FFF2-40B4-BE49-F238E27FC236}">
                  <a16:creationId xmlns:a16="http://schemas.microsoft.com/office/drawing/2014/main" id="{059ACC4A-E102-4E8B-9320-45C0AE380766}"/>
                </a:ext>
              </a:extLst>
            </p:cNvPr>
            <p:cNvSpPr>
              <a:spLocks/>
            </p:cNvSpPr>
            <p:nvPr/>
          </p:nvSpPr>
          <p:spPr bwMode="gray">
            <a:xfrm>
              <a:off x="4670046" y="2662234"/>
              <a:ext cx="4785" cy="6379"/>
            </a:xfrm>
            <a:custGeom>
              <a:avLst/>
              <a:gdLst>
                <a:gd name="T0" fmla="*/ 3 w 3"/>
                <a:gd name="T1" fmla="*/ 0 h 4"/>
                <a:gd name="T2" fmla="*/ 0 w 3"/>
                <a:gd name="T3" fmla="*/ 4 h 4"/>
                <a:gd name="T4" fmla="*/ 3 w 3"/>
                <a:gd name="T5" fmla="*/ 3 h 4"/>
                <a:gd name="T6" fmla="*/ 3 w 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3" y="0"/>
                  </a:moveTo>
                  <a:lnTo>
                    <a:pt x="0" y="4"/>
                  </a:lnTo>
                  <a:lnTo>
                    <a:pt x="3" y="3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8" name="Freeform 574">
              <a:extLst>
                <a:ext uri="{FF2B5EF4-FFF2-40B4-BE49-F238E27FC236}">
                  <a16:creationId xmlns:a16="http://schemas.microsoft.com/office/drawing/2014/main" id="{6FD85D7D-BB4F-4DCB-88FA-D8F714650EAC}"/>
                </a:ext>
              </a:extLst>
            </p:cNvPr>
            <p:cNvSpPr>
              <a:spLocks/>
            </p:cNvSpPr>
            <p:nvPr/>
          </p:nvSpPr>
          <p:spPr bwMode="gray">
            <a:xfrm>
              <a:off x="4657287" y="2671803"/>
              <a:ext cx="15948" cy="36681"/>
            </a:xfrm>
            <a:custGeom>
              <a:avLst/>
              <a:gdLst>
                <a:gd name="T0" fmla="*/ 23 w 31"/>
                <a:gd name="T1" fmla="*/ 39 h 70"/>
                <a:gd name="T2" fmla="*/ 27 w 31"/>
                <a:gd name="T3" fmla="*/ 32 h 70"/>
                <a:gd name="T4" fmla="*/ 13 w 31"/>
                <a:gd name="T5" fmla="*/ 23 h 70"/>
                <a:gd name="T6" fmla="*/ 17 w 31"/>
                <a:gd name="T7" fmla="*/ 12 h 70"/>
                <a:gd name="T8" fmla="*/ 6 w 31"/>
                <a:gd name="T9" fmla="*/ 8 h 70"/>
                <a:gd name="T10" fmla="*/ 4 w 31"/>
                <a:gd name="T11" fmla="*/ 38 h 70"/>
                <a:gd name="T12" fmla="*/ 0 w 31"/>
                <a:gd name="T13" fmla="*/ 46 h 70"/>
                <a:gd name="T14" fmla="*/ 14 w 31"/>
                <a:gd name="T15" fmla="*/ 69 h 70"/>
                <a:gd name="T16" fmla="*/ 18 w 31"/>
                <a:gd name="T17" fmla="*/ 70 h 70"/>
                <a:gd name="T18" fmla="*/ 22 w 31"/>
                <a:gd name="T19" fmla="*/ 58 h 70"/>
                <a:gd name="T20" fmla="*/ 15 w 31"/>
                <a:gd name="T21" fmla="*/ 54 h 70"/>
                <a:gd name="T22" fmla="*/ 22 w 31"/>
                <a:gd name="T23" fmla="*/ 55 h 70"/>
                <a:gd name="T24" fmla="*/ 23 w 31"/>
                <a:gd name="T25" fmla="*/ 3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" h="70">
                  <a:moveTo>
                    <a:pt x="23" y="39"/>
                  </a:moveTo>
                  <a:cubicBezTo>
                    <a:pt x="23" y="39"/>
                    <a:pt x="31" y="40"/>
                    <a:pt x="27" y="32"/>
                  </a:cubicBezTo>
                  <a:cubicBezTo>
                    <a:pt x="20" y="28"/>
                    <a:pt x="12" y="27"/>
                    <a:pt x="13" y="23"/>
                  </a:cubicBezTo>
                  <a:cubicBezTo>
                    <a:pt x="13" y="20"/>
                    <a:pt x="17" y="16"/>
                    <a:pt x="17" y="12"/>
                  </a:cubicBezTo>
                  <a:cubicBezTo>
                    <a:pt x="17" y="8"/>
                    <a:pt x="10" y="0"/>
                    <a:pt x="6" y="8"/>
                  </a:cubicBezTo>
                  <a:cubicBezTo>
                    <a:pt x="2" y="15"/>
                    <a:pt x="4" y="38"/>
                    <a:pt x="4" y="38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8" y="70"/>
                    <a:pt x="18" y="70"/>
                    <a:pt x="18" y="70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22" y="55"/>
                    <a:pt x="22" y="55"/>
                    <a:pt x="22" y="55"/>
                  </a:cubicBezTo>
                  <a:lnTo>
                    <a:pt x="23" y="39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9" name="Freeform 575">
              <a:extLst>
                <a:ext uri="{FF2B5EF4-FFF2-40B4-BE49-F238E27FC236}">
                  <a16:creationId xmlns:a16="http://schemas.microsoft.com/office/drawing/2014/main" id="{61C5A05D-BB1D-4906-8F05-80677A573272}"/>
                </a:ext>
              </a:extLst>
            </p:cNvPr>
            <p:cNvSpPr>
              <a:spLocks/>
            </p:cNvSpPr>
            <p:nvPr/>
          </p:nvSpPr>
          <p:spPr bwMode="gray">
            <a:xfrm>
              <a:off x="4697157" y="2596846"/>
              <a:ext cx="4785" cy="14354"/>
            </a:xfrm>
            <a:custGeom>
              <a:avLst/>
              <a:gdLst>
                <a:gd name="T0" fmla="*/ 3 w 3"/>
                <a:gd name="T1" fmla="*/ 0 h 9"/>
                <a:gd name="T2" fmla="*/ 0 w 3"/>
                <a:gd name="T3" fmla="*/ 0 h 9"/>
                <a:gd name="T4" fmla="*/ 2 w 3"/>
                <a:gd name="T5" fmla="*/ 9 h 9"/>
                <a:gd name="T6" fmla="*/ 3 w 3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9">
                  <a:moveTo>
                    <a:pt x="3" y="0"/>
                  </a:moveTo>
                  <a:lnTo>
                    <a:pt x="0" y="0"/>
                  </a:lnTo>
                  <a:lnTo>
                    <a:pt x="2" y="9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0" name="Freeform 576">
              <a:extLst>
                <a:ext uri="{FF2B5EF4-FFF2-40B4-BE49-F238E27FC236}">
                  <a16:creationId xmlns:a16="http://schemas.microsoft.com/office/drawing/2014/main" id="{CA1F5762-5AA1-4FC4-B25D-3EAB1A09535F}"/>
                </a:ext>
              </a:extLst>
            </p:cNvPr>
            <p:cNvSpPr>
              <a:spLocks/>
            </p:cNvSpPr>
            <p:nvPr/>
          </p:nvSpPr>
          <p:spPr bwMode="gray">
            <a:xfrm>
              <a:off x="4682804" y="2595252"/>
              <a:ext cx="17543" cy="31896"/>
            </a:xfrm>
            <a:custGeom>
              <a:avLst/>
              <a:gdLst>
                <a:gd name="T0" fmla="*/ 4 w 11"/>
                <a:gd name="T1" fmla="*/ 16 h 20"/>
                <a:gd name="T2" fmla="*/ 6 w 11"/>
                <a:gd name="T3" fmla="*/ 20 h 20"/>
                <a:gd name="T4" fmla="*/ 6 w 11"/>
                <a:gd name="T5" fmla="*/ 17 h 20"/>
                <a:gd name="T6" fmla="*/ 6 w 11"/>
                <a:gd name="T7" fmla="*/ 15 h 20"/>
                <a:gd name="T8" fmla="*/ 11 w 11"/>
                <a:gd name="T9" fmla="*/ 15 h 20"/>
                <a:gd name="T10" fmla="*/ 9 w 11"/>
                <a:gd name="T11" fmla="*/ 11 h 20"/>
                <a:gd name="T12" fmla="*/ 9 w 11"/>
                <a:gd name="T13" fmla="*/ 10 h 20"/>
                <a:gd name="T14" fmla="*/ 7 w 11"/>
                <a:gd name="T15" fmla="*/ 6 h 20"/>
                <a:gd name="T16" fmla="*/ 4 w 11"/>
                <a:gd name="T17" fmla="*/ 6 h 20"/>
                <a:gd name="T18" fmla="*/ 6 w 11"/>
                <a:gd name="T19" fmla="*/ 3 h 20"/>
                <a:gd name="T20" fmla="*/ 6 w 11"/>
                <a:gd name="T21" fmla="*/ 1 h 20"/>
                <a:gd name="T22" fmla="*/ 1 w 11"/>
                <a:gd name="T23" fmla="*/ 0 h 20"/>
                <a:gd name="T24" fmla="*/ 0 w 11"/>
                <a:gd name="T25" fmla="*/ 10 h 20"/>
                <a:gd name="T26" fmla="*/ 4 w 11"/>
                <a:gd name="T27" fmla="*/ 13 h 20"/>
                <a:gd name="T28" fmla="*/ 4 w 11"/>
                <a:gd name="T29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" h="20">
                  <a:moveTo>
                    <a:pt x="4" y="16"/>
                  </a:moveTo>
                  <a:lnTo>
                    <a:pt x="6" y="20"/>
                  </a:lnTo>
                  <a:lnTo>
                    <a:pt x="6" y="17"/>
                  </a:lnTo>
                  <a:lnTo>
                    <a:pt x="6" y="15"/>
                  </a:lnTo>
                  <a:lnTo>
                    <a:pt x="11" y="15"/>
                  </a:lnTo>
                  <a:lnTo>
                    <a:pt x="9" y="11"/>
                  </a:lnTo>
                  <a:lnTo>
                    <a:pt x="9" y="10"/>
                  </a:lnTo>
                  <a:lnTo>
                    <a:pt x="7" y="6"/>
                  </a:lnTo>
                  <a:lnTo>
                    <a:pt x="4" y="6"/>
                  </a:lnTo>
                  <a:lnTo>
                    <a:pt x="6" y="3"/>
                  </a:lnTo>
                  <a:lnTo>
                    <a:pt x="6" y="1"/>
                  </a:lnTo>
                  <a:lnTo>
                    <a:pt x="1" y="0"/>
                  </a:lnTo>
                  <a:lnTo>
                    <a:pt x="0" y="10"/>
                  </a:lnTo>
                  <a:lnTo>
                    <a:pt x="4" y="13"/>
                  </a:lnTo>
                  <a:lnTo>
                    <a:pt x="4" y="16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1" name="Freeform 577">
              <a:extLst>
                <a:ext uri="{FF2B5EF4-FFF2-40B4-BE49-F238E27FC236}">
                  <a16:creationId xmlns:a16="http://schemas.microsoft.com/office/drawing/2014/main" id="{410CC120-F4D0-41DB-AC59-1F0EA0921AF5}"/>
                </a:ext>
              </a:extLst>
            </p:cNvPr>
            <p:cNvSpPr>
              <a:spLocks/>
            </p:cNvSpPr>
            <p:nvPr/>
          </p:nvSpPr>
          <p:spPr bwMode="gray">
            <a:xfrm>
              <a:off x="4721080" y="2612794"/>
              <a:ext cx="7975" cy="9569"/>
            </a:xfrm>
            <a:custGeom>
              <a:avLst/>
              <a:gdLst>
                <a:gd name="T0" fmla="*/ 2 w 5"/>
                <a:gd name="T1" fmla="*/ 2 h 6"/>
                <a:gd name="T2" fmla="*/ 5 w 5"/>
                <a:gd name="T3" fmla="*/ 1 h 6"/>
                <a:gd name="T4" fmla="*/ 4 w 5"/>
                <a:gd name="T5" fmla="*/ 0 h 6"/>
                <a:gd name="T6" fmla="*/ 0 w 5"/>
                <a:gd name="T7" fmla="*/ 2 h 6"/>
                <a:gd name="T8" fmla="*/ 0 w 5"/>
                <a:gd name="T9" fmla="*/ 4 h 6"/>
                <a:gd name="T10" fmla="*/ 2 w 5"/>
                <a:gd name="T11" fmla="*/ 6 h 6"/>
                <a:gd name="T12" fmla="*/ 2 w 5"/>
                <a:gd name="T13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6">
                  <a:moveTo>
                    <a:pt x="2" y="2"/>
                  </a:moveTo>
                  <a:lnTo>
                    <a:pt x="5" y="1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2" y="6"/>
                  </a:lnTo>
                  <a:lnTo>
                    <a:pt x="2" y="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2" name="Freeform 578">
              <a:extLst>
                <a:ext uri="{FF2B5EF4-FFF2-40B4-BE49-F238E27FC236}">
                  <a16:creationId xmlns:a16="http://schemas.microsoft.com/office/drawing/2014/main" id="{46D93A18-3690-4999-A5C8-7A2A6D3F5126}"/>
                </a:ext>
              </a:extLst>
            </p:cNvPr>
            <p:cNvSpPr>
              <a:spLocks/>
            </p:cNvSpPr>
            <p:nvPr/>
          </p:nvSpPr>
          <p:spPr bwMode="gray">
            <a:xfrm>
              <a:off x="4689183" y="2638311"/>
              <a:ext cx="6379" cy="11164"/>
            </a:xfrm>
            <a:custGeom>
              <a:avLst/>
              <a:gdLst>
                <a:gd name="T0" fmla="*/ 0 w 4"/>
                <a:gd name="T1" fmla="*/ 7 h 7"/>
                <a:gd name="T2" fmla="*/ 4 w 4"/>
                <a:gd name="T3" fmla="*/ 7 h 7"/>
                <a:gd name="T4" fmla="*/ 2 w 4"/>
                <a:gd name="T5" fmla="*/ 0 h 7"/>
                <a:gd name="T6" fmla="*/ 0 w 4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7"/>
                  </a:moveTo>
                  <a:lnTo>
                    <a:pt x="4" y="7"/>
                  </a:lnTo>
                  <a:lnTo>
                    <a:pt x="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3" name="Freeform 579">
              <a:extLst>
                <a:ext uri="{FF2B5EF4-FFF2-40B4-BE49-F238E27FC236}">
                  <a16:creationId xmlns:a16="http://schemas.microsoft.com/office/drawing/2014/main" id="{70E06F28-75F7-4CC0-A4F0-EA82EE6B2142}"/>
                </a:ext>
              </a:extLst>
            </p:cNvPr>
            <p:cNvSpPr>
              <a:spLocks/>
            </p:cNvSpPr>
            <p:nvPr/>
          </p:nvSpPr>
          <p:spPr bwMode="gray">
            <a:xfrm>
              <a:off x="4671640" y="2596846"/>
              <a:ext cx="17543" cy="52629"/>
            </a:xfrm>
            <a:custGeom>
              <a:avLst/>
              <a:gdLst>
                <a:gd name="T0" fmla="*/ 14 w 35"/>
                <a:gd name="T1" fmla="*/ 46 h 97"/>
                <a:gd name="T2" fmla="*/ 20 w 35"/>
                <a:gd name="T3" fmla="*/ 85 h 97"/>
                <a:gd name="T4" fmla="*/ 27 w 35"/>
                <a:gd name="T5" fmla="*/ 97 h 97"/>
                <a:gd name="T6" fmla="*/ 35 w 35"/>
                <a:gd name="T7" fmla="*/ 78 h 97"/>
                <a:gd name="T8" fmla="*/ 28 w 35"/>
                <a:gd name="T9" fmla="*/ 66 h 97"/>
                <a:gd name="T10" fmla="*/ 29 w 35"/>
                <a:gd name="T11" fmla="*/ 55 h 97"/>
                <a:gd name="T12" fmla="*/ 19 w 35"/>
                <a:gd name="T13" fmla="*/ 31 h 97"/>
                <a:gd name="T14" fmla="*/ 13 w 35"/>
                <a:gd name="T15" fmla="*/ 0 h 97"/>
                <a:gd name="T16" fmla="*/ 5 w 35"/>
                <a:gd name="T17" fmla="*/ 11 h 97"/>
                <a:gd name="T18" fmla="*/ 0 w 35"/>
                <a:gd name="T19" fmla="*/ 26 h 97"/>
                <a:gd name="T20" fmla="*/ 14 w 35"/>
                <a:gd name="T21" fmla="*/ 46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97">
                  <a:moveTo>
                    <a:pt x="14" y="46"/>
                  </a:moveTo>
                  <a:cubicBezTo>
                    <a:pt x="14" y="58"/>
                    <a:pt x="17" y="81"/>
                    <a:pt x="20" y="85"/>
                  </a:cubicBezTo>
                  <a:cubicBezTo>
                    <a:pt x="24" y="85"/>
                    <a:pt x="27" y="97"/>
                    <a:pt x="27" y="97"/>
                  </a:cubicBezTo>
                  <a:cubicBezTo>
                    <a:pt x="27" y="97"/>
                    <a:pt x="35" y="85"/>
                    <a:pt x="35" y="78"/>
                  </a:cubicBezTo>
                  <a:cubicBezTo>
                    <a:pt x="32" y="70"/>
                    <a:pt x="28" y="66"/>
                    <a:pt x="28" y="66"/>
                  </a:cubicBezTo>
                  <a:cubicBezTo>
                    <a:pt x="28" y="66"/>
                    <a:pt x="33" y="59"/>
                    <a:pt x="29" y="55"/>
                  </a:cubicBezTo>
                  <a:cubicBezTo>
                    <a:pt x="25" y="51"/>
                    <a:pt x="19" y="31"/>
                    <a:pt x="19" y="31"/>
                  </a:cubicBezTo>
                  <a:cubicBezTo>
                    <a:pt x="19" y="31"/>
                    <a:pt x="20" y="1"/>
                    <a:pt x="13" y="0"/>
                  </a:cubicBezTo>
                  <a:cubicBezTo>
                    <a:pt x="9" y="0"/>
                    <a:pt x="5" y="11"/>
                    <a:pt x="5" y="11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4" y="38"/>
                    <a:pt x="15" y="35"/>
                    <a:pt x="14" y="4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4" name="Freeform 580">
              <a:extLst>
                <a:ext uri="{FF2B5EF4-FFF2-40B4-BE49-F238E27FC236}">
                  <a16:creationId xmlns:a16="http://schemas.microsoft.com/office/drawing/2014/main" id="{C71A26F8-738A-4014-8DFB-AFEAC128FC7B}"/>
                </a:ext>
              </a:extLst>
            </p:cNvPr>
            <p:cNvSpPr>
              <a:spLocks/>
            </p:cNvSpPr>
            <p:nvPr/>
          </p:nvSpPr>
          <p:spPr bwMode="gray">
            <a:xfrm>
              <a:off x="8071771" y="5869394"/>
              <a:ext cx="124395" cy="242411"/>
            </a:xfrm>
            <a:custGeom>
              <a:avLst/>
              <a:gdLst>
                <a:gd name="T0" fmla="*/ 132 w 236"/>
                <a:gd name="T1" fmla="*/ 297 h 458"/>
                <a:gd name="T2" fmla="*/ 156 w 236"/>
                <a:gd name="T3" fmla="*/ 268 h 458"/>
                <a:gd name="T4" fmla="*/ 108 w 236"/>
                <a:gd name="T5" fmla="*/ 262 h 458"/>
                <a:gd name="T6" fmla="*/ 116 w 236"/>
                <a:gd name="T7" fmla="*/ 239 h 458"/>
                <a:gd name="T8" fmla="*/ 132 w 236"/>
                <a:gd name="T9" fmla="*/ 229 h 458"/>
                <a:gd name="T10" fmla="*/ 200 w 236"/>
                <a:gd name="T11" fmla="*/ 201 h 458"/>
                <a:gd name="T12" fmla="*/ 178 w 236"/>
                <a:gd name="T13" fmla="*/ 185 h 458"/>
                <a:gd name="T14" fmla="*/ 172 w 236"/>
                <a:gd name="T15" fmla="*/ 169 h 458"/>
                <a:gd name="T16" fmla="*/ 213 w 236"/>
                <a:gd name="T17" fmla="*/ 164 h 458"/>
                <a:gd name="T18" fmla="*/ 180 w 236"/>
                <a:gd name="T19" fmla="*/ 151 h 458"/>
                <a:gd name="T20" fmla="*/ 227 w 236"/>
                <a:gd name="T21" fmla="*/ 99 h 458"/>
                <a:gd name="T22" fmla="*/ 184 w 236"/>
                <a:gd name="T23" fmla="*/ 63 h 458"/>
                <a:gd name="T24" fmla="*/ 185 w 236"/>
                <a:gd name="T25" fmla="*/ 40 h 458"/>
                <a:gd name="T26" fmla="*/ 141 w 236"/>
                <a:gd name="T27" fmla="*/ 34 h 458"/>
                <a:gd name="T28" fmla="*/ 153 w 236"/>
                <a:gd name="T29" fmla="*/ 0 h 458"/>
                <a:gd name="T30" fmla="*/ 120 w 236"/>
                <a:gd name="T31" fmla="*/ 2 h 458"/>
                <a:gd name="T32" fmla="*/ 115 w 236"/>
                <a:gd name="T33" fmla="*/ 21 h 458"/>
                <a:gd name="T34" fmla="*/ 89 w 236"/>
                <a:gd name="T35" fmla="*/ 24 h 458"/>
                <a:gd name="T36" fmla="*/ 66 w 236"/>
                <a:gd name="T37" fmla="*/ 38 h 458"/>
                <a:gd name="T38" fmla="*/ 68 w 236"/>
                <a:gd name="T39" fmla="*/ 69 h 458"/>
                <a:gd name="T40" fmla="*/ 37 w 236"/>
                <a:gd name="T41" fmla="*/ 94 h 458"/>
                <a:gd name="T42" fmla="*/ 32 w 236"/>
                <a:gd name="T43" fmla="*/ 124 h 458"/>
                <a:gd name="T44" fmla="*/ 16 w 236"/>
                <a:gd name="T45" fmla="*/ 131 h 458"/>
                <a:gd name="T46" fmla="*/ 18 w 236"/>
                <a:gd name="T47" fmla="*/ 170 h 458"/>
                <a:gd name="T48" fmla="*/ 43 w 236"/>
                <a:gd name="T49" fmla="*/ 194 h 458"/>
                <a:gd name="T50" fmla="*/ 31 w 236"/>
                <a:gd name="T51" fmla="*/ 220 h 458"/>
                <a:gd name="T52" fmla="*/ 18 w 236"/>
                <a:gd name="T53" fmla="*/ 269 h 458"/>
                <a:gd name="T54" fmla="*/ 18 w 236"/>
                <a:gd name="T55" fmla="*/ 330 h 458"/>
                <a:gd name="T56" fmla="*/ 11 w 236"/>
                <a:gd name="T57" fmla="*/ 338 h 458"/>
                <a:gd name="T58" fmla="*/ 12 w 236"/>
                <a:gd name="T59" fmla="*/ 384 h 458"/>
                <a:gd name="T60" fmla="*/ 1 w 236"/>
                <a:gd name="T61" fmla="*/ 394 h 458"/>
                <a:gd name="T62" fmla="*/ 0 w 236"/>
                <a:gd name="T63" fmla="*/ 406 h 458"/>
                <a:gd name="T64" fmla="*/ 11 w 236"/>
                <a:gd name="T65" fmla="*/ 406 h 458"/>
                <a:gd name="T66" fmla="*/ 6 w 236"/>
                <a:gd name="T67" fmla="*/ 444 h 458"/>
                <a:gd name="T68" fmla="*/ 25 w 236"/>
                <a:gd name="T69" fmla="*/ 441 h 458"/>
                <a:gd name="T70" fmla="*/ 40 w 236"/>
                <a:gd name="T71" fmla="*/ 427 h 458"/>
                <a:gd name="T72" fmla="*/ 66 w 236"/>
                <a:gd name="T73" fmla="*/ 432 h 458"/>
                <a:gd name="T74" fmla="*/ 68 w 236"/>
                <a:gd name="T75" fmla="*/ 398 h 458"/>
                <a:gd name="T76" fmla="*/ 69 w 236"/>
                <a:gd name="T77" fmla="*/ 375 h 458"/>
                <a:gd name="T78" fmla="*/ 91 w 236"/>
                <a:gd name="T79" fmla="*/ 376 h 458"/>
                <a:gd name="T80" fmla="*/ 135 w 236"/>
                <a:gd name="T81" fmla="*/ 309 h 458"/>
                <a:gd name="T82" fmla="*/ 132 w 236"/>
                <a:gd name="T83" fmla="*/ 297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6" h="458">
                  <a:moveTo>
                    <a:pt x="132" y="297"/>
                  </a:moveTo>
                  <a:cubicBezTo>
                    <a:pt x="132" y="297"/>
                    <a:pt x="155" y="283"/>
                    <a:pt x="156" y="268"/>
                  </a:cubicBezTo>
                  <a:cubicBezTo>
                    <a:pt x="160" y="257"/>
                    <a:pt x="108" y="262"/>
                    <a:pt x="108" y="262"/>
                  </a:cubicBezTo>
                  <a:cubicBezTo>
                    <a:pt x="116" y="239"/>
                    <a:pt x="116" y="239"/>
                    <a:pt x="116" y="239"/>
                  </a:cubicBezTo>
                  <a:cubicBezTo>
                    <a:pt x="116" y="239"/>
                    <a:pt x="131" y="236"/>
                    <a:pt x="132" y="229"/>
                  </a:cubicBezTo>
                  <a:cubicBezTo>
                    <a:pt x="132" y="217"/>
                    <a:pt x="200" y="201"/>
                    <a:pt x="200" y="201"/>
                  </a:cubicBezTo>
                  <a:cubicBezTo>
                    <a:pt x="178" y="185"/>
                    <a:pt x="178" y="185"/>
                    <a:pt x="178" y="185"/>
                  </a:cubicBezTo>
                  <a:cubicBezTo>
                    <a:pt x="172" y="169"/>
                    <a:pt x="172" y="169"/>
                    <a:pt x="172" y="169"/>
                  </a:cubicBezTo>
                  <a:cubicBezTo>
                    <a:pt x="213" y="164"/>
                    <a:pt x="213" y="164"/>
                    <a:pt x="213" y="164"/>
                  </a:cubicBezTo>
                  <a:cubicBezTo>
                    <a:pt x="180" y="151"/>
                    <a:pt x="180" y="151"/>
                    <a:pt x="180" y="151"/>
                  </a:cubicBezTo>
                  <a:cubicBezTo>
                    <a:pt x="180" y="151"/>
                    <a:pt x="215" y="118"/>
                    <a:pt x="227" y="99"/>
                  </a:cubicBezTo>
                  <a:cubicBezTo>
                    <a:pt x="236" y="84"/>
                    <a:pt x="184" y="63"/>
                    <a:pt x="184" y="63"/>
                  </a:cubicBezTo>
                  <a:cubicBezTo>
                    <a:pt x="185" y="40"/>
                    <a:pt x="185" y="40"/>
                    <a:pt x="185" y="40"/>
                  </a:cubicBezTo>
                  <a:cubicBezTo>
                    <a:pt x="141" y="34"/>
                    <a:pt x="141" y="34"/>
                    <a:pt x="141" y="34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20" y="2"/>
                    <a:pt x="120" y="2"/>
                    <a:pt x="120" y="2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89" y="24"/>
                    <a:pt x="89" y="24"/>
                    <a:pt x="89" y="24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8" y="69"/>
                    <a:pt x="68" y="69"/>
                    <a:pt x="68" y="69"/>
                  </a:cubicBezTo>
                  <a:cubicBezTo>
                    <a:pt x="68" y="69"/>
                    <a:pt x="45" y="79"/>
                    <a:pt x="37" y="94"/>
                  </a:cubicBezTo>
                  <a:cubicBezTo>
                    <a:pt x="29" y="105"/>
                    <a:pt x="36" y="113"/>
                    <a:pt x="32" y="124"/>
                  </a:cubicBezTo>
                  <a:cubicBezTo>
                    <a:pt x="24" y="132"/>
                    <a:pt x="16" y="131"/>
                    <a:pt x="16" y="131"/>
                  </a:cubicBezTo>
                  <a:cubicBezTo>
                    <a:pt x="18" y="170"/>
                    <a:pt x="18" y="170"/>
                    <a:pt x="18" y="170"/>
                  </a:cubicBezTo>
                  <a:cubicBezTo>
                    <a:pt x="18" y="170"/>
                    <a:pt x="44" y="182"/>
                    <a:pt x="43" y="194"/>
                  </a:cubicBezTo>
                  <a:cubicBezTo>
                    <a:pt x="43" y="209"/>
                    <a:pt x="31" y="220"/>
                    <a:pt x="31" y="220"/>
                  </a:cubicBezTo>
                  <a:cubicBezTo>
                    <a:pt x="18" y="269"/>
                    <a:pt x="18" y="269"/>
                    <a:pt x="18" y="269"/>
                  </a:cubicBezTo>
                  <a:cubicBezTo>
                    <a:pt x="18" y="330"/>
                    <a:pt x="18" y="330"/>
                    <a:pt x="18" y="330"/>
                  </a:cubicBezTo>
                  <a:cubicBezTo>
                    <a:pt x="11" y="338"/>
                    <a:pt x="11" y="338"/>
                    <a:pt x="11" y="338"/>
                  </a:cubicBezTo>
                  <a:cubicBezTo>
                    <a:pt x="12" y="384"/>
                    <a:pt x="12" y="384"/>
                    <a:pt x="12" y="384"/>
                  </a:cubicBezTo>
                  <a:cubicBezTo>
                    <a:pt x="1" y="394"/>
                    <a:pt x="1" y="394"/>
                    <a:pt x="1" y="394"/>
                  </a:cubicBezTo>
                  <a:cubicBezTo>
                    <a:pt x="0" y="406"/>
                    <a:pt x="0" y="406"/>
                    <a:pt x="0" y="406"/>
                  </a:cubicBezTo>
                  <a:cubicBezTo>
                    <a:pt x="11" y="406"/>
                    <a:pt x="11" y="406"/>
                    <a:pt x="11" y="406"/>
                  </a:cubicBezTo>
                  <a:cubicBezTo>
                    <a:pt x="6" y="444"/>
                    <a:pt x="6" y="444"/>
                    <a:pt x="6" y="444"/>
                  </a:cubicBezTo>
                  <a:cubicBezTo>
                    <a:pt x="6" y="444"/>
                    <a:pt x="17" y="445"/>
                    <a:pt x="25" y="441"/>
                  </a:cubicBezTo>
                  <a:cubicBezTo>
                    <a:pt x="32" y="434"/>
                    <a:pt x="40" y="427"/>
                    <a:pt x="40" y="427"/>
                  </a:cubicBezTo>
                  <a:cubicBezTo>
                    <a:pt x="40" y="427"/>
                    <a:pt x="50" y="458"/>
                    <a:pt x="66" y="432"/>
                  </a:cubicBezTo>
                  <a:cubicBezTo>
                    <a:pt x="86" y="410"/>
                    <a:pt x="68" y="398"/>
                    <a:pt x="68" y="398"/>
                  </a:cubicBezTo>
                  <a:cubicBezTo>
                    <a:pt x="69" y="375"/>
                    <a:pt x="69" y="375"/>
                    <a:pt x="69" y="375"/>
                  </a:cubicBezTo>
                  <a:cubicBezTo>
                    <a:pt x="91" y="376"/>
                    <a:pt x="91" y="376"/>
                    <a:pt x="91" y="376"/>
                  </a:cubicBezTo>
                  <a:cubicBezTo>
                    <a:pt x="135" y="309"/>
                    <a:pt x="135" y="309"/>
                    <a:pt x="135" y="309"/>
                  </a:cubicBezTo>
                  <a:lnTo>
                    <a:pt x="132" y="297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5" name="Freeform 581">
              <a:extLst>
                <a:ext uri="{FF2B5EF4-FFF2-40B4-BE49-F238E27FC236}">
                  <a16:creationId xmlns:a16="http://schemas.microsoft.com/office/drawing/2014/main" id="{246ABB83-9C4F-415B-B676-4F76A0F2AF4B}"/>
                </a:ext>
              </a:extLst>
            </p:cNvPr>
            <p:cNvSpPr>
              <a:spLocks/>
            </p:cNvSpPr>
            <p:nvPr/>
          </p:nvSpPr>
          <p:spPr bwMode="gray">
            <a:xfrm>
              <a:off x="8043065" y="5413278"/>
              <a:ext cx="575726" cy="736802"/>
            </a:xfrm>
            <a:custGeom>
              <a:avLst/>
              <a:gdLst>
                <a:gd name="T0" fmla="*/ 946 w 1091"/>
                <a:gd name="T1" fmla="*/ 88 h 1393"/>
                <a:gd name="T2" fmla="*/ 648 w 1091"/>
                <a:gd name="T3" fmla="*/ 183 h 1393"/>
                <a:gd name="T4" fmla="*/ 473 w 1091"/>
                <a:gd name="T5" fmla="*/ 255 h 1393"/>
                <a:gd name="T6" fmla="*/ 302 w 1091"/>
                <a:gd name="T7" fmla="*/ 304 h 1393"/>
                <a:gd name="T8" fmla="*/ 271 w 1091"/>
                <a:gd name="T9" fmla="*/ 333 h 1393"/>
                <a:gd name="T10" fmla="*/ 165 w 1091"/>
                <a:gd name="T11" fmla="*/ 351 h 1393"/>
                <a:gd name="T12" fmla="*/ 90 w 1091"/>
                <a:gd name="T13" fmla="*/ 440 h 1393"/>
                <a:gd name="T14" fmla="*/ 83 w 1091"/>
                <a:gd name="T15" fmla="*/ 512 h 1393"/>
                <a:gd name="T16" fmla="*/ 75 w 1091"/>
                <a:gd name="T17" fmla="*/ 619 h 1393"/>
                <a:gd name="T18" fmla="*/ 3 w 1091"/>
                <a:gd name="T19" fmla="*/ 638 h 1393"/>
                <a:gd name="T20" fmla="*/ 16 w 1091"/>
                <a:gd name="T21" fmla="*/ 681 h 1393"/>
                <a:gd name="T22" fmla="*/ 11 w 1091"/>
                <a:gd name="T23" fmla="*/ 707 h 1393"/>
                <a:gd name="T24" fmla="*/ 54 w 1091"/>
                <a:gd name="T25" fmla="*/ 748 h 1393"/>
                <a:gd name="T26" fmla="*/ 72 w 1091"/>
                <a:gd name="T27" fmla="*/ 840 h 1393"/>
                <a:gd name="T28" fmla="*/ 110 w 1091"/>
                <a:gd name="T29" fmla="*/ 903 h 1393"/>
                <a:gd name="T30" fmla="*/ 171 w 1091"/>
                <a:gd name="T31" fmla="*/ 883 h 1393"/>
                <a:gd name="T32" fmla="*/ 209 w 1091"/>
                <a:gd name="T33" fmla="*/ 862 h 1393"/>
                <a:gd name="T34" fmla="*/ 241 w 1091"/>
                <a:gd name="T35" fmla="*/ 902 h 1393"/>
                <a:gd name="T36" fmla="*/ 283 w 1091"/>
                <a:gd name="T37" fmla="*/ 961 h 1393"/>
                <a:gd name="T38" fmla="*/ 269 w 1091"/>
                <a:gd name="T39" fmla="*/ 1026 h 1393"/>
                <a:gd name="T40" fmla="*/ 234 w 1091"/>
                <a:gd name="T41" fmla="*/ 1047 h 1393"/>
                <a:gd name="T42" fmla="*/ 188 w 1091"/>
                <a:gd name="T43" fmla="*/ 1091 h 1393"/>
                <a:gd name="T44" fmla="*/ 164 w 1091"/>
                <a:gd name="T45" fmla="*/ 1124 h 1393"/>
                <a:gd name="T46" fmla="*/ 188 w 1091"/>
                <a:gd name="T47" fmla="*/ 1159 h 1393"/>
                <a:gd name="T48" fmla="*/ 147 w 1091"/>
                <a:gd name="T49" fmla="*/ 1238 h 1393"/>
                <a:gd name="T50" fmla="*/ 163 w 1091"/>
                <a:gd name="T51" fmla="*/ 1307 h 1393"/>
                <a:gd name="T52" fmla="*/ 243 w 1091"/>
                <a:gd name="T53" fmla="*/ 1346 h 1393"/>
                <a:gd name="T54" fmla="*/ 298 w 1091"/>
                <a:gd name="T55" fmla="*/ 1386 h 1393"/>
                <a:gd name="T56" fmla="*/ 350 w 1091"/>
                <a:gd name="T57" fmla="*/ 1393 h 1393"/>
                <a:gd name="T58" fmla="*/ 507 w 1091"/>
                <a:gd name="T59" fmla="*/ 1315 h 1393"/>
                <a:gd name="T60" fmla="*/ 749 w 1091"/>
                <a:gd name="T61" fmla="*/ 1018 h 1393"/>
                <a:gd name="T62" fmla="*/ 1081 w 1091"/>
                <a:gd name="T63" fmla="*/ 621 h 1393"/>
                <a:gd name="T64" fmla="*/ 1091 w 1091"/>
                <a:gd name="T65" fmla="*/ 560 h 1393"/>
                <a:gd name="T66" fmla="*/ 1045 w 1091"/>
                <a:gd name="T67" fmla="*/ 420 h 1393"/>
                <a:gd name="T68" fmla="*/ 987 w 1091"/>
                <a:gd name="T69" fmla="*/ 226 h 1393"/>
                <a:gd name="T70" fmla="*/ 1031 w 1091"/>
                <a:gd name="T71" fmla="*/ 180 h 1393"/>
                <a:gd name="T72" fmla="*/ 1089 w 1091"/>
                <a:gd name="T73" fmla="*/ 68 h 1393"/>
                <a:gd name="T74" fmla="*/ 1073 w 1091"/>
                <a:gd name="T75" fmla="*/ 6 h 1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91" h="1393">
                  <a:moveTo>
                    <a:pt x="1036" y="0"/>
                  </a:moveTo>
                  <a:cubicBezTo>
                    <a:pt x="1036" y="0"/>
                    <a:pt x="1018" y="61"/>
                    <a:pt x="946" y="88"/>
                  </a:cubicBezTo>
                  <a:cubicBezTo>
                    <a:pt x="877" y="115"/>
                    <a:pt x="805" y="139"/>
                    <a:pt x="805" y="139"/>
                  </a:cubicBezTo>
                  <a:cubicBezTo>
                    <a:pt x="805" y="139"/>
                    <a:pt x="706" y="144"/>
                    <a:pt x="648" y="183"/>
                  </a:cubicBezTo>
                  <a:cubicBezTo>
                    <a:pt x="594" y="223"/>
                    <a:pt x="541" y="228"/>
                    <a:pt x="541" y="228"/>
                  </a:cubicBezTo>
                  <a:cubicBezTo>
                    <a:pt x="473" y="255"/>
                    <a:pt x="473" y="255"/>
                    <a:pt x="473" y="255"/>
                  </a:cubicBezTo>
                  <a:cubicBezTo>
                    <a:pt x="473" y="255"/>
                    <a:pt x="415" y="218"/>
                    <a:pt x="388" y="232"/>
                  </a:cubicBezTo>
                  <a:cubicBezTo>
                    <a:pt x="357" y="242"/>
                    <a:pt x="302" y="304"/>
                    <a:pt x="302" y="304"/>
                  </a:cubicBezTo>
                  <a:cubicBezTo>
                    <a:pt x="268" y="310"/>
                    <a:pt x="268" y="310"/>
                    <a:pt x="268" y="310"/>
                  </a:cubicBezTo>
                  <a:cubicBezTo>
                    <a:pt x="271" y="333"/>
                    <a:pt x="271" y="333"/>
                    <a:pt x="271" y="333"/>
                  </a:cubicBezTo>
                  <a:cubicBezTo>
                    <a:pt x="176" y="375"/>
                    <a:pt x="176" y="375"/>
                    <a:pt x="176" y="375"/>
                  </a:cubicBezTo>
                  <a:cubicBezTo>
                    <a:pt x="165" y="351"/>
                    <a:pt x="165" y="351"/>
                    <a:pt x="165" y="351"/>
                  </a:cubicBezTo>
                  <a:cubicBezTo>
                    <a:pt x="165" y="351"/>
                    <a:pt x="99" y="337"/>
                    <a:pt x="98" y="360"/>
                  </a:cubicBezTo>
                  <a:cubicBezTo>
                    <a:pt x="93" y="382"/>
                    <a:pt x="90" y="440"/>
                    <a:pt x="90" y="440"/>
                  </a:cubicBezTo>
                  <a:cubicBezTo>
                    <a:pt x="133" y="487"/>
                    <a:pt x="133" y="487"/>
                    <a:pt x="133" y="487"/>
                  </a:cubicBezTo>
                  <a:cubicBezTo>
                    <a:pt x="83" y="512"/>
                    <a:pt x="83" y="512"/>
                    <a:pt x="83" y="512"/>
                  </a:cubicBezTo>
                  <a:cubicBezTo>
                    <a:pt x="107" y="559"/>
                    <a:pt x="107" y="559"/>
                    <a:pt x="107" y="559"/>
                  </a:cubicBezTo>
                  <a:cubicBezTo>
                    <a:pt x="75" y="619"/>
                    <a:pt x="75" y="619"/>
                    <a:pt x="75" y="619"/>
                  </a:cubicBezTo>
                  <a:cubicBezTo>
                    <a:pt x="15" y="604"/>
                    <a:pt x="15" y="604"/>
                    <a:pt x="15" y="604"/>
                  </a:cubicBezTo>
                  <a:cubicBezTo>
                    <a:pt x="3" y="638"/>
                    <a:pt x="3" y="638"/>
                    <a:pt x="3" y="638"/>
                  </a:cubicBezTo>
                  <a:cubicBezTo>
                    <a:pt x="25" y="643"/>
                    <a:pt x="25" y="643"/>
                    <a:pt x="25" y="643"/>
                  </a:cubicBezTo>
                  <a:cubicBezTo>
                    <a:pt x="16" y="681"/>
                    <a:pt x="16" y="681"/>
                    <a:pt x="16" y="681"/>
                  </a:cubicBezTo>
                  <a:cubicBezTo>
                    <a:pt x="0" y="688"/>
                    <a:pt x="0" y="688"/>
                    <a:pt x="0" y="688"/>
                  </a:cubicBezTo>
                  <a:cubicBezTo>
                    <a:pt x="11" y="707"/>
                    <a:pt x="11" y="707"/>
                    <a:pt x="11" y="707"/>
                  </a:cubicBezTo>
                  <a:cubicBezTo>
                    <a:pt x="62" y="725"/>
                    <a:pt x="62" y="725"/>
                    <a:pt x="62" y="725"/>
                  </a:cubicBezTo>
                  <a:cubicBezTo>
                    <a:pt x="62" y="725"/>
                    <a:pt x="43" y="732"/>
                    <a:pt x="54" y="748"/>
                  </a:cubicBezTo>
                  <a:cubicBezTo>
                    <a:pt x="60" y="763"/>
                    <a:pt x="75" y="768"/>
                    <a:pt x="74" y="783"/>
                  </a:cubicBezTo>
                  <a:cubicBezTo>
                    <a:pt x="72" y="840"/>
                    <a:pt x="72" y="840"/>
                    <a:pt x="72" y="840"/>
                  </a:cubicBezTo>
                  <a:cubicBezTo>
                    <a:pt x="94" y="853"/>
                    <a:pt x="94" y="853"/>
                    <a:pt x="94" y="853"/>
                  </a:cubicBezTo>
                  <a:cubicBezTo>
                    <a:pt x="110" y="903"/>
                    <a:pt x="110" y="903"/>
                    <a:pt x="110" y="903"/>
                  </a:cubicBezTo>
                  <a:cubicBezTo>
                    <a:pt x="145" y="886"/>
                    <a:pt x="145" y="886"/>
                    <a:pt x="145" y="886"/>
                  </a:cubicBezTo>
                  <a:cubicBezTo>
                    <a:pt x="171" y="883"/>
                    <a:pt x="171" y="883"/>
                    <a:pt x="171" y="883"/>
                  </a:cubicBezTo>
                  <a:cubicBezTo>
                    <a:pt x="176" y="864"/>
                    <a:pt x="176" y="864"/>
                    <a:pt x="176" y="864"/>
                  </a:cubicBezTo>
                  <a:cubicBezTo>
                    <a:pt x="209" y="862"/>
                    <a:pt x="209" y="862"/>
                    <a:pt x="209" y="862"/>
                  </a:cubicBezTo>
                  <a:cubicBezTo>
                    <a:pt x="197" y="896"/>
                    <a:pt x="197" y="896"/>
                    <a:pt x="197" y="896"/>
                  </a:cubicBezTo>
                  <a:cubicBezTo>
                    <a:pt x="241" y="902"/>
                    <a:pt x="241" y="902"/>
                    <a:pt x="241" y="902"/>
                  </a:cubicBezTo>
                  <a:cubicBezTo>
                    <a:pt x="240" y="925"/>
                    <a:pt x="240" y="925"/>
                    <a:pt x="240" y="925"/>
                  </a:cubicBezTo>
                  <a:cubicBezTo>
                    <a:pt x="240" y="925"/>
                    <a:pt x="292" y="946"/>
                    <a:pt x="283" y="961"/>
                  </a:cubicBezTo>
                  <a:cubicBezTo>
                    <a:pt x="271" y="980"/>
                    <a:pt x="236" y="1013"/>
                    <a:pt x="236" y="1013"/>
                  </a:cubicBezTo>
                  <a:cubicBezTo>
                    <a:pt x="269" y="1026"/>
                    <a:pt x="269" y="1026"/>
                    <a:pt x="269" y="1026"/>
                  </a:cubicBezTo>
                  <a:cubicBezTo>
                    <a:pt x="228" y="1031"/>
                    <a:pt x="228" y="1031"/>
                    <a:pt x="228" y="1031"/>
                  </a:cubicBezTo>
                  <a:cubicBezTo>
                    <a:pt x="234" y="1047"/>
                    <a:pt x="234" y="1047"/>
                    <a:pt x="234" y="1047"/>
                  </a:cubicBezTo>
                  <a:cubicBezTo>
                    <a:pt x="256" y="1063"/>
                    <a:pt x="256" y="1063"/>
                    <a:pt x="256" y="1063"/>
                  </a:cubicBezTo>
                  <a:cubicBezTo>
                    <a:pt x="256" y="1063"/>
                    <a:pt x="188" y="1079"/>
                    <a:pt x="188" y="1091"/>
                  </a:cubicBezTo>
                  <a:cubicBezTo>
                    <a:pt x="187" y="1098"/>
                    <a:pt x="172" y="1101"/>
                    <a:pt x="172" y="1101"/>
                  </a:cubicBezTo>
                  <a:cubicBezTo>
                    <a:pt x="164" y="1124"/>
                    <a:pt x="164" y="1124"/>
                    <a:pt x="164" y="1124"/>
                  </a:cubicBezTo>
                  <a:cubicBezTo>
                    <a:pt x="164" y="1124"/>
                    <a:pt x="216" y="1119"/>
                    <a:pt x="212" y="1130"/>
                  </a:cubicBezTo>
                  <a:cubicBezTo>
                    <a:pt x="211" y="1145"/>
                    <a:pt x="188" y="1159"/>
                    <a:pt x="188" y="1159"/>
                  </a:cubicBezTo>
                  <a:cubicBezTo>
                    <a:pt x="191" y="1171"/>
                    <a:pt x="191" y="1171"/>
                    <a:pt x="191" y="1171"/>
                  </a:cubicBezTo>
                  <a:cubicBezTo>
                    <a:pt x="147" y="1238"/>
                    <a:pt x="147" y="1238"/>
                    <a:pt x="147" y="1238"/>
                  </a:cubicBezTo>
                  <a:cubicBezTo>
                    <a:pt x="166" y="1246"/>
                    <a:pt x="166" y="1246"/>
                    <a:pt x="166" y="1246"/>
                  </a:cubicBezTo>
                  <a:cubicBezTo>
                    <a:pt x="163" y="1307"/>
                    <a:pt x="163" y="1307"/>
                    <a:pt x="163" y="1307"/>
                  </a:cubicBezTo>
                  <a:cubicBezTo>
                    <a:pt x="193" y="1374"/>
                    <a:pt x="193" y="1374"/>
                    <a:pt x="193" y="1374"/>
                  </a:cubicBezTo>
                  <a:cubicBezTo>
                    <a:pt x="193" y="1374"/>
                    <a:pt x="213" y="1344"/>
                    <a:pt x="243" y="1346"/>
                  </a:cubicBezTo>
                  <a:cubicBezTo>
                    <a:pt x="269" y="1351"/>
                    <a:pt x="283" y="1386"/>
                    <a:pt x="283" y="1386"/>
                  </a:cubicBezTo>
                  <a:cubicBezTo>
                    <a:pt x="298" y="1386"/>
                    <a:pt x="298" y="1386"/>
                    <a:pt x="298" y="1386"/>
                  </a:cubicBezTo>
                  <a:cubicBezTo>
                    <a:pt x="298" y="1386"/>
                    <a:pt x="302" y="1371"/>
                    <a:pt x="324" y="1372"/>
                  </a:cubicBezTo>
                  <a:cubicBezTo>
                    <a:pt x="347" y="1377"/>
                    <a:pt x="350" y="1393"/>
                    <a:pt x="350" y="1393"/>
                  </a:cubicBezTo>
                  <a:cubicBezTo>
                    <a:pt x="443" y="1393"/>
                    <a:pt x="443" y="1393"/>
                    <a:pt x="443" y="1393"/>
                  </a:cubicBezTo>
                  <a:cubicBezTo>
                    <a:pt x="507" y="1315"/>
                    <a:pt x="507" y="1315"/>
                    <a:pt x="507" y="1315"/>
                  </a:cubicBezTo>
                  <a:cubicBezTo>
                    <a:pt x="690" y="1090"/>
                    <a:pt x="690" y="1090"/>
                    <a:pt x="690" y="1090"/>
                  </a:cubicBezTo>
                  <a:cubicBezTo>
                    <a:pt x="749" y="1018"/>
                    <a:pt x="749" y="1018"/>
                    <a:pt x="749" y="1018"/>
                  </a:cubicBezTo>
                  <a:cubicBezTo>
                    <a:pt x="1073" y="624"/>
                    <a:pt x="1073" y="624"/>
                    <a:pt x="1073" y="624"/>
                  </a:cubicBezTo>
                  <a:cubicBezTo>
                    <a:pt x="1081" y="621"/>
                    <a:pt x="1081" y="621"/>
                    <a:pt x="1081" y="621"/>
                  </a:cubicBezTo>
                  <a:cubicBezTo>
                    <a:pt x="1080" y="563"/>
                    <a:pt x="1080" y="563"/>
                    <a:pt x="1080" y="563"/>
                  </a:cubicBezTo>
                  <a:cubicBezTo>
                    <a:pt x="1091" y="560"/>
                    <a:pt x="1091" y="560"/>
                    <a:pt x="1091" y="560"/>
                  </a:cubicBezTo>
                  <a:cubicBezTo>
                    <a:pt x="1090" y="514"/>
                    <a:pt x="1090" y="514"/>
                    <a:pt x="1090" y="514"/>
                  </a:cubicBezTo>
                  <a:cubicBezTo>
                    <a:pt x="1090" y="514"/>
                    <a:pt x="1054" y="474"/>
                    <a:pt x="1045" y="420"/>
                  </a:cubicBezTo>
                  <a:cubicBezTo>
                    <a:pt x="1037" y="362"/>
                    <a:pt x="1054" y="317"/>
                    <a:pt x="1036" y="290"/>
                  </a:cubicBezTo>
                  <a:cubicBezTo>
                    <a:pt x="1023" y="258"/>
                    <a:pt x="996" y="261"/>
                    <a:pt x="987" y="226"/>
                  </a:cubicBezTo>
                  <a:cubicBezTo>
                    <a:pt x="973" y="195"/>
                    <a:pt x="953" y="144"/>
                    <a:pt x="969" y="118"/>
                  </a:cubicBezTo>
                  <a:cubicBezTo>
                    <a:pt x="989" y="96"/>
                    <a:pt x="1011" y="221"/>
                    <a:pt x="1031" y="180"/>
                  </a:cubicBezTo>
                  <a:cubicBezTo>
                    <a:pt x="1055" y="143"/>
                    <a:pt x="1065" y="94"/>
                    <a:pt x="1065" y="94"/>
                  </a:cubicBezTo>
                  <a:cubicBezTo>
                    <a:pt x="1065" y="94"/>
                    <a:pt x="1088" y="80"/>
                    <a:pt x="1089" y="68"/>
                  </a:cubicBezTo>
                  <a:cubicBezTo>
                    <a:pt x="1089" y="53"/>
                    <a:pt x="1087" y="22"/>
                    <a:pt x="1087" y="22"/>
                  </a:cubicBezTo>
                  <a:cubicBezTo>
                    <a:pt x="1073" y="6"/>
                    <a:pt x="1073" y="6"/>
                    <a:pt x="1073" y="6"/>
                  </a:cubicBezTo>
                  <a:lnTo>
                    <a:pt x="1036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6" name="Freeform 582">
              <a:extLst>
                <a:ext uri="{FF2B5EF4-FFF2-40B4-BE49-F238E27FC236}">
                  <a16:creationId xmlns:a16="http://schemas.microsoft.com/office/drawing/2014/main" id="{BC1983F6-3A27-478C-8DF1-F15348EF4FF3}"/>
                </a:ext>
              </a:extLst>
            </p:cNvPr>
            <p:cNvSpPr>
              <a:spLocks/>
            </p:cNvSpPr>
            <p:nvPr/>
          </p:nvSpPr>
          <p:spPr bwMode="gray">
            <a:xfrm>
              <a:off x="8636333" y="4013036"/>
              <a:ext cx="41465" cy="36681"/>
            </a:xfrm>
            <a:custGeom>
              <a:avLst/>
              <a:gdLst>
                <a:gd name="T0" fmla="*/ 16 w 78"/>
                <a:gd name="T1" fmla="*/ 18 h 70"/>
                <a:gd name="T2" fmla="*/ 36 w 78"/>
                <a:gd name="T3" fmla="*/ 68 h 70"/>
                <a:gd name="T4" fmla="*/ 78 w 78"/>
                <a:gd name="T5" fmla="*/ 69 h 70"/>
                <a:gd name="T6" fmla="*/ 78 w 78"/>
                <a:gd name="T7" fmla="*/ 11 h 70"/>
                <a:gd name="T8" fmla="*/ 16 w 78"/>
                <a:gd name="T9" fmla="*/ 1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70">
                  <a:moveTo>
                    <a:pt x="16" y="18"/>
                  </a:moveTo>
                  <a:cubicBezTo>
                    <a:pt x="0" y="40"/>
                    <a:pt x="3" y="63"/>
                    <a:pt x="36" y="68"/>
                  </a:cubicBezTo>
                  <a:cubicBezTo>
                    <a:pt x="47" y="70"/>
                    <a:pt x="63" y="70"/>
                    <a:pt x="78" y="69"/>
                  </a:cubicBezTo>
                  <a:cubicBezTo>
                    <a:pt x="78" y="11"/>
                    <a:pt x="78" y="11"/>
                    <a:pt x="78" y="11"/>
                  </a:cubicBezTo>
                  <a:cubicBezTo>
                    <a:pt x="62" y="22"/>
                    <a:pt x="31" y="0"/>
                    <a:pt x="16" y="18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7" name="Freeform 583">
              <a:extLst>
                <a:ext uri="{FF2B5EF4-FFF2-40B4-BE49-F238E27FC236}">
                  <a16:creationId xmlns:a16="http://schemas.microsoft.com/office/drawing/2014/main" id="{D5CADEE8-5852-484A-9C8B-4686286B8B17}"/>
                </a:ext>
              </a:extLst>
            </p:cNvPr>
            <p:cNvSpPr>
              <a:spLocks/>
            </p:cNvSpPr>
            <p:nvPr/>
          </p:nvSpPr>
          <p:spPr bwMode="gray">
            <a:xfrm>
              <a:off x="8362026" y="3340027"/>
              <a:ext cx="315772" cy="668225"/>
            </a:xfrm>
            <a:custGeom>
              <a:avLst/>
              <a:gdLst>
                <a:gd name="T0" fmla="*/ 572 w 598"/>
                <a:gd name="T1" fmla="*/ 16 h 1266"/>
                <a:gd name="T2" fmla="*/ 564 w 598"/>
                <a:gd name="T3" fmla="*/ 38 h 1266"/>
                <a:gd name="T4" fmla="*/ 487 w 598"/>
                <a:gd name="T5" fmla="*/ 0 h 1266"/>
                <a:gd name="T6" fmla="*/ 472 w 598"/>
                <a:gd name="T7" fmla="*/ 7 h 1266"/>
                <a:gd name="T8" fmla="*/ 478 w 598"/>
                <a:gd name="T9" fmla="*/ 34 h 1266"/>
                <a:gd name="T10" fmla="*/ 440 w 598"/>
                <a:gd name="T11" fmla="*/ 48 h 1266"/>
                <a:gd name="T12" fmla="*/ 449 w 598"/>
                <a:gd name="T13" fmla="*/ 94 h 1266"/>
                <a:gd name="T14" fmla="*/ 419 w 598"/>
                <a:gd name="T15" fmla="*/ 96 h 1266"/>
                <a:gd name="T16" fmla="*/ 395 w 598"/>
                <a:gd name="T17" fmla="*/ 134 h 1266"/>
                <a:gd name="T18" fmla="*/ 389 w 598"/>
                <a:gd name="T19" fmla="*/ 91 h 1266"/>
                <a:gd name="T20" fmla="*/ 340 w 598"/>
                <a:gd name="T21" fmla="*/ 108 h 1266"/>
                <a:gd name="T22" fmla="*/ 299 w 598"/>
                <a:gd name="T23" fmla="*/ 106 h 1266"/>
                <a:gd name="T24" fmla="*/ 324 w 598"/>
                <a:gd name="T25" fmla="*/ 130 h 1266"/>
                <a:gd name="T26" fmla="*/ 297 w 598"/>
                <a:gd name="T27" fmla="*/ 148 h 1266"/>
                <a:gd name="T28" fmla="*/ 306 w 598"/>
                <a:gd name="T29" fmla="*/ 187 h 1266"/>
                <a:gd name="T30" fmla="*/ 275 w 598"/>
                <a:gd name="T31" fmla="*/ 212 h 1266"/>
                <a:gd name="T32" fmla="*/ 297 w 598"/>
                <a:gd name="T33" fmla="*/ 236 h 1266"/>
                <a:gd name="T34" fmla="*/ 250 w 598"/>
                <a:gd name="T35" fmla="*/ 272 h 1266"/>
                <a:gd name="T36" fmla="*/ 226 w 598"/>
                <a:gd name="T37" fmla="*/ 313 h 1266"/>
                <a:gd name="T38" fmla="*/ 191 w 598"/>
                <a:gd name="T39" fmla="*/ 330 h 1266"/>
                <a:gd name="T40" fmla="*/ 197 w 598"/>
                <a:gd name="T41" fmla="*/ 369 h 1266"/>
                <a:gd name="T42" fmla="*/ 223 w 598"/>
                <a:gd name="T43" fmla="*/ 382 h 1266"/>
                <a:gd name="T44" fmla="*/ 195 w 598"/>
                <a:gd name="T45" fmla="*/ 419 h 1266"/>
                <a:gd name="T46" fmla="*/ 177 w 598"/>
                <a:gd name="T47" fmla="*/ 479 h 1266"/>
                <a:gd name="T48" fmla="*/ 139 w 598"/>
                <a:gd name="T49" fmla="*/ 489 h 1266"/>
                <a:gd name="T50" fmla="*/ 135 w 598"/>
                <a:gd name="T51" fmla="*/ 500 h 1266"/>
                <a:gd name="T52" fmla="*/ 150 w 598"/>
                <a:gd name="T53" fmla="*/ 501 h 1266"/>
                <a:gd name="T54" fmla="*/ 196 w 598"/>
                <a:gd name="T55" fmla="*/ 560 h 1266"/>
                <a:gd name="T56" fmla="*/ 221 w 598"/>
                <a:gd name="T57" fmla="*/ 588 h 1266"/>
                <a:gd name="T58" fmla="*/ 243 w 598"/>
                <a:gd name="T59" fmla="*/ 593 h 1266"/>
                <a:gd name="T60" fmla="*/ 194 w 598"/>
                <a:gd name="T61" fmla="*/ 675 h 1266"/>
                <a:gd name="T62" fmla="*/ 135 w 598"/>
                <a:gd name="T63" fmla="*/ 653 h 1266"/>
                <a:gd name="T64" fmla="*/ 55 w 598"/>
                <a:gd name="T65" fmla="*/ 599 h 1266"/>
                <a:gd name="T66" fmla="*/ 8 w 598"/>
                <a:gd name="T67" fmla="*/ 647 h 1266"/>
                <a:gd name="T68" fmla="*/ 32 w 598"/>
                <a:gd name="T69" fmla="*/ 698 h 1266"/>
                <a:gd name="T70" fmla="*/ 0 w 598"/>
                <a:gd name="T71" fmla="*/ 750 h 1266"/>
                <a:gd name="T72" fmla="*/ 35 w 598"/>
                <a:gd name="T73" fmla="*/ 878 h 1266"/>
                <a:gd name="T74" fmla="*/ 79 w 598"/>
                <a:gd name="T75" fmla="*/ 903 h 1266"/>
                <a:gd name="T76" fmla="*/ 68 w 598"/>
                <a:gd name="T77" fmla="*/ 967 h 1266"/>
                <a:gd name="T78" fmla="*/ 81 w 598"/>
                <a:gd name="T79" fmla="*/ 1109 h 1266"/>
                <a:gd name="T80" fmla="*/ 182 w 598"/>
                <a:gd name="T81" fmla="*/ 1091 h 1266"/>
                <a:gd name="T82" fmla="*/ 193 w 598"/>
                <a:gd name="T83" fmla="*/ 1115 h 1266"/>
                <a:gd name="T84" fmla="*/ 210 w 598"/>
                <a:gd name="T85" fmla="*/ 1142 h 1266"/>
                <a:gd name="T86" fmla="*/ 220 w 598"/>
                <a:gd name="T87" fmla="*/ 1177 h 1266"/>
                <a:gd name="T88" fmla="*/ 283 w 598"/>
                <a:gd name="T89" fmla="*/ 1188 h 1266"/>
                <a:gd name="T90" fmla="*/ 269 w 598"/>
                <a:gd name="T91" fmla="*/ 1160 h 1266"/>
                <a:gd name="T92" fmla="*/ 310 w 598"/>
                <a:gd name="T93" fmla="*/ 1158 h 1266"/>
                <a:gd name="T94" fmla="*/ 361 w 598"/>
                <a:gd name="T95" fmla="*/ 1123 h 1266"/>
                <a:gd name="T96" fmla="*/ 418 w 598"/>
                <a:gd name="T97" fmla="*/ 1175 h 1266"/>
                <a:gd name="T98" fmla="*/ 467 w 598"/>
                <a:gd name="T99" fmla="*/ 1170 h 1266"/>
                <a:gd name="T100" fmla="*/ 528 w 598"/>
                <a:gd name="T101" fmla="*/ 1230 h 1266"/>
                <a:gd name="T102" fmla="*/ 598 w 598"/>
                <a:gd name="T103" fmla="*/ 1266 h 1266"/>
                <a:gd name="T104" fmla="*/ 598 w 598"/>
                <a:gd name="T105" fmla="*/ 17 h 1266"/>
                <a:gd name="T106" fmla="*/ 572 w 598"/>
                <a:gd name="T107" fmla="*/ 16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98" h="1266">
                  <a:moveTo>
                    <a:pt x="572" y="16"/>
                  </a:moveTo>
                  <a:cubicBezTo>
                    <a:pt x="572" y="16"/>
                    <a:pt x="582" y="39"/>
                    <a:pt x="564" y="38"/>
                  </a:cubicBezTo>
                  <a:cubicBezTo>
                    <a:pt x="541" y="41"/>
                    <a:pt x="487" y="0"/>
                    <a:pt x="487" y="0"/>
                  </a:cubicBezTo>
                  <a:cubicBezTo>
                    <a:pt x="472" y="7"/>
                    <a:pt x="472" y="7"/>
                    <a:pt x="472" y="7"/>
                  </a:cubicBezTo>
                  <a:cubicBezTo>
                    <a:pt x="478" y="34"/>
                    <a:pt x="478" y="34"/>
                    <a:pt x="478" y="34"/>
                  </a:cubicBezTo>
                  <a:cubicBezTo>
                    <a:pt x="478" y="34"/>
                    <a:pt x="448" y="33"/>
                    <a:pt x="440" y="48"/>
                  </a:cubicBezTo>
                  <a:cubicBezTo>
                    <a:pt x="432" y="63"/>
                    <a:pt x="461" y="87"/>
                    <a:pt x="449" y="94"/>
                  </a:cubicBezTo>
                  <a:cubicBezTo>
                    <a:pt x="437" y="101"/>
                    <a:pt x="419" y="96"/>
                    <a:pt x="419" y="96"/>
                  </a:cubicBezTo>
                  <a:cubicBezTo>
                    <a:pt x="419" y="96"/>
                    <a:pt x="413" y="142"/>
                    <a:pt x="395" y="134"/>
                  </a:cubicBezTo>
                  <a:cubicBezTo>
                    <a:pt x="376" y="129"/>
                    <a:pt x="400" y="96"/>
                    <a:pt x="389" y="91"/>
                  </a:cubicBezTo>
                  <a:cubicBezTo>
                    <a:pt x="378" y="87"/>
                    <a:pt x="340" y="108"/>
                    <a:pt x="340" y="108"/>
                  </a:cubicBezTo>
                  <a:cubicBezTo>
                    <a:pt x="299" y="106"/>
                    <a:pt x="299" y="106"/>
                    <a:pt x="299" y="106"/>
                  </a:cubicBezTo>
                  <a:cubicBezTo>
                    <a:pt x="324" y="130"/>
                    <a:pt x="324" y="130"/>
                    <a:pt x="324" y="130"/>
                  </a:cubicBezTo>
                  <a:cubicBezTo>
                    <a:pt x="324" y="130"/>
                    <a:pt x="305" y="141"/>
                    <a:pt x="297" y="148"/>
                  </a:cubicBezTo>
                  <a:cubicBezTo>
                    <a:pt x="289" y="155"/>
                    <a:pt x="307" y="179"/>
                    <a:pt x="306" y="187"/>
                  </a:cubicBezTo>
                  <a:cubicBezTo>
                    <a:pt x="306" y="198"/>
                    <a:pt x="272" y="204"/>
                    <a:pt x="275" y="212"/>
                  </a:cubicBezTo>
                  <a:cubicBezTo>
                    <a:pt x="278" y="224"/>
                    <a:pt x="301" y="221"/>
                    <a:pt x="297" y="236"/>
                  </a:cubicBezTo>
                  <a:cubicBezTo>
                    <a:pt x="296" y="247"/>
                    <a:pt x="250" y="272"/>
                    <a:pt x="250" y="272"/>
                  </a:cubicBezTo>
                  <a:cubicBezTo>
                    <a:pt x="226" y="313"/>
                    <a:pt x="226" y="313"/>
                    <a:pt x="226" y="313"/>
                  </a:cubicBezTo>
                  <a:cubicBezTo>
                    <a:pt x="191" y="330"/>
                    <a:pt x="191" y="330"/>
                    <a:pt x="191" y="330"/>
                  </a:cubicBezTo>
                  <a:cubicBezTo>
                    <a:pt x="197" y="369"/>
                    <a:pt x="197" y="369"/>
                    <a:pt x="197" y="369"/>
                  </a:cubicBezTo>
                  <a:cubicBezTo>
                    <a:pt x="197" y="369"/>
                    <a:pt x="231" y="367"/>
                    <a:pt x="223" y="382"/>
                  </a:cubicBezTo>
                  <a:cubicBezTo>
                    <a:pt x="218" y="401"/>
                    <a:pt x="195" y="419"/>
                    <a:pt x="195" y="419"/>
                  </a:cubicBezTo>
                  <a:cubicBezTo>
                    <a:pt x="195" y="419"/>
                    <a:pt x="199" y="476"/>
                    <a:pt x="177" y="479"/>
                  </a:cubicBezTo>
                  <a:cubicBezTo>
                    <a:pt x="154" y="482"/>
                    <a:pt x="139" y="489"/>
                    <a:pt x="139" y="489"/>
                  </a:cubicBezTo>
                  <a:cubicBezTo>
                    <a:pt x="135" y="500"/>
                    <a:pt x="135" y="500"/>
                    <a:pt x="135" y="500"/>
                  </a:cubicBezTo>
                  <a:cubicBezTo>
                    <a:pt x="150" y="501"/>
                    <a:pt x="150" y="501"/>
                    <a:pt x="150" y="501"/>
                  </a:cubicBezTo>
                  <a:cubicBezTo>
                    <a:pt x="150" y="501"/>
                    <a:pt x="181" y="548"/>
                    <a:pt x="196" y="560"/>
                  </a:cubicBezTo>
                  <a:cubicBezTo>
                    <a:pt x="210" y="568"/>
                    <a:pt x="221" y="588"/>
                    <a:pt x="221" y="588"/>
                  </a:cubicBezTo>
                  <a:cubicBezTo>
                    <a:pt x="221" y="588"/>
                    <a:pt x="248" y="559"/>
                    <a:pt x="243" y="593"/>
                  </a:cubicBezTo>
                  <a:cubicBezTo>
                    <a:pt x="237" y="627"/>
                    <a:pt x="213" y="676"/>
                    <a:pt x="194" y="675"/>
                  </a:cubicBezTo>
                  <a:cubicBezTo>
                    <a:pt x="172" y="674"/>
                    <a:pt x="145" y="676"/>
                    <a:pt x="135" y="653"/>
                  </a:cubicBezTo>
                  <a:cubicBezTo>
                    <a:pt x="125" y="633"/>
                    <a:pt x="85" y="601"/>
                    <a:pt x="55" y="599"/>
                  </a:cubicBezTo>
                  <a:cubicBezTo>
                    <a:pt x="22" y="598"/>
                    <a:pt x="6" y="620"/>
                    <a:pt x="8" y="647"/>
                  </a:cubicBezTo>
                  <a:cubicBezTo>
                    <a:pt x="7" y="674"/>
                    <a:pt x="37" y="679"/>
                    <a:pt x="32" y="698"/>
                  </a:cubicBezTo>
                  <a:cubicBezTo>
                    <a:pt x="0" y="750"/>
                    <a:pt x="0" y="750"/>
                    <a:pt x="0" y="750"/>
                  </a:cubicBezTo>
                  <a:cubicBezTo>
                    <a:pt x="35" y="878"/>
                    <a:pt x="35" y="878"/>
                    <a:pt x="35" y="878"/>
                  </a:cubicBezTo>
                  <a:cubicBezTo>
                    <a:pt x="35" y="878"/>
                    <a:pt x="73" y="872"/>
                    <a:pt x="79" y="903"/>
                  </a:cubicBezTo>
                  <a:cubicBezTo>
                    <a:pt x="89" y="934"/>
                    <a:pt x="68" y="967"/>
                    <a:pt x="68" y="967"/>
                  </a:cubicBezTo>
                  <a:cubicBezTo>
                    <a:pt x="81" y="1109"/>
                    <a:pt x="81" y="1109"/>
                    <a:pt x="81" y="1109"/>
                  </a:cubicBezTo>
                  <a:cubicBezTo>
                    <a:pt x="182" y="1091"/>
                    <a:pt x="182" y="1091"/>
                    <a:pt x="182" y="1091"/>
                  </a:cubicBezTo>
                  <a:cubicBezTo>
                    <a:pt x="182" y="1091"/>
                    <a:pt x="182" y="1106"/>
                    <a:pt x="193" y="1115"/>
                  </a:cubicBezTo>
                  <a:cubicBezTo>
                    <a:pt x="200" y="1123"/>
                    <a:pt x="218" y="1131"/>
                    <a:pt x="210" y="1142"/>
                  </a:cubicBezTo>
                  <a:cubicBezTo>
                    <a:pt x="206" y="1150"/>
                    <a:pt x="201" y="1172"/>
                    <a:pt x="220" y="1177"/>
                  </a:cubicBezTo>
                  <a:cubicBezTo>
                    <a:pt x="238" y="1186"/>
                    <a:pt x="283" y="1188"/>
                    <a:pt x="283" y="1188"/>
                  </a:cubicBezTo>
                  <a:cubicBezTo>
                    <a:pt x="269" y="1160"/>
                    <a:pt x="269" y="1160"/>
                    <a:pt x="269" y="1160"/>
                  </a:cubicBezTo>
                  <a:cubicBezTo>
                    <a:pt x="269" y="1160"/>
                    <a:pt x="288" y="1165"/>
                    <a:pt x="310" y="1158"/>
                  </a:cubicBezTo>
                  <a:cubicBezTo>
                    <a:pt x="337" y="1152"/>
                    <a:pt x="328" y="1110"/>
                    <a:pt x="361" y="1123"/>
                  </a:cubicBezTo>
                  <a:cubicBezTo>
                    <a:pt x="394" y="1132"/>
                    <a:pt x="396" y="1174"/>
                    <a:pt x="418" y="1175"/>
                  </a:cubicBezTo>
                  <a:cubicBezTo>
                    <a:pt x="444" y="1176"/>
                    <a:pt x="449" y="1161"/>
                    <a:pt x="467" y="1170"/>
                  </a:cubicBezTo>
                  <a:cubicBezTo>
                    <a:pt x="485" y="1182"/>
                    <a:pt x="502" y="1221"/>
                    <a:pt x="528" y="1230"/>
                  </a:cubicBezTo>
                  <a:cubicBezTo>
                    <a:pt x="546" y="1236"/>
                    <a:pt x="584" y="1251"/>
                    <a:pt x="598" y="1266"/>
                  </a:cubicBezTo>
                  <a:cubicBezTo>
                    <a:pt x="598" y="17"/>
                    <a:pt x="598" y="17"/>
                    <a:pt x="598" y="17"/>
                  </a:cubicBezTo>
                  <a:lnTo>
                    <a:pt x="572" y="16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8" name="Freeform 584">
              <a:extLst>
                <a:ext uri="{FF2B5EF4-FFF2-40B4-BE49-F238E27FC236}">
                  <a16:creationId xmlns:a16="http://schemas.microsoft.com/office/drawing/2014/main" id="{7936B410-1C9F-4860-A31E-97C72B7FD3B7}"/>
                </a:ext>
              </a:extLst>
            </p:cNvPr>
            <p:cNvSpPr>
              <a:spLocks/>
            </p:cNvSpPr>
            <p:nvPr/>
          </p:nvSpPr>
          <p:spPr bwMode="gray">
            <a:xfrm>
              <a:off x="5851798" y="3698860"/>
              <a:ext cx="791025" cy="685768"/>
            </a:xfrm>
            <a:custGeom>
              <a:avLst/>
              <a:gdLst>
                <a:gd name="T0" fmla="*/ 0 w 1495"/>
                <a:gd name="T1" fmla="*/ 447 h 1295"/>
                <a:gd name="T2" fmla="*/ 79 w 1495"/>
                <a:gd name="T3" fmla="*/ 585 h 1295"/>
                <a:gd name="T4" fmla="*/ 92 w 1495"/>
                <a:gd name="T5" fmla="*/ 727 h 1295"/>
                <a:gd name="T6" fmla="*/ 131 w 1495"/>
                <a:gd name="T7" fmla="*/ 843 h 1295"/>
                <a:gd name="T8" fmla="*/ 106 w 1495"/>
                <a:gd name="T9" fmla="*/ 911 h 1295"/>
                <a:gd name="T10" fmla="*/ 132 w 1495"/>
                <a:gd name="T11" fmla="*/ 901 h 1295"/>
                <a:gd name="T12" fmla="*/ 184 w 1495"/>
                <a:gd name="T13" fmla="*/ 926 h 1295"/>
                <a:gd name="T14" fmla="*/ 286 w 1495"/>
                <a:gd name="T15" fmla="*/ 969 h 1295"/>
                <a:gd name="T16" fmla="*/ 356 w 1495"/>
                <a:gd name="T17" fmla="*/ 992 h 1295"/>
                <a:gd name="T18" fmla="*/ 371 w 1495"/>
                <a:gd name="T19" fmla="*/ 1092 h 1295"/>
                <a:gd name="T20" fmla="*/ 443 w 1495"/>
                <a:gd name="T21" fmla="*/ 1072 h 1295"/>
                <a:gd name="T22" fmla="*/ 419 w 1495"/>
                <a:gd name="T23" fmla="*/ 1018 h 1295"/>
                <a:gd name="T24" fmla="*/ 541 w 1495"/>
                <a:gd name="T25" fmla="*/ 1046 h 1295"/>
                <a:gd name="T26" fmla="*/ 553 w 1495"/>
                <a:gd name="T27" fmla="*/ 1100 h 1295"/>
                <a:gd name="T28" fmla="*/ 587 w 1495"/>
                <a:gd name="T29" fmla="*/ 1106 h 1295"/>
                <a:gd name="T30" fmla="*/ 688 w 1495"/>
                <a:gd name="T31" fmla="*/ 1183 h 1295"/>
                <a:gd name="T32" fmla="*/ 742 w 1495"/>
                <a:gd name="T33" fmla="*/ 1224 h 1295"/>
                <a:gd name="T34" fmla="*/ 787 w 1495"/>
                <a:gd name="T35" fmla="*/ 1223 h 1295"/>
                <a:gd name="T36" fmla="*/ 836 w 1495"/>
                <a:gd name="T37" fmla="*/ 1232 h 1295"/>
                <a:gd name="T38" fmla="*/ 865 w 1495"/>
                <a:gd name="T39" fmla="*/ 1238 h 1295"/>
                <a:gd name="T40" fmla="*/ 893 w 1495"/>
                <a:gd name="T41" fmla="*/ 1277 h 1295"/>
                <a:gd name="T42" fmla="*/ 978 w 1495"/>
                <a:gd name="T43" fmla="*/ 1232 h 1295"/>
                <a:gd name="T44" fmla="*/ 1068 w 1495"/>
                <a:gd name="T45" fmla="*/ 1228 h 1295"/>
                <a:gd name="T46" fmla="*/ 1169 w 1495"/>
                <a:gd name="T47" fmla="*/ 1225 h 1295"/>
                <a:gd name="T48" fmla="*/ 1301 w 1495"/>
                <a:gd name="T49" fmla="*/ 1278 h 1295"/>
                <a:gd name="T50" fmla="*/ 1321 w 1495"/>
                <a:gd name="T51" fmla="*/ 1256 h 1295"/>
                <a:gd name="T52" fmla="*/ 1346 w 1495"/>
                <a:gd name="T53" fmla="*/ 1111 h 1295"/>
                <a:gd name="T54" fmla="*/ 1481 w 1495"/>
                <a:gd name="T55" fmla="*/ 950 h 1295"/>
                <a:gd name="T56" fmla="*/ 1481 w 1495"/>
                <a:gd name="T57" fmla="*/ 858 h 1295"/>
                <a:gd name="T58" fmla="*/ 1429 w 1495"/>
                <a:gd name="T59" fmla="*/ 779 h 1295"/>
                <a:gd name="T60" fmla="*/ 1401 w 1495"/>
                <a:gd name="T61" fmla="*/ 734 h 1295"/>
                <a:gd name="T62" fmla="*/ 1375 w 1495"/>
                <a:gd name="T63" fmla="*/ 654 h 1295"/>
                <a:gd name="T64" fmla="*/ 1389 w 1495"/>
                <a:gd name="T65" fmla="*/ 590 h 1295"/>
                <a:gd name="T66" fmla="*/ 1335 w 1495"/>
                <a:gd name="T67" fmla="*/ 465 h 1295"/>
                <a:gd name="T68" fmla="*/ 1403 w 1495"/>
                <a:gd name="T69" fmla="*/ 368 h 1295"/>
                <a:gd name="T70" fmla="*/ 1342 w 1495"/>
                <a:gd name="T71" fmla="*/ 235 h 1295"/>
                <a:gd name="T72" fmla="*/ 1295 w 1495"/>
                <a:gd name="T73" fmla="*/ 133 h 1295"/>
                <a:gd name="T74" fmla="*/ 1217 w 1495"/>
                <a:gd name="T75" fmla="*/ 46 h 1295"/>
                <a:gd name="T76" fmla="*/ 1063 w 1495"/>
                <a:gd name="T77" fmla="*/ 82 h 1295"/>
                <a:gd name="T78" fmla="*/ 1055 w 1495"/>
                <a:gd name="T79" fmla="*/ 82 h 1295"/>
                <a:gd name="T80" fmla="*/ 1041 w 1495"/>
                <a:gd name="T81" fmla="*/ 84 h 1295"/>
                <a:gd name="T82" fmla="*/ 1032 w 1495"/>
                <a:gd name="T83" fmla="*/ 85 h 1295"/>
                <a:gd name="T84" fmla="*/ 1020 w 1495"/>
                <a:gd name="T85" fmla="*/ 85 h 1295"/>
                <a:gd name="T86" fmla="*/ 1012 w 1495"/>
                <a:gd name="T87" fmla="*/ 85 h 1295"/>
                <a:gd name="T88" fmla="*/ 1000 w 1495"/>
                <a:gd name="T89" fmla="*/ 85 h 1295"/>
                <a:gd name="T90" fmla="*/ 795 w 1495"/>
                <a:gd name="T91" fmla="*/ 83 h 1295"/>
                <a:gd name="T92" fmla="*/ 752 w 1495"/>
                <a:gd name="T93" fmla="*/ 112 h 1295"/>
                <a:gd name="T94" fmla="*/ 718 w 1495"/>
                <a:gd name="T95" fmla="*/ 122 h 1295"/>
                <a:gd name="T96" fmla="*/ 804 w 1495"/>
                <a:gd name="T97" fmla="*/ 41 h 1295"/>
                <a:gd name="T98" fmla="*/ 648 w 1495"/>
                <a:gd name="T99" fmla="*/ 99 h 1295"/>
                <a:gd name="T100" fmla="*/ 654 w 1495"/>
                <a:gd name="T101" fmla="*/ 53 h 1295"/>
                <a:gd name="T102" fmla="*/ 581 w 1495"/>
                <a:gd name="T103" fmla="*/ 0 h 1295"/>
                <a:gd name="T104" fmla="*/ 395 w 1495"/>
                <a:gd name="T105" fmla="*/ 60 h 1295"/>
                <a:gd name="T106" fmla="*/ 304 w 1495"/>
                <a:gd name="T107" fmla="*/ 117 h 1295"/>
                <a:gd name="T108" fmla="*/ 99 w 1495"/>
                <a:gd name="T109" fmla="*/ 157 h 1295"/>
                <a:gd name="T110" fmla="*/ 37 w 1495"/>
                <a:gd name="T111" fmla="*/ 196 h 1295"/>
                <a:gd name="T112" fmla="*/ 83 w 1495"/>
                <a:gd name="T113" fmla="*/ 172 h 1295"/>
                <a:gd name="T114" fmla="*/ 78 w 1495"/>
                <a:gd name="T115" fmla="*/ 202 h 1295"/>
                <a:gd name="T116" fmla="*/ 99 w 1495"/>
                <a:gd name="T117" fmla="*/ 318 h 1295"/>
                <a:gd name="T118" fmla="*/ 75 w 1495"/>
                <a:gd name="T119" fmla="*/ 267 h 1295"/>
                <a:gd name="T120" fmla="*/ 39 w 1495"/>
                <a:gd name="T121" fmla="*/ 322 h 1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495" h="1295">
                  <a:moveTo>
                    <a:pt x="36" y="391"/>
                  </a:moveTo>
                  <a:cubicBezTo>
                    <a:pt x="32" y="406"/>
                    <a:pt x="17" y="406"/>
                    <a:pt x="9" y="417"/>
                  </a:cubicBezTo>
                  <a:cubicBezTo>
                    <a:pt x="5" y="420"/>
                    <a:pt x="4" y="439"/>
                    <a:pt x="0" y="447"/>
                  </a:cubicBezTo>
                  <a:cubicBezTo>
                    <a:pt x="33" y="452"/>
                    <a:pt x="76" y="504"/>
                    <a:pt x="74" y="531"/>
                  </a:cubicBezTo>
                  <a:cubicBezTo>
                    <a:pt x="74" y="542"/>
                    <a:pt x="59" y="538"/>
                    <a:pt x="62" y="557"/>
                  </a:cubicBezTo>
                  <a:cubicBezTo>
                    <a:pt x="65" y="572"/>
                    <a:pt x="65" y="576"/>
                    <a:pt x="79" y="585"/>
                  </a:cubicBezTo>
                  <a:cubicBezTo>
                    <a:pt x="90" y="589"/>
                    <a:pt x="78" y="623"/>
                    <a:pt x="81" y="623"/>
                  </a:cubicBezTo>
                  <a:cubicBezTo>
                    <a:pt x="100" y="628"/>
                    <a:pt x="83" y="661"/>
                    <a:pt x="75" y="672"/>
                  </a:cubicBezTo>
                  <a:cubicBezTo>
                    <a:pt x="60" y="691"/>
                    <a:pt x="85" y="707"/>
                    <a:pt x="92" y="727"/>
                  </a:cubicBezTo>
                  <a:cubicBezTo>
                    <a:pt x="99" y="735"/>
                    <a:pt x="79" y="749"/>
                    <a:pt x="90" y="757"/>
                  </a:cubicBezTo>
                  <a:cubicBezTo>
                    <a:pt x="105" y="765"/>
                    <a:pt x="124" y="763"/>
                    <a:pt x="123" y="785"/>
                  </a:cubicBezTo>
                  <a:cubicBezTo>
                    <a:pt x="122" y="808"/>
                    <a:pt x="140" y="821"/>
                    <a:pt x="131" y="843"/>
                  </a:cubicBezTo>
                  <a:cubicBezTo>
                    <a:pt x="131" y="858"/>
                    <a:pt x="121" y="896"/>
                    <a:pt x="110" y="903"/>
                  </a:cubicBezTo>
                  <a:cubicBezTo>
                    <a:pt x="110" y="907"/>
                    <a:pt x="110" y="907"/>
                    <a:pt x="107" y="910"/>
                  </a:cubicBezTo>
                  <a:cubicBezTo>
                    <a:pt x="107" y="910"/>
                    <a:pt x="107" y="911"/>
                    <a:pt x="106" y="911"/>
                  </a:cubicBezTo>
                  <a:cubicBezTo>
                    <a:pt x="131" y="920"/>
                    <a:pt x="131" y="920"/>
                    <a:pt x="131" y="920"/>
                  </a:cubicBezTo>
                  <a:cubicBezTo>
                    <a:pt x="139" y="912"/>
                    <a:pt x="139" y="912"/>
                    <a:pt x="139" y="912"/>
                  </a:cubicBezTo>
                  <a:cubicBezTo>
                    <a:pt x="132" y="901"/>
                    <a:pt x="132" y="901"/>
                    <a:pt x="132" y="901"/>
                  </a:cubicBezTo>
                  <a:cubicBezTo>
                    <a:pt x="140" y="890"/>
                    <a:pt x="140" y="890"/>
                    <a:pt x="140" y="890"/>
                  </a:cubicBezTo>
                  <a:cubicBezTo>
                    <a:pt x="189" y="899"/>
                    <a:pt x="189" y="899"/>
                    <a:pt x="189" y="899"/>
                  </a:cubicBezTo>
                  <a:cubicBezTo>
                    <a:pt x="184" y="926"/>
                    <a:pt x="184" y="926"/>
                    <a:pt x="184" y="926"/>
                  </a:cubicBezTo>
                  <a:cubicBezTo>
                    <a:pt x="208" y="954"/>
                    <a:pt x="208" y="954"/>
                    <a:pt x="208" y="954"/>
                  </a:cubicBezTo>
                  <a:cubicBezTo>
                    <a:pt x="209" y="939"/>
                    <a:pt x="209" y="939"/>
                    <a:pt x="209" y="939"/>
                  </a:cubicBezTo>
                  <a:cubicBezTo>
                    <a:pt x="286" y="969"/>
                    <a:pt x="286" y="969"/>
                    <a:pt x="286" y="969"/>
                  </a:cubicBezTo>
                  <a:cubicBezTo>
                    <a:pt x="289" y="992"/>
                    <a:pt x="289" y="992"/>
                    <a:pt x="289" y="992"/>
                  </a:cubicBezTo>
                  <a:cubicBezTo>
                    <a:pt x="335" y="971"/>
                    <a:pt x="335" y="971"/>
                    <a:pt x="335" y="971"/>
                  </a:cubicBezTo>
                  <a:cubicBezTo>
                    <a:pt x="356" y="992"/>
                    <a:pt x="356" y="992"/>
                    <a:pt x="356" y="992"/>
                  </a:cubicBezTo>
                  <a:cubicBezTo>
                    <a:pt x="356" y="992"/>
                    <a:pt x="310" y="1016"/>
                    <a:pt x="317" y="1028"/>
                  </a:cubicBezTo>
                  <a:cubicBezTo>
                    <a:pt x="324" y="1036"/>
                    <a:pt x="355" y="1034"/>
                    <a:pt x="358" y="1045"/>
                  </a:cubicBezTo>
                  <a:cubicBezTo>
                    <a:pt x="365" y="1057"/>
                    <a:pt x="360" y="1084"/>
                    <a:pt x="371" y="1092"/>
                  </a:cubicBezTo>
                  <a:cubicBezTo>
                    <a:pt x="381" y="1100"/>
                    <a:pt x="404" y="1093"/>
                    <a:pt x="408" y="1086"/>
                  </a:cubicBezTo>
                  <a:cubicBezTo>
                    <a:pt x="409" y="1078"/>
                    <a:pt x="428" y="1068"/>
                    <a:pt x="428" y="1068"/>
                  </a:cubicBezTo>
                  <a:cubicBezTo>
                    <a:pt x="443" y="1072"/>
                    <a:pt x="443" y="1072"/>
                    <a:pt x="443" y="1072"/>
                  </a:cubicBezTo>
                  <a:cubicBezTo>
                    <a:pt x="443" y="1072"/>
                    <a:pt x="451" y="1054"/>
                    <a:pt x="443" y="1053"/>
                  </a:cubicBezTo>
                  <a:cubicBezTo>
                    <a:pt x="436" y="1053"/>
                    <a:pt x="422" y="1041"/>
                    <a:pt x="422" y="1041"/>
                  </a:cubicBezTo>
                  <a:cubicBezTo>
                    <a:pt x="419" y="1018"/>
                    <a:pt x="419" y="1018"/>
                    <a:pt x="419" y="1018"/>
                  </a:cubicBezTo>
                  <a:cubicBezTo>
                    <a:pt x="419" y="1018"/>
                    <a:pt x="445" y="1026"/>
                    <a:pt x="467" y="1035"/>
                  </a:cubicBezTo>
                  <a:cubicBezTo>
                    <a:pt x="485" y="1044"/>
                    <a:pt x="499" y="1063"/>
                    <a:pt x="499" y="1063"/>
                  </a:cubicBezTo>
                  <a:cubicBezTo>
                    <a:pt x="541" y="1046"/>
                    <a:pt x="541" y="1046"/>
                    <a:pt x="541" y="1046"/>
                  </a:cubicBezTo>
                  <a:cubicBezTo>
                    <a:pt x="555" y="1066"/>
                    <a:pt x="555" y="1066"/>
                    <a:pt x="555" y="1066"/>
                  </a:cubicBezTo>
                  <a:cubicBezTo>
                    <a:pt x="539" y="1081"/>
                    <a:pt x="539" y="1081"/>
                    <a:pt x="539" y="1081"/>
                  </a:cubicBezTo>
                  <a:cubicBezTo>
                    <a:pt x="539" y="1081"/>
                    <a:pt x="550" y="1096"/>
                    <a:pt x="553" y="1100"/>
                  </a:cubicBezTo>
                  <a:cubicBezTo>
                    <a:pt x="561" y="1105"/>
                    <a:pt x="567" y="1128"/>
                    <a:pt x="567" y="1128"/>
                  </a:cubicBezTo>
                  <a:cubicBezTo>
                    <a:pt x="582" y="1121"/>
                    <a:pt x="582" y="1121"/>
                    <a:pt x="582" y="1121"/>
                  </a:cubicBezTo>
                  <a:cubicBezTo>
                    <a:pt x="587" y="1106"/>
                    <a:pt x="587" y="1106"/>
                    <a:pt x="587" y="1106"/>
                  </a:cubicBezTo>
                  <a:cubicBezTo>
                    <a:pt x="642" y="1128"/>
                    <a:pt x="642" y="1128"/>
                    <a:pt x="642" y="1128"/>
                  </a:cubicBezTo>
                  <a:cubicBezTo>
                    <a:pt x="679" y="1137"/>
                    <a:pt x="679" y="1137"/>
                    <a:pt x="679" y="1137"/>
                  </a:cubicBezTo>
                  <a:cubicBezTo>
                    <a:pt x="688" y="1183"/>
                    <a:pt x="688" y="1183"/>
                    <a:pt x="688" y="1183"/>
                  </a:cubicBezTo>
                  <a:cubicBezTo>
                    <a:pt x="718" y="1185"/>
                    <a:pt x="718" y="1185"/>
                    <a:pt x="718" y="1185"/>
                  </a:cubicBezTo>
                  <a:cubicBezTo>
                    <a:pt x="731" y="1224"/>
                    <a:pt x="731" y="1224"/>
                    <a:pt x="731" y="1224"/>
                  </a:cubicBezTo>
                  <a:cubicBezTo>
                    <a:pt x="742" y="1224"/>
                    <a:pt x="742" y="1224"/>
                    <a:pt x="742" y="1224"/>
                  </a:cubicBezTo>
                  <a:cubicBezTo>
                    <a:pt x="741" y="1251"/>
                    <a:pt x="741" y="1251"/>
                    <a:pt x="741" y="1251"/>
                  </a:cubicBezTo>
                  <a:cubicBezTo>
                    <a:pt x="775" y="1249"/>
                    <a:pt x="775" y="1249"/>
                    <a:pt x="775" y="1249"/>
                  </a:cubicBezTo>
                  <a:cubicBezTo>
                    <a:pt x="787" y="1223"/>
                    <a:pt x="787" y="1223"/>
                    <a:pt x="787" y="1223"/>
                  </a:cubicBezTo>
                  <a:cubicBezTo>
                    <a:pt x="799" y="1223"/>
                    <a:pt x="799" y="1223"/>
                    <a:pt x="799" y="1223"/>
                  </a:cubicBezTo>
                  <a:cubicBezTo>
                    <a:pt x="799" y="1223"/>
                    <a:pt x="803" y="1200"/>
                    <a:pt x="818" y="1201"/>
                  </a:cubicBezTo>
                  <a:cubicBezTo>
                    <a:pt x="833" y="1206"/>
                    <a:pt x="836" y="1232"/>
                    <a:pt x="836" y="1232"/>
                  </a:cubicBezTo>
                  <a:cubicBezTo>
                    <a:pt x="850" y="1233"/>
                    <a:pt x="850" y="1233"/>
                    <a:pt x="850" y="1233"/>
                  </a:cubicBezTo>
                  <a:cubicBezTo>
                    <a:pt x="846" y="1244"/>
                    <a:pt x="846" y="1244"/>
                    <a:pt x="846" y="1244"/>
                  </a:cubicBezTo>
                  <a:cubicBezTo>
                    <a:pt x="865" y="1238"/>
                    <a:pt x="865" y="1238"/>
                    <a:pt x="865" y="1238"/>
                  </a:cubicBezTo>
                  <a:cubicBezTo>
                    <a:pt x="875" y="1261"/>
                    <a:pt x="875" y="1261"/>
                    <a:pt x="875" y="1261"/>
                  </a:cubicBezTo>
                  <a:cubicBezTo>
                    <a:pt x="875" y="1261"/>
                    <a:pt x="859" y="1287"/>
                    <a:pt x="870" y="1288"/>
                  </a:cubicBezTo>
                  <a:cubicBezTo>
                    <a:pt x="878" y="1288"/>
                    <a:pt x="893" y="1277"/>
                    <a:pt x="893" y="1277"/>
                  </a:cubicBezTo>
                  <a:cubicBezTo>
                    <a:pt x="919" y="1290"/>
                    <a:pt x="919" y="1290"/>
                    <a:pt x="919" y="1290"/>
                  </a:cubicBezTo>
                  <a:cubicBezTo>
                    <a:pt x="932" y="1256"/>
                    <a:pt x="932" y="1256"/>
                    <a:pt x="932" y="1256"/>
                  </a:cubicBezTo>
                  <a:cubicBezTo>
                    <a:pt x="932" y="1256"/>
                    <a:pt x="951" y="1234"/>
                    <a:pt x="978" y="1232"/>
                  </a:cubicBezTo>
                  <a:cubicBezTo>
                    <a:pt x="1019" y="1234"/>
                    <a:pt x="1019" y="1234"/>
                    <a:pt x="1019" y="1234"/>
                  </a:cubicBezTo>
                  <a:cubicBezTo>
                    <a:pt x="1019" y="1234"/>
                    <a:pt x="1022" y="1257"/>
                    <a:pt x="1044" y="1254"/>
                  </a:cubicBezTo>
                  <a:cubicBezTo>
                    <a:pt x="1063" y="1251"/>
                    <a:pt x="1068" y="1228"/>
                    <a:pt x="1068" y="1228"/>
                  </a:cubicBezTo>
                  <a:cubicBezTo>
                    <a:pt x="1068" y="1228"/>
                    <a:pt x="1087" y="1214"/>
                    <a:pt x="1113" y="1211"/>
                  </a:cubicBezTo>
                  <a:cubicBezTo>
                    <a:pt x="1140" y="1209"/>
                    <a:pt x="1151" y="1213"/>
                    <a:pt x="1151" y="1213"/>
                  </a:cubicBezTo>
                  <a:cubicBezTo>
                    <a:pt x="1169" y="1225"/>
                    <a:pt x="1169" y="1225"/>
                    <a:pt x="1169" y="1225"/>
                  </a:cubicBezTo>
                  <a:cubicBezTo>
                    <a:pt x="1169" y="1225"/>
                    <a:pt x="1210" y="1227"/>
                    <a:pt x="1213" y="1235"/>
                  </a:cubicBezTo>
                  <a:cubicBezTo>
                    <a:pt x="1217" y="1243"/>
                    <a:pt x="1216" y="1262"/>
                    <a:pt x="1216" y="1262"/>
                  </a:cubicBezTo>
                  <a:cubicBezTo>
                    <a:pt x="1301" y="1278"/>
                    <a:pt x="1301" y="1278"/>
                    <a:pt x="1301" y="1278"/>
                  </a:cubicBezTo>
                  <a:cubicBezTo>
                    <a:pt x="1349" y="1295"/>
                    <a:pt x="1349" y="1295"/>
                    <a:pt x="1349" y="1295"/>
                  </a:cubicBezTo>
                  <a:cubicBezTo>
                    <a:pt x="1354" y="1276"/>
                    <a:pt x="1354" y="1276"/>
                    <a:pt x="1354" y="1276"/>
                  </a:cubicBezTo>
                  <a:cubicBezTo>
                    <a:pt x="1354" y="1276"/>
                    <a:pt x="1324" y="1267"/>
                    <a:pt x="1321" y="1256"/>
                  </a:cubicBezTo>
                  <a:cubicBezTo>
                    <a:pt x="1318" y="1244"/>
                    <a:pt x="1322" y="1233"/>
                    <a:pt x="1319" y="1217"/>
                  </a:cubicBezTo>
                  <a:cubicBezTo>
                    <a:pt x="1320" y="1198"/>
                    <a:pt x="1299" y="1170"/>
                    <a:pt x="1299" y="1170"/>
                  </a:cubicBezTo>
                  <a:cubicBezTo>
                    <a:pt x="1299" y="1170"/>
                    <a:pt x="1334" y="1138"/>
                    <a:pt x="1346" y="1111"/>
                  </a:cubicBezTo>
                  <a:cubicBezTo>
                    <a:pt x="1362" y="1089"/>
                    <a:pt x="1368" y="1051"/>
                    <a:pt x="1380" y="1037"/>
                  </a:cubicBezTo>
                  <a:cubicBezTo>
                    <a:pt x="1391" y="1026"/>
                    <a:pt x="1432" y="963"/>
                    <a:pt x="1432" y="963"/>
                  </a:cubicBezTo>
                  <a:cubicBezTo>
                    <a:pt x="1432" y="963"/>
                    <a:pt x="1468" y="976"/>
                    <a:pt x="1481" y="950"/>
                  </a:cubicBezTo>
                  <a:cubicBezTo>
                    <a:pt x="1493" y="923"/>
                    <a:pt x="1495" y="893"/>
                    <a:pt x="1484" y="885"/>
                  </a:cubicBezTo>
                  <a:cubicBezTo>
                    <a:pt x="1473" y="880"/>
                    <a:pt x="1458" y="876"/>
                    <a:pt x="1462" y="868"/>
                  </a:cubicBezTo>
                  <a:cubicBezTo>
                    <a:pt x="1466" y="861"/>
                    <a:pt x="1481" y="858"/>
                    <a:pt x="1481" y="858"/>
                  </a:cubicBezTo>
                  <a:cubicBezTo>
                    <a:pt x="1493" y="847"/>
                    <a:pt x="1493" y="847"/>
                    <a:pt x="1493" y="847"/>
                  </a:cubicBezTo>
                  <a:cubicBezTo>
                    <a:pt x="1493" y="847"/>
                    <a:pt x="1464" y="834"/>
                    <a:pt x="1457" y="822"/>
                  </a:cubicBezTo>
                  <a:cubicBezTo>
                    <a:pt x="1450" y="810"/>
                    <a:pt x="1443" y="791"/>
                    <a:pt x="1429" y="779"/>
                  </a:cubicBezTo>
                  <a:cubicBezTo>
                    <a:pt x="1414" y="767"/>
                    <a:pt x="1400" y="762"/>
                    <a:pt x="1401" y="739"/>
                  </a:cubicBezTo>
                  <a:cubicBezTo>
                    <a:pt x="1401" y="737"/>
                    <a:pt x="1401" y="735"/>
                    <a:pt x="1401" y="734"/>
                  </a:cubicBezTo>
                  <a:cubicBezTo>
                    <a:pt x="1401" y="734"/>
                    <a:pt x="1401" y="734"/>
                    <a:pt x="1401" y="734"/>
                  </a:cubicBezTo>
                  <a:cubicBezTo>
                    <a:pt x="1400" y="727"/>
                    <a:pt x="1398" y="721"/>
                    <a:pt x="1396" y="715"/>
                  </a:cubicBezTo>
                  <a:cubicBezTo>
                    <a:pt x="1392" y="704"/>
                    <a:pt x="1385" y="694"/>
                    <a:pt x="1381" y="685"/>
                  </a:cubicBezTo>
                  <a:cubicBezTo>
                    <a:pt x="1374" y="673"/>
                    <a:pt x="1375" y="654"/>
                    <a:pt x="1375" y="654"/>
                  </a:cubicBezTo>
                  <a:cubicBezTo>
                    <a:pt x="1390" y="639"/>
                    <a:pt x="1390" y="639"/>
                    <a:pt x="1390" y="639"/>
                  </a:cubicBezTo>
                  <a:cubicBezTo>
                    <a:pt x="1380" y="616"/>
                    <a:pt x="1380" y="616"/>
                    <a:pt x="1380" y="616"/>
                  </a:cubicBezTo>
                  <a:cubicBezTo>
                    <a:pt x="1389" y="590"/>
                    <a:pt x="1389" y="590"/>
                    <a:pt x="1389" y="590"/>
                  </a:cubicBezTo>
                  <a:cubicBezTo>
                    <a:pt x="1389" y="590"/>
                    <a:pt x="1397" y="571"/>
                    <a:pt x="1364" y="558"/>
                  </a:cubicBezTo>
                  <a:cubicBezTo>
                    <a:pt x="1331" y="541"/>
                    <a:pt x="1305" y="540"/>
                    <a:pt x="1305" y="540"/>
                  </a:cubicBezTo>
                  <a:cubicBezTo>
                    <a:pt x="1305" y="540"/>
                    <a:pt x="1311" y="486"/>
                    <a:pt x="1335" y="465"/>
                  </a:cubicBezTo>
                  <a:cubicBezTo>
                    <a:pt x="1358" y="447"/>
                    <a:pt x="1400" y="437"/>
                    <a:pt x="1400" y="437"/>
                  </a:cubicBezTo>
                  <a:cubicBezTo>
                    <a:pt x="1395" y="372"/>
                    <a:pt x="1395" y="372"/>
                    <a:pt x="1395" y="372"/>
                  </a:cubicBezTo>
                  <a:cubicBezTo>
                    <a:pt x="1403" y="368"/>
                    <a:pt x="1403" y="368"/>
                    <a:pt x="1403" y="368"/>
                  </a:cubicBezTo>
                  <a:cubicBezTo>
                    <a:pt x="1386" y="337"/>
                    <a:pt x="1386" y="337"/>
                    <a:pt x="1386" y="337"/>
                  </a:cubicBezTo>
                  <a:cubicBezTo>
                    <a:pt x="1394" y="322"/>
                    <a:pt x="1394" y="322"/>
                    <a:pt x="1394" y="322"/>
                  </a:cubicBezTo>
                  <a:cubicBezTo>
                    <a:pt x="1394" y="322"/>
                    <a:pt x="1344" y="258"/>
                    <a:pt x="1342" y="235"/>
                  </a:cubicBezTo>
                  <a:cubicBezTo>
                    <a:pt x="1335" y="212"/>
                    <a:pt x="1332" y="193"/>
                    <a:pt x="1332" y="193"/>
                  </a:cubicBezTo>
                  <a:cubicBezTo>
                    <a:pt x="1308" y="146"/>
                    <a:pt x="1308" y="146"/>
                    <a:pt x="1308" y="146"/>
                  </a:cubicBezTo>
                  <a:cubicBezTo>
                    <a:pt x="1295" y="133"/>
                    <a:pt x="1295" y="133"/>
                    <a:pt x="1295" y="133"/>
                  </a:cubicBezTo>
                  <a:cubicBezTo>
                    <a:pt x="1295" y="133"/>
                    <a:pt x="1309" y="122"/>
                    <a:pt x="1295" y="94"/>
                  </a:cubicBezTo>
                  <a:cubicBezTo>
                    <a:pt x="1280" y="66"/>
                    <a:pt x="1251" y="71"/>
                    <a:pt x="1237" y="68"/>
                  </a:cubicBezTo>
                  <a:cubicBezTo>
                    <a:pt x="1224" y="65"/>
                    <a:pt x="1229" y="49"/>
                    <a:pt x="1217" y="46"/>
                  </a:cubicBezTo>
                  <a:cubicBezTo>
                    <a:pt x="1205" y="43"/>
                    <a:pt x="1201" y="61"/>
                    <a:pt x="1201" y="61"/>
                  </a:cubicBezTo>
                  <a:cubicBezTo>
                    <a:pt x="1196" y="60"/>
                    <a:pt x="1196" y="60"/>
                    <a:pt x="1196" y="60"/>
                  </a:cubicBezTo>
                  <a:cubicBezTo>
                    <a:pt x="1193" y="61"/>
                    <a:pt x="1123" y="75"/>
                    <a:pt x="1063" y="82"/>
                  </a:cubicBezTo>
                  <a:cubicBezTo>
                    <a:pt x="1063" y="82"/>
                    <a:pt x="1063" y="82"/>
                    <a:pt x="1063" y="82"/>
                  </a:cubicBezTo>
                  <a:cubicBezTo>
                    <a:pt x="1060" y="82"/>
                    <a:pt x="1058" y="82"/>
                    <a:pt x="1055" y="82"/>
                  </a:cubicBezTo>
                  <a:cubicBezTo>
                    <a:pt x="1055" y="82"/>
                    <a:pt x="1055" y="82"/>
                    <a:pt x="1055" y="82"/>
                  </a:cubicBezTo>
                  <a:cubicBezTo>
                    <a:pt x="1052" y="83"/>
                    <a:pt x="1050" y="83"/>
                    <a:pt x="1048" y="83"/>
                  </a:cubicBezTo>
                  <a:cubicBezTo>
                    <a:pt x="1047" y="83"/>
                    <a:pt x="1047" y="83"/>
                    <a:pt x="1047" y="83"/>
                  </a:cubicBezTo>
                  <a:cubicBezTo>
                    <a:pt x="1045" y="83"/>
                    <a:pt x="1043" y="84"/>
                    <a:pt x="1041" y="84"/>
                  </a:cubicBezTo>
                  <a:cubicBezTo>
                    <a:pt x="1040" y="84"/>
                    <a:pt x="1040" y="84"/>
                    <a:pt x="1039" y="84"/>
                  </a:cubicBezTo>
                  <a:cubicBezTo>
                    <a:pt x="1037" y="84"/>
                    <a:pt x="1035" y="84"/>
                    <a:pt x="1034" y="84"/>
                  </a:cubicBezTo>
                  <a:cubicBezTo>
                    <a:pt x="1033" y="84"/>
                    <a:pt x="1032" y="84"/>
                    <a:pt x="1032" y="85"/>
                  </a:cubicBezTo>
                  <a:cubicBezTo>
                    <a:pt x="1030" y="85"/>
                    <a:pt x="1028" y="85"/>
                    <a:pt x="1027" y="85"/>
                  </a:cubicBezTo>
                  <a:cubicBezTo>
                    <a:pt x="1026" y="85"/>
                    <a:pt x="1025" y="85"/>
                    <a:pt x="1025" y="85"/>
                  </a:cubicBezTo>
                  <a:cubicBezTo>
                    <a:pt x="1023" y="85"/>
                    <a:pt x="1022" y="85"/>
                    <a:pt x="1020" y="85"/>
                  </a:cubicBezTo>
                  <a:cubicBezTo>
                    <a:pt x="1019" y="85"/>
                    <a:pt x="1019" y="85"/>
                    <a:pt x="1018" y="85"/>
                  </a:cubicBezTo>
                  <a:cubicBezTo>
                    <a:pt x="1017" y="85"/>
                    <a:pt x="1015" y="85"/>
                    <a:pt x="1014" y="85"/>
                  </a:cubicBezTo>
                  <a:cubicBezTo>
                    <a:pt x="1013" y="85"/>
                    <a:pt x="1012" y="85"/>
                    <a:pt x="1012" y="85"/>
                  </a:cubicBezTo>
                  <a:cubicBezTo>
                    <a:pt x="1010" y="85"/>
                    <a:pt x="1009" y="85"/>
                    <a:pt x="1008" y="85"/>
                  </a:cubicBezTo>
                  <a:cubicBezTo>
                    <a:pt x="1007" y="85"/>
                    <a:pt x="1006" y="85"/>
                    <a:pt x="1006" y="85"/>
                  </a:cubicBezTo>
                  <a:cubicBezTo>
                    <a:pt x="1004" y="85"/>
                    <a:pt x="1002" y="85"/>
                    <a:pt x="1000" y="85"/>
                  </a:cubicBezTo>
                  <a:cubicBezTo>
                    <a:pt x="991" y="86"/>
                    <a:pt x="978" y="85"/>
                    <a:pt x="963" y="85"/>
                  </a:cubicBezTo>
                  <a:cubicBezTo>
                    <a:pt x="899" y="82"/>
                    <a:pt x="803" y="72"/>
                    <a:pt x="803" y="72"/>
                  </a:cubicBezTo>
                  <a:cubicBezTo>
                    <a:pt x="795" y="83"/>
                    <a:pt x="795" y="83"/>
                    <a:pt x="795" y="83"/>
                  </a:cubicBezTo>
                  <a:cubicBezTo>
                    <a:pt x="780" y="82"/>
                    <a:pt x="780" y="82"/>
                    <a:pt x="780" y="82"/>
                  </a:cubicBezTo>
                  <a:cubicBezTo>
                    <a:pt x="775" y="101"/>
                    <a:pt x="775" y="101"/>
                    <a:pt x="775" y="101"/>
                  </a:cubicBezTo>
                  <a:cubicBezTo>
                    <a:pt x="775" y="101"/>
                    <a:pt x="760" y="104"/>
                    <a:pt x="752" y="112"/>
                  </a:cubicBezTo>
                  <a:cubicBezTo>
                    <a:pt x="748" y="115"/>
                    <a:pt x="744" y="130"/>
                    <a:pt x="744" y="130"/>
                  </a:cubicBezTo>
                  <a:cubicBezTo>
                    <a:pt x="733" y="122"/>
                    <a:pt x="733" y="122"/>
                    <a:pt x="733" y="122"/>
                  </a:cubicBezTo>
                  <a:cubicBezTo>
                    <a:pt x="718" y="122"/>
                    <a:pt x="718" y="122"/>
                    <a:pt x="718" y="122"/>
                  </a:cubicBezTo>
                  <a:cubicBezTo>
                    <a:pt x="726" y="110"/>
                    <a:pt x="726" y="110"/>
                    <a:pt x="726" y="110"/>
                  </a:cubicBezTo>
                  <a:cubicBezTo>
                    <a:pt x="726" y="110"/>
                    <a:pt x="749" y="96"/>
                    <a:pt x="761" y="89"/>
                  </a:cubicBezTo>
                  <a:cubicBezTo>
                    <a:pt x="776" y="82"/>
                    <a:pt x="804" y="41"/>
                    <a:pt x="804" y="41"/>
                  </a:cubicBezTo>
                  <a:cubicBezTo>
                    <a:pt x="801" y="34"/>
                    <a:pt x="801" y="34"/>
                    <a:pt x="801" y="34"/>
                  </a:cubicBezTo>
                  <a:cubicBezTo>
                    <a:pt x="801" y="34"/>
                    <a:pt x="769" y="82"/>
                    <a:pt x="757" y="85"/>
                  </a:cubicBezTo>
                  <a:cubicBezTo>
                    <a:pt x="750" y="85"/>
                    <a:pt x="684" y="131"/>
                    <a:pt x="648" y="99"/>
                  </a:cubicBezTo>
                  <a:cubicBezTo>
                    <a:pt x="608" y="67"/>
                    <a:pt x="603" y="20"/>
                    <a:pt x="603" y="20"/>
                  </a:cubicBezTo>
                  <a:cubicBezTo>
                    <a:pt x="603" y="20"/>
                    <a:pt x="621" y="25"/>
                    <a:pt x="629" y="29"/>
                  </a:cubicBezTo>
                  <a:cubicBezTo>
                    <a:pt x="636" y="33"/>
                    <a:pt x="654" y="53"/>
                    <a:pt x="654" y="53"/>
                  </a:cubicBezTo>
                  <a:cubicBezTo>
                    <a:pt x="658" y="46"/>
                    <a:pt x="658" y="46"/>
                    <a:pt x="658" y="46"/>
                  </a:cubicBezTo>
                  <a:cubicBezTo>
                    <a:pt x="658" y="46"/>
                    <a:pt x="644" y="26"/>
                    <a:pt x="633" y="18"/>
                  </a:cubicBezTo>
                  <a:cubicBezTo>
                    <a:pt x="622" y="14"/>
                    <a:pt x="596" y="1"/>
                    <a:pt x="581" y="0"/>
                  </a:cubicBezTo>
                  <a:cubicBezTo>
                    <a:pt x="570" y="0"/>
                    <a:pt x="513" y="16"/>
                    <a:pt x="498" y="19"/>
                  </a:cubicBezTo>
                  <a:cubicBezTo>
                    <a:pt x="483" y="19"/>
                    <a:pt x="468" y="25"/>
                    <a:pt x="453" y="25"/>
                  </a:cubicBezTo>
                  <a:cubicBezTo>
                    <a:pt x="438" y="28"/>
                    <a:pt x="407" y="53"/>
                    <a:pt x="395" y="60"/>
                  </a:cubicBezTo>
                  <a:cubicBezTo>
                    <a:pt x="380" y="67"/>
                    <a:pt x="362" y="65"/>
                    <a:pt x="351" y="72"/>
                  </a:cubicBezTo>
                  <a:cubicBezTo>
                    <a:pt x="339" y="79"/>
                    <a:pt x="339" y="81"/>
                    <a:pt x="327" y="92"/>
                  </a:cubicBezTo>
                  <a:cubicBezTo>
                    <a:pt x="315" y="107"/>
                    <a:pt x="304" y="117"/>
                    <a:pt x="304" y="117"/>
                  </a:cubicBezTo>
                  <a:cubicBezTo>
                    <a:pt x="224" y="136"/>
                    <a:pt x="164" y="133"/>
                    <a:pt x="164" y="133"/>
                  </a:cubicBezTo>
                  <a:cubicBezTo>
                    <a:pt x="148" y="144"/>
                    <a:pt x="148" y="144"/>
                    <a:pt x="148" y="144"/>
                  </a:cubicBezTo>
                  <a:cubicBezTo>
                    <a:pt x="99" y="157"/>
                    <a:pt x="99" y="157"/>
                    <a:pt x="99" y="157"/>
                  </a:cubicBezTo>
                  <a:cubicBezTo>
                    <a:pt x="84" y="160"/>
                    <a:pt x="84" y="160"/>
                    <a:pt x="84" y="160"/>
                  </a:cubicBezTo>
                  <a:cubicBezTo>
                    <a:pt x="34" y="188"/>
                    <a:pt x="34" y="188"/>
                    <a:pt x="34" y="188"/>
                  </a:cubicBezTo>
                  <a:cubicBezTo>
                    <a:pt x="37" y="196"/>
                    <a:pt x="37" y="196"/>
                    <a:pt x="37" y="196"/>
                  </a:cubicBezTo>
                  <a:cubicBezTo>
                    <a:pt x="49" y="193"/>
                    <a:pt x="49" y="193"/>
                    <a:pt x="49" y="193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83" y="172"/>
                    <a:pt x="83" y="172"/>
                    <a:pt x="83" y="172"/>
                  </a:cubicBezTo>
                  <a:cubicBezTo>
                    <a:pt x="102" y="165"/>
                    <a:pt x="102" y="165"/>
                    <a:pt x="102" y="165"/>
                  </a:cubicBezTo>
                  <a:cubicBezTo>
                    <a:pt x="98" y="184"/>
                    <a:pt x="98" y="184"/>
                    <a:pt x="98" y="184"/>
                  </a:cubicBezTo>
                  <a:cubicBezTo>
                    <a:pt x="98" y="184"/>
                    <a:pt x="79" y="191"/>
                    <a:pt x="78" y="202"/>
                  </a:cubicBezTo>
                  <a:cubicBezTo>
                    <a:pt x="82" y="210"/>
                    <a:pt x="88" y="233"/>
                    <a:pt x="88" y="237"/>
                  </a:cubicBezTo>
                  <a:cubicBezTo>
                    <a:pt x="88" y="241"/>
                    <a:pt x="72" y="251"/>
                    <a:pt x="76" y="259"/>
                  </a:cubicBezTo>
                  <a:cubicBezTo>
                    <a:pt x="83" y="263"/>
                    <a:pt x="111" y="314"/>
                    <a:pt x="99" y="318"/>
                  </a:cubicBezTo>
                  <a:cubicBezTo>
                    <a:pt x="91" y="325"/>
                    <a:pt x="73" y="320"/>
                    <a:pt x="77" y="313"/>
                  </a:cubicBezTo>
                  <a:cubicBezTo>
                    <a:pt x="81" y="302"/>
                    <a:pt x="85" y="290"/>
                    <a:pt x="85" y="290"/>
                  </a:cubicBezTo>
                  <a:cubicBezTo>
                    <a:pt x="75" y="267"/>
                    <a:pt x="75" y="267"/>
                    <a:pt x="75" y="267"/>
                  </a:cubicBezTo>
                  <a:cubicBezTo>
                    <a:pt x="75" y="267"/>
                    <a:pt x="49" y="262"/>
                    <a:pt x="42" y="261"/>
                  </a:cubicBezTo>
                  <a:cubicBezTo>
                    <a:pt x="38" y="261"/>
                    <a:pt x="34" y="265"/>
                    <a:pt x="30" y="269"/>
                  </a:cubicBezTo>
                  <a:cubicBezTo>
                    <a:pt x="33" y="284"/>
                    <a:pt x="32" y="311"/>
                    <a:pt x="39" y="322"/>
                  </a:cubicBezTo>
                  <a:cubicBezTo>
                    <a:pt x="49" y="346"/>
                    <a:pt x="41" y="368"/>
                    <a:pt x="36" y="39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9" name="Freeform 585">
              <a:extLst>
                <a:ext uri="{FF2B5EF4-FFF2-40B4-BE49-F238E27FC236}">
                  <a16:creationId xmlns:a16="http://schemas.microsoft.com/office/drawing/2014/main" id="{7F12E8F4-EBB0-443C-966B-5C751BC16586}"/>
                </a:ext>
              </a:extLst>
            </p:cNvPr>
            <p:cNvSpPr>
              <a:spLocks/>
            </p:cNvSpPr>
            <p:nvPr/>
          </p:nvSpPr>
          <p:spPr bwMode="gray">
            <a:xfrm>
              <a:off x="5907617" y="4180492"/>
              <a:ext cx="0" cy="159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0" name="Freeform 586">
              <a:extLst>
                <a:ext uri="{FF2B5EF4-FFF2-40B4-BE49-F238E27FC236}">
                  <a16:creationId xmlns:a16="http://schemas.microsoft.com/office/drawing/2014/main" id="{9FAC1D08-5DC3-4F19-8E42-31537D6E6836}"/>
                </a:ext>
              </a:extLst>
            </p:cNvPr>
            <p:cNvSpPr>
              <a:spLocks/>
            </p:cNvSpPr>
            <p:nvPr/>
          </p:nvSpPr>
          <p:spPr bwMode="gray">
            <a:xfrm>
              <a:off x="6591789" y="4087993"/>
              <a:ext cx="0" cy="3190"/>
            </a:xfrm>
            <a:custGeom>
              <a:avLst/>
              <a:gdLst>
                <a:gd name="T0" fmla="*/ 0 h 5"/>
                <a:gd name="T1" fmla="*/ 5 h 5"/>
                <a:gd name="T2" fmla="*/ 0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5">
                  <a:moveTo>
                    <a:pt x="0" y="0"/>
                  </a:moveTo>
                  <a:cubicBezTo>
                    <a:pt x="0" y="1"/>
                    <a:pt x="0" y="3"/>
                    <a:pt x="0" y="5"/>
                  </a:cubicBezTo>
                  <a:cubicBezTo>
                    <a:pt x="0" y="3"/>
                    <a:pt x="0" y="2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1" name="Freeform 587">
              <a:extLst>
                <a:ext uri="{FF2B5EF4-FFF2-40B4-BE49-F238E27FC236}">
                  <a16:creationId xmlns:a16="http://schemas.microsoft.com/office/drawing/2014/main" id="{1DA18C0A-1B7C-4A26-AB62-A5D4D2A62491}"/>
                </a:ext>
              </a:extLst>
            </p:cNvPr>
            <p:cNvSpPr>
              <a:spLocks/>
            </p:cNvSpPr>
            <p:nvPr/>
          </p:nvSpPr>
          <p:spPr bwMode="gray">
            <a:xfrm>
              <a:off x="6590195" y="4078424"/>
              <a:ext cx="1595" cy="9569"/>
            </a:xfrm>
            <a:custGeom>
              <a:avLst/>
              <a:gdLst>
                <a:gd name="T0" fmla="*/ 0 w 5"/>
                <a:gd name="T1" fmla="*/ 0 h 19"/>
                <a:gd name="T2" fmla="*/ 5 w 5"/>
                <a:gd name="T3" fmla="*/ 19 h 19"/>
                <a:gd name="T4" fmla="*/ 0 w 5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9">
                  <a:moveTo>
                    <a:pt x="0" y="0"/>
                  </a:moveTo>
                  <a:cubicBezTo>
                    <a:pt x="2" y="6"/>
                    <a:pt x="4" y="12"/>
                    <a:pt x="5" y="19"/>
                  </a:cubicBezTo>
                  <a:cubicBezTo>
                    <a:pt x="4" y="12"/>
                    <a:pt x="3" y="6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2" name="Freeform 588">
              <a:extLst>
                <a:ext uri="{FF2B5EF4-FFF2-40B4-BE49-F238E27FC236}">
                  <a16:creationId xmlns:a16="http://schemas.microsoft.com/office/drawing/2014/main" id="{01D6120F-BC59-4D06-BFB5-D6A7D7C7B6E8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6342999" y="3459638"/>
              <a:ext cx="409866" cy="317367"/>
            </a:xfrm>
            <a:custGeom>
              <a:avLst/>
              <a:gdLst>
                <a:gd name="T0" fmla="*/ 25 w 774"/>
                <a:gd name="T1" fmla="*/ 234 h 599"/>
                <a:gd name="T2" fmla="*/ 33 w 774"/>
                <a:gd name="T3" fmla="*/ 307 h 599"/>
                <a:gd name="T4" fmla="*/ 73 w 774"/>
                <a:gd name="T5" fmla="*/ 339 h 599"/>
                <a:gd name="T6" fmla="*/ 155 w 774"/>
                <a:gd name="T7" fmla="*/ 355 h 599"/>
                <a:gd name="T8" fmla="*/ 229 w 774"/>
                <a:gd name="T9" fmla="*/ 358 h 599"/>
                <a:gd name="T10" fmla="*/ 247 w 774"/>
                <a:gd name="T11" fmla="*/ 459 h 599"/>
                <a:gd name="T12" fmla="*/ 288 w 774"/>
                <a:gd name="T13" fmla="*/ 499 h 599"/>
                <a:gd name="T14" fmla="*/ 366 w 774"/>
                <a:gd name="T15" fmla="*/ 586 h 599"/>
                <a:gd name="T16" fmla="*/ 425 w 774"/>
                <a:gd name="T17" fmla="*/ 582 h 599"/>
                <a:gd name="T18" fmla="*/ 499 w 774"/>
                <a:gd name="T19" fmla="*/ 597 h 599"/>
                <a:gd name="T20" fmla="*/ 547 w 774"/>
                <a:gd name="T21" fmla="*/ 526 h 599"/>
                <a:gd name="T22" fmla="*/ 635 w 774"/>
                <a:gd name="T23" fmla="*/ 489 h 599"/>
                <a:gd name="T24" fmla="*/ 643 w 774"/>
                <a:gd name="T25" fmla="*/ 470 h 599"/>
                <a:gd name="T26" fmla="*/ 691 w 774"/>
                <a:gd name="T27" fmla="*/ 319 h 599"/>
                <a:gd name="T28" fmla="*/ 758 w 774"/>
                <a:gd name="T29" fmla="*/ 246 h 599"/>
                <a:gd name="T30" fmla="*/ 728 w 774"/>
                <a:gd name="T31" fmla="*/ 183 h 599"/>
                <a:gd name="T32" fmla="*/ 693 w 774"/>
                <a:gd name="T33" fmla="*/ 128 h 599"/>
                <a:gd name="T34" fmla="*/ 654 w 774"/>
                <a:gd name="T35" fmla="*/ 76 h 599"/>
                <a:gd name="T36" fmla="*/ 524 w 774"/>
                <a:gd name="T37" fmla="*/ 51 h 599"/>
                <a:gd name="T38" fmla="*/ 462 w 774"/>
                <a:gd name="T39" fmla="*/ 18 h 599"/>
                <a:gd name="T40" fmla="*/ 424 w 774"/>
                <a:gd name="T41" fmla="*/ 39 h 599"/>
                <a:gd name="T42" fmla="*/ 334 w 774"/>
                <a:gd name="T43" fmla="*/ 31 h 599"/>
                <a:gd name="T44" fmla="*/ 274 w 774"/>
                <a:gd name="T45" fmla="*/ 35 h 599"/>
                <a:gd name="T46" fmla="*/ 248 w 774"/>
                <a:gd name="T47" fmla="*/ 30 h 599"/>
                <a:gd name="T48" fmla="*/ 192 w 774"/>
                <a:gd name="T49" fmla="*/ 39 h 599"/>
                <a:gd name="T50" fmla="*/ 101 w 774"/>
                <a:gd name="T51" fmla="*/ 54 h 599"/>
                <a:gd name="T52" fmla="*/ 23 w 774"/>
                <a:gd name="T53" fmla="*/ 123 h 599"/>
                <a:gd name="T54" fmla="*/ 0 w 774"/>
                <a:gd name="T55" fmla="*/ 133 h 599"/>
                <a:gd name="T56" fmla="*/ 14 w 774"/>
                <a:gd name="T57" fmla="*/ 237 h 599"/>
                <a:gd name="T58" fmla="*/ 15 w 774"/>
                <a:gd name="T59" fmla="*/ 310 h 599"/>
                <a:gd name="T60" fmla="*/ 293 w 774"/>
                <a:gd name="T61" fmla="*/ 284 h 599"/>
                <a:gd name="T62" fmla="*/ 404 w 774"/>
                <a:gd name="T63" fmla="*/ 237 h 599"/>
                <a:gd name="T64" fmla="*/ 436 w 774"/>
                <a:gd name="T65" fmla="*/ 208 h 599"/>
                <a:gd name="T66" fmla="*/ 368 w 774"/>
                <a:gd name="T67" fmla="*/ 290 h 599"/>
                <a:gd name="T68" fmla="*/ 435 w 774"/>
                <a:gd name="T69" fmla="*/ 299 h 599"/>
                <a:gd name="T70" fmla="*/ 462 w 774"/>
                <a:gd name="T71" fmla="*/ 233 h 599"/>
                <a:gd name="T72" fmla="*/ 505 w 774"/>
                <a:gd name="T73" fmla="*/ 232 h 599"/>
                <a:gd name="T74" fmla="*/ 563 w 774"/>
                <a:gd name="T75" fmla="*/ 265 h 599"/>
                <a:gd name="T76" fmla="*/ 670 w 774"/>
                <a:gd name="T77" fmla="*/ 297 h 599"/>
                <a:gd name="T78" fmla="*/ 656 w 774"/>
                <a:gd name="T79" fmla="*/ 411 h 599"/>
                <a:gd name="T80" fmla="*/ 296 w 774"/>
                <a:gd name="T81" fmla="*/ 367 h 599"/>
                <a:gd name="T82" fmla="*/ 334 w 774"/>
                <a:gd name="T83" fmla="*/ 351 h 599"/>
                <a:gd name="T84" fmla="*/ 306 w 774"/>
                <a:gd name="T85" fmla="*/ 351 h 599"/>
                <a:gd name="T86" fmla="*/ 287 w 774"/>
                <a:gd name="T87" fmla="*/ 355 h 599"/>
                <a:gd name="T88" fmla="*/ 287 w 774"/>
                <a:gd name="T89" fmla="*/ 301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74" h="599">
                  <a:moveTo>
                    <a:pt x="23" y="287"/>
                  </a:moveTo>
                  <a:cubicBezTo>
                    <a:pt x="21" y="241"/>
                    <a:pt x="21" y="241"/>
                    <a:pt x="21" y="241"/>
                  </a:cubicBezTo>
                  <a:cubicBezTo>
                    <a:pt x="25" y="234"/>
                    <a:pt x="25" y="234"/>
                    <a:pt x="25" y="234"/>
                  </a:cubicBezTo>
                  <a:cubicBezTo>
                    <a:pt x="29" y="249"/>
                    <a:pt x="35" y="261"/>
                    <a:pt x="35" y="261"/>
                  </a:cubicBezTo>
                  <a:cubicBezTo>
                    <a:pt x="42" y="292"/>
                    <a:pt x="42" y="292"/>
                    <a:pt x="42" y="292"/>
                  </a:cubicBezTo>
                  <a:cubicBezTo>
                    <a:pt x="33" y="307"/>
                    <a:pt x="33" y="307"/>
                    <a:pt x="33" y="307"/>
                  </a:cubicBezTo>
                  <a:cubicBezTo>
                    <a:pt x="48" y="308"/>
                    <a:pt x="48" y="308"/>
                    <a:pt x="48" y="308"/>
                  </a:cubicBezTo>
                  <a:cubicBezTo>
                    <a:pt x="55" y="323"/>
                    <a:pt x="55" y="323"/>
                    <a:pt x="55" y="323"/>
                  </a:cubicBezTo>
                  <a:cubicBezTo>
                    <a:pt x="73" y="339"/>
                    <a:pt x="73" y="339"/>
                    <a:pt x="73" y="339"/>
                  </a:cubicBezTo>
                  <a:cubicBezTo>
                    <a:pt x="96" y="337"/>
                    <a:pt x="96" y="337"/>
                    <a:pt x="96" y="337"/>
                  </a:cubicBezTo>
                  <a:cubicBezTo>
                    <a:pt x="96" y="337"/>
                    <a:pt x="103" y="341"/>
                    <a:pt x="117" y="349"/>
                  </a:cubicBezTo>
                  <a:cubicBezTo>
                    <a:pt x="132" y="361"/>
                    <a:pt x="155" y="355"/>
                    <a:pt x="155" y="355"/>
                  </a:cubicBezTo>
                  <a:cubicBezTo>
                    <a:pt x="158" y="366"/>
                    <a:pt x="158" y="366"/>
                    <a:pt x="158" y="366"/>
                  </a:cubicBezTo>
                  <a:cubicBezTo>
                    <a:pt x="192" y="357"/>
                    <a:pt x="192" y="357"/>
                    <a:pt x="192" y="357"/>
                  </a:cubicBezTo>
                  <a:cubicBezTo>
                    <a:pt x="229" y="358"/>
                    <a:pt x="229" y="358"/>
                    <a:pt x="229" y="358"/>
                  </a:cubicBezTo>
                  <a:cubicBezTo>
                    <a:pt x="229" y="358"/>
                    <a:pt x="262" y="383"/>
                    <a:pt x="273" y="391"/>
                  </a:cubicBezTo>
                  <a:cubicBezTo>
                    <a:pt x="283" y="403"/>
                    <a:pt x="256" y="421"/>
                    <a:pt x="256" y="421"/>
                  </a:cubicBezTo>
                  <a:cubicBezTo>
                    <a:pt x="256" y="421"/>
                    <a:pt x="248" y="436"/>
                    <a:pt x="247" y="459"/>
                  </a:cubicBezTo>
                  <a:cubicBezTo>
                    <a:pt x="242" y="485"/>
                    <a:pt x="267" y="513"/>
                    <a:pt x="267" y="513"/>
                  </a:cubicBezTo>
                  <a:cubicBezTo>
                    <a:pt x="272" y="514"/>
                    <a:pt x="272" y="514"/>
                    <a:pt x="272" y="514"/>
                  </a:cubicBezTo>
                  <a:cubicBezTo>
                    <a:pt x="272" y="514"/>
                    <a:pt x="276" y="496"/>
                    <a:pt x="288" y="499"/>
                  </a:cubicBezTo>
                  <a:cubicBezTo>
                    <a:pt x="300" y="502"/>
                    <a:pt x="295" y="518"/>
                    <a:pt x="308" y="521"/>
                  </a:cubicBezTo>
                  <a:cubicBezTo>
                    <a:pt x="322" y="524"/>
                    <a:pt x="351" y="519"/>
                    <a:pt x="366" y="547"/>
                  </a:cubicBezTo>
                  <a:cubicBezTo>
                    <a:pt x="380" y="575"/>
                    <a:pt x="366" y="586"/>
                    <a:pt x="366" y="586"/>
                  </a:cubicBezTo>
                  <a:cubicBezTo>
                    <a:pt x="379" y="599"/>
                    <a:pt x="379" y="599"/>
                    <a:pt x="379" y="599"/>
                  </a:cubicBezTo>
                  <a:cubicBezTo>
                    <a:pt x="420" y="597"/>
                    <a:pt x="420" y="597"/>
                    <a:pt x="420" y="597"/>
                  </a:cubicBezTo>
                  <a:cubicBezTo>
                    <a:pt x="425" y="582"/>
                    <a:pt x="425" y="582"/>
                    <a:pt x="425" y="582"/>
                  </a:cubicBezTo>
                  <a:cubicBezTo>
                    <a:pt x="447" y="591"/>
                    <a:pt x="447" y="591"/>
                    <a:pt x="447" y="591"/>
                  </a:cubicBezTo>
                  <a:cubicBezTo>
                    <a:pt x="473" y="584"/>
                    <a:pt x="473" y="584"/>
                    <a:pt x="473" y="584"/>
                  </a:cubicBezTo>
                  <a:cubicBezTo>
                    <a:pt x="499" y="597"/>
                    <a:pt x="499" y="597"/>
                    <a:pt x="499" y="597"/>
                  </a:cubicBezTo>
                  <a:cubicBezTo>
                    <a:pt x="523" y="567"/>
                    <a:pt x="523" y="567"/>
                    <a:pt x="523" y="567"/>
                  </a:cubicBezTo>
                  <a:cubicBezTo>
                    <a:pt x="523" y="567"/>
                    <a:pt x="537" y="576"/>
                    <a:pt x="553" y="569"/>
                  </a:cubicBezTo>
                  <a:cubicBezTo>
                    <a:pt x="564" y="566"/>
                    <a:pt x="543" y="534"/>
                    <a:pt x="547" y="526"/>
                  </a:cubicBezTo>
                  <a:cubicBezTo>
                    <a:pt x="555" y="515"/>
                    <a:pt x="581" y="528"/>
                    <a:pt x="581" y="528"/>
                  </a:cubicBezTo>
                  <a:cubicBezTo>
                    <a:pt x="597" y="494"/>
                    <a:pt x="597" y="494"/>
                    <a:pt x="597" y="494"/>
                  </a:cubicBezTo>
                  <a:cubicBezTo>
                    <a:pt x="597" y="494"/>
                    <a:pt x="620" y="488"/>
                    <a:pt x="635" y="489"/>
                  </a:cubicBezTo>
                  <a:cubicBezTo>
                    <a:pt x="650" y="486"/>
                    <a:pt x="634" y="504"/>
                    <a:pt x="645" y="516"/>
                  </a:cubicBezTo>
                  <a:cubicBezTo>
                    <a:pt x="656" y="528"/>
                    <a:pt x="679" y="510"/>
                    <a:pt x="676" y="487"/>
                  </a:cubicBezTo>
                  <a:cubicBezTo>
                    <a:pt x="677" y="468"/>
                    <a:pt x="643" y="470"/>
                    <a:pt x="643" y="470"/>
                  </a:cubicBezTo>
                  <a:cubicBezTo>
                    <a:pt x="657" y="413"/>
                    <a:pt x="657" y="413"/>
                    <a:pt x="657" y="413"/>
                  </a:cubicBezTo>
                  <a:cubicBezTo>
                    <a:pt x="657" y="413"/>
                    <a:pt x="648" y="371"/>
                    <a:pt x="649" y="352"/>
                  </a:cubicBezTo>
                  <a:cubicBezTo>
                    <a:pt x="649" y="336"/>
                    <a:pt x="676" y="322"/>
                    <a:pt x="691" y="319"/>
                  </a:cubicBezTo>
                  <a:cubicBezTo>
                    <a:pt x="707" y="312"/>
                    <a:pt x="704" y="278"/>
                    <a:pt x="704" y="278"/>
                  </a:cubicBezTo>
                  <a:cubicBezTo>
                    <a:pt x="757" y="265"/>
                    <a:pt x="757" y="265"/>
                    <a:pt x="757" y="265"/>
                  </a:cubicBezTo>
                  <a:cubicBezTo>
                    <a:pt x="758" y="246"/>
                    <a:pt x="758" y="246"/>
                    <a:pt x="758" y="246"/>
                  </a:cubicBezTo>
                  <a:cubicBezTo>
                    <a:pt x="758" y="246"/>
                    <a:pt x="774" y="228"/>
                    <a:pt x="771" y="216"/>
                  </a:cubicBezTo>
                  <a:cubicBezTo>
                    <a:pt x="768" y="204"/>
                    <a:pt x="722" y="221"/>
                    <a:pt x="722" y="221"/>
                  </a:cubicBezTo>
                  <a:cubicBezTo>
                    <a:pt x="728" y="183"/>
                    <a:pt x="728" y="183"/>
                    <a:pt x="728" y="183"/>
                  </a:cubicBezTo>
                  <a:cubicBezTo>
                    <a:pt x="736" y="165"/>
                    <a:pt x="736" y="165"/>
                    <a:pt x="736" y="165"/>
                  </a:cubicBezTo>
                  <a:cubicBezTo>
                    <a:pt x="737" y="142"/>
                    <a:pt x="737" y="142"/>
                    <a:pt x="737" y="142"/>
                  </a:cubicBezTo>
                  <a:cubicBezTo>
                    <a:pt x="693" y="128"/>
                    <a:pt x="693" y="128"/>
                    <a:pt x="693" y="128"/>
                  </a:cubicBezTo>
                  <a:cubicBezTo>
                    <a:pt x="690" y="113"/>
                    <a:pt x="690" y="113"/>
                    <a:pt x="690" y="113"/>
                  </a:cubicBezTo>
                  <a:cubicBezTo>
                    <a:pt x="671" y="112"/>
                    <a:pt x="671" y="112"/>
                    <a:pt x="671" y="112"/>
                  </a:cubicBezTo>
                  <a:cubicBezTo>
                    <a:pt x="671" y="112"/>
                    <a:pt x="661" y="88"/>
                    <a:pt x="654" y="76"/>
                  </a:cubicBezTo>
                  <a:cubicBezTo>
                    <a:pt x="643" y="64"/>
                    <a:pt x="595" y="58"/>
                    <a:pt x="595" y="58"/>
                  </a:cubicBezTo>
                  <a:cubicBezTo>
                    <a:pt x="595" y="47"/>
                    <a:pt x="595" y="47"/>
                    <a:pt x="595" y="47"/>
                  </a:cubicBezTo>
                  <a:cubicBezTo>
                    <a:pt x="524" y="51"/>
                    <a:pt x="524" y="51"/>
                    <a:pt x="524" y="51"/>
                  </a:cubicBezTo>
                  <a:cubicBezTo>
                    <a:pt x="504" y="8"/>
                    <a:pt x="504" y="8"/>
                    <a:pt x="504" y="8"/>
                  </a:cubicBezTo>
                  <a:cubicBezTo>
                    <a:pt x="485" y="0"/>
                    <a:pt x="485" y="0"/>
                    <a:pt x="485" y="0"/>
                  </a:cubicBezTo>
                  <a:cubicBezTo>
                    <a:pt x="462" y="18"/>
                    <a:pt x="462" y="18"/>
                    <a:pt x="462" y="18"/>
                  </a:cubicBezTo>
                  <a:cubicBezTo>
                    <a:pt x="450" y="40"/>
                    <a:pt x="450" y="40"/>
                    <a:pt x="450" y="40"/>
                  </a:cubicBezTo>
                  <a:cubicBezTo>
                    <a:pt x="438" y="43"/>
                    <a:pt x="438" y="43"/>
                    <a:pt x="438" y="43"/>
                  </a:cubicBezTo>
                  <a:cubicBezTo>
                    <a:pt x="424" y="39"/>
                    <a:pt x="424" y="39"/>
                    <a:pt x="424" y="39"/>
                  </a:cubicBezTo>
                  <a:cubicBezTo>
                    <a:pt x="401" y="49"/>
                    <a:pt x="401" y="49"/>
                    <a:pt x="401" y="49"/>
                  </a:cubicBezTo>
                  <a:cubicBezTo>
                    <a:pt x="379" y="33"/>
                    <a:pt x="379" y="33"/>
                    <a:pt x="379" y="33"/>
                  </a:cubicBezTo>
                  <a:cubicBezTo>
                    <a:pt x="334" y="31"/>
                    <a:pt x="334" y="31"/>
                    <a:pt x="334" y="31"/>
                  </a:cubicBezTo>
                  <a:cubicBezTo>
                    <a:pt x="319" y="45"/>
                    <a:pt x="319" y="45"/>
                    <a:pt x="319" y="45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74" y="35"/>
                    <a:pt x="274" y="35"/>
                    <a:pt x="274" y="35"/>
                  </a:cubicBezTo>
                  <a:cubicBezTo>
                    <a:pt x="266" y="54"/>
                    <a:pt x="266" y="54"/>
                    <a:pt x="266" y="54"/>
                  </a:cubicBezTo>
                  <a:cubicBezTo>
                    <a:pt x="251" y="53"/>
                    <a:pt x="251" y="53"/>
                    <a:pt x="251" y="53"/>
                  </a:cubicBezTo>
                  <a:cubicBezTo>
                    <a:pt x="248" y="30"/>
                    <a:pt x="248" y="30"/>
                    <a:pt x="248" y="30"/>
                  </a:cubicBezTo>
                  <a:cubicBezTo>
                    <a:pt x="237" y="34"/>
                    <a:pt x="237" y="34"/>
                    <a:pt x="237" y="34"/>
                  </a:cubicBezTo>
                  <a:cubicBezTo>
                    <a:pt x="206" y="51"/>
                    <a:pt x="206" y="51"/>
                    <a:pt x="206" y="51"/>
                  </a:cubicBezTo>
                  <a:cubicBezTo>
                    <a:pt x="192" y="39"/>
                    <a:pt x="192" y="39"/>
                    <a:pt x="192" y="39"/>
                  </a:cubicBezTo>
                  <a:cubicBezTo>
                    <a:pt x="128" y="40"/>
                    <a:pt x="128" y="40"/>
                    <a:pt x="128" y="40"/>
                  </a:cubicBezTo>
                  <a:cubicBezTo>
                    <a:pt x="112" y="58"/>
                    <a:pt x="112" y="58"/>
                    <a:pt x="112" y="58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82" y="68"/>
                    <a:pt x="82" y="68"/>
                    <a:pt x="82" y="68"/>
                  </a:cubicBezTo>
                  <a:cubicBezTo>
                    <a:pt x="82" y="68"/>
                    <a:pt x="71" y="60"/>
                    <a:pt x="59" y="75"/>
                  </a:cubicBezTo>
                  <a:cubicBezTo>
                    <a:pt x="43" y="89"/>
                    <a:pt x="23" y="123"/>
                    <a:pt x="23" y="123"/>
                  </a:cubicBezTo>
                  <a:cubicBezTo>
                    <a:pt x="15" y="130"/>
                    <a:pt x="15" y="130"/>
                    <a:pt x="15" y="130"/>
                  </a:cubicBezTo>
                  <a:cubicBezTo>
                    <a:pt x="12" y="122"/>
                    <a:pt x="12" y="122"/>
                    <a:pt x="12" y="122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0" y="133"/>
                    <a:pt x="9" y="183"/>
                    <a:pt x="12" y="199"/>
                  </a:cubicBezTo>
                  <a:cubicBezTo>
                    <a:pt x="12" y="206"/>
                    <a:pt x="15" y="214"/>
                    <a:pt x="19" y="222"/>
                  </a:cubicBezTo>
                  <a:cubicBezTo>
                    <a:pt x="14" y="237"/>
                    <a:pt x="14" y="237"/>
                    <a:pt x="14" y="237"/>
                  </a:cubicBezTo>
                  <a:cubicBezTo>
                    <a:pt x="16" y="279"/>
                    <a:pt x="16" y="279"/>
                    <a:pt x="16" y="279"/>
                  </a:cubicBezTo>
                  <a:cubicBezTo>
                    <a:pt x="7" y="313"/>
                    <a:pt x="7" y="313"/>
                    <a:pt x="7" y="313"/>
                  </a:cubicBezTo>
                  <a:cubicBezTo>
                    <a:pt x="15" y="310"/>
                    <a:pt x="15" y="310"/>
                    <a:pt x="15" y="310"/>
                  </a:cubicBezTo>
                  <a:lnTo>
                    <a:pt x="23" y="287"/>
                  </a:lnTo>
                  <a:close/>
                  <a:moveTo>
                    <a:pt x="287" y="301"/>
                  </a:moveTo>
                  <a:cubicBezTo>
                    <a:pt x="293" y="284"/>
                    <a:pt x="293" y="284"/>
                    <a:pt x="293" y="284"/>
                  </a:cubicBezTo>
                  <a:cubicBezTo>
                    <a:pt x="354" y="284"/>
                    <a:pt x="354" y="284"/>
                    <a:pt x="354" y="284"/>
                  </a:cubicBezTo>
                  <a:cubicBezTo>
                    <a:pt x="366" y="275"/>
                    <a:pt x="366" y="275"/>
                    <a:pt x="366" y="275"/>
                  </a:cubicBezTo>
                  <a:cubicBezTo>
                    <a:pt x="404" y="237"/>
                    <a:pt x="404" y="237"/>
                    <a:pt x="404" y="237"/>
                  </a:cubicBezTo>
                  <a:cubicBezTo>
                    <a:pt x="423" y="203"/>
                    <a:pt x="423" y="203"/>
                    <a:pt x="423" y="203"/>
                  </a:cubicBezTo>
                  <a:cubicBezTo>
                    <a:pt x="430" y="200"/>
                    <a:pt x="430" y="200"/>
                    <a:pt x="430" y="200"/>
                  </a:cubicBezTo>
                  <a:cubicBezTo>
                    <a:pt x="436" y="208"/>
                    <a:pt x="436" y="208"/>
                    <a:pt x="436" y="208"/>
                  </a:cubicBezTo>
                  <a:cubicBezTo>
                    <a:pt x="416" y="224"/>
                    <a:pt x="416" y="224"/>
                    <a:pt x="416" y="224"/>
                  </a:cubicBezTo>
                  <a:cubicBezTo>
                    <a:pt x="414" y="238"/>
                    <a:pt x="414" y="238"/>
                    <a:pt x="414" y="238"/>
                  </a:cubicBezTo>
                  <a:cubicBezTo>
                    <a:pt x="368" y="290"/>
                    <a:pt x="368" y="290"/>
                    <a:pt x="368" y="290"/>
                  </a:cubicBezTo>
                  <a:cubicBezTo>
                    <a:pt x="368" y="290"/>
                    <a:pt x="393" y="290"/>
                    <a:pt x="397" y="290"/>
                  </a:cubicBezTo>
                  <a:cubicBezTo>
                    <a:pt x="400" y="291"/>
                    <a:pt x="410" y="295"/>
                    <a:pt x="410" y="295"/>
                  </a:cubicBezTo>
                  <a:cubicBezTo>
                    <a:pt x="435" y="299"/>
                    <a:pt x="435" y="299"/>
                    <a:pt x="435" y="299"/>
                  </a:cubicBezTo>
                  <a:cubicBezTo>
                    <a:pt x="458" y="287"/>
                    <a:pt x="458" y="287"/>
                    <a:pt x="458" y="287"/>
                  </a:cubicBezTo>
                  <a:cubicBezTo>
                    <a:pt x="451" y="232"/>
                    <a:pt x="451" y="232"/>
                    <a:pt x="451" y="232"/>
                  </a:cubicBezTo>
                  <a:cubicBezTo>
                    <a:pt x="462" y="233"/>
                    <a:pt x="462" y="233"/>
                    <a:pt x="462" y="233"/>
                  </a:cubicBezTo>
                  <a:cubicBezTo>
                    <a:pt x="468" y="216"/>
                    <a:pt x="468" y="216"/>
                    <a:pt x="468" y="216"/>
                  </a:cubicBezTo>
                  <a:cubicBezTo>
                    <a:pt x="484" y="233"/>
                    <a:pt x="484" y="233"/>
                    <a:pt x="484" y="233"/>
                  </a:cubicBezTo>
                  <a:cubicBezTo>
                    <a:pt x="505" y="232"/>
                    <a:pt x="505" y="232"/>
                    <a:pt x="505" y="232"/>
                  </a:cubicBezTo>
                  <a:cubicBezTo>
                    <a:pt x="505" y="232"/>
                    <a:pt x="512" y="236"/>
                    <a:pt x="525" y="245"/>
                  </a:cubicBezTo>
                  <a:cubicBezTo>
                    <a:pt x="538" y="258"/>
                    <a:pt x="560" y="254"/>
                    <a:pt x="560" y="254"/>
                  </a:cubicBezTo>
                  <a:cubicBezTo>
                    <a:pt x="563" y="265"/>
                    <a:pt x="563" y="265"/>
                    <a:pt x="563" y="265"/>
                  </a:cubicBezTo>
                  <a:cubicBezTo>
                    <a:pt x="596" y="258"/>
                    <a:pt x="596" y="258"/>
                    <a:pt x="596" y="258"/>
                  </a:cubicBezTo>
                  <a:cubicBezTo>
                    <a:pt x="632" y="263"/>
                    <a:pt x="632" y="263"/>
                    <a:pt x="632" y="263"/>
                  </a:cubicBezTo>
                  <a:cubicBezTo>
                    <a:pt x="632" y="263"/>
                    <a:pt x="661" y="288"/>
                    <a:pt x="670" y="297"/>
                  </a:cubicBezTo>
                  <a:cubicBezTo>
                    <a:pt x="680" y="309"/>
                    <a:pt x="653" y="324"/>
                    <a:pt x="653" y="324"/>
                  </a:cubicBezTo>
                  <a:cubicBezTo>
                    <a:pt x="653" y="324"/>
                    <a:pt x="644" y="337"/>
                    <a:pt x="641" y="358"/>
                  </a:cubicBezTo>
                  <a:cubicBezTo>
                    <a:pt x="634" y="383"/>
                    <a:pt x="656" y="411"/>
                    <a:pt x="656" y="411"/>
                  </a:cubicBezTo>
                  <a:cubicBezTo>
                    <a:pt x="656" y="411"/>
                    <a:pt x="520" y="426"/>
                    <a:pt x="467" y="419"/>
                  </a:cubicBezTo>
                  <a:cubicBezTo>
                    <a:pt x="423" y="417"/>
                    <a:pt x="311" y="395"/>
                    <a:pt x="282" y="391"/>
                  </a:cubicBezTo>
                  <a:cubicBezTo>
                    <a:pt x="296" y="367"/>
                    <a:pt x="296" y="367"/>
                    <a:pt x="296" y="367"/>
                  </a:cubicBezTo>
                  <a:cubicBezTo>
                    <a:pt x="303" y="372"/>
                    <a:pt x="303" y="372"/>
                    <a:pt x="303" y="372"/>
                  </a:cubicBezTo>
                  <a:cubicBezTo>
                    <a:pt x="334" y="358"/>
                    <a:pt x="334" y="358"/>
                    <a:pt x="334" y="358"/>
                  </a:cubicBezTo>
                  <a:cubicBezTo>
                    <a:pt x="334" y="351"/>
                    <a:pt x="334" y="351"/>
                    <a:pt x="334" y="351"/>
                  </a:cubicBezTo>
                  <a:cubicBezTo>
                    <a:pt x="350" y="345"/>
                    <a:pt x="350" y="345"/>
                    <a:pt x="350" y="345"/>
                  </a:cubicBezTo>
                  <a:cubicBezTo>
                    <a:pt x="325" y="339"/>
                    <a:pt x="325" y="339"/>
                    <a:pt x="325" y="339"/>
                  </a:cubicBezTo>
                  <a:cubicBezTo>
                    <a:pt x="306" y="351"/>
                    <a:pt x="306" y="351"/>
                    <a:pt x="306" y="351"/>
                  </a:cubicBezTo>
                  <a:cubicBezTo>
                    <a:pt x="300" y="339"/>
                    <a:pt x="300" y="339"/>
                    <a:pt x="300" y="339"/>
                  </a:cubicBezTo>
                  <a:cubicBezTo>
                    <a:pt x="292" y="345"/>
                    <a:pt x="292" y="345"/>
                    <a:pt x="292" y="345"/>
                  </a:cubicBezTo>
                  <a:cubicBezTo>
                    <a:pt x="287" y="355"/>
                    <a:pt x="287" y="355"/>
                    <a:pt x="287" y="355"/>
                  </a:cubicBezTo>
                  <a:cubicBezTo>
                    <a:pt x="280" y="351"/>
                    <a:pt x="280" y="351"/>
                    <a:pt x="280" y="351"/>
                  </a:cubicBezTo>
                  <a:cubicBezTo>
                    <a:pt x="292" y="316"/>
                    <a:pt x="292" y="316"/>
                    <a:pt x="292" y="316"/>
                  </a:cubicBezTo>
                  <a:lnTo>
                    <a:pt x="287" y="30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3" name="Freeform 589">
              <a:extLst>
                <a:ext uri="{FF2B5EF4-FFF2-40B4-BE49-F238E27FC236}">
                  <a16:creationId xmlns:a16="http://schemas.microsoft.com/office/drawing/2014/main" id="{9DC3954A-528E-40DC-A18E-F9E5D902650E}"/>
                </a:ext>
              </a:extLst>
            </p:cNvPr>
            <p:cNvSpPr>
              <a:spLocks/>
            </p:cNvSpPr>
            <p:nvPr/>
          </p:nvSpPr>
          <p:spPr bwMode="gray">
            <a:xfrm>
              <a:off x="4867802" y="5446770"/>
              <a:ext cx="44655" cy="38275"/>
            </a:xfrm>
            <a:custGeom>
              <a:avLst/>
              <a:gdLst>
                <a:gd name="T0" fmla="*/ 53 w 85"/>
                <a:gd name="T1" fmla="*/ 5 h 71"/>
                <a:gd name="T2" fmla="*/ 0 w 85"/>
                <a:gd name="T3" fmla="*/ 17 h 71"/>
                <a:gd name="T4" fmla="*/ 3 w 85"/>
                <a:gd name="T5" fmla="*/ 37 h 71"/>
                <a:gd name="T6" fmla="*/ 36 w 85"/>
                <a:gd name="T7" fmla="*/ 42 h 71"/>
                <a:gd name="T8" fmla="*/ 58 w 85"/>
                <a:gd name="T9" fmla="*/ 62 h 71"/>
                <a:gd name="T10" fmla="*/ 80 w 85"/>
                <a:gd name="T11" fmla="*/ 71 h 71"/>
                <a:gd name="T12" fmla="*/ 85 w 85"/>
                <a:gd name="T13" fmla="*/ 48 h 71"/>
                <a:gd name="T14" fmla="*/ 53 w 85"/>
                <a:gd name="T15" fmla="*/ 5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5" h="71">
                  <a:moveTo>
                    <a:pt x="53" y="5"/>
                  </a:moveTo>
                  <a:cubicBezTo>
                    <a:pt x="35" y="0"/>
                    <a:pt x="0" y="17"/>
                    <a:pt x="0" y="1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37"/>
                    <a:pt x="22" y="38"/>
                    <a:pt x="36" y="42"/>
                  </a:cubicBezTo>
                  <a:cubicBezTo>
                    <a:pt x="48" y="43"/>
                    <a:pt x="58" y="62"/>
                    <a:pt x="58" y="62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8"/>
                    <a:pt x="71" y="13"/>
                    <a:pt x="53" y="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4" name="Freeform 590">
              <a:extLst>
                <a:ext uri="{FF2B5EF4-FFF2-40B4-BE49-F238E27FC236}">
                  <a16:creationId xmlns:a16="http://schemas.microsoft.com/office/drawing/2014/main" id="{DCD055A5-ECAC-4798-9CDD-2383EDC8E20F}"/>
                </a:ext>
              </a:extLst>
            </p:cNvPr>
            <p:cNvSpPr>
              <a:spLocks/>
            </p:cNvSpPr>
            <p:nvPr/>
          </p:nvSpPr>
          <p:spPr bwMode="gray">
            <a:xfrm>
              <a:off x="4722674" y="5453149"/>
              <a:ext cx="110042" cy="84525"/>
            </a:xfrm>
            <a:custGeom>
              <a:avLst/>
              <a:gdLst>
                <a:gd name="T0" fmla="*/ 159 w 207"/>
                <a:gd name="T1" fmla="*/ 55 h 160"/>
                <a:gd name="T2" fmla="*/ 145 w 207"/>
                <a:gd name="T3" fmla="*/ 32 h 160"/>
                <a:gd name="T4" fmla="*/ 160 w 207"/>
                <a:gd name="T5" fmla="*/ 17 h 160"/>
                <a:gd name="T6" fmla="*/ 149 w 207"/>
                <a:gd name="T7" fmla="*/ 17 h 160"/>
                <a:gd name="T8" fmla="*/ 165 w 207"/>
                <a:gd name="T9" fmla="*/ 2 h 160"/>
                <a:gd name="T10" fmla="*/ 90 w 207"/>
                <a:gd name="T11" fmla="*/ 10 h 160"/>
                <a:gd name="T12" fmla="*/ 39 w 207"/>
                <a:gd name="T13" fmla="*/ 50 h 160"/>
                <a:gd name="T14" fmla="*/ 28 w 207"/>
                <a:gd name="T15" fmla="*/ 45 h 160"/>
                <a:gd name="T16" fmla="*/ 1 w 207"/>
                <a:gd name="T17" fmla="*/ 59 h 160"/>
                <a:gd name="T18" fmla="*/ 0 w 207"/>
                <a:gd name="T19" fmla="*/ 90 h 160"/>
                <a:gd name="T20" fmla="*/ 15 w 207"/>
                <a:gd name="T21" fmla="*/ 83 h 160"/>
                <a:gd name="T22" fmla="*/ 26 w 207"/>
                <a:gd name="T23" fmla="*/ 103 h 160"/>
                <a:gd name="T24" fmla="*/ 53 w 207"/>
                <a:gd name="T25" fmla="*/ 85 h 160"/>
                <a:gd name="T26" fmla="*/ 69 w 207"/>
                <a:gd name="T27" fmla="*/ 124 h 160"/>
                <a:gd name="T28" fmla="*/ 103 w 207"/>
                <a:gd name="T29" fmla="*/ 137 h 160"/>
                <a:gd name="T30" fmla="*/ 113 w 207"/>
                <a:gd name="T31" fmla="*/ 160 h 160"/>
                <a:gd name="T32" fmla="*/ 132 w 207"/>
                <a:gd name="T33" fmla="*/ 154 h 160"/>
                <a:gd name="T34" fmla="*/ 151 w 207"/>
                <a:gd name="T35" fmla="*/ 143 h 160"/>
                <a:gd name="T36" fmla="*/ 163 w 207"/>
                <a:gd name="T37" fmla="*/ 117 h 160"/>
                <a:gd name="T38" fmla="*/ 191 w 207"/>
                <a:gd name="T39" fmla="*/ 91 h 160"/>
                <a:gd name="T40" fmla="*/ 187 w 207"/>
                <a:gd name="T41" fmla="*/ 87 h 160"/>
                <a:gd name="T42" fmla="*/ 195 w 207"/>
                <a:gd name="T43" fmla="*/ 88 h 160"/>
                <a:gd name="T44" fmla="*/ 207 w 207"/>
                <a:gd name="T45" fmla="*/ 62 h 160"/>
                <a:gd name="T46" fmla="*/ 186 w 207"/>
                <a:gd name="T47" fmla="*/ 41 h 160"/>
                <a:gd name="T48" fmla="*/ 159 w 207"/>
                <a:gd name="T49" fmla="*/ 5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7" h="160">
                  <a:moveTo>
                    <a:pt x="159" y="55"/>
                  </a:moveTo>
                  <a:cubicBezTo>
                    <a:pt x="148" y="51"/>
                    <a:pt x="145" y="32"/>
                    <a:pt x="145" y="32"/>
                  </a:cubicBezTo>
                  <a:cubicBezTo>
                    <a:pt x="160" y="17"/>
                    <a:pt x="160" y="17"/>
                    <a:pt x="160" y="17"/>
                  </a:cubicBezTo>
                  <a:cubicBezTo>
                    <a:pt x="149" y="17"/>
                    <a:pt x="149" y="17"/>
                    <a:pt x="149" y="17"/>
                  </a:cubicBezTo>
                  <a:cubicBezTo>
                    <a:pt x="165" y="2"/>
                    <a:pt x="165" y="2"/>
                    <a:pt x="165" y="2"/>
                  </a:cubicBezTo>
                  <a:cubicBezTo>
                    <a:pt x="165" y="2"/>
                    <a:pt x="128" y="0"/>
                    <a:pt x="90" y="10"/>
                  </a:cubicBezTo>
                  <a:cubicBezTo>
                    <a:pt x="55" y="24"/>
                    <a:pt x="39" y="50"/>
                    <a:pt x="39" y="50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1" y="59"/>
                    <a:pt x="1" y="59"/>
                    <a:pt x="1" y="59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5" y="83"/>
                    <a:pt x="15" y="83"/>
                    <a:pt x="15" y="83"/>
                  </a:cubicBezTo>
                  <a:cubicBezTo>
                    <a:pt x="15" y="83"/>
                    <a:pt x="22" y="102"/>
                    <a:pt x="26" y="103"/>
                  </a:cubicBezTo>
                  <a:cubicBezTo>
                    <a:pt x="33" y="103"/>
                    <a:pt x="38" y="84"/>
                    <a:pt x="53" y="85"/>
                  </a:cubicBezTo>
                  <a:cubicBezTo>
                    <a:pt x="71" y="90"/>
                    <a:pt x="59" y="104"/>
                    <a:pt x="69" y="124"/>
                  </a:cubicBezTo>
                  <a:cubicBezTo>
                    <a:pt x="84" y="144"/>
                    <a:pt x="103" y="137"/>
                    <a:pt x="103" y="137"/>
                  </a:cubicBezTo>
                  <a:cubicBezTo>
                    <a:pt x="113" y="160"/>
                    <a:pt x="113" y="160"/>
                    <a:pt x="113" y="160"/>
                  </a:cubicBezTo>
                  <a:cubicBezTo>
                    <a:pt x="132" y="154"/>
                    <a:pt x="132" y="154"/>
                    <a:pt x="132" y="154"/>
                  </a:cubicBezTo>
                  <a:cubicBezTo>
                    <a:pt x="132" y="154"/>
                    <a:pt x="139" y="150"/>
                    <a:pt x="151" y="143"/>
                  </a:cubicBezTo>
                  <a:cubicBezTo>
                    <a:pt x="162" y="136"/>
                    <a:pt x="163" y="117"/>
                    <a:pt x="163" y="117"/>
                  </a:cubicBezTo>
                  <a:cubicBezTo>
                    <a:pt x="191" y="91"/>
                    <a:pt x="191" y="91"/>
                    <a:pt x="191" y="91"/>
                  </a:cubicBezTo>
                  <a:cubicBezTo>
                    <a:pt x="187" y="87"/>
                    <a:pt x="187" y="87"/>
                    <a:pt x="187" y="87"/>
                  </a:cubicBezTo>
                  <a:cubicBezTo>
                    <a:pt x="195" y="88"/>
                    <a:pt x="195" y="88"/>
                    <a:pt x="195" y="88"/>
                  </a:cubicBezTo>
                  <a:cubicBezTo>
                    <a:pt x="207" y="62"/>
                    <a:pt x="207" y="62"/>
                    <a:pt x="207" y="62"/>
                  </a:cubicBezTo>
                  <a:cubicBezTo>
                    <a:pt x="186" y="41"/>
                    <a:pt x="186" y="41"/>
                    <a:pt x="186" y="41"/>
                  </a:cubicBezTo>
                  <a:cubicBezTo>
                    <a:pt x="186" y="41"/>
                    <a:pt x="174" y="56"/>
                    <a:pt x="159" y="5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5" name="Freeform 591">
              <a:extLst>
                <a:ext uri="{FF2B5EF4-FFF2-40B4-BE49-F238E27FC236}">
                  <a16:creationId xmlns:a16="http://schemas.microsoft.com/office/drawing/2014/main" id="{D8DC5869-E943-4191-9EDA-5527BA1DDF5F}"/>
                </a:ext>
              </a:extLst>
            </p:cNvPr>
            <p:cNvSpPr>
              <a:spLocks/>
            </p:cNvSpPr>
            <p:nvPr/>
          </p:nvSpPr>
          <p:spPr bwMode="gray">
            <a:xfrm>
              <a:off x="3743462" y="4780140"/>
              <a:ext cx="1119555" cy="987187"/>
            </a:xfrm>
            <a:custGeom>
              <a:avLst/>
              <a:gdLst>
                <a:gd name="T0" fmla="*/ 1900 w 2115"/>
                <a:gd name="T1" fmla="*/ 699 h 1868"/>
                <a:gd name="T2" fmla="*/ 1846 w 2115"/>
                <a:gd name="T3" fmla="*/ 650 h 1868"/>
                <a:gd name="T4" fmla="*/ 1788 w 2115"/>
                <a:gd name="T5" fmla="*/ 642 h 1868"/>
                <a:gd name="T6" fmla="*/ 1738 w 2115"/>
                <a:gd name="T7" fmla="*/ 565 h 1868"/>
                <a:gd name="T8" fmla="*/ 1614 w 2115"/>
                <a:gd name="T9" fmla="*/ 570 h 1868"/>
                <a:gd name="T10" fmla="*/ 1490 w 2115"/>
                <a:gd name="T11" fmla="*/ 511 h 1868"/>
                <a:gd name="T12" fmla="*/ 1424 w 2115"/>
                <a:gd name="T13" fmla="*/ 470 h 1868"/>
                <a:gd name="T14" fmla="*/ 1345 w 2115"/>
                <a:gd name="T15" fmla="*/ 405 h 1868"/>
                <a:gd name="T16" fmla="*/ 1298 w 2115"/>
                <a:gd name="T17" fmla="*/ 353 h 1868"/>
                <a:gd name="T18" fmla="*/ 1044 w 2115"/>
                <a:gd name="T19" fmla="*/ 272 h 1868"/>
                <a:gd name="T20" fmla="*/ 971 w 2115"/>
                <a:gd name="T21" fmla="*/ 241 h 1868"/>
                <a:gd name="T22" fmla="*/ 647 w 2115"/>
                <a:gd name="T23" fmla="*/ 115 h 1868"/>
                <a:gd name="T24" fmla="*/ 435 w 2115"/>
                <a:gd name="T25" fmla="*/ 97 h 1868"/>
                <a:gd name="T26" fmla="*/ 360 w 2115"/>
                <a:gd name="T27" fmla="*/ 17 h 1868"/>
                <a:gd name="T28" fmla="*/ 289 w 2115"/>
                <a:gd name="T29" fmla="*/ 14 h 1868"/>
                <a:gd name="T30" fmla="*/ 241 w 2115"/>
                <a:gd name="T31" fmla="*/ 80 h 1868"/>
                <a:gd name="T32" fmla="*/ 69 w 2115"/>
                <a:gd name="T33" fmla="*/ 65 h 1868"/>
                <a:gd name="T34" fmla="*/ 61 w 2115"/>
                <a:gd name="T35" fmla="*/ 160 h 1868"/>
                <a:gd name="T36" fmla="*/ 63 w 2115"/>
                <a:gd name="T37" fmla="*/ 213 h 1868"/>
                <a:gd name="T38" fmla="*/ 69 w 2115"/>
                <a:gd name="T39" fmla="*/ 229 h 1868"/>
                <a:gd name="T40" fmla="*/ 67 w 2115"/>
                <a:gd name="T41" fmla="*/ 283 h 1868"/>
                <a:gd name="T42" fmla="*/ 54 w 2115"/>
                <a:gd name="T43" fmla="*/ 316 h 1868"/>
                <a:gd name="T44" fmla="*/ 139 w 2115"/>
                <a:gd name="T45" fmla="*/ 351 h 1868"/>
                <a:gd name="T46" fmla="*/ 150 w 2115"/>
                <a:gd name="T47" fmla="*/ 420 h 1868"/>
                <a:gd name="T48" fmla="*/ 269 w 2115"/>
                <a:gd name="T49" fmla="*/ 441 h 1868"/>
                <a:gd name="T50" fmla="*/ 396 w 2115"/>
                <a:gd name="T51" fmla="*/ 451 h 1868"/>
                <a:gd name="T52" fmla="*/ 462 w 2115"/>
                <a:gd name="T53" fmla="*/ 558 h 1868"/>
                <a:gd name="T54" fmla="*/ 311 w 2115"/>
                <a:gd name="T55" fmla="*/ 661 h 1868"/>
                <a:gd name="T56" fmla="*/ 246 w 2115"/>
                <a:gd name="T57" fmla="*/ 853 h 1868"/>
                <a:gd name="T58" fmla="*/ 119 w 2115"/>
                <a:gd name="T59" fmla="*/ 939 h 1868"/>
                <a:gd name="T60" fmla="*/ 190 w 2115"/>
                <a:gd name="T61" fmla="*/ 1103 h 1868"/>
                <a:gd name="T62" fmla="*/ 144 w 2115"/>
                <a:gd name="T63" fmla="*/ 1296 h 1868"/>
                <a:gd name="T64" fmla="*/ 24 w 2115"/>
                <a:gd name="T65" fmla="*/ 1390 h 1868"/>
                <a:gd name="T66" fmla="*/ 73 w 2115"/>
                <a:gd name="T67" fmla="*/ 1534 h 1868"/>
                <a:gd name="T68" fmla="*/ 131 w 2115"/>
                <a:gd name="T69" fmla="*/ 1578 h 1868"/>
                <a:gd name="T70" fmla="*/ 152 w 2115"/>
                <a:gd name="T71" fmla="*/ 1686 h 1868"/>
                <a:gd name="T72" fmla="*/ 176 w 2115"/>
                <a:gd name="T73" fmla="*/ 1730 h 1868"/>
                <a:gd name="T74" fmla="*/ 231 w 2115"/>
                <a:gd name="T75" fmla="*/ 1839 h 1868"/>
                <a:gd name="T76" fmla="*/ 302 w 2115"/>
                <a:gd name="T77" fmla="*/ 1843 h 1868"/>
                <a:gd name="T78" fmla="*/ 512 w 2115"/>
                <a:gd name="T79" fmla="*/ 1765 h 1868"/>
                <a:gd name="T80" fmla="*/ 819 w 2115"/>
                <a:gd name="T81" fmla="*/ 1833 h 1868"/>
                <a:gd name="T82" fmla="*/ 988 w 2115"/>
                <a:gd name="T83" fmla="*/ 1810 h 1868"/>
                <a:gd name="T84" fmla="*/ 1147 w 2115"/>
                <a:gd name="T85" fmla="*/ 1707 h 1868"/>
                <a:gd name="T86" fmla="*/ 1222 w 2115"/>
                <a:gd name="T87" fmla="*/ 1688 h 1868"/>
                <a:gd name="T88" fmla="*/ 1287 w 2115"/>
                <a:gd name="T89" fmla="*/ 1572 h 1868"/>
                <a:gd name="T90" fmla="*/ 1434 w 2115"/>
                <a:gd name="T91" fmla="*/ 1468 h 1868"/>
                <a:gd name="T92" fmla="*/ 1460 w 2115"/>
                <a:gd name="T93" fmla="*/ 1160 h 1868"/>
                <a:gd name="T94" fmla="*/ 1592 w 2115"/>
                <a:gd name="T95" fmla="*/ 1059 h 1868"/>
                <a:gd name="T96" fmla="*/ 1634 w 2115"/>
                <a:gd name="T97" fmla="*/ 1042 h 1868"/>
                <a:gd name="T98" fmla="*/ 1784 w 2115"/>
                <a:gd name="T99" fmla="*/ 946 h 1868"/>
                <a:gd name="T100" fmla="*/ 2077 w 2115"/>
                <a:gd name="T101" fmla="*/ 761 h 1868"/>
                <a:gd name="T102" fmla="*/ 2068 w 2115"/>
                <a:gd name="T103" fmla="*/ 707 h 1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15" h="1868">
                  <a:moveTo>
                    <a:pt x="2043" y="686"/>
                  </a:moveTo>
                  <a:cubicBezTo>
                    <a:pt x="2017" y="681"/>
                    <a:pt x="2004" y="715"/>
                    <a:pt x="1997" y="715"/>
                  </a:cubicBezTo>
                  <a:cubicBezTo>
                    <a:pt x="1978" y="714"/>
                    <a:pt x="1978" y="714"/>
                    <a:pt x="1978" y="714"/>
                  </a:cubicBezTo>
                  <a:cubicBezTo>
                    <a:pt x="1978" y="714"/>
                    <a:pt x="1967" y="706"/>
                    <a:pt x="1957" y="690"/>
                  </a:cubicBezTo>
                  <a:cubicBezTo>
                    <a:pt x="1942" y="674"/>
                    <a:pt x="1915" y="699"/>
                    <a:pt x="1900" y="699"/>
                  </a:cubicBezTo>
                  <a:cubicBezTo>
                    <a:pt x="1885" y="698"/>
                    <a:pt x="1882" y="683"/>
                    <a:pt x="1882" y="683"/>
                  </a:cubicBezTo>
                  <a:cubicBezTo>
                    <a:pt x="1882" y="683"/>
                    <a:pt x="1891" y="660"/>
                    <a:pt x="1891" y="656"/>
                  </a:cubicBezTo>
                  <a:cubicBezTo>
                    <a:pt x="1891" y="652"/>
                    <a:pt x="1868" y="667"/>
                    <a:pt x="1868" y="667"/>
                  </a:cubicBezTo>
                  <a:cubicBezTo>
                    <a:pt x="1846" y="650"/>
                    <a:pt x="1846" y="650"/>
                    <a:pt x="1846" y="650"/>
                  </a:cubicBezTo>
                  <a:cubicBezTo>
                    <a:pt x="1846" y="650"/>
                    <a:pt x="1846" y="650"/>
                    <a:pt x="1846" y="650"/>
                  </a:cubicBezTo>
                  <a:cubicBezTo>
                    <a:pt x="1846" y="650"/>
                    <a:pt x="1835" y="661"/>
                    <a:pt x="1831" y="661"/>
                  </a:cubicBezTo>
                  <a:cubicBezTo>
                    <a:pt x="1826" y="662"/>
                    <a:pt x="1822" y="657"/>
                    <a:pt x="1822" y="657"/>
                  </a:cubicBezTo>
                  <a:cubicBezTo>
                    <a:pt x="1807" y="669"/>
                    <a:pt x="1807" y="669"/>
                    <a:pt x="1807" y="669"/>
                  </a:cubicBezTo>
                  <a:cubicBezTo>
                    <a:pt x="1799" y="652"/>
                    <a:pt x="1799" y="652"/>
                    <a:pt x="1799" y="652"/>
                  </a:cubicBezTo>
                  <a:cubicBezTo>
                    <a:pt x="1788" y="642"/>
                    <a:pt x="1788" y="642"/>
                    <a:pt x="1788" y="642"/>
                  </a:cubicBezTo>
                  <a:cubicBezTo>
                    <a:pt x="1799" y="629"/>
                    <a:pt x="1799" y="629"/>
                    <a:pt x="1799" y="629"/>
                  </a:cubicBezTo>
                  <a:cubicBezTo>
                    <a:pt x="1807" y="614"/>
                    <a:pt x="1807" y="614"/>
                    <a:pt x="1807" y="614"/>
                  </a:cubicBezTo>
                  <a:cubicBezTo>
                    <a:pt x="1807" y="614"/>
                    <a:pt x="1804" y="599"/>
                    <a:pt x="1793" y="590"/>
                  </a:cubicBezTo>
                  <a:cubicBezTo>
                    <a:pt x="1785" y="586"/>
                    <a:pt x="1759" y="593"/>
                    <a:pt x="1759" y="593"/>
                  </a:cubicBezTo>
                  <a:cubicBezTo>
                    <a:pt x="1759" y="593"/>
                    <a:pt x="1741" y="569"/>
                    <a:pt x="1738" y="565"/>
                  </a:cubicBezTo>
                  <a:cubicBezTo>
                    <a:pt x="1734" y="557"/>
                    <a:pt x="1716" y="560"/>
                    <a:pt x="1716" y="560"/>
                  </a:cubicBezTo>
                  <a:cubicBezTo>
                    <a:pt x="1716" y="560"/>
                    <a:pt x="1701" y="544"/>
                    <a:pt x="1683" y="543"/>
                  </a:cubicBezTo>
                  <a:cubicBezTo>
                    <a:pt x="1664" y="542"/>
                    <a:pt x="1681" y="570"/>
                    <a:pt x="1666" y="577"/>
                  </a:cubicBezTo>
                  <a:cubicBezTo>
                    <a:pt x="1647" y="587"/>
                    <a:pt x="1626" y="556"/>
                    <a:pt x="1626" y="556"/>
                  </a:cubicBezTo>
                  <a:cubicBezTo>
                    <a:pt x="1626" y="556"/>
                    <a:pt x="1622" y="571"/>
                    <a:pt x="1614" y="570"/>
                  </a:cubicBezTo>
                  <a:cubicBezTo>
                    <a:pt x="1610" y="570"/>
                    <a:pt x="1611" y="559"/>
                    <a:pt x="1600" y="551"/>
                  </a:cubicBezTo>
                  <a:cubicBezTo>
                    <a:pt x="1593" y="543"/>
                    <a:pt x="1555" y="556"/>
                    <a:pt x="1555" y="556"/>
                  </a:cubicBezTo>
                  <a:cubicBezTo>
                    <a:pt x="1519" y="512"/>
                    <a:pt x="1519" y="512"/>
                    <a:pt x="1519" y="512"/>
                  </a:cubicBezTo>
                  <a:cubicBezTo>
                    <a:pt x="1493" y="515"/>
                    <a:pt x="1493" y="515"/>
                    <a:pt x="1493" y="515"/>
                  </a:cubicBezTo>
                  <a:cubicBezTo>
                    <a:pt x="1490" y="511"/>
                    <a:pt x="1490" y="511"/>
                    <a:pt x="1490" y="511"/>
                  </a:cubicBezTo>
                  <a:cubicBezTo>
                    <a:pt x="1474" y="522"/>
                    <a:pt x="1474" y="522"/>
                    <a:pt x="1474" y="522"/>
                  </a:cubicBezTo>
                  <a:cubicBezTo>
                    <a:pt x="1453" y="490"/>
                    <a:pt x="1453" y="490"/>
                    <a:pt x="1453" y="490"/>
                  </a:cubicBezTo>
                  <a:cubicBezTo>
                    <a:pt x="1462" y="468"/>
                    <a:pt x="1462" y="468"/>
                    <a:pt x="1462" y="468"/>
                  </a:cubicBezTo>
                  <a:cubicBezTo>
                    <a:pt x="1454" y="463"/>
                    <a:pt x="1454" y="463"/>
                    <a:pt x="1454" y="463"/>
                  </a:cubicBezTo>
                  <a:cubicBezTo>
                    <a:pt x="1424" y="470"/>
                    <a:pt x="1424" y="470"/>
                    <a:pt x="1424" y="470"/>
                  </a:cubicBezTo>
                  <a:cubicBezTo>
                    <a:pt x="1366" y="429"/>
                    <a:pt x="1366" y="429"/>
                    <a:pt x="1366" y="429"/>
                  </a:cubicBezTo>
                  <a:cubicBezTo>
                    <a:pt x="1367" y="413"/>
                    <a:pt x="1367" y="413"/>
                    <a:pt x="1367" y="413"/>
                  </a:cubicBezTo>
                  <a:cubicBezTo>
                    <a:pt x="1347" y="435"/>
                    <a:pt x="1347" y="435"/>
                    <a:pt x="1347" y="435"/>
                  </a:cubicBezTo>
                  <a:cubicBezTo>
                    <a:pt x="1347" y="435"/>
                    <a:pt x="1336" y="431"/>
                    <a:pt x="1329" y="419"/>
                  </a:cubicBezTo>
                  <a:cubicBezTo>
                    <a:pt x="1322" y="411"/>
                    <a:pt x="1333" y="408"/>
                    <a:pt x="1345" y="405"/>
                  </a:cubicBezTo>
                  <a:cubicBezTo>
                    <a:pt x="1356" y="405"/>
                    <a:pt x="1354" y="374"/>
                    <a:pt x="1354" y="374"/>
                  </a:cubicBezTo>
                  <a:cubicBezTo>
                    <a:pt x="1335" y="366"/>
                    <a:pt x="1335" y="366"/>
                    <a:pt x="1335" y="366"/>
                  </a:cubicBezTo>
                  <a:cubicBezTo>
                    <a:pt x="1335" y="366"/>
                    <a:pt x="1324" y="373"/>
                    <a:pt x="1316" y="369"/>
                  </a:cubicBezTo>
                  <a:cubicBezTo>
                    <a:pt x="1309" y="365"/>
                    <a:pt x="1313" y="353"/>
                    <a:pt x="1313" y="353"/>
                  </a:cubicBezTo>
                  <a:cubicBezTo>
                    <a:pt x="1298" y="353"/>
                    <a:pt x="1298" y="353"/>
                    <a:pt x="1298" y="353"/>
                  </a:cubicBezTo>
                  <a:cubicBezTo>
                    <a:pt x="1298" y="353"/>
                    <a:pt x="1288" y="337"/>
                    <a:pt x="1292" y="337"/>
                  </a:cubicBezTo>
                  <a:cubicBezTo>
                    <a:pt x="1213" y="341"/>
                    <a:pt x="1213" y="341"/>
                    <a:pt x="1213" y="341"/>
                  </a:cubicBezTo>
                  <a:cubicBezTo>
                    <a:pt x="1213" y="341"/>
                    <a:pt x="1141" y="288"/>
                    <a:pt x="1114" y="287"/>
                  </a:cubicBezTo>
                  <a:cubicBezTo>
                    <a:pt x="1092" y="289"/>
                    <a:pt x="1080" y="304"/>
                    <a:pt x="1080" y="304"/>
                  </a:cubicBezTo>
                  <a:cubicBezTo>
                    <a:pt x="1044" y="272"/>
                    <a:pt x="1044" y="272"/>
                    <a:pt x="1044" y="272"/>
                  </a:cubicBezTo>
                  <a:cubicBezTo>
                    <a:pt x="1022" y="271"/>
                    <a:pt x="1022" y="271"/>
                    <a:pt x="1022" y="271"/>
                  </a:cubicBezTo>
                  <a:cubicBezTo>
                    <a:pt x="1026" y="256"/>
                    <a:pt x="1026" y="256"/>
                    <a:pt x="1026" y="256"/>
                  </a:cubicBezTo>
                  <a:cubicBezTo>
                    <a:pt x="1008" y="243"/>
                    <a:pt x="1008" y="243"/>
                    <a:pt x="1008" y="243"/>
                  </a:cubicBezTo>
                  <a:cubicBezTo>
                    <a:pt x="959" y="252"/>
                    <a:pt x="959" y="252"/>
                    <a:pt x="959" y="252"/>
                  </a:cubicBezTo>
                  <a:cubicBezTo>
                    <a:pt x="971" y="241"/>
                    <a:pt x="971" y="241"/>
                    <a:pt x="971" y="241"/>
                  </a:cubicBezTo>
                  <a:cubicBezTo>
                    <a:pt x="960" y="233"/>
                    <a:pt x="960" y="233"/>
                    <a:pt x="960" y="233"/>
                  </a:cubicBezTo>
                  <a:cubicBezTo>
                    <a:pt x="851" y="236"/>
                    <a:pt x="851" y="236"/>
                    <a:pt x="851" y="236"/>
                  </a:cubicBezTo>
                  <a:cubicBezTo>
                    <a:pt x="734" y="169"/>
                    <a:pt x="734" y="169"/>
                    <a:pt x="734" y="169"/>
                  </a:cubicBezTo>
                  <a:cubicBezTo>
                    <a:pt x="668" y="147"/>
                    <a:pt x="668" y="147"/>
                    <a:pt x="668" y="147"/>
                  </a:cubicBezTo>
                  <a:cubicBezTo>
                    <a:pt x="668" y="147"/>
                    <a:pt x="666" y="120"/>
                    <a:pt x="647" y="115"/>
                  </a:cubicBezTo>
                  <a:cubicBezTo>
                    <a:pt x="629" y="110"/>
                    <a:pt x="609" y="125"/>
                    <a:pt x="609" y="125"/>
                  </a:cubicBezTo>
                  <a:cubicBezTo>
                    <a:pt x="580" y="104"/>
                    <a:pt x="580" y="104"/>
                    <a:pt x="580" y="104"/>
                  </a:cubicBezTo>
                  <a:cubicBezTo>
                    <a:pt x="524" y="105"/>
                    <a:pt x="524" y="105"/>
                    <a:pt x="524" y="105"/>
                  </a:cubicBezTo>
                  <a:cubicBezTo>
                    <a:pt x="450" y="79"/>
                    <a:pt x="450" y="79"/>
                    <a:pt x="450" y="79"/>
                  </a:cubicBezTo>
                  <a:cubicBezTo>
                    <a:pt x="435" y="97"/>
                    <a:pt x="435" y="97"/>
                    <a:pt x="435" y="97"/>
                  </a:cubicBezTo>
                  <a:cubicBezTo>
                    <a:pt x="439" y="82"/>
                    <a:pt x="439" y="82"/>
                    <a:pt x="439" y="82"/>
                  </a:cubicBezTo>
                  <a:cubicBezTo>
                    <a:pt x="410" y="69"/>
                    <a:pt x="410" y="69"/>
                    <a:pt x="410" y="69"/>
                  </a:cubicBezTo>
                  <a:cubicBezTo>
                    <a:pt x="410" y="69"/>
                    <a:pt x="396" y="30"/>
                    <a:pt x="385" y="26"/>
                  </a:cubicBezTo>
                  <a:cubicBezTo>
                    <a:pt x="374" y="22"/>
                    <a:pt x="363" y="37"/>
                    <a:pt x="363" y="37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41" y="9"/>
                    <a:pt x="341" y="9"/>
                    <a:pt x="341" y="9"/>
                  </a:cubicBezTo>
                  <a:cubicBezTo>
                    <a:pt x="315" y="15"/>
                    <a:pt x="315" y="15"/>
                    <a:pt x="315" y="15"/>
                  </a:cubicBezTo>
                  <a:cubicBezTo>
                    <a:pt x="327" y="0"/>
                    <a:pt x="327" y="0"/>
                    <a:pt x="327" y="0"/>
                  </a:cubicBezTo>
                  <a:cubicBezTo>
                    <a:pt x="293" y="3"/>
                    <a:pt x="293" y="3"/>
                    <a:pt x="293" y="3"/>
                  </a:cubicBezTo>
                  <a:cubicBezTo>
                    <a:pt x="289" y="14"/>
                    <a:pt x="289" y="14"/>
                    <a:pt x="289" y="14"/>
                  </a:cubicBezTo>
                  <a:cubicBezTo>
                    <a:pt x="289" y="14"/>
                    <a:pt x="270" y="13"/>
                    <a:pt x="251" y="24"/>
                  </a:cubicBezTo>
                  <a:cubicBezTo>
                    <a:pt x="235" y="34"/>
                    <a:pt x="242" y="46"/>
                    <a:pt x="242" y="46"/>
                  </a:cubicBezTo>
                  <a:cubicBezTo>
                    <a:pt x="238" y="57"/>
                    <a:pt x="238" y="57"/>
                    <a:pt x="238" y="57"/>
                  </a:cubicBezTo>
                  <a:cubicBezTo>
                    <a:pt x="264" y="59"/>
                    <a:pt x="264" y="59"/>
                    <a:pt x="264" y="59"/>
                  </a:cubicBezTo>
                  <a:cubicBezTo>
                    <a:pt x="241" y="80"/>
                    <a:pt x="241" y="80"/>
                    <a:pt x="241" y="80"/>
                  </a:cubicBezTo>
                  <a:cubicBezTo>
                    <a:pt x="230" y="61"/>
                    <a:pt x="230" y="61"/>
                    <a:pt x="230" y="61"/>
                  </a:cubicBezTo>
                  <a:cubicBezTo>
                    <a:pt x="163" y="61"/>
                    <a:pt x="163" y="61"/>
                    <a:pt x="163" y="61"/>
                  </a:cubicBezTo>
                  <a:cubicBezTo>
                    <a:pt x="134" y="41"/>
                    <a:pt x="134" y="41"/>
                    <a:pt x="134" y="41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69" y="65"/>
                    <a:pt x="69" y="65"/>
                    <a:pt x="69" y="65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44" y="121"/>
                    <a:pt x="44" y="121"/>
                    <a:pt x="44" y="121"/>
                  </a:cubicBezTo>
                  <a:cubicBezTo>
                    <a:pt x="63" y="118"/>
                    <a:pt x="63" y="118"/>
                    <a:pt x="63" y="118"/>
                  </a:cubicBezTo>
                  <a:cubicBezTo>
                    <a:pt x="61" y="160"/>
                    <a:pt x="61" y="160"/>
                    <a:pt x="61" y="160"/>
                  </a:cubicBezTo>
                  <a:cubicBezTo>
                    <a:pt x="99" y="150"/>
                    <a:pt x="99" y="150"/>
                    <a:pt x="99" y="150"/>
                  </a:cubicBezTo>
                  <a:cubicBezTo>
                    <a:pt x="94" y="169"/>
                    <a:pt x="94" y="169"/>
                    <a:pt x="94" y="169"/>
                  </a:cubicBezTo>
                  <a:cubicBezTo>
                    <a:pt x="72" y="172"/>
                    <a:pt x="72" y="172"/>
                    <a:pt x="72" y="172"/>
                  </a:cubicBezTo>
                  <a:cubicBezTo>
                    <a:pt x="52" y="194"/>
                    <a:pt x="52" y="194"/>
                    <a:pt x="52" y="194"/>
                  </a:cubicBezTo>
                  <a:cubicBezTo>
                    <a:pt x="63" y="213"/>
                    <a:pt x="63" y="213"/>
                    <a:pt x="63" y="213"/>
                  </a:cubicBezTo>
                  <a:cubicBezTo>
                    <a:pt x="120" y="189"/>
                    <a:pt x="120" y="189"/>
                    <a:pt x="120" y="189"/>
                  </a:cubicBezTo>
                  <a:cubicBezTo>
                    <a:pt x="100" y="211"/>
                    <a:pt x="100" y="211"/>
                    <a:pt x="100" y="211"/>
                  </a:cubicBezTo>
                  <a:cubicBezTo>
                    <a:pt x="85" y="215"/>
                    <a:pt x="85" y="215"/>
                    <a:pt x="85" y="215"/>
                  </a:cubicBezTo>
                  <a:cubicBezTo>
                    <a:pt x="88" y="234"/>
                    <a:pt x="88" y="234"/>
                    <a:pt x="88" y="234"/>
                  </a:cubicBezTo>
                  <a:cubicBezTo>
                    <a:pt x="69" y="229"/>
                    <a:pt x="69" y="229"/>
                    <a:pt x="69" y="229"/>
                  </a:cubicBezTo>
                  <a:cubicBezTo>
                    <a:pt x="79" y="256"/>
                    <a:pt x="79" y="256"/>
                    <a:pt x="79" y="256"/>
                  </a:cubicBezTo>
                  <a:cubicBezTo>
                    <a:pt x="105" y="258"/>
                    <a:pt x="105" y="258"/>
                    <a:pt x="105" y="258"/>
                  </a:cubicBezTo>
                  <a:cubicBezTo>
                    <a:pt x="90" y="268"/>
                    <a:pt x="90" y="268"/>
                    <a:pt x="90" y="268"/>
                  </a:cubicBezTo>
                  <a:cubicBezTo>
                    <a:pt x="64" y="267"/>
                    <a:pt x="64" y="267"/>
                    <a:pt x="64" y="267"/>
                  </a:cubicBezTo>
                  <a:cubicBezTo>
                    <a:pt x="67" y="283"/>
                    <a:pt x="67" y="283"/>
                    <a:pt x="67" y="283"/>
                  </a:cubicBezTo>
                  <a:cubicBezTo>
                    <a:pt x="97" y="284"/>
                    <a:pt x="97" y="284"/>
                    <a:pt x="97" y="284"/>
                  </a:cubicBezTo>
                  <a:cubicBezTo>
                    <a:pt x="105" y="277"/>
                    <a:pt x="105" y="277"/>
                    <a:pt x="105" y="277"/>
                  </a:cubicBezTo>
                  <a:cubicBezTo>
                    <a:pt x="108" y="281"/>
                    <a:pt x="108" y="281"/>
                    <a:pt x="108" y="281"/>
                  </a:cubicBezTo>
                  <a:cubicBezTo>
                    <a:pt x="77" y="298"/>
                    <a:pt x="77" y="298"/>
                    <a:pt x="77" y="298"/>
                  </a:cubicBezTo>
                  <a:cubicBezTo>
                    <a:pt x="54" y="316"/>
                    <a:pt x="54" y="316"/>
                    <a:pt x="54" y="316"/>
                  </a:cubicBezTo>
                  <a:cubicBezTo>
                    <a:pt x="40" y="369"/>
                    <a:pt x="40" y="369"/>
                    <a:pt x="40" y="369"/>
                  </a:cubicBezTo>
                  <a:cubicBezTo>
                    <a:pt x="48" y="370"/>
                    <a:pt x="48" y="370"/>
                    <a:pt x="48" y="370"/>
                  </a:cubicBezTo>
                  <a:cubicBezTo>
                    <a:pt x="75" y="356"/>
                    <a:pt x="75" y="356"/>
                    <a:pt x="75" y="356"/>
                  </a:cubicBezTo>
                  <a:cubicBezTo>
                    <a:pt x="90" y="341"/>
                    <a:pt x="90" y="341"/>
                    <a:pt x="90" y="341"/>
                  </a:cubicBezTo>
                  <a:cubicBezTo>
                    <a:pt x="139" y="351"/>
                    <a:pt x="139" y="351"/>
                    <a:pt x="139" y="351"/>
                  </a:cubicBezTo>
                  <a:cubicBezTo>
                    <a:pt x="173" y="341"/>
                    <a:pt x="173" y="341"/>
                    <a:pt x="173" y="341"/>
                  </a:cubicBezTo>
                  <a:cubicBezTo>
                    <a:pt x="164" y="360"/>
                    <a:pt x="164" y="360"/>
                    <a:pt x="164" y="360"/>
                  </a:cubicBezTo>
                  <a:cubicBezTo>
                    <a:pt x="179" y="364"/>
                    <a:pt x="179" y="364"/>
                    <a:pt x="179" y="364"/>
                  </a:cubicBezTo>
                  <a:cubicBezTo>
                    <a:pt x="179" y="376"/>
                    <a:pt x="179" y="376"/>
                    <a:pt x="179" y="376"/>
                  </a:cubicBezTo>
                  <a:cubicBezTo>
                    <a:pt x="179" y="376"/>
                    <a:pt x="125" y="396"/>
                    <a:pt x="150" y="420"/>
                  </a:cubicBezTo>
                  <a:cubicBezTo>
                    <a:pt x="179" y="449"/>
                    <a:pt x="192" y="415"/>
                    <a:pt x="192" y="415"/>
                  </a:cubicBezTo>
                  <a:cubicBezTo>
                    <a:pt x="202" y="431"/>
                    <a:pt x="202" y="431"/>
                    <a:pt x="202" y="431"/>
                  </a:cubicBezTo>
                  <a:cubicBezTo>
                    <a:pt x="229" y="424"/>
                    <a:pt x="229" y="424"/>
                    <a:pt x="229" y="424"/>
                  </a:cubicBezTo>
                  <a:cubicBezTo>
                    <a:pt x="250" y="448"/>
                    <a:pt x="250" y="448"/>
                    <a:pt x="250" y="448"/>
                  </a:cubicBezTo>
                  <a:cubicBezTo>
                    <a:pt x="269" y="441"/>
                    <a:pt x="269" y="441"/>
                    <a:pt x="269" y="441"/>
                  </a:cubicBezTo>
                  <a:cubicBezTo>
                    <a:pt x="269" y="441"/>
                    <a:pt x="283" y="465"/>
                    <a:pt x="302" y="458"/>
                  </a:cubicBezTo>
                  <a:cubicBezTo>
                    <a:pt x="325" y="455"/>
                    <a:pt x="318" y="432"/>
                    <a:pt x="329" y="433"/>
                  </a:cubicBezTo>
                  <a:cubicBezTo>
                    <a:pt x="344" y="433"/>
                    <a:pt x="347" y="449"/>
                    <a:pt x="347" y="449"/>
                  </a:cubicBezTo>
                  <a:cubicBezTo>
                    <a:pt x="380" y="462"/>
                    <a:pt x="380" y="462"/>
                    <a:pt x="380" y="462"/>
                  </a:cubicBezTo>
                  <a:cubicBezTo>
                    <a:pt x="396" y="451"/>
                    <a:pt x="396" y="451"/>
                    <a:pt x="396" y="451"/>
                  </a:cubicBezTo>
                  <a:cubicBezTo>
                    <a:pt x="396" y="459"/>
                    <a:pt x="396" y="459"/>
                    <a:pt x="396" y="459"/>
                  </a:cubicBezTo>
                  <a:cubicBezTo>
                    <a:pt x="425" y="468"/>
                    <a:pt x="425" y="468"/>
                    <a:pt x="425" y="468"/>
                  </a:cubicBezTo>
                  <a:cubicBezTo>
                    <a:pt x="416" y="510"/>
                    <a:pt x="416" y="510"/>
                    <a:pt x="416" y="510"/>
                  </a:cubicBezTo>
                  <a:cubicBezTo>
                    <a:pt x="416" y="510"/>
                    <a:pt x="407" y="540"/>
                    <a:pt x="418" y="540"/>
                  </a:cubicBezTo>
                  <a:cubicBezTo>
                    <a:pt x="433" y="541"/>
                    <a:pt x="463" y="542"/>
                    <a:pt x="462" y="558"/>
                  </a:cubicBezTo>
                  <a:cubicBezTo>
                    <a:pt x="457" y="577"/>
                    <a:pt x="430" y="606"/>
                    <a:pt x="430" y="606"/>
                  </a:cubicBezTo>
                  <a:cubicBezTo>
                    <a:pt x="430" y="606"/>
                    <a:pt x="395" y="631"/>
                    <a:pt x="388" y="631"/>
                  </a:cubicBezTo>
                  <a:cubicBezTo>
                    <a:pt x="365" y="630"/>
                    <a:pt x="365" y="630"/>
                    <a:pt x="365" y="630"/>
                  </a:cubicBezTo>
                  <a:cubicBezTo>
                    <a:pt x="338" y="663"/>
                    <a:pt x="338" y="663"/>
                    <a:pt x="338" y="663"/>
                  </a:cubicBezTo>
                  <a:cubicBezTo>
                    <a:pt x="311" y="661"/>
                    <a:pt x="311" y="661"/>
                    <a:pt x="311" y="661"/>
                  </a:cubicBezTo>
                  <a:cubicBezTo>
                    <a:pt x="321" y="704"/>
                    <a:pt x="321" y="704"/>
                    <a:pt x="321" y="704"/>
                  </a:cubicBezTo>
                  <a:cubicBezTo>
                    <a:pt x="287" y="794"/>
                    <a:pt x="287" y="794"/>
                    <a:pt x="287" y="794"/>
                  </a:cubicBezTo>
                  <a:cubicBezTo>
                    <a:pt x="293" y="821"/>
                    <a:pt x="293" y="821"/>
                    <a:pt x="293" y="821"/>
                  </a:cubicBezTo>
                  <a:cubicBezTo>
                    <a:pt x="273" y="839"/>
                    <a:pt x="273" y="839"/>
                    <a:pt x="273" y="839"/>
                  </a:cubicBezTo>
                  <a:cubicBezTo>
                    <a:pt x="273" y="839"/>
                    <a:pt x="247" y="834"/>
                    <a:pt x="246" y="853"/>
                  </a:cubicBezTo>
                  <a:cubicBezTo>
                    <a:pt x="246" y="869"/>
                    <a:pt x="260" y="896"/>
                    <a:pt x="260" y="896"/>
                  </a:cubicBezTo>
                  <a:cubicBezTo>
                    <a:pt x="239" y="933"/>
                    <a:pt x="239" y="933"/>
                    <a:pt x="239" y="933"/>
                  </a:cubicBezTo>
                  <a:cubicBezTo>
                    <a:pt x="228" y="933"/>
                    <a:pt x="228" y="933"/>
                    <a:pt x="228" y="933"/>
                  </a:cubicBezTo>
                  <a:cubicBezTo>
                    <a:pt x="215" y="963"/>
                    <a:pt x="215" y="963"/>
                    <a:pt x="215" y="963"/>
                  </a:cubicBezTo>
                  <a:cubicBezTo>
                    <a:pt x="119" y="939"/>
                    <a:pt x="119" y="939"/>
                    <a:pt x="119" y="939"/>
                  </a:cubicBezTo>
                  <a:cubicBezTo>
                    <a:pt x="139" y="994"/>
                    <a:pt x="139" y="994"/>
                    <a:pt x="139" y="994"/>
                  </a:cubicBezTo>
                  <a:cubicBezTo>
                    <a:pt x="139" y="994"/>
                    <a:pt x="154" y="987"/>
                    <a:pt x="154" y="994"/>
                  </a:cubicBezTo>
                  <a:cubicBezTo>
                    <a:pt x="153" y="1006"/>
                    <a:pt x="142" y="1020"/>
                    <a:pt x="142" y="1020"/>
                  </a:cubicBezTo>
                  <a:cubicBezTo>
                    <a:pt x="161" y="1086"/>
                    <a:pt x="161" y="1086"/>
                    <a:pt x="161" y="1086"/>
                  </a:cubicBezTo>
                  <a:cubicBezTo>
                    <a:pt x="161" y="1086"/>
                    <a:pt x="199" y="1081"/>
                    <a:pt x="190" y="1103"/>
                  </a:cubicBezTo>
                  <a:cubicBezTo>
                    <a:pt x="182" y="1126"/>
                    <a:pt x="154" y="1155"/>
                    <a:pt x="154" y="1155"/>
                  </a:cubicBezTo>
                  <a:cubicBezTo>
                    <a:pt x="116" y="1165"/>
                    <a:pt x="116" y="1165"/>
                    <a:pt x="116" y="1165"/>
                  </a:cubicBezTo>
                  <a:cubicBezTo>
                    <a:pt x="84" y="1224"/>
                    <a:pt x="84" y="1224"/>
                    <a:pt x="84" y="1224"/>
                  </a:cubicBezTo>
                  <a:cubicBezTo>
                    <a:pt x="110" y="1294"/>
                    <a:pt x="110" y="1294"/>
                    <a:pt x="110" y="1294"/>
                  </a:cubicBezTo>
                  <a:cubicBezTo>
                    <a:pt x="144" y="1296"/>
                    <a:pt x="144" y="1296"/>
                    <a:pt x="144" y="1296"/>
                  </a:cubicBezTo>
                  <a:cubicBezTo>
                    <a:pt x="136" y="1307"/>
                    <a:pt x="136" y="1307"/>
                    <a:pt x="136" y="1307"/>
                  </a:cubicBezTo>
                  <a:cubicBezTo>
                    <a:pt x="123" y="1333"/>
                    <a:pt x="123" y="1333"/>
                    <a:pt x="123" y="1333"/>
                  </a:cubicBezTo>
                  <a:cubicBezTo>
                    <a:pt x="71" y="1335"/>
                    <a:pt x="71" y="1335"/>
                    <a:pt x="71" y="1335"/>
                  </a:cubicBezTo>
                  <a:cubicBezTo>
                    <a:pt x="62" y="1361"/>
                    <a:pt x="62" y="1361"/>
                    <a:pt x="62" y="1361"/>
                  </a:cubicBezTo>
                  <a:cubicBezTo>
                    <a:pt x="62" y="1361"/>
                    <a:pt x="36" y="1367"/>
                    <a:pt x="24" y="1390"/>
                  </a:cubicBezTo>
                  <a:cubicBezTo>
                    <a:pt x="8" y="1408"/>
                    <a:pt x="0" y="1419"/>
                    <a:pt x="0" y="1419"/>
                  </a:cubicBezTo>
                  <a:cubicBezTo>
                    <a:pt x="6" y="1446"/>
                    <a:pt x="6" y="1446"/>
                    <a:pt x="6" y="1446"/>
                  </a:cubicBezTo>
                  <a:cubicBezTo>
                    <a:pt x="3" y="1507"/>
                    <a:pt x="3" y="1507"/>
                    <a:pt x="3" y="1507"/>
                  </a:cubicBezTo>
                  <a:cubicBezTo>
                    <a:pt x="62" y="1522"/>
                    <a:pt x="62" y="1522"/>
                    <a:pt x="62" y="1522"/>
                  </a:cubicBezTo>
                  <a:cubicBezTo>
                    <a:pt x="73" y="1534"/>
                    <a:pt x="73" y="1534"/>
                    <a:pt x="73" y="1534"/>
                  </a:cubicBezTo>
                  <a:cubicBezTo>
                    <a:pt x="81" y="1522"/>
                    <a:pt x="81" y="1522"/>
                    <a:pt x="81" y="1522"/>
                  </a:cubicBezTo>
                  <a:cubicBezTo>
                    <a:pt x="108" y="1512"/>
                    <a:pt x="108" y="1512"/>
                    <a:pt x="108" y="1512"/>
                  </a:cubicBezTo>
                  <a:cubicBezTo>
                    <a:pt x="96" y="1527"/>
                    <a:pt x="96" y="1527"/>
                    <a:pt x="96" y="1527"/>
                  </a:cubicBezTo>
                  <a:cubicBezTo>
                    <a:pt x="92" y="1538"/>
                    <a:pt x="92" y="1538"/>
                    <a:pt x="92" y="1538"/>
                  </a:cubicBezTo>
                  <a:cubicBezTo>
                    <a:pt x="92" y="1538"/>
                    <a:pt x="113" y="1562"/>
                    <a:pt x="131" y="1578"/>
                  </a:cubicBezTo>
                  <a:cubicBezTo>
                    <a:pt x="152" y="1599"/>
                    <a:pt x="165" y="1645"/>
                    <a:pt x="165" y="1645"/>
                  </a:cubicBezTo>
                  <a:cubicBezTo>
                    <a:pt x="170" y="1634"/>
                    <a:pt x="170" y="1634"/>
                    <a:pt x="170" y="1634"/>
                  </a:cubicBezTo>
                  <a:cubicBezTo>
                    <a:pt x="170" y="1634"/>
                    <a:pt x="176" y="1649"/>
                    <a:pt x="169" y="1657"/>
                  </a:cubicBezTo>
                  <a:cubicBezTo>
                    <a:pt x="161" y="1660"/>
                    <a:pt x="150" y="1660"/>
                    <a:pt x="150" y="1660"/>
                  </a:cubicBezTo>
                  <a:cubicBezTo>
                    <a:pt x="152" y="1686"/>
                    <a:pt x="152" y="1686"/>
                    <a:pt x="152" y="1686"/>
                  </a:cubicBezTo>
                  <a:cubicBezTo>
                    <a:pt x="167" y="1687"/>
                    <a:pt x="167" y="1687"/>
                    <a:pt x="167" y="1687"/>
                  </a:cubicBezTo>
                  <a:cubicBezTo>
                    <a:pt x="166" y="1702"/>
                    <a:pt x="166" y="1702"/>
                    <a:pt x="166" y="1702"/>
                  </a:cubicBezTo>
                  <a:cubicBezTo>
                    <a:pt x="178" y="1703"/>
                    <a:pt x="178" y="1703"/>
                    <a:pt x="178" y="1703"/>
                  </a:cubicBezTo>
                  <a:cubicBezTo>
                    <a:pt x="184" y="1722"/>
                    <a:pt x="184" y="1722"/>
                    <a:pt x="184" y="1722"/>
                  </a:cubicBezTo>
                  <a:cubicBezTo>
                    <a:pt x="176" y="1730"/>
                    <a:pt x="176" y="1730"/>
                    <a:pt x="176" y="1730"/>
                  </a:cubicBezTo>
                  <a:cubicBezTo>
                    <a:pt x="170" y="1714"/>
                    <a:pt x="170" y="1714"/>
                    <a:pt x="170" y="1714"/>
                  </a:cubicBezTo>
                  <a:cubicBezTo>
                    <a:pt x="162" y="1714"/>
                    <a:pt x="162" y="1714"/>
                    <a:pt x="162" y="1714"/>
                  </a:cubicBezTo>
                  <a:cubicBezTo>
                    <a:pt x="188" y="1803"/>
                    <a:pt x="188" y="1803"/>
                    <a:pt x="188" y="1803"/>
                  </a:cubicBezTo>
                  <a:cubicBezTo>
                    <a:pt x="221" y="1812"/>
                    <a:pt x="221" y="1812"/>
                    <a:pt x="221" y="1812"/>
                  </a:cubicBezTo>
                  <a:cubicBezTo>
                    <a:pt x="231" y="1839"/>
                    <a:pt x="231" y="1839"/>
                    <a:pt x="231" y="1839"/>
                  </a:cubicBezTo>
                  <a:cubicBezTo>
                    <a:pt x="257" y="1856"/>
                    <a:pt x="257" y="1856"/>
                    <a:pt x="257" y="1856"/>
                  </a:cubicBezTo>
                  <a:cubicBezTo>
                    <a:pt x="260" y="1868"/>
                    <a:pt x="260" y="1868"/>
                    <a:pt x="260" y="1868"/>
                  </a:cubicBezTo>
                  <a:cubicBezTo>
                    <a:pt x="279" y="1857"/>
                    <a:pt x="279" y="1857"/>
                    <a:pt x="279" y="1857"/>
                  </a:cubicBezTo>
                  <a:cubicBezTo>
                    <a:pt x="298" y="1862"/>
                    <a:pt x="298" y="1862"/>
                    <a:pt x="298" y="1862"/>
                  </a:cubicBezTo>
                  <a:cubicBezTo>
                    <a:pt x="298" y="1862"/>
                    <a:pt x="298" y="1846"/>
                    <a:pt x="302" y="1843"/>
                  </a:cubicBezTo>
                  <a:cubicBezTo>
                    <a:pt x="310" y="1835"/>
                    <a:pt x="321" y="1851"/>
                    <a:pt x="321" y="1851"/>
                  </a:cubicBezTo>
                  <a:cubicBezTo>
                    <a:pt x="364" y="1800"/>
                    <a:pt x="364" y="1800"/>
                    <a:pt x="364" y="1800"/>
                  </a:cubicBezTo>
                  <a:cubicBezTo>
                    <a:pt x="421" y="1791"/>
                    <a:pt x="421" y="1791"/>
                    <a:pt x="421" y="1791"/>
                  </a:cubicBezTo>
                  <a:cubicBezTo>
                    <a:pt x="421" y="1791"/>
                    <a:pt x="435" y="1803"/>
                    <a:pt x="466" y="1789"/>
                  </a:cubicBezTo>
                  <a:cubicBezTo>
                    <a:pt x="496" y="1776"/>
                    <a:pt x="512" y="1765"/>
                    <a:pt x="512" y="1765"/>
                  </a:cubicBezTo>
                  <a:cubicBezTo>
                    <a:pt x="549" y="1770"/>
                    <a:pt x="549" y="1770"/>
                    <a:pt x="549" y="1770"/>
                  </a:cubicBezTo>
                  <a:cubicBezTo>
                    <a:pt x="642" y="1779"/>
                    <a:pt x="642" y="1779"/>
                    <a:pt x="642" y="1779"/>
                  </a:cubicBezTo>
                  <a:cubicBezTo>
                    <a:pt x="693" y="1804"/>
                    <a:pt x="693" y="1804"/>
                    <a:pt x="693" y="1804"/>
                  </a:cubicBezTo>
                  <a:cubicBezTo>
                    <a:pt x="731" y="1802"/>
                    <a:pt x="731" y="1802"/>
                    <a:pt x="731" y="1802"/>
                  </a:cubicBezTo>
                  <a:cubicBezTo>
                    <a:pt x="819" y="1833"/>
                    <a:pt x="819" y="1833"/>
                    <a:pt x="819" y="1833"/>
                  </a:cubicBezTo>
                  <a:cubicBezTo>
                    <a:pt x="841" y="1834"/>
                    <a:pt x="841" y="1834"/>
                    <a:pt x="841" y="1834"/>
                  </a:cubicBezTo>
                  <a:cubicBezTo>
                    <a:pt x="841" y="1834"/>
                    <a:pt x="854" y="1804"/>
                    <a:pt x="887" y="1809"/>
                  </a:cubicBezTo>
                  <a:cubicBezTo>
                    <a:pt x="925" y="1815"/>
                    <a:pt x="927" y="1850"/>
                    <a:pt x="927" y="1850"/>
                  </a:cubicBezTo>
                  <a:cubicBezTo>
                    <a:pt x="966" y="1821"/>
                    <a:pt x="966" y="1821"/>
                    <a:pt x="966" y="1821"/>
                  </a:cubicBezTo>
                  <a:cubicBezTo>
                    <a:pt x="988" y="1810"/>
                    <a:pt x="988" y="1810"/>
                    <a:pt x="988" y="1810"/>
                  </a:cubicBezTo>
                  <a:cubicBezTo>
                    <a:pt x="1014" y="1750"/>
                    <a:pt x="1014" y="1750"/>
                    <a:pt x="1014" y="1750"/>
                  </a:cubicBezTo>
                  <a:cubicBezTo>
                    <a:pt x="1068" y="1715"/>
                    <a:pt x="1068" y="1715"/>
                    <a:pt x="1068" y="1715"/>
                  </a:cubicBezTo>
                  <a:cubicBezTo>
                    <a:pt x="1083" y="1715"/>
                    <a:pt x="1083" y="1715"/>
                    <a:pt x="1083" y="1715"/>
                  </a:cubicBezTo>
                  <a:cubicBezTo>
                    <a:pt x="1083" y="1715"/>
                    <a:pt x="1095" y="1689"/>
                    <a:pt x="1110" y="1690"/>
                  </a:cubicBezTo>
                  <a:cubicBezTo>
                    <a:pt x="1129" y="1687"/>
                    <a:pt x="1147" y="1707"/>
                    <a:pt x="1147" y="1707"/>
                  </a:cubicBezTo>
                  <a:cubicBezTo>
                    <a:pt x="1147" y="1707"/>
                    <a:pt x="1166" y="1697"/>
                    <a:pt x="1170" y="1697"/>
                  </a:cubicBezTo>
                  <a:cubicBezTo>
                    <a:pt x="1177" y="1697"/>
                    <a:pt x="1184" y="1705"/>
                    <a:pt x="1184" y="1705"/>
                  </a:cubicBezTo>
                  <a:cubicBezTo>
                    <a:pt x="1237" y="1700"/>
                    <a:pt x="1237" y="1700"/>
                    <a:pt x="1237" y="1700"/>
                  </a:cubicBezTo>
                  <a:cubicBezTo>
                    <a:pt x="1234" y="1673"/>
                    <a:pt x="1234" y="1673"/>
                    <a:pt x="1234" y="1673"/>
                  </a:cubicBezTo>
                  <a:cubicBezTo>
                    <a:pt x="1222" y="1688"/>
                    <a:pt x="1222" y="1688"/>
                    <a:pt x="1222" y="1688"/>
                  </a:cubicBezTo>
                  <a:cubicBezTo>
                    <a:pt x="1208" y="1668"/>
                    <a:pt x="1208" y="1668"/>
                    <a:pt x="1208" y="1668"/>
                  </a:cubicBezTo>
                  <a:cubicBezTo>
                    <a:pt x="1233" y="1619"/>
                    <a:pt x="1233" y="1619"/>
                    <a:pt x="1233" y="1619"/>
                  </a:cubicBezTo>
                  <a:cubicBezTo>
                    <a:pt x="1252" y="1616"/>
                    <a:pt x="1252" y="1616"/>
                    <a:pt x="1252" y="1616"/>
                  </a:cubicBezTo>
                  <a:cubicBezTo>
                    <a:pt x="1252" y="1616"/>
                    <a:pt x="1260" y="1590"/>
                    <a:pt x="1268" y="1579"/>
                  </a:cubicBezTo>
                  <a:cubicBezTo>
                    <a:pt x="1276" y="1568"/>
                    <a:pt x="1287" y="1572"/>
                    <a:pt x="1287" y="1572"/>
                  </a:cubicBezTo>
                  <a:cubicBezTo>
                    <a:pt x="1296" y="1542"/>
                    <a:pt x="1296" y="1542"/>
                    <a:pt x="1296" y="1542"/>
                  </a:cubicBezTo>
                  <a:cubicBezTo>
                    <a:pt x="1311" y="1547"/>
                    <a:pt x="1311" y="1547"/>
                    <a:pt x="1311" y="1547"/>
                  </a:cubicBezTo>
                  <a:cubicBezTo>
                    <a:pt x="1346" y="1510"/>
                    <a:pt x="1346" y="1510"/>
                    <a:pt x="1346" y="1510"/>
                  </a:cubicBezTo>
                  <a:cubicBezTo>
                    <a:pt x="1403" y="1494"/>
                    <a:pt x="1403" y="1494"/>
                    <a:pt x="1403" y="1494"/>
                  </a:cubicBezTo>
                  <a:cubicBezTo>
                    <a:pt x="1434" y="1468"/>
                    <a:pt x="1434" y="1468"/>
                    <a:pt x="1434" y="1468"/>
                  </a:cubicBezTo>
                  <a:cubicBezTo>
                    <a:pt x="1435" y="1445"/>
                    <a:pt x="1435" y="1445"/>
                    <a:pt x="1435" y="1445"/>
                  </a:cubicBezTo>
                  <a:cubicBezTo>
                    <a:pt x="1435" y="1445"/>
                    <a:pt x="1413" y="1444"/>
                    <a:pt x="1399" y="1428"/>
                  </a:cubicBezTo>
                  <a:cubicBezTo>
                    <a:pt x="1384" y="1416"/>
                    <a:pt x="1368" y="1293"/>
                    <a:pt x="1368" y="1293"/>
                  </a:cubicBezTo>
                  <a:cubicBezTo>
                    <a:pt x="1455" y="1190"/>
                    <a:pt x="1455" y="1190"/>
                    <a:pt x="1455" y="1190"/>
                  </a:cubicBezTo>
                  <a:cubicBezTo>
                    <a:pt x="1460" y="1160"/>
                    <a:pt x="1460" y="1160"/>
                    <a:pt x="1460" y="1160"/>
                  </a:cubicBezTo>
                  <a:cubicBezTo>
                    <a:pt x="1475" y="1164"/>
                    <a:pt x="1475" y="1164"/>
                    <a:pt x="1475" y="1164"/>
                  </a:cubicBezTo>
                  <a:cubicBezTo>
                    <a:pt x="1533" y="1106"/>
                    <a:pt x="1533" y="1106"/>
                    <a:pt x="1533" y="1106"/>
                  </a:cubicBezTo>
                  <a:cubicBezTo>
                    <a:pt x="1533" y="1106"/>
                    <a:pt x="1561" y="1065"/>
                    <a:pt x="1573" y="1058"/>
                  </a:cubicBezTo>
                  <a:cubicBezTo>
                    <a:pt x="1585" y="1047"/>
                    <a:pt x="1596" y="1052"/>
                    <a:pt x="1596" y="1052"/>
                  </a:cubicBezTo>
                  <a:cubicBezTo>
                    <a:pt x="1592" y="1059"/>
                    <a:pt x="1592" y="1059"/>
                    <a:pt x="1592" y="1059"/>
                  </a:cubicBezTo>
                  <a:cubicBezTo>
                    <a:pt x="1580" y="1058"/>
                    <a:pt x="1580" y="1058"/>
                    <a:pt x="1580" y="1058"/>
                  </a:cubicBezTo>
                  <a:cubicBezTo>
                    <a:pt x="1580" y="1066"/>
                    <a:pt x="1580" y="1066"/>
                    <a:pt x="1580" y="1066"/>
                  </a:cubicBezTo>
                  <a:cubicBezTo>
                    <a:pt x="1591" y="1070"/>
                    <a:pt x="1591" y="1070"/>
                    <a:pt x="1591" y="1070"/>
                  </a:cubicBezTo>
                  <a:cubicBezTo>
                    <a:pt x="1607" y="1052"/>
                    <a:pt x="1607" y="1052"/>
                    <a:pt x="1607" y="1052"/>
                  </a:cubicBezTo>
                  <a:cubicBezTo>
                    <a:pt x="1607" y="1052"/>
                    <a:pt x="1626" y="1049"/>
                    <a:pt x="1634" y="1042"/>
                  </a:cubicBezTo>
                  <a:cubicBezTo>
                    <a:pt x="1638" y="1038"/>
                    <a:pt x="1609" y="1014"/>
                    <a:pt x="1609" y="1014"/>
                  </a:cubicBezTo>
                  <a:cubicBezTo>
                    <a:pt x="1663" y="963"/>
                    <a:pt x="1663" y="963"/>
                    <a:pt x="1663" y="963"/>
                  </a:cubicBezTo>
                  <a:cubicBezTo>
                    <a:pt x="1697" y="965"/>
                    <a:pt x="1697" y="965"/>
                    <a:pt x="1697" y="965"/>
                  </a:cubicBezTo>
                  <a:cubicBezTo>
                    <a:pt x="1709" y="954"/>
                    <a:pt x="1709" y="954"/>
                    <a:pt x="1709" y="954"/>
                  </a:cubicBezTo>
                  <a:cubicBezTo>
                    <a:pt x="1709" y="954"/>
                    <a:pt x="1762" y="945"/>
                    <a:pt x="1784" y="946"/>
                  </a:cubicBezTo>
                  <a:cubicBezTo>
                    <a:pt x="1803" y="947"/>
                    <a:pt x="1847" y="949"/>
                    <a:pt x="1870" y="938"/>
                  </a:cubicBezTo>
                  <a:cubicBezTo>
                    <a:pt x="1893" y="928"/>
                    <a:pt x="1882" y="920"/>
                    <a:pt x="1909" y="906"/>
                  </a:cubicBezTo>
                  <a:cubicBezTo>
                    <a:pt x="1940" y="888"/>
                    <a:pt x="2030" y="873"/>
                    <a:pt x="2054" y="855"/>
                  </a:cubicBezTo>
                  <a:cubicBezTo>
                    <a:pt x="2077" y="837"/>
                    <a:pt x="2086" y="807"/>
                    <a:pt x="2083" y="795"/>
                  </a:cubicBezTo>
                  <a:cubicBezTo>
                    <a:pt x="2083" y="784"/>
                    <a:pt x="2073" y="772"/>
                    <a:pt x="2077" y="761"/>
                  </a:cubicBezTo>
                  <a:cubicBezTo>
                    <a:pt x="2081" y="750"/>
                    <a:pt x="2095" y="762"/>
                    <a:pt x="2103" y="754"/>
                  </a:cubicBezTo>
                  <a:cubicBezTo>
                    <a:pt x="2115" y="751"/>
                    <a:pt x="2115" y="736"/>
                    <a:pt x="2115" y="736"/>
                  </a:cubicBezTo>
                  <a:cubicBezTo>
                    <a:pt x="2093" y="723"/>
                    <a:pt x="2093" y="723"/>
                    <a:pt x="2093" y="723"/>
                  </a:cubicBezTo>
                  <a:cubicBezTo>
                    <a:pt x="2090" y="708"/>
                    <a:pt x="2090" y="708"/>
                    <a:pt x="2090" y="708"/>
                  </a:cubicBezTo>
                  <a:cubicBezTo>
                    <a:pt x="2068" y="707"/>
                    <a:pt x="2068" y="707"/>
                    <a:pt x="2068" y="707"/>
                  </a:cubicBezTo>
                  <a:cubicBezTo>
                    <a:pt x="2068" y="707"/>
                    <a:pt x="2065" y="695"/>
                    <a:pt x="2043" y="68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6" name="Freeform 592">
              <a:extLst>
                <a:ext uri="{FF2B5EF4-FFF2-40B4-BE49-F238E27FC236}">
                  <a16:creationId xmlns:a16="http://schemas.microsoft.com/office/drawing/2014/main" id="{F4FE6362-471F-4628-8B9A-574D9C72EC7B}"/>
                </a:ext>
              </a:extLst>
            </p:cNvPr>
            <p:cNvSpPr>
              <a:spLocks/>
            </p:cNvSpPr>
            <p:nvPr/>
          </p:nvSpPr>
          <p:spPr bwMode="gray">
            <a:xfrm>
              <a:off x="4614227" y="5572759"/>
              <a:ext cx="19138" cy="17543"/>
            </a:xfrm>
            <a:custGeom>
              <a:avLst/>
              <a:gdLst>
                <a:gd name="T0" fmla="*/ 3 w 12"/>
                <a:gd name="T1" fmla="*/ 0 h 11"/>
                <a:gd name="T2" fmla="*/ 0 w 12"/>
                <a:gd name="T3" fmla="*/ 5 h 11"/>
                <a:gd name="T4" fmla="*/ 1 w 12"/>
                <a:gd name="T5" fmla="*/ 11 h 11"/>
                <a:gd name="T6" fmla="*/ 5 w 12"/>
                <a:gd name="T7" fmla="*/ 7 h 11"/>
                <a:gd name="T8" fmla="*/ 10 w 12"/>
                <a:gd name="T9" fmla="*/ 11 h 11"/>
                <a:gd name="T10" fmla="*/ 12 w 12"/>
                <a:gd name="T11" fmla="*/ 9 h 11"/>
                <a:gd name="T12" fmla="*/ 8 w 12"/>
                <a:gd name="T13" fmla="*/ 6 h 11"/>
                <a:gd name="T14" fmla="*/ 3 w 12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1">
                  <a:moveTo>
                    <a:pt x="3" y="0"/>
                  </a:moveTo>
                  <a:lnTo>
                    <a:pt x="0" y="5"/>
                  </a:lnTo>
                  <a:lnTo>
                    <a:pt x="1" y="11"/>
                  </a:lnTo>
                  <a:lnTo>
                    <a:pt x="5" y="7"/>
                  </a:lnTo>
                  <a:lnTo>
                    <a:pt x="10" y="11"/>
                  </a:lnTo>
                  <a:lnTo>
                    <a:pt x="12" y="9"/>
                  </a:lnTo>
                  <a:lnTo>
                    <a:pt x="8" y="6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7" name="Freeform 593">
              <a:extLst>
                <a:ext uri="{FF2B5EF4-FFF2-40B4-BE49-F238E27FC236}">
                  <a16:creationId xmlns:a16="http://schemas.microsoft.com/office/drawing/2014/main" id="{EB427C38-4006-4C82-A883-45BF09C85781}"/>
                </a:ext>
              </a:extLst>
            </p:cNvPr>
            <p:cNvSpPr>
              <a:spLocks/>
            </p:cNvSpPr>
            <p:nvPr/>
          </p:nvSpPr>
          <p:spPr bwMode="gray">
            <a:xfrm>
              <a:off x="4603064" y="5531294"/>
              <a:ext cx="43060" cy="35086"/>
            </a:xfrm>
            <a:custGeom>
              <a:avLst/>
              <a:gdLst>
                <a:gd name="T0" fmla="*/ 62 w 81"/>
                <a:gd name="T1" fmla="*/ 1 h 64"/>
                <a:gd name="T2" fmla="*/ 17 w 81"/>
                <a:gd name="T3" fmla="*/ 7 h 64"/>
                <a:gd name="T4" fmla="*/ 20 w 81"/>
                <a:gd name="T5" fmla="*/ 26 h 64"/>
                <a:gd name="T6" fmla="*/ 5 w 81"/>
                <a:gd name="T7" fmla="*/ 29 h 64"/>
                <a:gd name="T8" fmla="*/ 0 w 81"/>
                <a:gd name="T9" fmla="*/ 48 h 64"/>
                <a:gd name="T10" fmla="*/ 15 w 81"/>
                <a:gd name="T11" fmla="*/ 60 h 64"/>
                <a:gd name="T12" fmla="*/ 22 w 81"/>
                <a:gd name="T13" fmla="*/ 56 h 64"/>
                <a:gd name="T14" fmla="*/ 26 w 81"/>
                <a:gd name="T15" fmla="*/ 64 h 64"/>
                <a:gd name="T16" fmla="*/ 34 w 81"/>
                <a:gd name="T17" fmla="*/ 46 h 64"/>
                <a:gd name="T18" fmla="*/ 45 w 81"/>
                <a:gd name="T19" fmla="*/ 46 h 64"/>
                <a:gd name="T20" fmla="*/ 72 w 81"/>
                <a:gd name="T21" fmla="*/ 28 h 64"/>
                <a:gd name="T22" fmla="*/ 62 w 81"/>
                <a:gd name="T23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" h="64">
                  <a:moveTo>
                    <a:pt x="62" y="1"/>
                  </a:moveTo>
                  <a:cubicBezTo>
                    <a:pt x="47" y="0"/>
                    <a:pt x="17" y="7"/>
                    <a:pt x="17" y="7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6" y="64"/>
                    <a:pt x="26" y="64"/>
                    <a:pt x="26" y="64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45" y="46"/>
                    <a:pt x="45" y="46"/>
                    <a:pt x="45" y="46"/>
                  </a:cubicBezTo>
                  <a:cubicBezTo>
                    <a:pt x="72" y="28"/>
                    <a:pt x="72" y="28"/>
                    <a:pt x="72" y="28"/>
                  </a:cubicBezTo>
                  <a:cubicBezTo>
                    <a:pt x="72" y="28"/>
                    <a:pt x="81" y="2"/>
                    <a:pt x="62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8" name="Freeform 594">
              <a:extLst>
                <a:ext uri="{FF2B5EF4-FFF2-40B4-BE49-F238E27FC236}">
                  <a16:creationId xmlns:a16="http://schemas.microsoft.com/office/drawing/2014/main" id="{4555437B-24C9-426B-9801-DA3282EA8BD5}"/>
                </a:ext>
              </a:extLst>
            </p:cNvPr>
            <p:cNvSpPr>
              <a:spLocks/>
            </p:cNvSpPr>
            <p:nvPr/>
          </p:nvSpPr>
          <p:spPr bwMode="gray">
            <a:xfrm>
              <a:off x="5622146" y="5906075"/>
              <a:ext cx="19138" cy="22327"/>
            </a:xfrm>
            <a:custGeom>
              <a:avLst/>
              <a:gdLst>
                <a:gd name="T0" fmla="*/ 18 w 36"/>
                <a:gd name="T1" fmla="*/ 16 h 43"/>
                <a:gd name="T2" fmla="*/ 3 w 36"/>
                <a:gd name="T3" fmla="*/ 15 h 43"/>
                <a:gd name="T4" fmla="*/ 2 w 36"/>
                <a:gd name="T5" fmla="*/ 30 h 43"/>
                <a:gd name="T6" fmla="*/ 18 w 36"/>
                <a:gd name="T7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43">
                  <a:moveTo>
                    <a:pt x="18" y="16"/>
                  </a:moveTo>
                  <a:cubicBezTo>
                    <a:pt x="0" y="0"/>
                    <a:pt x="3" y="15"/>
                    <a:pt x="3" y="15"/>
                  </a:cubicBezTo>
                  <a:cubicBezTo>
                    <a:pt x="2" y="30"/>
                    <a:pt x="2" y="30"/>
                    <a:pt x="2" y="30"/>
                  </a:cubicBezTo>
                  <a:cubicBezTo>
                    <a:pt x="28" y="43"/>
                    <a:pt x="36" y="32"/>
                    <a:pt x="18" y="1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9" name="Freeform 595">
              <a:extLst>
                <a:ext uri="{FF2B5EF4-FFF2-40B4-BE49-F238E27FC236}">
                  <a16:creationId xmlns:a16="http://schemas.microsoft.com/office/drawing/2014/main" id="{06DE4756-8C1E-48B9-B55F-BA80468F7FEC}"/>
                </a:ext>
              </a:extLst>
            </p:cNvPr>
            <p:cNvSpPr>
              <a:spLocks/>
            </p:cNvSpPr>
            <p:nvPr/>
          </p:nvSpPr>
          <p:spPr bwMode="gray">
            <a:xfrm>
              <a:off x="5542405" y="5226686"/>
              <a:ext cx="17543" cy="9569"/>
            </a:xfrm>
            <a:custGeom>
              <a:avLst/>
              <a:gdLst>
                <a:gd name="T0" fmla="*/ 19 w 34"/>
                <a:gd name="T1" fmla="*/ 0 h 19"/>
                <a:gd name="T2" fmla="*/ 14 w 34"/>
                <a:gd name="T3" fmla="*/ 19 h 19"/>
                <a:gd name="T4" fmla="*/ 19 w 34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4" h="19">
                  <a:moveTo>
                    <a:pt x="19" y="0"/>
                  </a:moveTo>
                  <a:cubicBezTo>
                    <a:pt x="0" y="3"/>
                    <a:pt x="14" y="19"/>
                    <a:pt x="14" y="19"/>
                  </a:cubicBezTo>
                  <a:cubicBezTo>
                    <a:pt x="26" y="19"/>
                    <a:pt x="34" y="1"/>
                    <a:pt x="19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0" name="Freeform 596">
              <a:extLst>
                <a:ext uri="{FF2B5EF4-FFF2-40B4-BE49-F238E27FC236}">
                  <a16:creationId xmlns:a16="http://schemas.microsoft.com/office/drawing/2014/main" id="{8CBBB09D-CF01-41BF-9C65-D260D7F489D9}"/>
                </a:ext>
              </a:extLst>
            </p:cNvPr>
            <p:cNvSpPr>
              <a:spLocks/>
            </p:cNvSpPr>
            <p:nvPr/>
          </p:nvSpPr>
          <p:spPr bwMode="gray">
            <a:xfrm>
              <a:off x="5902832" y="5698750"/>
              <a:ext cx="15948" cy="7975"/>
            </a:xfrm>
            <a:custGeom>
              <a:avLst/>
              <a:gdLst>
                <a:gd name="T0" fmla="*/ 15 w 30"/>
                <a:gd name="T1" fmla="*/ 1 h 16"/>
                <a:gd name="T2" fmla="*/ 10 w 30"/>
                <a:gd name="T3" fmla="*/ 12 h 16"/>
                <a:gd name="T4" fmla="*/ 15 w 30"/>
                <a:gd name="T5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6">
                  <a:moveTo>
                    <a:pt x="15" y="1"/>
                  </a:moveTo>
                  <a:cubicBezTo>
                    <a:pt x="0" y="0"/>
                    <a:pt x="10" y="12"/>
                    <a:pt x="10" y="12"/>
                  </a:cubicBezTo>
                  <a:cubicBezTo>
                    <a:pt x="18" y="16"/>
                    <a:pt x="30" y="1"/>
                    <a:pt x="15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1" name="Freeform 597">
              <a:extLst>
                <a:ext uri="{FF2B5EF4-FFF2-40B4-BE49-F238E27FC236}">
                  <a16:creationId xmlns:a16="http://schemas.microsoft.com/office/drawing/2014/main" id="{595522A4-4045-480F-93D7-E70665009C7D}"/>
                </a:ext>
              </a:extLst>
            </p:cNvPr>
            <p:cNvSpPr>
              <a:spLocks/>
            </p:cNvSpPr>
            <p:nvPr/>
          </p:nvSpPr>
          <p:spPr bwMode="gray">
            <a:xfrm>
              <a:off x="5480208" y="5166084"/>
              <a:ext cx="33491" cy="19138"/>
            </a:xfrm>
            <a:custGeom>
              <a:avLst/>
              <a:gdLst>
                <a:gd name="T0" fmla="*/ 15 w 21"/>
                <a:gd name="T1" fmla="*/ 3 h 12"/>
                <a:gd name="T2" fmla="*/ 0 w 21"/>
                <a:gd name="T3" fmla="*/ 4 h 12"/>
                <a:gd name="T4" fmla="*/ 1 w 21"/>
                <a:gd name="T5" fmla="*/ 12 h 12"/>
                <a:gd name="T6" fmla="*/ 13 w 21"/>
                <a:gd name="T7" fmla="*/ 7 h 12"/>
                <a:gd name="T8" fmla="*/ 19 w 21"/>
                <a:gd name="T9" fmla="*/ 11 h 12"/>
                <a:gd name="T10" fmla="*/ 21 w 21"/>
                <a:gd name="T11" fmla="*/ 2 h 12"/>
                <a:gd name="T12" fmla="*/ 19 w 21"/>
                <a:gd name="T13" fmla="*/ 0 h 12"/>
                <a:gd name="T14" fmla="*/ 15 w 21"/>
                <a:gd name="T1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2">
                  <a:moveTo>
                    <a:pt x="15" y="3"/>
                  </a:moveTo>
                  <a:lnTo>
                    <a:pt x="0" y="4"/>
                  </a:lnTo>
                  <a:lnTo>
                    <a:pt x="1" y="12"/>
                  </a:lnTo>
                  <a:lnTo>
                    <a:pt x="13" y="7"/>
                  </a:lnTo>
                  <a:lnTo>
                    <a:pt x="19" y="11"/>
                  </a:lnTo>
                  <a:lnTo>
                    <a:pt x="21" y="2"/>
                  </a:lnTo>
                  <a:lnTo>
                    <a:pt x="19" y="0"/>
                  </a:lnTo>
                  <a:lnTo>
                    <a:pt x="15" y="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2" name="Freeform 598">
              <a:extLst>
                <a:ext uri="{FF2B5EF4-FFF2-40B4-BE49-F238E27FC236}">
                  <a16:creationId xmlns:a16="http://schemas.microsoft.com/office/drawing/2014/main" id="{74BDC492-E17F-44D3-AF89-AC5D62A168B0}"/>
                </a:ext>
              </a:extLst>
            </p:cNvPr>
            <p:cNvSpPr>
              <a:spLocks/>
            </p:cNvSpPr>
            <p:nvPr/>
          </p:nvSpPr>
          <p:spPr bwMode="gray">
            <a:xfrm>
              <a:off x="5915590" y="5721077"/>
              <a:ext cx="17543" cy="4785"/>
            </a:xfrm>
            <a:custGeom>
              <a:avLst/>
              <a:gdLst>
                <a:gd name="T0" fmla="*/ 14 w 33"/>
                <a:gd name="T1" fmla="*/ 9 h 9"/>
                <a:gd name="T2" fmla="*/ 15 w 33"/>
                <a:gd name="T3" fmla="*/ 1 h 9"/>
                <a:gd name="T4" fmla="*/ 14 w 33"/>
                <a:gd name="T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" h="9">
                  <a:moveTo>
                    <a:pt x="14" y="9"/>
                  </a:moveTo>
                  <a:cubicBezTo>
                    <a:pt x="22" y="9"/>
                    <a:pt x="33" y="2"/>
                    <a:pt x="15" y="1"/>
                  </a:cubicBezTo>
                  <a:cubicBezTo>
                    <a:pt x="0" y="0"/>
                    <a:pt x="14" y="9"/>
                    <a:pt x="14" y="9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3" name="Freeform 599">
              <a:extLst>
                <a:ext uri="{FF2B5EF4-FFF2-40B4-BE49-F238E27FC236}">
                  <a16:creationId xmlns:a16="http://schemas.microsoft.com/office/drawing/2014/main" id="{073BC23E-B6AA-4ACD-AC38-21C150A02826}"/>
                </a:ext>
              </a:extLst>
            </p:cNvPr>
            <p:cNvSpPr>
              <a:spLocks/>
            </p:cNvSpPr>
            <p:nvPr/>
          </p:nvSpPr>
          <p:spPr bwMode="gray">
            <a:xfrm>
              <a:off x="5657231" y="5775300"/>
              <a:ext cx="19138" cy="7975"/>
            </a:xfrm>
            <a:custGeom>
              <a:avLst/>
              <a:gdLst>
                <a:gd name="T0" fmla="*/ 19 w 34"/>
                <a:gd name="T1" fmla="*/ 5 h 16"/>
                <a:gd name="T2" fmla="*/ 0 w 34"/>
                <a:gd name="T3" fmla="*/ 8 h 16"/>
                <a:gd name="T4" fmla="*/ 11 w 34"/>
                <a:gd name="T5" fmla="*/ 12 h 16"/>
                <a:gd name="T6" fmla="*/ 19 w 34"/>
                <a:gd name="T7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6">
                  <a:moveTo>
                    <a:pt x="19" y="5"/>
                  </a:moveTo>
                  <a:cubicBezTo>
                    <a:pt x="0" y="0"/>
                    <a:pt x="0" y="8"/>
                    <a:pt x="0" y="8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8" y="16"/>
                    <a:pt x="34" y="6"/>
                    <a:pt x="19" y="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4" name="Freeform 600">
              <a:extLst>
                <a:ext uri="{FF2B5EF4-FFF2-40B4-BE49-F238E27FC236}">
                  <a16:creationId xmlns:a16="http://schemas.microsoft.com/office/drawing/2014/main" id="{C8E8BDC4-45B0-45BA-9049-752AC474BDB2}"/>
                </a:ext>
              </a:extLst>
            </p:cNvPr>
            <p:cNvSpPr>
              <a:spLocks/>
            </p:cNvSpPr>
            <p:nvPr/>
          </p:nvSpPr>
          <p:spPr bwMode="gray">
            <a:xfrm>
              <a:off x="5638094" y="5770516"/>
              <a:ext cx="7975" cy="7975"/>
            </a:xfrm>
            <a:custGeom>
              <a:avLst/>
              <a:gdLst>
                <a:gd name="T0" fmla="*/ 8 w 15"/>
                <a:gd name="T1" fmla="*/ 0 h 16"/>
                <a:gd name="T2" fmla="*/ 0 w 15"/>
                <a:gd name="T3" fmla="*/ 11 h 16"/>
                <a:gd name="T4" fmla="*/ 8 w 15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6">
                  <a:moveTo>
                    <a:pt x="8" y="0"/>
                  </a:moveTo>
                  <a:cubicBezTo>
                    <a:pt x="0" y="0"/>
                    <a:pt x="0" y="11"/>
                    <a:pt x="0" y="11"/>
                  </a:cubicBezTo>
                  <a:cubicBezTo>
                    <a:pt x="11" y="16"/>
                    <a:pt x="15" y="4"/>
                    <a:pt x="8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5" name="Freeform 601">
              <a:extLst>
                <a:ext uri="{FF2B5EF4-FFF2-40B4-BE49-F238E27FC236}">
                  <a16:creationId xmlns:a16="http://schemas.microsoft.com/office/drawing/2014/main" id="{6A467DB5-FCD2-43E8-B090-ADC012F3383D}"/>
                </a:ext>
              </a:extLst>
            </p:cNvPr>
            <p:cNvSpPr>
              <a:spLocks/>
            </p:cNvSpPr>
            <p:nvPr/>
          </p:nvSpPr>
          <p:spPr bwMode="gray">
            <a:xfrm>
              <a:off x="5467450" y="5188411"/>
              <a:ext cx="17543" cy="15948"/>
            </a:xfrm>
            <a:custGeom>
              <a:avLst/>
              <a:gdLst>
                <a:gd name="T0" fmla="*/ 15 w 33"/>
                <a:gd name="T1" fmla="*/ 7 h 30"/>
                <a:gd name="T2" fmla="*/ 18 w 33"/>
                <a:gd name="T3" fmla="*/ 30 h 30"/>
                <a:gd name="T4" fmla="*/ 15 w 33"/>
                <a:gd name="T5" fmla="*/ 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" h="30">
                  <a:moveTo>
                    <a:pt x="15" y="7"/>
                  </a:moveTo>
                  <a:cubicBezTo>
                    <a:pt x="0" y="17"/>
                    <a:pt x="18" y="30"/>
                    <a:pt x="18" y="30"/>
                  </a:cubicBezTo>
                  <a:cubicBezTo>
                    <a:pt x="33" y="26"/>
                    <a:pt x="31" y="0"/>
                    <a:pt x="15" y="7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6" name="Freeform 602">
              <a:extLst>
                <a:ext uri="{FF2B5EF4-FFF2-40B4-BE49-F238E27FC236}">
                  <a16:creationId xmlns:a16="http://schemas.microsoft.com/office/drawing/2014/main" id="{101AD933-9CB3-4595-8B46-48E77AB3F429}"/>
                </a:ext>
              </a:extLst>
            </p:cNvPr>
            <p:cNvSpPr>
              <a:spLocks/>
            </p:cNvSpPr>
            <p:nvPr/>
          </p:nvSpPr>
          <p:spPr bwMode="gray">
            <a:xfrm>
              <a:off x="5676369" y="5733835"/>
              <a:ext cx="312582" cy="205731"/>
            </a:xfrm>
            <a:custGeom>
              <a:avLst/>
              <a:gdLst>
                <a:gd name="T0" fmla="*/ 578 w 589"/>
                <a:gd name="T1" fmla="*/ 0 h 390"/>
                <a:gd name="T2" fmla="*/ 514 w 589"/>
                <a:gd name="T3" fmla="*/ 16 h 390"/>
                <a:gd name="T4" fmla="*/ 483 w 589"/>
                <a:gd name="T5" fmla="*/ 38 h 390"/>
                <a:gd name="T6" fmla="*/ 457 w 589"/>
                <a:gd name="T7" fmla="*/ 29 h 390"/>
                <a:gd name="T8" fmla="*/ 431 w 589"/>
                <a:gd name="T9" fmla="*/ 32 h 390"/>
                <a:gd name="T10" fmla="*/ 377 w 589"/>
                <a:gd name="T11" fmla="*/ 60 h 390"/>
                <a:gd name="T12" fmla="*/ 313 w 589"/>
                <a:gd name="T13" fmla="*/ 72 h 390"/>
                <a:gd name="T14" fmla="*/ 249 w 589"/>
                <a:gd name="T15" fmla="*/ 80 h 390"/>
                <a:gd name="T16" fmla="*/ 205 w 589"/>
                <a:gd name="T17" fmla="*/ 48 h 390"/>
                <a:gd name="T18" fmla="*/ 176 w 589"/>
                <a:gd name="T19" fmla="*/ 31 h 390"/>
                <a:gd name="T20" fmla="*/ 124 w 589"/>
                <a:gd name="T21" fmla="*/ 28 h 390"/>
                <a:gd name="T22" fmla="*/ 119 w 589"/>
                <a:gd name="T23" fmla="*/ 51 h 390"/>
                <a:gd name="T24" fmla="*/ 70 w 589"/>
                <a:gd name="T25" fmla="*/ 53 h 390"/>
                <a:gd name="T26" fmla="*/ 45 w 589"/>
                <a:gd name="T27" fmla="*/ 25 h 390"/>
                <a:gd name="T28" fmla="*/ 56 w 589"/>
                <a:gd name="T29" fmla="*/ 41 h 390"/>
                <a:gd name="T30" fmla="*/ 10 w 589"/>
                <a:gd name="T31" fmla="*/ 73 h 390"/>
                <a:gd name="T32" fmla="*/ 0 w 589"/>
                <a:gd name="T33" fmla="*/ 114 h 390"/>
                <a:gd name="T34" fmla="*/ 32 w 589"/>
                <a:gd name="T35" fmla="*/ 147 h 390"/>
                <a:gd name="T36" fmla="*/ 95 w 589"/>
                <a:gd name="T37" fmla="*/ 176 h 390"/>
                <a:gd name="T38" fmla="*/ 135 w 589"/>
                <a:gd name="T39" fmla="*/ 190 h 390"/>
                <a:gd name="T40" fmla="*/ 208 w 589"/>
                <a:gd name="T41" fmla="*/ 243 h 390"/>
                <a:gd name="T42" fmla="*/ 288 w 589"/>
                <a:gd name="T43" fmla="*/ 285 h 390"/>
                <a:gd name="T44" fmla="*/ 375 w 589"/>
                <a:gd name="T45" fmla="*/ 354 h 390"/>
                <a:gd name="T46" fmla="*/ 419 w 589"/>
                <a:gd name="T47" fmla="*/ 371 h 390"/>
                <a:gd name="T48" fmla="*/ 471 w 589"/>
                <a:gd name="T49" fmla="*/ 378 h 390"/>
                <a:gd name="T50" fmla="*/ 497 w 589"/>
                <a:gd name="T51" fmla="*/ 383 h 390"/>
                <a:gd name="T52" fmla="*/ 534 w 589"/>
                <a:gd name="T53" fmla="*/ 304 h 390"/>
                <a:gd name="T54" fmla="*/ 527 w 589"/>
                <a:gd name="T55" fmla="*/ 292 h 390"/>
                <a:gd name="T56" fmla="*/ 510 w 589"/>
                <a:gd name="T57" fmla="*/ 257 h 390"/>
                <a:gd name="T58" fmla="*/ 511 w 589"/>
                <a:gd name="T59" fmla="*/ 234 h 390"/>
                <a:gd name="T60" fmla="*/ 490 w 589"/>
                <a:gd name="T61" fmla="*/ 207 h 390"/>
                <a:gd name="T62" fmla="*/ 512 w 589"/>
                <a:gd name="T63" fmla="*/ 127 h 390"/>
                <a:gd name="T64" fmla="*/ 577 w 589"/>
                <a:gd name="T65" fmla="*/ 31 h 390"/>
                <a:gd name="T66" fmla="*/ 589 w 589"/>
                <a:gd name="T67" fmla="*/ 9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89" h="390">
                  <a:moveTo>
                    <a:pt x="582" y="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578" y="0"/>
                    <a:pt x="539" y="25"/>
                    <a:pt x="532" y="25"/>
                  </a:cubicBezTo>
                  <a:cubicBezTo>
                    <a:pt x="524" y="25"/>
                    <a:pt x="514" y="16"/>
                    <a:pt x="514" y="16"/>
                  </a:cubicBezTo>
                  <a:cubicBezTo>
                    <a:pt x="514" y="16"/>
                    <a:pt x="498" y="39"/>
                    <a:pt x="494" y="42"/>
                  </a:cubicBezTo>
                  <a:cubicBezTo>
                    <a:pt x="486" y="42"/>
                    <a:pt x="483" y="38"/>
                    <a:pt x="483" y="38"/>
                  </a:cubicBezTo>
                  <a:cubicBezTo>
                    <a:pt x="468" y="33"/>
                    <a:pt x="468" y="33"/>
                    <a:pt x="468" y="33"/>
                  </a:cubicBezTo>
                  <a:cubicBezTo>
                    <a:pt x="457" y="29"/>
                    <a:pt x="457" y="29"/>
                    <a:pt x="457" y="29"/>
                  </a:cubicBezTo>
                  <a:cubicBezTo>
                    <a:pt x="457" y="29"/>
                    <a:pt x="449" y="40"/>
                    <a:pt x="445" y="40"/>
                  </a:cubicBezTo>
                  <a:cubicBezTo>
                    <a:pt x="438" y="36"/>
                    <a:pt x="431" y="32"/>
                    <a:pt x="431" y="32"/>
                  </a:cubicBezTo>
                  <a:cubicBezTo>
                    <a:pt x="431" y="32"/>
                    <a:pt x="407" y="50"/>
                    <a:pt x="400" y="57"/>
                  </a:cubicBezTo>
                  <a:cubicBezTo>
                    <a:pt x="392" y="60"/>
                    <a:pt x="377" y="60"/>
                    <a:pt x="377" y="60"/>
                  </a:cubicBezTo>
                  <a:cubicBezTo>
                    <a:pt x="361" y="70"/>
                    <a:pt x="361" y="70"/>
                    <a:pt x="361" y="70"/>
                  </a:cubicBezTo>
                  <a:cubicBezTo>
                    <a:pt x="313" y="72"/>
                    <a:pt x="313" y="72"/>
                    <a:pt x="313" y="72"/>
                  </a:cubicBezTo>
                  <a:cubicBezTo>
                    <a:pt x="313" y="72"/>
                    <a:pt x="306" y="64"/>
                    <a:pt x="294" y="63"/>
                  </a:cubicBezTo>
                  <a:cubicBezTo>
                    <a:pt x="283" y="63"/>
                    <a:pt x="260" y="81"/>
                    <a:pt x="249" y="80"/>
                  </a:cubicBezTo>
                  <a:cubicBezTo>
                    <a:pt x="234" y="80"/>
                    <a:pt x="208" y="63"/>
                    <a:pt x="208" y="63"/>
                  </a:cubicBezTo>
                  <a:cubicBezTo>
                    <a:pt x="205" y="48"/>
                    <a:pt x="205" y="48"/>
                    <a:pt x="205" y="48"/>
                  </a:cubicBezTo>
                  <a:cubicBezTo>
                    <a:pt x="205" y="48"/>
                    <a:pt x="179" y="54"/>
                    <a:pt x="175" y="50"/>
                  </a:cubicBezTo>
                  <a:cubicBezTo>
                    <a:pt x="172" y="42"/>
                    <a:pt x="176" y="31"/>
                    <a:pt x="176" y="31"/>
                  </a:cubicBezTo>
                  <a:cubicBezTo>
                    <a:pt x="162" y="23"/>
                    <a:pt x="162" y="23"/>
                    <a:pt x="162" y="23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9" y="51"/>
                    <a:pt x="119" y="51"/>
                    <a:pt x="119" y="51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70" y="53"/>
                    <a:pt x="70" y="53"/>
                    <a:pt x="70" y="53"/>
                  </a:cubicBezTo>
                  <a:cubicBezTo>
                    <a:pt x="70" y="53"/>
                    <a:pt x="71" y="41"/>
                    <a:pt x="64" y="33"/>
                  </a:cubicBezTo>
                  <a:cubicBezTo>
                    <a:pt x="53" y="25"/>
                    <a:pt x="45" y="25"/>
                    <a:pt x="45" y="25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5" y="32"/>
                    <a:pt x="56" y="37"/>
                    <a:pt x="56" y="41"/>
                  </a:cubicBezTo>
                  <a:cubicBezTo>
                    <a:pt x="52" y="44"/>
                    <a:pt x="26" y="51"/>
                    <a:pt x="26" y="51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32" y="147"/>
                    <a:pt x="32" y="147"/>
                    <a:pt x="32" y="147"/>
                  </a:cubicBezTo>
                  <a:cubicBezTo>
                    <a:pt x="42" y="174"/>
                    <a:pt x="42" y="174"/>
                    <a:pt x="42" y="174"/>
                  </a:cubicBezTo>
                  <a:cubicBezTo>
                    <a:pt x="42" y="174"/>
                    <a:pt x="73" y="168"/>
                    <a:pt x="95" y="176"/>
                  </a:cubicBezTo>
                  <a:cubicBezTo>
                    <a:pt x="102" y="180"/>
                    <a:pt x="106" y="184"/>
                    <a:pt x="113" y="189"/>
                  </a:cubicBezTo>
                  <a:cubicBezTo>
                    <a:pt x="128" y="193"/>
                    <a:pt x="135" y="190"/>
                    <a:pt x="135" y="190"/>
                  </a:cubicBezTo>
                  <a:cubicBezTo>
                    <a:pt x="135" y="190"/>
                    <a:pt x="174" y="237"/>
                    <a:pt x="182" y="238"/>
                  </a:cubicBezTo>
                  <a:cubicBezTo>
                    <a:pt x="189" y="238"/>
                    <a:pt x="201" y="235"/>
                    <a:pt x="208" y="243"/>
                  </a:cubicBezTo>
                  <a:cubicBezTo>
                    <a:pt x="211" y="247"/>
                    <a:pt x="218" y="259"/>
                    <a:pt x="233" y="267"/>
                  </a:cubicBezTo>
                  <a:cubicBezTo>
                    <a:pt x="247" y="279"/>
                    <a:pt x="273" y="284"/>
                    <a:pt x="288" y="285"/>
                  </a:cubicBezTo>
                  <a:cubicBezTo>
                    <a:pt x="303" y="286"/>
                    <a:pt x="340" y="287"/>
                    <a:pt x="351" y="307"/>
                  </a:cubicBezTo>
                  <a:cubicBezTo>
                    <a:pt x="365" y="323"/>
                    <a:pt x="371" y="350"/>
                    <a:pt x="375" y="354"/>
                  </a:cubicBezTo>
                  <a:cubicBezTo>
                    <a:pt x="382" y="358"/>
                    <a:pt x="397" y="351"/>
                    <a:pt x="408" y="359"/>
                  </a:cubicBezTo>
                  <a:cubicBezTo>
                    <a:pt x="415" y="367"/>
                    <a:pt x="419" y="371"/>
                    <a:pt x="419" y="371"/>
                  </a:cubicBezTo>
                  <a:cubicBezTo>
                    <a:pt x="419" y="371"/>
                    <a:pt x="441" y="369"/>
                    <a:pt x="453" y="369"/>
                  </a:cubicBezTo>
                  <a:cubicBezTo>
                    <a:pt x="460" y="370"/>
                    <a:pt x="471" y="378"/>
                    <a:pt x="471" y="378"/>
                  </a:cubicBezTo>
                  <a:cubicBezTo>
                    <a:pt x="475" y="374"/>
                    <a:pt x="475" y="374"/>
                    <a:pt x="475" y="374"/>
                  </a:cubicBezTo>
                  <a:cubicBezTo>
                    <a:pt x="475" y="374"/>
                    <a:pt x="493" y="390"/>
                    <a:pt x="497" y="383"/>
                  </a:cubicBezTo>
                  <a:cubicBezTo>
                    <a:pt x="501" y="375"/>
                    <a:pt x="490" y="363"/>
                    <a:pt x="499" y="337"/>
                  </a:cubicBezTo>
                  <a:cubicBezTo>
                    <a:pt x="511" y="311"/>
                    <a:pt x="534" y="304"/>
                    <a:pt x="534" y="304"/>
                  </a:cubicBezTo>
                  <a:cubicBezTo>
                    <a:pt x="535" y="293"/>
                    <a:pt x="535" y="293"/>
                    <a:pt x="535" y="293"/>
                  </a:cubicBezTo>
                  <a:cubicBezTo>
                    <a:pt x="527" y="292"/>
                    <a:pt x="527" y="292"/>
                    <a:pt x="527" y="292"/>
                  </a:cubicBezTo>
                  <a:cubicBezTo>
                    <a:pt x="528" y="281"/>
                    <a:pt x="528" y="281"/>
                    <a:pt x="528" y="281"/>
                  </a:cubicBezTo>
                  <a:cubicBezTo>
                    <a:pt x="510" y="257"/>
                    <a:pt x="510" y="257"/>
                    <a:pt x="510" y="257"/>
                  </a:cubicBezTo>
                  <a:cubicBezTo>
                    <a:pt x="518" y="254"/>
                    <a:pt x="518" y="254"/>
                    <a:pt x="518" y="254"/>
                  </a:cubicBezTo>
                  <a:cubicBezTo>
                    <a:pt x="511" y="234"/>
                    <a:pt x="511" y="234"/>
                    <a:pt x="511" y="234"/>
                  </a:cubicBezTo>
                  <a:cubicBezTo>
                    <a:pt x="503" y="238"/>
                    <a:pt x="503" y="238"/>
                    <a:pt x="503" y="238"/>
                  </a:cubicBezTo>
                  <a:cubicBezTo>
                    <a:pt x="503" y="238"/>
                    <a:pt x="489" y="226"/>
                    <a:pt x="490" y="207"/>
                  </a:cubicBezTo>
                  <a:cubicBezTo>
                    <a:pt x="491" y="187"/>
                    <a:pt x="499" y="180"/>
                    <a:pt x="499" y="180"/>
                  </a:cubicBezTo>
                  <a:cubicBezTo>
                    <a:pt x="512" y="127"/>
                    <a:pt x="512" y="127"/>
                    <a:pt x="512" y="127"/>
                  </a:cubicBezTo>
                  <a:cubicBezTo>
                    <a:pt x="512" y="127"/>
                    <a:pt x="544" y="83"/>
                    <a:pt x="556" y="64"/>
                  </a:cubicBezTo>
                  <a:cubicBezTo>
                    <a:pt x="572" y="46"/>
                    <a:pt x="577" y="31"/>
                    <a:pt x="577" y="31"/>
                  </a:cubicBezTo>
                  <a:cubicBezTo>
                    <a:pt x="577" y="23"/>
                    <a:pt x="577" y="23"/>
                    <a:pt x="577" y="23"/>
                  </a:cubicBezTo>
                  <a:cubicBezTo>
                    <a:pt x="589" y="9"/>
                    <a:pt x="589" y="9"/>
                    <a:pt x="589" y="9"/>
                  </a:cubicBezTo>
                  <a:lnTo>
                    <a:pt x="582" y="4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7" name="Freeform 603">
              <a:extLst>
                <a:ext uri="{FF2B5EF4-FFF2-40B4-BE49-F238E27FC236}">
                  <a16:creationId xmlns:a16="http://schemas.microsoft.com/office/drawing/2014/main" id="{06014555-A095-445D-A282-0610EE6A4E27}"/>
                </a:ext>
              </a:extLst>
            </p:cNvPr>
            <p:cNvSpPr>
              <a:spLocks/>
            </p:cNvSpPr>
            <p:nvPr/>
          </p:nvSpPr>
          <p:spPr bwMode="gray">
            <a:xfrm>
              <a:off x="5917186" y="5700344"/>
              <a:ext cx="12758" cy="15948"/>
            </a:xfrm>
            <a:custGeom>
              <a:avLst/>
              <a:gdLst>
                <a:gd name="T0" fmla="*/ 11 w 26"/>
                <a:gd name="T1" fmla="*/ 12 h 31"/>
                <a:gd name="T2" fmla="*/ 0 w 26"/>
                <a:gd name="T3" fmla="*/ 19 h 31"/>
                <a:gd name="T4" fmla="*/ 11 w 26"/>
                <a:gd name="T5" fmla="*/ 1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1">
                  <a:moveTo>
                    <a:pt x="11" y="12"/>
                  </a:moveTo>
                  <a:cubicBezTo>
                    <a:pt x="1" y="0"/>
                    <a:pt x="0" y="19"/>
                    <a:pt x="0" y="19"/>
                  </a:cubicBezTo>
                  <a:cubicBezTo>
                    <a:pt x="10" y="31"/>
                    <a:pt x="26" y="24"/>
                    <a:pt x="11" y="1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8" name="Freeform 604">
              <a:extLst>
                <a:ext uri="{FF2B5EF4-FFF2-40B4-BE49-F238E27FC236}">
                  <a16:creationId xmlns:a16="http://schemas.microsoft.com/office/drawing/2014/main" id="{29D50150-BBAB-4533-A1C2-6B067E9B5163}"/>
                </a:ext>
              </a:extLst>
            </p:cNvPr>
            <p:cNvSpPr>
              <a:spLocks/>
            </p:cNvSpPr>
            <p:nvPr/>
          </p:nvSpPr>
          <p:spPr bwMode="gray">
            <a:xfrm>
              <a:off x="5264909" y="5599871"/>
              <a:ext cx="28707" cy="12758"/>
            </a:xfrm>
            <a:custGeom>
              <a:avLst/>
              <a:gdLst>
                <a:gd name="T0" fmla="*/ 26 w 56"/>
                <a:gd name="T1" fmla="*/ 3 h 23"/>
                <a:gd name="T2" fmla="*/ 25 w 56"/>
                <a:gd name="T3" fmla="*/ 22 h 23"/>
                <a:gd name="T4" fmla="*/ 26 w 56"/>
                <a:gd name="T5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23">
                  <a:moveTo>
                    <a:pt x="26" y="3"/>
                  </a:moveTo>
                  <a:cubicBezTo>
                    <a:pt x="0" y="5"/>
                    <a:pt x="25" y="22"/>
                    <a:pt x="25" y="22"/>
                  </a:cubicBezTo>
                  <a:cubicBezTo>
                    <a:pt x="51" y="23"/>
                    <a:pt x="56" y="0"/>
                    <a:pt x="26" y="3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9" name="Freeform 605">
              <a:extLst>
                <a:ext uri="{FF2B5EF4-FFF2-40B4-BE49-F238E27FC236}">
                  <a16:creationId xmlns:a16="http://schemas.microsoft.com/office/drawing/2014/main" id="{77E1868F-3C2E-4E8F-ADBB-DB490869ED3D}"/>
                </a:ext>
              </a:extLst>
            </p:cNvPr>
            <p:cNvSpPr>
              <a:spLocks/>
            </p:cNvSpPr>
            <p:nvPr/>
          </p:nvSpPr>
          <p:spPr bwMode="gray">
            <a:xfrm>
              <a:off x="5292021" y="5354271"/>
              <a:ext cx="20733" cy="23923"/>
            </a:xfrm>
            <a:custGeom>
              <a:avLst/>
              <a:gdLst>
                <a:gd name="T0" fmla="*/ 19 w 38"/>
                <a:gd name="T1" fmla="*/ 38 h 44"/>
                <a:gd name="T2" fmla="*/ 12 w 38"/>
                <a:gd name="T3" fmla="*/ 22 h 44"/>
                <a:gd name="T4" fmla="*/ 19 w 38"/>
                <a:gd name="T5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44">
                  <a:moveTo>
                    <a:pt x="19" y="38"/>
                  </a:moveTo>
                  <a:cubicBezTo>
                    <a:pt x="38" y="23"/>
                    <a:pt x="25" y="0"/>
                    <a:pt x="12" y="22"/>
                  </a:cubicBezTo>
                  <a:cubicBezTo>
                    <a:pt x="0" y="44"/>
                    <a:pt x="19" y="38"/>
                    <a:pt x="19" y="38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0" name="Freeform 606">
              <a:extLst>
                <a:ext uri="{FF2B5EF4-FFF2-40B4-BE49-F238E27FC236}">
                  <a16:creationId xmlns:a16="http://schemas.microsoft.com/office/drawing/2014/main" id="{039B8BC8-9CE7-4352-9673-BC0640566230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5194737" y="4646176"/>
              <a:ext cx="1065332" cy="1141883"/>
            </a:xfrm>
            <a:custGeom>
              <a:avLst/>
              <a:gdLst>
                <a:gd name="T0" fmla="*/ 1134 w 2016"/>
                <a:gd name="T1" fmla="*/ 262 h 2159"/>
                <a:gd name="T2" fmla="*/ 1176 w 2016"/>
                <a:gd name="T3" fmla="*/ 168 h 2159"/>
                <a:gd name="T4" fmla="*/ 1036 w 2016"/>
                <a:gd name="T5" fmla="*/ 127 h 2159"/>
                <a:gd name="T6" fmla="*/ 945 w 2016"/>
                <a:gd name="T7" fmla="*/ 58 h 2159"/>
                <a:gd name="T8" fmla="*/ 899 w 2016"/>
                <a:gd name="T9" fmla="*/ 14 h 2159"/>
                <a:gd name="T10" fmla="*/ 754 w 2016"/>
                <a:gd name="T11" fmla="*/ 68 h 2159"/>
                <a:gd name="T12" fmla="*/ 657 w 2016"/>
                <a:gd name="T13" fmla="*/ 59 h 2159"/>
                <a:gd name="T14" fmla="*/ 618 w 2016"/>
                <a:gd name="T15" fmla="*/ 100 h 2159"/>
                <a:gd name="T16" fmla="*/ 592 w 2016"/>
                <a:gd name="T17" fmla="*/ 175 h 2159"/>
                <a:gd name="T18" fmla="*/ 567 w 2016"/>
                <a:gd name="T19" fmla="*/ 162 h 2159"/>
                <a:gd name="T20" fmla="*/ 464 w 2016"/>
                <a:gd name="T21" fmla="*/ 123 h 2159"/>
                <a:gd name="T22" fmla="*/ 418 w 2016"/>
                <a:gd name="T23" fmla="*/ 224 h 2159"/>
                <a:gd name="T24" fmla="*/ 397 w 2016"/>
                <a:gd name="T25" fmla="*/ 273 h 2159"/>
                <a:gd name="T26" fmla="*/ 347 w 2016"/>
                <a:gd name="T27" fmla="*/ 205 h 2159"/>
                <a:gd name="T28" fmla="*/ 295 w 2016"/>
                <a:gd name="T29" fmla="*/ 130 h 2159"/>
                <a:gd name="T30" fmla="*/ 277 w 2016"/>
                <a:gd name="T31" fmla="*/ 191 h 2159"/>
                <a:gd name="T32" fmla="*/ 171 w 2016"/>
                <a:gd name="T33" fmla="*/ 220 h 2159"/>
                <a:gd name="T34" fmla="*/ 82 w 2016"/>
                <a:gd name="T35" fmla="*/ 242 h 2159"/>
                <a:gd name="T36" fmla="*/ 91 w 2016"/>
                <a:gd name="T37" fmla="*/ 338 h 2159"/>
                <a:gd name="T38" fmla="*/ 19 w 2016"/>
                <a:gd name="T39" fmla="*/ 431 h 2159"/>
                <a:gd name="T40" fmla="*/ 41 w 2016"/>
                <a:gd name="T41" fmla="*/ 596 h 2159"/>
                <a:gd name="T42" fmla="*/ 128 w 2016"/>
                <a:gd name="T43" fmla="*/ 742 h 2159"/>
                <a:gd name="T44" fmla="*/ 400 w 2016"/>
                <a:gd name="T45" fmla="*/ 621 h 2159"/>
                <a:gd name="T46" fmla="*/ 524 w 2016"/>
                <a:gd name="T47" fmla="*/ 688 h 2159"/>
                <a:gd name="T48" fmla="*/ 605 w 2016"/>
                <a:gd name="T49" fmla="*/ 956 h 2159"/>
                <a:gd name="T50" fmla="*/ 716 w 2016"/>
                <a:gd name="T51" fmla="*/ 1057 h 2159"/>
                <a:gd name="T52" fmla="*/ 745 w 2016"/>
                <a:gd name="T53" fmla="*/ 1089 h 2159"/>
                <a:gd name="T54" fmla="*/ 889 w 2016"/>
                <a:gd name="T55" fmla="*/ 1218 h 2159"/>
                <a:gd name="T56" fmla="*/ 1025 w 2016"/>
                <a:gd name="T57" fmla="*/ 1347 h 2159"/>
                <a:gd name="T58" fmla="*/ 1173 w 2016"/>
                <a:gd name="T59" fmla="*/ 1388 h 2159"/>
                <a:gd name="T60" fmla="*/ 1225 w 2016"/>
                <a:gd name="T61" fmla="*/ 1475 h 2159"/>
                <a:gd name="T62" fmla="*/ 1260 w 2016"/>
                <a:gd name="T63" fmla="*/ 1526 h 2159"/>
                <a:gd name="T64" fmla="*/ 1324 w 2016"/>
                <a:gd name="T65" fmla="*/ 1522 h 2159"/>
                <a:gd name="T66" fmla="*/ 1368 w 2016"/>
                <a:gd name="T67" fmla="*/ 1612 h 2159"/>
                <a:gd name="T68" fmla="*/ 1490 w 2016"/>
                <a:gd name="T69" fmla="*/ 1644 h 2159"/>
                <a:gd name="T70" fmla="*/ 1584 w 2016"/>
                <a:gd name="T71" fmla="*/ 1886 h 2159"/>
                <a:gd name="T72" fmla="*/ 1535 w 2016"/>
                <a:gd name="T73" fmla="*/ 1979 h 2159"/>
                <a:gd name="T74" fmla="*/ 1507 w 2016"/>
                <a:gd name="T75" fmla="*/ 2100 h 2159"/>
                <a:gd name="T76" fmla="*/ 1675 w 2016"/>
                <a:gd name="T77" fmla="*/ 2028 h 2159"/>
                <a:gd name="T78" fmla="*/ 1765 w 2016"/>
                <a:gd name="T79" fmla="*/ 1856 h 2159"/>
                <a:gd name="T80" fmla="*/ 1728 w 2016"/>
                <a:gd name="T81" fmla="*/ 1767 h 2159"/>
                <a:gd name="T82" fmla="*/ 1670 w 2016"/>
                <a:gd name="T83" fmla="*/ 1645 h 2159"/>
                <a:gd name="T84" fmla="*/ 1772 w 2016"/>
                <a:gd name="T85" fmla="*/ 1547 h 2159"/>
                <a:gd name="T86" fmla="*/ 1900 w 2016"/>
                <a:gd name="T87" fmla="*/ 1595 h 2159"/>
                <a:gd name="T88" fmla="*/ 2016 w 2016"/>
                <a:gd name="T89" fmla="*/ 1612 h 2159"/>
                <a:gd name="T90" fmla="*/ 1919 w 2016"/>
                <a:gd name="T91" fmla="*/ 1516 h 2159"/>
                <a:gd name="T92" fmla="*/ 1810 w 2016"/>
                <a:gd name="T93" fmla="*/ 1453 h 2159"/>
                <a:gd name="T94" fmla="*/ 1674 w 2016"/>
                <a:gd name="T95" fmla="*/ 1389 h 2159"/>
                <a:gd name="T96" fmla="*/ 1587 w 2016"/>
                <a:gd name="T97" fmla="*/ 1251 h 2159"/>
                <a:gd name="T98" fmla="*/ 1391 w 2016"/>
                <a:gd name="T99" fmla="*/ 1207 h 2159"/>
                <a:gd name="T100" fmla="*/ 1257 w 2016"/>
                <a:gd name="T101" fmla="*/ 1105 h 2159"/>
                <a:gd name="T102" fmla="*/ 1191 w 2016"/>
                <a:gd name="T103" fmla="*/ 991 h 2159"/>
                <a:gd name="T104" fmla="*/ 1101 w 2016"/>
                <a:gd name="T105" fmla="*/ 823 h 2159"/>
                <a:gd name="T106" fmla="*/ 926 w 2016"/>
                <a:gd name="T107" fmla="*/ 573 h 2159"/>
                <a:gd name="T108" fmla="*/ 917 w 2016"/>
                <a:gd name="T109" fmla="*/ 431 h 2159"/>
                <a:gd name="T110" fmla="*/ 1009 w 2016"/>
                <a:gd name="T111" fmla="*/ 382 h 2159"/>
                <a:gd name="T112" fmla="*/ 1079 w 2016"/>
                <a:gd name="T113" fmla="*/ 324 h 2159"/>
                <a:gd name="T114" fmla="*/ 1198 w 2016"/>
                <a:gd name="T115" fmla="*/ 341 h 2159"/>
                <a:gd name="T116" fmla="*/ 963 w 2016"/>
                <a:gd name="T117" fmla="*/ 764 h 2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16" h="2159">
                  <a:moveTo>
                    <a:pt x="1198" y="341"/>
                  </a:moveTo>
                  <a:cubicBezTo>
                    <a:pt x="1199" y="322"/>
                    <a:pt x="1154" y="320"/>
                    <a:pt x="1154" y="320"/>
                  </a:cubicBezTo>
                  <a:cubicBezTo>
                    <a:pt x="1154" y="320"/>
                    <a:pt x="1171" y="279"/>
                    <a:pt x="1168" y="271"/>
                  </a:cubicBezTo>
                  <a:cubicBezTo>
                    <a:pt x="1164" y="263"/>
                    <a:pt x="1137" y="281"/>
                    <a:pt x="1137" y="281"/>
                  </a:cubicBezTo>
                  <a:cubicBezTo>
                    <a:pt x="1134" y="262"/>
                    <a:pt x="1134" y="262"/>
                    <a:pt x="1134" y="262"/>
                  </a:cubicBezTo>
                  <a:cubicBezTo>
                    <a:pt x="1134" y="262"/>
                    <a:pt x="1169" y="244"/>
                    <a:pt x="1170" y="229"/>
                  </a:cubicBezTo>
                  <a:cubicBezTo>
                    <a:pt x="1167" y="210"/>
                    <a:pt x="1133" y="220"/>
                    <a:pt x="1133" y="220"/>
                  </a:cubicBezTo>
                  <a:cubicBezTo>
                    <a:pt x="1122" y="200"/>
                    <a:pt x="1122" y="200"/>
                    <a:pt x="1122" y="200"/>
                  </a:cubicBezTo>
                  <a:cubicBezTo>
                    <a:pt x="1158" y="167"/>
                    <a:pt x="1158" y="167"/>
                    <a:pt x="1158" y="167"/>
                  </a:cubicBezTo>
                  <a:cubicBezTo>
                    <a:pt x="1176" y="168"/>
                    <a:pt x="1176" y="168"/>
                    <a:pt x="1176" y="168"/>
                  </a:cubicBezTo>
                  <a:cubicBezTo>
                    <a:pt x="1180" y="165"/>
                    <a:pt x="1177" y="154"/>
                    <a:pt x="1174" y="150"/>
                  </a:cubicBezTo>
                  <a:cubicBezTo>
                    <a:pt x="1122" y="135"/>
                    <a:pt x="1122" y="135"/>
                    <a:pt x="1122" y="135"/>
                  </a:cubicBezTo>
                  <a:cubicBezTo>
                    <a:pt x="1099" y="142"/>
                    <a:pt x="1099" y="142"/>
                    <a:pt x="1099" y="142"/>
                  </a:cubicBezTo>
                  <a:cubicBezTo>
                    <a:pt x="1092" y="130"/>
                    <a:pt x="1092" y="130"/>
                    <a:pt x="1092" y="130"/>
                  </a:cubicBezTo>
                  <a:cubicBezTo>
                    <a:pt x="1036" y="127"/>
                    <a:pt x="1036" y="127"/>
                    <a:pt x="1036" y="127"/>
                  </a:cubicBezTo>
                  <a:cubicBezTo>
                    <a:pt x="1029" y="115"/>
                    <a:pt x="1029" y="115"/>
                    <a:pt x="1029" y="115"/>
                  </a:cubicBezTo>
                  <a:cubicBezTo>
                    <a:pt x="969" y="109"/>
                    <a:pt x="969" y="109"/>
                    <a:pt x="969" y="109"/>
                  </a:cubicBezTo>
                  <a:cubicBezTo>
                    <a:pt x="959" y="81"/>
                    <a:pt x="959" y="81"/>
                    <a:pt x="959" y="81"/>
                  </a:cubicBezTo>
                  <a:cubicBezTo>
                    <a:pt x="948" y="77"/>
                    <a:pt x="948" y="77"/>
                    <a:pt x="948" y="77"/>
                  </a:cubicBezTo>
                  <a:cubicBezTo>
                    <a:pt x="948" y="77"/>
                    <a:pt x="953" y="62"/>
                    <a:pt x="945" y="58"/>
                  </a:cubicBezTo>
                  <a:cubicBezTo>
                    <a:pt x="938" y="54"/>
                    <a:pt x="930" y="61"/>
                    <a:pt x="930" y="61"/>
                  </a:cubicBezTo>
                  <a:cubicBezTo>
                    <a:pt x="924" y="30"/>
                    <a:pt x="924" y="30"/>
                    <a:pt x="924" y="30"/>
                  </a:cubicBezTo>
                  <a:cubicBezTo>
                    <a:pt x="924" y="30"/>
                    <a:pt x="947" y="16"/>
                    <a:pt x="940" y="8"/>
                  </a:cubicBezTo>
                  <a:cubicBezTo>
                    <a:pt x="933" y="0"/>
                    <a:pt x="913" y="22"/>
                    <a:pt x="913" y="22"/>
                  </a:cubicBezTo>
                  <a:cubicBezTo>
                    <a:pt x="899" y="14"/>
                    <a:pt x="899" y="14"/>
                    <a:pt x="899" y="14"/>
                  </a:cubicBezTo>
                  <a:cubicBezTo>
                    <a:pt x="868" y="43"/>
                    <a:pt x="868" y="43"/>
                    <a:pt x="868" y="43"/>
                  </a:cubicBezTo>
                  <a:cubicBezTo>
                    <a:pt x="816" y="21"/>
                    <a:pt x="816" y="21"/>
                    <a:pt x="816" y="21"/>
                  </a:cubicBezTo>
                  <a:cubicBezTo>
                    <a:pt x="808" y="36"/>
                    <a:pt x="808" y="36"/>
                    <a:pt x="808" y="36"/>
                  </a:cubicBezTo>
                  <a:cubicBezTo>
                    <a:pt x="808" y="36"/>
                    <a:pt x="801" y="32"/>
                    <a:pt x="767" y="34"/>
                  </a:cubicBezTo>
                  <a:cubicBezTo>
                    <a:pt x="737" y="36"/>
                    <a:pt x="754" y="68"/>
                    <a:pt x="754" y="68"/>
                  </a:cubicBezTo>
                  <a:cubicBezTo>
                    <a:pt x="742" y="83"/>
                    <a:pt x="742" y="83"/>
                    <a:pt x="742" y="83"/>
                  </a:cubicBezTo>
                  <a:cubicBezTo>
                    <a:pt x="698" y="73"/>
                    <a:pt x="698" y="73"/>
                    <a:pt x="698" y="73"/>
                  </a:cubicBezTo>
                  <a:cubicBezTo>
                    <a:pt x="698" y="73"/>
                    <a:pt x="699" y="58"/>
                    <a:pt x="688" y="49"/>
                  </a:cubicBezTo>
                  <a:cubicBezTo>
                    <a:pt x="677" y="45"/>
                    <a:pt x="669" y="60"/>
                    <a:pt x="669" y="60"/>
                  </a:cubicBezTo>
                  <a:cubicBezTo>
                    <a:pt x="657" y="59"/>
                    <a:pt x="657" y="59"/>
                    <a:pt x="657" y="59"/>
                  </a:cubicBezTo>
                  <a:cubicBezTo>
                    <a:pt x="644" y="109"/>
                    <a:pt x="644" y="109"/>
                    <a:pt x="644" y="109"/>
                  </a:cubicBezTo>
                  <a:cubicBezTo>
                    <a:pt x="655" y="109"/>
                    <a:pt x="655" y="109"/>
                    <a:pt x="655" y="109"/>
                  </a:cubicBezTo>
                  <a:cubicBezTo>
                    <a:pt x="654" y="132"/>
                    <a:pt x="654" y="132"/>
                    <a:pt x="654" y="132"/>
                  </a:cubicBezTo>
                  <a:cubicBezTo>
                    <a:pt x="621" y="123"/>
                    <a:pt x="621" y="123"/>
                    <a:pt x="621" y="123"/>
                  </a:cubicBezTo>
                  <a:cubicBezTo>
                    <a:pt x="618" y="100"/>
                    <a:pt x="618" y="100"/>
                    <a:pt x="618" y="100"/>
                  </a:cubicBezTo>
                  <a:cubicBezTo>
                    <a:pt x="618" y="100"/>
                    <a:pt x="611" y="95"/>
                    <a:pt x="587" y="117"/>
                  </a:cubicBezTo>
                  <a:cubicBezTo>
                    <a:pt x="568" y="136"/>
                    <a:pt x="586" y="152"/>
                    <a:pt x="586" y="152"/>
                  </a:cubicBezTo>
                  <a:cubicBezTo>
                    <a:pt x="597" y="152"/>
                    <a:pt x="597" y="152"/>
                    <a:pt x="597" y="152"/>
                  </a:cubicBezTo>
                  <a:cubicBezTo>
                    <a:pt x="604" y="156"/>
                    <a:pt x="604" y="156"/>
                    <a:pt x="604" y="156"/>
                  </a:cubicBezTo>
                  <a:cubicBezTo>
                    <a:pt x="592" y="175"/>
                    <a:pt x="592" y="175"/>
                    <a:pt x="592" y="175"/>
                  </a:cubicBezTo>
                  <a:cubicBezTo>
                    <a:pt x="591" y="198"/>
                    <a:pt x="591" y="198"/>
                    <a:pt x="591" y="198"/>
                  </a:cubicBezTo>
                  <a:cubicBezTo>
                    <a:pt x="584" y="197"/>
                    <a:pt x="584" y="197"/>
                    <a:pt x="584" y="197"/>
                  </a:cubicBezTo>
                  <a:cubicBezTo>
                    <a:pt x="580" y="190"/>
                    <a:pt x="580" y="190"/>
                    <a:pt x="580" y="190"/>
                  </a:cubicBezTo>
                  <a:cubicBezTo>
                    <a:pt x="573" y="178"/>
                    <a:pt x="573" y="178"/>
                    <a:pt x="573" y="178"/>
                  </a:cubicBezTo>
                  <a:cubicBezTo>
                    <a:pt x="567" y="162"/>
                    <a:pt x="567" y="162"/>
                    <a:pt x="567" y="162"/>
                  </a:cubicBezTo>
                  <a:cubicBezTo>
                    <a:pt x="533" y="168"/>
                    <a:pt x="533" y="168"/>
                    <a:pt x="533" y="168"/>
                  </a:cubicBezTo>
                  <a:cubicBezTo>
                    <a:pt x="533" y="168"/>
                    <a:pt x="521" y="183"/>
                    <a:pt x="502" y="174"/>
                  </a:cubicBezTo>
                  <a:cubicBezTo>
                    <a:pt x="484" y="162"/>
                    <a:pt x="490" y="124"/>
                    <a:pt x="490" y="124"/>
                  </a:cubicBezTo>
                  <a:cubicBezTo>
                    <a:pt x="478" y="131"/>
                    <a:pt x="478" y="131"/>
                    <a:pt x="478" y="131"/>
                  </a:cubicBezTo>
                  <a:cubicBezTo>
                    <a:pt x="464" y="123"/>
                    <a:pt x="464" y="123"/>
                    <a:pt x="464" y="123"/>
                  </a:cubicBezTo>
                  <a:cubicBezTo>
                    <a:pt x="455" y="142"/>
                    <a:pt x="455" y="142"/>
                    <a:pt x="455" y="142"/>
                  </a:cubicBezTo>
                  <a:cubicBezTo>
                    <a:pt x="462" y="150"/>
                    <a:pt x="462" y="150"/>
                    <a:pt x="462" y="150"/>
                  </a:cubicBezTo>
                  <a:cubicBezTo>
                    <a:pt x="462" y="150"/>
                    <a:pt x="462" y="161"/>
                    <a:pt x="453" y="180"/>
                  </a:cubicBezTo>
                  <a:cubicBezTo>
                    <a:pt x="445" y="199"/>
                    <a:pt x="422" y="213"/>
                    <a:pt x="422" y="213"/>
                  </a:cubicBezTo>
                  <a:cubicBezTo>
                    <a:pt x="418" y="224"/>
                    <a:pt x="418" y="224"/>
                    <a:pt x="418" y="224"/>
                  </a:cubicBezTo>
                  <a:cubicBezTo>
                    <a:pt x="402" y="235"/>
                    <a:pt x="402" y="235"/>
                    <a:pt x="402" y="235"/>
                  </a:cubicBezTo>
                  <a:cubicBezTo>
                    <a:pt x="405" y="250"/>
                    <a:pt x="405" y="250"/>
                    <a:pt x="405" y="250"/>
                  </a:cubicBezTo>
                  <a:cubicBezTo>
                    <a:pt x="412" y="258"/>
                    <a:pt x="412" y="258"/>
                    <a:pt x="412" y="258"/>
                  </a:cubicBezTo>
                  <a:cubicBezTo>
                    <a:pt x="408" y="277"/>
                    <a:pt x="408" y="277"/>
                    <a:pt x="408" y="277"/>
                  </a:cubicBezTo>
                  <a:cubicBezTo>
                    <a:pt x="397" y="273"/>
                    <a:pt x="397" y="273"/>
                    <a:pt x="397" y="273"/>
                  </a:cubicBezTo>
                  <a:cubicBezTo>
                    <a:pt x="383" y="238"/>
                    <a:pt x="383" y="238"/>
                    <a:pt x="383" y="238"/>
                  </a:cubicBezTo>
                  <a:cubicBezTo>
                    <a:pt x="376" y="230"/>
                    <a:pt x="376" y="230"/>
                    <a:pt x="376" y="230"/>
                  </a:cubicBezTo>
                  <a:cubicBezTo>
                    <a:pt x="388" y="223"/>
                    <a:pt x="388" y="223"/>
                    <a:pt x="388" y="223"/>
                  </a:cubicBezTo>
                  <a:cubicBezTo>
                    <a:pt x="377" y="211"/>
                    <a:pt x="377" y="211"/>
                    <a:pt x="377" y="211"/>
                  </a:cubicBezTo>
                  <a:cubicBezTo>
                    <a:pt x="377" y="211"/>
                    <a:pt x="358" y="213"/>
                    <a:pt x="347" y="205"/>
                  </a:cubicBezTo>
                  <a:cubicBezTo>
                    <a:pt x="337" y="197"/>
                    <a:pt x="341" y="190"/>
                    <a:pt x="341" y="186"/>
                  </a:cubicBezTo>
                  <a:cubicBezTo>
                    <a:pt x="341" y="182"/>
                    <a:pt x="326" y="178"/>
                    <a:pt x="319" y="166"/>
                  </a:cubicBezTo>
                  <a:cubicBezTo>
                    <a:pt x="312" y="154"/>
                    <a:pt x="336" y="132"/>
                    <a:pt x="336" y="132"/>
                  </a:cubicBezTo>
                  <a:cubicBezTo>
                    <a:pt x="321" y="124"/>
                    <a:pt x="321" y="124"/>
                    <a:pt x="321" y="124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302" y="142"/>
                    <a:pt x="302" y="142"/>
                    <a:pt x="302" y="142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75" y="152"/>
                    <a:pt x="275" y="152"/>
                    <a:pt x="275" y="152"/>
                  </a:cubicBezTo>
                  <a:cubicBezTo>
                    <a:pt x="267" y="163"/>
                    <a:pt x="267" y="163"/>
                    <a:pt x="267" y="163"/>
                  </a:cubicBezTo>
                  <a:cubicBezTo>
                    <a:pt x="277" y="191"/>
                    <a:pt x="277" y="191"/>
                    <a:pt x="277" y="191"/>
                  </a:cubicBezTo>
                  <a:cubicBezTo>
                    <a:pt x="277" y="191"/>
                    <a:pt x="265" y="201"/>
                    <a:pt x="254" y="205"/>
                  </a:cubicBezTo>
                  <a:cubicBezTo>
                    <a:pt x="246" y="208"/>
                    <a:pt x="250" y="220"/>
                    <a:pt x="246" y="223"/>
                  </a:cubicBezTo>
                  <a:cubicBezTo>
                    <a:pt x="242" y="227"/>
                    <a:pt x="231" y="227"/>
                    <a:pt x="227" y="226"/>
                  </a:cubicBezTo>
                  <a:cubicBezTo>
                    <a:pt x="223" y="226"/>
                    <a:pt x="226" y="242"/>
                    <a:pt x="211" y="241"/>
                  </a:cubicBezTo>
                  <a:cubicBezTo>
                    <a:pt x="200" y="240"/>
                    <a:pt x="175" y="220"/>
                    <a:pt x="171" y="220"/>
                  </a:cubicBezTo>
                  <a:cubicBezTo>
                    <a:pt x="163" y="219"/>
                    <a:pt x="159" y="235"/>
                    <a:pt x="148" y="234"/>
                  </a:cubicBezTo>
                  <a:cubicBezTo>
                    <a:pt x="136" y="237"/>
                    <a:pt x="133" y="233"/>
                    <a:pt x="126" y="229"/>
                  </a:cubicBezTo>
                  <a:cubicBezTo>
                    <a:pt x="122" y="229"/>
                    <a:pt x="121" y="240"/>
                    <a:pt x="106" y="244"/>
                  </a:cubicBezTo>
                  <a:cubicBezTo>
                    <a:pt x="99" y="243"/>
                    <a:pt x="92" y="239"/>
                    <a:pt x="92" y="235"/>
                  </a:cubicBezTo>
                  <a:cubicBezTo>
                    <a:pt x="89" y="238"/>
                    <a:pt x="86" y="240"/>
                    <a:pt x="82" y="242"/>
                  </a:cubicBezTo>
                  <a:cubicBezTo>
                    <a:pt x="80" y="243"/>
                    <a:pt x="77" y="243"/>
                    <a:pt x="74" y="244"/>
                  </a:cubicBezTo>
                  <a:cubicBezTo>
                    <a:pt x="65" y="247"/>
                    <a:pt x="56" y="250"/>
                    <a:pt x="49" y="260"/>
                  </a:cubicBezTo>
                  <a:cubicBezTo>
                    <a:pt x="37" y="282"/>
                    <a:pt x="74" y="288"/>
                    <a:pt x="74" y="288"/>
                  </a:cubicBezTo>
                  <a:cubicBezTo>
                    <a:pt x="72" y="330"/>
                    <a:pt x="72" y="330"/>
                    <a:pt x="72" y="330"/>
                  </a:cubicBezTo>
                  <a:cubicBezTo>
                    <a:pt x="72" y="338"/>
                    <a:pt x="80" y="330"/>
                    <a:pt x="91" y="338"/>
                  </a:cubicBezTo>
                  <a:cubicBezTo>
                    <a:pt x="98" y="346"/>
                    <a:pt x="98" y="350"/>
                    <a:pt x="89" y="377"/>
                  </a:cubicBezTo>
                  <a:cubicBezTo>
                    <a:pt x="84" y="399"/>
                    <a:pt x="39" y="409"/>
                    <a:pt x="39" y="409"/>
                  </a:cubicBezTo>
                  <a:cubicBezTo>
                    <a:pt x="24" y="404"/>
                    <a:pt x="24" y="404"/>
                    <a:pt x="24" y="404"/>
                  </a:cubicBezTo>
                  <a:cubicBezTo>
                    <a:pt x="24" y="404"/>
                    <a:pt x="5" y="407"/>
                    <a:pt x="4" y="426"/>
                  </a:cubicBezTo>
                  <a:cubicBezTo>
                    <a:pt x="0" y="449"/>
                    <a:pt x="19" y="431"/>
                    <a:pt x="19" y="431"/>
                  </a:cubicBezTo>
                  <a:cubicBezTo>
                    <a:pt x="19" y="431"/>
                    <a:pt x="19" y="434"/>
                    <a:pt x="29" y="462"/>
                  </a:cubicBezTo>
                  <a:cubicBezTo>
                    <a:pt x="35" y="485"/>
                    <a:pt x="58" y="471"/>
                    <a:pt x="58" y="471"/>
                  </a:cubicBezTo>
                  <a:cubicBezTo>
                    <a:pt x="60" y="513"/>
                    <a:pt x="60" y="513"/>
                    <a:pt x="60" y="513"/>
                  </a:cubicBezTo>
                  <a:cubicBezTo>
                    <a:pt x="60" y="513"/>
                    <a:pt x="56" y="524"/>
                    <a:pt x="45" y="527"/>
                  </a:cubicBezTo>
                  <a:cubicBezTo>
                    <a:pt x="37" y="535"/>
                    <a:pt x="24" y="565"/>
                    <a:pt x="41" y="596"/>
                  </a:cubicBezTo>
                  <a:cubicBezTo>
                    <a:pt x="55" y="627"/>
                    <a:pt x="73" y="640"/>
                    <a:pt x="95" y="648"/>
                  </a:cubicBezTo>
                  <a:cubicBezTo>
                    <a:pt x="114" y="657"/>
                    <a:pt x="144" y="643"/>
                    <a:pt x="152" y="643"/>
                  </a:cubicBezTo>
                  <a:cubicBezTo>
                    <a:pt x="155" y="644"/>
                    <a:pt x="162" y="652"/>
                    <a:pt x="154" y="678"/>
                  </a:cubicBezTo>
                  <a:cubicBezTo>
                    <a:pt x="141" y="708"/>
                    <a:pt x="115" y="711"/>
                    <a:pt x="115" y="711"/>
                  </a:cubicBezTo>
                  <a:cubicBezTo>
                    <a:pt x="128" y="742"/>
                    <a:pt x="128" y="742"/>
                    <a:pt x="128" y="742"/>
                  </a:cubicBezTo>
                  <a:cubicBezTo>
                    <a:pt x="128" y="742"/>
                    <a:pt x="166" y="744"/>
                    <a:pt x="188" y="737"/>
                  </a:cubicBezTo>
                  <a:cubicBezTo>
                    <a:pt x="207" y="730"/>
                    <a:pt x="238" y="713"/>
                    <a:pt x="238" y="713"/>
                  </a:cubicBezTo>
                  <a:cubicBezTo>
                    <a:pt x="238" y="713"/>
                    <a:pt x="247" y="682"/>
                    <a:pt x="259" y="668"/>
                  </a:cubicBezTo>
                  <a:cubicBezTo>
                    <a:pt x="267" y="653"/>
                    <a:pt x="306" y="616"/>
                    <a:pt x="333" y="606"/>
                  </a:cubicBezTo>
                  <a:cubicBezTo>
                    <a:pt x="359" y="600"/>
                    <a:pt x="400" y="621"/>
                    <a:pt x="400" y="621"/>
                  </a:cubicBezTo>
                  <a:cubicBezTo>
                    <a:pt x="406" y="633"/>
                    <a:pt x="406" y="633"/>
                    <a:pt x="406" y="633"/>
                  </a:cubicBezTo>
                  <a:cubicBezTo>
                    <a:pt x="422" y="630"/>
                    <a:pt x="422" y="630"/>
                    <a:pt x="422" y="630"/>
                  </a:cubicBezTo>
                  <a:cubicBezTo>
                    <a:pt x="458" y="654"/>
                    <a:pt x="458" y="654"/>
                    <a:pt x="458" y="654"/>
                  </a:cubicBezTo>
                  <a:cubicBezTo>
                    <a:pt x="512" y="691"/>
                    <a:pt x="512" y="691"/>
                    <a:pt x="512" y="691"/>
                  </a:cubicBezTo>
                  <a:cubicBezTo>
                    <a:pt x="524" y="688"/>
                    <a:pt x="524" y="688"/>
                    <a:pt x="524" y="688"/>
                  </a:cubicBezTo>
                  <a:cubicBezTo>
                    <a:pt x="577" y="740"/>
                    <a:pt x="577" y="740"/>
                    <a:pt x="577" y="740"/>
                  </a:cubicBezTo>
                  <a:cubicBezTo>
                    <a:pt x="577" y="759"/>
                    <a:pt x="577" y="759"/>
                    <a:pt x="577" y="759"/>
                  </a:cubicBezTo>
                  <a:cubicBezTo>
                    <a:pt x="584" y="836"/>
                    <a:pt x="584" y="836"/>
                    <a:pt x="584" y="836"/>
                  </a:cubicBezTo>
                  <a:cubicBezTo>
                    <a:pt x="584" y="836"/>
                    <a:pt x="609" y="872"/>
                    <a:pt x="618" y="907"/>
                  </a:cubicBezTo>
                  <a:cubicBezTo>
                    <a:pt x="632" y="942"/>
                    <a:pt x="605" y="956"/>
                    <a:pt x="605" y="956"/>
                  </a:cubicBezTo>
                  <a:cubicBezTo>
                    <a:pt x="615" y="972"/>
                    <a:pt x="615" y="972"/>
                    <a:pt x="615" y="972"/>
                  </a:cubicBezTo>
                  <a:cubicBezTo>
                    <a:pt x="615" y="972"/>
                    <a:pt x="638" y="965"/>
                    <a:pt x="653" y="973"/>
                  </a:cubicBezTo>
                  <a:cubicBezTo>
                    <a:pt x="671" y="982"/>
                    <a:pt x="651" y="1004"/>
                    <a:pt x="651" y="1004"/>
                  </a:cubicBezTo>
                  <a:cubicBezTo>
                    <a:pt x="681" y="1013"/>
                    <a:pt x="681" y="1013"/>
                    <a:pt x="681" y="1013"/>
                  </a:cubicBezTo>
                  <a:cubicBezTo>
                    <a:pt x="716" y="1057"/>
                    <a:pt x="716" y="1057"/>
                    <a:pt x="716" y="1057"/>
                  </a:cubicBezTo>
                  <a:cubicBezTo>
                    <a:pt x="734" y="1077"/>
                    <a:pt x="734" y="1077"/>
                    <a:pt x="734" y="1077"/>
                  </a:cubicBezTo>
                  <a:cubicBezTo>
                    <a:pt x="734" y="1077"/>
                    <a:pt x="723" y="1076"/>
                    <a:pt x="711" y="1087"/>
                  </a:cubicBezTo>
                  <a:cubicBezTo>
                    <a:pt x="703" y="1098"/>
                    <a:pt x="725" y="1107"/>
                    <a:pt x="725" y="1107"/>
                  </a:cubicBezTo>
                  <a:cubicBezTo>
                    <a:pt x="730" y="1088"/>
                    <a:pt x="730" y="1088"/>
                    <a:pt x="730" y="1088"/>
                  </a:cubicBezTo>
                  <a:cubicBezTo>
                    <a:pt x="745" y="1089"/>
                    <a:pt x="745" y="1089"/>
                    <a:pt x="745" y="1089"/>
                  </a:cubicBezTo>
                  <a:cubicBezTo>
                    <a:pt x="745" y="1089"/>
                    <a:pt x="767" y="1101"/>
                    <a:pt x="788" y="1117"/>
                  </a:cubicBezTo>
                  <a:cubicBezTo>
                    <a:pt x="814" y="1134"/>
                    <a:pt x="830" y="1188"/>
                    <a:pt x="830" y="1188"/>
                  </a:cubicBezTo>
                  <a:cubicBezTo>
                    <a:pt x="845" y="1185"/>
                    <a:pt x="845" y="1185"/>
                    <a:pt x="845" y="1185"/>
                  </a:cubicBezTo>
                  <a:cubicBezTo>
                    <a:pt x="852" y="1193"/>
                    <a:pt x="852" y="1193"/>
                    <a:pt x="852" y="1193"/>
                  </a:cubicBezTo>
                  <a:cubicBezTo>
                    <a:pt x="852" y="1193"/>
                    <a:pt x="871" y="1198"/>
                    <a:pt x="889" y="1218"/>
                  </a:cubicBezTo>
                  <a:cubicBezTo>
                    <a:pt x="903" y="1234"/>
                    <a:pt x="898" y="1257"/>
                    <a:pt x="898" y="1257"/>
                  </a:cubicBezTo>
                  <a:cubicBezTo>
                    <a:pt x="898" y="1257"/>
                    <a:pt x="924" y="1265"/>
                    <a:pt x="935" y="1274"/>
                  </a:cubicBezTo>
                  <a:cubicBezTo>
                    <a:pt x="945" y="1286"/>
                    <a:pt x="966" y="1325"/>
                    <a:pt x="966" y="1325"/>
                  </a:cubicBezTo>
                  <a:cubicBezTo>
                    <a:pt x="981" y="1326"/>
                    <a:pt x="981" y="1326"/>
                    <a:pt x="981" y="1326"/>
                  </a:cubicBezTo>
                  <a:cubicBezTo>
                    <a:pt x="981" y="1326"/>
                    <a:pt x="1014" y="1339"/>
                    <a:pt x="1025" y="1347"/>
                  </a:cubicBezTo>
                  <a:cubicBezTo>
                    <a:pt x="1032" y="1351"/>
                    <a:pt x="1042" y="1378"/>
                    <a:pt x="1042" y="1378"/>
                  </a:cubicBezTo>
                  <a:cubicBezTo>
                    <a:pt x="1046" y="1382"/>
                    <a:pt x="1046" y="1382"/>
                    <a:pt x="1046" y="1382"/>
                  </a:cubicBezTo>
                  <a:cubicBezTo>
                    <a:pt x="1046" y="1382"/>
                    <a:pt x="1061" y="1368"/>
                    <a:pt x="1080" y="1361"/>
                  </a:cubicBezTo>
                  <a:cubicBezTo>
                    <a:pt x="1099" y="1358"/>
                    <a:pt x="1135" y="1383"/>
                    <a:pt x="1135" y="1383"/>
                  </a:cubicBezTo>
                  <a:cubicBezTo>
                    <a:pt x="1135" y="1383"/>
                    <a:pt x="1148" y="1360"/>
                    <a:pt x="1173" y="1388"/>
                  </a:cubicBezTo>
                  <a:cubicBezTo>
                    <a:pt x="1198" y="1412"/>
                    <a:pt x="1200" y="1439"/>
                    <a:pt x="1200" y="1439"/>
                  </a:cubicBezTo>
                  <a:cubicBezTo>
                    <a:pt x="1200" y="1439"/>
                    <a:pt x="1215" y="1448"/>
                    <a:pt x="1218" y="1455"/>
                  </a:cubicBezTo>
                  <a:cubicBezTo>
                    <a:pt x="1222" y="1463"/>
                    <a:pt x="1213" y="1482"/>
                    <a:pt x="1213" y="1482"/>
                  </a:cubicBezTo>
                  <a:cubicBezTo>
                    <a:pt x="1221" y="1486"/>
                    <a:pt x="1221" y="1486"/>
                    <a:pt x="1221" y="1486"/>
                  </a:cubicBezTo>
                  <a:cubicBezTo>
                    <a:pt x="1225" y="1475"/>
                    <a:pt x="1225" y="1475"/>
                    <a:pt x="1225" y="1475"/>
                  </a:cubicBezTo>
                  <a:cubicBezTo>
                    <a:pt x="1243" y="1483"/>
                    <a:pt x="1243" y="1483"/>
                    <a:pt x="1243" y="1483"/>
                  </a:cubicBezTo>
                  <a:cubicBezTo>
                    <a:pt x="1259" y="1469"/>
                    <a:pt x="1259" y="1469"/>
                    <a:pt x="1259" y="1469"/>
                  </a:cubicBezTo>
                  <a:cubicBezTo>
                    <a:pt x="1280" y="1497"/>
                    <a:pt x="1280" y="1497"/>
                    <a:pt x="1280" y="1497"/>
                  </a:cubicBezTo>
                  <a:cubicBezTo>
                    <a:pt x="1291" y="1501"/>
                    <a:pt x="1291" y="1501"/>
                    <a:pt x="1291" y="1501"/>
                  </a:cubicBezTo>
                  <a:cubicBezTo>
                    <a:pt x="1260" y="1526"/>
                    <a:pt x="1260" y="1526"/>
                    <a:pt x="1260" y="1526"/>
                  </a:cubicBezTo>
                  <a:cubicBezTo>
                    <a:pt x="1267" y="1530"/>
                    <a:pt x="1267" y="1530"/>
                    <a:pt x="1267" y="1530"/>
                  </a:cubicBezTo>
                  <a:cubicBezTo>
                    <a:pt x="1290" y="1520"/>
                    <a:pt x="1290" y="1520"/>
                    <a:pt x="1290" y="1520"/>
                  </a:cubicBezTo>
                  <a:cubicBezTo>
                    <a:pt x="1301" y="1524"/>
                    <a:pt x="1301" y="1524"/>
                    <a:pt x="1301" y="1524"/>
                  </a:cubicBezTo>
                  <a:cubicBezTo>
                    <a:pt x="1316" y="1517"/>
                    <a:pt x="1316" y="1517"/>
                    <a:pt x="1316" y="1517"/>
                  </a:cubicBezTo>
                  <a:cubicBezTo>
                    <a:pt x="1324" y="1522"/>
                    <a:pt x="1324" y="1522"/>
                    <a:pt x="1324" y="1522"/>
                  </a:cubicBezTo>
                  <a:cubicBezTo>
                    <a:pt x="1339" y="1511"/>
                    <a:pt x="1339" y="1511"/>
                    <a:pt x="1339" y="1511"/>
                  </a:cubicBezTo>
                  <a:cubicBezTo>
                    <a:pt x="1339" y="1511"/>
                    <a:pt x="1357" y="1523"/>
                    <a:pt x="1372" y="1539"/>
                  </a:cubicBezTo>
                  <a:cubicBezTo>
                    <a:pt x="1382" y="1555"/>
                    <a:pt x="1381" y="1586"/>
                    <a:pt x="1381" y="1586"/>
                  </a:cubicBezTo>
                  <a:cubicBezTo>
                    <a:pt x="1369" y="1585"/>
                    <a:pt x="1369" y="1585"/>
                    <a:pt x="1369" y="1585"/>
                  </a:cubicBezTo>
                  <a:cubicBezTo>
                    <a:pt x="1368" y="1612"/>
                    <a:pt x="1368" y="1612"/>
                    <a:pt x="1368" y="1612"/>
                  </a:cubicBezTo>
                  <a:cubicBezTo>
                    <a:pt x="1397" y="1628"/>
                    <a:pt x="1397" y="1628"/>
                    <a:pt x="1397" y="1628"/>
                  </a:cubicBezTo>
                  <a:cubicBezTo>
                    <a:pt x="1397" y="1628"/>
                    <a:pt x="1409" y="1629"/>
                    <a:pt x="1420" y="1633"/>
                  </a:cubicBezTo>
                  <a:cubicBezTo>
                    <a:pt x="1431" y="1638"/>
                    <a:pt x="1437" y="1657"/>
                    <a:pt x="1437" y="1657"/>
                  </a:cubicBezTo>
                  <a:cubicBezTo>
                    <a:pt x="1452" y="1669"/>
                    <a:pt x="1452" y="1669"/>
                    <a:pt x="1452" y="1669"/>
                  </a:cubicBezTo>
                  <a:cubicBezTo>
                    <a:pt x="1452" y="1669"/>
                    <a:pt x="1475" y="1644"/>
                    <a:pt x="1490" y="1644"/>
                  </a:cubicBezTo>
                  <a:cubicBezTo>
                    <a:pt x="1505" y="1641"/>
                    <a:pt x="1508" y="1672"/>
                    <a:pt x="1508" y="1672"/>
                  </a:cubicBezTo>
                  <a:cubicBezTo>
                    <a:pt x="1522" y="1692"/>
                    <a:pt x="1522" y="1692"/>
                    <a:pt x="1522" y="1692"/>
                  </a:cubicBezTo>
                  <a:cubicBezTo>
                    <a:pt x="1522" y="1692"/>
                    <a:pt x="1531" y="1742"/>
                    <a:pt x="1541" y="1761"/>
                  </a:cubicBezTo>
                  <a:cubicBezTo>
                    <a:pt x="1551" y="1781"/>
                    <a:pt x="1562" y="1785"/>
                    <a:pt x="1572" y="1813"/>
                  </a:cubicBezTo>
                  <a:cubicBezTo>
                    <a:pt x="1582" y="1840"/>
                    <a:pt x="1584" y="1886"/>
                    <a:pt x="1584" y="1886"/>
                  </a:cubicBezTo>
                  <a:cubicBezTo>
                    <a:pt x="1594" y="1906"/>
                    <a:pt x="1594" y="1906"/>
                    <a:pt x="1594" y="1906"/>
                  </a:cubicBezTo>
                  <a:cubicBezTo>
                    <a:pt x="1594" y="1906"/>
                    <a:pt x="1602" y="1906"/>
                    <a:pt x="1605" y="1921"/>
                  </a:cubicBezTo>
                  <a:cubicBezTo>
                    <a:pt x="1608" y="1937"/>
                    <a:pt x="1592" y="1955"/>
                    <a:pt x="1592" y="1955"/>
                  </a:cubicBezTo>
                  <a:cubicBezTo>
                    <a:pt x="1566" y="1954"/>
                    <a:pt x="1566" y="1954"/>
                    <a:pt x="1566" y="1954"/>
                  </a:cubicBezTo>
                  <a:cubicBezTo>
                    <a:pt x="1566" y="1954"/>
                    <a:pt x="1539" y="1972"/>
                    <a:pt x="1535" y="1979"/>
                  </a:cubicBezTo>
                  <a:cubicBezTo>
                    <a:pt x="1527" y="1990"/>
                    <a:pt x="1549" y="1999"/>
                    <a:pt x="1552" y="2007"/>
                  </a:cubicBezTo>
                  <a:cubicBezTo>
                    <a:pt x="1559" y="2015"/>
                    <a:pt x="1548" y="2018"/>
                    <a:pt x="1540" y="2033"/>
                  </a:cubicBezTo>
                  <a:cubicBezTo>
                    <a:pt x="1528" y="2048"/>
                    <a:pt x="1531" y="2063"/>
                    <a:pt x="1531" y="2063"/>
                  </a:cubicBezTo>
                  <a:cubicBezTo>
                    <a:pt x="1500" y="2081"/>
                    <a:pt x="1500" y="2081"/>
                    <a:pt x="1500" y="2081"/>
                  </a:cubicBezTo>
                  <a:cubicBezTo>
                    <a:pt x="1507" y="2100"/>
                    <a:pt x="1507" y="2100"/>
                    <a:pt x="1507" y="2100"/>
                  </a:cubicBezTo>
                  <a:cubicBezTo>
                    <a:pt x="1507" y="2100"/>
                    <a:pt x="1502" y="2127"/>
                    <a:pt x="1512" y="2143"/>
                  </a:cubicBezTo>
                  <a:cubicBezTo>
                    <a:pt x="1526" y="2159"/>
                    <a:pt x="1553" y="2145"/>
                    <a:pt x="1553" y="2145"/>
                  </a:cubicBezTo>
                  <a:cubicBezTo>
                    <a:pt x="1553" y="2145"/>
                    <a:pt x="1576" y="2146"/>
                    <a:pt x="1591" y="2139"/>
                  </a:cubicBezTo>
                  <a:cubicBezTo>
                    <a:pt x="1606" y="2136"/>
                    <a:pt x="1605" y="2078"/>
                    <a:pt x="1621" y="2064"/>
                  </a:cubicBezTo>
                  <a:cubicBezTo>
                    <a:pt x="1636" y="2049"/>
                    <a:pt x="1663" y="2035"/>
                    <a:pt x="1675" y="2028"/>
                  </a:cubicBezTo>
                  <a:cubicBezTo>
                    <a:pt x="1686" y="2017"/>
                    <a:pt x="1670" y="1974"/>
                    <a:pt x="1671" y="1951"/>
                  </a:cubicBezTo>
                  <a:cubicBezTo>
                    <a:pt x="1668" y="1928"/>
                    <a:pt x="1717" y="1911"/>
                    <a:pt x="1729" y="1908"/>
                  </a:cubicBezTo>
                  <a:cubicBezTo>
                    <a:pt x="1744" y="1905"/>
                    <a:pt x="1759" y="1910"/>
                    <a:pt x="1770" y="1906"/>
                  </a:cubicBezTo>
                  <a:cubicBezTo>
                    <a:pt x="1781" y="1903"/>
                    <a:pt x="1782" y="1880"/>
                    <a:pt x="1782" y="1880"/>
                  </a:cubicBezTo>
                  <a:cubicBezTo>
                    <a:pt x="1765" y="1856"/>
                    <a:pt x="1765" y="1856"/>
                    <a:pt x="1765" y="1856"/>
                  </a:cubicBezTo>
                  <a:cubicBezTo>
                    <a:pt x="1770" y="1834"/>
                    <a:pt x="1770" y="1834"/>
                    <a:pt x="1770" y="1834"/>
                  </a:cubicBezTo>
                  <a:cubicBezTo>
                    <a:pt x="1763" y="1822"/>
                    <a:pt x="1763" y="1822"/>
                    <a:pt x="1763" y="1822"/>
                  </a:cubicBezTo>
                  <a:cubicBezTo>
                    <a:pt x="1768" y="1795"/>
                    <a:pt x="1768" y="1795"/>
                    <a:pt x="1768" y="1795"/>
                  </a:cubicBezTo>
                  <a:cubicBezTo>
                    <a:pt x="1739" y="1767"/>
                    <a:pt x="1739" y="1767"/>
                    <a:pt x="1739" y="1767"/>
                  </a:cubicBezTo>
                  <a:cubicBezTo>
                    <a:pt x="1728" y="1767"/>
                    <a:pt x="1728" y="1767"/>
                    <a:pt x="1728" y="1767"/>
                  </a:cubicBezTo>
                  <a:cubicBezTo>
                    <a:pt x="1707" y="1739"/>
                    <a:pt x="1707" y="1739"/>
                    <a:pt x="1707" y="1739"/>
                  </a:cubicBezTo>
                  <a:cubicBezTo>
                    <a:pt x="1707" y="1739"/>
                    <a:pt x="1684" y="1745"/>
                    <a:pt x="1658" y="1740"/>
                  </a:cubicBezTo>
                  <a:cubicBezTo>
                    <a:pt x="1636" y="1735"/>
                    <a:pt x="1652" y="1698"/>
                    <a:pt x="1652" y="1698"/>
                  </a:cubicBezTo>
                  <a:cubicBezTo>
                    <a:pt x="1652" y="1698"/>
                    <a:pt x="1668" y="1676"/>
                    <a:pt x="1672" y="1668"/>
                  </a:cubicBezTo>
                  <a:cubicBezTo>
                    <a:pt x="1680" y="1657"/>
                    <a:pt x="1670" y="1645"/>
                    <a:pt x="1670" y="1645"/>
                  </a:cubicBezTo>
                  <a:cubicBezTo>
                    <a:pt x="1686" y="1627"/>
                    <a:pt x="1686" y="1627"/>
                    <a:pt x="1686" y="1627"/>
                  </a:cubicBezTo>
                  <a:cubicBezTo>
                    <a:pt x="1698" y="1597"/>
                    <a:pt x="1698" y="1597"/>
                    <a:pt x="1698" y="1597"/>
                  </a:cubicBezTo>
                  <a:cubicBezTo>
                    <a:pt x="1698" y="1597"/>
                    <a:pt x="1719" y="1556"/>
                    <a:pt x="1730" y="1549"/>
                  </a:cubicBezTo>
                  <a:cubicBezTo>
                    <a:pt x="1738" y="1541"/>
                    <a:pt x="1765" y="1535"/>
                    <a:pt x="1765" y="1535"/>
                  </a:cubicBezTo>
                  <a:cubicBezTo>
                    <a:pt x="1772" y="1547"/>
                    <a:pt x="1772" y="1547"/>
                    <a:pt x="1772" y="1547"/>
                  </a:cubicBezTo>
                  <a:cubicBezTo>
                    <a:pt x="1786" y="1551"/>
                    <a:pt x="1786" y="1551"/>
                    <a:pt x="1786" y="1551"/>
                  </a:cubicBezTo>
                  <a:cubicBezTo>
                    <a:pt x="1786" y="1563"/>
                    <a:pt x="1786" y="1563"/>
                    <a:pt x="1786" y="1563"/>
                  </a:cubicBezTo>
                  <a:cubicBezTo>
                    <a:pt x="1786" y="1563"/>
                    <a:pt x="1822" y="1584"/>
                    <a:pt x="1837" y="1584"/>
                  </a:cubicBezTo>
                  <a:cubicBezTo>
                    <a:pt x="1852" y="1589"/>
                    <a:pt x="1864" y="1578"/>
                    <a:pt x="1864" y="1578"/>
                  </a:cubicBezTo>
                  <a:cubicBezTo>
                    <a:pt x="1864" y="1578"/>
                    <a:pt x="1882" y="1583"/>
                    <a:pt x="1900" y="1595"/>
                  </a:cubicBezTo>
                  <a:cubicBezTo>
                    <a:pt x="1922" y="1611"/>
                    <a:pt x="1920" y="1646"/>
                    <a:pt x="1920" y="1661"/>
                  </a:cubicBezTo>
                  <a:cubicBezTo>
                    <a:pt x="1923" y="1676"/>
                    <a:pt x="1964" y="1682"/>
                    <a:pt x="1964" y="1682"/>
                  </a:cubicBezTo>
                  <a:cubicBezTo>
                    <a:pt x="1964" y="1682"/>
                    <a:pt x="1982" y="1698"/>
                    <a:pt x="1993" y="1691"/>
                  </a:cubicBezTo>
                  <a:cubicBezTo>
                    <a:pt x="2005" y="1684"/>
                    <a:pt x="1991" y="1649"/>
                    <a:pt x="1991" y="1649"/>
                  </a:cubicBezTo>
                  <a:cubicBezTo>
                    <a:pt x="2016" y="1612"/>
                    <a:pt x="2016" y="1612"/>
                    <a:pt x="2016" y="1612"/>
                  </a:cubicBezTo>
                  <a:cubicBezTo>
                    <a:pt x="2005" y="1608"/>
                    <a:pt x="2005" y="1608"/>
                    <a:pt x="2005" y="1608"/>
                  </a:cubicBezTo>
                  <a:cubicBezTo>
                    <a:pt x="1991" y="1580"/>
                    <a:pt x="1991" y="1580"/>
                    <a:pt x="1991" y="1580"/>
                  </a:cubicBezTo>
                  <a:cubicBezTo>
                    <a:pt x="1963" y="1541"/>
                    <a:pt x="1963" y="1541"/>
                    <a:pt x="1963" y="1541"/>
                  </a:cubicBezTo>
                  <a:cubicBezTo>
                    <a:pt x="1944" y="1544"/>
                    <a:pt x="1944" y="1544"/>
                    <a:pt x="1944" y="1544"/>
                  </a:cubicBezTo>
                  <a:cubicBezTo>
                    <a:pt x="1919" y="1516"/>
                    <a:pt x="1919" y="1516"/>
                    <a:pt x="1919" y="1516"/>
                  </a:cubicBezTo>
                  <a:cubicBezTo>
                    <a:pt x="1919" y="1516"/>
                    <a:pt x="1927" y="1504"/>
                    <a:pt x="1912" y="1496"/>
                  </a:cubicBezTo>
                  <a:cubicBezTo>
                    <a:pt x="1894" y="1488"/>
                    <a:pt x="1883" y="1487"/>
                    <a:pt x="1883" y="1487"/>
                  </a:cubicBezTo>
                  <a:cubicBezTo>
                    <a:pt x="1861" y="1471"/>
                    <a:pt x="1861" y="1471"/>
                    <a:pt x="1861" y="1471"/>
                  </a:cubicBezTo>
                  <a:cubicBezTo>
                    <a:pt x="1850" y="1474"/>
                    <a:pt x="1850" y="1474"/>
                    <a:pt x="1850" y="1474"/>
                  </a:cubicBezTo>
                  <a:cubicBezTo>
                    <a:pt x="1810" y="1453"/>
                    <a:pt x="1810" y="1453"/>
                    <a:pt x="1810" y="1453"/>
                  </a:cubicBezTo>
                  <a:cubicBezTo>
                    <a:pt x="1799" y="1437"/>
                    <a:pt x="1799" y="1437"/>
                    <a:pt x="1799" y="1437"/>
                  </a:cubicBezTo>
                  <a:cubicBezTo>
                    <a:pt x="1770" y="1424"/>
                    <a:pt x="1770" y="1424"/>
                    <a:pt x="1770" y="1424"/>
                  </a:cubicBezTo>
                  <a:cubicBezTo>
                    <a:pt x="1759" y="1412"/>
                    <a:pt x="1759" y="1412"/>
                    <a:pt x="1759" y="1412"/>
                  </a:cubicBezTo>
                  <a:cubicBezTo>
                    <a:pt x="1685" y="1386"/>
                    <a:pt x="1685" y="1386"/>
                    <a:pt x="1685" y="1386"/>
                  </a:cubicBezTo>
                  <a:cubicBezTo>
                    <a:pt x="1674" y="1389"/>
                    <a:pt x="1674" y="1389"/>
                    <a:pt x="1674" y="1389"/>
                  </a:cubicBezTo>
                  <a:cubicBezTo>
                    <a:pt x="1616" y="1356"/>
                    <a:pt x="1616" y="1356"/>
                    <a:pt x="1616" y="1356"/>
                  </a:cubicBezTo>
                  <a:cubicBezTo>
                    <a:pt x="1601" y="1355"/>
                    <a:pt x="1601" y="1355"/>
                    <a:pt x="1601" y="1355"/>
                  </a:cubicBezTo>
                  <a:cubicBezTo>
                    <a:pt x="1601" y="1355"/>
                    <a:pt x="1542" y="1322"/>
                    <a:pt x="1536" y="1306"/>
                  </a:cubicBezTo>
                  <a:cubicBezTo>
                    <a:pt x="1533" y="1291"/>
                    <a:pt x="1548" y="1280"/>
                    <a:pt x="1560" y="1273"/>
                  </a:cubicBezTo>
                  <a:cubicBezTo>
                    <a:pt x="1571" y="1266"/>
                    <a:pt x="1587" y="1251"/>
                    <a:pt x="1587" y="1251"/>
                  </a:cubicBezTo>
                  <a:cubicBezTo>
                    <a:pt x="1584" y="1228"/>
                    <a:pt x="1584" y="1228"/>
                    <a:pt x="1584" y="1228"/>
                  </a:cubicBezTo>
                  <a:cubicBezTo>
                    <a:pt x="1584" y="1228"/>
                    <a:pt x="1570" y="1212"/>
                    <a:pt x="1555" y="1211"/>
                  </a:cubicBezTo>
                  <a:cubicBezTo>
                    <a:pt x="1540" y="1207"/>
                    <a:pt x="1502" y="1217"/>
                    <a:pt x="1483" y="1219"/>
                  </a:cubicBezTo>
                  <a:cubicBezTo>
                    <a:pt x="1394" y="1215"/>
                    <a:pt x="1394" y="1215"/>
                    <a:pt x="1394" y="1215"/>
                  </a:cubicBezTo>
                  <a:cubicBezTo>
                    <a:pt x="1391" y="1207"/>
                    <a:pt x="1391" y="1207"/>
                    <a:pt x="1391" y="1207"/>
                  </a:cubicBezTo>
                  <a:cubicBezTo>
                    <a:pt x="1336" y="1178"/>
                    <a:pt x="1336" y="1178"/>
                    <a:pt x="1336" y="1178"/>
                  </a:cubicBezTo>
                  <a:cubicBezTo>
                    <a:pt x="1333" y="1159"/>
                    <a:pt x="1333" y="1159"/>
                    <a:pt x="1333" y="1159"/>
                  </a:cubicBezTo>
                  <a:cubicBezTo>
                    <a:pt x="1303" y="1150"/>
                    <a:pt x="1303" y="1150"/>
                    <a:pt x="1303" y="1150"/>
                  </a:cubicBezTo>
                  <a:cubicBezTo>
                    <a:pt x="1275" y="1114"/>
                    <a:pt x="1275" y="1114"/>
                    <a:pt x="1275" y="1114"/>
                  </a:cubicBezTo>
                  <a:cubicBezTo>
                    <a:pt x="1257" y="1105"/>
                    <a:pt x="1257" y="1105"/>
                    <a:pt x="1257" y="1105"/>
                  </a:cubicBezTo>
                  <a:cubicBezTo>
                    <a:pt x="1246" y="1090"/>
                    <a:pt x="1246" y="1090"/>
                    <a:pt x="1246" y="1090"/>
                  </a:cubicBezTo>
                  <a:cubicBezTo>
                    <a:pt x="1224" y="1073"/>
                    <a:pt x="1224" y="1073"/>
                    <a:pt x="1224" y="1073"/>
                  </a:cubicBezTo>
                  <a:cubicBezTo>
                    <a:pt x="1204" y="1034"/>
                    <a:pt x="1204" y="1034"/>
                    <a:pt x="1204" y="1034"/>
                  </a:cubicBezTo>
                  <a:cubicBezTo>
                    <a:pt x="1205" y="1007"/>
                    <a:pt x="1205" y="1007"/>
                    <a:pt x="1205" y="1007"/>
                  </a:cubicBezTo>
                  <a:cubicBezTo>
                    <a:pt x="1191" y="991"/>
                    <a:pt x="1191" y="991"/>
                    <a:pt x="1191" y="991"/>
                  </a:cubicBezTo>
                  <a:cubicBezTo>
                    <a:pt x="1191" y="991"/>
                    <a:pt x="1193" y="949"/>
                    <a:pt x="1182" y="934"/>
                  </a:cubicBezTo>
                  <a:cubicBezTo>
                    <a:pt x="1176" y="914"/>
                    <a:pt x="1149" y="852"/>
                    <a:pt x="1149" y="852"/>
                  </a:cubicBezTo>
                  <a:cubicBezTo>
                    <a:pt x="1153" y="844"/>
                    <a:pt x="1153" y="844"/>
                    <a:pt x="1153" y="844"/>
                  </a:cubicBezTo>
                  <a:cubicBezTo>
                    <a:pt x="1131" y="832"/>
                    <a:pt x="1131" y="832"/>
                    <a:pt x="1131" y="832"/>
                  </a:cubicBezTo>
                  <a:cubicBezTo>
                    <a:pt x="1101" y="823"/>
                    <a:pt x="1101" y="823"/>
                    <a:pt x="1101" y="823"/>
                  </a:cubicBezTo>
                  <a:cubicBezTo>
                    <a:pt x="1030" y="754"/>
                    <a:pt x="1030" y="754"/>
                    <a:pt x="1030" y="754"/>
                  </a:cubicBezTo>
                  <a:cubicBezTo>
                    <a:pt x="996" y="741"/>
                    <a:pt x="996" y="741"/>
                    <a:pt x="996" y="741"/>
                  </a:cubicBezTo>
                  <a:cubicBezTo>
                    <a:pt x="943" y="677"/>
                    <a:pt x="943" y="677"/>
                    <a:pt x="943" y="677"/>
                  </a:cubicBezTo>
                  <a:cubicBezTo>
                    <a:pt x="936" y="589"/>
                    <a:pt x="936" y="589"/>
                    <a:pt x="936" y="589"/>
                  </a:cubicBezTo>
                  <a:cubicBezTo>
                    <a:pt x="926" y="573"/>
                    <a:pt x="926" y="573"/>
                    <a:pt x="926" y="573"/>
                  </a:cubicBezTo>
                  <a:cubicBezTo>
                    <a:pt x="946" y="532"/>
                    <a:pt x="946" y="532"/>
                    <a:pt x="946" y="532"/>
                  </a:cubicBezTo>
                  <a:cubicBezTo>
                    <a:pt x="946" y="532"/>
                    <a:pt x="969" y="526"/>
                    <a:pt x="974" y="507"/>
                  </a:cubicBezTo>
                  <a:cubicBezTo>
                    <a:pt x="978" y="488"/>
                    <a:pt x="945" y="482"/>
                    <a:pt x="945" y="482"/>
                  </a:cubicBezTo>
                  <a:cubicBezTo>
                    <a:pt x="945" y="482"/>
                    <a:pt x="946" y="463"/>
                    <a:pt x="938" y="455"/>
                  </a:cubicBezTo>
                  <a:cubicBezTo>
                    <a:pt x="935" y="444"/>
                    <a:pt x="917" y="431"/>
                    <a:pt x="917" y="431"/>
                  </a:cubicBezTo>
                  <a:cubicBezTo>
                    <a:pt x="917" y="431"/>
                    <a:pt x="932" y="424"/>
                    <a:pt x="936" y="421"/>
                  </a:cubicBezTo>
                  <a:cubicBezTo>
                    <a:pt x="944" y="417"/>
                    <a:pt x="941" y="398"/>
                    <a:pt x="941" y="398"/>
                  </a:cubicBezTo>
                  <a:cubicBezTo>
                    <a:pt x="956" y="391"/>
                    <a:pt x="956" y="391"/>
                    <a:pt x="956" y="391"/>
                  </a:cubicBezTo>
                  <a:cubicBezTo>
                    <a:pt x="956" y="399"/>
                    <a:pt x="956" y="399"/>
                    <a:pt x="956" y="399"/>
                  </a:cubicBezTo>
                  <a:cubicBezTo>
                    <a:pt x="956" y="399"/>
                    <a:pt x="990" y="393"/>
                    <a:pt x="1009" y="382"/>
                  </a:cubicBezTo>
                  <a:cubicBezTo>
                    <a:pt x="1032" y="372"/>
                    <a:pt x="1044" y="353"/>
                    <a:pt x="1044" y="353"/>
                  </a:cubicBezTo>
                  <a:cubicBezTo>
                    <a:pt x="1070" y="355"/>
                    <a:pt x="1070" y="355"/>
                    <a:pt x="1070" y="355"/>
                  </a:cubicBezTo>
                  <a:cubicBezTo>
                    <a:pt x="1082" y="344"/>
                    <a:pt x="1082" y="344"/>
                    <a:pt x="1082" y="344"/>
                  </a:cubicBezTo>
                  <a:cubicBezTo>
                    <a:pt x="1067" y="339"/>
                    <a:pt x="1067" y="339"/>
                    <a:pt x="1067" y="339"/>
                  </a:cubicBezTo>
                  <a:cubicBezTo>
                    <a:pt x="1079" y="324"/>
                    <a:pt x="1079" y="324"/>
                    <a:pt x="1079" y="324"/>
                  </a:cubicBezTo>
                  <a:cubicBezTo>
                    <a:pt x="1142" y="343"/>
                    <a:pt x="1142" y="343"/>
                    <a:pt x="1142" y="343"/>
                  </a:cubicBezTo>
                  <a:cubicBezTo>
                    <a:pt x="1139" y="331"/>
                    <a:pt x="1139" y="331"/>
                    <a:pt x="1139" y="331"/>
                  </a:cubicBezTo>
                  <a:cubicBezTo>
                    <a:pt x="1139" y="331"/>
                    <a:pt x="1150" y="332"/>
                    <a:pt x="1161" y="336"/>
                  </a:cubicBezTo>
                  <a:cubicBezTo>
                    <a:pt x="1172" y="336"/>
                    <a:pt x="1178" y="367"/>
                    <a:pt x="1178" y="367"/>
                  </a:cubicBezTo>
                  <a:cubicBezTo>
                    <a:pt x="1178" y="367"/>
                    <a:pt x="1197" y="357"/>
                    <a:pt x="1198" y="341"/>
                  </a:cubicBezTo>
                  <a:close/>
                  <a:moveTo>
                    <a:pt x="940" y="751"/>
                  </a:moveTo>
                  <a:cubicBezTo>
                    <a:pt x="952" y="749"/>
                    <a:pt x="952" y="749"/>
                    <a:pt x="952" y="749"/>
                  </a:cubicBezTo>
                  <a:cubicBezTo>
                    <a:pt x="952" y="749"/>
                    <a:pt x="954" y="742"/>
                    <a:pt x="965" y="739"/>
                  </a:cubicBezTo>
                  <a:cubicBezTo>
                    <a:pt x="975" y="735"/>
                    <a:pt x="971" y="740"/>
                    <a:pt x="970" y="744"/>
                  </a:cubicBezTo>
                  <a:cubicBezTo>
                    <a:pt x="968" y="747"/>
                    <a:pt x="963" y="764"/>
                    <a:pt x="963" y="764"/>
                  </a:cubicBezTo>
                  <a:cubicBezTo>
                    <a:pt x="963" y="764"/>
                    <a:pt x="949" y="773"/>
                    <a:pt x="945" y="773"/>
                  </a:cubicBezTo>
                  <a:cubicBezTo>
                    <a:pt x="938" y="766"/>
                    <a:pt x="938" y="766"/>
                    <a:pt x="938" y="766"/>
                  </a:cubicBezTo>
                  <a:lnTo>
                    <a:pt x="940" y="75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1" name="Freeform 608">
              <a:extLst>
                <a:ext uri="{FF2B5EF4-FFF2-40B4-BE49-F238E27FC236}">
                  <a16:creationId xmlns:a16="http://schemas.microsoft.com/office/drawing/2014/main" id="{E3298777-6ED4-4F80-B120-C401EE3FDAE1}"/>
                </a:ext>
              </a:extLst>
            </p:cNvPr>
            <p:cNvSpPr>
              <a:spLocks/>
            </p:cNvSpPr>
            <p:nvPr/>
          </p:nvSpPr>
          <p:spPr bwMode="gray">
            <a:xfrm>
              <a:off x="5456286" y="5135782"/>
              <a:ext cx="12758" cy="9569"/>
            </a:xfrm>
            <a:custGeom>
              <a:avLst/>
              <a:gdLst>
                <a:gd name="T0" fmla="*/ 15 w 26"/>
                <a:gd name="T1" fmla="*/ 3 h 18"/>
                <a:gd name="T2" fmla="*/ 11 w 26"/>
                <a:gd name="T3" fmla="*/ 18 h 18"/>
                <a:gd name="T4" fmla="*/ 15 w 26"/>
                <a:gd name="T5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18">
                  <a:moveTo>
                    <a:pt x="15" y="3"/>
                  </a:moveTo>
                  <a:cubicBezTo>
                    <a:pt x="0" y="3"/>
                    <a:pt x="11" y="18"/>
                    <a:pt x="11" y="18"/>
                  </a:cubicBezTo>
                  <a:cubicBezTo>
                    <a:pt x="26" y="15"/>
                    <a:pt x="26" y="0"/>
                    <a:pt x="15" y="3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2" name="Freeform 609">
              <a:extLst>
                <a:ext uri="{FF2B5EF4-FFF2-40B4-BE49-F238E27FC236}">
                  <a16:creationId xmlns:a16="http://schemas.microsoft.com/office/drawing/2014/main" id="{A5ABBF2D-6E65-4DF2-B291-8E91238C533E}"/>
                </a:ext>
              </a:extLst>
            </p:cNvPr>
            <p:cNvSpPr>
              <a:spLocks/>
            </p:cNvSpPr>
            <p:nvPr/>
          </p:nvSpPr>
          <p:spPr bwMode="gray">
            <a:xfrm>
              <a:off x="5279261" y="5355865"/>
              <a:ext cx="164266" cy="287066"/>
            </a:xfrm>
            <a:custGeom>
              <a:avLst/>
              <a:gdLst>
                <a:gd name="T0" fmla="*/ 297 w 312"/>
                <a:gd name="T1" fmla="*/ 96 h 544"/>
                <a:gd name="T2" fmla="*/ 275 w 312"/>
                <a:gd name="T3" fmla="*/ 76 h 544"/>
                <a:gd name="T4" fmla="*/ 284 w 312"/>
                <a:gd name="T5" fmla="*/ 54 h 544"/>
                <a:gd name="T6" fmla="*/ 269 w 312"/>
                <a:gd name="T7" fmla="*/ 49 h 544"/>
                <a:gd name="T8" fmla="*/ 269 w 312"/>
                <a:gd name="T9" fmla="*/ 38 h 544"/>
                <a:gd name="T10" fmla="*/ 262 w 312"/>
                <a:gd name="T11" fmla="*/ 26 h 544"/>
                <a:gd name="T12" fmla="*/ 243 w 312"/>
                <a:gd name="T13" fmla="*/ 36 h 544"/>
                <a:gd name="T14" fmla="*/ 225 w 312"/>
                <a:gd name="T15" fmla="*/ 16 h 544"/>
                <a:gd name="T16" fmla="*/ 196 w 312"/>
                <a:gd name="T17" fmla="*/ 0 h 544"/>
                <a:gd name="T18" fmla="*/ 195 w 312"/>
                <a:gd name="T19" fmla="*/ 26 h 544"/>
                <a:gd name="T20" fmla="*/ 173 w 312"/>
                <a:gd name="T21" fmla="*/ 21 h 544"/>
                <a:gd name="T22" fmla="*/ 76 w 312"/>
                <a:gd name="T23" fmla="*/ 86 h 544"/>
                <a:gd name="T24" fmla="*/ 25 w 312"/>
                <a:gd name="T25" fmla="*/ 57 h 544"/>
                <a:gd name="T26" fmla="*/ 6 w 312"/>
                <a:gd name="T27" fmla="*/ 59 h 544"/>
                <a:gd name="T28" fmla="*/ 17 w 312"/>
                <a:gd name="T29" fmla="*/ 79 h 544"/>
                <a:gd name="T30" fmla="*/ 8 w 312"/>
                <a:gd name="T31" fmla="*/ 109 h 544"/>
                <a:gd name="T32" fmla="*/ 3 w 312"/>
                <a:gd name="T33" fmla="*/ 143 h 544"/>
                <a:gd name="T34" fmla="*/ 29 w 312"/>
                <a:gd name="T35" fmla="*/ 148 h 544"/>
                <a:gd name="T36" fmla="*/ 50 w 312"/>
                <a:gd name="T37" fmla="*/ 169 h 544"/>
                <a:gd name="T38" fmla="*/ 45 w 312"/>
                <a:gd name="T39" fmla="*/ 199 h 544"/>
                <a:gd name="T40" fmla="*/ 59 w 312"/>
                <a:gd name="T41" fmla="*/ 211 h 544"/>
                <a:gd name="T42" fmla="*/ 53 w 312"/>
                <a:gd name="T43" fmla="*/ 264 h 544"/>
                <a:gd name="T44" fmla="*/ 34 w 312"/>
                <a:gd name="T45" fmla="*/ 271 h 544"/>
                <a:gd name="T46" fmla="*/ 43 w 312"/>
                <a:gd name="T47" fmla="*/ 314 h 544"/>
                <a:gd name="T48" fmla="*/ 66 w 312"/>
                <a:gd name="T49" fmla="*/ 319 h 544"/>
                <a:gd name="T50" fmla="*/ 57 w 312"/>
                <a:gd name="T51" fmla="*/ 352 h 544"/>
                <a:gd name="T52" fmla="*/ 46 w 312"/>
                <a:gd name="T53" fmla="*/ 337 h 544"/>
                <a:gd name="T54" fmla="*/ 23 w 312"/>
                <a:gd name="T55" fmla="*/ 427 h 544"/>
                <a:gd name="T56" fmla="*/ 37 w 312"/>
                <a:gd name="T57" fmla="*/ 447 h 544"/>
                <a:gd name="T58" fmla="*/ 22 w 312"/>
                <a:gd name="T59" fmla="*/ 466 h 544"/>
                <a:gd name="T60" fmla="*/ 36 w 312"/>
                <a:gd name="T61" fmla="*/ 482 h 544"/>
                <a:gd name="T62" fmla="*/ 17 w 312"/>
                <a:gd name="T63" fmla="*/ 484 h 544"/>
                <a:gd name="T64" fmla="*/ 9 w 312"/>
                <a:gd name="T65" fmla="*/ 496 h 544"/>
                <a:gd name="T66" fmla="*/ 26 w 312"/>
                <a:gd name="T67" fmla="*/ 523 h 544"/>
                <a:gd name="T68" fmla="*/ 46 w 312"/>
                <a:gd name="T69" fmla="*/ 505 h 544"/>
                <a:gd name="T70" fmla="*/ 59 w 312"/>
                <a:gd name="T71" fmla="*/ 544 h 544"/>
                <a:gd name="T72" fmla="*/ 82 w 312"/>
                <a:gd name="T73" fmla="*/ 537 h 544"/>
                <a:gd name="T74" fmla="*/ 104 w 312"/>
                <a:gd name="T75" fmla="*/ 542 h 544"/>
                <a:gd name="T76" fmla="*/ 143 w 312"/>
                <a:gd name="T77" fmla="*/ 510 h 544"/>
                <a:gd name="T78" fmla="*/ 140 w 312"/>
                <a:gd name="T79" fmla="*/ 494 h 544"/>
                <a:gd name="T80" fmla="*/ 174 w 312"/>
                <a:gd name="T81" fmla="*/ 477 h 544"/>
                <a:gd name="T82" fmla="*/ 211 w 312"/>
                <a:gd name="T83" fmla="*/ 494 h 544"/>
                <a:gd name="T84" fmla="*/ 237 w 312"/>
                <a:gd name="T85" fmla="*/ 506 h 544"/>
                <a:gd name="T86" fmla="*/ 250 w 312"/>
                <a:gd name="T87" fmla="*/ 465 h 544"/>
                <a:gd name="T88" fmla="*/ 262 w 312"/>
                <a:gd name="T89" fmla="*/ 454 h 544"/>
                <a:gd name="T90" fmla="*/ 252 w 312"/>
                <a:gd name="T91" fmla="*/ 427 h 544"/>
                <a:gd name="T92" fmla="*/ 281 w 312"/>
                <a:gd name="T93" fmla="*/ 275 h 544"/>
                <a:gd name="T94" fmla="*/ 272 w 312"/>
                <a:gd name="T95" fmla="*/ 233 h 544"/>
                <a:gd name="T96" fmla="*/ 312 w 312"/>
                <a:gd name="T97" fmla="*/ 177 h 544"/>
                <a:gd name="T98" fmla="*/ 281 w 312"/>
                <a:gd name="T99" fmla="*/ 111 h 544"/>
                <a:gd name="T100" fmla="*/ 297 w 312"/>
                <a:gd name="T101" fmla="*/ 96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12" h="544">
                  <a:moveTo>
                    <a:pt x="297" y="96"/>
                  </a:moveTo>
                  <a:cubicBezTo>
                    <a:pt x="275" y="76"/>
                    <a:pt x="275" y="76"/>
                    <a:pt x="275" y="76"/>
                  </a:cubicBezTo>
                  <a:cubicBezTo>
                    <a:pt x="284" y="54"/>
                    <a:pt x="284" y="54"/>
                    <a:pt x="284" y="54"/>
                  </a:cubicBezTo>
                  <a:cubicBezTo>
                    <a:pt x="269" y="49"/>
                    <a:pt x="269" y="49"/>
                    <a:pt x="269" y="49"/>
                  </a:cubicBezTo>
                  <a:cubicBezTo>
                    <a:pt x="269" y="38"/>
                    <a:pt x="269" y="38"/>
                    <a:pt x="269" y="38"/>
                  </a:cubicBezTo>
                  <a:cubicBezTo>
                    <a:pt x="262" y="26"/>
                    <a:pt x="262" y="26"/>
                    <a:pt x="262" y="26"/>
                  </a:cubicBezTo>
                  <a:cubicBezTo>
                    <a:pt x="243" y="36"/>
                    <a:pt x="243" y="36"/>
                    <a:pt x="243" y="36"/>
                  </a:cubicBezTo>
                  <a:cubicBezTo>
                    <a:pt x="243" y="36"/>
                    <a:pt x="240" y="25"/>
                    <a:pt x="225" y="16"/>
                  </a:cubicBezTo>
                  <a:cubicBezTo>
                    <a:pt x="215" y="4"/>
                    <a:pt x="196" y="0"/>
                    <a:pt x="196" y="0"/>
                  </a:cubicBezTo>
                  <a:cubicBezTo>
                    <a:pt x="195" y="26"/>
                    <a:pt x="195" y="26"/>
                    <a:pt x="195" y="26"/>
                  </a:cubicBezTo>
                  <a:cubicBezTo>
                    <a:pt x="173" y="21"/>
                    <a:pt x="173" y="21"/>
                    <a:pt x="173" y="21"/>
                  </a:cubicBezTo>
                  <a:cubicBezTo>
                    <a:pt x="173" y="21"/>
                    <a:pt x="118" y="84"/>
                    <a:pt x="76" y="86"/>
                  </a:cubicBezTo>
                  <a:cubicBezTo>
                    <a:pt x="31" y="91"/>
                    <a:pt x="25" y="57"/>
                    <a:pt x="25" y="57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17" y="79"/>
                    <a:pt x="17" y="79"/>
                    <a:pt x="17" y="79"/>
                  </a:cubicBezTo>
                  <a:cubicBezTo>
                    <a:pt x="8" y="109"/>
                    <a:pt x="8" y="109"/>
                    <a:pt x="8" y="109"/>
                  </a:cubicBezTo>
                  <a:cubicBezTo>
                    <a:pt x="8" y="109"/>
                    <a:pt x="0" y="128"/>
                    <a:pt x="3" y="143"/>
                  </a:cubicBezTo>
                  <a:cubicBezTo>
                    <a:pt x="9" y="159"/>
                    <a:pt x="29" y="148"/>
                    <a:pt x="29" y="148"/>
                  </a:cubicBezTo>
                  <a:cubicBezTo>
                    <a:pt x="50" y="169"/>
                    <a:pt x="50" y="169"/>
                    <a:pt x="50" y="169"/>
                  </a:cubicBezTo>
                  <a:cubicBezTo>
                    <a:pt x="45" y="199"/>
                    <a:pt x="45" y="199"/>
                    <a:pt x="45" y="199"/>
                  </a:cubicBezTo>
                  <a:cubicBezTo>
                    <a:pt x="59" y="211"/>
                    <a:pt x="59" y="211"/>
                    <a:pt x="59" y="211"/>
                  </a:cubicBezTo>
                  <a:cubicBezTo>
                    <a:pt x="53" y="264"/>
                    <a:pt x="53" y="264"/>
                    <a:pt x="53" y="264"/>
                  </a:cubicBezTo>
                  <a:cubicBezTo>
                    <a:pt x="34" y="271"/>
                    <a:pt x="34" y="271"/>
                    <a:pt x="34" y="271"/>
                  </a:cubicBezTo>
                  <a:cubicBezTo>
                    <a:pt x="43" y="314"/>
                    <a:pt x="43" y="314"/>
                    <a:pt x="43" y="314"/>
                  </a:cubicBezTo>
                  <a:cubicBezTo>
                    <a:pt x="43" y="314"/>
                    <a:pt x="59" y="311"/>
                    <a:pt x="66" y="319"/>
                  </a:cubicBezTo>
                  <a:cubicBezTo>
                    <a:pt x="73" y="326"/>
                    <a:pt x="57" y="352"/>
                    <a:pt x="57" y="352"/>
                  </a:cubicBezTo>
                  <a:cubicBezTo>
                    <a:pt x="46" y="337"/>
                    <a:pt x="46" y="337"/>
                    <a:pt x="46" y="337"/>
                  </a:cubicBezTo>
                  <a:cubicBezTo>
                    <a:pt x="23" y="427"/>
                    <a:pt x="23" y="427"/>
                    <a:pt x="23" y="427"/>
                  </a:cubicBezTo>
                  <a:cubicBezTo>
                    <a:pt x="37" y="447"/>
                    <a:pt x="37" y="447"/>
                    <a:pt x="37" y="447"/>
                  </a:cubicBezTo>
                  <a:cubicBezTo>
                    <a:pt x="22" y="466"/>
                    <a:pt x="22" y="466"/>
                    <a:pt x="22" y="466"/>
                  </a:cubicBezTo>
                  <a:cubicBezTo>
                    <a:pt x="22" y="466"/>
                    <a:pt x="36" y="478"/>
                    <a:pt x="36" y="482"/>
                  </a:cubicBezTo>
                  <a:cubicBezTo>
                    <a:pt x="35" y="489"/>
                    <a:pt x="17" y="484"/>
                    <a:pt x="17" y="484"/>
                  </a:cubicBezTo>
                  <a:cubicBezTo>
                    <a:pt x="9" y="496"/>
                    <a:pt x="9" y="496"/>
                    <a:pt x="9" y="496"/>
                  </a:cubicBezTo>
                  <a:cubicBezTo>
                    <a:pt x="26" y="523"/>
                    <a:pt x="26" y="523"/>
                    <a:pt x="26" y="523"/>
                  </a:cubicBezTo>
                  <a:cubicBezTo>
                    <a:pt x="26" y="523"/>
                    <a:pt x="38" y="505"/>
                    <a:pt x="46" y="505"/>
                  </a:cubicBezTo>
                  <a:cubicBezTo>
                    <a:pt x="53" y="505"/>
                    <a:pt x="59" y="544"/>
                    <a:pt x="59" y="544"/>
                  </a:cubicBezTo>
                  <a:cubicBezTo>
                    <a:pt x="59" y="544"/>
                    <a:pt x="74" y="537"/>
                    <a:pt x="82" y="537"/>
                  </a:cubicBezTo>
                  <a:cubicBezTo>
                    <a:pt x="89" y="538"/>
                    <a:pt x="104" y="542"/>
                    <a:pt x="104" y="542"/>
                  </a:cubicBezTo>
                  <a:cubicBezTo>
                    <a:pt x="143" y="510"/>
                    <a:pt x="143" y="510"/>
                    <a:pt x="143" y="510"/>
                  </a:cubicBezTo>
                  <a:cubicBezTo>
                    <a:pt x="140" y="494"/>
                    <a:pt x="140" y="494"/>
                    <a:pt x="140" y="494"/>
                  </a:cubicBezTo>
                  <a:cubicBezTo>
                    <a:pt x="140" y="494"/>
                    <a:pt x="148" y="479"/>
                    <a:pt x="174" y="477"/>
                  </a:cubicBezTo>
                  <a:cubicBezTo>
                    <a:pt x="197" y="478"/>
                    <a:pt x="211" y="494"/>
                    <a:pt x="211" y="494"/>
                  </a:cubicBezTo>
                  <a:cubicBezTo>
                    <a:pt x="237" y="506"/>
                    <a:pt x="237" y="506"/>
                    <a:pt x="237" y="506"/>
                  </a:cubicBezTo>
                  <a:cubicBezTo>
                    <a:pt x="250" y="465"/>
                    <a:pt x="250" y="465"/>
                    <a:pt x="250" y="465"/>
                  </a:cubicBezTo>
                  <a:cubicBezTo>
                    <a:pt x="262" y="454"/>
                    <a:pt x="262" y="454"/>
                    <a:pt x="262" y="454"/>
                  </a:cubicBezTo>
                  <a:cubicBezTo>
                    <a:pt x="252" y="427"/>
                    <a:pt x="252" y="427"/>
                    <a:pt x="252" y="427"/>
                  </a:cubicBezTo>
                  <a:cubicBezTo>
                    <a:pt x="281" y="275"/>
                    <a:pt x="281" y="275"/>
                    <a:pt x="281" y="275"/>
                  </a:cubicBezTo>
                  <a:cubicBezTo>
                    <a:pt x="281" y="275"/>
                    <a:pt x="267" y="252"/>
                    <a:pt x="272" y="233"/>
                  </a:cubicBezTo>
                  <a:cubicBezTo>
                    <a:pt x="273" y="210"/>
                    <a:pt x="312" y="177"/>
                    <a:pt x="312" y="177"/>
                  </a:cubicBezTo>
                  <a:cubicBezTo>
                    <a:pt x="281" y="111"/>
                    <a:pt x="281" y="111"/>
                    <a:pt x="281" y="111"/>
                  </a:cubicBezTo>
                  <a:lnTo>
                    <a:pt x="297" y="96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3" name="Freeform 610">
              <a:extLst>
                <a:ext uri="{FF2B5EF4-FFF2-40B4-BE49-F238E27FC236}">
                  <a16:creationId xmlns:a16="http://schemas.microsoft.com/office/drawing/2014/main" id="{2F0A2F36-6BA9-4F8F-B6E4-7E0F4CC4C1EE}"/>
                </a:ext>
              </a:extLst>
            </p:cNvPr>
            <p:cNvSpPr>
              <a:spLocks/>
            </p:cNvSpPr>
            <p:nvPr/>
          </p:nvSpPr>
          <p:spPr bwMode="gray">
            <a:xfrm>
              <a:off x="5788006" y="4717942"/>
              <a:ext cx="27112" cy="7975"/>
            </a:xfrm>
            <a:custGeom>
              <a:avLst/>
              <a:gdLst>
                <a:gd name="T0" fmla="*/ 0 w 52"/>
                <a:gd name="T1" fmla="*/ 0 h 15"/>
                <a:gd name="T2" fmla="*/ 52 w 52"/>
                <a:gd name="T3" fmla="*/ 15 h 15"/>
                <a:gd name="T4" fmla="*/ 51 w 52"/>
                <a:gd name="T5" fmla="*/ 14 h 15"/>
                <a:gd name="T6" fmla="*/ 0 w 52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15">
                  <a:moveTo>
                    <a:pt x="0" y="0"/>
                  </a:moveTo>
                  <a:cubicBezTo>
                    <a:pt x="52" y="15"/>
                    <a:pt x="52" y="15"/>
                    <a:pt x="52" y="15"/>
                  </a:cubicBezTo>
                  <a:cubicBezTo>
                    <a:pt x="52" y="14"/>
                    <a:pt x="51" y="14"/>
                    <a:pt x="51" y="14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4" name="Freeform 611">
              <a:extLst>
                <a:ext uri="{FF2B5EF4-FFF2-40B4-BE49-F238E27FC236}">
                  <a16:creationId xmlns:a16="http://schemas.microsoft.com/office/drawing/2014/main" id="{C66195AA-E344-4A27-9498-D3EEE4261D97}"/>
                </a:ext>
              </a:extLst>
            </p:cNvPr>
            <p:cNvSpPr>
              <a:spLocks/>
            </p:cNvSpPr>
            <p:nvPr/>
          </p:nvSpPr>
          <p:spPr bwMode="gray">
            <a:xfrm>
              <a:off x="5234607" y="4773761"/>
              <a:ext cx="3190" cy="1595"/>
            </a:xfrm>
            <a:custGeom>
              <a:avLst/>
              <a:gdLst>
                <a:gd name="T0" fmla="*/ 8 w 8"/>
                <a:gd name="T1" fmla="*/ 0 h 2"/>
                <a:gd name="T2" fmla="*/ 0 w 8"/>
                <a:gd name="T3" fmla="*/ 2 h 2"/>
                <a:gd name="T4" fmla="*/ 8 w 8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8" y="0"/>
                  </a:moveTo>
                  <a:cubicBezTo>
                    <a:pt x="6" y="1"/>
                    <a:pt x="3" y="1"/>
                    <a:pt x="0" y="2"/>
                  </a:cubicBezTo>
                  <a:cubicBezTo>
                    <a:pt x="3" y="1"/>
                    <a:pt x="6" y="1"/>
                    <a:pt x="8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5" name="Freeform 612">
              <a:extLst>
                <a:ext uri="{FF2B5EF4-FFF2-40B4-BE49-F238E27FC236}">
                  <a16:creationId xmlns:a16="http://schemas.microsoft.com/office/drawing/2014/main" id="{49D97AA6-676E-40A9-BEFA-0163C9E7FEFD}"/>
                </a:ext>
              </a:extLst>
            </p:cNvPr>
            <p:cNvSpPr>
              <a:spLocks/>
            </p:cNvSpPr>
            <p:nvPr/>
          </p:nvSpPr>
          <p:spPr bwMode="gray">
            <a:xfrm>
              <a:off x="5690722" y="5035309"/>
              <a:ext cx="19138" cy="19138"/>
            </a:xfrm>
            <a:custGeom>
              <a:avLst/>
              <a:gdLst>
                <a:gd name="T0" fmla="*/ 25 w 37"/>
                <a:gd name="T1" fmla="*/ 29 h 38"/>
                <a:gd name="T2" fmla="*/ 32 w 37"/>
                <a:gd name="T3" fmla="*/ 9 h 38"/>
                <a:gd name="T4" fmla="*/ 27 w 37"/>
                <a:gd name="T5" fmla="*/ 4 h 38"/>
                <a:gd name="T6" fmla="*/ 14 w 37"/>
                <a:gd name="T7" fmla="*/ 14 h 38"/>
                <a:gd name="T8" fmla="*/ 2 w 37"/>
                <a:gd name="T9" fmla="*/ 16 h 38"/>
                <a:gd name="T10" fmla="*/ 0 w 37"/>
                <a:gd name="T11" fmla="*/ 31 h 38"/>
                <a:gd name="T12" fmla="*/ 7 w 37"/>
                <a:gd name="T13" fmla="*/ 38 h 38"/>
                <a:gd name="T14" fmla="*/ 25 w 37"/>
                <a:gd name="T1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38">
                  <a:moveTo>
                    <a:pt x="25" y="29"/>
                  </a:moveTo>
                  <a:cubicBezTo>
                    <a:pt x="25" y="29"/>
                    <a:pt x="30" y="12"/>
                    <a:pt x="32" y="9"/>
                  </a:cubicBezTo>
                  <a:cubicBezTo>
                    <a:pt x="33" y="5"/>
                    <a:pt x="37" y="0"/>
                    <a:pt x="27" y="4"/>
                  </a:cubicBezTo>
                  <a:cubicBezTo>
                    <a:pt x="16" y="7"/>
                    <a:pt x="14" y="14"/>
                    <a:pt x="14" y="14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11" y="38"/>
                    <a:pt x="25" y="29"/>
                    <a:pt x="25" y="29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6" name="Freeform 613">
              <a:extLst>
                <a:ext uri="{FF2B5EF4-FFF2-40B4-BE49-F238E27FC236}">
                  <a16:creationId xmlns:a16="http://schemas.microsoft.com/office/drawing/2014/main" id="{70F8E230-7F07-4262-864E-6AE22E356ADA}"/>
                </a:ext>
              </a:extLst>
            </p:cNvPr>
            <p:cNvSpPr>
              <a:spLocks/>
            </p:cNvSpPr>
            <p:nvPr/>
          </p:nvSpPr>
          <p:spPr bwMode="gray">
            <a:xfrm>
              <a:off x="4689182" y="5100696"/>
              <a:ext cx="38275" cy="33491"/>
            </a:xfrm>
            <a:custGeom>
              <a:avLst/>
              <a:gdLst>
                <a:gd name="T0" fmla="*/ 0 w 70"/>
                <a:gd name="T1" fmla="*/ 35 h 62"/>
                <a:gd name="T2" fmla="*/ 11 w 70"/>
                <a:gd name="T3" fmla="*/ 45 h 62"/>
                <a:gd name="T4" fmla="*/ 19 w 70"/>
                <a:gd name="T5" fmla="*/ 62 h 62"/>
                <a:gd name="T6" fmla="*/ 34 w 70"/>
                <a:gd name="T7" fmla="*/ 50 h 62"/>
                <a:gd name="T8" fmla="*/ 43 w 70"/>
                <a:gd name="T9" fmla="*/ 54 h 62"/>
                <a:gd name="T10" fmla="*/ 58 w 70"/>
                <a:gd name="T11" fmla="*/ 43 h 62"/>
                <a:gd name="T12" fmla="*/ 70 w 70"/>
                <a:gd name="T13" fmla="*/ 21 h 62"/>
                <a:gd name="T14" fmla="*/ 56 w 70"/>
                <a:gd name="T15" fmla="*/ 9 h 62"/>
                <a:gd name="T16" fmla="*/ 48 w 70"/>
                <a:gd name="T17" fmla="*/ 12 h 62"/>
                <a:gd name="T18" fmla="*/ 34 w 70"/>
                <a:gd name="T19" fmla="*/ 0 h 62"/>
                <a:gd name="T20" fmla="*/ 19 w 70"/>
                <a:gd name="T21" fmla="*/ 7 h 62"/>
                <a:gd name="T22" fmla="*/ 11 w 70"/>
                <a:gd name="T23" fmla="*/ 22 h 62"/>
                <a:gd name="T24" fmla="*/ 0 w 70"/>
                <a:gd name="T25" fmla="*/ 35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" h="62">
                  <a:moveTo>
                    <a:pt x="0" y="35"/>
                  </a:moveTo>
                  <a:cubicBezTo>
                    <a:pt x="11" y="45"/>
                    <a:pt x="11" y="45"/>
                    <a:pt x="11" y="45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34" y="50"/>
                    <a:pt x="34" y="50"/>
                    <a:pt x="34" y="50"/>
                  </a:cubicBezTo>
                  <a:cubicBezTo>
                    <a:pt x="34" y="50"/>
                    <a:pt x="38" y="55"/>
                    <a:pt x="43" y="54"/>
                  </a:cubicBezTo>
                  <a:cubicBezTo>
                    <a:pt x="47" y="54"/>
                    <a:pt x="58" y="43"/>
                    <a:pt x="58" y="43"/>
                  </a:cubicBezTo>
                  <a:cubicBezTo>
                    <a:pt x="70" y="21"/>
                    <a:pt x="70" y="21"/>
                    <a:pt x="70" y="21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1" y="22"/>
                    <a:pt x="11" y="22"/>
                    <a:pt x="11" y="22"/>
                  </a:cubicBezTo>
                  <a:lnTo>
                    <a:pt x="0" y="3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7" name="Freeform 614">
              <a:extLst>
                <a:ext uri="{FF2B5EF4-FFF2-40B4-BE49-F238E27FC236}">
                  <a16:creationId xmlns:a16="http://schemas.microsoft.com/office/drawing/2014/main" id="{1B78DA29-BF0D-40F2-BC9E-C650D961B352}"/>
                </a:ext>
              </a:extLst>
            </p:cNvPr>
            <p:cNvSpPr>
              <a:spLocks/>
            </p:cNvSpPr>
            <p:nvPr/>
          </p:nvSpPr>
          <p:spPr bwMode="gray">
            <a:xfrm>
              <a:off x="6242526" y="5073585"/>
              <a:ext cx="180214" cy="212110"/>
            </a:xfrm>
            <a:custGeom>
              <a:avLst/>
              <a:gdLst>
                <a:gd name="T0" fmla="*/ 194 w 341"/>
                <a:gd name="T1" fmla="*/ 254 h 400"/>
                <a:gd name="T2" fmla="*/ 226 w 341"/>
                <a:gd name="T3" fmla="*/ 238 h 400"/>
                <a:gd name="T4" fmla="*/ 286 w 341"/>
                <a:gd name="T5" fmla="*/ 230 h 400"/>
                <a:gd name="T6" fmla="*/ 294 w 341"/>
                <a:gd name="T7" fmla="*/ 236 h 400"/>
                <a:gd name="T8" fmla="*/ 297 w 341"/>
                <a:gd name="T9" fmla="*/ 238 h 400"/>
                <a:gd name="T10" fmla="*/ 297 w 341"/>
                <a:gd name="T11" fmla="*/ 215 h 400"/>
                <a:gd name="T12" fmla="*/ 304 w 341"/>
                <a:gd name="T13" fmla="*/ 201 h 400"/>
                <a:gd name="T14" fmla="*/ 293 w 341"/>
                <a:gd name="T15" fmla="*/ 186 h 400"/>
                <a:gd name="T16" fmla="*/ 292 w 341"/>
                <a:gd name="T17" fmla="*/ 173 h 400"/>
                <a:gd name="T18" fmla="*/ 314 w 341"/>
                <a:gd name="T19" fmla="*/ 172 h 400"/>
                <a:gd name="T20" fmla="*/ 325 w 341"/>
                <a:gd name="T21" fmla="*/ 171 h 400"/>
                <a:gd name="T22" fmla="*/ 334 w 341"/>
                <a:gd name="T23" fmla="*/ 162 h 400"/>
                <a:gd name="T24" fmla="*/ 341 w 341"/>
                <a:gd name="T25" fmla="*/ 146 h 400"/>
                <a:gd name="T26" fmla="*/ 326 w 341"/>
                <a:gd name="T27" fmla="*/ 130 h 400"/>
                <a:gd name="T28" fmla="*/ 307 w 341"/>
                <a:gd name="T29" fmla="*/ 123 h 400"/>
                <a:gd name="T30" fmla="*/ 296 w 341"/>
                <a:gd name="T31" fmla="*/ 122 h 400"/>
                <a:gd name="T32" fmla="*/ 287 w 341"/>
                <a:gd name="T33" fmla="*/ 121 h 400"/>
                <a:gd name="T34" fmla="*/ 282 w 341"/>
                <a:gd name="T35" fmla="*/ 106 h 400"/>
                <a:gd name="T36" fmla="*/ 274 w 341"/>
                <a:gd name="T37" fmla="*/ 96 h 400"/>
                <a:gd name="T38" fmla="*/ 260 w 341"/>
                <a:gd name="T39" fmla="*/ 93 h 400"/>
                <a:gd name="T40" fmla="*/ 252 w 341"/>
                <a:gd name="T41" fmla="*/ 89 h 400"/>
                <a:gd name="T42" fmla="*/ 241 w 341"/>
                <a:gd name="T43" fmla="*/ 85 h 400"/>
                <a:gd name="T44" fmla="*/ 232 w 341"/>
                <a:gd name="T45" fmla="*/ 78 h 400"/>
                <a:gd name="T46" fmla="*/ 220 w 341"/>
                <a:gd name="T47" fmla="*/ 73 h 400"/>
                <a:gd name="T48" fmla="*/ 216 w 341"/>
                <a:gd name="T49" fmla="*/ 62 h 400"/>
                <a:gd name="T50" fmla="*/ 203 w 341"/>
                <a:gd name="T51" fmla="*/ 52 h 400"/>
                <a:gd name="T52" fmla="*/ 188 w 341"/>
                <a:gd name="T53" fmla="*/ 44 h 400"/>
                <a:gd name="T54" fmla="*/ 176 w 341"/>
                <a:gd name="T55" fmla="*/ 35 h 400"/>
                <a:gd name="T56" fmla="*/ 167 w 341"/>
                <a:gd name="T57" fmla="*/ 26 h 400"/>
                <a:gd name="T58" fmla="*/ 155 w 341"/>
                <a:gd name="T59" fmla="*/ 19 h 400"/>
                <a:gd name="T60" fmla="*/ 148 w 341"/>
                <a:gd name="T61" fmla="*/ 8 h 400"/>
                <a:gd name="T62" fmla="*/ 140 w 341"/>
                <a:gd name="T63" fmla="*/ 7 h 400"/>
                <a:gd name="T64" fmla="*/ 133 w 341"/>
                <a:gd name="T65" fmla="*/ 5 h 400"/>
                <a:gd name="T66" fmla="*/ 120 w 341"/>
                <a:gd name="T67" fmla="*/ 19 h 400"/>
                <a:gd name="T68" fmla="*/ 76 w 341"/>
                <a:gd name="T69" fmla="*/ 6 h 400"/>
                <a:gd name="T70" fmla="*/ 72 w 341"/>
                <a:gd name="T71" fmla="*/ 25 h 400"/>
                <a:gd name="T72" fmla="*/ 72 w 341"/>
                <a:gd name="T73" fmla="*/ 26 h 400"/>
                <a:gd name="T74" fmla="*/ 74 w 341"/>
                <a:gd name="T75" fmla="*/ 27 h 400"/>
                <a:gd name="T76" fmla="*/ 76 w 341"/>
                <a:gd name="T77" fmla="*/ 29 h 400"/>
                <a:gd name="T78" fmla="*/ 78 w 341"/>
                <a:gd name="T79" fmla="*/ 31 h 400"/>
                <a:gd name="T80" fmla="*/ 84 w 341"/>
                <a:gd name="T81" fmla="*/ 37 h 400"/>
                <a:gd name="T82" fmla="*/ 87 w 341"/>
                <a:gd name="T83" fmla="*/ 40 h 400"/>
                <a:gd name="T84" fmla="*/ 89 w 341"/>
                <a:gd name="T85" fmla="*/ 43 h 400"/>
                <a:gd name="T86" fmla="*/ 92 w 341"/>
                <a:gd name="T87" fmla="*/ 46 h 400"/>
                <a:gd name="T88" fmla="*/ 95 w 341"/>
                <a:gd name="T89" fmla="*/ 50 h 400"/>
                <a:gd name="T90" fmla="*/ 98 w 341"/>
                <a:gd name="T91" fmla="*/ 53 h 400"/>
                <a:gd name="T92" fmla="*/ 104 w 341"/>
                <a:gd name="T93" fmla="*/ 64 h 400"/>
                <a:gd name="T94" fmla="*/ 104 w 341"/>
                <a:gd name="T95" fmla="*/ 67 h 400"/>
                <a:gd name="T96" fmla="*/ 100 w 341"/>
                <a:gd name="T97" fmla="*/ 70 h 400"/>
                <a:gd name="T98" fmla="*/ 97 w 341"/>
                <a:gd name="T99" fmla="*/ 71 h 400"/>
                <a:gd name="T100" fmla="*/ 93 w 341"/>
                <a:gd name="T101" fmla="*/ 72 h 400"/>
                <a:gd name="T102" fmla="*/ 89 w 341"/>
                <a:gd name="T103" fmla="*/ 71 h 400"/>
                <a:gd name="T104" fmla="*/ 86 w 341"/>
                <a:gd name="T105" fmla="*/ 70 h 400"/>
                <a:gd name="T106" fmla="*/ 71 w 341"/>
                <a:gd name="T107" fmla="*/ 63 h 400"/>
                <a:gd name="T108" fmla="*/ 68 w 341"/>
                <a:gd name="T109" fmla="*/ 63 h 400"/>
                <a:gd name="T110" fmla="*/ 36 w 341"/>
                <a:gd name="T111" fmla="*/ 130 h 400"/>
                <a:gd name="T112" fmla="*/ 22 w 341"/>
                <a:gd name="T113" fmla="*/ 202 h 400"/>
                <a:gd name="T114" fmla="*/ 0 w 341"/>
                <a:gd name="T115" fmla="*/ 270 h 400"/>
                <a:gd name="T116" fmla="*/ 53 w 341"/>
                <a:gd name="T117" fmla="*/ 261 h 400"/>
                <a:gd name="T118" fmla="*/ 88 w 341"/>
                <a:gd name="T119" fmla="*/ 308 h 400"/>
                <a:gd name="T120" fmla="*/ 130 w 341"/>
                <a:gd name="T121" fmla="*/ 379 h 400"/>
                <a:gd name="T122" fmla="*/ 164 w 341"/>
                <a:gd name="T123" fmla="*/ 369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41" h="400">
                  <a:moveTo>
                    <a:pt x="162" y="335"/>
                  </a:moveTo>
                  <a:cubicBezTo>
                    <a:pt x="151" y="330"/>
                    <a:pt x="151" y="330"/>
                    <a:pt x="151" y="330"/>
                  </a:cubicBezTo>
                  <a:cubicBezTo>
                    <a:pt x="194" y="254"/>
                    <a:pt x="194" y="254"/>
                    <a:pt x="194" y="254"/>
                  </a:cubicBezTo>
                  <a:cubicBezTo>
                    <a:pt x="220" y="207"/>
                    <a:pt x="220" y="207"/>
                    <a:pt x="220" y="207"/>
                  </a:cubicBezTo>
                  <a:cubicBezTo>
                    <a:pt x="227" y="212"/>
                    <a:pt x="227" y="212"/>
                    <a:pt x="227" y="212"/>
                  </a:cubicBezTo>
                  <a:cubicBezTo>
                    <a:pt x="226" y="238"/>
                    <a:pt x="226" y="238"/>
                    <a:pt x="226" y="238"/>
                  </a:cubicBezTo>
                  <a:cubicBezTo>
                    <a:pt x="252" y="251"/>
                    <a:pt x="252" y="251"/>
                    <a:pt x="252" y="251"/>
                  </a:cubicBezTo>
                  <a:cubicBezTo>
                    <a:pt x="286" y="230"/>
                    <a:pt x="286" y="230"/>
                    <a:pt x="286" y="230"/>
                  </a:cubicBezTo>
                  <a:cubicBezTo>
                    <a:pt x="286" y="230"/>
                    <a:pt x="286" y="230"/>
                    <a:pt x="286" y="230"/>
                  </a:cubicBezTo>
                  <a:cubicBezTo>
                    <a:pt x="287" y="230"/>
                    <a:pt x="287" y="230"/>
                    <a:pt x="287" y="230"/>
                  </a:cubicBezTo>
                  <a:cubicBezTo>
                    <a:pt x="287" y="230"/>
                    <a:pt x="287" y="230"/>
                    <a:pt x="287" y="230"/>
                  </a:cubicBezTo>
                  <a:cubicBezTo>
                    <a:pt x="288" y="231"/>
                    <a:pt x="291" y="233"/>
                    <a:pt x="294" y="236"/>
                  </a:cubicBezTo>
                  <a:cubicBezTo>
                    <a:pt x="294" y="236"/>
                    <a:pt x="294" y="236"/>
                    <a:pt x="294" y="236"/>
                  </a:cubicBezTo>
                  <a:cubicBezTo>
                    <a:pt x="295" y="237"/>
                    <a:pt x="295" y="237"/>
                    <a:pt x="295" y="237"/>
                  </a:cubicBezTo>
                  <a:cubicBezTo>
                    <a:pt x="296" y="238"/>
                    <a:pt x="296" y="238"/>
                    <a:pt x="297" y="238"/>
                  </a:cubicBezTo>
                  <a:cubicBezTo>
                    <a:pt x="297" y="238"/>
                    <a:pt x="297" y="239"/>
                    <a:pt x="297" y="239"/>
                  </a:cubicBezTo>
                  <a:cubicBezTo>
                    <a:pt x="297" y="223"/>
                    <a:pt x="297" y="223"/>
                    <a:pt x="297" y="223"/>
                  </a:cubicBezTo>
                  <a:cubicBezTo>
                    <a:pt x="297" y="215"/>
                    <a:pt x="297" y="215"/>
                    <a:pt x="297" y="215"/>
                  </a:cubicBezTo>
                  <a:cubicBezTo>
                    <a:pt x="296" y="207"/>
                    <a:pt x="296" y="207"/>
                    <a:pt x="296" y="207"/>
                  </a:cubicBezTo>
                  <a:cubicBezTo>
                    <a:pt x="301" y="204"/>
                    <a:pt x="301" y="204"/>
                    <a:pt x="301" y="204"/>
                  </a:cubicBezTo>
                  <a:cubicBezTo>
                    <a:pt x="304" y="201"/>
                    <a:pt x="304" y="201"/>
                    <a:pt x="304" y="201"/>
                  </a:cubicBezTo>
                  <a:cubicBezTo>
                    <a:pt x="304" y="193"/>
                    <a:pt x="304" y="193"/>
                    <a:pt x="304" y="193"/>
                  </a:cubicBezTo>
                  <a:cubicBezTo>
                    <a:pt x="299" y="189"/>
                    <a:pt x="299" y="189"/>
                    <a:pt x="299" y="189"/>
                  </a:cubicBezTo>
                  <a:cubicBezTo>
                    <a:pt x="293" y="186"/>
                    <a:pt x="293" y="186"/>
                    <a:pt x="293" y="186"/>
                  </a:cubicBezTo>
                  <a:cubicBezTo>
                    <a:pt x="291" y="183"/>
                    <a:pt x="291" y="183"/>
                    <a:pt x="291" y="183"/>
                  </a:cubicBezTo>
                  <a:cubicBezTo>
                    <a:pt x="289" y="178"/>
                    <a:pt x="289" y="178"/>
                    <a:pt x="289" y="178"/>
                  </a:cubicBezTo>
                  <a:cubicBezTo>
                    <a:pt x="292" y="173"/>
                    <a:pt x="292" y="173"/>
                    <a:pt x="292" y="173"/>
                  </a:cubicBezTo>
                  <a:cubicBezTo>
                    <a:pt x="299" y="169"/>
                    <a:pt x="299" y="169"/>
                    <a:pt x="299" y="169"/>
                  </a:cubicBezTo>
                  <a:cubicBezTo>
                    <a:pt x="308" y="172"/>
                    <a:pt x="308" y="172"/>
                    <a:pt x="308" y="172"/>
                  </a:cubicBezTo>
                  <a:cubicBezTo>
                    <a:pt x="314" y="172"/>
                    <a:pt x="314" y="172"/>
                    <a:pt x="314" y="172"/>
                  </a:cubicBezTo>
                  <a:cubicBezTo>
                    <a:pt x="317" y="173"/>
                    <a:pt x="317" y="173"/>
                    <a:pt x="317" y="173"/>
                  </a:cubicBezTo>
                  <a:cubicBezTo>
                    <a:pt x="318" y="173"/>
                    <a:pt x="318" y="173"/>
                    <a:pt x="318" y="173"/>
                  </a:cubicBezTo>
                  <a:cubicBezTo>
                    <a:pt x="325" y="171"/>
                    <a:pt x="325" y="171"/>
                    <a:pt x="325" y="171"/>
                  </a:cubicBezTo>
                  <a:cubicBezTo>
                    <a:pt x="327" y="170"/>
                    <a:pt x="327" y="170"/>
                    <a:pt x="327" y="170"/>
                  </a:cubicBezTo>
                  <a:cubicBezTo>
                    <a:pt x="331" y="164"/>
                    <a:pt x="331" y="164"/>
                    <a:pt x="331" y="164"/>
                  </a:cubicBezTo>
                  <a:cubicBezTo>
                    <a:pt x="334" y="162"/>
                    <a:pt x="334" y="162"/>
                    <a:pt x="334" y="162"/>
                  </a:cubicBezTo>
                  <a:cubicBezTo>
                    <a:pt x="334" y="162"/>
                    <a:pt x="334" y="162"/>
                    <a:pt x="334" y="162"/>
                  </a:cubicBezTo>
                  <a:cubicBezTo>
                    <a:pt x="339" y="156"/>
                    <a:pt x="339" y="156"/>
                    <a:pt x="339" y="156"/>
                  </a:cubicBezTo>
                  <a:cubicBezTo>
                    <a:pt x="341" y="146"/>
                    <a:pt x="341" y="146"/>
                    <a:pt x="341" y="146"/>
                  </a:cubicBezTo>
                  <a:cubicBezTo>
                    <a:pt x="339" y="134"/>
                    <a:pt x="339" y="134"/>
                    <a:pt x="339" y="134"/>
                  </a:cubicBezTo>
                  <a:cubicBezTo>
                    <a:pt x="334" y="131"/>
                    <a:pt x="334" y="131"/>
                    <a:pt x="334" y="131"/>
                  </a:cubicBezTo>
                  <a:cubicBezTo>
                    <a:pt x="326" y="130"/>
                    <a:pt x="326" y="130"/>
                    <a:pt x="326" y="130"/>
                  </a:cubicBezTo>
                  <a:cubicBezTo>
                    <a:pt x="317" y="127"/>
                    <a:pt x="317" y="127"/>
                    <a:pt x="317" y="127"/>
                  </a:cubicBezTo>
                  <a:cubicBezTo>
                    <a:pt x="312" y="124"/>
                    <a:pt x="312" y="124"/>
                    <a:pt x="312" y="124"/>
                  </a:cubicBezTo>
                  <a:cubicBezTo>
                    <a:pt x="307" y="123"/>
                    <a:pt x="307" y="123"/>
                    <a:pt x="307" y="123"/>
                  </a:cubicBezTo>
                  <a:cubicBezTo>
                    <a:pt x="303" y="124"/>
                    <a:pt x="303" y="124"/>
                    <a:pt x="303" y="124"/>
                  </a:cubicBezTo>
                  <a:cubicBezTo>
                    <a:pt x="298" y="124"/>
                    <a:pt x="298" y="124"/>
                    <a:pt x="298" y="124"/>
                  </a:cubicBezTo>
                  <a:cubicBezTo>
                    <a:pt x="296" y="122"/>
                    <a:pt x="296" y="122"/>
                    <a:pt x="296" y="122"/>
                  </a:cubicBezTo>
                  <a:cubicBezTo>
                    <a:pt x="292" y="122"/>
                    <a:pt x="292" y="122"/>
                    <a:pt x="292" y="122"/>
                  </a:cubicBezTo>
                  <a:cubicBezTo>
                    <a:pt x="288" y="123"/>
                    <a:pt x="288" y="123"/>
                    <a:pt x="288" y="123"/>
                  </a:cubicBezTo>
                  <a:cubicBezTo>
                    <a:pt x="287" y="121"/>
                    <a:pt x="287" y="121"/>
                    <a:pt x="287" y="121"/>
                  </a:cubicBezTo>
                  <a:cubicBezTo>
                    <a:pt x="289" y="115"/>
                    <a:pt x="289" y="115"/>
                    <a:pt x="289" y="115"/>
                  </a:cubicBezTo>
                  <a:cubicBezTo>
                    <a:pt x="286" y="111"/>
                    <a:pt x="286" y="111"/>
                    <a:pt x="286" y="111"/>
                  </a:cubicBezTo>
                  <a:cubicBezTo>
                    <a:pt x="282" y="106"/>
                    <a:pt x="282" y="106"/>
                    <a:pt x="282" y="106"/>
                  </a:cubicBezTo>
                  <a:cubicBezTo>
                    <a:pt x="279" y="103"/>
                    <a:pt x="279" y="103"/>
                    <a:pt x="279" y="103"/>
                  </a:cubicBezTo>
                  <a:cubicBezTo>
                    <a:pt x="277" y="99"/>
                    <a:pt x="277" y="99"/>
                    <a:pt x="277" y="99"/>
                  </a:cubicBezTo>
                  <a:cubicBezTo>
                    <a:pt x="274" y="96"/>
                    <a:pt x="274" y="96"/>
                    <a:pt x="274" y="96"/>
                  </a:cubicBezTo>
                  <a:cubicBezTo>
                    <a:pt x="271" y="96"/>
                    <a:pt x="271" y="96"/>
                    <a:pt x="271" y="96"/>
                  </a:cubicBezTo>
                  <a:cubicBezTo>
                    <a:pt x="264" y="97"/>
                    <a:pt x="264" y="97"/>
                    <a:pt x="264" y="97"/>
                  </a:cubicBezTo>
                  <a:cubicBezTo>
                    <a:pt x="260" y="93"/>
                    <a:pt x="260" y="93"/>
                    <a:pt x="260" y="93"/>
                  </a:cubicBezTo>
                  <a:cubicBezTo>
                    <a:pt x="256" y="94"/>
                    <a:pt x="256" y="94"/>
                    <a:pt x="256" y="94"/>
                  </a:cubicBezTo>
                  <a:cubicBezTo>
                    <a:pt x="252" y="92"/>
                    <a:pt x="252" y="92"/>
                    <a:pt x="252" y="92"/>
                  </a:cubicBezTo>
                  <a:cubicBezTo>
                    <a:pt x="252" y="89"/>
                    <a:pt x="252" y="89"/>
                    <a:pt x="252" y="89"/>
                  </a:cubicBezTo>
                  <a:cubicBezTo>
                    <a:pt x="248" y="88"/>
                    <a:pt x="248" y="88"/>
                    <a:pt x="248" y="88"/>
                  </a:cubicBezTo>
                  <a:cubicBezTo>
                    <a:pt x="243" y="88"/>
                    <a:pt x="243" y="88"/>
                    <a:pt x="243" y="88"/>
                  </a:cubicBezTo>
                  <a:cubicBezTo>
                    <a:pt x="241" y="85"/>
                    <a:pt x="241" y="85"/>
                    <a:pt x="241" y="85"/>
                  </a:cubicBezTo>
                  <a:cubicBezTo>
                    <a:pt x="239" y="83"/>
                    <a:pt x="239" y="83"/>
                    <a:pt x="239" y="83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2" y="78"/>
                    <a:pt x="232" y="78"/>
                    <a:pt x="232" y="78"/>
                  </a:cubicBezTo>
                  <a:cubicBezTo>
                    <a:pt x="228" y="77"/>
                    <a:pt x="228" y="77"/>
                    <a:pt x="228" y="77"/>
                  </a:cubicBezTo>
                  <a:cubicBezTo>
                    <a:pt x="224" y="75"/>
                    <a:pt x="224" y="75"/>
                    <a:pt x="224" y="75"/>
                  </a:cubicBezTo>
                  <a:cubicBezTo>
                    <a:pt x="220" y="73"/>
                    <a:pt x="220" y="73"/>
                    <a:pt x="220" y="73"/>
                  </a:cubicBezTo>
                  <a:cubicBezTo>
                    <a:pt x="219" y="69"/>
                    <a:pt x="219" y="69"/>
                    <a:pt x="219" y="69"/>
                  </a:cubicBezTo>
                  <a:cubicBezTo>
                    <a:pt x="220" y="68"/>
                    <a:pt x="220" y="68"/>
                    <a:pt x="220" y="68"/>
                  </a:cubicBezTo>
                  <a:cubicBezTo>
                    <a:pt x="216" y="62"/>
                    <a:pt x="216" y="62"/>
                    <a:pt x="216" y="62"/>
                  </a:cubicBezTo>
                  <a:cubicBezTo>
                    <a:pt x="214" y="60"/>
                    <a:pt x="214" y="60"/>
                    <a:pt x="214" y="60"/>
                  </a:cubicBezTo>
                  <a:cubicBezTo>
                    <a:pt x="207" y="58"/>
                    <a:pt x="207" y="58"/>
                    <a:pt x="207" y="58"/>
                  </a:cubicBezTo>
                  <a:cubicBezTo>
                    <a:pt x="203" y="52"/>
                    <a:pt x="203" y="52"/>
                    <a:pt x="203" y="52"/>
                  </a:cubicBezTo>
                  <a:cubicBezTo>
                    <a:pt x="200" y="50"/>
                    <a:pt x="200" y="50"/>
                    <a:pt x="200" y="50"/>
                  </a:cubicBezTo>
                  <a:cubicBezTo>
                    <a:pt x="196" y="47"/>
                    <a:pt x="196" y="47"/>
                    <a:pt x="196" y="47"/>
                  </a:cubicBezTo>
                  <a:cubicBezTo>
                    <a:pt x="188" y="44"/>
                    <a:pt x="188" y="44"/>
                    <a:pt x="188" y="44"/>
                  </a:cubicBezTo>
                  <a:cubicBezTo>
                    <a:pt x="186" y="40"/>
                    <a:pt x="186" y="40"/>
                    <a:pt x="186" y="40"/>
                  </a:cubicBezTo>
                  <a:cubicBezTo>
                    <a:pt x="181" y="37"/>
                    <a:pt x="181" y="37"/>
                    <a:pt x="181" y="37"/>
                  </a:cubicBezTo>
                  <a:cubicBezTo>
                    <a:pt x="176" y="35"/>
                    <a:pt x="176" y="35"/>
                    <a:pt x="176" y="35"/>
                  </a:cubicBezTo>
                  <a:cubicBezTo>
                    <a:pt x="174" y="32"/>
                    <a:pt x="174" y="32"/>
                    <a:pt x="174" y="32"/>
                  </a:cubicBezTo>
                  <a:cubicBezTo>
                    <a:pt x="171" y="28"/>
                    <a:pt x="171" y="28"/>
                    <a:pt x="171" y="28"/>
                  </a:cubicBezTo>
                  <a:cubicBezTo>
                    <a:pt x="167" y="26"/>
                    <a:pt x="167" y="26"/>
                    <a:pt x="167" y="26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1" y="20"/>
                    <a:pt x="161" y="20"/>
                    <a:pt x="161" y="20"/>
                  </a:cubicBezTo>
                  <a:cubicBezTo>
                    <a:pt x="155" y="19"/>
                    <a:pt x="155" y="19"/>
                    <a:pt x="155" y="19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48" y="8"/>
                    <a:pt x="148" y="8"/>
                    <a:pt x="148" y="8"/>
                  </a:cubicBezTo>
                  <a:cubicBezTo>
                    <a:pt x="146" y="8"/>
                    <a:pt x="145" y="8"/>
                    <a:pt x="144" y="8"/>
                  </a:cubicBezTo>
                  <a:cubicBezTo>
                    <a:pt x="144" y="8"/>
                    <a:pt x="143" y="8"/>
                    <a:pt x="143" y="8"/>
                  </a:cubicBezTo>
                  <a:cubicBezTo>
                    <a:pt x="142" y="8"/>
                    <a:pt x="141" y="8"/>
                    <a:pt x="140" y="7"/>
                  </a:cubicBezTo>
                  <a:cubicBezTo>
                    <a:pt x="140" y="7"/>
                    <a:pt x="139" y="7"/>
                    <a:pt x="139" y="7"/>
                  </a:cubicBezTo>
                  <a:cubicBezTo>
                    <a:pt x="137" y="7"/>
                    <a:pt x="135" y="6"/>
                    <a:pt x="133" y="5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3" y="5"/>
                    <a:pt x="133" y="5"/>
                    <a:pt x="132" y="5"/>
                  </a:cubicBezTo>
                  <a:cubicBezTo>
                    <a:pt x="128" y="3"/>
                    <a:pt x="125" y="0"/>
                    <a:pt x="125" y="0"/>
                  </a:cubicBezTo>
                  <a:cubicBezTo>
                    <a:pt x="120" y="19"/>
                    <a:pt x="120" y="19"/>
                    <a:pt x="120" y="19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1" y="24"/>
                    <a:pt x="71" y="24"/>
                    <a:pt x="71" y="24"/>
                  </a:cubicBezTo>
                  <a:cubicBezTo>
                    <a:pt x="71" y="24"/>
                    <a:pt x="71" y="25"/>
                    <a:pt x="71" y="25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2" y="25"/>
                    <a:pt x="72" y="26"/>
                    <a:pt x="72" y="26"/>
                  </a:cubicBezTo>
                  <a:cubicBezTo>
                    <a:pt x="73" y="26"/>
                    <a:pt x="73" y="26"/>
                    <a:pt x="73" y="26"/>
                  </a:cubicBezTo>
                  <a:cubicBezTo>
                    <a:pt x="73" y="26"/>
                    <a:pt x="73" y="26"/>
                    <a:pt x="73" y="26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8"/>
                    <a:pt x="76" y="28"/>
                    <a:pt x="76" y="29"/>
                  </a:cubicBezTo>
                  <a:cubicBezTo>
                    <a:pt x="76" y="29"/>
                    <a:pt x="76" y="29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8" y="31"/>
                    <a:pt x="78" y="31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80" y="33"/>
                    <a:pt x="82" y="35"/>
                    <a:pt x="83" y="36"/>
                  </a:cubicBezTo>
                  <a:cubicBezTo>
                    <a:pt x="84" y="37"/>
                    <a:pt x="84" y="37"/>
                    <a:pt x="84" y="37"/>
                  </a:cubicBezTo>
                  <a:cubicBezTo>
                    <a:pt x="84" y="37"/>
                    <a:pt x="85" y="38"/>
                    <a:pt x="85" y="38"/>
                  </a:cubicBezTo>
                  <a:cubicBezTo>
                    <a:pt x="85" y="38"/>
                    <a:pt x="86" y="39"/>
                    <a:pt x="86" y="39"/>
                  </a:cubicBezTo>
                  <a:cubicBezTo>
                    <a:pt x="86" y="39"/>
                    <a:pt x="87" y="40"/>
                    <a:pt x="87" y="40"/>
                  </a:cubicBezTo>
                  <a:cubicBezTo>
                    <a:pt x="87" y="40"/>
                    <a:pt x="87" y="41"/>
                    <a:pt x="88" y="41"/>
                  </a:cubicBezTo>
                  <a:cubicBezTo>
                    <a:pt x="88" y="41"/>
                    <a:pt x="88" y="42"/>
                    <a:pt x="89" y="42"/>
                  </a:cubicBezTo>
                  <a:cubicBezTo>
                    <a:pt x="89" y="42"/>
                    <a:pt x="89" y="43"/>
                    <a:pt x="89" y="43"/>
                  </a:cubicBezTo>
                  <a:cubicBezTo>
                    <a:pt x="90" y="43"/>
                    <a:pt x="90" y="44"/>
                    <a:pt x="90" y="44"/>
                  </a:cubicBezTo>
                  <a:cubicBezTo>
                    <a:pt x="91" y="44"/>
                    <a:pt x="91" y="45"/>
                    <a:pt x="91" y="45"/>
                  </a:cubicBezTo>
                  <a:cubicBezTo>
                    <a:pt x="92" y="45"/>
                    <a:pt x="92" y="46"/>
                    <a:pt x="92" y="46"/>
                  </a:cubicBezTo>
                  <a:cubicBezTo>
                    <a:pt x="92" y="46"/>
                    <a:pt x="92" y="46"/>
                    <a:pt x="93" y="47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94" y="48"/>
                    <a:pt x="95" y="49"/>
                    <a:pt x="95" y="50"/>
                  </a:cubicBezTo>
                  <a:cubicBezTo>
                    <a:pt x="95" y="50"/>
                    <a:pt x="96" y="50"/>
                    <a:pt x="96" y="50"/>
                  </a:cubicBezTo>
                  <a:cubicBezTo>
                    <a:pt x="96" y="51"/>
                    <a:pt x="97" y="52"/>
                    <a:pt x="98" y="53"/>
                  </a:cubicBezTo>
                  <a:cubicBezTo>
                    <a:pt x="98" y="53"/>
                    <a:pt x="98" y="53"/>
                    <a:pt x="98" y="53"/>
                  </a:cubicBezTo>
                  <a:cubicBezTo>
                    <a:pt x="100" y="57"/>
                    <a:pt x="102" y="60"/>
                    <a:pt x="103" y="62"/>
                  </a:cubicBezTo>
                  <a:cubicBezTo>
                    <a:pt x="103" y="62"/>
                    <a:pt x="103" y="62"/>
                    <a:pt x="103" y="62"/>
                  </a:cubicBezTo>
                  <a:cubicBezTo>
                    <a:pt x="104" y="63"/>
                    <a:pt x="104" y="64"/>
                    <a:pt x="104" y="64"/>
                  </a:cubicBezTo>
                  <a:cubicBezTo>
                    <a:pt x="104" y="65"/>
                    <a:pt x="104" y="65"/>
                    <a:pt x="104" y="65"/>
                  </a:cubicBezTo>
                  <a:cubicBezTo>
                    <a:pt x="104" y="65"/>
                    <a:pt x="104" y="66"/>
                    <a:pt x="104" y="66"/>
                  </a:cubicBezTo>
                  <a:cubicBezTo>
                    <a:pt x="104" y="67"/>
                    <a:pt x="104" y="67"/>
                    <a:pt x="104" y="67"/>
                  </a:cubicBezTo>
                  <a:cubicBezTo>
                    <a:pt x="104" y="67"/>
                    <a:pt x="103" y="68"/>
                    <a:pt x="103" y="68"/>
                  </a:cubicBezTo>
                  <a:cubicBezTo>
                    <a:pt x="102" y="69"/>
                    <a:pt x="102" y="69"/>
                    <a:pt x="101" y="70"/>
                  </a:cubicBezTo>
                  <a:cubicBezTo>
                    <a:pt x="101" y="70"/>
                    <a:pt x="100" y="70"/>
                    <a:pt x="100" y="70"/>
                  </a:cubicBezTo>
                  <a:cubicBezTo>
                    <a:pt x="100" y="70"/>
                    <a:pt x="99" y="71"/>
                    <a:pt x="99" y="71"/>
                  </a:cubicBezTo>
                  <a:cubicBezTo>
                    <a:pt x="98" y="71"/>
                    <a:pt x="98" y="71"/>
                    <a:pt x="98" y="71"/>
                  </a:cubicBezTo>
                  <a:cubicBezTo>
                    <a:pt x="97" y="71"/>
                    <a:pt x="97" y="71"/>
                    <a:pt x="97" y="71"/>
                  </a:cubicBezTo>
                  <a:cubicBezTo>
                    <a:pt x="96" y="72"/>
                    <a:pt x="96" y="72"/>
                    <a:pt x="96" y="72"/>
                  </a:cubicBezTo>
                  <a:cubicBezTo>
                    <a:pt x="95" y="72"/>
                    <a:pt x="95" y="72"/>
                    <a:pt x="94" y="72"/>
                  </a:cubicBezTo>
                  <a:cubicBezTo>
                    <a:pt x="94" y="72"/>
                    <a:pt x="94" y="72"/>
                    <a:pt x="93" y="72"/>
                  </a:cubicBezTo>
                  <a:cubicBezTo>
                    <a:pt x="93" y="72"/>
                    <a:pt x="92" y="72"/>
                    <a:pt x="92" y="72"/>
                  </a:cubicBezTo>
                  <a:cubicBezTo>
                    <a:pt x="92" y="72"/>
                    <a:pt x="91" y="72"/>
                    <a:pt x="91" y="72"/>
                  </a:cubicBezTo>
                  <a:cubicBezTo>
                    <a:pt x="90" y="72"/>
                    <a:pt x="90" y="71"/>
                    <a:pt x="89" y="71"/>
                  </a:cubicBezTo>
                  <a:cubicBezTo>
                    <a:pt x="89" y="71"/>
                    <a:pt x="89" y="71"/>
                    <a:pt x="89" y="71"/>
                  </a:cubicBezTo>
                  <a:cubicBezTo>
                    <a:pt x="88" y="71"/>
                    <a:pt x="87" y="71"/>
                    <a:pt x="87" y="70"/>
                  </a:cubicBezTo>
                  <a:cubicBezTo>
                    <a:pt x="87" y="70"/>
                    <a:pt x="86" y="70"/>
                    <a:pt x="86" y="70"/>
                  </a:cubicBezTo>
                  <a:cubicBezTo>
                    <a:pt x="86" y="70"/>
                    <a:pt x="85" y="70"/>
                    <a:pt x="84" y="70"/>
                  </a:cubicBezTo>
                  <a:cubicBezTo>
                    <a:pt x="84" y="69"/>
                    <a:pt x="84" y="69"/>
                    <a:pt x="84" y="69"/>
                  </a:cubicBezTo>
                  <a:cubicBezTo>
                    <a:pt x="79" y="68"/>
                    <a:pt x="75" y="65"/>
                    <a:pt x="71" y="63"/>
                  </a:cubicBezTo>
                  <a:cubicBezTo>
                    <a:pt x="71" y="63"/>
                    <a:pt x="71" y="63"/>
                    <a:pt x="70" y="63"/>
                  </a:cubicBezTo>
                  <a:cubicBezTo>
                    <a:pt x="70" y="63"/>
                    <a:pt x="69" y="63"/>
                    <a:pt x="68" y="63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67" y="63"/>
                    <a:pt x="67" y="62"/>
                    <a:pt x="66" y="62"/>
                  </a:cubicBezTo>
                  <a:cubicBezTo>
                    <a:pt x="51" y="62"/>
                    <a:pt x="39" y="73"/>
                    <a:pt x="35" y="80"/>
                  </a:cubicBezTo>
                  <a:cubicBezTo>
                    <a:pt x="27" y="91"/>
                    <a:pt x="44" y="123"/>
                    <a:pt x="36" y="130"/>
                  </a:cubicBezTo>
                  <a:cubicBezTo>
                    <a:pt x="29" y="133"/>
                    <a:pt x="18" y="133"/>
                    <a:pt x="10" y="144"/>
                  </a:cubicBezTo>
                  <a:cubicBezTo>
                    <a:pt x="5" y="155"/>
                    <a:pt x="11" y="201"/>
                    <a:pt x="11" y="201"/>
                  </a:cubicBezTo>
                  <a:cubicBezTo>
                    <a:pt x="22" y="202"/>
                    <a:pt x="22" y="202"/>
                    <a:pt x="22" y="202"/>
                  </a:cubicBezTo>
                  <a:cubicBezTo>
                    <a:pt x="20" y="236"/>
                    <a:pt x="20" y="236"/>
                    <a:pt x="20" y="236"/>
                  </a:cubicBezTo>
                  <a:cubicBezTo>
                    <a:pt x="3" y="246"/>
                    <a:pt x="3" y="246"/>
                    <a:pt x="3" y="246"/>
                  </a:cubicBezTo>
                  <a:cubicBezTo>
                    <a:pt x="4" y="256"/>
                    <a:pt x="0" y="270"/>
                    <a:pt x="0" y="270"/>
                  </a:cubicBezTo>
                  <a:cubicBezTo>
                    <a:pt x="15" y="278"/>
                    <a:pt x="15" y="278"/>
                    <a:pt x="15" y="278"/>
                  </a:cubicBezTo>
                  <a:cubicBezTo>
                    <a:pt x="38" y="256"/>
                    <a:pt x="38" y="256"/>
                    <a:pt x="38" y="256"/>
                  </a:cubicBezTo>
                  <a:cubicBezTo>
                    <a:pt x="53" y="261"/>
                    <a:pt x="53" y="261"/>
                    <a:pt x="53" y="261"/>
                  </a:cubicBezTo>
                  <a:cubicBezTo>
                    <a:pt x="47" y="299"/>
                    <a:pt x="47" y="299"/>
                    <a:pt x="47" y="299"/>
                  </a:cubicBezTo>
                  <a:cubicBezTo>
                    <a:pt x="62" y="311"/>
                    <a:pt x="62" y="311"/>
                    <a:pt x="62" y="311"/>
                  </a:cubicBezTo>
                  <a:cubicBezTo>
                    <a:pt x="88" y="308"/>
                    <a:pt x="88" y="308"/>
                    <a:pt x="88" y="308"/>
                  </a:cubicBezTo>
                  <a:cubicBezTo>
                    <a:pt x="91" y="324"/>
                    <a:pt x="91" y="324"/>
                    <a:pt x="91" y="324"/>
                  </a:cubicBezTo>
                  <a:cubicBezTo>
                    <a:pt x="131" y="360"/>
                    <a:pt x="131" y="360"/>
                    <a:pt x="131" y="360"/>
                  </a:cubicBezTo>
                  <a:cubicBezTo>
                    <a:pt x="130" y="379"/>
                    <a:pt x="130" y="379"/>
                    <a:pt x="130" y="379"/>
                  </a:cubicBezTo>
                  <a:cubicBezTo>
                    <a:pt x="148" y="391"/>
                    <a:pt x="148" y="391"/>
                    <a:pt x="148" y="391"/>
                  </a:cubicBezTo>
                  <a:cubicBezTo>
                    <a:pt x="166" y="400"/>
                    <a:pt x="166" y="400"/>
                    <a:pt x="166" y="400"/>
                  </a:cubicBezTo>
                  <a:cubicBezTo>
                    <a:pt x="164" y="369"/>
                    <a:pt x="164" y="369"/>
                    <a:pt x="164" y="369"/>
                  </a:cubicBezTo>
                  <a:lnTo>
                    <a:pt x="162" y="33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8" name="Freeform 615">
              <a:extLst>
                <a:ext uri="{FF2B5EF4-FFF2-40B4-BE49-F238E27FC236}">
                  <a16:creationId xmlns:a16="http://schemas.microsoft.com/office/drawing/2014/main" id="{B0AF027C-4CD1-4521-8775-09617B2511E6}"/>
                </a:ext>
              </a:extLst>
            </p:cNvPr>
            <p:cNvSpPr>
              <a:spLocks/>
            </p:cNvSpPr>
            <p:nvPr/>
          </p:nvSpPr>
          <p:spPr bwMode="gray">
            <a:xfrm>
              <a:off x="6279207" y="5087937"/>
              <a:ext cx="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9" name="Freeform 616">
              <a:extLst>
                <a:ext uri="{FF2B5EF4-FFF2-40B4-BE49-F238E27FC236}">
                  <a16:creationId xmlns:a16="http://schemas.microsoft.com/office/drawing/2014/main" id="{DD810D30-86A7-4470-9BFA-459440CAED8F}"/>
                </a:ext>
              </a:extLst>
            </p:cNvPr>
            <p:cNvSpPr>
              <a:spLocks/>
            </p:cNvSpPr>
            <p:nvPr/>
          </p:nvSpPr>
          <p:spPr bwMode="gray">
            <a:xfrm>
              <a:off x="6307913" y="5073585"/>
              <a:ext cx="3190" cy="3190"/>
            </a:xfrm>
            <a:custGeom>
              <a:avLst/>
              <a:gdLst>
                <a:gd name="T0" fmla="*/ 7 w 7"/>
                <a:gd name="T1" fmla="*/ 5 h 5"/>
                <a:gd name="T2" fmla="*/ 0 w 7"/>
                <a:gd name="T3" fmla="*/ 0 h 5"/>
                <a:gd name="T4" fmla="*/ 7 w 7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7" y="5"/>
                  </a:moveTo>
                  <a:cubicBezTo>
                    <a:pt x="3" y="3"/>
                    <a:pt x="0" y="0"/>
                    <a:pt x="0" y="0"/>
                  </a:cubicBezTo>
                  <a:cubicBezTo>
                    <a:pt x="0" y="0"/>
                    <a:pt x="3" y="3"/>
                    <a:pt x="7" y="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0" name="Freeform 617">
              <a:extLst>
                <a:ext uri="{FF2B5EF4-FFF2-40B4-BE49-F238E27FC236}">
                  <a16:creationId xmlns:a16="http://schemas.microsoft.com/office/drawing/2014/main" id="{AF96FDD3-32A0-4996-9CBB-A1971A5651AE}"/>
                </a:ext>
              </a:extLst>
            </p:cNvPr>
            <p:cNvSpPr>
              <a:spLocks/>
            </p:cNvSpPr>
            <p:nvPr/>
          </p:nvSpPr>
          <p:spPr bwMode="gray">
            <a:xfrm>
              <a:off x="6279207" y="5087937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1" name="Freeform 618">
              <a:extLst>
                <a:ext uri="{FF2B5EF4-FFF2-40B4-BE49-F238E27FC236}">
                  <a16:creationId xmlns:a16="http://schemas.microsoft.com/office/drawing/2014/main" id="{F737AFD6-DE74-4D88-98BD-29A11BA3A7EE}"/>
                </a:ext>
              </a:extLst>
            </p:cNvPr>
            <p:cNvSpPr>
              <a:spLocks/>
            </p:cNvSpPr>
            <p:nvPr/>
          </p:nvSpPr>
          <p:spPr bwMode="gray">
            <a:xfrm>
              <a:off x="6279207" y="5087937"/>
              <a:ext cx="159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2" name="Freeform 619">
              <a:extLst>
                <a:ext uri="{FF2B5EF4-FFF2-40B4-BE49-F238E27FC236}">
                  <a16:creationId xmlns:a16="http://schemas.microsoft.com/office/drawing/2014/main" id="{FC7D4ED8-DE84-4957-B61E-F396EB753D21}"/>
                </a:ext>
              </a:extLst>
            </p:cNvPr>
            <p:cNvSpPr>
              <a:spLocks/>
            </p:cNvSpPr>
            <p:nvPr/>
          </p:nvSpPr>
          <p:spPr bwMode="gray">
            <a:xfrm>
              <a:off x="6315887" y="5078369"/>
              <a:ext cx="1595" cy="0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0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2" y="1"/>
                    <a:pt x="1" y="1"/>
                    <a:pt x="0" y="0"/>
                  </a:cubicBezTo>
                  <a:cubicBezTo>
                    <a:pt x="1" y="1"/>
                    <a:pt x="2" y="1"/>
                    <a:pt x="3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3" name="Freeform 620">
              <a:extLst>
                <a:ext uri="{FF2B5EF4-FFF2-40B4-BE49-F238E27FC236}">
                  <a16:creationId xmlns:a16="http://schemas.microsoft.com/office/drawing/2014/main" id="{A67CEBF7-81EE-4DEA-9911-26E7A6D67ACB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6749" y="5108670"/>
              <a:ext cx="0" cy="0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4" name="Freeform 621">
              <a:extLst>
                <a:ext uri="{FF2B5EF4-FFF2-40B4-BE49-F238E27FC236}">
                  <a16:creationId xmlns:a16="http://schemas.microsoft.com/office/drawing/2014/main" id="{831D62EC-23FA-414C-B2CA-5583F343C63F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3559" y="5111860"/>
              <a:ext cx="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5" name="Freeform 622">
              <a:extLst>
                <a:ext uri="{FF2B5EF4-FFF2-40B4-BE49-F238E27FC236}">
                  <a16:creationId xmlns:a16="http://schemas.microsoft.com/office/drawing/2014/main" id="{B51DEDA5-C694-4F62-907E-4DE3FCAE9172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5155" y="5110265"/>
              <a:ext cx="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6" name="Freeform 623">
              <a:extLst>
                <a:ext uri="{FF2B5EF4-FFF2-40B4-BE49-F238E27FC236}">
                  <a16:creationId xmlns:a16="http://schemas.microsoft.com/office/drawing/2014/main" id="{4B528877-749C-464B-9446-CAB24E3F2082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6749" y="5108670"/>
              <a:ext cx="0" cy="159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7" name="Freeform 624">
              <a:extLst>
                <a:ext uri="{FF2B5EF4-FFF2-40B4-BE49-F238E27FC236}">
                  <a16:creationId xmlns:a16="http://schemas.microsoft.com/office/drawing/2014/main" id="{EF6A8347-ADC5-4144-B3E5-D5823A800AD0}"/>
                </a:ext>
              </a:extLst>
            </p:cNvPr>
            <p:cNvSpPr>
              <a:spLocks/>
            </p:cNvSpPr>
            <p:nvPr/>
          </p:nvSpPr>
          <p:spPr bwMode="gray">
            <a:xfrm>
              <a:off x="6312697" y="5076774"/>
              <a:ext cx="3190" cy="1595"/>
            </a:xfrm>
            <a:custGeom>
              <a:avLst/>
              <a:gdLst>
                <a:gd name="T0" fmla="*/ 6 w 6"/>
                <a:gd name="T1" fmla="*/ 2 h 2"/>
                <a:gd name="T2" fmla="*/ 0 w 6"/>
                <a:gd name="T3" fmla="*/ 0 h 2"/>
                <a:gd name="T4" fmla="*/ 6 w 6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6" y="2"/>
                  </a:moveTo>
                  <a:cubicBezTo>
                    <a:pt x="4" y="2"/>
                    <a:pt x="2" y="1"/>
                    <a:pt x="0" y="0"/>
                  </a:cubicBezTo>
                  <a:cubicBezTo>
                    <a:pt x="2" y="1"/>
                    <a:pt x="4" y="2"/>
                    <a:pt x="6" y="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8" name="Freeform 625">
              <a:extLst>
                <a:ext uri="{FF2B5EF4-FFF2-40B4-BE49-F238E27FC236}">
                  <a16:creationId xmlns:a16="http://schemas.microsoft.com/office/drawing/2014/main" id="{E5B53A4F-80B9-48D4-873C-DD4B0FDF41F7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7180" y="5094317"/>
              <a:ext cx="0" cy="1595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1"/>
                    <a:pt x="1" y="1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9" name="Freeform 626">
              <a:extLst>
                <a:ext uri="{FF2B5EF4-FFF2-40B4-BE49-F238E27FC236}">
                  <a16:creationId xmlns:a16="http://schemas.microsoft.com/office/drawing/2014/main" id="{04D818AC-5370-478F-9400-EC237152805C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0370" y="5097506"/>
              <a:ext cx="0" cy="1595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0" name="Freeform 627">
              <a:extLst>
                <a:ext uri="{FF2B5EF4-FFF2-40B4-BE49-F238E27FC236}">
                  <a16:creationId xmlns:a16="http://schemas.microsoft.com/office/drawing/2014/main" id="{A6B6960C-B6DF-41CD-8885-672BC368CA68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1965" y="5100696"/>
              <a:ext cx="1595" cy="1595"/>
            </a:xfrm>
            <a:custGeom>
              <a:avLst/>
              <a:gdLst>
                <a:gd name="T0" fmla="*/ 0 w 2"/>
                <a:gd name="T1" fmla="*/ 0 h 3"/>
                <a:gd name="T2" fmla="*/ 2 w 2"/>
                <a:gd name="T3" fmla="*/ 3 h 3"/>
                <a:gd name="T4" fmla="*/ 0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1"/>
                    <a:pt x="1" y="2"/>
                    <a:pt x="2" y="3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1" name="Freeform 628">
              <a:extLst>
                <a:ext uri="{FF2B5EF4-FFF2-40B4-BE49-F238E27FC236}">
                  <a16:creationId xmlns:a16="http://schemas.microsoft.com/office/drawing/2014/main" id="{AEF4363E-5311-4C5D-A250-856C01FD6297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8776" y="5097506"/>
              <a:ext cx="0" cy="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2" name="Freeform 629">
              <a:extLst>
                <a:ext uri="{FF2B5EF4-FFF2-40B4-BE49-F238E27FC236}">
                  <a16:creationId xmlns:a16="http://schemas.microsoft.com/office/drawing/2014/main" id="{890A60EB-47C1-4210-AE2C-B848C6A1CB7C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8776" y="5095912"/>
              <a:ext cx="0" cy="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3" name="Freeform 630">
              <a:extLst>
                <a:ext uri="{FF2B5EF4-FFF2-40B4-BE49-F238E27FC236}">
                  <a16:creationId xmlns:a16="http://schemas.microsoft.com/office/drawing/2014/main" id="{66E09992-06B5-4427-AFE8-B5427CE42F68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0801" y="5087937"/>
              <a:ext cx="0" cy="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4" name="Freeform 631">
              <a:extLst>
                <a:ext uri="{FF2B5EF4-FFF2-40B4-BE49-F238E27FC236}">
                  <a16:creationId xmlns:a16="http://schemas.microsoft.com/office/drawing/2014/main" id="{D388018C-AB00-4258-99C0-6090F5FBA73A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1965" y="5111860"/>
              <a:ext cx="1595" cy="0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5" name="Freeform 632">
              <a:extLst>
                <a:ext uri="{FF2B5EF4-FFF2-40B4-BE49-F238E27FC236}">
                  <a16:creationId xmlns:a16="http://schemas.microsoft.com/office/drawing/2014/main" id="{D2AB9E5D-9451-467D-BF4A-CD152356AF76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3559" y="5102291"/>
              <a:ext cx="3190" cy="4785"/>
            </a:xfrm>
            <a:custGeom>
              <a:avLst/>
              <a:gdLst>
                <a:gd name="T0" fmla="*/ 0 w 5"/>
                <a:gd name="T1" fmla="*/ 0 h 9"/>
                <a:gd name="T2" fmla="*/ 5 w 5"/>
                <a:gd name="T3" fmla="*/ 9 h 9"/>
                <a:gd name="T4" fmla="*/ 0 w 5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9">
                  <a:moveTo>
                    <a:pt x="0" y="0"/>
                  </a:moveTo>
                  <a:cubicBezTo>
                    <a:pt x="2" y="4"/>
                    <a:pt x="4" y="7"/>
                    <a:pt x="5" y="9"/>
                  </a:cubicBezTo>
                  <a:cubicBezTo>
                    <a:pt x="4" y="7"/>
                    <a:pt x="2" y="4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6" name="Freeform 633">
              <a:extLst>
                <a:ext uri="{FF2B5EF4-FFF2-40B4-BE49-F238E27FC236}">
                  <a16:creationId xmlns:a16="http://schemas.microsoft.com/office/drawing/2014/main" id="{BA3030C2-85CC-4CC5-A96A-E832E142AB69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2396" y="5089533"/>
              <a:ext cx="0" cy="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7" name="Freeform 634">
              <a:extLst>
                <a:ext uri="{FF2B5EF4-FFF2-40B4-BE49-F238E27FC236}">
                  <a16:creationId xmlns:a16="http://schemas.microsoft.com/office/drawing/2014/main" id="{62730878-5CC3-4B7A-869B-F8A0441468E1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5586" y="5094317"/>
              <a:ext cx="1595" cy="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1"/>
                    <a:pt x="1" y="1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8" name="Freeform 635">
              <a:extLst>
                <a:ext uri="{FF2B5EF4-FFF2-40B4-BE49-F238E27FC236}">
                  <a16:creationId xmlns:a16="http://schemas.microsoft.com/office/drawing/2014/main" id="{51C41D57-A32C-4A35-9F58-7443720D994E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0801" y="5087937"/>
              <a:ext cx="0" cy="1595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9" name="Freeform 636">
              <a:extLst>
                <a:ext uri="{FF2B5EF4-FFF2-40B4-BE49-F238E27FC236}">
                  <a16:creationId xmlns:a16="http://schemas.microsoft.com/office/drawing/2014/main" id="{6DB7E44C-EC94-4034-90C3-5100B2D421E0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2396" y="5089533"/>
              <a:ext cx="0" cy="1595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1"/>
                    <a:pt x="1" y="1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0" name="Freeform 637">
              <a:extLst>
                <a:ext uri="{FF2B5EF4-FFF2-40B4-BE49-F238E27FC236}">
                  <a16:creationId xmlns:a16="http://schemas.microsoft.com/office/drawing/2014/main" id="{219E36BE-7ACB-4866-B0D8-3EE39577B82E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6749" y="5107075"/>
              <a:ext cx="0" cy="0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1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1" name="Freeform 638">
              <a:extLst>
                <a:ext uri="{FF2B5EF4-FFF2-40B4-BE49-F238E27FC236}">
                  <a16:creationId xmlns:a16="http://schemas.microsoft.com/office/drawing/2014/main" id="{D9B2D278-F35F-46C6-83B7-D349EA4C138B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0370" y="5099102"/>
              <a:ext cx="1595" cy="1595"/>
            </a:xfrm>
            <a:custGeom>
              <a:avLst/>
              <a:gdLst>
                <a:gd name="T0" fmla="*/ 0 w 2"/>
                <a:gd name="T1" fmla="*/ 0 h 3"/>
                <a:gd name="T2" fmla="*/ 2 w 2"/>
                <a:gd name="T3" fmla="*/ 3 h 3"/>
                <a:gd name="T4" fmla="*/ 0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1" y="1"/>
                    <a:pt x="2" y="2"/>
                    <a:pt x="2" y="3"/>
                  </a:cubicBezTo>
                  <a:cubicBezTo>
                    <a:pt x="2" y="2"/>
                    <a:pt x="1" y="1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2" name="Freeform 639">
              <a:extLst>
                <a:ext uri="{FF2B5EF4-FFF2-40B4-BE49-F238E27FC236}">
                  <a16:creationId xmlns:a16="http://schemas.microsoft.com/office/drawing/2014/main" id="{9B65F88C-0234-4AE1-924B-3040D3CCC87C}"/>
                </a:ext>
              </a:extLst>
            </p:cNvPr>
            <p:cNvSpPr>
              <a:spLocks/>
            </p:cNvSpPr>
            <p:nvPr/>
          </p:nvSpPr>
          <p:spPr bwMode="gray">
            <a:xfrm>
              <a:off x="6277611" y="510707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3" name="Freeform 640">
              <a:extLst>
                <a:ext uri="{FF2B5EF4-FFF2-40B4-BE49-F238E27FC236}">
                  <a16:creationId xmlns:a16="http://schemas.microsoft.com/office/drawing/2014/main" id="{D09F3276-6CD8-4C27-94FE-D622FF096AC5}"/>
                </a:ext>
              </a:extLst>
            </p:cNvPr>
            <p:cNvSpPr>
              <a:spLocks/>
            </p:cNvSpPr>
            <p:nvPr/>
          </p:nvSpPr>
          <p:spPr bwMode="gray">
            <a:xfrm>
              <a:off x="6279207" y="5107075"/>
              <a:ext cx="0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4" name="Freeform 641">
              <a:extLst>
                <a:ext uri="{FF2B5EF4-FFF2-40B4-BE49-F238E27FC236}">
                  <a16:creationId xmlns:a16="http://schemas.microsoft.com/office/drawing/2014/main" id="{4A27681A-2B46-44C1-8112-3F44FC2CCE86}"/>
                </a:ext>
              </a:extLst>
            </p:cNvPr>
            <p:cNvSpPr>
              <a:spLocks/>
            </p:cNvSpPr>
            <p:nvPr/>
          </p:nvSpPr>
          <p:spPr bwMode="gray">
            <a:xfrm>
              <a:off x="6317482" y="5078369"/>
              <a:ext cx="3190" cy="0"/>
            </a:xfrm>
            <a:custGeom>
              <a:avLst/>
              <a:gdLst>
                <a:gd name="T0" fmla="*/ 0 w 4"/>
                <a:gd name="T1" fmla="*/ 4 w 4"/>
                <a:gd name="T2" fmla="*/ 4 w 4"/>
                <a:gd name="T3" fmla="*/ 0 w 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">
                  <a:moveTo>
                    <a:pt x="0" y="0"/>
                  </a:moveTo>
                  <a:cubicBezTo>
                    <a:pt x="1" y="0"/>
                    <a:pt x="2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5" name="Freeform 642">
              <a:extLst>
                <a:ext uri="{FF2B5EF4-FFF2-40B4-BE49-F238E27FC236}">
                  <a16:creationId xmlns:a16="http://schemas.microsoft.com/office/drawing/2014/main" id="{1CDAB318-EA16-475D-B544-C4C00A655095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2396" y="5091127"/>
              <a:ext cx="3190" cy="1595"/>
            </a:xfrm>
            <a:custGeom>
              <a:avLst/>
              <a:gdLst>
                <a:gd name="T0" fmla="*/ 5 w 5"/>
                <a:gd name="T1" fmla="*/ 5 h 5"/>
                <a:gd name="T2" fmla="*/ 0 w 5"/>
                <a:gd name="T3" fmla="*/ 0 h 5"/>
                <a:gd name="T4" fmla="*/ 5 w 5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5" y="5"/>
                  </a:moveTo>
                  <a:cubicBezTo>
                    <a:pt x="4" y="4"/>
                    <a:pt x="2" y="2"/>
                    <a:pt x="0" y="0"/>
                  </a:cubicBezTo>
                  <a:cubicBezTo>
                    <a:pt x="2" y="2"/>
                    <a:pt x="4" y="4"/>
                    <a:pt x="5" y="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6" name="Freeform 643">
              <a:extLst>
                <a:ext uri="{FF2B5EF4-FFF2-40B4-BE49-F238E27FC236}">
                  <a16:creationId xmlns:a16="http://schemas.microsoft.com/office/drawing/2014/main" id="{F2ED96CD-9B56-4893-8C56-EAD24B80B172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5586" y="5110265"/>
              <a:ext cx="0" cy="0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7" name="Freeform 644">
              <a:extLst>
                <a:ext uri="{FF2B5EF4-FFF2-40B4-BE49-F238E27FC236}">
                  <a16:creationId xmlns:a16="http://schemas.microsoft.com/office/drawing/2014/main" id="{8E3DACAE-29F4-4A74-968F-E3A5AF8F8758}"/>
                </a:ext>
              </a:extLst>
            </p:cNvPr>
            <p:cNvSpPr>
              <a:spLocks/>
            </p:cNvSpPr>
            <p:nvPr/>
          </p:nvSpPr>
          <p:spPr bwMode="gray">
            <a:xfrm>
              <a:off x="6304724" y="5073585"/>
              <a:ext cx="3190" cy="11164"/>
            </a:xfrm>
            <a:custGeom>
              <a:avLst/>
              <a:gdLst>
                <a:gd name="T0" fmla="*/ 0 w 2"/>
                <a:gd name="T1" fmla="*/ 7 h 7"/>
                <a:gd name="T2" fmla="*/ 2 w 2"/>
                <a:gd name="T3" fmla="*/ 0 h 7"/>
                <a:gd name="T4" fmla="*/ 1 w 2"/>
                <a:gd name="T5" fmla="*/ 3 h 7"/>
                <a:gd name="T6" fmla="*/ 0 w 2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7">
                  <a:moveTo>
                    <a:pt x="0" y="7"/>
                  </a:moveTo>
                  <a:lnTo>
                    <a:pt x="2" y="0"/>
                  </a:lnTo>
                  <a:lnTo>
                    <a:pt x="1" y="3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8" name="Freeform 645">
              <a:extLst>
                <a:ext uri="{FF2B5EF4-FFF2-40B4-BE49-F238E27FC236}">
                  <a16:creationId xmlns:a16="http://schemas.microsoft.com/office/drawing/2014/main" id="{40B4309C-AE0F-4646-964A-110113C51B6F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8776" y="511186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9" name="Freeform 646">
              <a:extLst>
                <a:ext uri="{FF2B5EF4-FFF2-40B4-BE49-F238E27FC236}">
                  <a16:creationId xmlns:a16="http://schemas.microsoft.com/office/drawing/2014/main" id="{8104E1A9-ECD6-4C84-885B-A801493DD56A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0370" y="5111860"/>
              <a:ext cx="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0" name="Freeform 647">
              <a:extLst>
                <a:ext uri="{FF2B5EF4-FFF2-40B4-BE49-F238E27FC236}">
                  <a16:creationId xmlns:a16="http://schemas.microsoft.com/office/drawing/2014/main" id="{829E42E0-F31D-47B7-94B0-501F4D49FE06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0370" y="5111860"/>
              <a:ext cx="159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1" name="Freeform 648">
              <a:extLst>
                <a:ext uri="{FF2B5EF4-FFF2-40B4-BE49-F238E27FC236}">
                  <a16:creationId xmlns:a16="http://schemas.microsoft.com/office/drawing/2014/main" id="{77AB0DCD-6885-4362-8B59-65DD62EAB4C4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7180" y="5110265"/>
              <a:ext cx="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2" name="Freeform 649">
              <a:extLst>
                <a:ext uri="{FF2B5EF4-FFF2-40B4-BE49-F238E27FC236}">
                  <a16:creationId xmlns:a16="http://schemas.microsoft.com/office/drawing/2014/main" id="{C0B8C8D7-3E0B-4BAA-9FB4-5AFEA1396514}"/>
                </a:ext>
              </a:extLst>
            </p:cNvPr>
            <p:cNvSpPr>
              <a:spLocks/>
            </p:cNvSpPr>
            <p:nvPr/>
          </p:nvSpPr>
          <p:spPr bwMode="gray">
            <a:xfrm>
              <a:off x="6242526" y="5204359"/>
              <a:ext cx="1595" cy="12758"/>
            </a:xfrm>
            <a:custGeom>
              <a:avLst/>
              <a:gdLst>
                <a:gd name="T0" fmla="*/ 3 w 4"/>
                <a:gd name="T1" fmla="*/ 0 h 24"/>
                <a:gd name="T2" fmla="*/ 1 w 4"/>
                <a:gd name="T3" fmla="*/ 1 h 24"/>
                <a:gd name="T4" fmla="*/ 0 w 4"/>
                <a:gd name="T5" fmla="*/ 24 h 24"/>
                <a:gd name="T6" fmla="*/ 3 w 4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4">
                  <a:moveTo>
                    <a:pt x="3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4" y="10"/>
                    <a:pt x="3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3" name="Freeform 650">
              <a:extLst>
                <a:ext uri="{FF2B5EF4-FFF2-40B4-BE49-F238E27FC236}">
                  <a16:creationId xmlns:a16="http://schemas.microsoft.com/office/drawing/2014/main" id="{A1E40C02-2F3E-4CF5-B53D-8D6B7E5C0EB1}"/>
                </a:ext>
              </a:extLst>
            </p:cNvPr>
            <p:cNvSpPr>
              <a:spLocks/>
            </p:cNvSpPr>
            <p:nvPr/>
          </p:nvSpPr>
          <p:spPr bwMode="gray">
            <a:xfrm>
              <a:off x="6397223" y="519957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4" name="Freeform 651">
              <a:extLst>
                <a:ext uri="{FF2B5EF4-FFF2-40B4-BE49-F238E27FC236}">
                  <a16:creationId xmlns:a16="http://schemas.microsoft.com/office/drawing/2014/main" id="{932254DE-2E47-42F3-BA62-B509B62FF80B}"/>
                </a:ext>
              </a:extLst>
            </p:cNvPr>
            <p:cNvSpPr>
              <a:spLocks/>
            </p:cNvSpPr>
            <p:nvPr/>
          </p:nvSpPr>
          <p:spPr bwMode="gray">
            <a:xfrm>
              <a:off x="6392438" y="519638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5" name="Freeform 652">
              <a:extLst>
                <a:ext uri="{FF2B5EF4-FFF2-40B4-BE49-F238E27FC236}">
                  <a16:creationId xmlns:a16="http://schemas.microsoft.com/office/drawing/2014/main" id="{767FA704-1071-4B07-AEDD-CB6DA6D7A327}"/>
                </a:ext>
              </a:extLst>
            </p:cNvPr>
            <p:cNvSpPr>
              <a:spLocks/>
            </p:cNvSpPr>
            <p:nvPr/>
          </p:nvSpPr>
          <p:spPr bwMode="gray">
            <a:xfrm>
              <a:off x="6394033" y="519638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6" name="Freeform 653">
              <a:extLst>
                <a:ext uri="{FF2B5EF4-FFF2-40B4-BE49-F238E27FC236}">
                  <a16:creationId xmlns:a16="http://schemas.microsoft.com/office/drawing/2014/main" id="{F3871A54-7CFD-45D9-B1EA-FDBF0332CADC}"/>
                </a:ext>
              </a:extLst>
            </p:cNvPr>
            <p:cNvSpPr>
              <a:spLocks/>
            </p:cNvSpPr>
            <p:nvPr/>
          </p:nvSpPr>
          <p:spPr bwMode="gray">
            <a:xfrm>
              <a:off x="6397223" y="5199574"/>
              <a:ext cx="1595" cy="0"/>
            </a:xfrm>
            <a:custGeom>
              <a:avLst/>
              <a:gdLst>
                <a:gd name="T0" fmla="*/ 2 w 2"/>
                <a:gd name="T1" fmla="*/ 1 h 1"/>
                <a:gd name="T2" fmla="*/ 0 w 2"/>
                <a:gd name="T3" fmla="*/ 0 h 1"/>
                <a:gd name="T4" fmla="*/ 2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1" y="1"/>
                    <a:pt x="1" y="1"/>
                    <a:pt x="0" y="0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7" name="Freeform 654">
              <a:extLst>
                <a:ext uri="{FF2B5EF4-FFF2-40B4-BE49-F238E27FC236}">
                  <a16:creationId xmlns:a16="http://schemas.microsoft.com/office/drawing/2014/main" id="{40308550-92EE-4B5C-8C48-9AED6C721A88}"/>
                </a:ext>
              </a:extLst>
            </p:cNvPr>
            <p:cNvSpPr>
              <a:spLocks/>
            </p:cNvSpPr>
            <p:nvPr/>
          </p:nvSpPr>
          <p:spPr bwMode="gray">
            <a:xfrm>
              <a:off x="6258474" y="4749838"/>
              <a:ext cx="392323" cy="473659"/>
            </a:xfrm>
            <a:custGeom>
              <a:avLst/>
              <a:gdLst>
                <a:gd name="T0" fmla="*/ 34 w 744"/>
                <a:gd name="T1" fmla="*/ 66 h 894"/>
                <a:gd name="T2" fmla="*/ 27 w 744"/>
                <a:gd name="T3" fmla="*/ 204 h 894"/>
                <a:gd name="T4" fmla="*/ 53 w 744"/>
                <a:gd name="T5" fmla="*/ 300 h 894"/>
                <a:gd name="T6" fmla="*/ 57 w 744"/>
                <a:gd name="T7" fmla="*/ 446 h 894"/>
                <a:gd name="T8" fmla="*/ 132 w 744"/>
                <a:gd name="T9" fmla="*/ 614 h 894"/>
                <a:gd name="T10" fmla="*/ 134 w 744"/>
                <a:gd name="T11" fmla="*/ 635 h 894"/>
                <a:gd name="T12" fmla="*/ 156 w 744"/>
                <a:gd name="T13" fmla="*/ 652 h 894"/>
                <a:gd name="T14" fmla="*/ 184 w 744"/>
                <a:gd name="T15" fmla="*/ 672 h 894"/>
                <a:gd name="T16" fmla="*/ 198 w 744"/>
                <a:gd name="T17" fmla="*/ 689 h 894"/>
                <a:gd name="T18" fmla="*/ 218 w 744"/>
                <a:gd name="T19" fmla="*/ 700 h 894"/>
                <a:gd name="T20" fmla="*/ 241 w 744"/>
                <a:gd name="T21" fmla="*/ 708 h 894"/>
                <a:gd name="T22" fmla="*/ 259 w 744"/>
                <a:gd name="T23" fmla="*/ 727 h 894"/>
                <a:gd name="T24" fmla="*/ 273 w 744"/>
                <a:gd name="T25" fmla="*/ 736 h 894"/>
                <a:gd name="T26" fmla="*/ 309 w 744"/>
                <a:gd name="T27" fmla="*/ 746 h 894"/>
                <a:gd name="T28" fmla="*/ 331 w 744"/>
                <a:gd name="T29" fmla="*/ 759 h 894"/>
                <a:gd name="T30" fmla="*/ 347 w 744"/>
                <a:gd name="T31" fmla="*/ 731 h 894"/>
                <a:gd name="T32" fmla="*/ 361 w 744"/>
                <a:gd name="T33" fmla="*/ 722 h 894"/>
                <a:gd name="T34" fmla="*/ 370 w 744"/>
                <a:gd name="T35" fmla="*/ 717 h 894"/>
                <a:gd name="T36" fmla="*/ 369 w 744"/>
                <a:gd name="T37" fmla="*/ 705 h 894"/>
                <a:gd name="T38" fmla="*/ 366 w 744"/>
                <a:gd name="T39" fmla="*/ 694 h 894"/>
                <a:gd name="T40" fmla="*/ 352 w 744"/>
                <a:gd name="T41" fmla="*/ 688 h 894"/>
                <a:gd name="T42" fmla="*/ 351 w 744"/>
                <a:gd name="T43" fmla="*/ 680 h 894"/>
                <a:gd name="T44" fmla="*/ 361 w 744"/>
                <a:gd name="T45" fmla="*/ 680 h 894"/>
                <a:gd name="T46" fmla="*/ 372 w 744"/>
                <a:gd name="T47" fmla="*/ 671 h 894"/>
                <a:gd name="T48" fmla="*/ 383 w 744"/>
                <a:gd name="T49" fmla="*/ 657 h 894"/>
                <a:gd name="T50" fmla="*/ 398 w 744"/>
                <a:gd name="T51" fmla="*/ 670 h 894"/>
                <a:gd name="T52" fmla="*/ 394 w 744"/>
                <a:gd name="T53" fmla="*/ 685 h 894"/>
                <a:gd name="T54" fmla="*/ 407 w 744"/>
                <a:gd name="T55" fmla="*/ 690 h 894"/>
                <a:gd name="T56" fmla="*/ 421 w 744"/>
                <a:gd name="T57" fmla="*/ 689 h 894"/>
                <a:gd name="T58" fmla="*/ 428 w 744"/>
                <a:gd name="T59" fmla="*/ 693 h 894"/>
                <a:gd name="T60" fmla="*/ 438 w 744"/>
                <a:gd name="T61" fmla="*/ 703 h 894"/>
                <a:gd name="T62" fmla="*/ 447 w 744"/>
                <a:gd name="T63" fmla="*/ 719 h 894"/>
                <a:gd name="T64" fmla="*/ 456 w 744"/>
                <a:gd name="T65" fmla="*/ 720 h 894"/>
                <a:gd name="T66" fmla="*/ 462 w 744"/>
                <a:gd name="T67" fmla="*/ 738 h 894"/>
                <a:gd name="T68" fmla="*/ 479 w 744"/>
                <a:gd name="T69" fmla="*/ 741 h 894"/>
                <a:gd name="T70" fmla="*/ 486 w 744"/>
                <a:gd name="T71" fmla="*/ 758 h 894"/>
                <a:gd name="T72" fmla="*/ 484 w 744"/>
                <a:gd name="T73" fmla="*/ 772 h 894"/>
                <a:gd name="T74" fmla="*/ 496 w 744"/>
                <a:gd name="T75" fmla="*/ 774 h 894"/>
                <a:gd name="T76" fmla="*/ 508 w 744"/>
                <a:gd name="T77" fmla="*/ 772 h 894"/>
                <a:gd name="T78" fmla="*/ 520 w 744"/>
                <a:gd name="T79" fmla="*/ 777 h 894"/>
                <a:gd name="T80" fmla="*/ 530 w 744"/>
                <a:gd name="T81" fmla="*/ 785 h 894"/>
                <a:gd name="T82" fmla="*/ 541 w 744"/>
                <a:gd name="T83" fmla="*/ 778 h 894"/>
                <a:gd name="T84" fmla="*/ 541 w 744"/>
                <a:gd name="T85" fmla="*/ 790 h 894"/>
                <a:gd name="T86" fmla="*/ 540 w 744"/>
                <a:gd name="T87" fmla="*/ 803 h 894"/>
                <a:gd name="T88" fmla="*/ 533 w 744"/>
                <a:gd name="T89" fmla="*/ 819 h 894"/>
                <a:gd name="T90" fmla="*/ 526 w 744"/>
                <a:gd name="T91" fmla="*/ 833 h 894"/>
                <a:gd name="T92" fmla="*/ 523 w 744"/>
                <a:gd name="T93" fmla="*/ 850 h 894"/>
                <a:gd name="T94" fmla="*/ 522 w 744"/>
                <a:gd name="T95" fmla="*/ 871 h 894"/>
                <a:gd name="T96" fmla="*/ 527 w 744"/>
                <a:gd name="T97" fmla="*/ 894 h 894"/>
                <a:gd name="T98" fmla="*/ 676 w 744"/>
                <a:gd name="T99" fmla="*/ 827 h 894"/>
                <a:gd name="T100" fmla="*/ 711 w 744"/>
                <a:gd name="T101" fmla="*/ 710 h 894"/>
                <a:gd name="T102" fmla="*/ 625 w 744"/>
                <a:gd name="T103" fmla="*/ 473 h 894"/>
                <a:gd name="T104" fmla="*/ 636 w 744"/>
                <a:gd name="T105" fmla="*/ 405 h 894"/>
                <a:gd name="T106" fmla="*/ 614 w 744"/>
                <a:gd name="T107" fmla="*/ 308 h 894"/>
                <a:gd name="T108" fmla="*/ 458 w 744"/>
                <a:gd name="T109" fmla="*/ 289 h 894"/>
                <a:gd name="T110" fmla="*/ 372 w 744"/>
                <a:gd name="T111" fmla="*/ 193 h 894"/>
                <a:gd name="T112" fmla="*/ 281 w 744"/>
                <a:gd name="T113" fmla="*/ 55 h 894"/>
                <a:gd name="T114" fmla="*/ 156 w 744"/>
                <a:gd name="T115" fmla="*/ 18 h 8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44" h="894">
                  <a:moveTo>
                    <a:pt x="156" y="18"/>
                  </a:moveTo>
                  <a:cubicBezTo>
                    <a:pt x="156" y="18"/>
                    <a:pt x="141" y="6"/>
                    <a:pt x="130" y="6"/>
                  </a:cubicBezTo>
                  <a:cubicBezTo>
                    <a:pt x="123" y="5"/>
                    <a:pt x="107" y="24"/>
                    <a:pt x="99" y="35"/>
                  </a:cubicBezTo>
                  <a:cubicBezTo>
                    <a:pt x="87" y="46"/>
                    <a:pt x="56" y="60"/>
                    <a:pt x="56" y="60"/>
                  </a:cubicBezTo>
                  <a:cubicBezTo>
                    <a:pt x="38" y="55"/>
                    <a:pt x="38" y="55"/>
                    <a:pt x="38" y="55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14" y="96"/>
                    <a:pt x="21" y="108"/>
                    <a:pt x="20" y="111"/>
                  </a:cubicBezTo>
                  <a:cubicBezTo>
                    <a:pt x="20" y="127"/>
                    <a:pt x="0" y="145"/>
                    <a:pt x="11" y="157"/>
                  </a:cubicBezTo>
                  <a:cubicBezTo>
                    <a:pt x="21" y="173"/>
                    <a:pt x="22" y="157"/>
                    <a:pt x="37" y="154"/>
                  </a:cubicBezTo>
                  <a:cubicBezTo>
                    <a:pt x="56" y="155"/>
                    <a:pt x="51" y="174"/>
                    <a:pt x="28" y="181"/>
                  </a:cubicBezTo>
                  <a:cubicBezTo>
                    <a:pt x="9" y="187"/>
                    <a:pt x="27" y="204"/>
                    <a:pt x="27" y="204"/>
                  </a:cubicBezTo>
                  <a:cubicBezTo>
                    <a:pt x="64" y="228"/>
                    <a:pt x="64" y="228"/>
                    <a:pt x="64" y="228"/>
                  </a:cubicBezTo>
                  <a:cubicBezTo>
                    <a:pt x="105" y="230"/>
                    <a:pt x="105" y="230"/>
                    <a:pt x="105" y="230"/>
                  </a:cubicBezTo>
                  <a:cubicBezTo>
                    <a:pt x="104" y="242"/>
                    <a:pt x="104" y="242"/>
                    <a:pt x="104" y="242"/>
                  </a:cubicBezTo>
                  <a:cubicBezTo>
                    <a:pt x="63" y="240"/>
                    <a:pt x="63" y="240"/>
                    <a:pt x="63" y="240"/>
                  </a:cubicBezTo>
                  <a:cubicBezTo>
                    <a:pt x="47" y="258"/>
                    <a:pt x="47" y="258"/>
                    <a:pt x="47" y="258"/>
                  </a:cubicBezTo>
                  <a:cubicBezTo>
                    <a:pt x="53" y="300"/>
                    <a:pt x="53" y="300"/>
                    <a:pt x="53" y="300"/>
                  </a:cubicBezTo>
                  <a:cubicBezTo>
                    <a:pt x="105" y="311"/>
                    <a:pt x="105" y="311"/>
                    <a:pt x="105" y="311"/>
                  </a:cubicBezTo>
                  <a:cubicBezTo>
                    <a:pt x="97" y="322"/>
                    <a:pt x="97" y="322"/>
                    <a:pt x="97" y="322"/>
                  </a:cubicBezTo>
                  <a:cubicBezTo>
                    <a:pt x="97" y="322"/>
                    <a:pt x="92" y="352"/>
                    <a:pt x="84" y="367"/>
                  </a:cubicBezTo>
                  <a:cubicBezTo>
                    <a:pt x="75" y="382"/>
                    <a:pt x="60" y="400"/>
                    <a:pt x="60" y="400"/>
                  </a:cubicBezTo>
                  <a:cubicBezTo>
                    <a:pt x="63" y="416"/>
                    <a:pt x="63" y="416"/>
                    <a:pt x="63" y="416"/>
                  </a:cubicBezTo>
                  <a:cubicBezTo>
                    <a:pt x="63" y="416"/>
                    <a:pt x="46" y="442"/>
                    <a:pt x="57" y="446"/>
                  </a:cubicBezTo>
                  <a:cubicBezTo>
                    <a:pt x="72" y="450"/>
                    <a:pt x="98" y="452"/>
                    <a:pt x="98" y="452"/>
                  </a:cubicBezTo>
                  <a:cubicBezTo>
                    <a:pt x="152" y="496"/>
                    <a:pt x="152" y="496"/>
                    <a:pt x="152" y="496"/>
                  </a:cubicBezTo>
                  <a:cubicBezTo>
                    <a:pt x="152" y="496"/>
                    <a:pt x="151" y="523"/>
                    <a:pt x="133" y="522"/>
                  </a:cubicBezTo>
                  <a:cubicBezTo>
                    <a:pt x="114" y="521"/>
                    <a:pt x="88" y="516"/>
                    <a:pt x="88" y="516"/>
                  </a:cubicBezTo>
                  <a:cubicBezTo>
                    <a:pt x="112" y="559"/>
                    <a:pt x="112" y="559"/>
                    <a:pt x="112" y="559"/>
                  </a:cubicBezTo>
                  <a:cubicBezTo>
                    <a:pt x="112" y="559"/>
                    <a:pt x="155" y="604"/>
                    <a:pt x="132" y="614"/>
                  </a:cubicBezTo>
                  <a:cubicBezTo>
                    <a:pt x="127" y="618"/>
                    <a:pt x="122" y="619"/>
                    <a:pt x="118" y="620"/>
                  </a:cubicBezTo>
                  <a:cubicBezTo>
                    <a:pt x="119" y="623"/>
                    <a:pt x="119" y="623"/>
                    <a:pt x="119" y="623"/>
                  </a:cubicBezTo>
                  <a:cubicBezTo>
                    <a:pt x="119" y="630"/>
                    <a:pt x="119" y="630"/>
                    <a:pt x="119" y="630"/>
                  </a:cubicBezTo>
                  <a:cubicBezTo>
                    <a:pt x="125" y="631"/>
                    <a:pt x="125" y="631"/>
                    <a:pt x="125" y="631"/>
                  </a:cubicBezTo>
                  <a:cubicBezTo>
                    <a:pt x="131" y="632"/>
                    <a:pt x="131" y="632"/>
                    <a:pt x="131" y="632"/>
                  </a:cubicBezTo>
                  <a:cubicBezTo>
                    <a:pt x="134" y="635"/>
                    <a:pt x="134" y="635"/>
                    <a:pt x="134" y="635"/>
                  </a:cubicBezTo>
                  <a:cubicBezTo>
                    <a:pt x="137" y="638"/>
                    <a:pt x="137" y="638"/>
                    <a:pt x="137" y="638"/>
                  </a:cubicBezTo>
                  <a:cubicBezTo>
                    <a:pt x="141" y="640"/>
                    <a:pt x="141" y="640"/>
                    <a:pt x="141" y="640"/>
                  </a:cubicBezTo>
                  <a:cubicBezTo>
                    <a:pt x="144" y="644"/>
                    <a:pt x="144" y="644"/>
                    <a:pt x="144" y="644"/>
                  </a:cubicBezTo>
                  <a:cubicBezTo>
                    <a:pt x="146" y="647"/>
                    <a:pt x="146" y="647"/>
                    <a:pt x="146" y="647"/>
                  </a:cubicBezTo>
                  <a:cubicBezTo>
                    <a:pt x="151" y="649"/>
                    <a:pt x="151" y="649"/>
                    <a:pt x="151" y="649"/>
                  </a:cubicBezTo>
                  <a:cubicBezTo>
                    <a:pt x="156" y="652"/>
                    <a:pt x="156" y="652"/>
                    <a:pt x="156" y="652"/>
                  </a:cubicBezTo>
                  <a:cubicBezTo>
                    <a:pt x="158" y="656"/>
                    <a:pt x="158" y="656"/>
                    <a:pt x="158" y="656"/>
                  </a:cubicBezTo>
                  <a:cubicBezTo>
                    <a:pt x="166" y="659"/>
                    <a:pt x="166" y="659"/>
                    <a:pt x="166" y="659"/>
                  </a:cubicBezTo>
                  <a:cubicBezTo>
                    <a:pt x="170" y="662"/>
                    <a:pt x="170" y="662"/>
                    <a:pt x="170" y="662"/>
                  </a:cubicBezTo>
                  <a:cubicBezTo>
                    <a:pt x="173" y="664"/>
                    <a:pt x="173" y="664"/>
                    <a:pt x="173" y="664"/>
                  </a:cubicBezTo>
                  <a:cubicBezTo>
                    <a:pt x="177" y="670"/>
                    <a:pt x="177" y="670"/>
                    <a:pt x="177" y="670"/>
                  </a:cubicBezTo>
                  <a:cubicBezTo>
                    <a:pt x="184" y="672"/>
                    <a:pt x="184" y="672"/>
                    <a:pt x="184" y="672"/>
                  </a:cubicBezTo>
                  <a:cubicBezTo>
                    <a:pt x="186" y="674"/>
                    <a:pt x="186" y="674"/>
                    <a:pt x="186" y="674"/>
                  </a:cubicBezTo>
                  <a:cubicBezTo>
                    <a:pt x="190" y="680"/>
                    <a:pt x="190" y="680"/>
                    <a:pt x="190" y="680"/>
                  </a:cubicBezTo>
                  <a:cubicBezTo>
                    <a:pt x="189" y="681"/>
                    <a:pt x="189" y="681"/>
                    <a:pt x="189" y="681"/>
                  </a:cubicBezTo>
                  <a:cubicBezTo>
                    <a:pt x="190" y="685"/>
                    <a:pt x="190" y="685"/>
                    <a:pt x="190" y="685"/>
                  </a:cubicBezTo>
                  <a:cubicBezTo>
                    <a:pt x="194" y="687"/>
                    <a:pt x="194" y="687"/>
                    <a:pt x="194" y="687"/>
                  </a:cubicBezTo>
                  <a:cubicBezTo>
                    <a:pt x="198" y="689"/>
                    <a:pt x="198" y="689"/>
                    <a:pt x="198" y="689"/>
                  </a:cubicBezTo>
                  <a:cubicBezTo>
                    <a:pt x="202" y="690"/>
                    <a:pt x="202" y="690"/>
                    <a:pt x="202" y="690"/>
                  </a:cubicBezTo>
                  <a:cubicBezTo>
                    <a:pt x="207" y="689"/>
                    <a:pt x="207" y="689"/>
                    <a:pt x="207" y="689"/>
                  </a:cubicBezTo>
                  <a:cubicBezTo>
                    <a:pt x="209" y="695"/>
                    <a:pt x="209" y="695"/>
                    <a:pt x="209" y="695"/>
                  </a:cubicBezTo>
                  <a:cubicBezTo>
                    <a:pt x="211" y="697"/>
                    <a:pt x="211" y="697"/>
                    <a:pt x="211" y="697"/>
                  </a:cubicBezTo>
                  <a:cubicBezTo>
                    <a:pt x="213" y="700"/>
                    <a:pt x="213" y="700"/>
                    <a:pt x="213" y="700"/>
                  </a:cubicBezTo>
                  <a:cubicBezTo>
                    <a:pt x="218" y="700"/>
                    <a:pt x="218" y="700"/>
                    <a:pt x="218" y="700"/>
                  </a:cubicBezTo>
                  <a:cubicBezTo>
                    <a:pt x="222" y="701"/>
                    <a:pt x="222" y="701"/>
                    <a:pt x="222" y="701"/>
                  </a:cubicBezTo>
                  <a:cubicBezTo>
                    <a:pt x="222" y="704"/>
                    <a:pt x="222" y="704"/>
                    <a:pt x="222" y="704"/>
                  </a:cubicBezTo>
                  <a:cubicBezTo>
                    <a:pt x="226" y="706"/>
                    <a:pt x="226" y="706"/>
                    <a:pt x="226" y="706"/>
                  </a:cubicBezTo>
                  <a:cubicBezTo>
                    <a:pt x="230" y="705"/>
                    <a:pt x="230" y="705"/>
                    <a:pt x="230" y="705"/>
                  </a:cubicBezTo>
                  <a:cubicBezTo>
                    <a:pt x="234" y="709"/>
                    <a:pt x="234" y="709"/>
                    <a:pt x="234" y="709"/>
                  </a:cubicBezTo>
                  <a:cubicBezTo>
                    <a:pt x="241" y="708"/>
                    <a:pt x="241" y="708"/>
                    <a:pt x="241" y="708"/>
                  </a:cubicBezTo>
                  <a:cubicBezTo>
                    <a:pt x="244" y="708"/>
                    <a:pt x="244" y="708"/>
                    <a:pt x="244" y="708"/>
                  </a:cubicBezTo>
                  <a:cubicBezTo>
                    <a:pt x="247" y="711"/>
                    <a:pt x="247" y="711"/>
                    <a:pt x="247" y="711"/>
                  </a:cubicBezTo>
                  <a:cubicBezTo>
                    <a:pt x="249" y="715"/>
                    <a:pt x="249" y="715"/>
                    <a:pt x="249" y="715"/>
                  </a:cubicBezTo>
                  <a:cubicBezTo>
                    <a:pt x="252" y="718"/>
                    <a:pt x="252" y="718"/>
                    <a:pt x="252" y="718"/>
                  </a:cubicBezTo>
                  <a:cubicBezTo>
                    <a:pt x="256" y="723"/>
                    <a:pt x="256" y="723"/>
                    <a:pt x="256" y="723"/>
                  </a:cubicBezTo>
                  <a:cubicBezTo>
                    <a:pt x="259" y="727"/>
                    <a:pt x="259" y="727"/>
                    <a:pt x="259" y="727"/>
                  </a:cubicBezTo>
                  <a:cubicBezTo>
                    <a:pt x="257" y="733"/>
                    <a:pt x="257" y="733"/>
                    <a:pt x="257" y="733"/>
                  </a:cubicBezTo>
                  <a:cubicBezTo>
                    <a:pt x="258" y="735"/>
                    <a:pt x="258" y="735"/>
                    <a:pt x="258" y="735"/>
                  </a:cubicBezTo>
                  <a:cubicBezTo>
                    <a:pt x="262" y="734"/>
                    <a:pt x="262" y="734"/>
                    <a:pt x="262" y="734"/>
                  </a:cubicBezTo>
                  <a:cubicBezTo>
                    <a:pt x="266" y="734"/>
                    <a:pt x="266" y="734"/>
                    <a:pt x="266" y="734"/>
                  </a:cubicBezTo>
                  <a:cubicBezTo>
                    <a:pt x="268" y="736"/>
                    <a:pt x="268" y="736"/>
                    <a:pt x="268" y="736"/>
                  </a:cubicBezTo>
                  <a:cubicBezTo>
                    <a:pt x="273" y="736"/>
                    <a:pt x="273" y="736"/>
                    <a:pt x="273" y="736"/>
                  </a:cubicBezTo>
                  <a:cubicBezTo>
                    <a:pt x="277" y="735"/>
                    <a:pt x="277" y="735"/>
                    <a:pt x="277" y="735"/>
                  </a:cubicBezTo>
                  <a:cubicBezTo>
                    <a:pt x="282" y="736"/>
                    <a:pt x="282" y="736"/>
                    <a:pt x="282" y="736"/>
                  </a:cubicBezTo>
                  <a:cubicBezTo>
                    <a:pt x="287" y="739"/>
                    <a:pt x="287" y="739"/>
                    <a:pt x="287" y="739"/>
                  </a:cubicBezTo>
                  <a:cubicBezTo>
                    <a:pt x="296" y="742"/>
                    <a:pt x="296" y="742"/>
                    <a:pt x="296" y="742"/>
                  </a:cubicBezTo>
                  <a:cubicBezTo>
                    <a:pt x="304" y="743"/>
                    <a:pt x="304" y="743"/>
                    <a:pt x="304" y="743"/>
                  </a:cubicBezTo>
                  <a:cubicBezTo>
                    <a:pt x="309" y="746"/>
                    <a:pt x="309" y="746"/>
                    <a:pt x="309" y="746"/>
                  </a:cubicBezTo>
                  <a:cubicBezTo>
                    <a:pt x="311" y="758"/>
                    <a:pt x="311" y="758"/>
                    <a:pt x="311" y="758"/>
                  </a:cubicBezTo>
                  <a:cubicBezTo>
                    <a:pt x="309" y="768"/>
                    <a:pt x="309" y="768"/>
                    <a:pt x="309" y="768"/>
                  </a:cubicBezTo>
                  <a:cubicBezTo>
                    <a:pt x="311" y="766"/>
                    <a:pt x="311" y="766"/>
                    <a:pt x="311" y="766"/>
                  </a:cubicBezTo>
                  <a:cubicBezTo>
                    <a:pt x="313" y="764"/>
                    <a:pt x="313" y="764"/>
                    <a:pt x="313" y="764"/>
                  </a:cubicBezTo>
                  <a:cubicBezTo>
                    <a:pt x="323" y="761"/>
                    <a:pt x="323" y="761"/>
                    <a:pt x="323" y="761"/>
                  </a:cubicBezTo>
                  <a:cubicBezTo>
                    <a:pt x="331" y="759"/>
                    <a:pt x="331" y="759"/>
                    <a:pt x="331" y="759"/>
                  </a:cubicBezTo>
                  <a:cubicBezTo>
                    <a:pt x="342" y="754"/>
                    <a:pt x="342" y="754"/>
                    <a:pt x="342" y="754"/>
                  </a:cubicBezTo>
                  <a:cubicBezTo>
                    <a:pt x="344" y="749"/>
                    <a:pt x="344" y="749"/>
                    <a:pt x="344" y="749"/>
                  </a:cubicBezTo>
                  <a:cubicBezTo>
                    <a:pt x="341" y="745"/>
                    <a:pt x="341" y="745"/>
                    <a:pt x="341" y="745"/>
                  </a:cubicBezTo>
                  <a:cubicBezTo>
                    <a:pt x="338" y="741"/>
                    <a:pt x="338" y="741"/>
                    <a:pt x="338" y="741"/>
                  </a:cubicBezTo>
                  <a:cubicBezTo>
                    <a:pt x="340" y="735"/>
                    <a:pt x="340" y="735"/>
                    <a:pt x="340" y="735"/>
                  </a:cubicBezTo>
                  <a:cubicBezTo>
                    <a:pt x="347" y="731"/>
                    <a:pt x="347" y="731"/>
                    <a:pt x="347" y="731"/>
                  </a:cubicBezTo>
                  <a:cubicBezTo>
                    <a:pt x="351" y="725"/>
                    <a:pt x="351" y="725"/>
                    <a:pt x="351" y="725"/>
                  </a:cubicBezTo>
                  <a:cubicBezTo>
                    <a:pt x="356" y="719"/>
                    <a:pt x="356" y="719"/>
                    <a:pt x="356" y="719"/>
                  </a:cubicBezTo>
                  <a:cubicBezTo>
                    <a:pt x="358" y="716"/>
                    <a:pt x="358" y="716"/>
                    <a:pt x="358" y="716"/>
                  </a:cubicBezTo>
                  <a:cubicBezTo>
                    <a:pt x="360" y="717"/>
                    <a:pt x="360" y="717"/>
                    <a:pt x="360" y="717"/>
                  </a:cubicBezTo>
                  <a:cubicBezTo>
                    <a:pt x="361" y="720"/>
                    <a:pt x="361" y="720"/>
                    <a:pt x="361" y="720"/>
                  </a:cubicBezTo>
                  <a:cubicBezTo>
                    <a:pt x="361" y="722"/>
                    <a:pt x="361" y="722"/>
                    <a:pt x="361" y="722"/>
                  </a:cubicBezTo>
                  <a:cubicBezTo>
                    <a:pt x="362" y="723"/>
                    <a:pt x="362" y="723"/>
                    <a:pt x="362" y="723"/>
                  </a:cubicBezTo>
                  <a:cubicBezTo>
                    <a:pt x="364" y="720"/>
                    <a:pt x="364" y="720"/>
                    <a:pt x="364" y="720"/>
                  </a:cubicBezTo>
                  <a:cubicBezTo>
                    <a:pt x="365" y="720"/>
                    <a:pt x="365" y="720"/>
                    <a:pt x="365" y="720"/>
                  </a:cubicBezTo>
                  <a:cubicBezTo>
                    <a:pt x="367" y="720"/>
                    <a:pt x="367" y="720"/>
                    <a:pt x="367" y="720"/>
                  </a:cubicBezTo>
                  <a:cubicBezTo>
                    <a:pt x="369" y="719"/>
                    <a:pt x="369" y="719"/>
                    <a:pt x="369" y="719"/>
                  </a:cubicBezTo>
                  <a:cubicBezTo>
                    <a:pt x="370" y="717"/>
                    <a:pt x="370" y="717"/>
                    <a:pt x="370" y="717"/>
                  </a:cubicBezTo>
                  <a:cubicBezTo>
                    <a:pt x="369" y="715"/>
                    <a:pt x="369" y="715"/>
                    <a:pt x="369" y="715"/>
                  </a:cubicBezTo>
                  <a:cubicBezTo>
                    <a:pt x="366" y="713"/>
                    <a:pt x="366" y="713"/>
                    <a:pt x="366" y="713"/>
                  </a:cubicBezTo>
                  <a:cubicBezTo>
                    <a:pt x="366" y="712"/>
                    <a:pt x="366" y="712"/>
                    <a:pt x="366" y="712"/>
                  </a:cubicBezTo>
                  <a:cubicBezTo>
                    <a:pt x="367" y="711"/>
                    <a:pt x="367" y="711"/>
                    <a:pt x="367" y="711"/>
                  </a:cubicBezTo>
                  <a:cubicBezTo>
                    <a:pt x="369" y="709"/>
                    <a:pt x="369" y="709"/>
                    <a:pt x="369" y="709"/>
                  </a:cubicBezTo>
                  <a:cubicBezTo>
                    <a:pt x="369" y="705"/>
                    <a:pt x="369" y="705"/>
                    <a:pt x="369" y="705"/>
                  </a:cubicBezTo>
                  <a:cubicBezTo>
                    <a:pt x="368" y="703"/>
                    <a:pt x="368" y="703"/>
                    <a:pt x="368" y="703"/>
                  </a:cubicBezTo>
                  <a:cubicBezTo>
                    <a:pt x="365" y="701"/>
                    <a:pt x="365" y="701"/>
                    <a:pt x="365" y="701"/>
                  </a:cubicBezTo>
                  <a:cubicBezTo>
                    <a:pt x="363" y="700"/>
                    <a:pt x="363" y="700"/>
                    <a:pt x="363" y="700"/>
                  </a:cubicBezTo>
                  <a:cubicBezTo>
                    <a:pt x="363" y="697"/>
                    <a:pt x="363" y="697"/>
                    <a:pt x="363" y="697"/>
                  </a:cubicBezTo>
                  <a:cubicBezTo>
                    <a:pt x="365" y="695"/>
                    <a:pt x="365" y="695"/>
                    <a:pt x="365" y="695"/>
                  </a:cubicBezTo>
                  <a:cubicBezTo>
                    <a:pt x="366" y="694"/>
                    <a:pt x="366" y="694"/>
                    <a:pt x="366" y="694"/>
                  </a:cubicBezTo>
                  <a:cubicBezTo>
                    <a:pt x="366" y="691"/>
                    <a:pt x="366" y="691"/>
                    <a:pt x="366" y="691"/>
                  </a:cubicBezTo>
                  <a:cubicBezTo>
                    <a:pt x="364" y="690"/>
                    <a:pt x="364" y="690"/>
                    <a:pt x="364" y="690"/>
                  </a:cubicBezTo>
                  <a:cubicBezTo>
                    <a:pt x="361" y="691"/>
                    <a:pt x="361" y="691"/>
                    <a:pt x="361" y="691"/>
                  </a:cubicBezTo>
                  <a:cubicBezTo>
                    <a:pt x="358" y="691"/>
                    <a:pt x="358" y="691"/>
                    <a:pt x="358" y="691"/>
                  </a:cubicBezTo>
                  <a:cubicBezTo>
                    <a:pt x="355" y="689"/>
                    <a:pt x="355" y="689"/>
                    <a:pt x="355" y="689"/>
                  </a:cubicBezTo>
                  <a:cubicBezTo>
                    <a:pt x="352" y="688"/>
                    <a:pt x="352" y="688"/>
                    <a:pt x="352" y="688"/>
                  </a:cubicBezTo>
                  <a:cubicBezTo>
                    <a:pt x="352" y="686"/>
                    <a:pt x="352" y="686"/>
                    <a:pt x="352" y="686"/>
                  </a:cubicBezTo>
                  <a:cubicBezTo>
                    <a:pt x="352" y="685"/>
                    <a:pt x="352" y="685"/>
                    <a:pt x="352" y="685"/>
                  </a:cubicBezTo>
                  <a:cubicBezTo>
                    <a:pt x="350" y="684"/>
                    <a:pt x="350" y="684"/>
                    <a:pt x="350" y="684"/>
                  </a:cubicBezTo>
                  <a:cubicBezTo>
                    <a:pt x="348" y="683"/>
                    <a:pt x="348" y="683"/>
                    <a:pt x="348" y="683"/>
                  </a:cubicBezTo>
                  <a:cubicBezTo>
                    <a:pt x="348" y="681"/>
                    <a:pt x="348" y="681"/>
                    <a:pt x="348" y="681"/>
                  </a:cubicBezTo>
                  <a:cubicBezTo>
                    <a:pt x="351" y="680"/>
                    <a:pt x="351" y="680"/>
                    <a:pt x="351" y="680"/>
                  </a:cubicBezTo>
                  <a:cubicBezTo>
                    <a:pt x="353" y="681"/>
                    <a:pt x="353" y="681"/>
                    <a:pt x="353" y="681"/>
                  </a:cubicBezTo>
                  <a:cubicBezTo>
                    <a:pt x="354" y="683"/>
                    <a:pt x="354" y="683"/>
                    <a:pt x="354" y="683"/>
                  </a:cubicBezTo>
                  <a:cubicBezTo>
                    <a:pt x="355" y="683"/>
                    <a:pt x="355" y="683"/>
                    <a:pt x="355" y="683"/>
                  </a:cubicBezTo>
                  <a:cubicBezTo>
                    <a:pt x="357" y="681"/>
                    <a:pt x="357" y="681"/>
                    <a:pt x="357" y="681"/>
                  </a:cubicBezTo>
                  <a:cubicBezTo>
                    <a:pt x="358" y="679"/>
                    <a:pt x="358" y="679"/>
                    <a:pt x="358" y="679"/>
                  </a:cubicBezTo>
                  <a:cubicBezTo>
                    <a:pt x="361" y="680"/>
                    <a:pt x="361" y="680"/>
                    <a:pt x="361" y="680"/>
                  </a:cubicBezTo>
                  <a:cubicBezTo>
                    <a:pt x="364" y="681"/>
                    <a:pt x="364" y="681"/>
                    <a:pt x="364" y="681"/>
                  </a:cubicBezTo>
                  <a:cubicBezTo>
                    <a:pt x="365" y="681"/>
                    <a:pt x="365" y="681"/>
                    <a:pt x="365" y="681"/>
                  </a:cubicBezTo>
                  <a:cubicBezTo>
                    <a:pt x="365" y="678"/>
                    <a:pt x="365" y="678"/>
                    <a:pt x="365" y="678"/>
                  </a:cubicBezTo>
                  <a:cubicBezTo>
                    <a:pt x="367" y="675"/>
                    <a:pt x="367" y="675"/>
                    <a:pt x="367" y="675"/>
                  </a:cubicBezTo>
                  <a:cubicBezTo>
                    <a:pt x="369" y="673"/>
                    <a:pt x="369" y="673"/>
                    <a:pt x="369" y="673"/>
                  </a:cubicBezTo>
                  <a:cubicBezTo>
                    <a:pt x="372" y="671"/>
                    <a:pt x="372" y="671"/>
                    <a:pt x="372" y="671"/>
                  </a:cubicBezTo>
                  <a:cubicBezTo>
                    <a:pt x="375" y="670"/>
                    <a:pt x="375" y="670"/>
                    <a:pt x="375" y="670"/>
                  </a:cubicBezTo>
                  <a:cubicBezTo>
                    <a:pt x="377" y="667"/>
                    <a:pt x="377" y="667"/>
                    <a:pt x="377" y="667"/>
                  </a:cubicBezTo>
                  <a:cubicBezTo>
                    <a:pt x="378" y="666"/>
                    <a:pt x="378" y="666"/>
                    <a:pt x="378" y="666"/>
                  </a:cubicBezTo>
                  <a:cubicBezTo>
                    <a:pt x="378" y="662"/>
                    <a:pt x="378" y="662"/>
                    <a:pt x="378" y="662"/>
                  </a:cubicBezTo>
                  <a:cubicBezTo>
                    <a:pt x="380" y="659"/>
                    <a:pt x="380" y="659"/>
                    <a:pt x="380" y="659"/>
                  </a:cubicBezTo>
                  <a:cubicBezTo>
                    <a:pt x="383" y="657"/>
                    <a:pt x="383" y="657"/>
                    <a:pt x="383" y="657"/>
                  </a:cubicBezTo>
                  <a:cubicBezTo>
                    <a:pt x="387" y="657"/>
                    <a:pt x="387" y="657"/>
                    <a:pt x="387" y="657"/>
                  </a:cubicBezTo>
                  <a:cubicBezTo>
                    <a:pt x="389" y="659"/>
                    <a:pt x="389" y="659"/>
                    <a:pt x="389" y="659"/>
                  </a:cubicBezTo>
                  <a:cubicBezTo>
                    <a:pt x="391" y="662"/>
                    <a:pt x="391" y="662"/>
                    <a:pt x="391" y="662"/>
                  </a:cubicBezTo>
                  <a:cubicBezTo>
                    <a:pt x="394" y="665"/>
                    <a:pt x="394" y="665"/>
                    <a:pt x="394" y="665"/>
                  </a:cubicBezTo>
                  <a:cubicBezTo>
                    <a:pt x="396" y="667"/>
                    <a:pt x="396" y="667"/>
                    <a:pt x="396" y="667"/>
                  </a:cubicBezTo>
                  <a:cubicBezTo>
                    <a:pt x="398" y="670"/>
                    <a:pt x="398" y="670"/>
                    <a:pt x="398" y="670"/>
                  </a:cubicBezTo>
                  <a:cubicBezTo>
                    <a:pt x="400" y="673"/>
                    <a:pt x="400" y="673"/>
                    <a:pt x="400" y="673"/>
                  </a:cubicBezTo>
                  <a:cubicBezTo>
                    <a:pt x="401" y="675"/>
                    <a:pt x="401" y="675"/>
                    <a:pt x="401" y="675"/>
                  </a:cubicBezTo>
                  <a:cubicBezTo>
                    <a:pt x="400" y="678"/>
                    <a:pt x="400" y="678"/>
                    <a:pt x="400" y="678"/>
                  </a:cubicBezTo>
                  <a:cubicBezTo>
                    <a:pt x="397" y="680"/>
                    <a:pt x="397" y="680"/>
                    <a:pt x="397" y="680"/>
                  </a:cubicBezTo>
                  <a:cubicBezTo>
                    <a:pt x="394" y="682"/>
                    <a:pt x="394" y="682"/>
                    <a:pt x="394" y="682"/>
                  </a:cubicBezTo>
                  <a:cubicBezTo>
                    <a:pt x="394" y="685"/>
                    <a:pt x="394" y="685"/>
                    <a:pt x="394" y="685"/>
                  </a:cubicBezTo>
                  <a:cubicBezTo>
                    <a:pt x="396" y="688"/>
                    <a:pt x="396" y="688"/>
                    <a:pt x="396" y="688"/>
                  </a:cubicBezTo>
                  <a:cubicBezTo>
                    <a:pt x="397" y="689"/>
                    <a:pt x="397" y="689"/>
                    <a:pt x="397" y="689"/>
                  </a:cubicBezTo>
                  <a:cubicBezTo>
                    <a:pt x="400" y="688"/>
                    <a:pt x="400" y="688"/>
                    <a:pt x="400" y="688"/>
                  </a:cubicBezTo>
                  <a:cubicBezTo>
                    <a:pt x="404" y="688"/>
                    <a:pt x="404" y="688"/>
                    <a:pt x="404" y="688"/>
                  </a:cubicBezTo>
                  <a:cubicBezTo>
                    <a:pt x="405" y="688"/>
                    <a:pt x="405" y="688"/>
                    <a:pt x="405" y="688"/>
                  </a:cubicBezTo>
                  <a:cubicBezTo>
                    <a:pt x="407" y="690"/>
                    <a:pt x="407" y="690"/>
                    <a:pt x="407" y="690"/>
                  </a:cubicBezTo>
                  <a:cubicBezTo>
                    <a:pt x="409" y="691"/>
                    <a:pt x="409" y="691"/>
                    <a:pt x="409" y="691"/>
                  </a:cubicBezTo>
                  <a:cubicBezTo>
                    <a:pt x="412" y="691"/>
                    <a:pt x="412" y="691"/>
                    <a:pt x="412" y="691"/>
                  </a:cubicBezTo>
                  <a:cubicBezTo>
                    <a:pt x="413" y="689"/>
                    <a:pt x="413" y="689"/>
                    <a:pt x="413" y="689"/>
                  </a:cubicBezTo>
                  <a:cubicBezTo>
                    <a:pt x="416" y="687"/>
                    <a:pt x="416" y="687"/>
                    <a:pt x="416" y="687"/>
                  </a:cubicBezTo>
                  <a:cubicBezTo>
                    <a:pt x="419" y="688"/>
                    <a:pt x="419" y="688"/>
                    <a:pt x="419" y="688"/>
                  </a:cubicBezTo>
                  <a:cubicBezTo>
                    <a:pt x="421" y="689"/>
                    <a:pt x="421" y="689"/>
                    <a:pt x="421" y="689"/>
                  </a:cubicBezTo>
                  <a:cubicBezTo>
                    <a:pt x="424" y="688"/>
                    <a:pt x="424" y="688"/>
                    <a:pt x="424" y="688"/>
                  </a:cubicBezTo>
                  <a:cubicBezTo>
                    <a:pt x="426" y="686"/>
                    <a:pt x="426" y="686"/>
                    <a:pt x="426" y="686"/>
                  </a:cubicBezTo>
                  <a:cubicBezTo>
                    <a:pt x="428" y="685"/>
                    <a:pt x="428" y="685"/>
                    <a:pt x="428" y="685"/>
                  </a:cubicBezTo>
                  <a:cubicBezTo>
                    <a:pt x="430" y="685"/>
                    <a:pt x="430" y="685"/>
                    <a:pt x="430" y="685"/>
                  </a:cubicBezTo>
                  <a:cubicBezTo>
                    <a:pt x="428" y="691"/>
                    <a:pt x="428" y="691"/>
                    <a:pt x="428" y="691"/>
                  </a:cubicBezTo>
                  <a:cubicBezTo>
                    <a:pt x="428" y="693"/>
                    <a:pt x="428" y="693"/>
                    <a:pt x="428" y="693"/>
                  </a:cubicBezTo>
                  <a:cubicBezTo>
                    <a:pt x="431" y="693"/>
                    <a:pt x="431" y="693"/>
                    <a:pt x="431" y="693"/>
                  </a:cubicBezTo>
                  <a:cubicBezTo>
                    <a:pt x="434" y="691"/>
                    <a:pt x="434" y="691"/>
                    <a:pt x="434" y="691"/>
                  </a:cubicBezTo>
                  <a:cubicBezTo>
                    <a:pt x="437" y="690"/>
                    <a:pt x="437" y="690"/>
                    <a:pt x="437" y="690"/>
                  </a:cubicBezTo>
                  <a:cubicBezTo>
                    <a:pt x="438" y="693"/>
                    <a:pt x="438" y="693"/>
                    <a:pt x="438" y="693"/>
                  </a:cubicBezTo>
                  <a:cubicBezTo>
                    <a:pt x="438" y="697"/>
                    <a:pt x="438" y="697"/>
                    <a:pt x="438" y="697"/>
                  </a:cubicBezTo>
                  <a:cubicBezTo>
                    <a:pt x="438" y="703"/>
                    <a:pt x="438" y="703"/>
                    <a:pt x="438" y="703"/>
                  </a:cubicBezTo>
                  <a:cubicBezTo>
                    <a:pt x="439" y="709"/>
                    <a:pt x="439" y="709"/>
                    <a:pt x="439" y="709"/>
                  </a:cubicBezTo>
                  <a:cubicBezTo>
                    <a:pt x="440" y="715"/>
                    <a:pt x="440" y="715"/>
                    <a:pt x="440" y="715"/>
                  </a:cubicBezTo>
                  <a:cubicBezTo>
                    <a:pt x="442" y="720"/>
                    <a:pt x="442" y="720"/>
                    <a:pt x="442" y="720"/>
                  </a:cubicBezTo>
                  <a:cubicBezTo>
                    <a:pt x="444" y="721"/>
                    <a:pt x="444" y="721"/>
                    <a:pt x="444" y="721"/>
                  </a:cubicBezTo>
                  <a:cubicBezTo>
                    <a:pt x="446" y="722"/>
                    <a:pt x="446" y="722"/>
                    <a:pt x="446" y="722"/>
                  </a:cubicBezTo>
                  <a:cubicBezTo>
                    <a:pt x="447" y="719"/>
                    <a:pt x="447" y="719"/>
                    <a:pt x="447" y="719"/>
                  </a:cubicBezTo>
                  <a:cubicBezTo>
                    <a:pt x="447" y="716"/>
                    <a:pt x="447" y="716"/>
                    <a:pt x="447" y="716"/>
                  </a:cubicBezTo>
                  <a:cubicBezTo>
                    <a:pt x="448" y="714"/>
                    <a:pt x="448" y="714"/>
                    <a:pt x="448" y="714"/>
                  </a:cubicBezTo>
                  <a:cubicBezTo>
                    <a:pt x="451" y="713"/>
                    <a:pt x="451" y="713"/>
                    <a:pt x="451" y="713"/>
                  </a:cubicBezTo>
                  <a:cubicBezTo>
                    <a:pt x="453" y="714"/>
                    <a:pt x="453" y="714"/>
                    <a:pt x="453" y="714"/>
                  </a:cubicBezTo>
                  <a:cubicBezTo>
                    <a:pt x="455" y="716"/>
                    <a:pt x="455" y="716"/>
                    <a:pt x="455" y="716"/>
                  </a:cubicBezTo>
                  <a:cubicBezTo>
                    <a:pt x="456" y="720"/>
                    <a:pt x="456" y="720"/>
                    <a:pt x="456" y="720"/>
                  </a:cubicBezTo>
                  <a:cubicBezTo>
                    <a:pt x="457" y="724"/>
                    <a:pt x="457" y="724"/>
                    <a:pt x="457" y="724"/>
                  </a:cubicBezTo>
                  <a:cubicBezTo>
                    <a:pt x="457" y="729"/>
                    <a:pt x="457" y="729"/>
                    <a:pt x="457" y="729"/>
                  </a:cubicBezTo>
                  <a:cubicBezTo>
                    <a:pt x="458" y="734"/>
                    <a:pt x="458" y="734"/>
                    <a:pt x="458" y="734"/>
                  </a:cubicBezTo>
                  <a:cubicBezTo>
                    <a:pt x="458" y="737"/>
                    <a:pt x="458" y="737"/>
                    <a:pt x="458" y="737"/>
                  </a:cubicBezTo>
                  <a:cubicBezTo>
                    <a:pt x="460" y="737"/>
                    <a:pt x="460" y="737"/>
                    <a:pt x="460" y="737"/>
                  </a:cubicBezTo>
                  <a:cubicBezTo>
                    <a:pt x="462" y="738"/>
                    <a:pt x="462" y="738"/>
                    <a:pt x="462" y="738"/>
                  </a:cubicBezTo>
                  <a:cubicBezTo>
                    <a:pt x="466" y="736"/>
                    <a:pt x="466" y="736"/>
                    <a:pt x="466" y="736"/>
                  </a:cubicBezTo>
                  <a:cubicBezTo>
                    <a:pt x="468" y="735"/>
                    <a:pt x="468" y="735"/>
                    <a:pt x="468" y="735"/>
                  </a:cubicBezTo>
                  <a:cubicBezTo>
                    <a:pt x="471" y="735"/>
                    <a:pt x="471" y="735"/>
                    <a:pt x="471" y="735"/>
                  </a:cubicBezTo>
                  <a:cubicBezTo>
                    <a:pt x="473" y="737"/>
                    <a:pt x="473" y="737"/>
                    <a:pt x="473" y="737"/>
                  </a:cubicBezTo>
                  <a:cubicBezTo>
                    <a:pt x="476" y="738"/>
                    <a:pt x="476" y="738"/>
                    <a:pt x="476" y="738"/>
                  </a:cubicBezTo>
                  <a:cubicBezTo>
                    <a:pt x="479" y="741"/>
                    <a:pt x="479" y="741"/>
                    <a:pt x="479" y="741"/>
                  </a:cubicBezTo>
                  <a:cubicBezTo>
                    <a:pt x="483" y="742"/>
                    <a:pt x="483" y="742"/>
                    <a:pt x="483" y="742"/>
                  </a:cubicBezTo>
                  <a:cubicBezTo>
                    <a:pt x="484" y="742"/>
                    <a:pt x="484" y="742"/>
                    <a:pt x="484" y="742"/>
                  </a:cubicBezTo>
                  <a:cubicBezTo>
                    <a:pt x="486" y="743"/>
                    <a:pt x="486" y="743"/>
                    <a:pt x="486" y="743"/>
                  </a:cubicBezTo>
                  <a:cubicBezTo>
                    <a:pt x="487" y="745"/>
                    <a:pt x="487" y="745"/>
                    <a:pt x="487" y="745"/>
                  </a:cubicBezTo>
                  <a:cubicBezTo>
                    <a:pt x="487" y="754"/>
                    <a:pt x="487" y="754"/>
                    <a:pt x="487" y="754"/>
                  </a:cubicBezTo>
                  <a:cubicBezTo>
                    <a:pt x="486" y="758"/>
                    <a:pt x="486" y="758"/>
                    <a:pt x="486" y="758"/>
                  </a:cubicBezTo>
                  <a:cubicBezTo>
                    <a:pt x="485" y="761"/>
                    <a:pt x="485" y="761"/>
                    <a:pt x="485" y="761"/>
                  </a:cubicBezTo>
                  <a:cubicBezTo>
                    <a:pt x="483" y="763"/>
                    <a:pt x="483" y="763"/>
                    <a:pt x="483" y="763"/>
                  </a:cubicBezTo>
                  <a:cubicBezTo>
                    <a:pt x="485" y="766"/>
                    <a:pt x="485" y="766"/>
                    <a:pt x="485" y="766"/>
                  </a:cubicBezTo>
                  <a:cubicBezTo>
                    <a:pt x="486" y="767"/>
                    <a:pt x="486" y="767"/>
                    <a:pt x="486" y="767"/>
                  </a:cubicBezTo>
                  <a:cubicBezTo>
                    <a:pt x="485" y="769"/>
                    <a:pt x="485" y="769"/>
                    <a:pt x="485" y="769"/>
                  </a:cubicBezTo>
                  <a:cubicBezTo>
                    <a:pt x="484" y="772"/>
                    <a:pt x="484" y="772"/>
                    <a:pt x="484" y="772"/>
                  </a:cubicBezTo>
                  <a:cubicBezTo>
                    <a:pt x="484" y="774"/>
                    <a:pt x="484" y="774"/>
                    <a:pt x="484" y="774"/>
                  </a:cubicBezTo>
                  <a:cubicBezTo>
                    <a:pt x="486" y="775"/>
                    <a:pt x="486" y="775"/>
                    <a:pt x="486" y="775"/>
                  </a:cubicBezTo>
                  <a:cubicBezTo>
                    <a:pt x="488" y="774"/>
                    <a:pt x="488" y="774"/>
                    <a:pt x="488" y="774"/>
                  </a:cubicBezTo>
                  <a:cubicBezTo>
                    <a:pt x="491" y="772"/>
                    <a:pt x="491" y="772"/>
                    <a:pt x="491" y="772"/>
                  </a:cubicBezTo>
                  <a:cubicBezTo>
                    <a:pt x="493" y="773"/>
                    <a:pt x="493" y="773"/>
                    <a:pt x="493" y="773"/>
                  </a:cubicBezTo>
                  <a:cubicBezTo>
                    <a:pt x="496" y="774"/>
                    <a:pt x="496" y="774"/>
                    <a:pt x="496" y="774"/>
                  </a:cubicBezTo>
                  <a:cubicBezTo>
                    <a:pt x="498" y="773"/>
                    <a:pt x="498" y="773"/>
                    <a:pt x="498" y="773"/>
                  </a:cubicBezTo>
                  <a:cubicBezTo>
                    <a:pt x="500" y="772"/>
                    <a:pt x="500" y="772"/>
                    <a:pt x="500" y="772"/>
                  </a:cubicBezTo>
                  <a:cubicBezTo>
                    <a:pt x="502" y="772"/>
                    <a:pt x="502" y="772"/>
                    <a:pt x="502" y="772"/>
                  </a:cubicBezTo>
                  <a:cubicBezTo>
                    <a:pt x="504" y="773"/>
                    <a:pt x="504" y="773"/>
                    <a:pt x="504" y="773"/>
                  </a:cubicBezTo>
                  <a:cubicBezTo>
                    <a:pt x="506" y="773"/>
                    <a:pt x="506" y="773"/>
                    <a:pt x="506" y="773"/>
                  </a:cubicBezTo>
                  <a:cubicBezTo>
                    <a:pt x="508" y="772"/>
                    <a:pt x="508" y="772"/>
                    <a:pt x="508" y="772"/>
                  </a:cubicBezTo>
                  <a:cubicBezTo>
                    <a:pt x="510" y="771"/>
                    <a:pt x="510" y="771"/>
                    <a:pt x="510" y="771"/>
                  </a:cubicBezTo>
                  <a:cubicBezTo>
                    <a:pt x="512" y="772"/>
                    <a:pt x="512" y="772"/>
                    <a:pt x="512" y="772"/>
                  </a:cubicBezTo>
                  <a:cubicBezTo>
                    <a:pt x="513" y="774"/>
                    <a:pt x="513" y="774"/>
                    <a:pt x="513" y="774"/>
                  </a:cubicBezTo>
                  <a:cubicBezTo>
                    <a:pt x="515" y="776"/>
                    <a:pt x="515" y="776"/>
                    <a:pt x="515" y="776"/>
                  </a:cubicBezTo>
                  <a:cubicBezTo>
                    <a:pt x="518" y="777"/>
                    <a:pt x="518" y="777"/>
                    <a:pt x="518" y="777"/>
                  </a:cubicBezTo>
                  <a:cubicBezTo>
                    <a:pt x="520" y="777"/>
                    <a:pt x="520" y="777"/>
                    <a:pt x="520" y="777"/>
                  </a:cubicBezTo>
                  <a:cubicBezTo>
                    <a:pt x="522" y="779"/>
                    <a:pt x="522" y="779"/>
                    <a:pt x="522" y="779"/>
                  </a:cubicBezTo>
                  <a:cubicBezTo>
                    <a:pt x="525" y="780"/>
                    <a:pt x="525" y="780"/>
                    <a:pt x="525" y="780"/>
                  </a:cubicBezTo>
                  <a:cubicBezTo>
                    <a:pt x="526" y="782"/>
                    <a:pt x="526" y="782"/>
                    <a:pt x="526" y="782"/>
                  </a:cubicBezTo>
                  <a:cubicBezTo>
                    <a:pt x="527" y="787"/>
                    <a:pt x="527" y="787"/>
                    <a:pt x="527" y="787"/>
                  </a:cubicBezTo>
                  <a:cubicBezTo>
                    <a:pt x="528" y="787"/>
                    <a:pt x="528" y="787"/>
                    <a:pt x="528" y="787"/>
                  </a:cubicBezTo>
                  <a:cubicBezTo>
                    <a:pt x="530" y="785"/>
                    <a:pt x="530" y="785"/>
                    <a:pt x="530" y="785"/>
                  </a:cubicBezTo>
                  <a:cubicBezTo>
                    <a:pt x="531" y="783"/>
                    <a:pt x="531" y="783"/>
                    <a:pt x="531" y="783"/>
                  </a:cubicBezTo>
                  <a:cubicBezTo>
                    <a:pt x="532" y="780"/>
                    <a:pt x="532" y="780"/>
                    <a:pt x="532" y="780"/>
                  </a:cubicBezTo>
                  <a:cubicBezTo>
                    <a:pt x="534" y="778"/>
                    <a:pt x="534" y="778"/>
                    <a:pt x="534" y="778"/>
                  </a:cubicBezTo>
                  <a:cubicBezTo>
                    <a:pt x="537" y="777"/>
                    <a:pt x="537" y="777"/>
                    <a:pt x="537" y="777"/>
                  </a:cubicBezTo>
                  <a:cubicBezTo>
                    <a:pt x="539" y="777"/>
                    <a:pt x="539" y="777"/>
                    <a:pt x="539" y="777"/>
                  </a:cubicBezTo>
                  <a:cubicBezTo>
                    <a:pt x="541" y="778"/>
                    <a:pt x="541" y="778"/>
                    <a:pt x="541" y="778"/>
                  </a:cubicBezTo>
                  <a:cubicBezTo>
                    <a:pt x="543" y="780"/>
                    <a:pt x="543" y="780"/>
                    <a:pt x="543" y="780"/>
                  </a:cubicBezTo>
                  <a:cubicBezTo>
                    <a:pt x="544" y="781"/>
                    <a:pt x="544" y="781"/>
                    <a:pt x="544" y="781"/>
                  </a:cubicBezTo>
                  <a:cubicBezTo>
                    <a:pt x="545" y="784"/>
                    <a:pt x="545" y="784"/>
                    <a:pt x="545" y="784"/>
                  </a:cubicBezTo>
                  <a:cubicBezTo>
                    <a:pt x="545" y="787"/>
                    <a:pt x="545" y="787"/>
                    <a:pt x="545" y="787"/>
                  </a:cubicBezTo>
                  <a:cubicBezTo>
                    <a:pt x="543" y="789"/>
                    <a:pt x="543" y="789"/>
                    <a:pt x="543" y="789"/>
                  </a:cubicBezTo>
                  <a:cubicBezTo>
                    <a:pt x="541" y="790"/>
                    <a:pt x="541" y="790"/>
                    <a:pt x="541" y="790"/>
                  </a:cubicBezTo>
                  <a:cubicBezTo>
                    <a:pt x="542" y="793"/>
                    <a:pt x="542" y="793"/>
                    <a:pt x="542" y="793"/>
                  </a:cubicBezTo>
                  <a:cubicBezTo>
                    <a:pt x="542" y="796"/>
                    <a:pt x="542" y="796"/>
                    <a:pt x="542" y="796"/>
                  </a:cubicBezTo>
                  <a:cubicBezTo>
                    <a:pt x="540" y="797"/>
                    <a:pt x="540" y="797"/>
                    <a:pt x="540" y="797"/>
                  </a:cubicBezTo>
                  <a:cubicBezTo>
                    <a:pt x="539" y="799"/>
                    <a:pt x="539" y="799"/>
                    <a:pt x="539" y="799"/>
                  </a:cubicBezTo>
                  <a:cubicBezTo>
                    <a:pt x="539" y="801"/>
                    <a:pt x="539" y="801"/>
                    <a:pt x="539" y="801"/>
                  </a:cubicBezTo>
                  <a:cubicBezTo>
                    <a:pt x="540" y="803"/>
                    <a:pt x="540" y="803"/>
                    <a:pt x="540" y="803"/>
                  </a:cubicBezTo>
                  <a:cubicBezTo>
                    <a:pt x="540" y="804"/>
                    <a:pt x="540" y="804"/>
                    <a:pt x="540" y="804"/>
                  </a:cubicBezTo>
                  <a:cubicBezTo>
                    <a:pt x="539" y="806"/>
                    <a:pt x="539" y="806"/>
                    <a:pt x="539" y="806"/>
                  </a:cubicBezTo>
                  <a:cubicBezTo>
                    <a:pt x="536" y="807"/>
                    <a:pt x="536" y="807"/>
                    <a:pt x="536" y="807"/>
                  </a:cubicBezTo>
                  <a:cubicBezTo>
                    <a:pt x="534" y="810"/>
                    <a:pt x="534" y="810"/>
                    <a:pt x="534" y="810"/>
                  </a:cubicBezTo>
                  <a:cubicBezTo>
                    <a:pt x="534" y="816"/>
                    <a:pt x="534" y="816"/>
                    <a:pt x="534" y="816"/>
                  </a:cubicBezTo>
                  <a:cubicBezTo>
                    <a:pt x="533" y="819"/>
                    <a:pt x="533" y="819"/>
                    <a:pt x="533" y="819"/>
                  </a:cubicBezTo>
                  <a:cubicBezTo>
                    <a:pt x="532" y="821"/>
                    <a:pt x="532" y="821"/>
                    <a:pt x="532" y="821"/>
                  </a:cubicBezTo>
                  <a:cubicBezTo>
                    <a:pt x="530" y="823"/>
                    <a:pt x="530" y="823"/>
                    <a:pt x="530" y="823"/>
                  </a:cubicBezTo>
                  <a:cubicBezTo>
                    <a:pt x="530" y="823"/>
                    <a:pt x="529" y="824"/>
                    <a:pt x="528" y="825"/>
                  </a:cubicBezTo>
                  <a:cubicBezTo>
                    <a:pt x="527" y="827"/>
                    <a:pt x="527" y="829"/>
                    <a:pt x="527" y="829"/>
                  </a:cubicBezTo>
                  <a:cubicBezTo>
                    <a:pt x="526" y="832"/>
                    <a:pt x="526" y="832"/>
                    <a:pt x="526" y="832"/>
                  </a:cubicBezTo>
                  <a:cubicBezTo>
                    <a:pt x="526" y="833"/>
                    <a:pt x="526" y="833"/>
                    <a:pt x="526" y="833"/>
                  </a:cubicBezTo>
                  <a:cubicBezTo>
                    <a:pt x="527" y="835"/>
                    <a:pt x="527" y="835"/>
                    <a:pt x="527" y="835"/>
                  </a:cubicBezTo>
                  <a:cubicBezTo>
                    <a:pt x="527" y="839"/>
                    <a:pt x="527" y="839"/>
                    <a:pt x="527" y="839"/>
                  </a:cubicBezTo>
                  <a:cubicBezTo>
                    <a:pt x="527" y="842"/>
                    <a:pt x="527" y="842"/>
                    <a:pt x="527" y="842"/>
                  </a:cubicBezTo>
                  <a:cubicBezTo>
                    <a:pt x="526" y="844"/>
                    <a:pt x="526" y="844"/>
                    <a:pt x="526" y="844"/>
                  </a:cubicBezTo>
                  <a:cubicBezTo>
                    <a:pt x="525" y="848"/>
                    <a:pt x="525" y="848"/>
                    <a:pt x="525" y="848"/>
                  </a:cubicBezTo>
                  <a:cubicBezTo>
                    <a:pt x="523" y="850"/>
                    <a:pt x="523" y="850"/>
                    <a:pt x="523" y="850"/>
                  </a:cubicBezTo>
                  <a:cubicBezTo>
                    <a:pt x="522" y="853"/>
                    <a:pt x="522" y="853"/>
                    <a:pt x="522" y="853"/>
                  </a:cubicBezTo>
                  <a:cubicBezTo>
                    <a:pt x="521" y="855"/>
                    <a:pt x="521" y="855"/>
                    <a:pt x="521" y="855"/>
                  </a:cubicBezTo>
                  <a:cubicBezTo>
                    <a:pt x="520" y="860"/>
                    <a:pt x="520" y="860"/>
                    <a:pt x="520" y="860"/>
                  </a:cubicBezTo>
                  <a:cubicBezTo>
                    <a:pt x="520" y="866"/>
                    <a:pt x="520" y="866"/>
                    <a:pt x="520" y="866"/>
                  </a:cubicBezTo>
                  <a:cubicBezTo>
                    <a:pt x="521" y="869"/>
                    <a:pt x="521" y="869"/>
                    <a:pt x="521" y="869"/>
                  </a:cubicBezTo>
                  <a:cubicBezTo>
                    <a:pt x="522" y="871"/>
                    <a:pt x="522" y="871"/>
                    <a:pt x="522" y="871"/>
                  </a:cubicBezTo>
                  <a:cubicBezTo>
                    <a:pt x="523" y="877"/>
                    <a:pt x="523" y="877"/>
                    <a:pt x="523" y="877"/>
                  </a:cubicBezTo>
                  <a:cubicBezTo>
                    <a:pt x="523" y="882"/>
                    <a:pt x="523" y="882"/>
                    <a:pt x="523" y="882"/>
                  </a:cubicBezTo>
                  <a:cubicBezTo>
                    <a:pt x="523" y="894"/>
                    <a:pt x="523" y="894"/>
                    <a:pt x="523" y="894"/>
                  </a:cubicBezTo>
                  <a:cubicBezTo>
                    <a:pt x="523" y="894"/>
                    <a:pt x="523" y="894"/>
                    <a:pt x="523" y="894"/>
                  </a:cubicBezTo>
                  <a:cubicBezTo>
                    <a:pt x="524" y="894"/>
                    <a:pt x="525" y="894"/>
                    <a:pt x="526" y="894"/>
                  </a:cubicBezTo>
                  <a:cubicBezTo>
                    <a:pt x="527" y="894"/>
                    <a:pt x="527" y="894"/>
                    <a:pt x="527" y="894"/>
                  </a:cubicBezTo>
                  <a:cubicBezTo>
                    <a:pt x="529" y="893"/>
                    <a:pt x="530" y="893"/>
                    <a:pt x="531" y="893"/>
                  </a:cubicBezTo>
                  <a:cubicBezTo>
                    <a:pt x="546" y="894"/>
                    <a:pt x="573" y="872"/>
                    <a:pt x="573" y="872"/>
                  </a:cubicBezTo>
                  <a:cubicBezTo>
                    <a:pt x="606" y="878"/>
                    <a:pt x="606" y="878"/>
                    <a:pt x="606" y="878"/>
                  </a:cubicBezTo>
                  <a:cubicBezTo>
                    <a:pt x="634" y="856"/>
                    <a:pt x="634" y="856"/>
                    <a:pt x="634" y="856"/>
                  </a:cubicBezTo>
                  <a:cubicBezTo>
                    <a:pt x="648" y="868"/>
                    <a:pt x="648" y="868"/>
                    <a:pt x="648" y="868"/>
                  </a:cubicBezTo>
                  <a:cubicBezTo>
                    <a:pt x="676" y="827"/>
                    <a:pt x="676" y="827"/>
                    <a:pt x="676" y="827"/>
                  </a:cubicBezTo>
                  <a:cubicBezTo>
                    <a:pt x="651" y="799"/>
                    <a:pt x="651" y="799"/>
                    <a:pt x="651" y="799"/>
                  </a:cubicBezTo>
                  <a:cubicBezTo>
                    <a:pt x="664" y="766"/>
                    <a:pt x="664" y="766"/>
                    <a:pt x="664" y="766"/>
                  </a:cubicBezTo>
                  <a:cubicBezTo>
                    <a:pt x="645" y="761"/>
                    <a:pt x="645" y="761"/>
                    <a:pt x="645" y="761"/>
                  </a:cubicBezTo>
                  <a:cubicBezTo>
                    <a:pt x="645" y="761"/>
                    <a:pt x="646" y="746"/>
                    <a:pt x="662" y="735"/>
                  </a:cubicBezTo>
                  <a:cubicBezTo>
                    <a:pt x="673" y="724"/>
                    <a:pt x="688" y="732"/>
                    <a:pt x="699" y="729"/>
                  </a:cubicBezTo>
                  <a:cubicBezTo>
                    <a:pt x="707" y="725"/>
                    <a:pt x="711" y="710"/>
                    <a:pt x="711" y="710"/>
                  </a:cubicBezTo>
                  <a:cubicBezTo>
                    <a:pt x="744" y="658"/>
                    <a:pt x="744" y="658"/>
                    <a:pt x="744" y="658"/>
                  </a:cubicBezTo>
                  <a:cubicBezTo>
                    <a:pt x="744" y="658"/>
                    <a:pt x="726" y="627"/>
                    <a:pt x="708" y="615"/>
                  </a:cubicBezTo>
                  <a:cubicBezTo>
                    <a:pt x="694" y="602"/>
                    <a:pt x="653" y="593"/>
                    <a:pt x="653" y="593"/>
                  </a:cubicBezTo>
                  <a:cubicBezTo>
                    <a:pt x="643" y="558"/>
                    <a:pt x="643" y="558"/>
                    <a:pt x="643" y="558"/>
                  </a:cubicBezTo>
                  <a:cubicBezTo>
                    <a:pt x="615" y="526"/>
                    <a:pt x="615" y="526"/>
                    <a:pt x="615" y="526"/>
                  </a:cubicBezTo>
                  <a:cubicBezTo>
                    <a:pt x="625" y="473"/>
                    <a:pt x="625" y="473"/>
                    <a:pt x="625" y="473"/>
                  </a:cubicBezTo>
                  <a:cubicBezTo>
                    <a:pt x="625" y="473"/>
                    <a:pt x="636" y="470"/>
                    <a:pt x="644" y="462"/>
                  </a:cubicBezTo>
                  <a:cubicBezTo>
                    <a:pt x="652" y="451"/>
                    <a:pt x="649" y="432"/>
                    <a:pt x="649" y="432"/>
                  </a:cubicBezTo>
                  <a:cubicBezTo>
                    <a:pt x="649" y="432"/>
                    <a:pt x="653" y="428"/>
                    <a:pt x="657" y="421"/>
                  </a:cubicBezTo>
                  <a:cubicBezTo>
                    <a:pt x="658" y="420"/>
                    <a:pt x="659" y="419"/>
                    <a:pt x="660" y="418"/>
                  </a:cubicBezTo>
                  <a:cubicBezTo>
                    <a:pt x="662" y="414"/>
                    <a:pt x="663" y="410"/>
                    <a:pt x="662" y="406"/>
                  </a:cubicBezTo>
                  <a:cubicBezTo>
                    <a:pt x="659" y="390"/>
                    <a:pt x="636" y="405"/>
                    <a:pt x="636" y="405"/>
                  </a:cubicBezTo>
                  <a:cubicBezTo>
                    <a:pt x="626" y="362"/>
                    <a:pt x="626" y="362"/>
                    <a:pt x="626" y="362"/>
                  </a:cubicBezTo>
                  <a:cubicBezTo>
                    <a:pt x="638" y="363"/>
                    <a:pt x="638" y="363"/>
                    <a:pt x="638" y="363"/>
                  </a:cubicBezTo>
                  <a:cubicBezTo>
                    <a:pt x="646" y="340"/>
                    <a:pt x="646" y="340"/>
                    <a:pt x="646" y="340"/>
                  </a:cubicBezTo>
                  <a:cubicBezTo>
                    <a:pt x="661" y="348"/>
                    <a:pt x="661" y="348"/>
                    <a:pt x="661" y="348"/>
                  </a:cubicBezTo>
                  <a:cubicBezTo>
                    <a:pt x="665" y="333"/>
                    <a:pt x="665" y="333"/>
                    <a:pt x="665" y="333"/>
                  </a:cubicBezTo>
                  <a:cubicBezTo>
                    <a:pt x="665" y="333"/>
                    <a:pt x="644" y="313"/>
                    <a:pt x="614" y="308"/>
                  </a:cubicBezTo>
                  <a:cubicBezTo>
                    <a:pt x="588" y="307"/>
                    <a:pt x="581" y="368"/>
                    <a:pt x="566" y="367"/>
                  </a:cubicBezTo>
                  <a:cubicBezTo>
                    <a:pt x="555" y="370"/>
                    <a:pt x="556" y="340"/>
                    <a:pt x="542" y="331"/>
                  </a:cubicBezTo>
                  <a:cubicBezTo>
                    <a:pt x="531" y="319"/>
                    <a:pt x="515" y="345"/>
                    <a:pt x="500" y="337"/>
                  </a:cubicBezTo>
                  <a:cubicBezTo>
                    <a:pt x="485" y="333"/>
                    <a:pt x="479" y="313"/>
                    <a:pt x="472" y="309"/>
                  </a:cubicBezTo>
                  <a:cubicBezTo>
                    <a:pt x="461" y="305"/>
                    <a:pt x="431" y="299"/>
                    <a:pt x="431" y="299"/>
                  </a:cubicBezTo>
                  <a:cubicBezTo>
                    <a:pt x="458" y="289"/>
                    <a:pt x="458" y="289"/>
                    <a:pt x="458" y="289"/>
                  </a:cubicBezTo>
                  <a:cubicBezTo>
                    <a:pt x="462" y="274"/>
                    <a:pt x="462" y="274"/>
                    <a:pt x="462" y="274"/>
                  </a:cubicBezTo>
                  <a:cubicBezTo>
                    <a:pt x="432" y="265"/>
                    <a:pt x="432" y="265"/>
                    <a:pt x="432" y="265"/>
                  </a:cubicBezTo>
                  <a:cubicBezTo>
                    <a:pt x="432" y="265"/>
                    <a:pt x="452" y="243"/>
                    <a:pt x="454" y="212"/>
                  </a:cubicBezTo>
                  <a:cubicBezTo>
                    <a:pt x="451" y="185"/>
                    <a:pt x="405" y="202"/>
                    <a:pt x="405" y="202"/>
                  </a:cubicBezTo>
                  <a:cubicBezTo>
                    <a:pt x="391" y="186"/>
                    <a:pt x="391" y="186"/>
                    <a:pt x="391" y="186"/>
                  </a:cubicBezTo>
                  <a:cubicBezTo>
                    <a:pt x="372" y="193"/>
                    <a:pt x="372" y="193"/>
                    <a:pt x="372" y="193"/>
                  </a:cubicBezTo>
                  <a:cubicBezTo>
                    <a:pt x="322" y="153"/>
                    <a:pt x="322" y="153"/>
                    <a:pt x="322" y="153"/>
                  </a:cubicBezTo>
                  <a:cubicBezTo>
                    <a:pt x="334" y="134"/>
                    <a:pt x="334" y="134"/>
                    <a:pt x="334" y="134"/>
                  </a:cubicBezTo>
                  <a:cubicBezTo>
                    <a:pt x="315" y="125"/>
                    <a:pt x="315" y="125"/>
                    <a:pt x="315" y="125"/>
                  </a:cubicBezTo>
                  <a:cubicBezTo>
                    <a:pt x="328" y="84"/>
                    <a:pt x="328" y="84"/>
                    <a:pt x="328" y="84"/>
                  </a:cubicBezTo>
                  <a:cubicBezTo>
                    <a:pt x="328" y="84"/>
                    <a:pt x="306" y="94"/>
                    <a:pt x="294" y="94"/>
                  </a:cubicBezTo>
                  <a:cubicBezTo>
                    <a:pt x="283" y="93"/>
                    <a:pt x="281" y="55"/>
                    <a:pt x="281" y="55"/>
                  </a:cubicBezTo>
                  <a:cubicBezTo>
                    <a:pt x="274" y="55"/>
                    <a:pt x="274" y="55"/>
                    <a:pt x="274" y="55"/>
                  </a:cubicBezTo>
                  <a:cubicBezTo>
                    <a:pt x="263" y="43"/>
                    <a:pt x="263" y="43"/>
                    <a:pt x="263" y="43"/>
                  </a:cubicBezTo>
                  <a:cubicBezTo>
                    <a:pt x="244" y="46"/>
                    <a:pt x="244" y="46"/>
                    <a:pt x="244" y="46"/>
                  </a:cubicBezTo>
                  <a:cubicBezTo>
                    <a:pt x="224" y="6"/>
                    <a:pt x="224" y="6"/>
                    <a:pt x="224" y="6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64" y="0"/>
                    <a:pt x="156" y="18"/>
                    <a:pt x="156" y="18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8" name="Freeform 655">
              <a:extLst>
                <a:ext uri="{FF2B5EF4-FFF2-40B4-BE49-F238E27FC236}">
                  <a16:creationId xmlns:a16="http://schemas.microsoft.com/office/drawing/2014/main" id="{6531B0BF-9684-4B3F-A3DC-C757BF347EAA}"/>
                </a:ext>
              </a:extLst>
            </p:cNvPr>
            <p:cNvSpPr>
              <a:spLocks/>
            </p:cNvSpPr>
            <p:nvPr/>
          </p:nvSpPr>
          <p:spPr bwMode="gray">
            <a:xfrm>
              <a:off x="6320672" y="5075179"/>
              <a:ext cx="6379" cy="3190"/>
            </a:xfrm>
            <a:custGeom>
              <a:avLst/>
              <a:gdLst>
                <a:gd name="T0" fmla="*/ 0 w 14"/>
                <a:gd name="T1" fmla="*/ 6 h 6"/>
                <a:gd name="T2" fmla="*/ 0 w 14"/>
                <a:gd name="T3" fmla="*/ 6 h 6"/>
                <a:gd name="T4" fmla="*/ 14 w 14"/>
                <a:gd name="T5" fmla="*/ 0 h 6"/>
                <a:gd name="T6" fmla="*/ 0 w 14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6"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4" y="5"/>
                    <a:pt x="9" y="4"/>
                    <a:pt x="14" y="0"/>
                  </a:cubicBezTo>
                  <a:cubicBezTo>
                    <a:pt x="9" y="4"/>
                    <a:pt x="4" y="5"/>
                    <a:pt x="0" y="6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9" name="Freeform 656">
              <a:extLst>
                <a:ext uri="{FF2B5EF4-FFF2-40B4-BE49-F238E27FC236}">
                  <a16:creationId xmlns:a16="http://schemas.microsoft.com/office/drawing/2014/main" id="{38EBC7F1-10E0-4725-A490-F550918425EB}"/>
                </a:ext>
              </a:extLst>
            </p:cNvPr>
            <p:cNvSpPr>
              <a:spLocks/>
            </p:cNvSpPr>
            <p:nvPr/>
          </p:nvSpPr>
          <p:spPr bwMode="gray">
            <a:xfrm>
              <a:off x="6534376" y="5223497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0" name="Freeform 657">
              <a:extLst>
                <a:ext uri="{FF2B5EF4-FFF2-40B4-BE49-F238E27FC236}">
                  <a16:creationId xmlns:a16="http://schemas.microsoft.com/office/drawing/2014/main" id="{0116D3DF-2AA0-4118-9111-91146068DAF7}"/>
                </a:ext>
              </a:extLst>
            </p:cNvPr>
            <p:cNvSpPr>
              <a:spLocks/>
            </p:cNvSpPr>
            <p:nvPr/>
          </p:nvSpPr>
          <p:spPr bwMode="gray">
            <a:xfrm>
              <a:off x="6535970" y="5223497"/>
              <a:ext cx="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1" name="Rectangle 658">
              <a:extLst>
                <a:ext uri="{FF2B5EF4-FFF2-40B4-BE49-F238E27FC236}">
                  <a16:creationId xmlns:a16="http://schemas.microsoft.com/office/drawing/2014/main" id="{4B9E6FB5-415A-451C-9C32-C6B42BE764D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360541" y="4753028"/>
              <a:ext cx="15948" cy="1595"/>
            </a:xfrm>
            <a:prstGeom prst="rect">
              <a:avLst/>
            </a:pr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2" name="Freeform 659">
              <a:extLst>
                <a:ext uri="{FF2B5EF4-FFF2-40B4-BE49-F238E27FC236}">
                  <a16:creationId xmlns:a16="http://schemas.microsoft.com/office/drawing/2014/main" id="{8C9ED73C-4AEE-42F6-A0BE-1C5AE2C250BA}"/>
                </a:ext>
              </a:extLst>
            </p:cNvPr>
            <p:cNvSpPr>
              <a:spLocks/>
            </p:cNvSpPr>
            <p:nvPr/>
          </p:nvSpPr>
          <p:spPr bwMode="gray">
            <a:xfrm>
              <a:off x="6604548" y="4971517"/>
              <a:ext cx="1595" cy="1595"/>
            </a:xfrm>
            <a:custGeom>
              <a:avLst/>
              <a:gdLst>
                <a:gd name="T0" fmla="*/ 1 w 3"/>
                <a:gd name="T1" fmla="*/ 3 h 3"/>
                <a:gd name="T2" fmla="*/ 3 w 3"/>
                <a:gd name="T3" fmla="*/ 0 h 3"/>
                <a:gd name="T4" fmla="*/ 0 w 3"/>
                <a:gd name="T5" fmla="*/ 3 h 3"/>
                <a:gd name="T6" fmla="*/ 1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1" y="3"/>
                  </a:moveTo>
                  <a:cubicBezTo>
                    <a:pt x="2" y="2"/>
                    <a:pt x="2" y="1"/>
                    <a:pt x="3" y="0"/>
                  </a:cubicBezTo>
                  <a:cubicBezTo>
                    <a:pt x="2" y="1"/>
                    <a:pt x="1" y="2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3" name="Freeform 660">
              <a:extLst>
                <a:ext uri="{FF2B5EF4-FFF2-40B4-BE49-F238E27FC236}">
                  <a16:creationId xmlns:a16="http://schemas.microsoft.com/office/drawing/2014/main" id="{253F4E38-1E0B-454C-8632-273A97ACBF2B}"/>
                </a:ext>
              </a:extLst>
            </p:cNvPr>
            <p:cNvSpPr>
              <a:spLocks/>
            </p:cNvSpPr>
            <p:nvPr/>
          </p:nvSpPr>
          <p:spPr bwMode="gray">
            <a:xfrm>
              <a:off x="6601358" y="4973111"/>
              <a:ext cx="4785" cy="6379"/>
            </a:xfrm>
            <a:custGeom>
              <a:avLst/>
              <a:gdLst>
                <a:gd name="T0" fmla="*/ 0 w 9"/>
                <a:gd name="T1" fmla="*/ 11 h 11"/>
                <a:gd name="T2" fmla="*/ 9 w 9"/>
                <a:gd name="T3" fmla="*/ 0 h 11"/>
                <a:gd name="T4" fmla="*/ 8 w 9"/>
                <a:gd name="T5" fmla="*/ 0 h 11"/>
                <a:gd name="T6" fmla="*/ 0 w 9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1">
                  <a:moveTo>
                    <a:pt x="0" y="11"/>
                  </a:moveTo>
                  <a:cubicBezTo>
                    <a:pt x="0" y="11"/>
                    <a:pt x="5" y="6"/>
                    <a:pt x="9" y="0"/>
                  </a:cubicBezTo>
                  <a:cubicBezTo>
                    <a:pt x="9" y="0"/>
                    <a:pt x="9" y="0"/>
                    <a:pt x="8" y="0"/>
                  </a:cubicBezTo>
                  <a:cubicBezTo>
                    <a:pt x="4" y="7"/>
                    <a:pt x="0" y="11"/>
                    <a:pt x="0" y="1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4" name="Freeform 661">
              <a:extLst>
                <a:ext uri="{FF2B5EF4-FFF2-40B4-BE49-F238E27FC236}">
                  <a16:creationId xmlns:a16="http://schemas.microsoft.com/office/drawing/2014/main" id="{A3D95031-5713-4F82-BDA8-807ABE816C49}"/>
                </a:ext>
              </a:extLst>
            </p:cNvPr>
            <p:cNvSpPr>
              <a:spLocks/>
            </p:cNvSpPr>
            <p:nvPr/>
          </p:nvSpPr>
          <p:spPr bwMode="gray">
            <a:xfrm>
              <a:off x="6414765" y="5159704"/>
              <a:ext cx="3190" cy="4785"/>
            </a:xfrm>
            <a:custGeom>
              <a:avLst/>
              <a:gdLst>
                <a:gd name="T0" fmla="*/ 0 w 2"/>
                <a:gd name="T1" fmla="*/ 2 h 3"/>
                <a:gd name="T2" fmla="*/ 2 w 2"/>
                <a:gd name="T3" fmla="*/ 0 h 3"/>
                <a:gd name="T4" fmla="*/ 1 w 2"/>
                <a:gd name="T5" fmla="*/ 1 h 3"/>
                <a:gd name="T6" fmla="*/ 0 w 2"/>
                <a:gd name="T7" fmla="*/ 3 h 3"/>
                <a:gd name="T8" fmla="*/ 0 w 2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2"/>
                  </a:moveTo>
                  <a:lnTo>
                    <a:pt x="2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5" name="Freeform 662">
              <a:extLst>
                <a:ext uri="{FF2B5EF4-FFF2-40B4-BE49-F238E27FC236}">
                  <a16:creationId xmlns:a16="http://schemas.microsoft.com/office/drawing/2014/main" id="{9A865072-96C1-45F9-A290-F8B2B4D389AC}"/>
                </a:ext>
              </a:extLst>
            </p:cNvPr>
            <p:cNvSpPr>
              <a:spLocks/>
            </p:cNvSpPr>
            <p:nvPr/>
          </p:nvSpPr>
          <p:spPr bwMode="gray">
            <a:xfrm>
              <a:off x="6414765" y="5161299"/>
              <a:ext cx="1595" cy="3190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0 w 1"/>
                <a:gd name="T5" fmla="*/ 2 h 2"/>
                <a:gd name="T6" fmla="*/ 1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6" name="Freeform 663">
              <a:extLst>
                <a:ext uri="{FF2B5EF4-FFF2-40B4-BE49-F238E27FC236}">
                  <a16:creationId xmlns:a16="http://schemas.microsoft.com/office/drawing/2014/main" id="{FE4CFE51-A00E-43E1-B373-593AA924905D}"/>
                </a:ext>
              </a:extLst>
            </p:cNvPr>
            <p:cNvSpPr>
              <a:spLocks/>
            </p:cNvSpPr>
            <p:nvPr/>
          </p:nvSpPr>
          <p:spPr bwMode="gray">
            <a:xfrm>
              <a:off x="6409981" y="5164488"/>
              <a:ext cx="3190" cy="1595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0 w 2"/>
                <a:gd name="T5" fmla="*/ 1 h 1"/>
                <a:gd name="T6" fmla="*/ 0 w 2"/>
                <a:gd name="T7" fmla="*/ 1 h 1"/>
                <a:gd name="T8" fmla="*/ 2 w 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lnTo>
                    <a:pt x="2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2" y="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7" name="Freeform 664">
              <a:extLst>
                <a:ext uri="{FF2B5EF4-FFF2-40B4-BE49-F238E27FC236}">
                  <a16:creationId xmlns:a16="http://schemas.microsoft.com/office/drawing/2014/main" id="{FB2B63B1-D8E6-4035-865B-0D3C19DE8F66}"/>
                </a:ext>
              </a:extLst>
            </p:cNvPr>
            <p:cNvSpPr>
              <a:spLocks/>
            </p:cNvSpPr>
            <p:nvPr/>
          </p:nvSpPr>
          <p:spPr bwMode="gray">
            <a:xfrm>
              <a:off x="6409981" y="5164488"/>
              <a:ext cx="3190" cy="1595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2 w 2"/>
                <a:gd name="T5" fmla="*/ 0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lnTo>
                    <a:pt x="0" y="1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8" name="Freeform 665">
              <a:extLst>
                <a:ext uri="{FF2B5EF4-FFF2-40B4-BE49-F238E27FC236}">
                  <a16:creationId xmlns:a16="http://schemas.microsoft.com/office/drawing/2014/main" id="{FDB0316D-C9CA-419D-AFE3-9C5FB63E18F0}"/>
                </a:ext>
              </a:extLst>
            </p:cNvPr>
            <p:cNvSpPr>
              <a:spLocks/>
            </p:cNvSpPr>
            <p:nvPr/>
          </p:nvSpPr>
          <p:spPr bwMode="gray">
            <a:xfrm>
              <a:off x="6400412" y="5162894"/>
              <a:ext cx="4785" cy="1595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0 h 1"/>
                <a:gd name="T4" fmla="*/ 0 w 3"/>
                <a:gd name="T5" fmla="*/ 1 h 1"/>
                <a:gd name="T6" fmla="*/ 3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lnTo>
                    <a:pt x="0" y="0"/>
                  </a:lnTo>
                  <a:lnTo>
                    <a:pt x="0" y="1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9" name="Rectangle 666">
              <a:extLst>
                <a:ext uri="{FF2B5EF4-FFF2-40B4-BE49-F238E27FC236}">
                  <a16:creationId xmlns:a16="http://schemas.microsoft.com/office/drawing/2014/main" id="{EBD79214-95DD-4F9E-A157-23BC2FC38D9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421144" y="5156515"/>
              <a:ext cx="1595" cy="1595"/>
            </a:xfrm>
            <a:prstGeom prst="rect">
              <a:avLst/>
            </a:pr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0" name="Freeform 667">
              <a:extLst>
                <a:ext uri="{FF2B5EF4-FFF2-40B4-BE49-F238E27FC236}">
                  <a16:creationId xmlns:a16="http://schemas.microsoft.com/office/drawing/2014/main" id="{ABC54B0A-7A63-430C-AEBE-F513C0FCEB73}"/>
                </a:ext>
              </a:extLst>
            </p:cNvPr>
            <p:cNvSpPr>
              <a:spLocks/>
            </p:cNvSpPr>
            <p:nvPr/>
          </p:nvSpPr>
          <p:spPr bwMode="gray">
            <a:xfrm>
              <a:off x="6417955" y="5156515"/>
              <a:ext cx="3190" cy="3190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2 h 2"/>
                <a:gd name="T4" fmla="*/ 0 w 2"/>
                <a:gd name="T5" fmla="*/ 2 h 2"/>
                <a:gd name="T6" fmla="*/ 2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1" name="Freeform 668">
              <a:extLst>
                <a:ext uri="{FF2B5EF4-FFF2-40B4-BE49-F238E27FC236}">
                  <a16:creationId xmlns:a16="http://schemas.microsoft.com/office/drawing/2014/main" id="{3FFA8F62-9601-446B-B70B-AB5F62F60F1C}"/>
                </a:ext>
              </a:extLst>
            </p:cNvPr>
            <p:cNvSpPr>
              <a:spLocks/>
            </p:cNvSpPr>
            <p:nvPr/>
          </p:nvSpPr>
          <p:spPr bwMode="gray">
            <a:xfrm>
              <a:off x="6417955" y="5156515"/>
              <a:ext cx="3190" cy="3190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2 h 2"/>
                <a:gd name="T4" fmla="*/ 0 w 2"/>
                <a:gd name="T5" fmla="*/ 2 h 2"/>
                <a:gd name="T6" fmla="*/ 2 w 2"/>
                <a:gd name="T7" fmla="*/ 0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2" name="Freeform 669">
              <a:extLst>
                <a:ext uri="{FF2B5EF4-FFF2-40B4-BE49-F238E27FC236}">
                  <a16:creationId xmlns:a16="http://schemas.microsoft.com/office/drawing/2014/main" id="{1B0D4D2D-7119-495B-B618-4FBE640A2162}"/>
                </a:ext>
              </a:extLst>
            </p:cNvPr>
            <p:cNvSpPr>
              <a:spLocks/>
            </p:cNvSpPr>
            <p:nvPr/>
          </p:nvSpPr>
          <p:spPr bwMode="gray">
            <a:xfrm>
              <a:off x="6405196" y="5164488"/>
              <a:ext cx="4785" cy="1595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0 h 1"/>
                <a:gd name="T4" fmla="*/ 3 w 3"/>
                <a:gd name="T5" fmla="*/ 1 h 1"/>
                <a:gd name="T6" fmla="*/ 3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lnTo>
                    <a:pt x="0" y="0"/>
                  </a:lnTo>
                  <a:lnTo>
                    <a:pt x="3" y="1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3" name="Freeform 670">
              <a:extLst>
                <a:ext uri="{FF2B5EF4-FFF2-40B4-BE49-F238E27FC236}">
                  <a16:creationId xmlns:a16="http://schemas.microsoft.com/office/drawing/2014/main" id="{D8066E3F-8C4E-4CEF-9EC8-26448D545008}"/>
                </a:ext>
              </a:extLst>
            </p:cNvPr>
            <p:cNvSpPr>
              <a:spLocks/>
            </p:cNvSpPr>
            <p:nvPr/>
          </p:nvSpPr>
          <p:spPr bwMode="gray">
            <a:xfrm>
              <a:off x="6405196" y="5164488"/>
              <a:ext cx="4785" cy="1595"/>
            </a:xfrm>
            <a:custGeom>
              <a:avLst/>
              <a:gdLst>
                <a:gd name="T0" fmla="*/ 2 w 3"/>
                <a:gd name="T1" fmla="*/ 0 h 1"/>
                <a:gd name="T2" fmla="*/ 0 w 3"/>
                <a:gd name="T3" fmla="*/ 0 h 1"/>
                <a:gd name="T4" fmla="*/ 3 w 3"/>
                <a:gd name="T5" fmla="*/ 1 h 1"/>
                <a:gd name="T6" fmla="*/ 2 w 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lnTo>
                    <a:pt x="0" y="0"/>
                  </a:lnTo>
                  <a:lnTo>
                    <a:pt x="3" y="1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4" name="Freeform 671">
              <a:extLst>
                <a:ext uri="{FF2B5EF4-FFF2-40B4-BE49-F238E27FC236}">
                  <a16:creationId xmlns:a16="http://schemas.microsoft.com/office/drawing/2014/main" id="{11EB6127-9227-4CF8-95C5-DDC4917C4751}"/>
                </a:ext>
              </a:extLst>
            </p:cNvPr>
            <p:cNvSpPr>
              <a:spLocks/>
            </p:cNvSpPr>
            <p:nvPr/>
          </p:nvSpPr>
          <p:spPr bwMode="gray">
            <a:xfrm>
              <a:off x="6413171" y="5164488"/>
              <a:ext cx="1595" cy="0"/>
            </a:xfrm>
            <a:custGeom>
              <a:avLst/>
              <a:gdLst>
                <a:gd name="T0" fmla="*/ 1 w 1"/>
                <a:gd name="T1" fmla="*/ 0 w 1"/>
                <a:gd name="T2" fmla="*/ 1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5" name="Freeform 672">
              <a:extLst>
                <a:ext uri="{FF2B5EF4-FFF2-40B4-BE49-F238E27FC236}">
                  <a16:creationId xmlns:a16="http://schemas.microsoft.com/office/drawing/2014/main" id="{872EDB76-B0BE-4F08-A6D3-D0F795C95CB9}"/>
                </a:ext>
              </a:extLst>
            </p:cNvPr>
            <p:cNvSpPr>
              <a:spLocks/>
            </p:cNvSpPr>
            <p:nvPr/>
          </p:nvSpPr>
          <p:spPr bwMode="gray">
            <a:xfrm>
              <a:off x="6394033" y="5097506"/>
              <a:ext cx="151507" cy="191377"/>
            </a:xfrm>
            <a:custGeom>
              <a:avLst/>
              <a:gdLst>
                <a:gd name="T0" fmla="*/ 235 w 286"/>
                <a:gd name="T1" fmla="*/ 234 h 361"/>
                <a:gd name="T2" fmla="*/ 236 w 286"/>
                <a:gd name="T3" fmla="*/ 235 h 361"/>
                <a:gd name="T4" fmla="*/ 244 w 286"/>
                <a:gd name="T5" fmla="*/ 236 h 361"/>
                <a:gd name="T6" fmla="*/ 249 w 286"/>
                <a:gd name="T7" fmla="*/ 236 h 361"/>
                <a:gd name="T8" fmla="*/ 264 w 286"/>
                <a:gd name="T9" fmla="*/ 237 h 361"/>
                <a:gd name="T10" fmla="*/ 262 w 286"/>
                <a:gd name="T11" fmla="*/ 212 h 361"/>
                <a:gd name="T12" fmla="*/ 264 w 286"/>
                <a:gd name="T13" fmla="*/ 193 h 361"/>
                <a:gd name="T14" fmla="*/ 268 w 286"/>
                <a:gd name="T15" fmla="*/ 178 h 361"/>
                <a:gd name="T16" fmla="*/ 271 w 286"/>
                <a:gd name="T17" fmla="*/ 166 h 361"/>
                <a:gd name="T18" fmla="*/ 277 w 286"/>
                <a:gd name="T19" fmla="*/ 150 h 361"/>
                <a:gd name="T20" fmla="*/ 280 w 286"/>
                <a:gd name="T21" fmla="*/ 142 h 361"/>
                <a:gd name="T22" fmla="*/ 284 w 286"/>
                <a:gd name="T23" fmla="*/ 132 h 361"/>
                <a:gd name="T24" fmla="*/ 282 w 286"/>
                <a:gd name="T25" fmla="*/ 121 h 361"/>
                <a:gd name="T26" fmla="*/ 272 w 286"/>
                <a:gd name="T27" fmla="*/ 126 h 361"/>
                <a:gd name="T28" fmla="*/ 266 w 286"/>
                <a:gd name="T29" fmla="*/ 123 h 361"/>
                <a:gd name="T30" fmla="*/ 254 w 286"/>
                <a:gd name="T31" fmla="*/ 117 h 361"/>
                <a:gd name="T32" fmla="*/ 245 w 286"/>
                <a:gd name="T33" fmla="*/ 116 h 361"/>
                <a:gd name="T34" fmla="*/ 234 w 286"/>
                <a:gd name="T35" fmla="*/ 116 h 361"/>
                <a:gd name="T36" fmla="*/ 225 w 286"/>
                <a:gd name="T37" fmla="*/ 115 h 361"/>
                <a:gd name="T38" fmla="*/ 226 w 286"/>
                <a:gd name="T39" fmla="*/ 104 h 361"/>
                <a:gd name="T40" fmla="*/ 225 w 286"/>
                <a:gd name="T41" fmla="*/ 85 h 361"/>
                <a:gd name="T42" fmla="*/ 212 w 286"/>
                <a:gd name="T43" fmla="*/ 78 h 361"/>
                <a:gd name="T44" fmla="*/ 199 w 286"/>
                <a:gd name="T45" fmla="*/ 80 h 361"/>
                <a:gd name="T46" fmla="*/ 196 w 286"/>
                <a:gd name="T47" fmla="*/ 59 h 361"/>
                <a:gd name="T48" fmla="*/ 188 w 286"/>
                <a:gd name="T49" fmla="*/ 62 h 361"/>
                <a:gd name="T50" fmla="*/ 180 w 286"/>
                <a:gd name="T51" fmla="*/ 52 h 361"/>
                <a:gd name="T52" fmla="*/ 175 w 286"/>
                <a:gd name="T53" fmla="*/ 34 h 361"/>
                <a:gd name="T54" fmla="*/ 169 w 286"/>
                <a:gd name="T55" fmla="*/ 28 h 361"/>
                <a:gd name="T56" fmla="*/ 157 w 286"/>
                <a:gd name="T57" fmla="*/ 30 h 361"/>
                <a:gd name="T58" fmla="*/ 146 w 286"/>
                <a:gd name="T59" fmla="*/ 31 h 361"/>
                <a:gd name="T60" fmla="*/ 135 w 286"/>
                <a:gd name="T61" fmla="*/ 28 h 361"/>
                <a:gd name="T62" fmla="*/ 141 w 286"/>
                <a:gd name="T63" fmla="*/ 16 h 361"/>
                <a:gd name="T64" fmla="*/ 130 w 286"/>
                <a:gd name="T65" fmla="*/ 2 h 361"/>
                <a:gd name="T66" fmla="*/ 119 w 286"/>
                <a:gd name="T67" fmla="*/ 9 h 361"/>
                <a:gd name="T68" fmla="*/ 108 w 286"/>
                <a:gd name="T69" fmla="*/ 18 h 361"/>
                <a:gd name="T70" fmla="*/ 99 w 286"/>
                <a:gd name="T71" fmla="*/ 22 h 361"/>
                <a:gd name="T72" fmla="*/ 92 w 286"/>
                <a:gd name="T73" fmla="*/ 23 h 361"/>
                <a:gd name="T74" fmla="*/ 93 w 286"/>
                <a:gd name="T75" fmla="*/ 29 h 361"/>
                <a:gd name="T76" fmla="*/ 105 w 286"/>
                <a:gd name="T77" fmla="*/ 33 h 361"/>
                <a:gd name="T78" fmla="*/ 104 w 286"/>
                <a:gd name="T79" fmla="*/ 43 h 361"/>
                <a:gd name="T80" fmla="*/ 108 w 286"/>
                <a:gd name="T81" fmla="*/ 54 h 361"/>
                <a:gd name="T82" fmla="*/ 110 w 286"/>
                <a:gd name="T83" fmla="*/ 62 h 361"/>
                <a:gd name="T84" fmla="*/ 102 w 286"/>
                <a:gd name="T85" fmla="*/ 65 h 361"/>
                <a:gd name="T86" fmla="*/ 92 w 286"/>
                <a:gd name="T87" fmla="*/ 68 h 361"/>
                <a:gd name="T88" fmla="*/ 85 w 286"/>
                <a:gd name="T89" fmla="*/ 92 h 361"/>
                <a:gd name="T90" fmla="*/ 52 w 286"/>
                <a:gd name="T91" fmla="*/ 109 h 361"/>
                <a:gd name="T92" fmla="*/ 38 w 286"/>
                <a:gd name="T93" fmla="*/ 125 h 361"/>
                <a:gd name="T94" fmla="*/ 19 w 286"/>
                <a:gd name="T95" fmla="*/ 127 h 361"/>
                <a:gd name="T96" fmla="*/ 4 w 286"/>
                <a:gd name="T97" fmla="*/ 141 h 361"/>
                <a:gd name="T98" fmla="*/ 7 w 286"/>
                <a:gd name="T99" fmla="*/ 162 h 361"/>
                <a:gd name="T100" fmla="*/ 12 w 286"/>
                <a:gd name="T101" fmla="*/ 197 h 361"/>
                <a:gd name="T102" fmla="*/ 100 w 286"/>
                <a:gd name="T103" fmla="*/ 312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86" h="361">
                  <a:moveTo>
                    <a:pt x="120" y="290"/>
                  </a:moveTo>
                  <a:cubicBezTo>
                    <a:pt x="132" y="271"/>
                    <a:pt x="158" y="273"/>
                    <a:pt x="158" y="273"/>
                  </a:cubicBezTo>
                  <a:cubicBezTo>
                    <a:pt x="174" y="254"/>
                    <a:pt x="174" y="254"/>
                    <a:pt x="174" y="254"/>
                  </a:cubicBezTo>
                  <a:cubicBezTo>
                    <a:pt x="206" y="286"/>
                    <a:pt x="206" y="286"/>
                    <a:pt x="206" y="286"/>
                  </a:cubicBezTo>
                  <a:cubicBezTo>
                    <a:pt x="235" y="234"/>
                    <a:pt x="235" y="234"/>
                    <a:pt x="235" y="234"/>
                  </a:cubicBezTo>
                  <a:cubicBezTo>
                    <a:pt x="235" y="234"/>
                    <a:pt x="235" y="234"/>
                    <a:pt x="235" y="234"/>
                  </a:cubicBezTo>
                  <a:cubicBezTo>
                    <a:pt x="235" y="234"/>
                    <a:pt x="235" y="234"/>
                    <a:pt x="235" y="234"/>
                  </a:cubicBezTo>
                  <a:cubicBezTo>
                    <a:pt x="235" y="234"/>
                    <a:pt x="235" y="234"/>
                    <a:pt x="235" y="234"/>
                  </a:cubicBezTo>
                  <a:cubicBezTo>
                    <a:pt x="235" y="234"/>
                    <a:pt x="236" y="234"/>
                    <a:pt x="236" y="235"/>
                  </a:cubicBezTo>
                  <a:cubicBezTo>
                    <a:pt x="236" y="235"/>
                    <a:pt x="236" y="235"/>
                    <a:pt x="236" y="235"/>
                  </a:cubicBezTo>
                  <a:cubicBezTo>
                    <a:pt x="237" y="235"/>
                    <a:pt x="237" y="235"/>
                    <a:pt x="237" y="235"/>
                  </a:cubicBezTo>
                  <a:cubicBezTo>
                    <a:pt x="237" y="235"/>
                    <a:pt x="237" y="235"/>
                    <a:pt x="238" y="235"/>
                  </a:cubicBezTo>
                  <a:cubicBezTo>
                    <a:pt x="238" y="235"/>
                    <a:pt x="238" y="235"/>
                    <a:pt x="239" y="235"/>
                  </a:cubicBezTo>
                  <a:cubicBezTo>
                    <a:pt x="239" y="235"/>
                    <a:pt x="239" y="235"/>
                    <a:pt x="239" y="235"/>
                  </a:cubicBezTo>
                  <a:cubicBezTo>
                    <a:pt x="240" y="235"/>
                    <a:pt x="242" y="236"/>
                    <a:pt x="244" y="236"/>
                  </a:cubicBezTo>
                  <a:cubicBezTo>
                    <a:pt x="244" y="236"/>
                    <a:pt x="244" y="236"/>
                    <a:pt x="244" y="236"/>
                  </a:cubicBezTo>
                  <a:cubicBezTo>
                    <a:pt x="245" y="236"/>
                    <a:pt x="245" y="236"/>
                    <a:pt x="246" y="236"/>
                  </a:cubicBezTo>
                  <a:cubicBezTo>
                    <a:pt x="246" y="236"/>
                    <a:pt x="246" y="236"/>
                    <a:pt x="246" y="236"/>
                  </a:cubicBezTo>
                  <a:cubicBezTo>
                    <a:pt x="247" y="236"/>
                    <a:pt x="248" y="236"/>
                    <a:pt x="248" y="236"/>
                  </a:cubicBezTo>
                  <a:cubicBezTo>
                    <a:pt x="248" y="236"/>
                    <a:pt x="249" y="236"/>
                    <a:pt x="249" y="236"/>
                  </a:cubicBezTo>
                  <a:cubicBezTo>
                    <a:pt x="252" y="237"/>
                    <a:pt x="255" y="237"/>
                    <a:pt x="258" y="237"/>
                  </a:cubicBezTo>
                  <a:cubicBezTo>
                    <a:pt x="258" y="237"/>
                    <a:pt x="259" y="237"/>
                    <a:pt x="259" y="237"/>
                  </a:cubicBezTo>
                  <a:cubicBezTo>
                    <a:pt x="259" y="237"/>
                    <a:pt x="260" y="237"/>
                    <a:pt x="261" y="237"/>
                  </a:cubicBezTo>
                  <a:cubicBezTo>
                    <a:pt x="261" y="237"/>
                    <a:pt x="261" y="237"/>
                    <a:pt x="262" y="237"/>
                  </a:cubicBezTo>
                  <a:cubicBezTo>
                    <a:pt x="262" y="237"/>
                    <a:pt x="263" y="237"/>
                    <a:pt x="264" y="237"/>
                  </a:cubicBezTo>
                  <a:cubicBezTo>
                    <a:pt x="264" y="237"/>
                    <a:pt x="264" y="237"/>
                    <a:pt x="264" y="237"/>
                  </a:cubicBezTo>
                  <a:cubicBezTo>
                    <a:pt x="264" y="225"/>
                    <a:pt x="264" y="225"/>
                    <a:pt x="264" y="225"/>
                  </a:cubicBezTo>
                  <a:cubicBezTo>
                    <a:pt x="264" y="220"/>
                    <a:pt x="264" y="220"/>
                    <a:pt x="264" y="220"/>
                  </a:cubicBezTo>
                  <a:cubicBezTo>
                    <a:pt x="263" y="214"/>
                    <a:pt x="263" y="214"/>
                    <a:pt x="263" y="214"/>
                  </a:cubicBezTo>
                  <a:cubicBezTo>
                    <a:pt x="262" y="212"/>
                    <a:pt x="262" y="212"/>
                    <a:pt x="262" y="212"/>
                  </a:cubicBezTo>
                  <a:cubicBezTo>
                    <a:pt x="261" y="209"/>
                    <a:pt x="261" y="209"/>
                    <a:pt x="261" y="209"/>
                  </a:cubicBezTo>
                  <a:cubicBezTo>
                    <a:pt x="261" y="203"/>
                    <a:pt x="261" y="203"/>
                    <a:pt x="261" y="203"/>
                  </a:cubicBezTo>
                  <a:cubicBezTo>
                    <a:pt x="262" y="198"/>
                    <a:pt x="262" y="198"/>
                    <a:pt x="262" y="198"/>
                  </a:cubicBezTo>
                  <a:cubicBezTo>
                    <a:pt x="263" y="196"/>
                    <a:pt x="263" y="196"/>
                    <a:pt x="263" y="196"/>
                  </a:cubicBezTo>
                  <a:cubicBezTo>
                    <a:pt x="264" y="193"/>
                    <a:pt x="264" y="193"/>
                    <a:pt x="264" y="193"/>
                  </a:cubicBezTo>
                  <a:cubicBezTo>
                    <a:pt x="266" y="191"/>
                    <a:pt x="266" y="191"/>
                    <a:pt x="266" y="191"/>
                  </a:cubicBezTo>
                  <a:cubicBezTo>
                    <a:pt x="267" y="187"/>
                    <a:pt x="267" y="187"/>
                    <a:pt x="267" y="187"/>
                  </a:cubicBezTo>
                  <a:cubicBezTo>
                    <a:pt x="268" y="185"/>
                    <a:pt x="268" y="185"/>
                    <a:pt x="268" y="185"/>
                  </a:cubicBezTo>
                  <a:cubicBezTo>
                    <a:pt x="268" y="182"/>
                    <a:pt x="268" y="182"/>
                    <a:pt x="268" y="182"/>
                  </a:cubicBezTo>
                  <a:cubicBezTo>
                    <a:pt x="268" y="178"/>
                    <a:pt x="268" y="178"/>
                    <a:pt x="268" y="178"/>
                  </a:cubicBezTo>
                  <a:cubicBezTo>
                    <a:pt x="267" y="176"/>
                    <a:pt x="267" y="176"/>
                    <a:pt x="267" y="176"/>
                  </a:cubicBezTo>
                  <a:cubicBezTo>
                    <a:pt x="267" y="175"/>
                    <a:pt x="267" y="175"/>
                    <a:pt x="267" y="175"/>
                  </a:cubicBezTo>
                  <a:cubicBezTo>
                    <a:pt x="268" y="172"/>
                    <a:pt x="268" y="172"/>
                    <a:pt x="268" y="172"/>
                  </a:cubicBezTo>
                  <a:cubicBezTo>
                    <a:pt x="268" y="172"/>
                    <a:pt x="268" y="170"/>
                    <a:pt x="269" y="168"/>
                  </a:cubicBezTo>
                  <a:cubicBezTo>
                    <a:pt x="270" y="167"/>
                    <a:pt x="271" y="166"/>
                    <a:pt x="271" y="166"/>
                  </a:cubicBezTo>
                  <a:cubicBezTo>
                    <a:pt x="273" y="164"/>
                    <a:pt x="273" y="164"/>
                    <a:pt x="273" y="164"/>
                  </a:cubicBezTo>
                  <a:cubicBezTo>
                    <a:pt x="274" y="162"/>
                    <a:pt x="274" y="162"/>
                    <a:pt x="274" y="162"/>
                  </a:cubicBezTo>
                  <a:cubicBezTo>
                    <a:pt x="275" y="159"/>
                    <a:pt x="275" y="159"/>
                    <a:pt x="275" y="159"/>
                  </a:cubicBezTo>
                  <a:cubicBezTo>
                    <a:pt x="275" y="153"/>
                    <a:pt x="275" y="153"/>
                    <a:pt x="275" y="153"/>
                  </a:cubicBezTo>
                  <a:cubicBezTo>
                    <a:pt x="277" y="150"/>
                    <a:pt x="277" y="150"/>
                    <a:pt x="277" y="150"/>
                  </a:cubicBezTo>
                  <a:cubicBezTo>
                    <a:pt x="280" y="149"/>
                    <a:pt x="280" y="149"/>
                    <a:pt x="280" y="149"/>
                  </a:cubicBezTo>
                  <a:cubicBezTo>
                    <a:pt x="281" y="147"/>
                    <a:pt x="281" y="147"/>
                    <a:pt x="281" y="147"/>
                  </a:cubicBezTo>
                  <a:cubicBezTo>
                    <a:pt x="281" y="146"/>
                    <a:pt x="281" y="146"/>
                    <a:pt x="281" y="146"/>
                  </a:cubicBezTo>
                  <a:cubicBezTo>
                    <a:pt x="280" y="144"/>
                    <a:pt x="280" y="144"/>
                    <a:pt x="280" y="144"/>
                  </a:cubicBezTo>
                  <a:cubicBezTo>
                    <a:pt x="280" y="142"/>
                    <a:pt x="280" y="142"/>
                    <a:pt x="280" y="142"/>
                  </a:cubicBezTo>
                  <a:cubicBezTo>
                    <a:pt x="281" y="140"/>
                    <a:pt x="281" y="140"/>
                    <a:pt x="281" y="140"/>
                  </a:cubicBezTo>
                  <a:cubicBezTo>
                    <a:pt x="283" y="139"/>
                    <a:pt x="283" y="139"/>
                    <a:pt x="283" y="139"/>
                  </a:cubicBezTo>
                  <a:cubicBezTo>
                    <a:pt x="283" y="136"/>
                    <a:pt x="283" y="136"/>
                    <a:pt x="283" y="136"/>
                  </a:cubicBezTo>
                  <a:cubicBezTo>
                    <a:pt x="282" y="133"/>
                    <a:pt x="282" y="133"/>
                    <a:pt x="282" y="133"/>
                  </a:cubicBezTo>
                  <a:cubicBezTo>
                    <a:pt x="284" y="132"/>
                    <a:pt x="284" y="132"/>
                    <a:pt x="284" y="132"/>
                  </a:cubicBezTo>
                  <a:cubicBezTo>
                    <a:pt x="286" y="130"/>
                    <a:pt x="286" y="130"/>
                    <a:pt x="286" y="130"/>
                  </a:cubicBezTo>
                  <a:cubicBezTo>
                    <a:pt x="286" y="127"/>
                    <a:pt x="286" y="127"/>
                    <a:pt x="286" y="127"/>
                  </a:cubicBezTo>
                  <a:cubicBezTo>
                    <a:pt x="285" y="124"/>
                    <a:pt x="285" y="124"/>
                    <a:pt x="285" y="124"/>
                  </a:cubicBezTo>
                  <a:cubicBezTo>
                    <a:pt x="284" y="123"/>
                    <a:pt x="284" y="123"/>
                    <a:pt x="284" y="123"/>
                  </a:cubicBezTo>
                  <a:cubicBezTo>
                    <a:pt x="282" y="121"/>
                    <a:pt x="282" y="121"/>
                    <a:pt x="282" y="121"/>
                  </a:cubicBezTo>
                  <a:cubicBezTo>
                    <a:pt x="280" y="120"/>
                    <a:pt x="280" y="120"/>
                    <a:pt x="280" y="120"/>
                  </a:cubicBezTo>
                  <a:cubicBezTo>
                    <a:pt x="278" y="120"/>
                    <a:pt x="278" y="120"/>
                    <a:pt x="278" y="120"/>
                  </a:cubicBezTo>
                  <a:cubicBezTo>
                    <a:pt x="275" y="121"/>
                    <a:pt x="275" y="121"/>
                    <a:pt x="275" y="121"/>
                  </a:cubicBezTo>
                  <a:cubicBezTo>
                    <a:pt x="273" y="123"/>
                    <a:pt x="273" y="123"/>
                    <a:pt x="273" y="123"/>
                  </a:cubicBezTo>
                  <a:cubicBezTo>
                    <a:pt x="272" y="126"/>
                    <a:pt x="272" y="126"/>
                    <a:pt x="272" y="126"/>
                  </a:cubicBezTo>
                  <a:cubicBezTo>
                    <a:pt x="271" y="128"/>
                    <a:pt x="271" y="128"/>
                    <a:pt x="271" y="128"/>
                  </a:cubicBezTo>
                  <a:cubicBezTo>
                    <a:pt x="269" y="130"/>
                    <a:pt x="269" y="130"/>
                    <a:pt x="269" y="130"/>
                  </a:cubicBezTo>
                  <a:cubicBezTo>
                    <a:pt x="268" y="130"/>
                    <a:pt x="268" y="130"/>
                    <a:pt x="268" y="130"/>
                  </a:cubicBezTo>
                  <a:cubicBezTo>
                    <a:pt x="267" y="125"/>
                    <a:pt x="267" y="125"/>
                    <a:pt x="267" y="125"/>
                  </a:cubicBezTo>
                  <a:cubicBezTo>
                    <a:pt x="266" y="123"/>
                    <a:pt x="266" y="123"/>
                    <a:pt x="266" y="123"/>
                  </a:cubicBezTo>
                  <a:cubicBezTo>
                    <a:pt x="263" y="122"/>
                    <a:pt x="263" y="122"/>
                    <a:pt x="263" y="122"/>
                  </a:cubicBezTo>
                  <a:cubicBezTo>
                    <a:pt x="261" y="120"/>
                    <a:pt x="261" y="120"/>
                    <a:pt x="261" y="120"/>
                  </a:cubicBezTo>
                  <a:cubicBezTo>
                    <a:pt x="259" y="120"/>
                    <a:pt x="259" y="120"/>
                    <a:pt x="259" y="120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54" y="117"/>
                    <a:pt x="254" y="117"/>
                    <a:pt x="254" y="117"/>
                  </a:cubicBezTo>
                  <a:cubicBezTo>
                    <a:pt x="253" y="115"/>
                    <a:pt x="253" y="115"/>
                    <a:pt x="253" y="115"/>
                  </a:cubicBezTo>
                  <a:cubicBezTo>
                    <a:pt x="251" y="114"/>
                    <a:pt x="251" y="114"/>
                    <a:pt x="251" y="114"/>
                  </a:cubicBezTo>
                  <a:cubicBezTo>
                    <a:pt x="249" y="115"/>
                    <a:pt x="249" y="115"/>
                    <a:pt x="249" y="115"/>
                  </a:cubicBezTo>
                  <a:cubicBezTo>
                    <a:pt x="247" y="116"/>
                    <a:pt x="247" y="116"/>
                    <a:pt x="247" y="116"/>
                  </a:cubicBezTo>
                  <a:cubicBezTo>
                    <a:pt x="245" y="116"/>
                    <a:pt x="245" y="116"/>
                    <a:pt x="245" y="116"/>
                  </a:cubicBezTo>
                  <a:cubicBezTo>
                    <a:pt x="243" y="115"/>
                    <a:pt x="243" y="115"/>
                    <a:pt x="243" y="115"/>
                  </a:cubicBezTo>
                  <a:cubicBezTo>
                    <a:pt x="241" y="115"/>
                    <a:pt x="241" y="115"/>
                    <a:pt x="241" y="115"/>
                  </a:cubicBezTo>
                  <a:cubicBezTo>
                    <a:pt x="239" y="116"/>
                    <a:pt x="239" y="116"/>
                    <a:pt x="239" y="116"/>
                  </a:cubicBezTo>
                  <a:cubicBezTo>
                    <a:pt x="237" y="117"/>
                    <a:pt x="237" y="117"/>
                    <a:pt x="237" y="117"/>
                  </a:cubicBezTo>
                  <a:cubicBezTo>
                    <a:pt x="234" y="116"/>
                    <a:pt x="234" y="116"/>
                    <a:pt x="234" y="116"/>
                  </a:cubicBezTo>
                  <a:cubicBezTo>
                    <a:pt x="232" y="115"/>
                    <a:pt x="232" y="115"/>
                    <a:pt x="232" y="115"/>
                  </a:cubicBezTo>
                  <a:cubicBezTo>
                    <a:pt x="229" y="117"/>
                    <a:pt x="229" y="117"/>
                    <a:pt x="229" y="117"/>
                  </a:cubicBezTo>
                  <a:cubicBezTo>
                    <a:pt x="227" y="118"/>
                    <a:pt x="227" y="118"/>
                    <a:pt x="227" y="118"/>
                  </a:cubicBezTo>
                  <a:cubicBezTo>
                    <a:pt x="225" y="117"/>
                    <a:pt x="225" y="117"/>
                    <a:pt x="225" y="117"/>
                  </a:cubicBezTo>
                  <a:cubicBezTo>
                    <a:pt x="225" y="115"/>
                    <a:pt x="225" y="115"/>
                    <a:pt x="225" y="115"/>
                  </a:cubicBezTo>
                  <a:cubicBezTo>
                    <a:pt x="226" y="112"/>
                    <a:pt x="226" y="112"/>
                    <a:pt x="226" y="112"/>
                  </a:cubicBezTo>
                  <a:cubicBezTo>
                    <a:pt x="227" y="110"/>
                    <a:pt x="227" y="110"/>
                    <a:pt x="227" y="110"/>
                  </a:cubicBezTo>
                  <a:cubicBezTo>
                    <a:pt x="226" y="109"/>
                    <a:pt x="226" y="109"/>
                    <a:pt x="226" y="109"/>
                  </a:cubicBezTo>
                  <a:cubicBezTo>
                    <a:pt x="224" y="106"/>
                    <a:pt x="224" y="106"/>
                    <a:pt x="224" y="106"/>
                  </a:cubicBezTo>
                  <a:cubicBezTo>
                    <a:pt x="226" y="104"/>
                    <a:pt x="226" y="104"/>
                    <a:pt x="226" y="104"/>
                  </a:cubicBezTo>
                  <a:cubicBezTo>
                    <a:pt x="227" y="101"/>
                    <a:pt x="227" y="101"/>
                    <a:pt x="227" y="101"/>
                  </a:cubicBezTo>
                  <a:cubicBezTo>
                    <a:pt x="228" y="97"/>
                    <a:pt x="228" y="97"/>
                    <a:pt x="228" y="97"/>
                  </a:cubicBezTo>
                  <a:cubicBezTo>
                    <a:pt x="228" y="88"/>
                    <a:pt x="228" y="88"/>
                    <a:pt x="228" y="88"/>
                  </a:cubicBezTo>
                  <a:cubicBezTo>
                    <a:pt x="227" y="86"/>
                    <a:pt x="227" y="86"/>
                    <a:pt x="227" y="86"/>
                  </a:cubicBezTo>
                  <a:cubicBezTo>
                    <a:pt x="225" y="85"/>
                    <a:pt x="225" y="85"/>
                    <a:pt x="225" y="85"/>
                  </a:cubicBezTo>
                  <a:cubicBezTo>
                    <a:pt x="224" y="85"/>
                    <a:pt x="224" y="85"/>
                    <a:pt x="224" y="85"/>
                  </a:cubicBezTo>
                  <a:cubicBezTo>
                    <a:pt x="220" y="84"/>
                    <a:pt x="220" y="84"/>
                    <a:pt x="220" y="84"/>
                  </a:cubicBezTo>
                  <a:cubicBezTo>
                    <a:pt x="217" y="81"/>
                    <a:pt x="217" y="81"/>
                    <a:pt x="217" y="81"/>
                  </a:cubicBezTo>
                  <a:cubicBezTo>
                    <a:pt x="214" y="80"/>
                    <a:pt x="214" y="80"/>
                    <a:pt x="214" y="80"/>
                  </a:cubicBezTo>
                  <a:cubicBezTo>
                    <a:pt x="212" y="78"/>
                    <a:pt x="212" y="78"/>
                    <a:pt x="212" y="78"/>
                  </a:cubicBezTo>
                  <a:cubicBezTo>
                    <a:pt x="209" y="78"/>
                    <a:pt x="209" y="78"/>
                    <a:pt x="209" y="78"/>
                  </a:cubicBezTo>
                  <a:cubicBezTo>
                    <a:pt x="207" y="79"/>
                    <a:pt x="207" y="79"/>
                    <a:pt x="207" y="79"/>
                  </a:cubicBezTo>
                  <a:cubicBezTo>
                    <a:pt x="203" y="81"/>
                    <a:pt x="203" y="81"/>
                    <a:pt x="203" y="81"/>
                  </a:cubicBezTo>
                  <a:cubicBezTo>
                    <a:pt x="201" y="80"/>
                    <a:pt x="201" y="80"/>
                    <a:pt x="201" y="80"/>
                  </a:cubicBezTo>
                  <a:cubicBezTo>
                    <a:pt x="199" y="80"/>
                    <a:pt x="199" y="80"/>
                    <a:pt x="199" y="80"/>
                  </a:cubicBezTo>
                  <a:cubicBezTo>
                    <a:pt x="199" y="77"/>
                    <a:pt x="199" y="77"/>
                    <a:pt x="199" y="77"/>
                  </a:cubicBezTo>
                  <a:cubicBezTo>
                    <a:pt x="198" y="72"/>
                    <a:pt x="198" y="72"/>
                    <a:pt x="198" y="72"/>
                  </a:cubicBezTo>
                  <a:cubicBezTo>
                    <a:pt x="198" y="67"/>
                    <a:pt x="198" y="67"/>
                    <a:pt x="198" y="67"/>
                  </a:cubicBezTo>
                  <a:cubicBezTo>
                    <a:pt x="197" y="63"/>
                    <a:pt x="197" y="63"/>
                    <a:pt x="197" y="63"/>
                  </a:cubicBezTo>
                  <a:cubicBezTo>
                    <a:pt x="196" y="59"/>
                    <a:pt x="196" y="59"/>
                    <a:pt x="196" y="59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2" y="56"/>
                    <a:pt x="192" y="56"/>
                    <a:pt x="192" y="56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8" y="59"/>
                    <a:pt x="188" y="59"/>
                    <a:pt x="188" y="59"/>
                  </a:cubicBezTo>
                  <a:cubicBezTo>
                    <a:pt x="188" y="62"/>
                    <a:pt x="188" y="62"/>
                    <a:pt x="188" y="62"/>
                  </a:cubicBezTo>
                  <a:cubicBezTo>
                    <a:pt x="187" y="65"/>
                    <a:pt x="187" y="65"/>
                    <a:pt x="187" y="65"/>
                  </a:cubicBezTo>
                  <a:cubicBezTo>
                    <a:pt x="185" y="64"/>
                    <a:pt x="185" y="64"/>
                    <a:pt x="185" y="64"/>
                  </a:cubicBezTo>
                  <a:cubicBezTo>
                    <a:pt x="183" y="63"/>
                    <a:pt x="183" y="63"/>
                    <a:pt x="183" y="63"/>
                  </a:cubicBezTo>
                  <a:cubicBezTo>
                    <a:pt x="181" y="58"/>
                    <a:pt x="181" y="58"/>
                    <a:pt x="181" y="58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6"/>
                    <a:pt x="179" y="36"/>
                    <a:pt x="179" y="36"/>
                  </a:cubicBezTo>
                  <a:cubicBezTo>
                    <a:pt x="178" y="33"/>
                    <a:pt x="178" y="33"/>
                    <a:pt x="178" y="33"/>
                  </a:cubicBezTo>
                  <a:cubicBezTo>
                    <a:pt x="175" y="34"/>
                    <a:pt x="175" y="34"/>
                    <a:pt x="175" y="34"/>
                  </a:cubicBezTo>
                  <a:cubicBezTo>
                    <a:pt x="172" y="36"/>
                    <a:pt x="172" y="36"/>
                    <a:pt x="172" y="36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69" y="34"/>
                    <a:pt x="169" y="34"/>
                    <a:pt x="169" y="34"/>
                  </a:cubicBezTo>
                  <a:cubicBezTo>
                    <a:pt x="171" y="28"/>
                    <a:pt x="171" y="28"/>
                    <a:pt x="171" y="28"/>
                  </a:cubicBezTo>
                  <a:cubicBezTo>
                    <a:pt x="169" y="28"/>
                    <a:pt x="169" y="28"/>
                    <a:pt x="169" y="28"/>
                  </a:cubicBezTo>
                  <a:cubicBezTo>
                    <a:pt x="167" y="29"/>
                    <a:pt x="167" y="29"/>
                    <a:pt x="167" y="29"/>
                  </a:cubicBezTo>
                  <a:cubicBezTo>
                    <a:pt x="165" y="31"/>
                    <a:pt x="165" y="31"/>
                    <a:pt x="165" y="31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57" y="30"/>
                    <a:pt x="157" y="30"/>
                    <a:pt x="157" y="30"/>
                  </a:cubicBezTo>
                  <a:cubicBezTo>
                    <a:pt x="154" y="32"/>
                    <a:pt x="154" y="32"/>
                    <a:pt x="154" y="32"/>
                  </a:cubicBezTo>
                  <a:cubicBezTo>
                    <a:pt x="153" y="34"/>
                    <a:pt x="153" y="34"/>
                    <a:pt x="153" y="34"/>
                  </a:cubicBezTo>
                  <a:cubicBezTo>
                    <a:pt x="150" y="34"/>
                    <a:pt x="150" y="34"/>
                    <a:pt x="150" y="34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46" y="31"/>
                    <a:pt x="146" y="31"/>
                    <a:pt x="146" y="31"/>
                  </a:cubicBezTo>
                  <a:cubicBezTo>
                    <a:pt x="145" y="31"/>
                    <a:pt x="145" y="31"/>
                    <a:pt x="145" y="31"/>
                  </a:cubicBezTo>
                  <a:cubicBezTo>
                    <a:pt x="141" y="31"/>
                    <a:pt x="141" y="31"/>
                    <a:pt x="141" y="31"/>
                  </a:cubicBezTo>
                  <a:cubicBezTo>
                    <a:pt x="138" y="32"/>
                    <a:pt x="138" y="32"/>
                    <a:pt x="138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35" y="28"/>
                    <a:pt x="135" y="28"/>
                    <a:pt x="135" y="28"/>
                  </a:cubicBezTo>
                  <a:cubicBezTo>
                    <a:pt x="135" y="25"/>
                    <a:pt x="135" y="25"/>
                    <a:pt x="135" y="25"/>
                  </a:cubicBezTo>
                  <a:cubicBezTo>
                    <a:pt x="138" y="23"/>
                    <a:pt x="138" y="23"/>
                    <a:pt x="138" y="23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2" y="18"/>
                    <a:pt x="142" y="18"/>
                    <a:pt x="142" y="18"/>
                  </a:cubicBezTo>
                  <a:cubicBezTo>
                    <a:pt x="141" y="16"/>
                    <a:pt x="141" y="16"/>
                    <a:pt x="141" y="16"/>
                  </a:cubicBezTo>
                  <a:cubicBezTo>
                    <a:pt x="139" y="13"/>
                    <a:pt x="139" y="13"/>
                    <a:pt x="139" y="13"/>
                  </a:cubicBezTo>
                  <a:cubicBezTo>
                    <a:pt x="137" y="10"/>
                    <a:pt x="137" y="10"/>
                    <a:pt x="137" y="10"/>
                  </a:cubicBezTo>
                  <a:cubicBezTo>
                    <a:pt x="135" y="8"/>
                    <a:pt x="135" y="8"/>
                    <a:pt x="135" y="8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21" y="2"/>
                    <a:pt x="121" y="2"/>
                    <a:pt x="121" y="2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9" y="9"/>
                    <a:pt x="119" y="9"/>
                    <a:pt x="119" y="9"/>
                  </a:cubicBezTo>
                  <a:cubicBezTo>
                    <a:pt x="118" y="10"/>
                    <a:pt x="118" y="10"/>
                    <a:pt x="118" y="10"/>
                  </a:cubicBezTo>
                  <a:cubicBezTo>
                    <a:pt x="116" y="13"/>
                    <a:pt x="116" y="13"/>
                    <a:pt x="116" y="13"/>
                  </a:cubicBezTo>
                  <a:cubicBezTo>
                    <a:pt x="113" y="14"/>
                    <a:pt x="113" y="14"/>
                    <a:pt x="113" y="14"/>
                  </a:cubicBezTo>
                  <a:cubicBezTo>
                    <a:pt x="110" y="16"/>
                    <a:pt x="110" y="16"/>
                    <a:pt x="110" y="16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6" y="24"/>
                    <a:pt x="106" y="24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4"/>
                    <a:pt x="94" y="24"/>
                    <a:pt x="94" y="24"/>
                  </a:cubicBezTo>
                  <a:cubicBezTo>
                    <a:pt x="92" y="23"/>
                    <a:pt x="92" y="23"/>
                    <a:pt x="92" y="23"/>
                  </a:cubicBezTo>
                  <a:cubicBezTo>
                    <a:pt x="89" y="24"/>
                    <a:pt x="89" y="24"/>
                    <a:pt x="89" y="24"/>
                  </a:cubicBezTo>
                  <a:cubicBezTo>
                    <a:pt x="89" y="26"/>
                    <a:pt x="89" y="26"/>
                    <a:pt x="89" y="26"/>
                  </a:cubicBezTo>
                  <a:cubicBezTo>
                    <a:pt x="91" y="27"/>
                    <a:pt x="91" y="27"/>
                    <a:pt x="91" y="27"/>
                  </a:cubicBezTo>
                  <a:cubicBezTo>
                    <a:pt x="93" y="28"/>
                    <a:pt x="93" y="28"/>
                    <a:pt x="93" y="28"/>
                  </a:cubicBezTo>
                  <a:cubicBezTo>
                    <a:pt x="93" y="29"/>
                    <a:pt x="93" y="29"/>
                    <a:pt x="93" y="29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6" y="32"/>
                    <a:pt x="96" y="32"/>
                    <a:pt x="96" y="32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6" y="38"/>
                    <a:pt x="106" y="38"/>
                    <a:pt x="106" y="38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3"/>
                    <a:pt x="104" y="43"/>
                    <a:pt x="104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9" y="46"/>
                    <a:pt x="109" y="46"/>
                    <a:pt x="109" y="46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08" y="54"/>
                    <a:pt x="108" y="54"/>
                    <a:pt x="108" y="54"/>
                  </a:cubicBezTo>
                  <a:cubicBezTo>
                    <a:pt x="107" y="55"/>
                    <a:pt x="107" y="55"/>
                    <a:pt x="107" y="55"/>
                  </a:cubicBezTo>
                  <a:cubicBezTo>
                    <a:pt x="107" y="56"/>
                    <a:pt x="107" y="56"/>
                    <a:pt x="107" y="56"/>
                  </a:cubicBezTo>
                  <a:cubicBezTo>
                    <a:pt x="110" y="58"/>
                    <a:pt x="110" y="58"/>
                    <a:pt x="110" y="58"/>
                  </a:cubicBezTo>
                  <a:cubicBezTo>
                    <a:pt x="111" y="60"/>
                    <a:pt x="111" y="60"/>
                    <a:pt x="111" y="60"/>
                  </a:cubicBezTo>
                  <a:cubicBezTo>
                    <a:pt x="110" y="62"/>
                    <a:pt x="110" y="62"/>
                    <a:pt x="110" y="62"/>
                  </a:cubicBezTo>
                  <a:cubicBezTo>
                    <a:pt x="108" y="63"/>
                    <a:pt x="108" y="63"/>
                    <a:pt x="108" y="63"/>
                  </a:cubicBezTo>
                  <a:cubicBezTo>
                    <a:pt x="106" y="63"/>
                    <a:pt x="106" y="63"/>
                    <a:pt x="106" y="63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3" y="66"/>
                    <a:pt x="103" y="66"/>
                    <a:pt x="103" y="66"/>
                  </a:cubicBezTo>
                  <a:cubicBezTo>
                    <a:pt x="102" y="65"/>
                    <a:pt x="102" y="65"/>
                    <a:pt x="102" y="65"/>
                  </a:cubicBezTo>
                  <a:cubicBezTo>
                    <a:pt x="102" y="63"/>
                    <a:pt x="102" y="63"/>
                    <a:pt x="102" y="63"/>
                  </a:cubicBezTo>
                  <a:cubicBezTo>
                    <a:pt x="101" y="60"/>
                    <a:pt x="101" y="60"/>
                    <a:pt x="101" y="60"/>
                  </a:cubicBezTo>
                  <a:cubicBezTo>
                    <a:pt x="99" y="59"/>
                    <a:pt x="99" y="59"/>
                    <a:pt x="99" y="59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2" y="68"/>
                    <a:pt x="92" y="68"/>
                    <a:pt x="92" y="68"/>
                  </a:cubicBezTo>
                  <a:cubicBezTo>
                    <a:pt x="88" y="74"/>
                    <a:pt x="88" y="74"/>
                    <a:pt x="88" y="74"/>
                  </a:cubicBezTo>
                  <a:cubicBezTo>
                    <a:pt x="81" y="78"/>
                    <a:pt x="81" y="78"/>
                    <a:pt x="81" y="78"/>
                  </a:cubicBezTo>
                  <a:cubicBezTo>
                    <a:pt x="79" y="84"/>
                    <a:pt x="79" y="84"/>
                    <a:pt x="79" y="84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85" y="92"/>
                    <a:pt x="85" y="92"/>
                    <a:pt x="85" y="92"/>
                  </a:cubicBezTo>
                  <a:cubicBezTo>
                    <a:pt x="83" y="97"/>
                    <a:pt x="83" y="97"/>
                    <a:pt x="83" y="97"/>
                  </a:cubicBezTo>
                  <a:cubicBezTo>
                    <a:pt x="72" y="102"/>
                    <a:pt x="72" y="102"/>
                    <a:pt x="72" y="102"/>
                  </a:cubicBezTo>
                  <a:cubicBezTo>
                    <a:pt x="64" y="104"/>
                    <a:pt x="64" y="104"/>
                    <a:pt x="64" y="104"/>
                  </a:cubicBezTo>
                  <a:cubicBezTo>
                    <a:pt x="54" y="107"/>
                    <a:pt x="54" y="107"/>
                    <a:pt x="54" y="107"/>
                  </a:cubicBezTo>
                  <a:cubicBezTo>
                    <a:pt x="52" y="109"/>
                    <a:pt x="52" y="109"/>
                    <a:pt x="52" y="109"/>
                  </a:cubicBezTo>
                  <a:cubicBezTo>
                    <a:pt x="50" y="111"/>
                    <a:pt x="50" y="111"/>
                    <a:pt x="50" y="111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45" y="117"/>
                    <a:pt x="45" y="117"/>
                    <a:pt x="45" y="117"/>
                  </a:cubicBezTo>
                  <a:cubicBezTo>
                    <a:pt x="39" y="123"/>
                    <a:pt x="39" y="123"/>
                    <a:pt x="39" y="123"/>
                  </a:cubicBezTo>
                  <a:cubicBezTo>
                    <a:pt x="38" y="125"/>
                    <a:pt x="38" y="125"/>
                    <a:pt x="38" y="125"/>
                  </a:cubicBezTo>
                  <a:cubicBezTo>
                    <a:pt x="37" y="126"/>
                    <a:pt x="37" y="126"/>
                    <a:pt x="37" y="126"/>
                  </a:cubicBezTo>
                  <a:cubicBezTo>
                    <a:pt x="36" y="126"/>
                    <a:pt x="36" y="126"/>
                    <a:pt x="36" y="126"/>
                  </a:cubicBezTo>
                  <a:cubicBezTo>
                    <a:pt x="34" y="129"/>
                    <a:pt x="34" y="129"/>
                    <a:pt x="34" y="129"/>
                  </a:cubicBezTo>
                  <a:cubicBezTo>
                    <a:pt x="28" y="128"/>
                    <a:pt x="28" y="128"/>
                    <a:pt x="28" y="128"/>
                  </a:cubicBezTo>
                  <a:cubicBezTo>
                    <a:pt x="19" y="127"/>
                    <a:pt x="19" y="127"/>
                    <a:pt x="19" y="127"/>
                  </a:cubicBezTo>
                  <a:cubicBezTo>
                    <a:pt x="10" y="125"/>
                    <a:pt x="10" y="125"/>
                    <a:pt x="10" y="125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2" y="138"/>
                    <a:pt x="2" y="138"/>
                    <a:pt x="2" y="138"/>
                  </a:cubicBezTo>
                  <a:cubicBezTo>
                    <a:pt x="4" y="141"/>
                    <a:pt x="4" y="141"/>
                    <a:pt x="4" y="141"/>
                  </a:cubicBezTo>
                  <a:cubicBezTo>
                    <a:pt x="10" y="144"/>
                    <a:pt x="10" y="144"/>
                    <a:pt x="10" y="144"/>
                  </a:cubicBezTo>
                  <a:cubicBezTo>
                    <a:pt x="15" y="148"/>
                    <a:pt x="15" y="148"/>
                    <a:pt x="15" y="148"/>
                  </a:cubicBezTo>
                  <a:cubicBezTo>
                    <a:pt x="15" y="156"/>
                    <a:pt x="15" y="156"/>
                    <a:pt x="15" y="156"/>
                  </a:cubicBezTo>
                  <a:cubicBezTo>
                    <a:pt x="12" y="159"/>
                    <a:pt x="12" y="159"/>
                    <a:pt x="12" y="159"/>
                  </a:cubicBezTo>
                  <a:cubicBezTo>
                    <a:pt x="7" y="162"/>
                    <a:pt x="7" y="162"/>
                    <a:pt x="7" y="162"/>
                  </a:cubicBezTo>
                  <a:cubicBezTo>
                    <a:pt x="8" y="170"/>
                    <a:pt x="8" y="170"/>
                    <a:pt x="8" y="170"/>
                  </a:cubicBezTo>
                  <a:cubicBezTo>
                    <a:pt x="8" y="178"/>
                    <a:pt x="8" y="178"/>
                    <a:pt x="8" y="178"/>
                  </a:cubicBezTo>
                  <a:cubicBezTo>
                    <a:pt x="8" y="194"/>
                    <a:pt x="8" y="194"/>
                    <a:pt x="8" y="194"/>
                  </a:cubicBezTo>
                  <a:cubicBezTo>
                    <a:pt x="8" y="194"/>
                    <a:pt x="8" y="194"/>
                    <a:pt x="8" y="194"/>
                  </a:cubicBezTo>
                  <a:cubicBezTo>
                    <a:pt x="9" y="195"/>
                    <a:pt x="11" y="196"/>
                    <a:pt x="12" y="197"/>
                  </a:cubicBezTo>
                  <a:cubicBezTo>
                    <a:pt x="12" y="197"/>
                    <a:pt x="12" y="197"/>
                    <a:pt x="12" y="197"/>
                  </a:cubicBezTo>
                  <a:cubicBezTo>
                    <a:pt x="13" y="199"/>
                    <a:pt x="14" y="200"/>
                    <a:pt x="15" y="201"/>
                  </a:cubicBezTo>
                  <a:cubicBezTo>
                    <a:pt x="22" y="209"/>
                    <a:pt x="25" y="236"/>
                    <a:pt x="25" y="236"/>
                  </a:cubicBezTo>
                  <a:cubicBezTo>
                    <a:pt x="25" y="236"/>
                    <a:pt x="62" y="241"/>
                    <a:pt x="76" y="257"/>
                  </a:cubicBezTo>
                  <a:cubicBezTo>
                    <a:pt x="91" y="273"/>
                    <a:pt x="100" y="312"/>
                    <a:pt x="100" y="312"/>
                  </a:cubicBezTo>
                  <a:cubicBezTo>
                    <a:pt x="90" y="361"/>
                    <a:pt x="90" y="361"/>
                    <a:pt x="90" y="361"/>
                  </a:cubicBezTo>
                  <a:cubicBezTo>
                    <a:pt x="125" y="340"/>
                    <a:pt x="125" y="340"/>
                    <a:pt x="125" y="340"/>
                  </a:cubicBezTo>
                  <a:cubicBezTo>
                    <a:pt x="125" y="340"/>
                    <a:pt x="112" y="305"/>
                    <a:pt x="120" y="29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6" name="Freeform 673">
              <a:extLst>
                <a:ext uri="{FF2B5EF4-FFF2-40B4-BE49-F238E27FC236}">
                  <a16:creationId xmlns:a16="http://schemas.microsoft.com/office/drawing/2014/main" id="{E68AE59B-DFFC-4562-9227-A515131E5C6D}"/>
                </a:ext>
              </a:extLst>
            </p:cNvPr>
            <p:cNvSpPr>
              <a:spLocks/>
            </p:cNvSpPr>
            <p:nvPr/>
          </p:nvSpPr>
          <p:spPr bwMode="gray">
            <a:xfrm>
              <a:off x="6398817" y="5201169"/>
              <a:ext cx="1595" cy="1595"/>
            </a:xfrm>
            <a:custGeom>
              <a:avLst/>
              <a:gdLst>
                <a:gd name="T0" fmla="*/ 4 w 4"/>
                <a:gd name="T1" fmla="*/ 3 h 3"/>
                <a:gd name="T2" fmla="*/ 0 w 4"/>
                <a:gd name="T3" fmla="*/ 0 h 3"/>
                <a:gd name="T4" fmla="*/ 4 w 4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3"/>
                  </a:moveTo>
                  <a:cubicBezTo>
                    <a:pt x="3" y="2"/>
                    <a:pt x="1" y="1"/>
                    <a:pt x="0" y="0"/>
                  </a:cubicBezTo>
                  <a:cubicBezTo>
                    <a:pt x="1" y="1"/>
                    <a:pt x="3" y="2"/>
                    <a:pt x="4" y="3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7" name="Freeform 674">
              <a:extLst>
                <a:ext uri="{FF2B5EF4-FFF2-40B4-BE49-F238E27FC236}">
                  <a16:creationId xmlns:a16="http://schemas.microsoft.com/office/drawing/2014/main" id="{84097C79-CBD4-4928-9FED-5E5E52E64871}"/>
                </a:ext>
              </a:extLst>
            </p:cNvPr>
            <p:cNvSpPr>
              <a:spLocks/>
            </p:cNvSpPr>
            <p:nvPr/>
          </p:nvSpPr>
          <p:spPr bwMode="gray">
            <a:xfrm>
              <a:off x="6400412" y="5202764"/>
              <a:ext cx="1595" cy="1595"/>
            </a:xfrm>
            <a:custGeom>
              <a:avLst/>
              <a:gdLst>
                <a:gd name="T0" fmla="*/ 0 w 3"/>
                <a:gd name="T1" fmla="*/ 0 h 4"/>
                <a:gd name="T2" fmla="*/ 3 w 3"/>
                <a:gd name="T3" fmla="*/ 4 h 4"/>
                <a:gd name="T4" fmla="*/ 0 w 3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cubicBezTo>
                    <a:pt x="1" y="2"/>
                    <a:pt x="2" y="3"/>
                    <a:pt x="3" y="4"/>
                  </a:cubicBezTo>
                  <a:cubicBezTo>
                    <a:pt x="2" y="3"/>
                    <a:pt x="1" y="2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8" name="Freeform 675">
              <a:extLst>
                <a:ext uri="{FF2B5EF4-FFF2-40B4-BE49-F238E27FC236}">
                  <a16:creationId xmlns:a16="http://schemas.microsoft.com/office/drawing/2014/main" id="{9D1B39BF-2F6A-4F78-83ED-21A846688A1F}"/>
                </a:ext>
              </a:extLst>
            </p:cNvPr>
            <p:cNvSpPr>
              <a:spLocks/>
            </p:cNvSpPr>
            <p:nvPr/>
          </p:nvSpPr>
          <p:spPr bwMode="gray">
            <a:xfrm>
              <a:off x="6518428" y="522190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9" name="Freeform 676">
              <a:extLst>
                <a:ext uri="{FF2B5EF4-FFF2-40B4-BE49-F238E27FC236}">
                  <a16:creationId xmlns:a16="http://schemas.microsoft.com/office/drawing/2014/main" id="{EB2856FA-5636-4680-A1D5-D1FA35A54608}"/>
                </a:ext>
              </a:extLst>
            </p:cNvPr>
            <p:cNvSpPr>
              <a:spLocks/>
            </p:cNvSpPr>
            <p:nvPr/>
          </p:nvSpPr>
          <p:spPr bwMode="gray">
            <a:xfrm>
              <a:off x="6520022" y="522190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0" name="Freeform 677">
              <a:extLst>
                <a:ext uri="{FF2B5EF4-FFF2-40B4-BE49-F238E27FC236}">
                  <a16:creationId xmlns:a16="http://schemas.microsoft.com/office/drawing/2014/main" id="{76842089-65EF-4C0D-8D8F-58F8A0FEC1A3}"/>
                </a:ext>
              </a:extLst>
            </p:cNvPr>
            <p:cNvSpPr>
              <a:spLocks/>
            </p:cNvSpPr>
            <p:nvPr/>
          </p:nvSpPr>
          <p:spPr bwMode="gray">
            <a:xfrm>
              <a:off x="6518428" y="522190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1" name="Freeform 678">
              <a:extLst>
                <a:ext uri="{FF2B5EF4-FFF2-40B4-BE49-F238E27FC236}">
                  <a16:creationId xmlns:a16="http://schemas.microsoft.com/office/drawing/2014/main" id="{A4170140-3BCC-4B10-9303-3346862130DC}"/>
                </a:ext>
              </a:extLst>
            </p:cNvPr>
            <p:cNvSpPr>
              <a:spLocks/>
            </p:cNvSpPr>
            <p:nvPr/>
          </p:nvSpPr>
          <p:spPr bwMode="gray">
            <a:xfrm>
              <a:off x="6531186" y="5223497"/>
              <a:ext cx="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2" name="Freeform 679">
              <a:extLst>
                <a:ext uri="{FF2B5EF4-FFF2-40B4-BE49-F238E27FC236}">
                  <a16:creationId xmlns:a16="http://schemas.microsoft.com/office/drawing/2014/main" id="{5DDE7909-E5B2-4D7D-9214-C6362409C174}"/>
                </a:ext>
              </a:extLst>
            </p:cNvPr>
            <p:cNvSpPr>
              <a:spLocks/>
            </p:cNvSpPr>
            <p:nvPr/>
          </p:nvSpPr>
          <p:spPr bwMode="gray">
            <a:xfrm>
              <a:off x="6520022" y="5221901"/>
              <a:ext cx="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3" name="Freeform 680">
              <a:extLst>
                <a:ext uri="{FF2B5EF4-FFF2-40B4-BE49-F238E27FC236}">
                  <a16:creationId xmlns:a16="http://schemas.microsoft.com/office/drawing/2014/main" id="{14641834-A9F0-4135-909D-3CEC77E58B00}"/>
                </a:ext>
              </a:extLst>
            </p:cNvPr>
            <p:cNvSpPr>
              <a:spLocks/>
            </p:cNvSpPr>
            <p:nvPr/>
          </p:nvSpPr>
          <p:spPr bwMode="gray">
            <a:xfrm>
              <a:off x="6532781" y="5223497"/>
              <a:ext cx="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4" name="Freeform 681">
              <a:extLst>
                <a:ext uri="{FF2B5EF4-FFF2-40B4-BE49-F238E27FC236}">
                  <a16:creationId xmlns:a16="http://schemas.microsoft.com/office/drawing/2014/main" id="{FAE990A1-F068-48C6-805B-4CE2EEB5B1BC}"/>
                </a:ext>
              </a:extLst>
            </p:cNvPr>
            <p:cNvSpPr>
              <a:spLocks/>
            </p:cNvSpPr>
            <p:nvPr/>
          </p:nvSpPr>
          <p:spPr bwMode="gray">
            <a:xfrm>
              <a:off x="6534376" y="5223497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5" name="Freeform 682">
              <a:extLst>
                <a:ext uri="{FF2B5EF4-FFF2-40B4-BE49-F238E27FC236}">
                  <a16:creationId xmlns:a16="http://schemas.microsoft.com/office/drawing/2014/main" id="{F627E254-E6D8-48A2-83F5-856D7C1180E3}"/>
                </a:ext>
              </a:extLst>
            </p:cNvPr>
            <p:cNvSpPr>
              <a:spLocks/>
            </p:cNvSpPr>
            <p:nvPr/>
          </p:nvSpPr>
          <p:spPr bwMode="gray">
            <a:xfrm>
              <a:off x="6526401" y="5221901"/>
              <a:ext cx="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6" name="Freeform 683">
              <a:extLst>
                <a:ext uri="{FF2B5EF4-FFF2-40B4-BE49-F238E27FC236}">
                  <a16:creationId xmlns:a16="http://schemas.microsoft.com/office/drawing/2014/main" id="{01B3B0D1-628E-40A3-8177-4960D2FDF543}"/>
                </a:ext>
              </a:extLst>
            </p:cNvPr>
            <p:cNvSpPr>
              <a:spLocks/>
            </p:cNvSpPr>
            <p:nvPr/>
          </p:nvSpPr>
          <p:spPr bwMode="gray">
            <a:xfrm>
              <a:off x="6521618" y="522190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7" name="Freeform 684">
              <a:extLst>
                <a:ext uri="{FF2B5EF4-FFF2-40B4-BE49-F238E27FC236}">
                  <a16:creationId xmlns:a16="http://schemas.microsoft.com/office/drawing/2014/main" id="{1F0D92CD-29DA-4C48-86C2-D8FDAB13FC8B}"/>
                </a:ext>
              </a:extLst>
            </p:cNvPr>
            <p:cNvSpPr>
              <a:spLocks/>
            </p:cNvSpPr>
            <p:nvPr/>
          </p:nvSpPr>
          <p:spPr bwMode="gray">
            <a:xfrm>
              <a:off x="6524807" y="522190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8" name="Freeform 685">
              <a:extLst>
                <a:ext uri="{FF2B5EF4-FFF2-40B4-BE49-F238E27FC236}">
                  <a16:creationId xmlns:a16="http://schemas.microsoft.com/office/drawing/2014/main" id="{4847A18C-C03A-4833-8BD7-BB5395B391C7}"/>
                </a:ext>
              </a:extLst>
            </p:cNvPr>
            <p:cNvSpPr>
              <a:spLocks/>
            </p:cNvSpPr>
            <p:nvPr/>
          </p:nvSpPr>
          <p:spPr bwMode="gray">
            <a:xfrm>
              <a:off x="6523212" y="522190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9" name="Rectangle 686">
              <a:extLst>
                <a:ext uri="{FF2B5EF4-FFF2-40B4-BE49-F238E27FC236}">
                  <a16:creationId xmlns:a16="http://schemas.microsoft.com/office/drawing/2014/main" id="{5CE30F2B-2398-4298-A9E4-58EF12720485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414765" y="5164488"/>
              <a:ext cx="1595" cy="1595"/>
            </a:xfrm>
            <a:prstGeom prst="rect">
              <a:avLst/>
            </a:pr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0" name="Rectangle 687">
              <a:extLst>
                <a:ext uri="{FF2B5EF4-FFF2-40B4-BE49-F238E27FC236}">
                  <a16:creationId xmlns:a16="http://schemas.microsoft.com/office/drawing/2014/main" id="{41B87053-B262-4ACA-AB3B-F815BEA856C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413171" y="5164488"/>
              <a:ext cx="1595" cy="1595"/>
            </a:xfrm>
            <a:prstGeom prst="rect">
              <a:avLst/>
            </a:pr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1" name="Freeform 688">
              <a:extLst>
                <a:ext uri="{FF2B5EF4-FFF2-40B4-BE49-F238E27FC236}">
                  <a16:creationId xmlns:a16="http://schemas.microsoft.com/office/drawing/2014/main" id="{A0C50FC9-3CF0-4DE0-AF56-143B7B730F2D}"/>
                </a:ext>
              </a:extLst>
            </p:cNvPr>
            <p:cNvSpPr>
              <a:spLocks/>
            </p:cNvSpPr>
            <p:nvPr/>
          </p:nvSpPr>
          <p:spPr bwMode="gray">
            <a:xfrm>
              <a:off x="8435388" y="6162838"/>
              <a:ext cx="7975" cy="4785"/>
            </a:xfrm>
            <a:custGeom>
              <a:avLst/>
              <a:gdLst>
                <a:gd name="T0" fmla="*/ 15 w 15"/>
                <a:gd name="T1" fmla="*/ 0 h 10"/>
                <a:gd name="T2" fmla="*/ 2 w 15"/>
                <a:gd name="T3" fmla="*/ 9 h 10"/>
                <a:gd name="T4" fmla="*/ 0 w 15"/>
                <a:gd name="T5" fmla="*/ 10 h 10"/>
                <a:gd name="T6" fmla="*/ 1 w 15"/>
                <a:gd name="T7" fmla="*/ 10 h 10"/>
                <a:gd name="T8" fmla="*/ 15 w 15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0">
                  <a:moveTo>
                    <a:pt x="15" y="0"/>
                  </a:moveTo>
                  <a:cubicBezTo>
                    <a:pt x="2" y="9"/>
                    <a:pt x="2" y="9"/>
                    <a:pt x="2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6" y="6"/>
                    <a:pt x="10" y="3"/>
                    <a:pt x="15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2" name="Freeform 689">
              <a:extLst>
                <a:ext uri="{FF2B5EF4-FFF2-40B4-BE49-F238E27FC236}">
                  <a16:creationId xmlns:a16="http://schemas.microsoft.com/office/drawing/2014/main" id="{CC346DAF-A943-4894-93FF-E61EE4EB4730}"/>
                </a:ext>
              </a:extLst>
            </p:cNvPr>
            <p:cNvSpPr>
              <a:spLocks/>
            </p:cNvSpPr>
            <p:nvPr/>
          </p:nvSpPr>
          <p:spPr bwMode="gray">
            <a:xfrm>
              <a:off x="8062202" y="6068745"/>
              <a:ext cx="82930" cy="98878"/>
            </a:xfrm>
            <a:custGeom>
              <a:avLst/>
              <a:gdLst>
                <a:gd name="T0" fmla="*/ 150 w 155"/>
                <a:gd name="T1" fmla="*/ 182 h 189"/>
                <a:gd name="T2" fmla="*/ 140 w 155"/>
                <a:gd name="T3" fmla="*/ 148 h 189"/>
                <a:gd name="T4" fmla="*/ 155 w 155"/>
                <a:gd name="T5" fmla="*/ 137 h 189"/>
                <a:gd name="T6" fmla="*/ 125 w 155"/>
                <a:gd name="T7" fmla="*/ 70 h 189"/>
                <a:gd name="T8" fmla="*/ 128 w 155"/>
                <a:gd name="T9" fmla="*/ 9 h 189"/>
                <a:gd name="T10" fmla="*/ 109 w 155"/>
                <a:gd name="T11" fmla="*/ 1 h 189"/>
                <a:gd name="T12" fmla="*/ 87 w 155"/>
                <a:gd name="T13" fmla="*/ 0 h 189"/>
                <a:gd name="T14" fmla="*/ 86 w 155"/>
                <a:gd name="T15" fmla="*/ 23 h 189"/>
                <a:gd name="T16" fmla="*/ 84 w 155"/>
                <a:gd name="T17" fmla="*/ 57 h 189"/>
                <a:gd name="T18" fmla="*/ 58 w 155"/>
                <a:gd name="T19" fmla="*/ 52 h 189"/>
                <a:gd name="T20" fmla="*/ 43 w 155"/>
                <a:gd name="T21" fmla="*/ 66 h 189"/>
                <a:gd name="T22" fmla="*/ 24 w 155"/>
                <a:gd name="T23" fmla="*/ 69 h 189"/>
                <a:gd name="T24" fmla="*/ 8 w 155"/>
                <a:gd name="T25" fmla="*/ 76 h 189"/>
                <a:gd name="T26" fmla="*/ 11 w 155"/>
                <a:gd name="T27" fmla="*/ 111 h 189"/>
                <a:gd name="T28" fmla="*/ 28 w 155"/>
                <a:gd name="T29" fmla="*/ 135 h 189"/>
                <a:gd name="T30" fmla="*/ 22 w 155"/>
                <a:gd name="T31" fmla="*/ 140 h 189"/>
                <a:gd name="T32" fmla="*/ 20 w 155"/>
                <a:gd name="T33" fmla="*/ 141 h 189"/>
                <a:gd name="T34" fmla="*/ 20 w 155"/>
                <a:gd name="T35" fmla="*/ 141 h 189"/>
                <a:gd name="T36" fmla="*/ 18 w 155"/>
                <a:gd name="T37" fmla="*/ 139 h 189"/>
                <a:gd name="T38" fmla="*/ 17 w 155"/>
                <a:gd name="T39" fmla="*/ 138 h 189"/>
                <a:gd name="T40" fmla="*/ 12 w 155"/>
                <a:gd name="T41" fmla="*/ 138 h 189"/>
                <a:gd name="T42" fmla="*/ 9 w 155"/>
                <a:gd name="T43" fmla="*/ 142 h 189"/>
                <a:gd name="T44" fmla="*/ 5 w 155"/>
                <a:gd name="T45" fmla="*/ 141 h 189"/>
                <a:gd name="T46" fmla="*/ 5 w 155"/>
                <a:gd name="T47" fmla="*/ 160 h 189"/>
                <a:gd name="T48" fmla="*/ 7 w 155"/>
                <a:gd name="T49" fmla="*/ 161 h 189"/>
                <a:gd name="T50" fmla="*/ 1 w 155"/>
                <a:gd name="T51" fmla="*/ 179 h 189"/>
                <a:gd name="T52" fmla="*/ 0 w 155"/>
                <a:gd name="T53" fmla="*/ 189 h 189"/>
                <a:gd name="T54" fmla="*/ 153 w 155"/>
                <a:gd name="T55" fmla="*/ 189 h 189"/>
                <a:gd name="T56" fmla="*/ 150 w 155"/>
                <a:gd name="T57" fmla="*/ 18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55" h="189">
                  <a:moveTo>
                    <a:pt x="150" y="182"/>
                  </a:moveTo>
                  <a:cubicBezTo>
                    <a:pt x="139" y="174"/>
                    <a:pt x="140" y="148"/>
                    <a:pt x="140" y="148"/>
                  </a:cubicBezTo>
                  <a:cubicBezTo>
                    <a:pt x="155" y="137"/>
                    <a:pt x="155" y="137"/>
                    <a:pt x="155" y="137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6" y="23"/>
                    <a:pt x="86" y="23"/>
                    <a:pt x="86" y="23"/>
                  </a:cubicBezTo>
                  <a:cubicBezTo>
                    <a:pt x="86" y="23"/>
                    <a:pt x="104" y="35"/>
                    <a:pt x="84" y="57"/>
                  </a:cubicBezTo>
                  <a:cubicBezTo>
                    <a:pt x="68" y="83"/>
                    <a:pt x="58" y="52"/>
                    <a:pt x="58" y="52"/>
                  </a:cubicBezTo>
                  <a:cubicBezTo>
                    <a:pt x="58" y="52"/>
                    <a:pt x="50" y="59"/>
                    <a:pt x="43" y="66"/>
                  </a:cubicBezTo>
                  <a:cubicBezTo>
                    <a:pt x="35" y="70"/>
                    <a:pt x="24" y="69"/>
                    <a:pt x="24" y="69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11" y="111"/>
                    <a:pt x="11" y="111"/>
                    <a:pt x="11" y="111"/>
                  </a:cubicBezTo>
                  <a:cubicBezTo>
                    <a:pt x="11" y="111"/>
                    <a:pt x="36" y="127"/>
                    <a:pt x="28" y="135"/>
                  </a:cubicBezTo>
                  <a:cubicBezTo>
                    <a:pt x="27" y="137"/>
                    <a:pt x="24" y="139"/>
                    <a:pt x="22" y="140"/>
                  </a:cubicBezTo>
                  <a:cubicBezTo>
                    <a:pt x="20" y="141"/>
                    <a:pt x="20" y="141"/>
                    <a:pt x="20" y="141"/>
                  </a:cubicBezTo>
                  <a:cubicBezTo>
                    <a:pt x="20" y="141"/>
                    <a:pt x="20" y="141"/>
                    <a:pt x="20" y="141"/>
                  </a:cubicBezTo>
                  <a:cubicBezTo>
                    <a:pt x="18" y="139"/>
                    <a:pt x="18" y="139"/>
                    <a:pt x="18" y="139"/>
                  </a:cubicBezTo>
                  <a:cubicBezTo>
                    <a:pt x="17" y="138"/>
                    <a:pt x="17" y="138"/>
                    <a:pt x="17" y="138"/>
                  </a:cubicBezTo>
                  <a:cubicBezTo>
                    <a:pt x="12" y="138"/>
                    <a:pt x="12" y="138"/>
                    <a:pt x="12" y="138"/>
                  </a:cubicBezTo>
                  <a:cubicBezTo>
                    <a:pt x="9" y="142"/>
                    <a:pt x="9" y="142"/>
                    <a:pt x="9" y="142"/>
                  </a:cubicBezTo>
                  <a:cubicBezTo>
                    <a:pt x="7" y="142"/>
                    <a:pt x="5" y="141"/>
                    <a:pt x="5" y="141"/>
                  </a:cubicBezTo>
                  <a:cubicBezTo>
                    <a:pt x="5" y="160"/>
                    <a:pt x="5" y="160"/>
                    <a:pt x="5" y="160"/>
                  </a:cubicBezTo>
                  <a:cubicBezTo>
                    <a:pt x="7" y="161"/>
                    <a:pt x="7" y="161"/>
                    <a:pt x="7" y="161"/>
                  </a:cubicBezTo>
                  <a:cubicBezTo>
                    <a:pt x="1" y="179"/>
                    <a:pt x="1" y="179"/>
                    <a:pt x="1" y="179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153" y="189"/>
                    <a:pt x="153" y="189"/>
                    <a:pt x="153" y="189"/>
                  </a:cubicBezTo>
                  <a:cubicBezTo>
                    <a:pt x="152" y="186"/>
                    <a:pt x="151" y="184"/>
                    <a:pt x="150" y="18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3" name="Freeform 690">
              <a:extLst>
                <a:ext uri="{FF2B5EF4-FFF2-40B4-BE49-F238E27FC236}">
                  <a16:creationId xmlns:a16="http://schemas.microsoft.com/office/drawing/2014/main" id="{92298B3E-8EBF-46A5-9F33-6ED8979102E0}"/>
                </a:ext>
              </a:extLst>
            </p:cNvPr>
            <p:cNvSpPr>
              <a:spLocks/>
            </p:cNvSpPr>
            <p:nvPr/>
          </p:nvSpPr>
          <p:spPr bwMode="gray">
            <a:xfrm>
              <a:off x="8135564" y="5990599"/>
              <a:ext cx="377970" cy="177024"/>
            </a:xfrm>
            <a:custGeom>
              <a:avLst/>
              <a:gdLst>
                <a:gd name="T0" fmla="*/ 173 w 715"/>
                <a:gd name="T1" fmla="*/ 302 h 335"/>
                <a:gd name="T2" fmla="*/ 147 w 715"/>
                <a:gd name="T3" fmla="*/ 281 h 335"/>
                <a:gd name="T4" fmla="*/ 121 w 715"/>
                <a:gd name="T5" fmla="*/ 295 h 335"/>
                <a:gd name="T6" fmla="*/ 106 w 715"/>
                <a:gd name="T7" fmla="*/ 295 h 335"/>
                <a:gd name="T8" fmla="*/ 66 w 715"/>
                <a:gd name="T9" fmla="*/ 255 h 335"/>
                <a:gd name="T10" fmla="*/ 16 w 715"/>
                <a:gd name="T11" fmla="*/ 283 h 335"/>
                <a:gd name="T12" fmla="*/ 1 w 715"/>
                <a:gd name="T13" fmla="*/ 294 h 335"/>
                <a:gd name="T14" fmla="*/ 11 w 715"/>
                <a:gd name="T15" fmla="*/ 328 h 335"/>
                <a:gd name="T16" fmla="*/ 14 w 715"/>
                <a:gd name="T17" fmla="*/ 335 h 335"/>
                <a:gd name="T18" fmla="*/ 566 w 715"/>
                <a:gd name="T19" fmla="*/ 335 h 335"/>
                <a:gd name="T20" fmla="*/ 568 w 715"/>
                <a:gd name="T21" fmla="*/ 334 h 335"/>
                <a:gd name="T22" fmla="*/ 581 w 715"/>
                <a:gd name="T23" fmla="*/ 325 h 335"/>
                <a:gd name="T24" fmla="*/ 581 w 715"/>
                <a:gd name="T25" fmla="*/ 325 h 335"/>
                <a:gd name="T26" fmla="*/ 715 w 715"/>
                <a:gd name="T27" fmla="*/ 228 h 335"/>
                <a:gd name="T28" fmla="*/ 514 w 715"/>
                <a:gd name="T29" fmla="*/ 0 h 335"/>
                <a:gd name="T30" fmla="*/ 266 w 715"/>
                <a:gd name="T31" fmla="*/ 302 h 335"/>
                <a:gd name="T32" fmla="*/ 173 w 715"/>
                <a:gd name="T33" fmla="*/ 302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15" h="335">
                  <a:moveTo>
                    <a:pt x="173" y="302"/>
                  </a:moveTo>
                  <a:cubicBezTo>
                    <a:pt x="173" y="302"/>
                    <a:pt x="170" y="286"/>
                    <a:pt x="147" y="281"/>
                  </a:cubicBezTo>
                  <a:cubicBezTo>
                    <a:pt x="125" y="280"/>
                    <a:pt x="121" y="295"/>
                    <a:pt x="121" y="295"/>
                  </a:cubicBezTo>
                  <a:cubicBezTo>
                    <a:pt x="106" y="295"/>
                    <a:pt x="106" y="295"/>
                    <a:pt x="106" y="295"/>
                  </a:cubicBezTo>
                  <a:cubicBezTo>
                    <a:pt x="106" y="295"/>
                    <a:pt x="92" y="260"/>
                    <a:pt x="66" y="255"/>
                  </a:cubicBezTo>
                  <a:cubicBezTo>
                    <a:pt x="36" y="253"/>
                    <a:pt x="16" y="283"/>
                    <a:pt x="16" y="283"/>
                  </a:cubicBezTo>
                  <a:cubicBezTo>
                    <a:pt x="1" y="294"/>
                    <a:pt x="1" y="294"/>
                    <a:pt x="1" y="294"/>
                  </a:cubicBezTo>
                  <a:cubicBezTo>
                    <a:pt x="1" y="294"/>
                    <a:pt x="0" y="320"/>
                    <a:pt x="11" y="328"/>
                  </a:cubicBezTo>
                  <a:cubicBezTo>
                    <a:pt x="12" y="330"/>
                    <a:pt x="13" y="332"/>
                    <a:pt x="14" y="335"/>
                  </a:cubicBezTo>
                  <a:cubicBezTo>
                    <a:pt x="566" y="335"/>
                    <a:pt x="566" y="335"/>
                    <a:pt x="566" y="335"/>
                  </a:cubicBezTo>
                  <a:cubicBezTo>
                    <a:pt x="568" y="334"/>
                    <a:pt x="568" y="334"/>
                    <a:pt x="568" y="334"/>
                  </a:cubicBezTo>
                  <a:cubicBezTo>
                    <a:pt x="581" y="325"/>
                    <a:pt x="581" y="325"/>
                    <a:pt x="581" y="325"/>
                  </a:cubicBezTo>
                  <a:cubicBezTo>
                    <a:pt x="581" y="325"/>
                    <a:pt x="581" y="325"/>
                    <a:pt x="581" y="325"/>
                  </a:cubicBezTo>
                  <a:cubicBezTo>
                    <a:pt x="638" y="284"/>
                    <a:pt x="715" y="228"/>
                    <a:pt x="715" y="228"/>
                  </a:cubicBezTo>
                  <a:cubicBezTo>
                    <a:pt x="514" y="0"/>
                    <a:pt x="514" y="0"/>
                    <a:pt x="514" y="0"/>
                  </a:cubicBezTo>
                  <a:cubicBezTo>
                    <a:pt x="266" y="302"/>
                    <a:pt x="266" y="302"/>
                    <a:pt x="266" y="302"/>
                  </a:cubicBezTo>
                  <a:lnTo>
                    <a:pt x="173" y="30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4" name="Freeform 691">
              <a:extLst>
                <a:ext uri="{FF2B5EF4-FFF2-40B4-BE49-F238E27FC236}">
                  <a16:creationId xmlns:a16="http://schemas.microsoft.com/office/drawing/2014/main" id="{523B5673-8F4A-4914-8E28-0CD19A5920BA}"/>
                </a:ext>
              </a:extLst>
            </p:cNvPr>
            <p:cNvSpPr>
              <a:spLocks/>
            </p:cNvSpPr>
            <p:nvPr/>
          </p:nvSpPr>
          <p:spPr bwMode="gray">
            <a:xfrm>
              <a:off x="8275907" y="5990599"/>
              <a:ext cx="132370" cy="159481"/>
            </a:xfrm>
            <a:custGeom>
              <a:avLst/>
              <a:gdLst>
                <a:gd name="T0" fmla="*/ 22 w 83"/>
                <a:gd name="T1" fmla="*/ 75 h 100"/>
                <a:gd name="T2" fmla="*/ 0 w 83"/>
                <a:gd name="T3" fmla="*/ 100 h 100"/>
                <a:gd name="T4" fmla="*/ 83 w 83"/>
                <a:gd name="T5" fmla="*/ 0 h 100"/>
                <a:gd name="T6" fmla="*/ 82 w 83"/>
                <a:gd name="T7" fmla="*/ 0 h 100"/>
                <a:gd name="T8" fmla="*/ 22 w 83"/>
                <a:gd name="T9" fmla="*/ 75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100">
                  <a:moveTo>
                    <a:pt x="22" y="75"/>
                  </a:moveTo>
                  <a:lnTo>
                    <a:pt x="0" y="100"/>
                  </a:lnTo>
                  <a:lnTo>
                    <a:pt x="83" y="0"/>
                  </a:lnTo>
                  <a:lnTo>
                    <a:pt x="82" y="0"/>
                  </a:lnTo>
                  <a:lnTo>
                    <a:pt x="22" y="7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5" name="Freeform 692">
              <a:extLst>
                <a:ext uri="{FF2B5EF4-FFF2-40B4-BE49-F238E27FC236}">
                  <a16:creationId xmlns:a16="http://schemas.microsoft.com/office/drawing/2014/main" id="{CC0D6C3F-0F29-46E4-B8C4-6E3E4271D21F}"/>
                </a:ext>
              </a:extLst>
            </p:cNvPr>
            <p:cNvSpPr>
              <a:spLocks/>
            </p:cNvSpPr>
            <p:nvPr/>
          </p:nvSpPr>
          <p:spPr bwMode="gray">
            <a:xfrm>
              <a:off x="6807088" y="2759517"/>
              <a:ext cx="205731" cy="210515"/>
            </a:xfrm>
            <a:custGeom>
              <a:avLst/>
              <a:gdLst>
                <a:gd name="T0" fmla="*/ 383 w 388"/>
                <a:gd name="T1" fmla="*/ 217 h 397"/>
                <a:gd name="T2" fmla="*/ 362 w 388"/>
                <a:gd name="T3" fmla="*/ 185 h 397"/>
                <a:gd name="T4" fmla="*/ 352 w 388"/>
                <a:gd name="T5" fmla="*/ 150 h 397"/>
                <a:gd name="T6" fmla="*/ 320 w 388"/>
                <a:gd name="T7" fmla="*/ 130 h 397"/>
                <a:gd name="T8" fmla="*/ 295 w 388"/>
                <a:gd name="T9" fmla="*/ 90 h 397"/>
                <a:gd name="T10" fmla="*/ 199 w 388"/>
                <a:gd name="T11" fmla="*/ 74 h 397"/>
                <a:gd name="T12" fmla="*/ 180 w 388"/>
                <a:gd name="T13" fmla="*/ 81 h 397"/>
                <a:gd name="T14" fmla="*/ 177 w 388"/>
                <a:gd name="T15" fmla="*/ 66 h 397"/>
                <a:gd name="T16" fmla="*/ 214 w 388"/>
                <a:gd name="T17" fmla="*/ 67 h 397"/>
                <a:gd name="T18" fmla="*/ 193 w 388"/>
                <a:gd name="T19" fmla="*/ 40 h 397"/>
                <a:gd name="T20" fmla="*/ 181 w 388"/>
                <a:gd name="T21" fmla="*/ 51 h 397"/>
                <a:gd name="T22" fmla="*/ 164 w 388"/>
                <a:gd name="T23" fmla="*/ 19 h 397"/>
                <a:gd name="T24" fmla="*/ 134 w 388"/>
                <a:gd name="T25" fmla="*/ 18 h 397"/>
                <a:gd name="T26" fmla="*/ 130 w 388"/>
                <a:gd name="T27" fmla="*/ 29 h 397"/>
                <a:gd name="T28" fmla="*/ 116 w 388"/>
                <a:gd name="T29" fmla="*/ 9 h 397"/>
                <a:gd name="T30" fmla="*/ 79 w 388"/>
                <a:gd name="T31" fmla="*/ 0 h 397"/>
                <a:gd name="T32" fmla="*/ 73 w 388"/>
                <a:gd name="T33" fmla="*/ 49 h 397"/>
                <a:gd name="T34" fmla="*/ 38 w 388"/>
                <a:gd name="T35" fmla="*/ 78 h 397"/>
                <a:gd name="T36" fmla="*/ 43 w 388"/>
                <a:gd name="T37" fmla="*/ 113 h 397"/>
                <a:gd name="T38" fmla="*/ 1 w 388"/>
                <a:gd name="T39" fmla="*/ 145 h 397"/>
                <a:gd name="T40" fmla="*/ 103 w 388"/>
                <a:gd name="T41" fmla="*/ 211 h 397"/>
                <a:gd name="T42" fmla="*/ 112 w 388"/>
                <a:gd name="T43" fmla="*/ 254 h 397"/>
                <a:gd name="T44" fmla="*/ 159 w 388"/>
                <a:gd name="T45" fmla="*/ 294 h 397"/>
                <a:gd name="T46" fmla="*/ 168 w 388"/>
                <a:gd name="T47" fmla="*/ 333 h 397"/>
                <a:gd name="T48" fmla="*/ 197 w 388"/>
                <a:gd name="T49" fmla="*/ 350 h 397"/>
                <a:gd name="T50" fmla="*/ 195 w 388"/>
                <a:gd name="T51" fmla="*/ 392 h 397"/>
                <a:gd name="T52" fmla="*/ 255 w 388"/>
                <a:gd name="T53" fmla="*/ 394 h 397"/>
                <a:gd name="T54" fmla="*/ 254 w 388"/>
                <a:gd name="T55" fmla="*/ 345 h 397"/>
                <a:gd name="T56" fmla="*/ 274 w 388"/>
                <a:gd name="T57" fmla="*/ 315 h 397"/>
                <a:gd name="T58" fmla="*/ 315 w 388"/>
                <a:gd name="T59" fmla="*/ 313 h 397"/>
                <a:gd name="T60" fmla="*/ 367 w 388"/>
                <a:gd name="T61" fmla="*/ 316 h 397"/>
                <a:gd name="T62" fmla="*/ 352 w 388"/>
                <a:gd name="T63" fmla="*/ 238 h 397"/>
                <a:gd name="T64" fmla="*/ 383 w 388"/>
                <a:gd name="T65" fmla="*/ 217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88" h="397">
                  <a:moveTo>
                    <a:pt x="383" y="217"/>
                  </a:moveTo>
                  <a:cubicBezTo>
                    <a:pt x="388" y="190"/>
                    <a:pt x="362" y="185"/>
                    <a:pt x="362" y="185"/>
                  </a:cubicBezTo>
                  <a:cubicBezTo>
                    <a:pt x="352" y="150"/>
                    <a:pt x="352" y="150"/>
                    <a:pt x="352" y="150"/>
                  </a:cubicBezTo>
                  <a:cubicBezTo>
                    <a:pt x="320" y="130"/>
                    <a:pt x="320" y="130"/>
                    <a:pt x="320" y="130"/>
                  </a:cubicBezTo>
                  <a:cubicBezTo>
                    <a:pt x="320" y="130"/>
                    <a:pt x="316" y="114"/>
                    <a:pt x="295" y="90"/>
                  </a:cubicBezTo>
                  <a:cubicBezTo>
                    <a:pt x="270" y="70"/>
                    <a:pt x="199" y="74"/>
                    <a:pt x="199" y="74"/>
                  </a:cubicBezTo>
                  <a:cubicBezTo>
                    <a:pt x="199" y="74"/>
                    <a:pt x="191" y="85"/>
                    <a:pt x="180" y="81"/>
                  </a:cubicBezTo>
                  <a:cubicBezTo>
                    <a:pt x="169" y="77"/>
                    <a:pt x="177" y="66"/>
                    <a:pt x="177" y="66"/>
                  </a:cubicBezTo>
                  <a:cubicBezTo>
                    <a:pt x="214" y="67"/>
                    <a:pt x="214" y="67"/>
                    <a:pt x="214" y="67"/>
                  </a:cubicBezTo>
                  <a:cubicBezTo>
                    <a:pt x="193" y="40"/>
                    <a:pt x="193" y="40"/>
                    <a:pt x="193" y="40"/>
                  </a:cubicBezTo>
                  <a:cubicBezTo>
                    <a:pt x="181" y="51"/>
                    <a:pt x="181" y="51"/>
                    <a:pt x="181" y="51"/>
                  </a:cubicBezTo>
                  <a:cubicBezTo>
                    <a:pt x="164" y="19"/>
                    <a:pt x="164" y="19"/>
                    <a:pt x="164" y="19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30" y="29"/>
                    <a:pt x="130" y="29"/>
                    <a:pt x="130" y="29"/>
                  </a:cubicBezTo>
                  <a:cubicBezTo>
                    <a:pt x="116" y="9"/>
                    <a:pt x="116" y="9"/>
                    <a:pt x="116" y="9"/>
                  </a:cubicBezTo>
                  <a:cubicBezTo>
                    <a:pt x="116" y="9"/>
                    <a:pt x="97" y="4"/>
                    <a:pt x="79" y="0"/>
                  </a:cubicBezTo>
                  <a:cubicBezTo>
                    <a:pt x="79" y="0"/>
                    <a:pt x="73" y="30"/>
                    <a:pt x="73" y="49"/>
                  </a:cubicBezTo>
                  <a:cubicBezTo>
                    <a:pt x="72" y="64"/>
                    <a:pt x="38" y="78"/>
                    <a:pt x="38" y="78"/>
                  </a:cubicBezTo>
                  <a:cubicBezTo>
                    <a:pt x="43" y="113"/>
                    <a:pt x="43" y="113"/>
                    <a:pt x="43" y="113"/>
                  </a:cubicBezTo>
                  <a:cubicBezTo>
                    <a:pt x="43" y="113"/>
                    <a:pt x="5" y="126"/>
                    <a:pt x="1" y="145"/>
                  </a:cubicBezTo>
                  <a:cubicBezTo>
                    <a:pt x="0" y="164"/>
                    <a:pt x="88" y="191"/>
                    <a:pt x="103" y="211"/>
                  </a:cubicBezTo>
                  <a:cubicBezTo>
                    <a:pt x="113" y="231"/>
                    <a:pt x="112" y="254"/>
                    <a:pt x="112" y="254"/>
                  </a:cubicBezTo>
                  <a:cubicBezTo>
                    <a:pt x="112" y="254"/>
                    <a:pt x="141" y="274"/>
                    <a:pt x="159" y="294"/>
                  </a:cubicBezTo>
                  <a:cubicBezTo>
                    <a:pt x="180" y="314"/>
                    <a:pt x="168" y="333"/>
                    <a:pt x="168" y="333"/>
                  </a:cubicBezTo>
                  <a:cubicBezTo>
                    <a:pt x="197" y="350"/>
                    <a:pt x="197" y="350"/>
                    <a:pt x="197" y="350"/>
                  </a:cubicBezTo>
                  <a:cubicBezTo>
                    <a:pt x="195" y="392"/>
                    <a:pt x="195" y="392"/>
                    <a:pt x="195" y="392"/>
                  </a:cubicBezTo>
                  <a:cubicBezTo>
                    <a:pt x="195" y="392"/>
                    <a:pt x="229" y="397"/>
                    <a:pt x="255" y="394"/>
                  </a:cubicBezTo>
                  <a:cubicBezTo>
                    <a:pt x="285" y="396"/>
                    <a:pt x="254" y="345"/>
                    <a:pt x="254" y="345"/>
                  </a:cubicBezTo>
                  <a:cubicBezTo>
                    <a:pt x="274" y="315"/>
                    <a:pt x="274" y="315"/>
                    <a:pt x="274" y="315"/>
                  </a:cubicBezTo>
                  <a:cubicBezTo>
                    <a:pt x="315" y="313"/>
                    <a:pt x="315" y="313"/>
                    <a:pt x="315" y="313"/>
                  </a:cubicBezTo>
                  <a:cubicBezTo>
                    <a:pt x="315" y="313"/>
                    <a:pt x="344" y="326"/>
                    <a:pt x="367" y="316"/>
                  </a:cubicBezTo>
                  <a:cubicBezTo>
                    <a:pt x="386" y="305"/>
                    <a:pt x="352" y="238"/>
                    <a:pt x="352" y="238"/>
                  </a:cubicBezTo>
                  <a:cubicBezTo>
                    <a:pt x="352" y="238"/>
                    <a:pt x="374" y="243"/>
                    <a:pt x="383" y="217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6" name="Freeform 693">
              <a:extLst>
                <a:ext uri="{FF2B5EF4-FFF2-40B4-BE49-F238E27FC236}">
                  <a16:creationId xmlns:a16="http://schemas.microsoft.com/office/drawing/2014/main" id="{1219D621-E6CF-44D7-BDF1-2C8ED93181F4}"/>
                </a:ext>
              </a:extLst>
            </p:cNvPr>
            <p:cNvSpPr>
              <a:spLocks/>
            </p:cNvSpPr>
            <p:nvPr/>
          </p:nvSpPr>
          <p:spPr bwMode="gray">
            <a:xfrm>
              <a:off x="7017602" y="2566545"/>
              <a:ext cx="175429" cy="215300"/>
            </a:xfrm>
            <a:custGeom>
              <a:avLst/>
              <a:gdLst>
                <a:gd name="T0" fmla="*/ 257 w 332"/>
                <a:gd name="T1" fmla="*/ 233 h 408"/>
                <a:gd name="T2" fmla="*/ 255 w 332"/>
                <a:gd name="T3" fmla="*/ 206 h 408"/>
                <a:gd name="T4" fmla="*/ 233 w 332"/>
                <a:gd name="T5" fmla="*/ 205 h 408"/>
                <a:gd name="T6" fmla="*/ 194 w 332"/>
                <a:gd name="T7" fmla="*/ 157 h 408"/>
                <a:gd name="T8" fmla="*/ 190 w 332"/>
                <a:gd name="T9" fmla="*/ 69 h 408"/>
                <a:gd name="T10" fmla="*/ 124 w 332"/>
                <a:gd name="T11" fmla="*/ 39 h 408"/>
                <a:gd name="T12" fmla="*/ 76 w 332"/>
                <a:gd name="T13" fmla="*/ 17 h 408"/>
                <a:gd name="T14" fmla="*/ 46 w 332"/>
                <a:gd name="T15" fmla="*/ 20 h 408"/>
                <a:gd name="T16" fmla="*/ 17 w 332"/>
                <a:gd name="T17" fmla="*/ 11 h 408"/>
                <a:gd name="T18" fmla="*/ 110 w 332"/>
                <a:gd name="T19" fmla="*/ 103 h 408"/>
                <a:gd name="T20" fmla="*/ 75 w 332"/>
                <a:gd name="T21" fmla="*/ 52 h 408"/>
                <a:gd name="T22" fmla="*/ 86 w 332"/>
                <a:gd name="T23" fmla="*/ 52 h 408"/>
                <a:gd name="T24" fmla="*/ 115 w 332"/>
                <a:gd name="T25" fmla="*/ 65 h 408"/>
                <a:gd name="T26" fmla="*/ 134 w 332"/>
                <a:gd name="T27" fmla="*/ 66 h 408"/>
                <a:gd name="T28" fmla="*/ 172 w 332"/>
                <a:gd name="T29" fmla="*/ 133 h 408"/>
                <a:gd name="T30" fmla="*/ 123 w 332"/>
                <a:gd name="T31" fmla="*/ 142 h 408"/>
                <a:gd name="T32" fmla="*/ 141 w 332"/>
                <a:gd name="T33" fmla="*/ 166 h 408"/>
                <a:gd name="T34" fmla="*/ 136 w 332"/>
                <a:gd name="T35" fmla="*/ 177 h 408"/>
                <a:gd name="T36" fmla="*/ 101 w 332"/>
                <a:gd name="T37" fmla="*/ 137 h 408"/>
                <a:gd name="T38" fmla="*/ 44 w 332"/>
                <a:gd name="T39" fmla="*/ 81 h 408"/>
                <a:gd name="T40" fmla="*/ 86 w 332"/>
                <a:gd name="T41" fmla="*/ 136 h 408"/>
                <a:gd name="T42" fmla="*/ 42 w 332"/>
                <a:gd name="T43" fmla="*/ 111 h 408"/>
                <a:gd name="T44" fmla="*/ 89 w 332"/>
                <a:gd name="T45" fmla="*/ 156 h 408"/>
                <a:gd name="T46" fmla="*/ 74 w 332"/>
                <a:gd name="T47" fmla="*/ 155 h 408"/>
                <a:gd name="T48" fmla="*/ 95 w 332"/>
                <a:gd name="T49" fmla="*/ 186 h 408"/>
                <a:gd name="T50" fmla="*/ 95 w 332"/>
                <a:gd name="T51" fmla="*/ 194 h 408"/>
                <a:gd name="T52" fmla="*/ 43 w 332"/>
                <a:gd name="T53" fmla="*/ 165 h 408"/>
                <a:gd name="T54" fmla="*/ 37 w 332"/>
                <a:gd name="T55" fmla="*/ 146 h 408"/>
                <a:gd name="T56" fmla="*/ 8 w 332"/>
                <a:gd name="T57" fmla="*/ 125 h 408"/>
                <a:gd name="T58" fmla="*/ 0 w 332"/>
                <a:gd name="T59" fmla="*/ 125 h 408"/>
                <a:gd name="T60" fmla="*/ 25 w 332"/>
                <a:gd name="T61" fmla="*/ 153 h 408"/>
                <a:gd name="T62" fmla="*/ 54 w 332"/>
                <a:gd name="T63" fmla="*/ 188 h 408"/>
                <a:gd name="T64" fmla="*/ 65 w 332"/>
                <a:gd name="T65" fmla="*/ 193 h 408"/>
                <a:gd name="T66" fmla="*/ 94 w 332"/>
                <a:gd name="T67" fmla="*/ 213 h 408"/>
                <a:gd name="T68" fmla="*/ 92 w 332"/>
                <a:gd name="T69" fmla="*/ 248 h 408"/>
                <a:gd name="T70" fmla="*/ 81 w 332"/>
                <a:gd name="T71" fmla="*/ 247 h 408"/>
                <a:gd name="T72" fmla="*/ 48 w 332"/>
                <a:gd name="T73" fmla="*/ 223 h 408"/>
                <a:gd name="T74" fmla="*/ 116 w 332"/>
                <a:gd name="T75" fmla="*/ 287 h 408"/>
                <a:gd name="T76" fmla="*/ 176 w 332"/>
                <a:gd name="T77" fmla="*/ 301 h 408"/>
                <a:gd name="T78" fmla="*/ 245 w 332"/>
                <a:gd name="T79" fmla="*/ 343 h 408"/>
                <a:gd name="T80" fmla="*/ 253 w 332"/>
                <a:gd name="T81" fmla="*/ 408 h 408"/>
                <a:gd name="T82" fmla="*/ 298 w 332"/>
                <a:gd name="T83" fmla="*/ 403 h 408"/>
                <a:gd name="T84" fmla="*/ 308 w 332"/>
                <a:gd name="T85" fmla="*/ 361 h 408"/>
                <a:gd name="T86" fmla="*/ 326 w 332"/>
                <a:gd name="T87" fmla="*/ 289 h 408"/>
                <a:gd name="T88" fmla="*/ 257 w 332"/>
                <a:gd name="T89" fmla="*/ 233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2" h="408">
                  <a:moveTo>
                    <a:pt x="257" y="233"/>
                  </a:moveTo>
                  <a:cubicBezTo>
                    <a:pt x="255" y="206"/>
                    <a:pt x="255" y="206"/>
                    <a:pt x="255" y="206"/>
                  </a:cubicBezTo>
                  <a:cubicBezTo>
                    <a:pt x="233" y="205"/>
                    <a:pt x="233" y="205"/>
                    <a:pt x="233" y="205"/>
                  </a:cubicBezTo>
                  <a:cubicBezTo>
                    <a:pt x="233" y="205"/>
                    <a:pt x="208" y="169"/>
                    <a:pt x="194" y="157"/>
                  </a:cubicBezTo>
                  <a:cubicBezTo>
                    <a:pt x="179" y="145"/>
                    <a:pt x="211" y="104"/>
                    <a:pt x="190" y="69"/>
                  </a:cubicBezTo>
                  <a:cubicBezTo>
                    <a:pt x="173" y="30"/>
                    <a:pt x="124" y="39"/>
                    <a:pt x="124" y="39"/>
                  </a:cubicBezTo>
                  <a:cubicBezTo>
                    <a:pt x="124" y="39"/>
                    <a:pt x="88" y="18"/>
                    <a:pt x="76" y="17"/>
                  </a:cubicBezTo>
                  <a:cubicBezTo>
                    <a:pt x="65" y="13"/>
                    <a:pt x="46" y="20"/>
                    <a:pt x="46" y="20"/>
                  </a:cubicBezTo>
                  <a:cubicBezTo>
                    <a:pt x="46" y="20"/>
                    <a:pt x="25" y="0"/>
                    <a:pt x="17" y="11"/>
                  </a:cubicBezTo>
                  <a:cubicBezTo>
                    <a:pt x="9" y="18"/>
                    <a:pt x="110" y="103"/>
                    <a:pt x="110" y="103"/>
                  </a:cubicBezTo>
                  <a:cubicBezTo>
                    <a:pt x="75" y="52"/>
                    <a:pt x="75" y="52"/>
                    <a:pt x="75" y="52"/>
                  </a:cubicBezTo>
                  <a:cubicBezTo>
                    <a:pt x="86" y="52"/>
                    <a:pt x="86" y="52"/>
                    <a:pt x="86" y="52"/>
                  </a:cubicBezTo>
                  <a:cubicBezTo>
                    <a:pt x="115" y="65"/>
                    <a:pt x="115" y="65"/>
                    <a:pt x="115" y="65"/>
                  </a:cubicBezTo>
                  <a:cubicBezTo>
                    <a:pt x="134" y="66"/>
                    <a:pt x="134" y="66"/>
                    <a:pt x="134" y="66"/>
                  </a:cubicBezTo>
                  <a:cubicBezTo>
                    <a:pt x="134" y="66"/>
                    <a:pt x="177" y="99"/>
                    <a:pt x="172" y="133"/>
                  </a:cubicBezTo>
                  <a:cubicBezTo>
                    <a:pt x="171" y="167"/>
                    <a:pt x="127" y="134"/>
                    <a:pt x="123" y="142"/>
                  </a:cubicBezTo>
                  <a:cubicBezTo>
                    <a:pt x="119" y="149"/>
                    <a:pt x="141" y="166"/>
                    <a:pt x="141" y="166"/>
                  </a:cubicBezTo>
                  <a:cubicBezTo>
                    <a:pt x="141" y="166"/>
                    <a:pt x="140" y="177"/>
                    <a:pt x="136" y="177"/>
                  </a:cubicBezTo>
                  <a:cubicBezTo>
                    <a:pt x="129" y="173"/>
                    <a:pt x="108" y="149"/>
                    <a:pt x="101" y="137"/>
                  </a:cubicBezTo>
                  <a:cubicBezTo>
                    <a:pt x="98" y="125"/>
                    <a:pt x="44" y="81"/>
                    <a:pt x="44" y="81"/>
                  </a:cubicBezTo>
                  <a:cubicBezTo>
                    <a:pt x="86" y="136"/>
                    <a:pt x="86" y="136"/>
                    <a:pt x="86" y="136"/>
                  </a:cubicBezTo>
                  <a:cubicBezTo>
                    <a:pt x="42" y="111"/>
                    <a:pt x="42" y="111"/>
                    <a:pt x="42" y="111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74" y="155"/>
                    <a:pt x="74" y="155"/>
                    <a:pt x="74" y="155"/>
                  </a:cubicBezTo>
                  <a:cubicBezTo>
                    <a:pt x="95" y="186"/>
                    <a:pt x="95" y="186"/>
                    <a:pt x="95" y="186"/>
                  </a:cubicBezTo>
                  <a:cubicBezTo>
                    <a:pt x="95" y="194"/>
                    <a:pt x="95" y="194"/>
                    <a:pt x="95" y="194"/>
                  </a:cubicBezTo>
                  <a:cubicBezTo>
                    <a:pt x="43" y="165"/>
                    <a:pt x="43" y="165"/>
                    <a:pt x="43" y="165"/>
                  </a:cubicBezTo>
                  <a:cubicBezTo>
                    <a:pt x="37" y="146"/>
                    <a:pt x="37" y="146"/>
                    <a:pt x="37" y="146"/>
                  </a:cubicBezTo>
                  <a:cubicBezTo>
                    <a:pt x="8" y="125"/>
                    <a:pt x="8" y="125"/>
                    <a:pt x="8" y="125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25" y="153"/>
                    <a:pt x="25" y="153"/>
                    <a:pt x="25" y="153"/>
                  </a:cubicBezTo>
                  <a:cubicBezTo>
                    <a:pt x="54" y="188"/>
                    <a:pt x="54" y="188"/>
                    <a:pt x="54" y="188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94" y="213"/>
                    <a:pt x="94" y="213"/>
                    <a:pt x="94" y="213"/>
                  </a:cubicBezTo>
                  <a:cubicBezTo>
                    <a:pt x="92" y="248"/>
                    <a:pt x="92" y="248"/>
                    <a:pt x="92" y="248"/>
                  </a:cubicBezTo>
                  <a:cubicBezTo>
                    <a:pt x="81" y="247"/>
                    <a:pt x="81" y="247"/>
                    <a:pt x="81" y="247"/>
                  </a:cubicBezTo>
                  <a:cubicBezTo>
                    <a:pt x="48" y="223"/>
                    <a:pt x="48" y="223"/>
                    <a:pt x="48" y="223"/>
                  </a:cubicBezTo>
                  <a:cubicBezTo>
                    <a:pt x="116" y="287"/>
                    <a:pt x="116" y="287"/>
                    <a:pt x="116" y="287"/>
                  </a:cubicBezTo>
                  <a:cubicBezTo>
                    <a:pt x="176" y="301"/>
                    <a:pt x="176" y="301"/>
                    <a:pt x="176" y="301"/>
                  </a:cubicBezTo>
                  <a:cubicBezTo>
                    <a:pt x="176" y="301"/>
                    <a:pt x="217" y="307"/>
                    <a:pt x="245" y="343"/>
                  </a:cubicBezTo>
                  <a:cubicBezTo>
                    <a:pt x="273" y="375"/>
                    <a:pt x="253" y="408"/>
                    <a:pt x="253" y="408"/>
                  </a:cubicBezTo>
                  <a:cubicBezTo>
                    <a:pt x="298" y="403"/>
                    <a:pt x="298" y="403"/>
                    <a:pt x="298" y="403"/>
                  </a:cubicBezTo>
                  <a:cubicBezTo>
                    <a:pt x="298" y="403"/>
                    <a:pt x="299" y="376"/>
                    <a:pt x="308" y="361"/>
                  </a:cubicBezTo>
                  <a:cubicBezTo>
                    <a:pt x="320" y="343"/>
                    <a:pt x="332" y="324"/>
                    <a:pt x="326" y="289"/>
                  </a:cubicBezTo>
                  <a:cubicBezTo>
                    <a:pt x="320" y="255"/>
                    <a:pt x="257" y="233"/>
                    <a:pt x="257" y="233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7" name="Freeform 694">
              <a:extLst>
                <a:ext uri="{FF2B5EF4-FFF2-40B4-BE49-F238E27FC236}">
                  <a16:creationId xmlns:a16="http://schemas.microsoft.com/office/drawing/2014/main" id="{38CC1F4F-731F-4E4B-B4BB-A1058D2C8794}"/>
                </a:ext>
              </a:extLst>
            </p:cNvPr>
            <p:cNvSpPr>
              <a:spLocks/>
            </p:cNvSpPr>
            <p:nvPr/>
          </p:nvSpPr>
          <p:spPr bwMode="gray">
            <a:xfrm>
              <a:off x="6274422" y="3623903"/>
              <a:ext cx="218489" cy="121205"/>
            </a:xfrm>
            <a:custGeom>
              <a:avLst/>
              <a:gdLst>
                <a:gd name="T0" fmla="*/ 199 w 411"/>
                <a:gd name="T1" fmla="*/ 228 h 229"/>
                <a:gd name="T2" fmla="*/ 205 w 411"/>
                <a:gd name="T3" fmla="*/ 228 h 229"/>
                <a:gd name="T4" fmla="*/ 207 w 411"/>
                <a:gd name="T5" fmla="*/ 228 h 229"/>
                <a:gd name="T6" fmla="*/ 211 w 411"/>
                <a:gd name="T7" fmla="*/ 228 h 229"/>
                <a:gd name="T8" fmla="*/ 213 w 411"/>
                <a:gd name="T9" fmla="*/ 228 h 229"/>
                <a:gd name="T10" fmla="*/ 217 w 411"/>
                <a:gd name="T11" fmla="*/ 228 h 229"/>
                <a:gd name="T12" fmla="*/ 219 w 411"/>
                <a:gd name="T13" fmla="*/ 228 h 229"/>
                <a:gd name="T14" fmla="*/ 224 w 411"/>
                <a:gd name="T15" fmla="*/ 228 h 229"/>
                <a:gd name="T16" fmla="*/ 226 w 411"/>
                <a:gd name="T17" fmla="*/ 228 h 229"/>
                <a:gd name="T18" fmla="*/ 231 w 411"/>
                <a:gd name="T19" fmla="*/ 228 h 229"/>
                <a:gd name="T20" fmla="*/ 233 w 411"/>
                <a:gd name="T21" fmla="*/ 227 h 229"/>
                <a:gd name="T22" fmla="*/ 238 w 411"/>
                <a:gd name="T23" fmla="*/ 227 h 229"/>
                <a:gd name="T24" fmla="*/ 240 w 411"/>
                <a:gd name="T25" fmla="*/ 227 h 229"/>
                <a:gd name="T26" fmla="*/ 246 w 411"/>
                <a:gd name="T27" fmla="*/ 226 h 229"/>
                <a:gd name="T28" fmla="*/ 247 w 411"/>
                <a:gd name="T29" fmla="*/ 226 h 229"/>
                <a:gd name="T30" fmla="*/ 254 w 411"/>
                <a:gd name="T31" fmla="*/ 225 h 229"/>
                <a:gd name="T32" fmla="*/ 254 w 411"/>
                <a:gd name="T33" fmla="*/ 225 h 229"/>
                <a:gd name="T34" fmla="*/ 262 w 411"/>
                <a:gd name="T35" fmla="*/ 225 h 229"/>
                <a:gd name="T36" fmla="*/ 262 w 411"/>
                <a:gd name="T37" fmla="*/ 225 h 229"/>
                <a:gd name="T38" fmla="*/ 395 w 411"/>
                <a:gd name="T39" fmla="*/ 203 h 229"/>
                <a:gd name="T40" fmla="*/ 375 w 411"/>
                <a:gd name="T41" fmla="*/ 149 h 229"/>
                <a:gd name="T42" fmla="*/ 384 w 411"/>
                <a:gd name="T43" fmla="*/ 111 h 229"/>
                <a:gd name="T44" fmla="*/ 401 w 411"/>
                <a:gd name="T45" fmla="*/ 81 h 229"/>
                <a:gd name="T46" fmla="*/ 357 w 411"/>
                <a:gd name="T47" fmla="*/ 48 h 229"/>
                <a:gd name="T48" fmla="*/ 320 w 411"/>
                <a:gd name="T49" fmla="*/ 47 h 229"/>
                <a:gd name="T50" fmla="*/ 286 w 411"/>
                <a:gd name="T51" fmla="*/ 56 h 229"/>
                <a:gd name="T52" fmla="*/ 283 w 411"/>
                <a:gd name="T53" fmla="*/ 45 h 229"/>
                <a:gd name="T54" fmla="*/ 245 w 411"/>
                <a:gd name="T55" fmla="*/ 39 h 229"/>
                <a:gd name="T56" fmla="*/ 224 w 411"/>
                <a:gd name="T57" fmla="*/ 27 h 229"/>
                <a:gd name="T58" fmla="*/ 201 w 411"/>
                <a:gd name="T59" fmla="*/ 29 h 229"/>
                <a:gd name="T60" fmla="*/ 183 w 411"/>
                <a:gd name="T61" fmla="*/ 13 h 229"/>
                <a:gd name="T62" fmla="*/ 178 w 411"/>
                <a:gd name="T63" fmla="*/ 32 h 229"/>
                <a:gd name="T64" fmla="*/ 167 w 411"/>
                <a:gd name="T65" fmla="*/ 32 h 229"/>
                <a:gd name="T66" fmla="*/ 180 w 411"/>
                <a:gd name="T67" fmla="*/ 90 h 229"/>
                <a:gd name="T68" fmla="*/ 156 w 411"/>
                <a:gd name="T69" fmla="*/ 104 h 229"/>
                <a:gd name="T70" fmla="*/ 130 w 411"/>
                <a:gd name="T71" fmla="*/ 103 h 229"/>
                <a:gd name="T72" fmla="*/ 116 w 411"/>
                <a:gd name="T73" fmla="*/ 98 h 229"/>
                <a:gd name="T74" fmla="*/ 85 w 411"/>
                <a:gd name="T75" fmla="*/ 100 h 229"/>
                <a:gd name="T76" fmla="*/ 129 w 411"/>
                <a:gd name="T77" fmla="*/ 41 h 229"/>
                <a:gd name="T78" fmla="*/ 130 w 411"/>
                <a:gd name="T79" fmla="*/ 26 h 229"/>
                <a:gd name="T80" fmla="*/ 150 w 411"/>
                <a:gd name="T81" fmla="*/ 8 h 229"/>
                <a:gd name="T82" fmla="*/ 143 w 411"/>
                <a:gd name="T83" fmla="*/ 0 h 229"/>
                <a:gd name="T84" fmla="*/ 135 w 411"/>
                <a:gd name="T85" fmla="*/ 3 h 229"/>
                <a:gd name="T86" fmla="*/ 118 w 411"/>
                <a:gd name="T87" fmla="*/ 41 h 229"/>
                <a:gd name="T88" fmla="*/ 82 w 411"/>
                <a:gd name="T89" fmla="*/ 85 h 229"/>
                <a:gd name="T90" fmla="*/ 71 w 411"/>
                <a:gd name="T91" fmla="*/ 96 h 229"/>
                <a:gd name="T92" fmla="*/ 7 w 411"/>
                <a:gd name="T93" fmla="*/ 101 h 229"/>
                <a:gd name="T94" fmla="*/ 2 w 411"/>
                <a:gd name="T95" fmla="*/ 119 h 229"/>
                <a:gd name="T96" fmla="*/ 9 w 411"/>
                <a:gd name="T97" fmla="*/ 135 h 229"/>
                <a:gd name="T98" fmla="*/ 0 w 411"/>
                <a:gd name="T99" fmla="*/ 173 h 229"/>
                <a:gd name="T100" fmla="*/ 7 w 411"/>
                <a:gd name="T101" fmla="*/ 177 h 229"/>
                <a:gd name="T102" fmla="*/ 11 w 411"/>
                <a:gd name="T103" fmla="*/ 166 h 229"/>
                <a:gd name="T104" fmla="*/ 19 w 411"/>
                <a:gd name="T105" fmla="*/ 158 h 229"/>
                <a:gd name="T106" fmla="*/ 26 w 411"/>
                <a:gd name="T107" fmla="*/ 170 h 229"/>
                <a:gd name="T108" fmla="*/ 46 w 411"/>
                <a:gd name="T109" fmla="*/ 156 h 229"/>
                <a:gd name="T110" fmla="*/ 72 w 411"/>
                <a:gd name="T111" fmla="*/ 161 h 229"/>
                <a:gd name="T112" fmla="*/ 56 w 411"/>
                <a:gd name="T113" fmla="*/ 168 h 229"/>
                <a:gd name="T114" fmla="*/ 56 w 411"/>
                <a:gd name="T115" fmla="*/ 176 h 229"/>
                <a:gd name="T116" fmla="*/ 25 w 411"/>
                <a:gd name="T117" fmla="*/ 193 h 229"/>
                <a:gd name="T118" fmla="*/ 18 w 411"/>
                <a:gd name="T119" fmla="*/ 189 h 229"/>
                <a:gd name="T120" fmla="*/ 5 w 411"/>
                <a:gd name="T121" fmla="*/ 215 h 229"/>
                <a:gd name="T122" fmla="*/ 162 w 411"/>
                <a:gd name="T123" fmla="*/ 228 h 229"/>
                <a:gd name="T124" fmla="*/ 199 w 411"/>
                <a:gd name="T125" fmla="*/ 22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11" h="229">
                  <a:moveTo>
                    <a:pt x="199" y="228"/>
                  </a:moveTo>
                  <a:cubicBezTo>
                    <a:pt x="201" y="228"/>
                    <a:pt x="203" y="228"/>
                    <a:pt x="205" y="228"/>
                  </a:cubicBezTo>
                  <a:cubicBezTo>
                    <a:pt x="205" y="228"/>
                    <a:pt x="206" y="228"/>
                    <a:pt x="207" y="228"/>
                  </a:cubicBezTo>
                  <a:cubicBezTo>
                    <a:pt x="208" y="228"/>
                    <a:pt x="209" y="228"/>
                    <a:pt x="211" y="228"/>
                  </a:cubicBezTo>
                  <a:cubicBezTo>
                    <a:pt x="211" y="228"/>
                    <a:pt x="212" y="228"/>
                    <a:pt x="213" y="228"/>
                  </a:cubicBezTo>
                  <a:cubicBezTo>
                    <a:pt x="214" y="228"/>
                    <a:pt x="216" y="228"/>
                    <a:pt x="217" y="228"/>
                  </a:cubicBezTo>
                  <a:cubicBezTo>
                    <a:pt x="218" y="228"/>
                    <a:pt x="218" y="228"/>
                    <a:pt x="219" y="228"/>
                  </a:cubicBezTo>
                  <a:cubicBezTo>
                    <a:pt x="221" y="228"/>
                    <a:pt x="222" y="228"/>
                    <a:pt x="224" y="228"/>
                  </a:cubicBezTo>
                  <a:cubicBezTo>
                    <a:pt x="224" y="228"/>
                    <a:pt x="225" y="228"/>
                    <a:pt x="226" y="228"/>
                  </a:cubicBezTo>
                  <a:cubicBezTo>
                    <a:pt x="227" y="228"/>
                    <a:pt x="229" y="228"/>
                    <a:pt x="231" y="228"/>
                  </a:cubicBezTo>
                  <a:cubicBezTo>
                    <a:pt x="231" y="227"/>
                    <a:pt x="232" y="227"/>
                    <a:pt x="233" y="227"/>
                  </a:cubicBezTo>
                  <a:cubicBezTo>
                    <a:pt x="234" y="227"/>
                    <a:pt x="236" y="227"/>
                    <a:pt x="238" y="227"/>
                  </a:cubicBezTo>
                  <a:cubicBezTo>
                    <a:pt x="239" y="227"/>
                    <a:pt x="239" y="227"/>
                    <a:pt x="240" y="227"/>
                  </a:cubicBezTo>
                  <a:cubicBezTo>
                    <a:pt x="242" y="227"/>
                    <a:pt x="244" y="226"/>
                    <a:pt x="246" y="226"/>
                  </a:cubicBezTo>
                  <a:cubicBezTo>
                    <a:pt x="246" y="226"/>
                    <a:pt x="246" y="226"/>
                    <a:pt x="247" y="226"/>
                  </a:cubicBezTo>
                  <a:cubicBezTo>
                    <a:pt x="249" y="226"/>
                    <a:pt x="251" y="226"/>
                    <a:pt x="254" y="225"/>
                  </a:cubicBezTo>
                  <a:cubicBezTo>
                    <a:pt x="254" y="225"/>
                    <a:pt x="254" y="225"/>
                    <a:pt x="254" y="225"/>
                  </a:cubicBezTo>
                  <a:cubicBezTo>
                    <a:pt x="257" y="225"/>
                    <a:pt x="259" y="225"/>
                    <a:pt x="262" y="225"/>
                  </a:cubicBezTo>
                  <a:cubicBezTo>
                    <a:pt x="262" y="225"/>
                    <a:pt x="262" y="225"/>
                    <a:pt x="262" y="225"/>
                  </a:cubicBezTo>
                  <a:cubicBezTo>
                    <a:pt x="323" y="217"/>
                    <a:pt x="395" y="203"/>
                    <a:pt x="395" y="203"/>
                  </a:cubicBezTo>
                  <a:cubicBezTo>
                    <a:pt x="395" y="203"/>
                    <a:pt x="370" y="175"/>
                    <a:pt x="375" y="149"/>
                  </a:cubicBezTo>
                  <a:cubicBezTo>
                    <a:pt x="376" y="126"/>
                    <a:pt x="384" y="111"/>
                    <a:pt x="384" y="111"/>
                  </a:cubicBezTo>
                  <a:cubicBezTo>
                    <a:pt x="384" y="111"/>
                    <a:pt x="411" y="93"/>
                    <a:pt x="401" y="81"/>
                  </a:cubicBezTo>
                  <a:cubicBezTo>
                    <a:pt x="390" y="73"/>
                    <a:pt x="357" y="48"/>
                    <a:pt x="357" y="48"/>
                  </a:cubicBezTo>
                  <a:cubicBezTo>
                    <a:pt x="320" y="47"/>
                    <a:pt x="320" y="47"/>
                    <a:pt x="320" y="47"/>
                  </a:cubicBezTo>
                  <a:cubicBezTo>
                    <a:pt x="286" y="56"/>
                    <a:pt x="286" y="56"/>
                    <a:pt x="286" y="56"/>
                  </a:cubicBezTo>
                  <a:cubicBezTo>
                    <a:pt x="283" y="45"/>
                    <a:pt x="283" y="45"/>
                    <a:pt x="283" y="45"/>
                  </a:cubicBezTo>
                  <a:cubicBezTo>
                    <a:pt x="283" y="45"/>
                    <a:pt x="260" y="51"/>
                    <a:pt x="245" y="39"/>
                  </a:cubicBezTo>
                  <a:cubicBezTo>
                    <a:pt x="231" y="31"/>
                    <a:pt x="224" y="27"/>
                    <a:pt x="224" y="27"/>
                  </a:cubicBezTo>
                  <a:cubicBezTo>
                    <a:pt x="201" y="29"/>
                    <a:pt x="201" y="29"/>
                    <a:pt x="201" y="29"/>
                  </a:cubicBezTo>
                  <a:cubicBezTo>
                    <a:pt x="183" y="13"/>
                    <a:pt x="183" y="13"/>
                    <a:pt x="183" y="13"/>
                  </a:cubicBezTo>
                  <a:cubicBezTo>
                    <a:pt x="178" y="32"/>
                    <a:pt x="178" y="32"/>
                    <a:pt x="178" y="32"/>
                  </a:cubicBezTo>
                  <a:cubicBezTo>
                    <a:pt x="167" y="32"/>
                    <a:pt x="167" y="32"/>
                    <a:pt x="167" y="32"/>
                  </a:cubicBezTo>
                  <a:cubicBezTo>
                    <a:pt x="180" y="90"/>
                    <a:pt x="180" y="90"/>
                    <a:pt x="180" y="90"/>
                  </a:cubicBezTo>
                  <a:cubicBezTo>
                    <a:pt x="156" y="104"/>
                    <a:pt x="156" y="104"/>
                    <a:pt x="156" y="104"/>
                  </a:cubicBezTo>
                  <a:cubicBezTo>
                    <a:pt x="130" y="103"/>
                    <a:pt x="130" y="103"/>
                    <a:pt x="130" y="103"/>
                  </a:cubicBezTo>
                  <a:cubicBezTo>
                    <a:pt x="130" y="103"/>
                    <a:pt x="119" y="98"/>
                    <a:pt x="116" y="98"/>
                  </a:cubicBezTo>
                  <a:cubicBezTo>
                    <a:pt x="112" y="98"/>
                    <a:pt x="85" y="100"/>
                    <a:pt x="85" y="100"/>
                  </a:cubicBezTo>
                  <a:cubicBezTo>
                    <a:pt x="129" y="41"/>
                    <a:pt x="129" y="41"/>
                    <a:pt x="129" y="41"/>
                  </a:cubicBezTo>
                  <a:cubicBezTo>
                    <a:pt x="130" y="26"/>
                    <a:pt x="130" y="26"/>
                    <a:pt x="130" y="26"/>
                  </a:cubicBezTo>
                  <a:cubicBezTo>
                    <a:pt x="150" y="8"/>
                    <a:pt x="150" y="8"/>
                    <a:pt x="150" y="8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35" y="3"/>
                    <a:pt x="135" y="3"/>
                    <a:pt x="135" y="3"/>
                  </a:cubicBezTo>
                  <a:cubicBezTo>
                    <a:pt x="118" y="41"/>
                    <a:pt x="118" y="41"/>
                    <a:pt x="118" y="41"/>
                  </a:cubicBezTo>
                  <a:cubicBezTo>
                    <a:pt x="82" y="85"/>
                    <a:pt x="82" y="85"/>
                    <a:pt x="82" y="85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" y="101"/>
                    <a:pt x="7" y="101"/>
                    <a:pt x="7" y="101"/>
                  </a:cubicBezTo>
                  <a:cubicBezTo>
                    <a:pt x="2" y="119"/>
                    <a:pt x="2" y="119"/>
                    <a:pt x="2" y="119"/>
                  </a:cubicBezTo>
                  <a:cubicBezTo>
                    <a:pt x="9" y="135"/>
                    <a:pt x="9" y="135"/>
                    <a:pt x="9" y="13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7" y="177"/>
                    <a:pt x="7" y="177"/>
                    <a:pt x="7" y="177"/>
                  </a:cubicBezTo>
                  <a:cubicBezTo>
                    <a:pt x="11" y="166"/>
                    <a:pt x="11" y="166"/>
                    <a:pt x="11" y="166"/>
                  </a:cubicBezTo>
                  <a:cubicBezTo>
                    <a:pt x="19" y="158"/>
                    <a:pt x="19" y="158"/>
                    <a:pt x="19" y="158"/>
                  </a:cubicBezTo>
                  <a:cubicBezTo>
                    <a:pt x="26" y="170"/>
                    <a:pt x="26" y="170"/>
                    <a:pt x="26" y="170"/>
                  </a:cubicBezTo>
                  <a:cubicBezTo>
                    <a:pt x="46" y="156"/>
                    <a:pt x="46" y="156"/>
                    <a:pt x="46" y="156"/>
                  </a:cubicBezTo>
                  <a:cubicBezTo>
                    <a:pt x="72" y="161"/>
                    <a:pt x="72" y="161"/>
                    <a:pt x="72" y="161"/>
                  </a:cubicBezTo>
                  <a:cubicBezTo>
                    <a:pt x="56" y="168"/>
                    <a:pt x="56" y="168"/>
                    <a:pt x="56" y="168"/>
                  </a:cubicBezTo>
                  <a:cubicBezTo>
                    <a:pt x="56" y="176"/>
                    <a:pt x="56" y="176"/>
                    <a:pt x="56" y="176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18" y="189"/>
                    <a:pt x="18" y="189"/>
                    <a:pt x="18" y="189"/>
                  </a:cubicBezTo>
                  <a:cubicBezTo>
                    <a:pt x="5" y="215"/>
                    <a:pt x="5" y="215"/>
                    <a:pt x="5" y="215"/>
                  </a:cubicBezTo>
                  <a:cubicBezTo>
                    <a:pt x="29" y="216"/>
                    <a:pt x="108" y="225"/>
                    <a:pt x="162" y="228"/>
                  </a:cubicBezTo>
                  <a:cubicBezTo>
                    <a:pt x="177" y="228"/>
                    <a:pt x="190" y="229"/>
                    <a:pt x="199" y="228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8" name="Freeform 695">
              <a:extLst>
                <a:ext uri="{FF2B5EF4-FFF2-40B4-BE49-F238E27FC236}">
                  <a16:creationId xmlns:a16="http://schemas.microsoft.com/office/drawing/2014/main" id="{38CAD1A8-6551-4EF5-8BD0-81CED887C8FE}"/>
                </a:ext>
              </a:extLst>
            </p:cNvPr>
            <p:cNvSpPr>
              <a:spLocks/>
            </p:cNvSpPr>
            <p:nvPr/>
          </p:nvSpPr>
          <p:spPr bwMode="gray">
            <a:xfrm>
              <a:off x="6382869" y="3745109"/>
              <a:ext cx="1595" cy="0"/>
            </a:xfrm>
            <a:custGeom>
              <a:avLst/>
              <a:gdLst>
                <a:gd name="T0" fmla="*/ 2 w 2"/>
                <a:gd name="T1" fmla="*/ 0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9" name="Freeform 696">
              <a:extLst>
                <a:ext uri="{FF2B5EF4-FFF2-40B4-BE49-F238E27FC236}">
                  <a16:creationId xmlns:a16="http://schemas.microsoft.com/office/drawing/2014/main" id="{0942BF59-0638-4EEB-9F43-2315168DF278}"/>
                </a:ext>
              </a:extLst>
            </p:cNvPr>
            <p:cNvSpPr>
              <a:spLocks/>
            </p:cNvSpPr>
            <p:nvPr/>
          </p:nvSpPr>
          <p:spPr bwMode="gray">
            <a:xfrm>
              <a:off x="6413171" y="374351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0" name="Freeform 697">
              <a:extLst>
                <a:ext uri="{FF2B5EF4-FFF2-40B4-BE49-F238E27FC236}">
                  <a16:creationId xmlns:a16="http://schemas.microsoft.com/office/drawing/2014/main" id="{105E3B78-972E-46C8-84A6-A26FD5B6FC37}"/>
                </a:ext>
              </a:extLst>
            </p:cNvPr>
            <p:cNvSpPr>
              <a:spLocks/>
            </p:cNvSpPr>
            <p:nvPr/>
          </p:nvSpPr>
          <p:spPr bwMode="gray">
            <a:xfrm>
              <a:off x="6386058" y="3745109"/>
              <a:ext cx="1595" cy="0"/>
            </a:xfrm>
            <a:custGeom>
              <a:avLst/>
              <a:gdLst>
                <a:gd name="T0" fmla="*/ 2 w 2"/>
                <a:gd name="T1" fmla="*/ 0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1" name="Freeform 698">
              <a:extLst>
                <a:ext uri="{FF2B5EF4-FFF2-40B4-BE49-F238E27FC236}">
                  <a16:creationId xmlns:a16="http://schemas.microsoft.com/office/drawing/2014/main" id="{F9B1827A-DFC2-4057-A0E4-238A17B54892}"/>
                </a:ext>
              </a:extLst>
            </p:cNvPr>
            <p:cNvSpPr>
              <a:spLocks/>
            </p:cNvSpPr>
            <p:nvPr/>
          </p:nvSpPr>
          <p:spPr bwMode="gray">
            <a:xfrm>
              <a:off x="6360541" y="3745109"/>
              <a:ext cx="19138" cy="0"/>
            </a:xfrm>
            <a:custGeom>
              <a:avLst/>
              <a:gdLst>
                <a:gd name="T0" fmla="*/ 37 w 37"/>
                <a:gd name="T1" fmla="*/ 0 h 1"/>
                <a:gd name="T2" fmla="*/ 0 w 37"/>
                <a:gd name="T3" fmla="*/ 0 h 1"/>
                <a:gd name="T4" fmla="*/ 37 w 37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cubicBezTo>
                    <a:pt x="28" y="1"/>
                    <a:pt x="15" y="0"/>
                    <a:pt x="0" y="0"/>
                  </a:cubicBezTo>
                  <a:cubicBezTo>
                    <a:pt x="15" y="0"/>
                    <a:pt x="28" y="1"/>
                    <a:pt x="37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2" name="Freeform 699">
              <a:extLst>
                <a:ext uri="{FF2B5EF4-FFF2-40B4-BE49-F238E27FC236}">
                  <a16:creationId xmlns:a16="http://schemas.microsoft.com/office/drawing/2014/main" id="{40C073BD-42BB-4499-BC7A-99DE650A5047}"/>
                </a:ext>
              </a:extLst>
            </p:cNvPr>
            <p:cNvSpPr>
              <a:spLocks/>
            </p:cNvSpPr>
            <p:nvPr/>
          </p:nvSpPr>
          <p:spPr bwMode="gray">
            <a:xfrm>
              <a:off x="6409981" y="374351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3" name="Freeform 700">
              <a:extLst>
                <a:ext uri="{FF2B5EF4-FFF2-40B4-BE49-F238E27FC236}">
                  <a16:creationId xmlns:a16="http://schemas.microsoft.com/office/drawing/2014/main" id="{7E41E062-C034-47D0-AF92-04E359D3DEAE}"/>
                </a:ext>
              </a:extLst>
            </p:cNvPr>
            <p:cNvSpPr>
              <a:spLocks/>
            </p:cNvSpPr>
            <p:nvPr/>
          </p:nvSpPr>
          <p:spPr bwMode="gray">
            <a:xfrm>
              <a:off x="6397223" y="3743514"/>
              <a:ext cx="1595" cy="1595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4" name="Freeform 701">
              <a:extLst>
                <a:ext uri="{FF2B5EF4-FFF2-40B4-BE49-F238E27FC236}">
                  <a16:creationId xmlns:a16="http://schemas.microsoft.com/office/drawing/2014/main" id="{C5332ED8-EE12-44C1-8F88-0AD2894C0547}"/>
                </a:ext>
              </a:extLst>
            </p:cNvPr>
            <p:cNvSpPr>
              <a:spLocks/>
            </p:cNvSpPr>
            <p:nvPr/>
          </p:nvSpPr>
          <p:spPr bwMode="gray">
            <a:xfrm>
              <a:off x="6405196" y="3743514"/>
              <a:ext cx="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5" name="Freeform 702">
              <a:extLst>
                <a:ext uri="{FF2B5EF4-FFF2-40B4-BE49-F238E27FC236}">
                  <a16:creationId xmlns:a16="http://schemas.microsoft.com/office/drawing/2014/main" id="{2D526A8D-3A11-472F-8BFD-C0F54E058E20}"/>
                </a:ext>
              </a:extLst>
            </p:cNvPr>
            <p:cNvSpPr>
              <a:spLocks/>
            </p:cNvSpPr>
            <p:nvPr/>
          </p:nvSpPr>
          <p:spPr bwMode="gray">
            <a:xfrm>
              <a:off x="6394033" y="3745109"/>
              <a:ext cx="0" cy="0"/>
            </a:xfrm>
            <a:custGeom>
              <a:avLst/>
              <a:gdLst>
                <a:gd name="T0" fmla="*/ 2 w 2"/>
                <a:gd name="T1" fmla="*/ 0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6" name="Freeform 703">
              <a:extLst>
                <a:ext uri="{FF2B5EF4-FFF2-40B4-BE49-F238E27FC236}">
                  <a16:creationId xmlns:a16="http://schemas.microsoft.com/office/drawing/2014/main" id="{2C7240C2-AF8F-48DB-9851-817F1F173CD4}"/>
                </a:ext>
              </a:extLst>
            </p:cNvPr>
            <p:cNvSpPr>
              <a:spLocks/>
            </p:cNvSpPr>
            <p:nvPr/>
          </p:nvSpPr>
          <p:spPr bwMode="gray">
            <a:xfrm>
              <a:off x="6400412" y="3743514"/>
              <a:ext cx="1595" cy="0"/>
            </a:xfrm>
            <a:custGeom>
              <a:avLst/>
              <a:gdLst>
                <a:gd name="T0" fmla="*/ 2 w 2"/>
                <a:gd name="T1" fmla="*/ 0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7" name="Freeform 704">
              <a:extLst>
                <a:ext uri="{FF2B5EF4-FFF2-40B4-BE49-F238E27FC236}">
                  <a16:creationId xmlns:a16="http://schemas.microsoft.com/office/drawing/2014/main" id="{1D260DEE-F0C4-4D53-839C-62999BEA6DF2}"/>
                </a:ext>
              </a:extLst>
            </p:cNvPr>
            <p:cNvSpPr>
              <a:spLocks/>
            </p:cNvSpPr>
            <p:nvPr/>
          </p:nvSpPr>
          <p:spPr bwMode="gray">
            <a:xfrm>
              <a:off x="6389248" y="3745109"/>
              <a:ext cx="1595" cy="0"/>
            </a:xfrm>
            <a:custGeom>
              <a:avLst/>
              <a:gdLst>
                <a:gd name="T0" fmla="*/ 2 w 2"/>
                <a:gd name="T1" fmla="*/ 0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8" name="Freeform 705">
              <a:extLst>
                <a:ext uri="{FF2B5EF4-FFF2-40B4-BE49-F238E27FC236}">
                  <a16:creationId xmlns:a16="http://schemas.microsoft.com/office/drawing/2014/main" id="{BEFDF569-218B-40B7-AFA4-ED8D91F2128A}"/>
                </a:ext>
              </a:extLst>
            </p:cNvPr>
            <p:cNvSpPr>
              <a:spLocks/>
            </p:cNvSpPr>
            <p:nvPr/>
          </p:nvSpPr>
          <p:spPr bwMode="gray">
            <a:xfrm>
              <a:off x="6767218" y="1820175"/>
              <a:ext cx="20733" cy="7975"/>
            </a:xfrm>
            <a:custGeom>
              <a:avLst/>
              <a:gdLst>
                <a:gd name="T0" fmla="*/ 13 w 13"/>
                <a:gd name="T1" fmla="*/ 0 h 5"/>
                <a:gd name="T2" fmla="*/ 4 w 13"/>
                <a:gd name="T3" fmla="*/ 0 h 5"/>
                <a:gd name="T4" fmla="*/ 0 w 13"/>
                <a:gd name="T5" fmla="*/ 5 h 5"/>
                <a:gd name="T6" fmla="*/ 12 w 13"/>
                <a:gd name="T7" fmla="*/ 3 h 5"/>
                <a:gd name="T8" fmla="*/ 13 w 1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">
                  <a:moveTo>
                    <a:pt x="13" y="0"/>
                  </a:moveTo>
                  <a:lnTo>
                    <a:pt x="4" y="0"/>
                  </a:lnTo>
                  <a:lnTo>
                    <a:pt x="0" y="5"/>
                  </a:lnTo>
                  <a:lnTo>
                    <a:pt x="12" y="3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9" name="Freeform 706">
              <a:extLst>
                <a:ext uri="{FF2B5EF4-FFF2-40B4-BE49-F238E27FC236}">
                  <a16:creationId xmlns:a16="http://schemas.microsoft.com/office/drawing/2014/main" id="{CAEC4456-0DD9-4C7F-A13C-9428AFE6D78F}"/>
                </a:ext>
              </a:extLst>
            </p:cNvPr>
            <p:cNvSpPr>
              <a:spLocks/>
            </p:cNvSpPr>
            <p:nvPr/>
          </p:nvSpPr>
          <p:spPr bwMode="gray">
            <a:xfrm>
              <a:off x="7012819" y="2276290"/>
              <a:ext cx="19138" cy="14354"/>
            </a:xfrm>
            <a:custGeom>
              <a:avLst/>
              <a:gdLst>
                <a:gd name="T0" fmla="*/ 3 w 12"/>
                <a:gd name="T1" fmla="*/ 9 h 9"/>
                <a:gd name="T2" fmla="*/ 12 w 12"/>
                <a:gd name="T3" fmla="*/ 0 h 9"/>
                <a:gd name="T4" fmla="*/ 0 w 12"/>
                <a:gd name="T5" fmla="*/ 4 h 9"/>
                <a:gd name="T6" fmla="*/ 3 w 12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3" y="9"/>
                  </a:moveTo>
                  <a:lnTo>
                    <a:pt x="12" y="0"/>
                  </a:lnTo>
                  <a:lnTo>
                    <a:pt x="0" y="4"/>
                  </a:lnTo>
                  <a:lnTo>
                    <a:pt x="3" y="9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0" name="Freeform 707">
              <a:extLst>
                <a:ext uri="{FF2B5EF4-FFF2-40B4-BE49-F238E27FC236}">
                  <a16:creationId xmlns:a16="http://schemas.microsoft.com/office/drawing/2014/main" id="{FCABDE11-79AC-48E1-A46A-24D36835EE51}"/>
                </a:ext>
              </a:extLst>
            </p:cNvPr>
            <p:cNvSpPr>
              <a:spLocks/>
            </p:cNvSpPr>
            <p:nvPr/>
          </p:nvSpPr>
          <p:spPr bwMode="gray">
            <a:xfrm>
              <a:off x="7008034" y="2300212"/>
              <a:ext cx="15948" cy="17543"/>
            </a:xfrm>
            <a:custGeom>
              <a:avLst/>
              <a:gdLst>
                <a:gd name="T0" fmla="*/ 0 w 30"/>
                <a:gd name="T1" fmla="*/ 14 h 33"/>
                <a:gd name="T2" fmla="*/ 14 w 30"/>
                <a:gd name="T3" fmla="*/ 22 h 33"/>
                <a:gd name="T4" fmla="*/ 0 w 30"/>
                <a:gd name="T5" fmla="*/ 1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33">
                  <a:moveTo>
                    <a:pt x="0" y="14"/>
                  </a:moveTo>
                  <a:cubicBezTo>
                    <a:pt x="0" y="14"/>
                    <a:pt x="2" y="33"/>
                    <a:pt x="14" y="22"/>
                  </a:cubicBezTo>
                  <a:cubicBezTo>
                    <a:pt x="30" y="11"/>
                    <a:pt x="23" y="0"/>
                    <a:pt x="0" y="14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1" name="Freeform 708">
              <a:extLst>
                <a:ext uri="{FF2B5EF4-FFF2-40B4-BE49-F238E27FC236}">
                  <a16:creationId xmlns:a16="http://schemas.microsoft.com/office/drawing/2014/main" id="{2102AB72-8868-4BD8-81EC-7BC23E641797}"/>
                </a:ext>
              </a:extLst>
            </p:cNvPr>
            <p:cNvSpPr>
              <a:spLocks/>
            </p:cNvSpPr>
            <p:nvPr/>
          </p:nvSpPr>
          <p:spPr bwMode="gray">
            <a:xfrm>
              <a:off x="6990491" y="2285859"/>
              <a:ext cx="22327" cy="19138"/>
            </a:xfrm>
            <a:custGeom>
              <a:avLst/>
              <a:gdLst>
                <a:gd name="T0" fmla="*/ 8 w 14"/>
                <a:gd name="T1" fmla="*/ 0 h 12"/>
                <a:gd name="T2" fmla="*/ 2 w 14"/>
                <a:gd name="T3" fmla="*/ 5 h 12"/>
                <a:gd name="T4" fmla="*/ 0 w 14"/>
                <a:gd name="T5" fmla="*/ 10 h 12"/>
                <a:gd name="T6" fmla="*/ 6 w 14"/>
                <a:gd name="T7" fmla="*/ 12 h 12"/>
                <a:gd name="T8" fmla="*/ 14 w 14"/>
                <a:gd name="T9" fmla="*/ 6 h 12"/>
                <a:gd name="T10" fmla="*/ 8 w 14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2">
                  <a:moveTo>
                    <a:pt x="8" y="0"/>
                  </a:moveTo>
                  <a:lnTo>
                    <a:pt x="2" y="5"/>
                  </a:lnTo>
                  <a:lnTo>
                    <a:pt x="0" y="10"/>
                  </a:lnTo>
                  <a:lnTo>
                    <a:pt x="6" y="12"/>
                  </a:lnTo>
                  <a:lnTo>
                    <a:pt x="14" y="6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2" name="Freeform 709">
              <a:extLst>
                <a:ext uri="{FF2B5EF4-FFF2-40B4-BE49-F238E27FC236}">
                  <a16:creationId xmlns:a16="http://schemas.microsoft.com/office/drawing/2014/main" id="{7359C093-C2FB-4CE3-A63B-FE4A2FF13DAE}"/>
                </a:ext>
              </a:extLst>
            </p:cNvPr>
            <p:cNvSpPr>
              <a:spLocks/>
            </p:cNvSpPr>
            <p:nvPr/>
          </p:nvSpPr>
          <p:spPr bwMode="gray">
            <a:xfrm>
              <a:off x="6751270" y="2950894"/>
              <a:ext cx="15948" cy="12758"/>
            </a:xfrm>
            <a:custGeom>
              <a:avLst/>
              <a:gdLst>
                <a:gd name="T0" fmla="*/ 7 w 10"/>
                <a:gd name="T1" fmla="*/ 8 h 8"/>
                <a:gd name="T2" fmla="*/ 10 w 10"/>
                <a:gd name="T3" fmla="*/ 5 h 8"/>
                <a:gd name="T4" fmla="*/ 0 w 10"/>
                <a:gd name="T5" fmla="*/ 0 h 8"/>
                <a:gd name="T6" fmla="*/ 1 w 10"/>
                <a:gd name="T7" fmla="*/ 5 h 8"/>
                <a:gd name="T8" fmla="*/ 7 w 10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8">
                  <a:moveTo>
                    <a:pt x="7" y="8"/>
                  </a:moveTo>
                  <a:lnTo>
                    <a:pt x="10" y="5"/>
                  </a:lnTo>
                  <a:lnTo>
                    <a:pt x="0" y="0"/>
                  </a:lnTo>
                  <a:lnTo>
                    <a:pt x="1" y="5"/>
                  </a:lnTo>
                  <a:lnTo>
                    <a:pt x="7" y="8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3" name="Freeform 710">
              <a:extLst>
                <a:ext uri="{FF2B5EF4-FFF2-40B4-BE49-F238E27FC236}">
                  <a16:creationId xmlns:a16="http://schemas.microsoft.com/office/drawing/2014/main" id="{748C581C-988C-4BD0-BC44-17DB46E0120B}"/>
                </a:ext>
              </a:extLst>
            </p:cNvPr>
            <p:cNvSpPr>
              <a:spLocks/>
            </p:cNvSpPr>
            <p:nvPr/>
          </p:nvSpPr>
          <p:spPr bwMode="gray">
            <a:xfrm>
              <a:off x="6937862" y="5424443"/>
              <a:ext cx="33491" cy="25517"/>
            </a:xfrm>
            <a:custGeom>
              <a:avLst/>
              <a:gdLst>
                <a:gd name="T0" fmla="*/ 30 w 65"/>
                <a:gd name="T1" fmla="*/ 37 h 47"/>
                <a:gd name="T2" fmla="*/ 65 w 65"/>
                <a:gd name="T3" fmla="*/ 19 h 47"/>
                <a:gd name="T4" fmla="*/ 54 w 65"/>
                <a:gd name="T5" fmla="*/ 11 h 47"/>
                <a:gd name="T6" fmla="*/ 47 w 65"/>
                <a:gd name="T7" fmla="*/ 0 h 47"/>
                <a:gd name="T8" fmla="*/ 0 w 65"/>
                <a:gd name="T9" fmla="*/ 36 h 47"/>
                <a:gd name="T10" fmla="*/ 30 w 65"/>
                <a:gd name="T11" fmla="*/ 3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47">
                  <a:moveTo>
                    <a:pt x="30" y="37"/>
                  </a:moveTo>
                  <a:cubicBezTo>
                    <a:pt x="53" y="27"/>
                    <a:pt x="65" y="19"/>
                    <a:pt x="65" y="19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0"/>
                    <a:pt x="1" y="13"/>
                    <a:pt x="0" y="36"/>
                  </a:cubicBezTo>
                  <a:cubicBezTo>
                    <a:pt x="0" y="36"/>
                    <a:pt x="7" y="47"/>
                    <a:pt x="30" y="37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4" name="Freeform 711">
              <a:extLst>
                <a:ext uri="{FF2B5EF4-FFF2-40B4-BE49-F238E27FC236}">
                  <a16:creationId xmlns:a16="http://schemas.microsoft.com/office/drawing/2014/main" id="{D9750D0C-03BA-4576-BD49-2D1569BC0073}"/>
                </a:ext>
              </a:extLst>
            </p:cNvPr>
            <p:cNvSpPr>
              <a:spLocks/>
            </p:cNvSpPr>
            <p:nvPr/>
          </p:nvSpPr>
          <p:spPr bwMode="gray">
            <a:xfrm>
              <a:off x="7094153" y="5346296"/>
              <a:ext cx="36681" cy="12758"/>
            </a:xfrm>
            <a:custGeom>
              <a:avLst/>
              <a:gdLst>
                <a:gd name="T0" fmla="*/ 33 w 67"/>
                <a:gd name="T1" fmla="*/ 21 h 24"/>
                <a:gd name="T2" fmla="*/ 33 w 67"/>
                <a:gd name="T3" fmla="*/ 2 h 24"/>
                <a:gd name="T4" fmla="*/ 33 w 67"/>
                <a:gd name="T5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7" h="24">
                  <a:moveTo>
                    <a:pt x="33" y="21"/>
                  </a:moveTo>
                  <a:cubicBezTo>
                    <a:pt x="63" y="15"/>
                    <a:pt x="67" y="0"/>
                    <a:pt x="33" y="2"/>
                  </a:cubicBezTo>
                  <a:cubicBezTo>
                    <a:pt x="0" y="5"/>
                    <a:pt x="10" y="24"/>
                    <a:pt x="33" y="21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5" name="Freeform 712">
              <a:extLst>
                <a:ext uri="{FF2B5EF4-FFF2-40B4-BE49-F238E27FC236}">
                  <a16:creationId xmlns:a16="http://schemas.microsoft.com/office/drawing/2014/main" id="{196C0525-653A-41DE-8E28-15A70F7C4BD8}"/>
                </a:ext>
              </a:extLst>
            </p:cNvPr>
            <p:cNvSpPr>
              <a:spLocks/>
            </p:cNvSpPr>
            <p:nvPr/>
          </p:nvSpPr>
          <p:spPr bwMode="gray">
            <a:xfrm>
              <a:off x="6964974" y="5174057"/>
              <a:ext cx="272713" cy="269523"/>
            </a:xfrm>
            <a:custGeom>
              <a:avLst/>
              <a:gdLst>
                <a:gd name="T0" fmla="*/ 267 w 516"/>
                <a:gd name="T1" fmla="*/ 13 h 511"/>
                <a:gd name="T2" fmla="*/ 266 w 516"/>
                <a:gd name="T3" fmla="*/ 32 h 511"/>
                <a:gd name="T4" fmla="*/ 240 w 516"/>
                <a:gd name="T5" fmla="*/ 20 h 511"/>
                <a:gd name="T6" fmla="*/ 206 w 516"/>
                <a:gd name="T7" fmla="*/ 33 h 511"/>
                <a:gd name="T8" fmla="*/ 166 w 516"/>
                <a:gd name="T9" fmla="*/ 1 h 511"/>
                <a:gd name="T10" fmla="*/ 143 w 516"/>
                <a:gd name="T11" fmla="*/ 19 h 511"/>
                <a:gd name="T12" fmla="*/ 132 w 516"/>
                <a:gd name="T13" fmla="*/ 11 h 511"/>
                <a:gd name="T14" fmla="*/ 104 w 516"/>
                <a:gd name="T15" fmla="*/ 44 h 511"/>
                <a:gd name="T16" fmla="*/ 52 w 516"/>
                <a:gd name="T17" fmla="*/ 49 h 511"/>
                <a:gd name="T18" fmla="*/ 54 w 516"/>
                <a:gd name="T19" fmla="*/ 87 h 511"/>
                <a:gd name="T20" fmla="*/ 20 w 516"/>
                <a:gd name="T21" fmla="*/ 93 h 511"/>
                <a:gd name="T22" fmla="*/ 15 w 516"/>
                <a:gd name="T23" fmla="*/ 116 h 511"/>
                <a:gd name="T24" fmla="*/ 41 w 516"/>
                <a:gd name="T25" fmla="*/ 125 h 511"/>
                <a:gd name="T26" fmla="*/ 63 w 516"/>
                <a:gd name="T27" fmla="*/ 137 h 511"/>
                <a:gd name="T28" fmla="*/ 65 w 516"/>
                <a:gd name="T29" fmla="*/ 168 h 511"/>
                <a:gd name="T30" fmla="*/ 82 w 516"/>
                <a:gd name="T31" fmla="*/ 203 h 511"/>
                <a:gd name="T32" fmla="*/ 56 w 516"/>
                <a:gd name="T33" fmla="*/ 206 h 511"/>
                <a:gd name="T34" fmla="*/ 29 w 516"/>
                <a:gd name="T35" fmla="*/ 228 h 511"/>
                <a:gd name="T36" fmla="*/ 31 w 516"/>
                <a:gd name="T37" fmla="*/ 262 h 511"/>
                <a:gd name="T38" fmla="*/ 48 w 516"/>
                <a:gd name="T39" fmla="*/ 297 h 511"/>
                <a:gd name="T40" fmla="*/ 0 w 516"/>
                <a:gd name="T41" fmla="*/ 352 h 511"/>
                <a:gd name="T42" fmla="*/ 18 w 516"/>
                <a:gd name="T43" fmla="*/ 384 h 511"/>
                <a:gd name="T44" fmla="*/ 93 w 516"/>
                <a:gd name="T45" fmla="*/ 372 h 511"/>
                <a:gd name="T46" fmla="*/ 138 w 516"/>
                <a:gd name="T47" fmla="*/ 367 h 511"/>
                <a:gd name="T48" fmla="*/ 99 w 516"/>
                <a:gd name="T49" fmla="*/ 395 h 511"/>
                <a:gd name="T50" fmla="*/ 37 w 516"/>
                <a:gd name="T51" fmla="*/ 442 h 511"/>
                <a:gd name="T52" fmla="*/ 55 w 516"/>
                <a:gd name="T53" fmla="*/ 466 h 511"/>
                <a:gd name="T54" fmla="*/ 42 w 516"/>
                <a:gd name="T55" fmla="*/ 511 h 511"/>
                <a:gd name="T56" fmla="*/ 65 w 516"/>
                <a:gd name="T57" fmla="*/ 497 h 511"/>
                <a:gd name="T58" fmla="*/ 74 w 516"/>
                <a:gd name="T59" fmla="*/ 467 h 511"/>
                <a:gd name="T60" fmla="*/ 125 w 516"/>
                <a:gd name="T61" fmla="*/ 400 h 511"/>
                <a:gd name="T62" fmla="*/ 179 w 516"/>
                <a:gd name="T63" fmla="*/ 369 h 511"/>
                <a:gd name="T64" fmla="*/ 227 w 516"/>
                <a:gd name="T65" fmla="*/ 313 h 511"/>
                <a:gd name="T66" fmla="*/ 240 w 516"/>
                <a:gd name="T67" fmla="*/ 272 h 511"/>
                <a:gd name="T68" fmla="*/ 286 w 516"/>
                <a:gd name="T69" fmla="*/ 247 h 511"/>
                <a:gd name="T70" fmla="*/ 319 w 516"/>
                <a:gd name="T71" fmla="*/ 249 h 511"/>
                <a:gd name="T72" fmla="*/ 358 w 516"/>
                <a:gd name="T73" fmla="*/ 220 h 511"/>
                <a:gd name="T74" fmla="*/ 425 w 516"/>
                <a:gd name="T75" fmla="*/ 223 h 511"/>
                <a:gd name="T76" fmla="*/ 426 w 516"/>
                <a:gd name="T77" fmla="*/ 208 h 511"/>
                <a:gd name="T78" fmla="*/ 437 w 516"/>
                <a:gd name="T79" fmla="*/ 209 h 511"/>
                <a:gd name="T80" fmla="*/ 436 w 516"/>
                <a:gd name="T81" fmla="*/ 228 h 511"/>
                <a:gd name="T82" fmla="*/ 486 w 516"/>
                <a:gd name="T83" fmla="*/ 219 h 511"/>
                <a:gd name="T84" fmla="*/ 503 w 516"/>
                <a:gd name="T85" fmla="*/ 170 h 511"/>
                <a:gd name="T86" fmla="*/ 511 w 516"/>
                <a:gd name="T87" fmla="*/ 151 h 511"/>
                <a:gd name="T88" fmla="*/ 433 w 516"/>
                <a:gd name="T89" fmla="*/ 140 h 511"/>
                <a:gd name="T90" fmla="*/ 330 w 516"/>
                <a:gd name="T91" fmla="*/ 100 h 511"/>
                <a:gd name="T92" fmla="*/ 321 w 516"/>
                <a:gd name="T93" fmla="*/ 58 h 511"/>
                <a:gd name="T94" fmla="*/ 296 w 516"/>
                <a:gd name="T95" fmla="*/ 34 h 511"/>
                <a:gd name="T96" fmla="*/ 307 w 516"/>
                <a:gd name="T97" fmla="*/ 27 h 511"/>
                <a:gd name="T98" fmla="*/ 297 w 516"/>
                <a:gd name="T99" fmla="*/ 7 h 511"/>
                <a:gd name="T100" fmla="*/ 278 w 516"/>
                <a:gd name="T101" fmla="*/ 14 h 511"/>
                <a:gd name="T102" fmla="*/ 267 w 516"/>
                <a:gd name="T103" fmla="*/ 13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16" h="511">
                  <a:moveTo>
                    <a:pt x="267" y="13"/>
                  </a:moveTo>
                  <a:cubicBezTo>
                    <a:pt x="266" y="32"/>
                    <a:pt x="266" y="32"/>
                    <a:pt x="266" y="32"/>
                  </a:cubicBezTo>
                  <a:cubicBezTo>
                    <a:pt x="240" y="20"/>
                    <a:pt x="240" y="20"/>
                    <a:pt x="240" y="20"/>
                  </a:cubicBezTo>
                  <a:cubicBezTo>
                    <a:pt x="240" y="20"/>
                    <a:pt x="225" y="34"/>
                    <a:pt x="206" y="33"/>
                  </a:cubicBezTo>
                  <a:cubicBezTo>
                    <a:pt x="191" y="29"/>
                    <a:pt x="177" y="5"/>
                    <a:pt x="166" y="1"/>
                  </a:cubicBezTo>
                  <a:cubicBezTo>
                    <a:pt x="151" y="0"/>
                    <a:pt x="143" y="19"/>
                    <a:pt x="143" y="19"/>
                  </a:cubicBezTo>
                  <a:cubicBezTo>
                    <a:pt x="143" y="19"/>
                    <a:pt x="140" y="7"/>
                    <a:pt x="132" y="11"/>
                  </a:cubicBezTo>
                  <a:cubicBezTo>
                    <a:pt x="124" y="18"/>
                    <a:pt x="124" y="29"/>
                    <a:pt x="104" y="44"/>
                  </a:cubicBezTo>
                  <a:cubicBezTo>
                    <a:pt x="89" y="58"/>
                    <a:pt x="67" y="46"/>
                    <a:pt x="52" y="49"/>
                  </a:cubicBezTo>
                  <a:cubicBezTo>
                    <a:pt x="40" y="56"/>
                    <a:pt x="58" y="72"/>
                    <a:pt x="54" y="87"/>
                  </a:cubicBezTo>
                  <a:cubicBezTo>
                    <a:pt x="46" y="98"/>
                    <a:pt x="28" y="86"/>
                    <a:pt x="20" y="93"/>
                  </a:cubicBezTo>
                  <a:cubicBezTo>
                    <a:pt x="8" y="100"/>
                    <a:pt x="15" y="116"/>
                    <a:pt x="15" y="116"/>
                  </a:cubicBezTo>
                  <a:cubicBezTo>
                    <a:pt x="41" y="125"/>
                    <a:pt x="41" y="125"/>
                    <a:pt x="41" y="125"/>
                  </a:cubicBezTo>
                  <a:cubicBezTo>
                    <a:pt x="63" y="137"/>
                    <a:pt x="63" y="137"/>
                    <a:pt x="63" y="137"/>
                  </a:cubicBezTo>
                  <a:cubicBezTo>
                    <a:pt x="63" y="137"/>
                    <a:pt x="62" y="160"/>
                    <a:pt x="65" y="168"/>
                  </a:cubicBezTo>
                  <a:cubicBezTo>
                    <a:pt x="68" y="176"/>
                    <a:pt x="90" y="196"/>
                    <a:pt x="82" y="203"/>
                  </a:cubicBezTo>
                  <a:cubicBezTo>
                    <a:pt x="74" y="211"/>
                    <a:pt x="56" y="206"/>
                    <a:pt x="56" y="206"/>
                  </a:cubicBezTo>
                  <a:cubicBezTo>
                    <a:pt x="29" y="228"/>
                    <a:pt x="29" y="228"/>
                    <a:pt x="29" y="228"/>
                  </a:cubicBezTo>
                  <a:cubicBezTo>
                    <a:pt x="31" y="262"/>
                    <a:pt x="31" y="262"/>
                    <a:pt x="31" y="262"/>
                  </a:cubicBezTo>
                  <a:cubicBezTo>
                    <a:pt x="31" y="262"/>
                    <a:pt x="56" y="282"/>
                    <a:pt x="48" y="297"/>
                  </a:cubicBezTo>
                  <a:cubicBezTo>
                    <a:pt x="40" y="316"/>
                    <a:pt x="0" y="352"/>
                    <a:pt x="0" y="352"/>
                  </a:cubicBezTo>
                  <a:cubicBezTo>
                    <a:pt x="0" y="352"/>
                    <a:pt x="3" y="375"/>
                    <a:pt x="18" y="384"/>
                  </a:cubicBezTo>
                  <a:cubicBezTo>
                    <a:pt x="32" y="396"/>
                    <a:pt x="93" y="372"/>
                    <a:pt x="93" y="372"/>
                  </a:cubicBezTo>
                  <a:cubicBezTo>
                    <a:pt x="93" y="372"/>
                    <a:pt x="131" y="351"/>
                    <a:pt x="138" y="367"/>
                  </a:cubicBezTo>
                  <a:cubicBezTo>
                    <a:pt x="141" y="378"/>
                    <a:pt x="99" y="395"/>
                    <a:pt x="99" y="395"/>
                  </a:cubicBezTo>
                  <a:cubicBezTo>
                    <a:pt x="37" y="442"/>
                    <a:pt x="37" y="442"/>
                    <a:pt x="37" y="442"/>
                  </a:cubicBezTo>
                  <a:cubicBezTo>
                    <a:pt x="55" y="466"/>
                    <a:pt x="55" y="466"/>
                    <a:pt x="55" y="466"/>
                  </a:cubicBezTo>
                  <a:cubicBezTo>
                    <a:pt x="42" y="511"/>
                    <a:pt x="42" y="511"/>
                    <a:pt x="42" y="511"/>
                  </a:cubicBezTo>
                  <a:cubicBezTo>
                    <a:pt x="65" y="497"/>
                    <a:pt x="65" y="497"/>
                    <a:pt x="65" y="497"/>
                  </a:cubicBezTo>
                  <a:cubicBezTo>
                    <a:pt x="74" y="467"/>
                    <a:pt x="74" y="467"/>
                    <a:pt x="74" y="467"/>
                  </a:cubicBezTo>
                  <a:cubicBezTo>
                    <a:pt x="125" y="400"/>
                    <a:pt x="125" y="400"/>
                    <a:pt x="125" y="400"/>
                  </a:cubicBezTo>
                  <a:cubicBezTo>
                    <a:pt x="179" y="369"/>
                    <a:pt x="179" y="369"/>
                    <a:pt x="179" y="369"/>
                  </a:cubicBezTo>
                  <a:cubicBezTo>
                    <a:pt x="227" y="313"/>
                    <a:pt x="227" y="313"/>
                    <a:pt x="227" y="313"/>
                  </a:cubicBezTo>
                  <a:cubicBezTo>
                    <a:pt x="227" y="313"/>
                    <a:pt x="235" y="287"/>
                    <a:pt x="240" y="272"/>
                  </a:cubicBezTo>
                  <a:cubicBezTo>
                    <a:pt x="244" y="261"/>
                    <a:pt x="286" y="247"/>
                    <a:pt x="286" y="247"/>
                  </a:cubicBezTo>
                  <a:cubicBezTo>
                    <a:pt x="286" y="247"/>
                    <a:pt x="312" y="252"/>
                    <a:pt x="319" y="249"/>
                  </a:cubicBezTo>
                  <a:cubicBezTo>
                    <a:pt x="331" y="250"/>
                    <a:pt x="336" y="223"/>
                    <a:pt x="358" y="220"/>
                  </a:cubicBezTo>
                  <a:cubicBezTo>
                    <a:pt x="385" y="218"/>
                    <a:pt x="425" y="223"/>
                    <a:pt x="425" y="223"/>
                  </a:cubicBezTo>
                  <a:cubicBezTo>
                    <a:pt x="426" y="208"/>
                    <a:pt x="426" y="208"/>
                    <a:pt x="426" y="208"/>
                  </a:cubicBezTo>
                  <a:cubicBezTo>
                    <a:pt x="437" y="209"/>
                    <a:pt x="437" y="209"/>
                    <a:pt x="437" y="209"/>
                  </a:cubicBezTo>
                  <a:cubicBezTo>
                    <a:pt x="436" y="228"/>
                    <a:pt x="436" y="228"/>
                    <a:pt x="436" y="228"/>
                  </a:cubicBezTo>
                  <a:cubicBezTo>
                    <a:pt x="436" y="228"/>
                    <a:pt x="455" y="229"/>
                    <a:pt x="486" y="219"/>
                  </a:cubicBezTo>
                  <a:cubicBezTo>
                    <a:pt x="516" y="205"/>
                    <a:pt x="503" y="170"/>
                    <a:pt x="503" y="170"/>
                  </a:cubicBezTo>
                  <a:cubicBezTo>
                    <a:pt x="511" y="151"/>
                    <a:pt x="511" y="151"/>
                    <a:pt x="511" y="151"/>
                  </a:cubicBezTo>
                  <a:cubicBezTo>
                    <a:pt x="511" y="151"/>
                    <a:pt x="466" y="149"/>
                    <a:pt x="433" y="140"/>
                  </a:cubicBezTo>
                  <a:cubicBezTo>
                    <a:pt x="400" y="134"/>
                    <a:pt x="359" y="121"/>
                    <a:pt x="330" y="100"/>
                  </a:cubicBezTo>
                  <a:cubicBezTo>
                    <a:pt x="301" y="84"/>
                    <a:pt x="324" y="69"/>
                    <a:pt x="321" y="58"/>
                  </a:cubicBezTo>
                  <a:cubicBezTo>
                    <a:pt x="318" y="46"/>
                    <a:pt x="296" y="34"/>
                    <a:pt x="296" y="34"/>
                  </a:cubicBezTo>
                  <a:cubicBezTo>
                    <a:pt x="307" y="27"/>
                    <a:pt x="307" y="27"/>
                    <a:pt x="307" y="27"/>
                  </a:cubicBezTo>
                  <a:cubicBezTo>
                    <a:pt x="297" y="7"/>
                    <a:pt x="297" y="7"/>
                    <a:pt x="297" y="7"/>
                  </a:cubicBezTo>
                  <a:cubicBezTo>
                    <a:pt x="278" y="14"/>
                    <a:pt x="278" y="14"/>
                    <a:pt x="278" y="14"/>
                  </a:cubicBezTo>
                  <a:lnTo>
                    <a:pt x="267" y="13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6" name="Freeform 713">
              <a:extLst>
                <a:ext uri="{FF2B5EF4-FFF2-40B4-BE49-F238E27FC236}">
                  <a16:creationId xmlns:a16="http://schemas.microsoft.com/office/drawing/2014/main" id="{6D3184F3-76DF-4FE7-954E-411A2671CA1B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8173839" y="4676477"/>
              <a:ext cx="503959" cy="240817"/>
            </a:xfrm>
            <a:custGeom>
              <a:avLst/>
              <a:gdLst>
                <a:gd name="T0" fmla="*/ 421 w 953"/>
                <a:gd name="T1" fmla="*/ 456 h 457"/>
                <a:gd name="T2" fmla="*/ 446 w 953"/>
                <a:gd name="T3" fmla="*/ 432 h 457"/>
                <a:gd name="T4" fmla="*/ 481 w 953"/>
                <a:gd name="T5" fmla="*/ 423 h 457"/>
                <a:gd name="T6" fmla="*/ 521 w 953"/>
                <a:gd name="T7" fmla="*/ 421 h 457"/>
                <a:gd name="T8" fmla="*/ 541 w 953"/>
                <a:gd name="T9" fmla="*/ 411 h 457"/>
                <a:gd name="T10" fmla="*/ 577 w 953"/>
                <a:gd name="T11" fmla="*/ 374 h 457"/>
                <a:gd name="T12" fmla="*/ 607 w 953"/>
                <a:gd name="T13" fmla="*/ 397 h 457"/>
                <a:gd name="T14" fmla="*/ 644 w 953"/>
                <a:gd name="T15" fmla="*/ 411 h 457"/>
                <a:gd name="T16" fmla="*/ 658 w 953"/>
                <a:gd name="T17" fmla="*/ 431 h 457"/>
                <a:gd name="T18" fmla="*/ 697 w 953"/>
                <a:gd name="T19" fmla="*/ 432 h 457"/>
                <a:gd name="T20" fmla="*/ 753 w 953"/>
                <a:gd name="T21" fmla="*/ 427 h 457"/>
                <a:gd name="T22" fmla="*/ 813 w 953"/>
                <a:gd name="T23" fmla="*/ 395 h 457"/>
                <a:gd name="T24" fmla="*/ 840 w 953"/>
                <a:gd name="T25" fmla="*/ 377 h 457"/>
                <a:gd name="T26" fmla="*/ 879 w 953"/>
                <a:gd name="T27" fmla="*/ 375 h 457"/>
                <a:gd name="T28" fmla="*/ 897 w 953"/>
                <a:gd name="T29" fmla="*/ 363 h 457"/>
                <a:gd name="T30" fmla="*/ 927 w 953"/>
                <a:gd name="T31" fmla="*/ 349 h 457"/>
                <a:gd name="T32" fmla="*/ 937 w 953"/>
                <a:gd name="T33" fmla="*/ 335 h 457"/>
                <a:gd name="T34" fmla="*/ 935 w 953"/>
                <a:gd name="T35" fmla="*/ 22 h 457"/>
                <a:gd name="T36" fmla="*/ 896 w 953"/>
                <a:gd name="T37" fmla="*/ 8 h 457"/>
                <a:gd name="T38" fmla="*/ 853 w 953"/>
                <a:gd name="T39" fmla="*/ 5 h 457"/>
                <a:gd name="T40" fmla="*/ 828 w 953"/>
                <a:gd name="T41" fmla="*/ 26 h 457"/>
                <a:gd name="T42" fmla="*/ 808 w 953"/>
                <a:gd name="T43" fmla="*/ 21 h 457"/>
                <a:gd name="T44" fmla="*/ 775 w 953"/>
                <a:gd name="T45" fmla="*/ 36 h 457"/>
                <a:gd name="T46" fmla="*/ 734 w 953"/>
                <a:gd name="T47" fmla="*/ 56 h 457"/>
                <a:gd name="T48" fmla="*/ 698 w 953"/>
                <a:gd name="T49" fmla="*/ 97 h 457"/>
                <a:gd name="T50" fmla="*/ 659 w 953"/>
                <a:gd name="T51" fmla="*/ 66 h 457"/>
                <a:gd name="T52" fmla="*/ 605 w 953"/>
                <a:gd name="T53" fmla="*/ 50 h 457"/>
                <a:gd name="T54" fmla="*/ 534 w 953"/>
                <a:gd name="T55" fmla="*/ 48 h 457"/>
                <a:gd name="T56" fmla="*/ 491 w 953"/>
                <a:gd name="T57" fmla="*/ 21 h 457"/>
                <a:gd name="T58" fmla="*/ 447 w 953"/>
                <a:gd name="T59" fmla="*/ 37 h 457"/>
                <a:gd name="T60" fmla="*/ 402 w 953"/>
                <a:gd name="T61" fmla="*/ 23 h 457"/>
                <a:gd name="T62" fmla="*/ 361 w 953"/>
                <a:gd name="T63" fmla="*/ 45 h 457"/>
                <a:gd name="T64" fmla="*/ 315 w 953"/>
                <a:gd name="T65" fmla="*/ 61 h 457"/>
                <a:gd name="T66" fmla="*/ 282 w 953"/>
                <a:gd name="T67" fmla="*/ 65 h 457"/>
                <a:gd name="T68" fmla="*/ 234 w 953"/>
                <a:gd name="T69" fmla="*/ 49 h 457"/>
                <a:gd name="T70" fmla="*/ 193 w 953"/>
                <a:gd name="T71" fmla="*/ 52 h 457"/>
                <a:gd name="T72" fmla="*/ 149 w 953"/>
                <a:gd name="T73" fmla="*/ 55 h 457"/>
                <a:gd name="T74" fmla="*/ 86 w 953"/>
                <a:gd name="T75" fmla="*/ 53 h 457"/>
                <a:gd name="T76" fmla="*/ 17 w 953"/>
                <a:gd name="T77" fmla="*/ 60 h 457"/>
                <a:gd name="T78" fmla="*/ 3 w 953"/>
                <a:gd name="T79" fmla="*/ 94 h 457"/>
                <a:gd name="T80" fmla="*/ 49 w 953"/>
                <a:gd name="T81" fmla="*/ 117 h 457"/>
                <a:gd name="T82" fmla="*/ 93 w 953"/>
                <a:gd name="T83" fmla="*/ 141 h 457"/>
                <a:gd name="T84" fmla="*/ 153 w 953"/>
                <a:gd name="T85" fmla="*/ 137 h 457"/>
                <a:gd name="T86" fmla="*/ 204 w 953"/>
                <a:gd name="T87" fmla="*/ 156 h 457"/>
                <a:gd name="T88" fmla="*/ 274 w 953"/>
                <a:gd name="T89" fmla="*/ 187 h 457"/>
                <a:gd name="T90" fmla="*/ 319 w 953"/>
                <a:gd name="T91" fmla="*/ 253 h 457"/>
                <a:gd name="T92" fmla="*/ 349 w 953"/>
                <a:gd name="T93" fmla="*/ 308 h 457"/>
                <a:gd name="T94" fmla="*/ 391 w 953"/>
                <a:gd name="T95" fmla="*/ 367 h 457"/>
                <a:gd name="T96" fmla="*/ 377 w 953"/>
                <a:gd name="T97" fmla="*/ 438 h 457"/>
                <a:gd name="T98" fmla="*/ 906 w 953"/>
                <a:gd name="T99" fmla="*/ 234 h 457"/>
                <a:gd name="T100" fmla="*/ 783 w 953"/>
                <a:gd name="T101" fmla="*/ 304 h 457"/>
                <a:gd name="T102" fmla="*/ 787 w 953"/>
                <a:gd name="T103" fmla="*/ 296 h 457"/>
                <a:gd name="T104" fmla="*/ 753 w 953"/>
                <a:gd name="T105" fmla="*/ 343 h 457"/>
                <a:gd name="T106" fmla="*/ 753 w 953"/>
                <a:gd name="T107" fmla="*/ 343 h 457"/>
                <a:gd name="T108" fmla="*/ 723 w 953"/>
                <a:gd name="T109" fmla="*/ 404 h 457"/>
                <a:gd name="T110" fmla="*/ 711 w 953"/>
                <a:gd name="T111" fmla="*/ 314 h 457"/>
                <a:gd name="T112" fmla="*/ 562 w 953"/>
                <a:gd name="T113" fmla="*/ 174 h 457"/>
                <a:gd name="T114" fmla="*/ 364 w 953"/>
                <a:gd name="T115" fmla="*/ 313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53" h="457">
                  <a:moveTo>
                    <a:pt x="394" y="455"/>
                  </a:moveTo>
                  <a:cubicBezTo>
                    <a:pt x="403" y="453"/>
                    <a:pt x="403" y="453"/>
                    <a:pt x="403" y="453"/>
                  </a:cubicBezTo>
                  <a:cubicBezTo>
                    <a:pt x="412" y="452"/>
                    <a:pt x="412" y="452"/>
                    <a:pt x="412" y="452"/>
                  </a:cubicBezTo>
                  <a:cubicBezTo>
                    <a:pt x="421" y="456"/>
                    <a:pt x="421" y="456"/>
                    <a:pt x="421" y="456"/>
                  </a:cubicBezTo>
                  <a:cubicBezTo>
                    <a:pt x="431" y="457"/>
                    <a:pt x="431" y="457"/>
                    <a:pt x="431" y="457"/>
                  </a:cubicBezTo>
                  <a:cubicBezTo>
                    <a:pt x="437" y="448"/>
                    <a:pt x="437" y="448"/>
                    <a:pt x="437" y="448"/>
                  </a:cubicBezTo>
                  <a:cubicBezTo>
                    <a:pt x="440" y="439"/>
                    <a:pt x="440" y="439"/>
                    <a:pt x="440" y="439"/>
                  </a:cubicBezTo>
                  <a:cubicBezTo>
                    <a:pt x="446" y="432"/>
                    <a:pt x="446" y="432"/>
                    <a:pt x="446" y="432"/>
                  </a:cubicBezTo>
                  <a:cubicBezTo>
                    <a:pt x="456" y="432"/>
                    <a:pt x="456" y="432"/>
                    <a:pt x="456" y="432"/>
                  </a:cubicBezTo>
                  <a:cubicBezTo>
                    <a:pt x="464" y="431"/>
                    <a:pt x="464" y="431"/>
                    <a:pt x="464" y="431"/>
                  </a:cubicBezTo>
                  <a:cubicBezTo>
                    <a:pt x="474" y="428"/>
                    <a:pt x="474" y="428"/>
                    <a:pt x="474" y="428"/>
                  </a:cubicBezTo>
                  <a:cubicBezTo>
                    <a:pt x="481" y="423"/>
                    <a:pt x="481" y="423"/>
                    <a:pt x="481" y="423"/>
                  </a:cubicBezTo>
                  <a:cubicBezTo>
                    <a:pt x="485" y="423"/>
                    <a:pt x="485" y="423"/>
                    <a:pt x="485" y="423"/>
                  </a:cubicBezTo>
                  <a:cubicBezTo>
                    <a:pt x="498" y="422"/>
                    <a:pt x="498" y="422"/>
                    <a:pt x="498" y="422"/>
                  </a:cubicBezTo>
                  <a:cubicBezTo>
                    <a:pt x="508" y="423"/>
                    <a:pt x="508" y="423"/>
                    <a:pt x="508" y="423"/>
                  </a:cubicBezTo>
                  <a:cubicBezTo>
                    <a:pt x="521" y="421"/>
                    <a:pt x="521" y="421"/>
                    <a:pt x="521" y="421"/>
                  </a:cubicBezTo>
                  <a:cubicBezTo>
                    <a:pt x="535" y="425"/>
                    <a:pt x="535" y="425"/>
                    <a:pt x="535" y="425"/>
                  </a:cubicBezTo>
                  <a:cubicBezTo>
                    <a:pt x="540" y="424"/>
                    <a:pt x="540" y="424"/>
                    <a:pt x="540" y="424"/>
                  </a:cubicBezTo>
                  <a:cubicBezTo>
                    <a:pt x="544" y="420"/>
                    <a:pt x="544" y="420"/>
                    <a:pt x="544" y="420"/>
                  </a:cubicBezTo>
                  <a:cubicBezTo>
                    <a:pt x="541" y="411"/>
                    <a:pt x="541" y="411"/>
                    <a:pt x="541" y="411"/>
                  </a:cubicBezTo>
                  <a:cubicBezTo>
                    <a:pt x="546" y="401"/>
                    <a:pt x="546" y="401"/>
                    <a:pt x="546" y="401"/>
                  </a:cubicBezTo>
                  <a:cubicBezTo>
                    <a:pt x="549" y="384"/>
                    <a:pt x="549" y="384"/>
                    <a:pt x="549" y="384"/>
                  </a:cubicBezTo>
                  <a:cubicBezTo>
                    <a:pt x="559" y="379"/>
                    <a:pt x="559" y="379"/>
                    <a:pt x="559" y="379"/>
                  </a:cubicBezTo>
                  <a:cubicBezTo>
                    <a:pt x="577" y="374"/>
                    <a:pt x="577" y="374"/>
                    <a:pt x="577" y="374"/>
                  </a:cubicBezTo>
                  <a:cubicBezTo>
                    <a:pt x="583" y="377"/>
                    <a:pt x="583" y="377"/>
                    <a:pt x="583" y="377"/>
                  </a:cubicBezTo>
                  <a:cubicBezTo>
                    <a:pt x="583" y="389"/>
                    <a:pt x="583" y="389"/>
                    <a:pt x="583" y="389"/>
                  </a:cubicBezTo>
                  <a:cubicBezTo>
                    <a:pt x="597" y="397"/>
                    <a:pt x="597" y="397"/>
                    <a:pt x="597" y="397"/>
                  </a:cubicBezTo>
                  <a:cubicBezTo>
                    <a:pt x="607" y="397"/>
                    <a:pt x="607" y="397"/>
                    <a:pt x="607" y="397"/>
                  </a:cubicBezTo>
                  <a:cubicBezTo>
                    <a:pt x="616" y="402"/>
                    <a:pt x="616" y="402"/>
                    <a:pt x="616" y="402"/>
                  </a:cubicBezTo>
                  <a:cubicBezTo>
                    <a:pt x="628" y="407"/>
                    <a:pt x="628" y="407"/>
                    <a:pt x="628" y="407"/>
                  </a:cubicBezTo>
                  <a:cubicBezTo>
                    <a:pt x="633" y="412"/>
                    <a:pt x="633" y="412"/>
                    <a:pt x="633" y="412"/>
                  </a:cubicBezTo>
                  <a:cubicBezTo>
                    <a:pt x="644" y="411"/>
                    <a:pt x="644" y="411"/>
                    <a:pt x="644" y="411"/>
                  </a:cubicBezTo>
                  <a:cubicBezTo>
                    <a:pt x="653" y="416"/>
                    <a:pt x="653" y="416"/>
                    <a:pt x="653" y="416"/>
                  </a:cubicBezTo>
                  <a:cubicBezTo>
                    <a:pt x="663" y="419"/>
                    <a:pt x="663" y="419"/>
                    <a:pt x="663" y="419"/>
                  </a:cubicBezTo>
                  <a:cubicBezTo>
                    <a:pt x="663" y="419"/>
                    <a:pt x="658" y="428"/>
                    <a:pt x="657" y="428"/>
                  </a:cubicBezTo>
                  <a:cubicBezTo>
                    <a:pt x="656" y="428"/>
                    <a:pt x="658" y="431"/>
                    <a:pt x="658" y="431"/>
                  </a:cubicBezTo>
                  <a:cubicBezTo>
                    <a:pt x="667" y="429"/>
                    <a:pt x="667" y="429"/>
                    <a:pt x="667" y="429"/>
                  </a:cubicBezTo>
                  <a:cubicBezTo>
                    <a:pt x="673" y="437"/>
                    <a:pt x="673" y="437"/>
                    <a:pt x="673" y="437"/>
                  </a:cubicBezTo>
                  <a:cubicBezTo>
                    <a:pt x="680" y="443"/>
                    <a:pt x="680" y="443"/>
                    <a:pt x="680" y="443"/>
                  </a:cubicBezTo>
                  <a:cubicBezTo>
                    <a:pt x="680" y="443"/>
                    <a:pt x="690" y="437"/>
                    <a:pt x="697" y="432"/>
                  </a:cubicBezTo>
                  <a:cubicBezTo>
                    <a:pt x="704" y="427"/>
                    <a:pt x="726" y="439"/>
                    <a:pt x="726" y="439"/>
                  </a:cubicBezTo>
                  <a:cubicBezTo>
                    <a:pt x="731" y="429"/>
                    <a:pt x="731" y="429"/>
                    <a:pt x="731" y="429"/>
                  </a:cubicBezTo>
                  <a:cubicBezTo>
                    <a:pt x="748" y="432"/>
                    <a:pt x="748" y="432"/>
                    <a:pt x="748" y="432"/>
                  </a:cubicBezTo>
                  <a:cubicBezTo>
                    <a:pt x="753" y="427"/>
                    <a:pt x="753" y="427"/>
                    <a:pt x="753" y="427"/>
                  </a:cubicBezTo>
                  <a:cubicBezTo>
                    <a:pt x="768" y="433"/>
                    <a:pt x="768" y="433"/>
                    <a:pt x="768" y="433"/>
                  </a:cubicBezTo>
                  <a:cubicBezTo>
                    <a:pt x="777" y="415"/>
                    <a:pt x="777" y="415"/>
                    <a:pt x="777" y="415"/>
                  </a:cubicBezTo>
                  <a:cubicBezTo>
                    <a:pt x="802" y="408"/>
                    <a:pt x="802" y="408"/>
                    <a:pt x="802" y="408"/>
                  </a:cubicBezTo>
                  <a:cubicBezTo>
                    <a:pt x="813" y="395"/>
                    <a:pt x="813" y="395"/>
                    <a:pt x="813" y="395"/>
                  </a:cubicBezTo>
                  <a:cubicBezTo>
                    <a:pt x="823" y="393"/>
                    <a:pt x="823" y="393"/>
                    <a:pt x="823" y="393"/>
                  </a:cubicBezTo>
                  <a:cubicBezTo>
                    <a:pt x="823" y="393"/>
                    <a:pt x="833" y="389"/>
                    <a:pt x="834" y="387"/>
                  </a:cubicBezTo>
                  <a:cubicBezTo>
                    <a:pt x="835" y="386"/>
                    <a:pt x="835" y="381"/>
                    <a:pt x="835" y="381"/>
                  </a:cubicBezTo>
                  <a:cubicBezTo>
                    <a:pt x="840" y="377"/>
                    <a:pt x="840" y="377"/>
                    <a:pt x="840" y="377"/>
                  </a:cubicBezTo>
                  <a:cubicBezTo>
                    <a:pt x="856" y="379"/>
                    <a:pt x="856" y="379"/>
                    <a:pt x="856" y="379"/>
                  </a:cubicBezTo>
                  <a:cubicBezTo>
                    <a:pt x="859" y="371"/>
                    <a:pt x="859" y="371"/>
                    <a:pt x="859" y="371"/>
                  </a:cubicBezTo>
                  <a:cubicBezTo>
                    <a:pt x="867" y="370"/>
                    <a:pt x="867" y="370"/>
                    <a:pt x="867" y="370"/>
                  </a:cubicBezTo>
                  <a:cubicBezTo>
                    <a:pt x="879" y="375"/>
                    <a:pt x="879" y="375"/>
                    <a:pt x="879" y="375"/>
                  </a:cubicBezTo>
                  <a:cubicBezTo>
                    <a:pt x="885" y="359"/>
                    <a:pt x="885" y="359"/>
                    <a:pt x="885" y="359"/>
                  </a:cubicBezTo>
                  <a:cubicBezTo>
                    <a:pt x="887" y="363"/>
                    <a:pt x="887" y="363"/>
                    <a:pt x="887" y="363"/>
                  </a:cubicBezTo>
                  <a:cubicBezTo>
                    <a:pt x="887" y="363"/>
                    <a:pt x="887" y="368"/>
                    <a:pt x="889" y="369"/>
                  </a:cubicBezTo>
                  <a:cubicBezTo>
                    <a:pt x="890" y="370"/>
                    <a:pt x="897" y="363"/>
                    <a:pt x="897" y="363"/>
                  </a:cubicBezTo>
                  <a:cubicBezTo>
                    <a:pt x="897" y="363"/>
                    <a:pt x="900" y="366"/>
                    <a:pt x="901" y="366"/>
                  </a:cubicBezTo>
                  <a:cubicBezTo>
                    <a:pt x="903" y="365"/>
                    <a:pt x="905" y="352"/>
                    <a:pt x="905" y="352"/>
                  </a:cubicBezTo>
                  <a:cubicBezTo>
                    <a:pt x="922" y="355"/>
                    <a:pt x="922" y="355"/>
                    <a:pt x="922" y="355"/>
                  </a:cubicBezTo>
                  <a:cubicBezTo>
                    <a:pt x="922" y="355"/>
                    <a:pt x="926" y="350"/>
                    <a:pt x="927" y="349"/>
                  </a:cubicBezTo>
                  <a:cubicBezTo>
                    <a:pt x="928" y="349"/>
                    <a:pt x="936" y="348"/>
                    <a:pt x="936" y="348"/>
                  </a:cubicBezTo>
                  <a:cubicBezTo>
                    <a:pt x="943" y="344"/>
                    <a:pt x="943" y="344"/>
                    <a:pt x="943" y="344"/>
                  </a:cubicBezTo>
                  <a:cubicBezTo>
                    <a:pt x="932" y="338"/>
                    <a:pt x="932" y="338"/>
                    <a:pt x="932" y="338"/>
                  </a:cubicBezTo>
                  <a:cubicBezTo>
                    <a:pt x="937" y="335"/>
                    <a:pt x="937" y="335"/>
                    <a:pt x="937" y="335"/>
                  </a:cubicBezTo>
                  <a:cubicBezTo>
                    <a:pt x="950" y="330"/>
                    <a:pt x="950" y="330"/>
                    <a:pt x="950" y="330"/>
                  </a:cubicBezTo>
                  <a:cubicBezTo>
                    <a:pt x="953" y="321"/>
                    <a:pt x="953" y="321"/>
                    <a:pt x="953" y="321"/>
                  </a:cubicBezTo>
                  <a:cubicBezTo>
                    <a:pt x="953" y="16"/>
                    <a:pt x="953" y="16"/>
                    <a:pt x="953" y="16"/>
                  </a:cubicBezTo>
                  <a:cubicBezTo>
                    <a:pt x="935" y="22"/>
                    <a:pt x="935" y="22"/>
                    <a:pt x="935" y="22"/>
                  </a:cubicBezTo>
                  <a:cubicBezTo>
                    <a:pt x="926" y="28"/>
                    <a:pt x="926" y="28"/>
                    <a:pt x="926" y="28"/>
                  </a:cubicBezTo>
                  <a:cubicBezTo>
                    <a:pt x="918" y="31"/>
                    <a:pt x="918" y="31"/>
                    <a:pt x="918" y="31"/>
                  </a:cubicBezTo>
                  <a:cubicBezTo>
                    <a:pt x="910" y="22"/>
                    <a:pt x="910" y="22"/>
                    <a:pt x="910" y="22"/>
                  </a:cubicBezTo>
                  <a:cubicBezTo>
                    <a:pt x="896" y="8"/>
                    <a:pt x="896" y="8"/>
                    <a:pt x="896" y="8"/>
                  </a:cubicBezTo>
                  <a:cubicBezTo>
                    <a:pt x="880" y="0"/>
                    <a:pt x="880" y="0"/>
                    <a:pt x="880" y="0"/>
                  </a:cubicBezTo>
                  <a:cubicBezTo>
                    <a:pt x="872" y="3"/>
                    <a:pt x="872" y="3"/>
                    <a:pt x="872" y="3"/>
                  </a:cubicBezTo>
                  <a:cubicBezTo>
                    <a:pt x="863" y="8"/>
                    <a:pt x="863" y="8"/>
                    <a:pt x="863" y="8"/>
                  </a:cubicBezTo>
                  <a:cubicBezTo>
                    <a:pt x="853" y="5"/>
                    <a:pt x="853" y="5"/>
                    <a:pt x="853" y="5"/>
                  </a:cubicBezTo>
                  <a:cubicBezTo>
                    <a:pt x="844" y="1"/>
                    <a:pt x="844" y="1"/>
                    <a:pt x="844" y="1"/>
                  </a:cubicBezTo>
                  <a:cubicBezTo>
                    <a:pt x="834" y="3"/>
                    <a:pt x="834" y="3"/>
                    <a:pt x="834" y="3"/>
                  </a:cubicBezTo>
                  <a:cubicBezTo>
                    <a:pt x="828" y="16"/>
                    <a:pt x="828" y="16"/>
                    <a:pt x="828" y="16"/>
                  </a:cubicBezTo>
                  <a:cubicBezTo>
                    <a:pt x="828" y="26"/>
                    <a:pt x="828" y="26"/>
                    <a:pt x="828" y="26"/>
                  </a:cubicBezTo>
                  <a:cubicBezTo>
                    <a:pt x="827" y="37"/>
                    <a:pt x="827" y="37"/>
                    <a:pt x="827" y="37"/>
                  </a:cubicBezTo>
                  <a:cubicBezTo>
                    <a:pt x="822" y="39"/>
                    <a:pt x="822" y="39"/>
                    <a:pt x="822" y="39"/>
                  </a:cubicBezTo>
                  <a:cubicBezTo>
                    <a:pt x="816" y="34"/>
                    <a:pt x="816" y="34"/>
                    <a:pt x="816" y="34"/>
                  </a:cubicBezTo>
                  <a:cubicBezTo>
                    <a:pt x="808" y="21"/>
                    <a:pt x="808" y="21"/>
                    <a:pt x="808" y="21"/>
                  </a:cubicBezTo>
                  <a:cubicBezTo>
                    <a:pt x="797" y="16"/>
                    <a:pt x="797" y="16"/>
                    <a:pt x="797" y="16"/>
                  </a:cubicBezTo>
                  <a:cubicBezTo>
                    <a:pt x="782" y="23"/>
                    <a:pt x="782" y="23"/>
                    <a:pt x="782" y="23"/>
                  </a:cubicBezTo>
                  <a:cubicBezTo>
                    <a:pt x="770" y="26"/>
                    <a:pt x="770" y="26"/>
                    <a:pt x="770" y="26"/>
                  </a:cubicBezTo>
                  <a:cubicBezTo>
                    <a:pt x="775" y="36"/>
                    <a:pt x="775" y="36"/>
                    <a:pt x="775" y="36"/>
                  </a:cubicBezTo>
                  <a:cubicBezTo>
                    <a:pt x="768" y="40"/>
                    <a:pt x="768" y="40"/>
                    <a:pt x="768" y="40"/>
                  </a:cubicBezTo>
                  <a:cubicBezTo>
                    <a:pt x="758" y="41"/>
                    <a:pt x="758" y="41"/>
                    <a:pt x="758" y="41"/>
                  </a:cubicBezTo>
                  <a:cubicBezTo>
                    <a:pt x="745" y="41"/>
                    <a:pt x="745" y="41"/>
                    <a:pt x="745" y="41"/>
                  </a:cubicBezTo>
                  <a:cubicBezTo>
                    <a:pt x="734" y="56"/>
                    <a:pt x="734" y="56"/>
                    <a:pt x="734" y="56"/>
                  </a:cubicBezTo>
                  <a:cubicBezTo>
                    <a:pt x="732" y="71"/>
                    <a:pt x="732" y="71"/>
                    <a:pt x="732" y="71"/>
                  </a:cubicBezTo>
                  <a:cubicBezTo>
                    <a:pt x="726" y="75"/>
                    <a:pt x="726" y="75"/>
                    <a:pt x="726" y="75"/>
                  </a:cubicBezTo>
                  <a:cubicBezTo>
                    <a:pt x="703" y="86"/>
                    <a:pt x="703" y="86"/>
                    <a:pt x="703" y="86"/>
                  </a:cubicBezTo>
                  <a:cubicBezTo>
                    <a:pt x="698" y="97"/>
                    <a:pt x="698" y="97"/>
                    <a:pt x="698" y="97"/>
                  </a:cubicBezTo>
                  <a:cubicBezTo>
                    <a:pt x="679" y="98"/>
                    <a:pt x="679" y="98"/>
                    <a:pt x="679" y="98"/>
                  </a:cubicBezTo>
                  <a:cubicBezTo>
                    <a:pt x="679" y="98"/>
                    <a:pt x="666" y="97"/>
                    <a:pt x="664" y="98"/>
                  </a:cubicBezTo>
                  <a:cubicBezTo>
                    <a:pt x="662" y="99"/>
                    <a:pt x="656" y="90"/>
                    <a:pt x="658" y="85"/>
                  </a:cubicBezTo>
                  <a:cubicBezTo>
                    <a:pt x="660" y="81"/>
                    <a:pt x="659" y="66"/>
                    <a:pt x="659" y="66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8" y="59"/>
                    <a:pt x="628" y="59"/>
                    <a:pt x="628" y="59"/>
                  </a:cubicBezTo>
                  <a:cubicBezTo>
                    <a:pt x="616" y="54"/>
                    <a:pt x="616" y="54"/>
                    <a:pt x="616" y="54"/>
                  </a:cubicBezTo>
                  <a:cubicBezTo>
                    <a:pt x="605" y="50"/>
                    <a:pt x="605" y="50"/>
                    <a:pt x="605" y="50"/>
                  </a:cubicBezTo>
                  <a:cubicBezTo>
                    <a:pt x="592" y="50"/>
                    <a:pt x="592" y="50"/>
                    <a:pt x="592" y="50"/>
                  </a:cubicBezTo>
                  <a:cubicBezTo>
                    <a:pt x="572" y="56"/>
                    <a:pt x="572" y="56"/>
                    <a:pt x="572" y="56"/>
                  </a:cubicBezTo>
                  <a:cubicBezTo>
                    <a:pt x="551" y="53"/>
                    <a:pt x="551" y="53"/>
                    <a:pt x="551" y="53"/>
                  </a:cubicBezTo>
                  <a:cubicBezTo>
                    <a:pt x="534" y="48"/>
                    <a:pt x="534" y="48"/>
                    <a:pt x="534" y="48"/>
                  </a:cubicBezTo>
                  <a:cubicBezTo>
                    <a:pt x="512" y="36"/>
                    <a:pt x="512" y="36"/>
                    <a:pt x="512" y="36"/>
                  </a:cubicBezTo>
                  <a:cubicBezTo>
                    <a:pt x="508" y="28"/>
                    <a:pt x="508" y="28"/>
                    <a:pt x="508" y="28"/>
                  </a:cubicBezTo>
                  <a:cubicBezTo>
                    <a:pt x="493" y="28"/>
                    <a:pt x="493" y="28"/>
                    <a:pt x="493" y="28"/>
                  </a:cubicBezTo>
                  <a:cubicBezTo>
                    <a:pt x="491" y="21"/>
                    <a:pt x="491" y="21"/>
                    <a:pt x="491" y="21"/>
                  </a:cubicBezTo>
                  <a:cubicBezTo>
                    <a:pt x="476" y="14"/>
                    <a:pt x="476" y="14"/>
                    <a:pt x="476" y="14"/>
                  </a:cubicBezTo>
                  <a:cubicBezTo>
                    <a:pt x="466" y="20"/>
                    <a:pt x="466" y="20"/>
                    <a:pt x="466" y="20"/>
                  </a:cubicBezTo>
                  <a:cubicBezTo>
                    <a:pt x="449" y="28"/>
                    <a:pt x="449" y="28"/>
                    <a:pt x="449" y="28"/>
                  </a:cubicBezTo>
                  <a:cubicBezTo>
                    <a:pt x="447" y="37"/>
                    <a:pt x="447" y="37"/>
                    <a:pt x="447" y="37"/>
                  </a:cubicBezTo>
                  <a:cubicBezTo>
                    <a:pt x="431" y="32"/>
                    <a:pt x="431" y="32"/>
                    <a:pt x="431" y="32"/>
                  </a:cubicBezTo>
                  <a:cubicBezTo>
                    <a:pt x="415" y="33"/>
                    <a:pt x="415" y="33"/>
                    <a:pt x="415" y="33"/>
                  </a:cubicBezTo>
                  <a:cubicBezTo>
                    <a:pt x="411" y="27"/>
                    <a:pt x="411" y="27"/>
                    <a:pt x="411" y="27"/>
                  </a:cubicBezTo>
                  <a:cubicBezTo>
                    <a:pt x="402" y="23"/>
                    <a:pt x="402" y="23"/>
                    <a:pt x="402" y="23"/>
                  </a:cubicBezTo>
                  <a:cubicBezTo>
                    <a:pt x="394" y="28"/>
                    <a:pt x="394" y="28"/>
                    <a:pt x="394" y="28"/>
                  </a:cubicBezTo>
                  <a:cubicBezTo>
                    <a:pt x="387" y="38"/>
                    <a:pt x="387" y="38"/>
                    <a:pt x="387" y="38"/>
                  </a:cubicBezTo>
                  <a:cubicBezTo>
                    <a:pt x="372" y="40"/>
                    <a:pt x="372" y="40"/>
                    <a:pt x="372" y="40"/>
                  </a:cubicBezTo>
                  <a:cubicBezTo>
                    <a:pt x="361" y="45"/>
                    <a:pt x="361" y="45"/>
                    <a:pt x="361" y="45"/>
                  </a:cubicBezTo>
                  <a:cubicBezTo>
                    <a:pt x="348" y="55"/>
                    <a:pt x="348" y="55"/>
                    <a:pt x="348" y="55"/>
                  </a:cubicBezTo>
                  <a:cubicBezTo>
                    <a:pt x="329" y="53"/>
                    <a:pt x="329" y="53"/>
                    <a:pt x="329" y="53"/>
                  </a:cubicBezTo>
                  <a:cubicBezTo>
                    <a:pt x="313" y="53"/>
                    <a:pt x="313" y="53"/>
                    <a:pt x="313" y="53"/>
                  </a:cubicBezTo>
                  <a:cubicBezTo>
                    <a:pt x="315" y="61"/>
                    <a:pt x="315" y="61"/>
                    <a:pt x="315" y="61"/>
                  </a:cubicBezTo>
                  <a:cubicBezTo>
                    <a:pt x="307" y="64"/>
                    <a:pt x="307" y="64"/>
                    <a:pt x="307" y="64"/>
                  </a:cubicBezTo>
                  <a:cubicBezTo>
                    <a:pt x="292" y="61"/>
                    <a:pt x="292" y="61"/>
                    <a:pt x="292" y="61"/>
                  </a:cubicBezTo>
                  <a:cubicBezTo>
                    <a:pt x="289" y="67"/>
                    <a:pt x="289" y="67"/>
                    <a:pt x="289" y="67"/>
                  </a:cubicBezTo>
                  <a:cubicBezTo>
                    <a:pt x="282" y="65"/>
                    <a:pt x="282" y="65"/>
                    <a:pt x="282" y="65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54" y="62"/>
                    <a:pt x="254" y="62"/>
                    <a:pt x="254" y="62"/>
                  </a:cubicBezTo>
                  <a:cubicBezTo>
                    <a:pt x="240" y="58"/>
                    <a:pt x="240" y="58"/>
                    <a:pt x="240" y="58"/>
                  </a:cubicBezTo>
                  <a:cubicBezTo>
                    <a:pt x="234" y="49"/>
                    <a:pt x="234" y="49"/>
                    <a:pt x="234" y="49"/>
                  </a:cubicBezTo>
                  <a:cubicBezTo>
                    <a:pt x="225" y="49"/>
                    <a:pt x="225" y="49"/>
                    <a:pt x="225" y="49"/>
                  </a:cubicBezTo>
                  <a:cubicBezTo>
                    <a:pt x="222" y="56"/>
                    <a:pt x="222" y="56"/>
                    <a:pt x="222" y="56"/>
                  </a:cubicBezTo>
                  <a:cubicBezTo>
                    <a:pt x="215" y="59"/>
                    <a:pt x="215" y="59"/>
                    <a:pt x="215" y="59"/>
                  </a:cubicBezTo>
                  <a:cubicBezTo>
                    <a:pt x="193" y="52"/>
                    <a:pt x="193" y="52"/>
                    <a:pt x="193" y="52"/>
                  </a:cubicBezTo>
                  <a:cubicBezTo>
                    <a:pt x="184" y="55"/>
                    <a:pt x="184" y="55"/>
                    <a:pt x="184" y="55"/>
                  </a:cubicBezTo>
                  <a:cubicBezTo>
                    <a:pt x="177" y="61"/>
                    <a:pt x="177" y="61"/>
                    <a:pt x="177" y="61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49" y="55"/>
                    <a:pt x="149" y="55"/>
                    <a:pt x="149" y="55"/>
                  </a:cubicBezTo>
                  <a:cubicBezTo>
                    <a:pt x="138" y="45"/>
                    <a:pt x="138" y="45"/>
                    <a:pt x="138" y="45"/>
                  </a:cubicBezTo>
                  <a:cubicBezTo>
                    <a:pt x="115" y="44"/>
                    <a:pt x="115" y="44"/>
                    <a:pt x="11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86" y="53"/>
                    <a:pt x="86" y="53"/>
                    <a:pt x="86" y="53"/>
                  </a:cubicBezTo>
                  <a:cubicBezTo>
                    <a:pt x="64" y="51"/>
                    <a:pt x="64" y="51"/>
                    <a:pt x="64" y="51"/>
                  </a:cubicBezTo>
                  <a:cubicBezTo>
                    <a:pt x="43" y="55"/>
                    <a:pt x="43" y="55"/>
                    <a:pt x="43" y="55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9" y="72"/>
                    <a:pt x="9" y="72"/>
                    <a:pt x="9" y="72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3" y="94"/>
                    <a:pt x="3" y="94"/>
                    <a:pt x="3" y="94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33" y="113"/>
                    <a:pt x="33" y="113"/>
                    <a:pt x="33" y="113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61" y="140"/>
                    <a:pt x="61" y="140"/>
                    <a:pt x="61" y="140"/>
                  </a:cubicBezTo>
                  <a:cubicBezTo>
                    <a:pt x="76" y="147"/>
                    <a:pt x="76" y="147"/>
                    <a:pt x="76" y="147"/>
                  </a:cubicBezTo>
                  <a:cubicBezTo>
                    <a:pt x="81" y="138"/>
                    <a:pt x="81" y="138"/>
                    <a:pt x="81" y="138"/>
                  </a:cubicBezTo>
                  <a:cubicBezTo>
                    <a:pt x="93" y="141"/>
                    <a:pt x="93" y="141"/>
                    <a:pt x="93" y="141"/>
                  </a:cubicBezTo>
                  <a:cubicBezTo>
                    <a:pt x="102" y="139"/>
                    <a:pt x="102" y="139"/>
                    <a:pt x="102" y="139"/>
                  </a:cubicBezTo>
                  <a:cubicBezTo>
                    <a:pt x="115" y="147"/>
                    <a:pt x="115" y="147"/>
                    <a:pt x="115" y="147"/>
                  </a:cubicBezTo>
                  <a:cubicBezTo>
                    <a:pt x="130" y="144"/>
                    <a:pt x="130" y="144"/>
                    <a:pt x="130" y="144"/>
                  </a:cubicBezTo>
                  <a:cubicBezTo>
                    <a:pt x="153" y="137"/>
                    <a:pt x="153" y="137"/>
                    <a:pt x="153" y="137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85" y="155"/>
                    <a:pt x="185" y="155"/>
                    <a:pt x="185" y="155"/>
                  </a:cubicBezTo>
                  <a:cubicBezTo>
                    <a:pt x="189" y="147"/>
                    <a:pt x="189" y="147"/>
                    <a:pt x="189" y="147"/>
                  </a:cubicBezTo>
                  <a:cubicBezTo>
                    <a:pt x="204" y="156"/>
                    <a:pt x="204" y="156"/>
                    <a:pt x="204" y="156"/>
                  </a:cubicBezTo>
                  <a:cubicBezTo>
                    <a:pt x="218" y="178"/>
                    <a:pt x="218" y="178"/>
                    <a:pt x="218" y="178"/>
                  </a:cubicBezTo>
                  <a:cubicBezTo>
                    <a:pt x="226" y="186"/>
                    <a:pt x="226" y="186"/>
                    <a:pt x="226" y="186"/>
                  </a:cubicBezTo>
                  <a:cubicBezTo>
                    <a:pt x="253" y="181"/>
                    <a:pt x="253" y="181"/>
                    <a:pt x="253" y="181"/>
                  </a:cubicBezTo>
                  <a:cubicBezTo>
                    <a:pt x="274" y="187"/>
                    <a:pt x="274" y="187"/>
                    <a:pt x="274" y="187"/>
                  </a:cubicBezTo>
                  <a:cubicBezTo>
                    <a:pt x="285" y="193"/>
                    <a:pt x="285" y="193"/>
                    <a:pt x="285" y="193"/>
                  </a:cubicBezTo>
                  <a:cubicBezTo>
                    <a:pt x="299" y="215"/>
                    <a:pt x="299" y="215"/>
                    <a:pt x="299" y="215"/>
                  </a:cubicBezTo>
                  <a:cubicBezTo>
                    <a:pt x="310" y="241"/>
                    <a:pt x="310" y="241"/>
                    <a:pt x="310" y="241"/>
                  </a:cubicBezTo>
                  <a:cubicBezTo>
                    <a:pt x="319" y="253"/>
                    <a:pt x="319" y="253"/>
                    <a:pt x="319" y="253"/>
                  </a:cubicBezTo>
                  <a:cubicBezTo>
                    <a:pt x="328" y="260"/>
                    <a:pt x="328" y="260"/>
                    <a:pt x="328" y="260"/>
                  </a:cubicBezTo>
                  <a:cubicBezTo>
                    <a:pt x="344" y="287"/>
                    <a:pt x="344" y="287"/>
                    <a:pt x="344" y="287"/>
                  </a:cubicBezTo>
                  <a:cubicBezTo>
                    <a:pt x="346" y="293"/>
                    <a:pt x="346" y="293"/>
                    <a:pt x="346" y="293"/>
                  </a:cubicBezTo>
                  <a:cubicBezTo>
                    <a:pt x="349" y="308"/>
                    <a:pt x="349" y="308"/>
                    <a:pt x="349" y="308"/>
                  </a:cubicBezTo>
                  <a:cubicBezTo>
                    <a:pt x="363" y="315"/>
                    <a:pt x="363" y="315"/>
                    <a:pt x="363" y="315"/>
                  </a:cubicBezTo>
                  <a:cubicBezTo>
                    <a:pt x="381" y="331"/>
                    <a:pt x="381" y="331"/>
                    <a:pt x="381" y="331"/>
                  </a:cubicBezTo>
                  <a:cubicBezTo>
                    <a:pt x="385" y="342"/>
                    <a:pt x="385" y="342"/>
                    <a:pt x="385" y="342"/>
                  </a:cubicBezTo>
                  <a:cubicBezTo>
                    <a:pt x="391" y="367"/>
                    <a:pt x="391" y="367"/>
                    <a:pt x="391" y="367"/>
                  </a:cubicBezTo>
                  <a:cubicBezTo>
                    <a:pt x="391" y="402"/>
                    <a:pt x="391" y="402"/>
                    <a:pt x="391" y="402"/>
                  </a:cubicBezTo>
                  <a:cubicBezTo>
                    <a:pt x="381" y="415"/>
                    <a:pt x="381" y="415"/>
                    <a:pt x="381" y="415"/>
                  </a:cubicBezTo>
                  <a:cubicBezTo>
                    <a:pt x="374" y="427"/>
                    <a:pt x="374" y="427"/>
                    <a:pt x="374" y="427"/>
                  </a:cubicBezTo>
                  <a:cubicBezTo>
                    <a:pt x="377" y="438"/>
                    <a:pt x="377" y="438"/>
                    <a:pt x="377" y="438"/>
                  </a:cubicBezTo>
                  <a:cubicBezTo>
                    <a:pt x="375" y="450"/>
                    <a:pt x="375" y="450"/>
                    <a:pt x="375" y="450"/>
                  </a:cubicBezTo>
                  <a:cubicBezTo>
                    <a:pt x="387" y="453"/>
                    <a:pt x="387" y="453"/>
                    <a:pt x="387" y="453"/>
                  </a:cubicBezTo>
                  <a:lnTo>
                    <a:pt x="394" y="455"/>
                  </a:lnTo>
                  <a:close/>
                  <a:moveTo>
                    <a:pt x="906" y="234"/>
                  </a:moveTo>
                  <a:cubicBezTo>
                    <a:pt x="907" y="238"/>
                    <a:pt x="896" y="230"/>
                    <a:pt x="894" y="226"/>
                  </a:cubicBezTo>
                  <a:cubicBezTo>
                    <a:pt x="894" y="226"/>
                    <a:pt x="904" y="229"/>
                    <a:pt x="906" y="234"/>
                  </a:cubicBezTo>
                  <a:close/>
                  <a:moveTo>
                    <a:pt x="787" y="296"/>
                  </a:moveTo>
                  <a:cubicBezTo>
                    <a:pt x="783" y="304"/>
                    <a:pt x="783" y="304"/>
                    <a:pt x="783" y="304"/>
                  </a:cubicBezTo>
                  <a:cubicBezTo>
                    <a:pt x="775" y="304"/>
                    <a:pt x="775" y="304"/>
                    <a:pt x="775" y="304"/>
                  </a:cubicBezTo>
                  <a:cubicBezTo>
                    <a:pt x="773" y="308"/>
                    <a:pt x="773" y="308"/>
                    <a:pt x="773" y="308"/>
                  </a:cubicBezTo>
                  <a:cubicBezTo>
                    <a:pt x="764" y="308"/>
                    <a:pt x="764" y="308"/>
                    <a:pt x="764" y="308"/>
                  </a:cubicBezTo>
                  <a:cubicBezTo>
                    <a:pt x="764" y="308"/>
                    <a:pt x="771" y="295"/>
                    <a:pt x="787" y="296"/>
                  </a:cubicBezTo>
                  <a:close/>
                  <a:moveTo>
                    <a:pt x="770" y="413"/>
                  </a:moveTo>
                  <a:cubicBezTo>
                    <a:pt x="771" y="416"/>
                    <a:pt x="761" y="409"/>
                    <a:pt x="761" y="409"/>
                  </a:cubicBezTo>
                  <a:cubicBezTo>
                    <a:pt x="761" y="409"/>
                    <a:pt x="768" y="409"/>
                    <a:pt x="770" y="413"/>
                  </a:cubicBezTo>
                  <a:close/>
                  <a:moveTo>
                    <a:pt x="753" y="343"/>
                  </a:moveTo>
                  <a:cubicBezTo>
                    <a:pt x="756" y="345"/>
                    <a:pt x="754" y="355"/>
                    <a:pt x="754" y="355"/>
                  </a:cubicBezTo>
                  <a:cubicBezTo>
                    <a:pt x="751" y="361"/>
                    <a:pt x="751" y="361"/>
                    <a:pt x="751" y="361"/>
                  </a:cubicBezTo>
                  <a:cubicBezTo>
                    <a:pt x="746" y="359"/>
                    <a:pt x="746" y="359"/>
                    <a:pt x="746" y="359"/>
                  </a:cubicBezTo>
                  <a:cubicBezTo>
                    <a:pt x="744" y="351"/>
                    <a:pt x="750" y="342"/>
                    <a:pt x="753" y="343"/>
                  </a:cubicBezTo>
                  <a:close/>
                  <a:moveTo>
                    <a:pt x="723" y="404"/>
                  </a:moveTo>
                  <a:cubicBezTo>
                    <a:pt x="724" y="410"/>
                    <a:pt x="724" y="410"/>
                    <a:pt x="724" y="410"/>
                  </a:cubicBezTo>
                  <a:cubicBezTo>
                    <a:pt x="712" y="404"/>
                    <a:pt x="712" y="404"/>
                    <a:pt x="712" y="404"/>
                  </a:cubicBezTo>
                  <a:cubicBezTo>
                    <a:pt x="717" y="403"/>
                    <a:pt x="723" y="404"/>
                    <a:pt x="723" y="404"/>
                  </a:cubicBezTo>
                  <a:close/>
                  <a:moveTo>
                    <a:pt x="711" y="314"/>
                  </a:moveTo>
                  <a:cubicBezTo>
                    <a:pt x="712" y="317"/>
                    <a:pt x="707" y="321"/>
                    <a:pt x="707" y="321"/>
                  </a:cubicBezTo>
                  <a:cubicBezTo>
                    <a:pt x="707" y="321"/>
                    <a:pt x="702" y="321"/>
                    <a:pt x="700" y="317"/>
                  </a:cubicBezTo>
                  <a:cubicBezTo>
                    <a:pt x="699" y="313"/>
                    <a:pt x="710" y="311"/>
                    <a:pt x="711" y="314"/>
                  </a:cubicBezTo>
                  <a:close/>
                  <a:moveTo>
                    <a:pt x="690" y="381"/>
                  </a:moveTo>
                  <a:cubicBezTo>
                    <a:pt x="693" y="384"/>
                    <a:pt x="690" y="386"/>
                    <a:pt x="688" y="385"/>
                  </a:cubicBezTo>
                  <a:cubicBezTo>
                    <a:pt x="686" y="384"/>
                    <a:pt x="690" y="381"/>
                    <a:pt x="690" y="381"/>
                  </a:cubicBezTo>
                  <a:close/>
                  <a:moveTo>
                    <a:pt x="562" y="174"/>
                  </a:moveTo>
                  <a:cubicBezTo>
                    <a:pt x="570" y="173"/>
                    <a:pt x="570" y="173"/>
                    <a:pt x="570" y="173"/>
                  </a:cubicBezTo>
                  <a:cubicBezTo>
                    <a:pt x="557" y="186"/>
                    <a:pt x="557" y="186"/>
                    <a:pt x="557" y="186"/>
                  </a:cubicBezTo>
                  <a:lnTo>
                    <a:pt x="562" y="174"/>
                  </a:lnTo>
                  <a:close/>
                  <a:moveTo>
                    <a:pt x="364" y="313"/>
                  </a:moveTo>
                  <a:cubicBezTo>
                    <a:pt x="364" y="313"/>
                    <a:pt x="362" y="312"/>
                    <a:pt x="360" y="308"/>
                  </a:cubicBezTo>
                  <a:cubicBezTo>
                    <a:pt x="359" y="304"/>
                    <a:pt x="365" y="299"/>
                    <a:pt x="369" y="301"/>
                  </a:cubicBezTo>
                  <a:cubicBezTo>
                    <a:pt x="373" y="303"/>
                    <a:pt x="364" y="313"/>
                    <a:pt x="364" y="313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7" name="Freeform 714">
              <a:extLst>
                <a:ext uri="{FF2B5EF4-FFF2-40B4-BE49-F238E27FC236}">
                  <a16:creationId xmlns:a16="http://schemas.microsoft.com/office/drawing/2014/main" id="{124820E3-21CA-49AF-8860-0761C6394263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8553403" y="4845526"/>
              <a:ext cx="124395" cy="178619"/>
            </a:xfrm>
            <a:custGeom>
              <a:avLst/>
              <a:gdLst>
                <a:gd name="T0" fmla="*/ 216 w 237"/>
                <a:gd name="T1" fmla="*/ 17 h 339"/>
                <a:gd name="T2" fmla="*/ 220 w 237"/>
                <a:gd name="T3" fmla="*/ 27 h 339"/>
                <a:gd name="T4" fmla="*/ 206 w 237"/>
                <a:gd name="T5" fmla="*/ 34 h 339"/>
                <a:gd name="T6" fmla="*/ 185 w 237"/>
                <a:gd name="T7" fmla="*/ 45 h 339"/>
                <a:gd name="T8" fmla="*/ 173 w 237"/>
                <a:gd name="T9" fmla="*/ 48 h 339"/>
                <a:gd name="T10" fmla="*/ 169 w 237"/>
                <a:gd name="T11" fmla="*/ 38 h 339"/>
                <a:gd name="T12" fmla="*/ 151 w 237"/>
                <a:gd name="T13" fmla="*/ 49 h 339"/>
                <a:gd name="T14" fmla="*/ 140 w 237"/>
                <a:gd name="T15" fmla="*/ 58 h 339"/>
                <a:gd name="T16" fmla="*/ 119 w 237"/>
                <a:gd name="T17" fmla="*/ 60 h 339"/>
                <a:gd name="T18" fmla="*/ 107 w 237"/>
                <a:gd name="T19" fmla="*/ 72 h 339"/>
                <a:gd name="T20" fmla="*/ 86 w 237"/>
                <a:gd name="T21" fmla="*/ 87 h 339"/>
                <a:gd name="T22" fmla="*/ 52 w 237"/>
                <a:gd name="T23" fmla="*/ 112 h 339"/>
                <a:gd name="T24" fmla="*/ 32 w 237"/>
                <a:gd name="T25" fmla="*/ 111 h 339"/>
                <a:gd name="T26" fmla="*/ 10 w 237"/>
                <a:gd name="T27" fmla="*/ 118 h 339"/>
                <a:gd name="T28" fmla="*/ 22 w 237"/>
                <a:gd name="T29" fmla="*/ 145 h 339"/>
                <a:gd name="T30" fmla="*/ 51 w 237"/>
                <a:gd name="T31" fmla="*/ 157 h 339"/>
                <a:gd name="T32" fmla="*/ 67 w 237"/>
                <a:gd name="T33" fmla="*/ 185 h 339"/>
                <a:gd name="T34" fmla="*/ 77 w 237"/>
                <a:gd name="T35" fmla="*/ 209 h 339"/>
                <a:gd name="T36" fmla="*/ 63 w 237"/>
                <a:gd name="T37" fmla="*/ 244 h 339"/>
                <a:gd name="T38" fmla="*/ 70 w 237"/>
                <a:gd name="T39" fmla="*/ 263 h 339"/>
                <a:gd name="T40" fmla="*/ 80 w 237"/>
                <a:gd name="T41" fmla="*/ 285 h 339"/>
                <a:gd name="T42" fmla="*/ 97 w 237"/>
                <a:gd name="T43" fmla="*/ 300 h 339"/>
                <a:gd name="T44" fmla="*/ 106 w 237"/>
                <a:gd name="T45" fmla="*/ 320 h 339"/>
                <a:gd name="T46" fmla="*/ 115 w 237"/>
                <a:gd name="T47" fmla="*/ 334 h 339"/>
                <a:gd name="T48" fmla="*/ 138 w 237"/>
                <a:gd name="T49" fmla="*/ 336 h 339"/>
                <a:gd name="T50" fmla="*/ 162 w 237"/>
                <a:gd name="T51" fmla="*/ 335 h 339"/>
                <a:gd name="T52" fmla="*/ 185 w 237"/>
                <a:gd name="T53" fmla="*/ 339 h 339"/>
                <a:gd name="T54" fmla="*/ 212 w 237"/>
                <a:gd name="T55" fmla="*/ 325 h 339"/>
                <a:gd name="T56" fmla="*/ 234 w 237"/>
                <a:gd name="T57" fmla="*/ 330 h 339"/>
                <a:gd name="T58" fmla="*/ 237 w 237"/>
                <a:gd name="T59" fmla="*/ 0 h 339"/>
                <a:gd name="T60" fmla="*/ 221 w 237"/>
                <a:gd name="T61" fmla="*/ 14 h 339"/>
                <a:gd name="T62" fmla="*/ 24 w 237"/>
                <a:gd name="T63" fmla="*/ 12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7" h="339">
                  <a:moveTo>
                    <a:pt x="221" y="14"/>
                  </a:moveTo>
                  <a:cubicBezTo>
                    <a:pt x="216" y="17"/>
                    <a:pt x="216" y="17"/>
                    <a:pt x="216" y="17"/>
                  </a:cubicBezTo>
                  <a:cubicBezTo>
                    <a:pt x="227" y="23"/>
                    <a:pt x="227" y="23"/>
                    <a:pt x="227" y="23"/>
                  </a:cubicBezTo>
                  <a:cubicBezTo>
                    <a:pt x="220" y="27"/>
                    <a:pt x="220" y="27"/>
                    <a:pt x="220" y="27"/>
                  </a:cubicBezTo>
                  <a:cubicBezTo>
                    <a:pt x="220" y="27"/>
                    <a:pt x="212" y="28"/>
                    <a:pt x="211" y="28"/>
                  </a:cubicBezTo>
                  <a:cubicBezTo>
                    <a:pt x="210" y="29"/>
                    <a:pt x="206" y="34"/>
                    <a:pt x="206" y="34"/>
                  </a:cubicBezTo>
                  <a:cubicBezTo>
                    <a:pt x="189" y="31"/>
                    <a:pt x="189" y="31"/>
                    <a:pt x="189" y="31"/>
                  </a:cubicBezTo>
                  <a:cubicBezTo>
                    <a:pt x="189" y="31"/>
                    <a:pt x="187" y="44"/>
                    <a:pt x="185" y="45"/>
                  </a:cubicBezTo>
                  <a:cubicBezTo>
                    <a:pt x="184" y="45"/>
                    <a:pt x="181" y="42"/>
                    <a:pt x="181" y="42"/>
                  </a:cubicBezTo>
                  <a:cubicBezTo>
                    <a:pt x="181" y="42"/>
                    <a:pt x="174" y="49"/>
                    <a:pt x="173" y="48"/>
                  </a:cubicBezTo>
                  <a:cubicBezTo>
                    <a:pt x="171" y="47"/>
                    <a:pt x="171" y="42"/>
                    <a:pt x="171" y="42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63" y="54"/>
                    <a:pt x="163" y="54"/>
                    <a:pt x="163" y="54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3" y="50"/>
                    <a:pt x="143" y="50"/>
                    <a:pt x="143" y="50"/>
                  </a:cubicBezTo>
                  <a:cubicBezTo>
                    <a:pt x="140" y="58"/>
                    <a:pt x="140" y="58"/>
                    <a:pt x="140" y="58"/>
                  </a:cubicBezTo>
                  <a:cubicBezTo>
                    <a:pt x="124" y="56"/>
                    <a:pt x="124" y="56"/>
                    <a:pt x="124" y="56"/>
                  </a:cubicBezTo>
                  <a:cubicBezTo>
                    <a:pt x="119" y="60"/>
                    <a:pt x="119" y="60"/>
                    <a:pt x="119" y="60"/>
                  </a:cubicBezTo>
                  <a:cubicBezTo>
                    <a:pt x="119" y="60"/>
                    <a:pt x="119" y="65"/>
                    <a:pt x="118" y="66"/>
                  </a:cubicBezTo>
                  <a:cubicBezTo>
                    <a:pt x="117" y="68"/>
                    <a:pt x="107" y="72"/>
                    <a:pt x="107" y="72"/>
                  </a:cubicBezTo>
                  <a:cubicBezTo>
                    <a:pt x="97" y="74"/>
                    <a:pt x="97" y="74"/>
                    <a:pt x="97" y="74"/>
                  </a:cubicBezTo>
                  <a:cubicBezTo>
                    <a:pt x="86" y="87"/>
                    <a:pt x="86" y="87"/>
                    <a:pt x="86" y="87"/>
                  </a:cubicBezTo>
                  <a:cubicBezTo>
                    <a:pt x="61" y="94"/>
                    <a:pt x="61" y="94"/>
                    <a:pt x="61" y="94"/>
                  </a:cubicBezTo>
                  <a:cubicBezTo>
                    <a:pt x="52" y="112"/>
                    <a:pt x="52" y="112"/>
                    <a:pt x="52" y="112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2" y="111"/>
                    <a:pt x="32" y="111"/>
                    <a:pt x="32" y="111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0" y="118"/>
                    <a:pt x="10" y="118"/>
                    <a:pt x="10" y="118"/>
                  </a:cubicBezTo>
                  <a:cubicBezTo>
                    <a:pt x="10" y="118"/>
                    <a:pt x="0" y="134"/>
                    <a:pt x="6" y="137"/>
                  </a:cubicBezTo>
                  <a:cubicBezTo>
                    <a:pt x="12" y="140"/>
                    <a:pt x="21" y="146"/>
                    <a:pt x="22" y="145"/>
                  </a:cubicBezTo>
                  <a:cubicBezTo>
                    <a:pt x="23" y="145"/>
                    <a:pt x="43" y="149"/>
                    <a:pt x="43" y="149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7" y="169"/>
                    <a:pt x="57" y="169"/>
                    <a:pt x="57" y="169"/>
                  </a:cubicBezTo>
                  <a:cubicBezTo>
                    <a:pt x="67" y="185"/>
                    <a:pt x="67" y="185"/>
                    <a:pt x="67" y="185"/>
                  </a:cubicBezTo>
                  <a:cubicBezTo>
                    <a:pt x="78" y="193"/>
                    <a:pt x="78" y="193"/>
                    <a:pt x="78" y="193"/>
                  </a:cubicBezTo>
                  <a:cubicBezTo>
                    <a:pt x="77" y="209"/>
                    <a:pt x="77" y="209"/>
                    <a:pt x="77" y="209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63" y="244"/>
                    <a:pt x="63" y="244"/>
                    <a:pt x="63" y="244"/>
                  </a:cubicBezTo>
                  <a:cubicBezTo>
                    <a:pt x="57" y="257"/>
                    <a:pt x="57" y="257"/>
                    <a:pt x="57" y="257"/>
                  </a:cubicBezTo>
                  <a:cubicBezTo>
                    <a:pt x="70" y="263"/>
                    <a:pt x="70" y="263"/>
                    <a:pt x="70" y="263"/>
                  </a:cubicBezTo>
                  <a:cubicBezTo>
                    <a:pt x="76" y="275"/>
                    <a:pt x="76" y="275"/>
                    <a:pt x="76" y="275"/>
                  </a:cubicBezTo>
                  <a:cubicBezTo>
                    <a:pt x="80" y="285"/>
                    <a:pt x="80" y="285"/>
                    <a:pt x="80" y="285"/>
                  </a:cubicBezTo>
                  <a:cubicBezTo>
                    <a:pt x="80" y="285"/>
                    <a:pt x="87" y="296"/>
                    <a:pt x="88" y="295"/>
                  </a:cubicBezTo>
                  <a:cubicBezTo>
                    <a:pt x="89" y="295"/>
                    <a:pt x="97" y="300"/>
                    <a:pt x="97" y="300"/>
                  </a:cubicBezTo>
                  <a:cubicBezTo>
                    <a:pt x="107" y="313"/>
                    <a:pt x="107" y="313"/>
                    <a:pt x="107" y="313"/>
                  </a:cubicBezTo>
                  <a:cubicBezTo>
                    <a:pt x="106" y="320"/>
                    <a:pt x="106" y="320"/>
                    <a:pt x="106" y="320"/>
                  </a:cubicBezTo>
                  <a:cubicBezTo>
                    <a:pt x="106" y="320"/>
                    <a:pt x="98" y="326"/>
                    <a:pt x="99" y="327"/>
                  </a:cubicBezTo>
                  <a:cubicBezTo>
                    <a:pt x="101" y="328"/>
                    <a:pt x="115" y="334"/>
                    <a:pt x="115" y="334"/>
                  </a:cubicBezTo>
                  <a:cubicBezTo>
                    <a:pt x="127" y="334"/>
                    <a:pt x="127" y="334"/>
                    <a:pt x="127" y="334"/>
                  </a:cubicBezTo>
                  <a:cubicBezTo>
                    <a:pt x="138" y="336"/>
                    <a:pt x="138" y="336"/>
                    <a:pt x="138" y="336"/>
                  </a:cubicBezTo>
                  <a:cubicBezTo>
                    <a:pt x="151" y="339"/>
                    <a:pt x="151" y="339"/>
                    <a:pt x="151" y="339"/>
                  </a:cubicBezTo>
                  <a:cubicBezTo>
                    <a:pt x="162" y="335"/>
                    <a:pt x="162" y="335"/>
                    <a:pt x="162" y="335"/>
                  </a:cubicBezTo>
                  <a:cubicBezTo>
                    <a:pt x="175" y="336"/>
                    <a:pt x="175" y="336"/>
                    <a:pt x="175" y="336"/>
                  </a:cubicBezTo>
                  <a:cubicBezTo>
                    <a:pt x="185" y="339"/>
                    <a:pt x="185" y="339"/>
                    <a:pt x="185" y="339"/>
                  </a:cubicBezTo>
                  <a:cubicBezTo>
                    <a:pt x="201" y="332"/>
                    <a:pt x="201" y="332"/>
                    <a:pt x="201" y="332"/>
                  </a:cubicBezTo>
                  <a:cubicBezTo>
                    <a:pt x="212" y="325"/>
                    <a:pt x="212" y="325"/>
                    <a:pt x="212" y="325"/>
                  </a:cubicBezTo>
                  <a:cubicBezTo>
                    <a:pt x="223" y="325"/>
                    <a:pt x="223" y="325"/>
                    <a:pt x="223" y="325"/>
                  </a:cubicBezTo>
                  <a:cubicBezTo>
                    <a:pt x="234" y="330"/>
                    <a:pt x="234" y="330"/>
                    <a:pt x="234" y="330"/>
                  </a:cubicBezTo>
                  <a:cubicBezTo>
                    <a:pt x="237" y="332"/>
                    <a:pt x="237" y="332"/>
                    <a:pt x="237" y="332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34" y="9"/>
                    <a:pt x="234" y="9"/>
                    <a:pt x="234" y="9"/>
                  </a:cubicBezTo>
                  <a:lnTo>
                    <a:pt x="221" y="14"/>
                  </a:lnTo>
                  <a:close/>
                  <a:moveTo>
                    <a:pt x="24" y="135"/>
                  </a:moveTo>
                  <a:cubicBezTo>
                    <a:pt x="18" y="134"/>
                    <a:pt x="24" y="120"/>
                    <a:pt x="24" y="120"/>
                  </a:cubicBezTo>
                  <a:cubicBezTo>
                    <a:pt x="29" y="123"/>
                    <a:pt x="30" y="137"/>
                    <a:pt x="24" y="135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8" name="Freeform 715">
              <a:extLst>
                <a:ext uri="{FF2B5EF4-FFF2-40B4-BE49-F238E27FC236}">
                  <a16:creationId xmlns:a16="http://schemas.microsoft.com/office/drawing/2014/main" id="{1AD74C73-F8C7-413B-B03E-41AF4F391811}"/>
                </a:ext>
              </a:extLst>
            </p:cNvPr>
            <p:cNvSpPr>
              <a:spLocks/>
            </p:cNvSpPr>
            <p:nvPr/>
          </p:nvSpPr>
          <p:spPr bwMode="gray">
            <a:xfrm>
              <a:off x="7110101" y="1907889"/>
              <a:ext cx="19138" cy="7975"/>
            </a:xfrm>
            <a:custGeom>
              <a:avLst/>
              <a:gdLst>
                <a:gd name="T0" fmla="*/ 15 w 37"/>
                <a:gd name="T1" fmla="*/ 12 h 13"/>
                <a:gd name="T2" fmla="*/ 31 w 37"/>
                <a:gd name="T3" fmla="*/ 11 h 13"/>
                <a:gd name="T4" fmla="*/ 33 w 37"/>
                <a:gd name="T5" fmla="*/ 9 h 13"/>
                <a:gd name="T6" fmla="*/ 35 w 37"/>
                <a:gd name="T7" fmla="*/ 11 h 13"/>
                <a:gd name="T8" fmla="*/ 36 w 37"/>
                <a:gd name="T9" fmla="*/ 11 h 13"/>
                <a:gd name="T10" fmla="*/ 37 w 37"/>
                <a:gd name="T11" fmla="*/ 4 h 13"/>
                <a:gd name="T12" fmla="*/ 12 w 37"/>
                <a:gd name="T13" fmla="*/ 0 h 13"/>
                <a:gd name="T14" fmla="*/ 0 w 37"/>
                <a:gd name="T15" fmla="*/ 13 h 13"/>
                <a:gd name="T16" fmla="*/ 6 w 37"/>
                <a:gd name="T17" fmla="*/ 13 h 13"/>
                <a:gd name="T18" fmla="*/ 7 w 37"/>
                <a:gd name="T19" fmla="*/ 8 h 13"/>
                <a:gd name="T20" fmla="*/ 15 w 37"/>
                <a:gd name="T21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13">
                  <a:moveTo>
                    <a:pt x="15" y="12"/>
                  </a:moveTo>
                  <a:cubicBezTo>
                    <a:pt x="31" y="11"/>
                    <a:pt x="31" y="11"/>
                    <a:pt x="31" y="11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0"/>
                    <a:pt x="7" y="8"/>
                    <a:pt x="7" y="8"/>
                  </a:cubicBezTo>
                  <a:lnTo>
                    <a:pt x="15" y="12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9" name="Freeform 716">
              <a:extLst>
                <a:ext uri="{FF2B5EF4-FFF2-40B4-BE49-F238E27FC236}">
                  <a16:creationId xmlns:a16="http://schemas.microsoft.com/office/drawing/2014/main" id="{C7CDE277-FAB5-43D1-A016-7C8B233A4F03}"/>
                </a:ext>
              </a:extLst>
            </p:cNvPr>
            <p:cNvSpPr>
              <a:spLocks/>
            </p:cNvSpPr>
            <p:nvPr/>
          </p:nvSpPr>
          <p:spPr bwMode="gray">
            <a:xfrm>
              <a:off x="6491316" y="3566490"/>
              <a:ext cx="210515" cy="119611"/>
            </a:xfrm>
            <a:custGeom>
              <a:avLst/>
              <a:gdLst>
                <a:gd name="T0" fmla="*/ 7 w 400"/>
                <a:gd name="T1" fmla="*/ 155 h 226"/>
                <a:gd name="T2" fmla="*/ 12 w 400"/>
                <a:gd name="T3" fmla="*/ 145 h 226"/>
                <a:gd name="T4" fmla="*/ 20 w 400"/>
                <a:gd name="T5" fmla="*/ 139 h 226"/>
                <a:gd name="T6" fmla="*/ 26 w 400"/>
                <a:gd name="T7" fmla="*/ 151 h 226"/>
                <a:gd name="T8" fmla="*/ 45 w 400"/>
                <a:gd name="T9" fmla="*/ 139 h 226"/>
                <a:gd name="T10" fmla="*/ 70 w 400"/>
                <a:gd name="T11" fmla="*/ 145 h 226"/>
                <a:gd name="T12" fmla="*/ 54 w 400"/>
                <a:gd name="T13" fmla="*/ 151 h 226"/>
                <a:gd name="T14" fmla="*/ 54 w 400"/>
                <a:gd name="T15" fmla="*/ 158 h 226"/>
                <a:gd name="T16" fmla="*/ 23 w 400"/>
                <a:gd name="T17" fmla="*/ 172 h 226"/>
                <a:gd name="T18" fmla="*/ 16 w 400"/>
                <a:gd name="T19" fmla="*/ 167 h 226"/>
                <a:gd name="T20" fmla="*/ 2 w 400"/>
                <a:gd name="T21" fmla="*/ 191 h 226"/>
                <a:gd name="T22" fmla="*/ 187 w 400"/>
                <a:gd name="T23" fmla="*/ 219 h 226"/>
                <a:gd name="T24" fmla="*/ 376 w 400"/>
                <a:gd name="T25" fmla="*/ 211 h 226"/>
                <a:gd name="T26" fmla="*/ 361 w 400"/>
                <a:gd name="T27" fmla="*/ 158 h 226"/>
                <a:gd name="T28" fmla="*/ 373 w 400"/>
                <a:gd name="T29" fmla="*/ 124 h 226"/>
                <a:gd name="T30" fmla="*/ 390 w 400"/>
                <a:gd name="T31" fmla="*/ 97 h 226"/>
                <a:gd name="T32" fmla="*/ 352 w 400"/>
                <a:gd name="T33" fmla="*/ 63 h 226"/>
                <a:gd name="T34" fmla="*/ 316 w 400"/>
                <a:gd name="T35" fmla="*/ 58 h 226"/>
                <a:gd name="T36" fmla="*/ 283 w 400"/>
                <a:gd name="T37" fmla="*/ 65 h 226"/>
                <a:gd name="T38" fmla="*/ 280 w 400"/>
                <a:gd name="T39" fmla="*/ 54 h 226"/>
                <a:gd name="T40" fmla="*/ 245 w 400"/>
                <a:gd name="T41" fmla="*/ 45 h 226"/>
                <a:gd name="T42" fmla="*/ 225 w 400"/>
                <a:gd name="T43" fmla="*/ 32 h 226"/>
                <a:gd name="T44" fmla="*/ 204 w 400"/>
                <a:gd name="T45" fmla="*/ 33 h 226"/>
                <a:gd name="T46" fmla="*/ 188 w 400"/>
                <a:gd name="T47" fmla="*/ 16 h 226"/>
                <a:gd name="T48" fmla="*/ 182 w 400"/>
                <a:gd name="T49" fmla="*/ 33 h 226"/>
                <a:gd name="T50" fmla="*/ 171 w 400"/>
                <a:gd name="T51" fmla="*/ 32 h 226"/>
                <a:gd name="T52" fmla="*/ 178 w 400"/>
                <a:gd name="T53" fmla="*/ 87 h 226"/>
                <a:gd name="T54" fmla="*/ 155 w 400"/>
                <a:gd name="T55" fmla="*/ 99 h 226"/>
                <a:gd name="T56" fmla="*/ 130 w 400"/>
                <a:gd name="T57" fmla="*/ 95 h 226"/>
                <a:gd name="T58" fmla="*/ 117 w 400"/>
                <a:gd name="T59" fmla="*/ 90 h 226"/>
                <a:gd name="T60" fmla="*/ 88 w 400"/>
                <a:gd name="T61" fmla="*/ 90 h 226"/>
                <a:gd name="T62" fmla="*/ 134 w 400"/>
                <a:gd name="T63" fmla="*/ 38 h 226"/>
                <a:gd name="T64" fmla="*/ 136 w 400"/>
                <a:gd name="T65" fmla="*/ 24 h 226"/>
                <a:gd name="T66" fmla="*/ 156 w 400"/>
                <a:gd name="T67" fmla="*/ 8 h 226"/>
                <a:gd name="T68" fmla="*/ 150 w 400"/>
                <a:gd name="T69" fmla="*/ 0 h 226"/>
                <a:gd name="T70" fmla="*/ 143 w 400"/>
                <a:gd name="T71" fmla="*/ 3 h 226"/>
                <a:gd name="T72" fmla="*/ 124 w 400"/>
                <a:gd name="T73" fmla="*/ 37 h 226"/>
                <a:gd name="T74" fmla="*/ 86 w 400"/>
                <a:gd name="T75" fmla="*/ 75 h 226"/>
                <a:gd name="T76" fmla="*/ 74 w 400"/>
                <a:gd name="T77" fmla="*/ 84 h 226"/>
                <a:gd name="T78" fmla="*/ 13 w 400"/>
                <a:gd name="T79" fmla="*/ 84 h 226"/>
                <a:gd name="T80" fmla="*/ 7 w 400"/>
                <a:gd name="T81" fmla="*/ 101 h 226"/>
                <a:gd name="T82" fmla="*/ 12 w 400"/>
                <a:gd name="T83" fmla="*/ 116 h 226"/>
                <a:gd name="T84" fmla="*/ 0 w 400"/>
                <a:gd name="T85" fmla="*/ 151 h 226"/>
                <a:gd name="T86" fmla="*/ 7 w 400"/>
                <a:gd name="T87" fmla="*/ 155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00" h="226">
                  <a:moveTo>
                    <a:pt x="7" y="155"/>
                  </a:moveTo>
                  <a:cubicBezTo>
                    <a:pt x="12" y="145"/>
                    <a:pt x="12" y="145"/>
                    <a:pt x="12" y="145"/>
                  </a:cubicBezTo>
                  <a:cubicBezTo>
                    <a:pt x="20" y="139"/>
                    <a:pt x="20" y="139"/>
                    <a:pt x="20" y="139"/>
                  </a:cubicBezTo>
                  <a:cubicBezTo>
                    <a:pt x="26" y="151"/>
                    <a:pt x="26" y="151"/>
                    <a:pt x="26" y="151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4" y="158"/>
                    <a:pt x="54" y="158"/>
                    <a:pt x="54" y="158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16" y="167"/>
                    <a:pt x="16" y="167"/>
                    <a:pt x="16" y="167"/>
                  </a:cubicBezTo>
                  <a:cubicBezTo>
                    <a:pt x="2" y="191"/>
                    <a:pt x="2" y="191"/>
                    <a:pt x="2" y="191"/>
                  </a:cubicBezTo>
                  <a:cubicBezTo>
                    <a:pt x="31" y="195"/>
                    <a:pt x="143" y="217"/>
                    <a:pt x="187" y="219"/>
                  </a:cubicBezTo>
                  <a:cubicBezTo>
                    <a:pt x="240" y="226"/>
                    <a:pt x="376" y="211"/>
                    <a:pt x="376" y="211"/>
                  </a:cubicBezTo>
                  <a:cubicBezTo>
                    <a:pt x="376" y="211"/>
                    <a:pt x="354" y="183"/>
                    <a:pt x="361" y="158"/>
                  </a:cubicBezTo>
                  <a:cubicBezTo>
                    <a:pt x="364" y="137"/>
                    <a:pt x="373" y="124"/>
                    <a:pt x="373" y="124"/>
                  </a:cubicBezTo>
                  <a:cubicBezTo>
                    <a:pt x="373" y="124"/>
                    <a:pt x="400" y="109"/>
                    <a:pt x="390" y="97"/>
                  </a:cubicBezTo>
                  <a:cubicBezTo>
                    <a:pt x="381" y="88"/>
                    <a:pt x="352" y="63"/>
                    <a:pt x="352" y="63"/>
                  </a:cubicBezTo>
                  <a:cubicBezTo>
                    <a:pt x="316" y="58"/>
                    <a:pt x="316" y="58"/>
                    <a:pt x="316" y="58"/>
                  </a:cubicBezTo>
                  <a:cubicBezTo>
                    <a:pt x="283" y="65"/>
                    <a:pt x="283" y="65"/>
                    <a:pt x="283" y="65"/>
                  </a:cubicBezTo>
                  <a:cubicBezTo>
                    <a:pt x="280" y="54"/>
                    <a:pt x="280" y="54"/>
                    <a:pt x="280" y="54"/>
                  </a:cubicBezTo>
                  <a:cubicBezTo>
                    <a:pt x="280" y="54"/>
                    <a:pt x="258" y="58"/>
                    <a:pt x="245" y="45"/>
                  </a:cubicBezTo>
                  <a:cubicBezTo>
                    <a:pt x="232" y="36"/>
                    <a:pt x="225" y="32"/>
                    <a:pt x="225" y="32"/>
                  </a:cubicBezTo>
                  <a:cubicBezTo>
                    <a:pt x="204" y="33"/>
                    <a:pt x="204" y="33"/>
                    <a:pt x="204" y="33"/>
                  </a:cubicBezTo>
                  <a:cubicBezTo>
                    <a:pt x="188" y="16"/>
                    <a:pt x="188" y="16"/>
                    <a:pt x="188" y="16"/>
                  </a:cubicBezTo>
                  <a:cubicBezTo>
                    <a:pt x="182" y="33"/>
                    <a:pt x="182" y="33"/>
                    <a:pt x="182" y="33"/>
                  </a:cubicBezTo>
                  <a:cubicBezTo>
                    <a:pt x="171" y="32"/>
                    <a:pt x="171" y="32"/>
                    <a:pt x="171" y="32"/>
                  </a:cubicBezTo>
                  <a:cubicBezTo>
                    <a:pt x="178" y="87"/>
                    <a:pt x="178" y="87"/>
                    <a:pt x="178" y="87"/>
                  </a:cubicBezTo>
                  <a:cubicBezTo>
                    <a:pt x="155" y="99"/>
                    <a:pt x="155" y="99"/>
                    <a:pt x="155" y="99"/>
                  </a:cubicBezTo>
                  <a:cubicBezTo>
                    <a:pt x="130" y="95"/>
                    <a:pt x="130" y="95"/>
                    <a:pt x="130" y="95"/>
                  </a:cubicBezTo>
                  <a:cubicBezTo>
                    <a:pt x="130" y="95"/>
                    <a:pt x="120" y="91"/>
                    <a:pt x="117" y="90"/>
                  </a:cubicBezTo>
                  <a:cubicBezTo>
                    <a:pt x="113" y="90"/>
                    <a:pt x="88" y="90"/>
                    <a:pt x="88" y="90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56" y="8"/>
                    <a:pt x="156" y="8"/>
                    <a:pt x="156" y="8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86" y="75"/>
                    <a:pt x="86" y="75"/>
                    <a:pt x="86" y="75"/>
                  </a:cubicBezTo>
                  <a:cubicBezTo>
                    <a:pt x="74" y="84"/>
                    <a:pt x="74" y="84"/>
                    <a:pt x="74" y="84"/>
                  </a:cubicBezTo>
                  <a:cubicBezTo>
                    <a:pt x="13" y="84"/>
                    <a:pt x="13" y="84"/>
                    <a:pt x="13" y="84"/>
                  </a:cubicBezTo>
                  <a:cubicBezTo>
                    <a:pt x="7" y="101"/>
                    <a:pt x="7" y="101"/>
                    <a:pt x="7" y="101"/>
                  </a:cubicBezTo>
                  <a:cubicBezTo>
                    <a:pt x="12" y="116"/>
                    <a:pt x="12" y="116"/>
                    <a:pt x="12" y="116"/>
                  </a:cubicBezTo>
                  <a:cubicBezTo>
                    <a:pt x="0" y="151"/>
                    <a:pt x="0" y="151"/>
                    <a:pt x="0" y="151"/>
                  </a:cubicBezTo>
                  <a:lnTo>
                    <a:pt x="7" y="15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20" name="Freeform 717">
              <a:extLst>
                <a:ext uri="{FF2B5EF4-FFF2-40B4-BE49-F238E27FC236}">
                  <a16:creationId xmlns:a16="http://schemas.microsoft.com/office/drawing/2014/main" id="{8ED73B35-6204-41C1-A0DD-38C561D39259}"/>
                </a:ext>
              </a:extLst>
            </p:cNvPr>
            <p:cNvSpPr>
              <a:spLocks/>
            </p:cNvSpPr>
            <p:nvPr/>
          </p:nvSpPr>
          <p:spPr bwMode="gray">
            <a:xfrm>
              <a:off x="6984112" y="4874233"/>
              <a:ext cx="1693686" cy="995161"/>
            </a:xfrm>
            <a:custGeom>
              <a:avLst/>
              <a:gdLst>
                <a:gd name="T0" fmla="*/ 3152 w 3204"/>
                <a:gd name="T1" fmla="*/ 286 h 1884"/>
                <a:gd name="T2" fmla="*/ 3094 w 3204"/>
                <a:gd name="T3" fmla="*/ 281 h 1884"/>
                <a:gd name="T4" fmla="*/ 3064 w 3204"/>
                <a:gd name="T5" fmla="*/ 247 h 1884"/>
                <a:gd name="T6" fmla="*/ 3024 w 3204"/>
                <a:gd name="T7" fmla="*/ 204 h 1884"/>
                <a:gd name="T8" fmla="*/ 3034 w 3204"/>
                <a:gd name="T9" fmla="*/ 132 h 1884"/>
                <a:gd name="T10" fmla="*/ 2973 w 3204"/>
                <a:gd name="T11" fmla="*/ 84 h 1884"/>
                <a:gd name="T12" fmla="*/ 2918 w 3204"/>
                <a:gd name="T13" fmla="*/ 55 h 1884"/>
                <a:gd name="T14" fmla="*/ 2895 w 3204"/>
                <a:gd name="T15" fmla="*/ 37 h 1884"/>
                <a:gd name="T16" fmla="*/ 2848 w 3204"/>
                <a:gd name="T17" fmla="*/ 23 h 1884"/>
                <a:gd name="T18" fmla="*/ 2800 w 3204"/>
                <a:gd name="T19" fmla="*/ 10 h 1884"/>
                <a:gd name="T20" fmla="*/ 2786 w 3204"/>
                <a:gd name="T21" fmla="*/ 51 h 1884"/>
                <a:gd name="T22" fmla="*/ 2732 w 3204"/>
                <a:gd name="T23" fmla="*/ 49 h 1884"/>
                <a:gd name="T24" fmla="*/ 2691 w 3204"/>
                <a:gd name="T25" fmla="*/ 65 h 1884"/>
                <a:gd name="T26" fmla="*/ 2654 w 3204"/>
                <a:gd name="T27" fmla="*/ 79 h 1884"/>
                <a:gd name="T28" fmla="*/ 2539 w 3204"/>
                <a:gd name="T29" fmla="*/ 165 h 1884"/>
                <a:gd name="T30" fmla="*/ 2138 w 3204"/>
                <a:gd name="T31" fmla="*/ 386 h 1884"/>
                <a:gd name="T32" fmla="*/ 1840 w 3204"/>
                <a:gd name="T33" fmla="*/ 344 h 1884"/>
                <a:gd name="T34" fmla="*/ 1626 w 3204"/>
                <a:gd name="T35" fmla="*/ 292 h 1884"/>
                <a:gd name="T36" fmla="*/ 1336 w 3204"/>
                <a:gd name="T37" fmla="*/ 320 h 1884"/>
                <a:gd name="T38" fmla="*/ 995 w 3204"/>
                <a:gd name="T39" fmla="*/ 503 h 1884"/>
                <a:gd name="T40" fmla="*/ 706 w 3204"/>
                <a:gd name="T41" fmla="*/ 684 h 1884"/>
                <a:gd name="T42" fmla="*/ 495 w 3204"/>
                <a:gd name="T43" fmla="*/ 720 h 1884"/>
                <a:gd name="T44" fmla="*/ 546 w 3204"/>
                <a:gd name="T45" fmla="*/ 818 h 1884"/>
                <a:gd name="T46" fmla="*/ 474 w 3204"/>
                <a:gd name="T47" fmla="*/ 857 h 1884"/>
                <a:gd name="T48" fmla="*/ 500 w 3204"/>
                <a:gd name="T49" fmla="*/ 923 h 1884"/>
                <a:gd name="T50" fmla="*/ 321 w 3204"/>
                <a:gd name="T51" fmla="*/ 922 h 1884"/>
                <a:gd name="T52" fmla="*/ 199 w 3204"/>
                <a:gd name="T53" fmla="*/ 974 h 1884"/>
                <a:gd name="T54" fmla="*/ 57 w 3204"/>
                <a:gd name="T55" fmla="*/ 1039 h 1884"/>
                <a:gd name="T56" fmla="*/ 21 w 3204"/>
                <a:gd name="T57" fmla="*/ 1168 h 1884"/>
                <a:gd name="T58" fmla="*/ 134 w 3204"/>
                <a:gd name="T59" fmla="*/ 1254 h 1884"/>
                <a:gd name="T60" fmla="*/ 166 w 3204"/>
                <a:gd name="T61" fmla="*/ 1362 h 1884"/>
                <a:gd name="T62" fmla="*/ 231 w 3204"/>
                <a:gd name="T63" fmla="*/ 1423 h 1884"/>
                <a:gd name="T64" fmla="*/ 133 w 3204"/>
                <a:gd name="T65" fmla="*/ 1437 h 1884"/>
                <a:gd name="T66" fmla="*/ 78 w 3204"/>
                <a:gd name="T67" fmla="*/ 1480 h 1884"/>
                <a:gd name="T68" fmla="*/ 275 w 3204"/>
                <a:gd name="T69" fmla="*/ 1524 h 1884"/>
                <a:gd name="T70" fmla="*/ 333 w 3204"/>
                <a:gd name="T71" fmla="*/ 1630 h 1884"/>
                <a:gd name="T72" fmla="*/ 317 w 3204"/>
                <a:gd name="T73" fmla="*/ 1668 h 1884"/>
                <a:gd name="T74" fmla="*/ 313 w 3204"/>
                <a:gd name="T75" fmla="*/ 1752 h 1884"/>
                <a:gd name="T76" fmla="*/ 454 w 3204"/>
                <a:gd name="T77" fmla="*/ 1770 h 1884"/>
                <a:gd name="T78" fmla="*/ 396 w 3204"/>
                <a:gd name="T79" fmla="*/ 1809 h 1884"/>
                <a:gd name="T80" fmla="*/ 472 w 3204"/>
                <a:gd name="T81" fmla="*/ 1786 h 1884"/>
                <a:gd name="T82" fmla="*/ 502 w 3204"/>
                <a:gd name="T83" fmla="*/ 1784 h 1884"/>
                <a:gd name="T84" fmla="*/ 618 w 3204"/>
                <a:gd name="T85" fmla="*/ 1785 h 1884"/>
                <a:gd name="T86" fmla="*/ 644 w 3204"/>
                <a:gd name="T87" fmla="*/ 1798 h 1884"/>
                <a:gd name="T88" fmla="*/ 700 w 3204"/>
                <a:gd name="T89" fmla="*/ 1801 h 1884"/>
                <a:gd name="T90" fmla="*/ 975 w 3204"/>
                <a:gd name="T91" fmla="*/ 1837 h 1884"/>
                <a:gd name="T92" fmla="*/ 1129 w 3204"/>
                <a:gd name="T93" fmla="*/ 1657 h 1884"/>
                <a:gd name="T94" fmla="*/ 1732 w 3204"/>
                <a:gd name="T95" fmla="*/ 1483 h 1884"/>
                <a:gd name="T96" fmla="*/ 1979 w 3204"/>
                <a:gd name="T97" fmla="*/ 1399 h 1884"/>
                <a:gd name="T98" fmla="*/ 2077 w 3204"/>
                <a:gd name="T99" fmla="*/ 1641 h 1884"/>
                <a:gd name="T100" fmla="*/ 2100 w 3204"/>
                <a:gd name="T101" fmla="*/ 1382 h 1884"/>
                <a:gd name="T102" fmla="*/ 2304 w 3204"/>
                <a:gd name="T103" fmla="*/ 1326 h 1884"/>
                <a:gd name="T104" fmla="*/ 2807 w 3204"/>
                <a:gd name="T105" fmla="*/ 1161 h 1884"/>
                <a:gd name="T106" fmla="*/ 3131 w 3204"/>
                <a:gd name="T107" fmla="*/ 1023 h 1884"/>
                <a:gd name="T108" fmla="*/ 3204 w 3204"/>
                <a:gd name="T109" fmla="*/ 279 h 1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4" h="1884">
                  <a:moveTo>
                    <a:pt x="3201" y="277"/>
                  </a:moveTo>
                  <a:cubicBezTo>
                    <a:pt x="3190" y="272"/>
                    <a:pt x="3190" y="272"/>
                    <a:pt x="3190" y="272"/>
                  </a:cubicBezTo>
                  <a:cubicBezTo>
                    <a:pt x="3179" y="272"/>
                    <a:pt x="3179" y="272"/>
                    <a:pt x="3179" y="272"/>
                  </a:cubicBezTo>
                  <a:cubicBezTo>
                    <a:pt x="3168" y="279"/>
                    <a:pt x="3168" y="279"/>
                    <a:pt x="3168" y="279"/>
                  </a:cubicBezTo>
                  <a:cubicBezTo>
                    <a:pt x="3152" y="286"/>
                    <a:pt x="3152" y="286"/>
                    <a:pt x="3152" y="286"/>
                  </a:cubicBezTo>
                  <a:cubicBezTo>
                    <a:pt x="3142" y="283"/>
                    <a:pt x="3142" y="283"/>
                    <a:pt x="3142" y="283"/>
                  </a:cubicBezTo>
                  <a:cubicBezTo>
                    <a:pt x="3129" y="282"/>
                    <a:pt x="3129" y="282"/>
                    <a:pt x="3129" y="282"/>
                  </a:cubicBezTo>
                  <a:cubicBezTo>
                    <a:pt x="3118" y="286"/>
                    <a:pt x="3118" y="286"/>
                    <a:pt x="3118" y="286"/>
                  </a:cubicBezTo>
                  <a:cubicBezTo>
                    <a:pt x="3105" y="283"/>
                    <a:pt x="3105" y="283"/>
                    <a:pt x="3105" y="283"/>
                  </a:cubicBezTo>
                  <a:cubicBezTo>
                    <a:pt x="3094" y="281"/>
                    <a:pt x="3094" y="281"/>
                    <a:pt x="3094" y="281"/>
                  </a:cubicBezTo>
                  <a:cubicBezTo>
                    <a:pt x="3082" y="281"/>
                    <a:pt x="3082" y="281"/>
                    <a:pt x="3082" y="281"/>
                  </a:cubicBezTo>
                  <a:cubicBezTo>
                    <a:pt x="3082" y="281"/>
                    <a:pt x="3068" y="275"/>
                    <a:pt x="3066" y="274"/>
                  </a:cubicBezTo>
                  <a:cubicBezTo>
                    <a:pt x="3065" y="273"/>
                    <a:pt x="3073" y="267"/>
                    <a:pt x="3073" y="267"/>
                  </a:cubicBezTo>
                  <a:cubicBezTo>
                    <a:pt x="3074" y="260"/>
                    <a:pt x="3074" y="260"/>
                    <a:pt x="3074" y="260"/>
                  </a:cubicBezTo>
                  <a:cubicBezTo>
                    <a:pt x="3064" y="247"/>
                    <a:pt x="3064" y="247"/>
                    <a:pt x="3064" y="247"/>
                  </a:cubicBezTo>
                  <a:cubicBezTo>
                    <a:pt x="3064" y="247"/>
                    <a:pt x="3056" y="242"/>
                    <a:pt x="3055" y="242"/>
                  </a:cubicBezTo>
                  <a:cubicBezTo>
                    <a:pt x="3054" y="243"/>
                    <a:pt x="3047" y="232"/>
                    <a:pt x="3047" y="232"/>
                  </a:cubicBezTo>
                  <a:cubicBezTo>
                    <a:pt x="3043" y="222"/>
                    <a:pt x="3043" y="222"/>
                    <a:pt x="3043" y="222"/>
                  </a:cubicBezTo>
                  <a:cubicBezTo>
                    <a:pt x="3037" y="210"/>
                    <a:pt x="3037" y="210"/>
                    <a:pt x="3037" y="210"/>
                  </a:cubicBezTo>
                  <a:cubicBezTo>
                    <a:pt x="3024" y="204"/>
                    <a:pt x="3024" y="204"/>
                    <a:pt x="3024" y="204"/>
                  </a:cubicBezTo>
                  <a:cubicBezTo>
                    <a:pt x="3030" y="191"/>
                    <a:pt x="3030" y="191"/>
                    <a:pt x="3030" y="191"/>
                  </a:cubicBezTo>
                  <a:cubicBezTo>
                    <a:pt x="3038" y="182"/>
                    <a:pt x="3038" y="182"/>
                    <a:pt x="3038" y="182"/>
                  </a:cubicBezTo>
                  <a:cubicBezTo>
                    <a:pt x="3044" y="156"/>
                    <a:pt x="3044" y="156"/>
                    <a:pt x="3044" y="156"/>
                  </a:cubicBezTo>
                  <a:cubicBezTo>
                    <a:pt x="3045" y="140"/>
                    <a:pt x="3045" y="140"/>
                    <a:pt x="3045" y="140"/>
                  </a:cubicBezTo>
                  <a:cubicBezTo>
                    <a:pt x="3034" y="132"/>
                    <a:pt x="3034" y="132"/>
                    <a:pt x="3034" y="132"/>
                  </a:cubicBezTo>
                  <a:cubicBezTo>
                    <a:pt x="3024" y="116"/>
                    <a:pt x="3024" y="116"/>
                    <a:pt x="3024" y="116"/>
                  </a:cubicBezTo>
                  <a:cubicBezTo>
                    <a:pt x="3018" y="104"/>
                    <a:pt x="3018" y="104"/>
                    <a:pt x="3018" y="104"/>
                  </a:cubicBezTo>
                  <a:cubicBezTo>
                    <a:pt x="3010" y="96"/>
                    <a:pt x="3010" y="96"/>
                    <a:pt x="3010" y="96"/>
                  </a:cubicBezTo>
                  <a:cubicBezTo>
                    <a:pt x="3010" y="96"/>
                    <a:pt x="2990" y="92"/>
                    <a:pt x="2989" y="92"/>
                  </a:cubicBezTo>
                  <a:cubicBezTo>
                    <a:pt x="2988" y="93"/>
                    <a:pt x="2979" y="87"/>
                    <a:pt x="2973" y="84"/>
                  </a:cubicBezTo>
                  <a:cubicBezTo>
                    <a:pt x="2967" y="81"/>
                    <a:pt x="2977" y="65"/>
                    <a:pt x="2977" y="65"/>
                  </a:cubicBezTo>
                  <a:cubicBezTo>
                    <a:pt x="2977" y="65"/>
                    <a:pt x="2955" y="53"/>
                    <a:pt x="2948" y="58"/>
                  </a:cubicBezTo>
                  <a:cubicBezTo>
                    <a:pt x="2941" y="63"/>
                    <a:pt x="2931" y="69"/>
                    <a:pt x="2931" y="69"/>
                  </a:cubicBezTo>
                  <a:cubicBezTo>
                    <a:pt x="2924" y="63"/>
                    <a:pt x="2924" y="63"/>
                    <a:pt x="2924" y="63"/>
                  </a:cubicBezTo>
                  <a:cubicBezTo>
                    <a:pt x="2918" y="55"/>
                    <a:pt x="2918" y="55"/>
                    <a:pt x="2918" y="55"/>
                  </a:cubicBezTo>
                  <a:cubicBezTo>
                    <a:pt x="2909" y="57"/>
                    <a:pt x="2909" y="57"/>
                    <a:pt x="2909" y="57"/>
                  </a:cubicBezTo>
                  <a:cubicBezTo>
                    <a:pt x="2909" y="57"/>
                    <a:pt x="2907" y="54"/>
                    <a:pt x="2908" y="54"/>
                  </a:cubicBezTo>
                  <a:cubicBezTo>
                    <a:pt x="2909" y="54"/>
                    <a:pt x="2914" y="45"/>
                    <a:pt x="2914" y="45"/>
                  </a:cubicBezTo>
                  <a:cubicBezTo>
                    <a:pt x="2904" y="42"/>
                    <a:pt x="2904" y="42"/>
                    <a:pt x="2904" y="42"/>
                  </a:cubicBezTo>
                  <a:cubicBezTo>
                    <a:pt x="2895" y="37"/>
                    <a:pt x="2895" y="37"/>
                    <a:pt x="2895" y="37"/>
                  </a:cubicBezTo>
                  <a:cubicBezTo>
                    <a:pt x="2884" y="38"/>
                    <a:pt x="2884" y="38"/>
                    <a:pt x="2884" y="38"/>
                  </a:cubicBezTo>
                  <a:cubicBezTo>
                    <a:pt x="2879" y="33"/>
                    <a:pt x="2879" y="33"/>
                    <a:pt x="2879" y="33"/>
                  </a:cubicBezTo>
                  <a:cubicBezTo>
                    <a:pt x="2867" y="28"/>
                    <a:pt x="2867" y="28"/>
                    <a:pt x="2867" y="28"/>
                  </a:cubicBezTo>
                  <a:cubicBezTo>
                    <a:pt x="2858" y="23"/>
                    <a:pt x="2858" y="23"/>
                    <a:pt x="2858" y="23"/>
                  </a:cubicBezTo>
                  <a:cubicBezTo>
                    <a:pt x="2848" y="23"/>
                    <a:pt x="2848" y="23"/>
                    <a:pt x="2848" y="23"/>
                  </a:cubicBezTo>
                  <a:cubicBezTo>
                    <a:pt x="2834" y="15"/>
                    <a:pt x="2834" y="15"/>
                    <a:pt x="2834" y="15"/>
                  </a:cubicBezTo>
                  <a:cubicBezTo>
                    <a:pt x="2834" y="3"/>
                    <a:pt x="2834" y="3"/>
                    <a:pt x="2834" y="3"/>
                  </a:cubicBezTo>
                  <a:cubicBezTo>
                    <a:pt x="2828" y="0"/>
                    <a:pt x="2828" y="0"/>
                    <a:pt x="2828" y="0"/>
                  </a:cubicBezTo>
                  <a:cubicBezTo>
                    <a:pt x="2810" y="5"/>
                    <a:pt x="2810" y="5"/>
                    <a:pt x="2810" y="5"/>
                  </a:cubicBezTo>
                  <a:cubicBezTo>
                    <a:pt x="2800" y="10"/>
                    <a:pt x="2800" y="10"/>
                    <a:pt x="2800" y="10"/>
                  </a:cubicBezTo>
                  <a:cubicBezTo>
                    <a:pt x="2797" y="27"/>
                    <a:pt x="2797" y="27"/>
                    <a:pt x="2797" y="27"/>
                  </a:cubicBezTo>
                  <a:cubicBezTo>
                    <a:pt x="2792" y="37"/>
                    <a:pt x="2792" y="37"/>
                    <a:pt x="2792" y="37"/>
                  </a:cubicBezTo>
                  <a:cubicBezTo>
                    <a:pt x="2795" y="46"/>
                    <a:pt x="2795" y="46"/>
                    <a:pt x="2795" y="46"/>
                  </a:cubicBezTo>
                  <a:cubicBezTo>
                    <a:pt x="2791" y="50"/>
                    <a:pt x="2791" y="50"/>
                    <a:pt x="2791" y="50"/>
                  </a:cubicBezTo>
                  <a:cubicBezTo>
                    <a:pt x="2786" y="51"/>
                    <a:pt x="2786" y="51"/>
                    <a:pt x="2786" y="51"/>
                  </a:cubicBezTo>
                  <a:cubicBezTo>
                    <a:pt x="2772" y="47"/>
                    <a:pt x="2772" y="47"/>
                    <a:pt x="2772" y="47"/>
                  </a:cubicBezTo>
                  <a:cubicBezTo>
                    <a:pt x="2759" y="49"/>
                    <a:pt x="2759" y="49"/>
                    <a:pt x="2759" y="49"/>
                  </a:cubicBezTo>
                  <a:cubicBezTo>
                    <a:pt x="2749" y="48"/>
                    <a:pt x="2749" y="48"/>
                    <a:pt x="2749" y="48"/>
                  </a:cubicBezTo>
                  <a:cubicBezTo>
                    <a:pt x="2736" y="49"/>
                    <a:pt x="2736" y="49"/>
                    <a:pt x="2736" y="49"/>
                  </a:cubicBezTo>
                  <a:cubicBezTo>
                    <a:pt x="2732" y="49"/>
                    <a:pt x="2732" y="49"/>
                    <a:pt x="2732" y="49"/>
                  </a:cubicBezTo>
                  <a:cubicBezTo>
                    <a:pt x="2725" y="54"/>
                    <a:pt x="2725" y="54"/>
                    <a:pt x="2725" y="54"/>
                  </a:cubicBezTo>
                  <a:cubicBezTo>
                    <a:pt x="2715" y="57"/>
                    <a:pt x="2715" y="57"/>
                    <a:pt x="2715" y="57"/>
                  </a:cubicBezTo>
                  <a:cubicBezTo>
                    <a:pt x="2707" y="58"/>
                    <a:pt x="2707" y="58"/>
                    <a:pt x="2707" y="58"/>
                  </a:cubicBezTo>
                  <a:cubicBezTo>
                    <a:pt x="2697" y="58"/>
                    <a:pt x="2697" y="58"/>
                    <a:pt x="2697" y="58"/>
                  </a:cubicBezTo>
                  <a:cubicBezTo>
                    <a:pt x="2691" y="65"/>
                    <a:pt x="2691" y="65"/>
                    <a:pt x="2691" y="65"/>
                  </a:cubicBezTo>
                  <a:cubicBezTo>
                    <a:pt x="2688" y="74"/>
                    <a:pt x="2688" y="74"/>
                    <a:pt x="2688" y="74"/>
                  </a:cubicBezTo>
                  <a:cubicBezTo>
                    <a:pt x="2682" y="83"/>
                    <a:pt x="2682" y="83"/>
                    <a:pt x="2682" y="83"/>
                  </a:cubicBezTo>
                  <a:cubicBezTo>
                    <a:pt x="2672" y="82"/>
                    <a:pt x="2672" y="82"/>
                    <a:pt x="2672" y="82"/>
                  </a:cubicBezTo>
                  <a:cubicBezTo>
                    <a:pt x="2663" y="78"/>
                    <a:pt x="2663" y="78"/>
                    <a:pt x="2663" y="78"/>
                  </a:cubicBezTo>
                  <a:cubicBezTo>
                    <a:pt x="2654" y="79"/>
                    <a:pt x="2654" y="79"/>
                    <a:pt x="2654" y="79"/>
                  </a:cubicBezTo>
                  <a:cubicBezTo>
                    <a:pt x="2645" y="81"/>
                    <a:pt x="2645" y="81"/>
                    <a:pt x="2645" y="81"/>
                  </a:cubicBezTo>
                  <a:cubicBezTo>
                    <a:pt x="2638" y="79"/>
                    <a:pt x="2638" y="79"/>
                    <a:pt x="2638" y="79"/>
                  </a:cubicBezTo>
                  <a:cubicBezTo>
                    <a:pt x="2626" y="76"/>
                    <a:pt x="2626" y="76"/>
                    <a:pt x="2626" y="76"/>
                  </a:cubicBezTo>
                  <a:cubicBezTo>
                    <a:pt x="2570" y="114"/>
                    <a:pt x="2570" y="114"/>
                    <a:pt x="2570" y="114"/>
                  </a:cubicBezTo>
                  <a:cubicBezTo>
                    <a:pt x="2539" y="165"/>
                    <a:pt x="2539" y="165"/>
                    <a:pt x="2539" y="165"/>
                  </a:cubicBezTo>
                  <a:cubicBezTo>
                    <a:pt x="2518" y="178"/>
                    <a:pt x="2518" y="178"/>
                    <a:pt x="2518" y="178"/>
                  </a:cubicBezTo>
                  <a:cubicBezTo>
                    <a:pt x="2518" y="178"/>
                    <a:pt x="2521" y="201"/>
                    <a:pt x="2455" y="255"/>
                  </a:cubicBezTo>
                  <a:cubicBezTo>
                    <a:pt x="2389" y="309"/>
                    <a:pt x="2322" y="299"/>
                    <a:pt x="2322" y="299"/>
                  </a:cubicBezTo>
                  <a:cubicBezTo>
                    <a:pt x="2322" y="299"/>
                    <a:pt x="2311" y="283"/>
                    <a:pt x="2270" y="292"/>
                  </a:cubicBezTo>
                  <a:cubicBezTo>
                    <a:pt x="2232" y="302"/>
                    <a:pt x="2173" y="360"/>
                    <a:pt x="2138" y="386"/>
                  </a:cubicBezTo>
                  <a:cubicBezTo>
                    <a:pt x="2100" y="407"/>
                    <a:pt x="2040" y="400"/>
                    <a:pt x="2040" y="400"/>
                  </a:cubicBezTo>
                  <a:cubicBezTo>
                    <a:pt x="2011" y="380"/>
                    <a:pt x="2011" y="380"/>
                    <a:pt x="2011" y="380"/>
                  </a:cubicBezTo>
                  <a:cubicBezTo>
                    <a:pt x="1978" y="374"/>
                    <a:pt x="1978" y="374"/>
                    <a:pt x="1978" y="374"/>
                  </a:cubicBezTo>
                  <a:cubicBezTo>
                    <a:pt x="1929" y="375"/>
                    <a:pt x="1929" y="375"/>
                    <a:pt x="1929" y="375"/>
                  </a:cubicBezTo>
                  <a:cubicBezTo>
                    <a:pt x="1929" y="375"/>
                    <a:pt x="1851" y="356"/>
                    <a:pt x="1840" y="344"/>
                  </a:cubicBezTo>
                  <a:cubicBezTo>
                    <a:pt x="1826" y="332"/>
                    <a:pt x="1766" y="337"/>
                    <a:pt x="1766" y="337"/>
                  </a:cubicBezTo>
                  <a:cubicBezTo>
                    <a:pt x="1766" y="337"/>
                    <a:pt x="1779" y="383"/>
                    <a:pt x="1756" y="394"/>
                  </a:cubicBezTo>
                  <a:cubicBezTo>
                    <a:pt x="1733" y="404"/>
                    <a:pt x="1668" y="359"/>
                    <a:pt x="1668" y="359"/>
                  </a:cubicBezTo>
                  <a:cubicBezTo>
                    <a:pt x="1670" y="309"/>
                    <a:pt x="1670" y="309"/>
                    <a:pt x="1670" y="309"/>
                  </a:cubicBezTo>
                  <a:cubicBezTo>
                    <a:pt x="1626" y="292"/>
                    <a:pt x="1626" y="292"/>
                    <a:pt x="1626" y="292"/>
                  </a:cubicBezTo>
                  <a:cubicBezTo>
                    <a:pt x="1626" y="292"/>
                    <a:pt x="1590" y="348"/>
                    <a:pt x="1523" y="333"/>
                  </a:cubicBezTo>
                  <a:cubicBezTo>
                    <a:pt x="1452" y="322"/>
                    <a:pt x="1478" y="258"/>
                    <a:pt x="1478" y="258"/>
                  </a:cubicBezTo>
                  <a:cubicBezTo>
                    <a:pt x="1436" y="264"/>
                    <a:pt x="1436" y="264"/>
                    <a:pt x="1436" y="264"/>
                  </a:cubicBezTo>
                  <a:cubicBezTo>
                    <a:pt x="1436" y="264"/>
                    <a:pt x="1428" y="279"/>
                    <a:pt x="1424" y="294"/>
                  </a:cubicBezTo>
                  <a:cubicBezTo>
                    <a:pt x="1415" y="309"/>
                    <a:pt x="1366" y="325"/>
                    <a:pt x="1336" y="320"/>
                  </a:cubicBezTo>
                  <a:cubicBezTo>
                    <a:pt x="1307" y="311"/>
                    <a:pt x="1287" y="333"/>
                    <a:pt x="1257" y="343"/>
                  </a:cubicBezTo>
                  <a:cubicBezTo>
                    <a:pt x="1226" y="357"/>
                    <a:pt x="1170" y="358"/>
                    <a:pt x="1170" y="358"/>
                  </a:cubicBezTo>
                  <a:cubicBezTo>
                    <a:pt x="1089" y="412"/>
                    <a:pt x="1089" y="412"/>
                    <a:pt x="1089" y="412"/>
                  </a:cubicBezTo>
                  <a:cubicBezTo>
                    <a:pt x="996" y="476"/>
                    <a:pt x="996" y="476"/>
                    <a:pt x="996" y="476"/>
                  </a:cubicBezTo>
                  <a:cubicBezTo>
                    <a:pt x="995" y="503"/>
                    <a:pt x="995" y="503"/>
                    <a:pt x="995" y="503"/>
                  </a:cubicBezTo>
                  <a:cubicBezTo>
                    <a:pt x="906" y="575"/>
                    <a:pt x="906" y="575"/>
                    <a:pt x="906" y="575"/>
                  </a:cubicBezTo>
                  <a:cubicBezTo>
                    <a:pt x="882" y="597"/>
                    <a:pt x="882" y="597"/>
                    <a:pt x="882" y="597"/>
                  </a:cubicBezTo>
                  <a:cubicBezTo>
                    <a:pt x="882" y="597"/>
                    <a:pt x="888" y="628"/>
                    <a:pt x="861" y="657"/>
                  </a:cubicBezTo>
                  <a:cubicBezTo>
                    <a:pt x="829" y="686"/>
                    <a:pt x="774" y="680"/>
                    <a:pt x="774" y="680"/>
                  </a:cubicBezTo>
                  <a:cubicBezTo>
                    <a:pt x="706" y="684"/>
                    <a:pt x="706" y="684"/>
                    <a:pt x="706" y="684"/>
                  </a:cubicBezTo>
                  <a:cubicBezTo>
                    <a:pt x="699" y="668"/>
                    <a:pt x="699" y="668"/>
                    <a:pt x="699" y="668"/>
                  </a:cubicBezTo>
                  <a:cubicBezTo>
                    <a:pt x="657" y="701"/>
                    <a:pt x="657" y="701"/>
                    <a:pt x="657" y="701"/>
                  </a:cubicBezTo>
                  <a:cubicBezTo>
                    <a:pt x="623" y="699"/>
                    <a:pt x="623" y="699"/>
                    <a:pt x="623" y="699"/>
                  </a:cubicBezTo>
                  <a:cubicBezTo>
                    <a:pt x="611" y="706"/>
                    <a:pt x="588" y="717"/>
                    <a:pt x="577" y="720"/>
                  </a:cubicBezTo>
                  <a:cubicBezTo>
                    <a:pt x="562" y="723"/>
                    <a:pt x="514" y="713"/>
                    <a:pt x="495" y="720"/>
                  </a:cubicBezTo>
                  <a:cubicBezTo>
                    <a:pt x="472" y="726"/>
                    <a:pt x="482" y="754"/>
                    <a:pt x="482" y="754"/>
                  </a:cubicBezTo>
                  <a:cubicBezTo>
                    <a:pt x="482" y="754"/>
                    <a:pt x="478" y="765"/>
                    <a:pt x="473" y="780"/>
                  </a:cubicBezTo>
                  <a:cubicBezTo>
                    <a:pt x="473" y="792"/>
                    <a:pt x="528" y="802"/>
                    <a:pt x="528" y="802"/>
                  </a:cubicBezTo>
                  <a:cubicBezTo>
                    <a:pt x="524" y="813"/>
                    <a:pt x="524" y="813"/>
                    <a:pt x="524" y="813"/>
                  </a:cubicBezTo>
                  <a:cubicBezTo>
                    <a:pt x="546" y="818"/>
                    <a:pt x="546" y="818"/>
                    <a:pt x="546" y="818"/>
                  </a:cubicBezTo>
                  <a:cubicBezTo>
                    <a:pt x="546" y="818"/>
                    <a:pt x="618" y="806"/>
                    <a:pt x="621" y="814"/>
                  </a:cubicBezTo>
                  <a:cubicBezTo>
                    <a:pt x="621" y="822"/>
                    <a:pt x="579" y="831"/>
                    <a:pt x="579" y="831"/>
                  </a:cubicBezTo>
                  <a:cubicBezTo>
                    <a:pt x="568" y="827"/>
                    <a:pt x="568" y="827"/>
                    <a:pt x="568" y="827"/>
                  </a:cubicBezTo>
                  <a:cubicBezTo>
                    <a:pt x="534" y="844"/>
                    <a:pt x="534" y="844"/>
                    <a:pt x="534" y="844"/>
                  </a:cubicBezTo>
                  <a:cubicBezTo>
                    <a:pt x="474" y="857"/>
                    <a:pt x="474" y="857"/>
                    <a:pt x="474" y="857"/>
                  </a:cubicBezTo>
                  <a:cubicBezTo>
                    <a:pt x="453" y="898"/>
                    <a:pt x="453" y="898"/>
                    <a:pt x="453" y="898"/>
                  </a:cubicBezTo>
                  <a:cubicBezTo>
                    <a:pt x="471" y="906"/>
                    <a:pt x="471" y="906"/>
                    <a:pt x="471" y="906"/>
                  </a:cubicBezTo>
                  <a:cubicBezTo>
                    <a:pt x="471" y="906"/>
                    <a:pt x="487" y="899"/>
                    <a:pt x="501" y="900"/>
                  </a:cubicBezTo>
                  <a:cubicBezTo>
                    <a:pt x="524" y="901"/>
                    <a:pt x="524" y="901"/>
                    <a:pt x="524" y="901"/>
                  </a:cubicBezTo>
                  <a:cubicBezTo>
                    <a:pt x="524" y="901"/>
                    <a:pt x="512" y="912"/>
                    <a:pt x="500" y="923"/>
                  </a:cubicBezTo>
                  <a:cubicBezTo>
                    <a:pt x="489" y="930"/>
                    <a:pt x="452" y="924"/>
                    <a:pt x="452" y="924"/>
                  </a:cubicBezTo>
                  <a:cubicBezTo>
                    <a:pt x="425" y="935"/>
                    <a:pt x="425" y="935"/>
                    <a:pt x="425" y="935"/>
                  </a:cubicBezTo>
                  <a:cubicBezTo>
                    <a:pt x="399" y="930"/>
                    <a:pt x="399" y="930"/>
                    <a:pt x="399" y="930"/>
                  </a:cubicBezTo>
                  <a:cubicBezTo>
                    <a:pt x="305" y="944"/>
                    <a:pt x="305" y="944"/>
                    <a:pt x="305" y="944"/>
                  </a:cubicBezTo>
                  <a:cubicBezTo>
                    <a:pt x="321" y="922"/>
                    <a:pt x="321" y="922"/>
                    <a:pt x="321" y="922"/>
                  </a:cubicBezTo>
                  <a:cubicBezTo>
                    <a:pt x="261" y="927"/>
                    <a:pt x="261" y="927"/>
                    <a:pt x="261" y="927"/>
                  </a:cubicBezTo>
                  <a:cubicBezTo>
                    <a:pt x="260" y="938"/>
                    <a:pt x="260" y="938"/>
                    <a:pt x="260" y="938"/>
                  </a:cubicBezTo>
                  <a:cubicBezTo>
                    <a:pt x="293" y="959"/>
                    <a:pt x="293" y="959"/>
                    <a:pt x="293" y="959"/>
                  </a:cubicBezTo>
                  <a:cubicBezTo>
                    <a:pt x="293" y="959"/>
                    <a:pt x="277" y="973"/>
                    <a:pt x="255" y="976"/>
                  </a:cubicBezTo>
                  <a:cubicBezTo>
                    <a:pt x="199" y="974"/>
                    <a:pt x="199" y="974"/>
                    <a:pt x="199" y="974"/>
                  </a:cubicBezTo>
                  <a:cubicBezTo>
                    <a:pt x="200" y="951"/>
                    <a:pt x="200" y="951"/>
                    <a:pt x="200" y="951"/>
                  </a:cubicBezTo>
                  <a:cubicBezTo>
                    <a:pt x="162" y="960"/>
                    <a:pt x="162" y="960"/>
                    <a:pt x="162" y="960"/>
                  </a:cubicBezTo>
                  <a:cubicBezTo>
                    <a:pt x="162" y="960"/>
                    <a:pt x="154" y="979"/>
                    <a:pt x="139" y="978"/>
                  </a:cubicBezTo>
                  <a:cubicBezTo>
                    <a:pt x="124" y="978"/>
                    <a:pt x="93" y="988"/>
                    <a:pt x="85" y="1003"/>
                  </a:cubicBezTo>
                  <a:cubicBezTo>
                    <a:pt x="81" y="1018"/>
                    <a:pt x="73" y="1033"/>
                    <a:pt x="57" y="1039"/>
                  </a:cubicBezTo>
                  <a:cubicBezTo>
                    <a:pt x="38" y="1042"/>
                    <a:pt x="49" y="1058"/>
                    <a:pt x="45" y="1073"/>
                  </a:cubicBezTo>
                  <a:cubicBezTo>
                    <a:pt x="40" y="1088"/>
                    <a:pt x="14" y="1091"/>
                    <a:pt x="14" y="1091"/>
                  </a:cubicBezTo>
                  <a:cubicBezTo>
                    <a:pt x="9" y="1110"/>
                    <a:pt x="9" y="1110"/>
                    <a:pt x="9" y="1110"/>
                  </a:cubicBezTo>
                  <a:cubicBezTo>
                    <a:pt x="10" y="1163"/>
                    <a:pt x="10" y="1163"/>
                    <a:pt x="10" y="1163"/>
                  </a:cubicBezTo>
                  <a:cubicBezTo>
                    <a:pt x="21" y="1168"/>
                    <a:pt x="21" y="1168"/>
                    <a:pt x="21" y="1168"/>
                  </a:cubicBezTo>
                  <a:cubicBezTo>
                    <a:pt x="0" y="1220"/>
                    <a:pt x="0" y="1220"/>
                    <a:pt x="0" y="1220"/>
                  </a:cubicBezTo>
                  <a:cubicBezTo>
                    <a:pt x="88" y="1186"/>
                    <a:pt x="88" y="1186"/>
                    <a:pt x="88" y="1186"/>
                  </a:cubicBezTo>
                  <a:cubicBezTo>
                    <a:pt x="88" y="1186"/>
                    <a:pt x="149" y="1159"/>
                    <a:pt x="167" y="1179"/>
                  </a:cubicBezTo>
                  <a:cubicBezTo>
                    <a:pt x="181" y="1198"/>
                    <a:pt x="112" y="1245"/>
                    <a:pt x="112" y="1245"/>
                  </a:cubicBezTo>
                  <a:cubicBezTo>
                    <a:pt x="134" y="1254"/>
                    <a:pt x="134" y="1254"/>
                    <a:pt x="134" y="1254"/>
                  </a:cubicBezTo>
                  <a:cubicBezTo>
                    <a:pt x="137" y="1269"/>
                    <a:pt x="137" y="1269"/>
                    <a:pt x="137" y="1269"/>
                  </a:cubicBezTo>
                  <a:cubicBezTo>
                    <a:pt x="166" y="1278"/>
                    <a:pt x="166" y="1278"/>
                    <a:pt x="166" y="1278"/>
                  </a:cubicBezTo>
                  <a:cubicBezTo>
                    <a:pt x="166" y="1278"/>
                    <a:pt x="154" y="1300"/>
                    <a:pt x="157" y="1316"/>
                  </a:cubicBezTo>
                  <a:cubicBezTo>
                    <a:pt x="160" y="1335"/>
                    <a:pt x="191" y="1310"/>
                    <a:pt x="201" y="1326"/>
                  </a:cubicBezTo>
                  <a:cubicBezTo>
                    <a:pt x="212" y="1341"/>
                    <a:pt x="181" y="1355"/>
                    <a:pt x="166" y="1362"/>
                  </a:cubicBezTo>
                  <a:cubicBezTo>
                    <a:pt x="151" y="1365"/>
                    <a:pt x="154" y="1384"/>
                    <a:pt x="157" y="1396"/>
                  </a:cubicBezTo>
                  <a:cubicBezTo>
                    <a:pt x="160" y="1404"/>
                    <a:pt x="176" y="1397"/>
                    <a:pt x="176" y="1397"/>
                  </a:cubicBezTo>
                  <a:cubicBezTo>
                    <a:pt x="175" y="1412"/>
                    <a:pt x="175" y="1412"/>
                    <a:pt x="175" y="1412"/>
                  </a:cubicBezTo>
                  <a:cubicBezTo>
                    <a:pt x="197" y="1421"/>
                    <a:pt x="197" y="1421"/>
                    <a:pt x="197" y="1421"/>
                  </a:cubicBezTo>
                  <a:cubicBezTo>
                    <a:pt x="231" y="1423"/>
                    <a:pt x="231" y="1423"/>
                    <a:pt x="231" y="1423"/>
                  </a:cubicBezTo>
                  <a:cubicBezTo>
                    <a:pt x="173" y="1443"/>
                    <a:pt x="173" y="1443"/>
                    <a:pt x="173" y="1443"/>
                  </a:cubicBezTo>
                  <a:cubicBezTo>
                    <a:pt x="159" y="1434"/>
                    <a:pt x="159" y="1434"/>
                    <a:pt x="159" y="1434"/>
                  </a:cubicBezTo>
                  <a:cubicBezTo>
                    <a:pt x="148" y="1438"/>
                    <a:pt x="148" y="1438"/>
                    <a:pt x="148" y="1438"/>
                  </a:cubicBezTo>
                  <a:cubicBezTo>
                    <a:pt x="150" y="1457"/>
                    <a:pt x="150" y="1457"/>
                    <a:pt x="150" y="1457"/>
                  </a:cubicBezTo>
                  <a:cubicBezTo>
                    <a:pt x="133" y="1437"/>
                    <a:pt x="133" y="1437"/>
                    <a:pt x="133" y="1437"/>
                  </a:cubicBezTo>
                  <a:cubicBezTo>
                    <a:pt x="141" y="1418"/>
                    <a:pt x="141" y="1418"/>
                    <a:pt x="141" y="1418"/>
                  </a:cubicBezTo>
                  <a:cubicBezTo>
                    <a:pt x="141" y="1418"/>
                    <a:pt x="109" y="1386"/>
                    <a:pt x="94" y="1389"/>
                  </a:cubicBezTo>
                  <a:cubicBezTo>
                    <a:pt x="75" y="1392"/>
                    <a:pt x="95" y="1435"/>
                    <a:pt x="95" y="1435"/>
                  </a:cubicBezTo>
                  <a:cubicBezTo>
                    <a:pt x="95" y="1435"/>
                    <a:pt x="110" y="1436"/>
                    <a:pt x="109" y="1459"/>
                  </a:cubicBezTo>
                  <a:cubicBezTo>
                    <a:pt x="112" y="1482"/>
                    <a:pt x="78" y="1480"/>
                    <a:pt x="78" y="1480"/>
                  </a:cubicBezTo>
                  <a:cubicBezTo>
                    <a:pt x="144" y="1510"/>
                    <a:pt x="144" y="1510"/>
                    <a:pt x="144" y="1510"/>
                  </a:cubicBezTo>
                  <a:cubicBezTo>
                    <a:pt x="179" y="1485"/>
                    <a:pt x="179" y="1485"/>
                    <a:pt x="179" y="1485"/>
                  </a:cubicBezTo>
                  <a:cubicBezTo>
                    <a:pt x="196" y="1524"/>
                    <a:pt x="196" y="1524"/>
                    <a:pt x="196" y="1524"/>
                  </a:cubicBezTo>
                  <a:cubicBezTo>
                    <a:pt x="215" y="1514"/>
                    <a:pt x="215" y="1514"/>
                    <a:pt x="215" y="1514"/>
                  </a:cubicBezTo>
                  <a:cubicBezTo>
                    <a:pt x="215" y="1514"/>
                    <a:pt x="249" y="1515"/>
                    <a:pt x="275" y="1524"/>
                  </a:cubicBezTo>
                  <a:cubicBezTo>
                    <a:pt x="297" y="1533"/>
                    <a:pt x="268" y="1581"/>
                    <a:pt x="268" y="1581"/>
                  </a:cubicBezTo>
                  <a:cubicBezTo>
                    <a:pt x="241" y="1603"/>
                    <a:pt x="241" y="1603"/>
                    <a:pt x="241" y="1603"/>
                  </a:cubicBezTo>
                  <a:cubicBezTo>
                    <a:pt x="278" y="1612"/>
                    <a:pt x="278" y="1612"/>
                    <a:pt x="278" y="1612"/>
                  </a:cubicBezTo>
                  <a:cubicBezTo>
                    <a:pt x="278" y="1620"/>
                    <a:pt x="278" y="1620"/>
                    <a:pt x="278" y="1620"/>
                  </a:cubicBezTo>
                  <a:cubicBezTo>
                    <a:pt x="333" y="1630"/>
                    <a:pt x="333" y="1630"/>
                    <a:pt x="333" y="1630"/>
                  </a:cubicBezTo>
                  <a:cubicBezTo>
                    <a:pt x="273" y="1631"/>
                    <a:pt x="273" y="1631"/>
                    <a:pt x="273" y="1631"/>
                  </a:cubicBezTo>
                  <a:cubicBezTo>
                    <a:pt x="279" y="1666"/>
                    <a:pt x="279" y="1666"/>
                    <a:pt x="279" y="1666"/>
                  </a:cubicBezTo>
                  <a:cubicBezTo>
                    <a:pt x="302" y="1663"/>
                    <a:pt x="302" y="1663"/>
                    <a:pt x="302" y="1663"/>
                  </a:cubicBezTo>
                  <a:cubicBezTo>
                    <a:pt x="321" y="1653"/>
                    <a:pt x="321" y="1653"/>
                    <a:pt x="321" y="1653"/>
                  </a:cubicBezTo>
                  <a:cubicBezTo>
                    <a:pt x="317" y="1668"/>
                    <a:pt x="317" y="1668"/>
                    <a:pt x="317" y="1668"/>
                  </a:cubicBezTo>
                  <a:cubicBezTo>
                    <a:pt x="342" y="1684"/>
                    <a:pt x="342" y="1684"/>
                    <a:pt x="342" y="1684"/>
                  </a:cubicBezTo>
                  <a:cubicBezTo>
                    <a:pt x="342" y="1684"/>
                    <a:pt x="361" y="1677"/>
                    <a:pt x="356" y="1696"/>
                  </a:cubicBezTo>
                  <a:cubicBezTo>
                    <a:pt x="356" y="1712"/>
                    <a:pt x="337" y="1722"/>
                    <a:pt x="337" y="1722"/>
                  </a:cubicBezTo>
                  <a:cubicBezTo>
                    <a:pt x="337" y="1722"/>
                    <a:pt x="319" y="1702"/>
                    <a:pt x="303" y="1724"/>
                  </a:cubicBezTo>
                  <a:cubicBezTo>
                    <a:pt x="287" y="1747"/>
                    <a:pt x="313" y="1752"/>
                    <a:pt x="313" y="1752"/>
                  </a:cubicBezTo>
                  <a:cubicBezTo>
                    <a:pt x="332" y="1741"/>
                    <a:pt x="332" y="1741"/>
                    <a:pt x="332" y="1741"/>
                  </a:cubicBezTo>
                  <a:cubicBezTo>
                    <a:pt x="350" y="1746"/>
                    <a:pt x="350" y="1746"/>
                    <a:pt x="350" y="1746"/>
                  </a:cubicBezTo>
                  <a:cubicBezTo>
                    <a:pt x="502" y="1715"/>
                    <a:pt x="502" y="1715"/>
                    <a:pt x="502" y="1715"/>
                  </a:cubicBezTo>
                  <a:cubicBezTo>
                    <a:pt x="451" y="1747"/>
                    <a:pt x="451" y="1747"/>
                    <a:pt x="451" y="1747"/>
                  </a:cubicBezTo>
                  <a:cubicBezTo>
                    <a:pt x="454" y="1770"/>
                    <a:pt x="454" y="1770"/>
                    <a:pt x="454" y="1770"/>
                  </a:cubicBezTo>
                  <a:cubicBezTo>
                    <a:pt x="409" y="1771"/>
                    <a:pt x="409" y="1771"/>
                    <a:pt x="409" y="1771"/>
                  </a:cubicBezTo>
                  <a:cubicBezTo>
                    <a:pt x="363" y="1796"/>
                    <a:pt x="363" y="1796"/>
                    <a:pt x="363" y="1796"/>
                  </a:cubicBezTo>
                  <a:cubicBezTo>
                    <a:pt x="336" y="1818"/>
                    <a:pt x="336" y="1818"/>
                    <a:pt x="336" y="1818"/>
                  </a:cubicBezTo>
                  <a:cubicBezTo>
                    <a:pt x="343" y="1822"/>
                    <a:pt x="343" y="1822"/>
                    <a:pt x="343" y="1822"/>
                  </a:cubicBezTo>
                  <a:cubicBezTo>
                    <a:pt x="396" y="1809"/>
                    <a:pt x="396" y="1809"/>
                    <a:pt x="396" y="1809"/>
                  </a:cubicBezTo>
                  <a:cubicBezTo>
                    <a:pt x="397" y="1794"/>
                    <a:pt x="397" y="1794"/>
                    <a:pt x="397" y="1794"/>
                  </a:cubicBezTo>
                  <a:cubicBezTo>
                    <a:pt x="419" y="1791"/>
                    <a:pt x="419" y="1791"/>
                    <a:pt x="419" y="1791"/>
                  </a:cubicBezTo>
                  <a:cubicBezTo>
                    <a:pt x="427" y="1795"/>
                    <a:pt x="427" y="1795"/>
                    <a:pt x="427" y="1795"/>
                  </a:cubicBezTo>
                  <a:cubicBezTo>
                    <a:pt x="469" y="1774"/>
                    <a:pt x="469" y="1774"/>
                    <a:pt x="469" y="1774"/>
                  </a:cubicBezTo>
                  <a:cubicBezTo>
                    <a:pt x="472" y="1786"/>
                    <a:pt x="472" y="1786"/>
                    <a:pt x="472" y="1786"/>
                  </a:cubicBezTo>
                  <a:cubicBezTo>
                    <a:pt x="449" y="1804"/>
                    <a:pt x="449" y="1804"/>
                    <a:pt x="449" y="1804"/>
                  </a:cubicBezTo>
                  <a:cubicBezTo>
                    <a:pt x="460" y="1812"/>
                    <a:pt x="460" y="1812"/>
                    <a:pt x="460" y="1812"/>
                  </a:cubicBezTo>
                  <a:cubicBezTo>
                    <a:pt x="448" y="1819"/>
                    <a:pt x="448" y="1819"/>
                    <a:pt x="448" y="1819"/>
                  </a:cubicBezTo>
                  <a:cubicBezTo>
                    <a:pt x="459" y="1827"/>
                    <a:pt x="459" y="1827"/>
                    <a:pt x="459" y="1827"/>
                  </a:cubicBezTo>
                  <a:cubicBezTo>
                    <a:pt x="502" y="1784"/>
                    <a:pt x="502" y="1784"/>
                    <a:pt x="502" y="1784"/>
                  </a:cubicBezTo>
                  <a:cubicBezTo>
                    <a:pt x="496" y="1760"/>
                    <a:pt x="496" y="1760"/>
                    <a:pt x="496" y="1760"/>
                  </a:cubicBezTo>
                  <a:cubicBezTo>
                    <a:pt x="496" y="1760"/>
                    <a:pt x="511" y="1750"/>
                    <a:pt x="534" y="1747"/>
                  </a:cubicBezTo>
                  <a:cubicBezTo>
                    <a:pt x="556" y="1744"/>
                    <a:pt x="566" y="1771"/>
                    <a:pt x="566" y="1771"/>
                  </a:cubicBezTo>
                  <a:cubicBezTo>
                    <a:pt x="606" y="1792"/>
                    <a:pt x="606" y="1792"/>
                    <a:pt x="606" y="1792"/>
                  </a:cubicBezTo>
                  <a:cubicBezTo>
                    <a:pt x="618" y="1785"/>
                    <a:pt x="618" y="1785"/>
                    <a:pt x="618" y="1785"/>
                  </a:cubicBezTo>
                  <a:cubicBezTo>
                    <a:pt x="611" y="1773"/>
                    <a:pt x="611" y="1773"/>
                    <a:pt x="611" y="1773"/>
                  </a:cubicBezTo>
                  <a:cubicBezTo>
                    <a:pt x="627" y="1759"/>
                    <a:pt x="627" y="1759"/>
                    <a:pt x="627" y="1759"/>
                  </a:cubicBezTo>
                  <a:cubicBezTo>
                    <a:pt x="660" y="1776"/>
                    <a:pt x="660" y="1776"/>
                    <a:pt x="660" y="1776"/>
                  </a:cubicBezTo>
                  <a:cubicBezTo>
                    <a:pt x="660" y="1776"/>
                    <a:pt x="652" y="1779"/>
                    <a:pt x="648" y="1783"/>
                  </a:cubicBezTo>
                  <a:cubicBezTo>
                    <a:pt x="641" y="1783"/>
                    <a:pt x="644" y="1798"/>
                    <a:pt x="644" y="1798"/>
                  </a:cubicBezTo>
                  <a:cubicBezTo>
                    <a:pt x="659" y="1795"/>
                    <a:pt x="659" y="1795"/>
                    <a:pt x="659" y="1795"/>
                  </a:cubicBezTo>
                  <a:cubicBezTo>
                    <a:pt x="669" y="1818"/>
                    <a:pt x="669" y="1818"/>
                    <a:pt x="669" y="1818"/>
                  </a:cubicBezTo>
                  <a:cubicBezTo>
                    <a:pt x="667" y="1784"/>
                    <a:pt x="667" y="1784"/>
                    <a:pt x="667" y="1784"/>
                  </a:cubicBezTo>
                  <a:cubicBezTo>
                    <a:pt x="678" y="1780"/>
                    <a:pt x="697" y="1770"/>
                    <a:pt x="701" y="1778"/>
                  </a:cubicBezTo>
                  <a:cubicBezTo>
                    <a:pt x="712" y="1786"/>
                    <a:pt x="700" y="1801"/>
                    <a:pt x="700" y="1801"/>
                  </a:cubicBezTo>
                  <a:cubicBezTo>
                    <a:pt x="724" y="1832"/>
                    <a:pt x="724" y="1832"/>
                    <a:pt x="724" y="1832"/>
                  </a:cubicBezTo>
                  <a:cubicBezTo>
                    <a:pt x="724" y="1851"/>
                    <a:pt x="724" y="1851"/>
                    <a:pt x="724" y="1851"/>
                  </a:cubicBezTo>
                  <a:cubicBezTo>
                    <a:pt x="724" y="1851"/>
                    <a:pt x="775" y="1869"/>
                    <a:pt x="816" y="1879"/>
                  </a:cubicBezTo>
                  <a:cubicBezTo>
                    <a:pt x="853" y="1884"/>
                    <a:pt x="877" y="1851"/>
                    <a:pt x="916" y="1826"/>
                  </a:cubicBezTo>
                  <a:cubicBezTo>
                    <a:pt x="954" y="1805"/>
                    <a:pt x="975" y="1837"/>
                    <a:pt x="975" y="1837"/>
                  </a:cubicBezTo>
                  <a:cubicBezTo>
                    <a:pt x="988" y="1795"/>
                    <a:pt x="988" y="1795"/>
                    <a:pt x="988" y="1795"/>
                  </a:cubicBezTo>
                  <a:cubicBezTo>
                    <a:pt x="966" y="1794"/>
                    <a:pt x="966" y="1794"/>
                    <a:pt x="966" y="1794"/>
                  </a:cubicBezTo>
                  <a:cubicBezTo>
                    <a:pt x="966" y="1794"/>
                    <a:pt x="980" y="1726"/>
                    <a:pt x="974" y="1687"/>
                  </a:cubicBezTo>
                  <a:cubicBezTo>
                    <a:pt x="972" y="1653"/>
                    <a:pt x="1005" y="1666"/>
                    <a:pt x="1054" y="1661"/>
                  </a:cubicBezTo>
                  <a:cubicBezTo>
                    <a:pt x="1103" y="1655"/>
                    <a:pt x="1129" y="1657"/>
                    <a:pt x="1129" y="1657"/>
                  </a:cubicBezTo>
                  <a:cubicBezTo>
                    <a:pt x="1129" y="1657"/>
                    <a:pt x="1218" y="1676"/>
                    <a:pt x="1259" y="1690"/>
                  </a:cubicBezTo>
                  <a:cubicBezTo>
                    <a:pt x="1299" y="1699"/>
                    <a:pt x="1312" y="1738"/>
                    <a:pt x="1349" y="1767"/>
                  </a:cubicBezTo>
                  <a:cubicBezTo>
                    <a:pt x="1389" y="1791"/>
                    <a:pt x="1477" y="1742"/>
                    <a:pt x="1477" y="1742"/>
                  </a:cubicBezTo>
                  <a:cubicBezTo>
                    <a:pt x="1477" y="1742"/>
                    <a:pt x="1588" y="1682"/>
                    <a:pt x="1623" y="1650"/>
                  </a:cubicBezTo>
                  <a:cubicBezTo>
                    <a:pt x="1662" y="1621"/>
                    <a:pt x="1701" y="1512"/>
                    <a:pt x="1732" y="1483"/>
                  </a:cubicBezTo>
                  <a:cubicBezTo>
                    <a:pt x="1759" y="1457"/>
                    <a:pt x="1836" y="1511"/>
                    <a:pt x="1873" y="1512"/>
                  </a:cubicBezTo>
                  <a:cubicBezTo>
                    <a:pt x="1914" y="1510"/>
                    <a:pt x="1928" y="1461"/>
                    <a:pt x="1928" y="1461"/>
                  </a:cubicBezTo>
                  <a:cubicBezTo>
                    <a:pt x="1909" y="1453"/>
                    <a:pt x="1909" y="1453"/>
                    <a:pt x="1909" y="1453"/>
                  </a:cubicBezTo>
                  <a:cubicBezTo>
                    <a:pt x="1940" y="1447"/>
                    <a:pt x="1940" y="1447"/>
                    <a:pt x="1940" y="1447"/>
                  </a:cubicBezTo>
                  <a:cubicBezTo>
                    <a:pt x="1940" y="1447"/>
                    <a:pt x="1931" y="1396"/>
                    <a:pt x="1979" y="1399"/>
                  </a:cubicBezTo>
                  <a:cubicBezTo>
                    <a:pt x="2028" y="1401"/>
                    <a:pt x="2025" y="1455"/>
                    <a:pt x="2025" y="1455"/>
                  </a:cubicBezTo>
                  <a:cubicBezTo>
                    <a:pt x="2025" y="1455"/>
                    <a:pt x="1983" y="1483"/>
                    <a:pt x="1966" y="1524"/>
                  </a:cubicBezTo>
                  <a:cubicBezTo>
                    <a:pt x="1953" y="1562"/>
                    <a:pt x="2019" y="1584"/>
                    <a:pt x="2022" y="1596"/>
                  </a:cubicBezTo>
                  <a:cubicBezTo>
                    <a:pt x="2026" y="1604"/>
                    <a:pt x="2017" y="1626"/>
                    <a:pt x="2017" y="1626"/>
                  </a:cubicBezTo>
                  <a:cubicBezTo>
                    <a:pt x="2077" y="1641"/>
                    <a:pt x="2077" y="1641"/>
                    <a:pt x="2077" y="1641"/>
                  </a:cubicBezTo>
                  <a:cubicBezTo>
                    <a:pt x="2109" y="1581"/>
                    <a:pt x="2109" y="1581"/>
                    <a:pt x="2109" y="1581"/>
                  </a:cubicBezTo>
                  <a:cubicBezTo>
                    <a:pt x="2085" y="1534"/>
                    <a:pt x="2085" y="1534"/>
                    <a:pt x="2085" y="1534"/>
                  </a:cubicBezTo>
                  <a:cubicBezTo>
                    <a:pt x="2135" y="1509"/>
                    <a:pt x="2135" y="1509"/>
                    <a:pt x="2135" y="1509"/>
                  </a:cubicBezTo>
                  <a:cubicBezTo>
                    <a:pt x="2092" y="1462"/>
                    <a:pt x="2092" y="1462"/>
                    <a:pt x="2092" y="1462"/>
                  </a:cubicBezTo>
                  <a:cubicBezTo>
                    <a:pt x="2092" y="1462"/>
                    <a:pt x="2095" y="1404"/>
                    <a:pt x="2100" y="1382"/>
                  </a:cubicBezTo>
                  <a:cubicBezTo>
                    <a:pt x="2101" y="1359"/>
                    <a:pt x="2167" y="1373"/>
                    <a:pt x="2167" y="1373"/>
                  </a:cubicBezTo>
                  <a:cubicBezTo>
                    <a:pt x="2178" y="1397"/>
                    <a:pt x="2178" y="1397"/>
                    <a:pt x="2178" y="1397"/>
                  </a:cubicBezTo>
                  <a:cubicBezTo>
                    <a:pt x="2273" y="1355"/>
                    <a:pt x="2273" y="1355"/>
                    <a:pt x="2273" y="1355"/>
                  </a:cubicBezTo>
                  <a:cubicBezTo>
                    <a:pt x="2270" y="1332"/>
                    <a:pt x="2270" y="1332"/>
                    <a:pt x="2270" y="1332"/>
                  </a:cubicBezTo>
                  <a:cubicBezTo>
                    <a:pt x="2304" y="1326"/>
                    <a:pt x="2304" y="1326"/>
                    <a:pt x="2304" y="1326"/>
                  </a:cubicBezTo>
                  <a:cubicBezTo>
                    <a:pt x="2304" y="1326"/>
                    <a:pt x="2359" y="1264"/>
                    <a:pt x="2390" y="1254"/>
                  </a:cubicBezTo>
                  <a:cubicBezTo>
                    <a:pt x="2417" y="1240"/>
                    <a:pt x="2475" y="1277"/>
                    <a:pt x="2475" y="1277"/>
                  </a:cubicBezTo>
                  <a:cubicBezTo>
                    <a:pt x="2543" y="1250"/>
                    <a:pt x="2543" y="1250"/>
                    <a:pt x="2543" y="1250"/>
                  </a:cubicBezTo>
                  <a:cubicBezTo>
                    <a:pt x="2543" y="1250"/>
                    <a:pt x="2596" y="1245"/>
                    <a:pt x="2650" y="1205"/>
                  </a:cubicBezTo>
                  <a:cubicBezTo>
                    <a:pt x="2708" y="1166"/>
                    <a:pt x="2807" y="1161"/>
                    <a:pt x="2807" y="1161"/>
                  </a:cubicBezTo>
                  <a:cubicBezTo>
                    <a:pt x="2807" y="1161"/>
                    <a:pt x="2879" y="1137"/>
                    <a:pt x="2948" y="1110"/>
                  </a:cubicBezTo>
                  <a:cubicBezTo>
                    <a:pt x="3020" y="1083"/>
                    <a:pt x="3038" y="1022"/>
                    <a:pt x="3038" y="1022"/>
                  </a:cubicBezTo>
                  <a:cubicBezTo>
                    <a:pt x="3075" y="1028"/>
                    <a:pt x="3075" y="1028"/>
                    <a:pt x="3075" y="1028"/>
                  </a:cubicBezTo>
                  <a:cubicBezTo>
                    <a:pt x="3089" y="1044"/>
                    <a:pt x="3089" y="1044"/>
                    <a:pt x="3089" y="1044"/>
                  </a:cubicBezTo>
                  <a:cubicBezTo>
                    <a:pt x="3131" y="1023"/>
                    <a:pt x="3131" y="1023"/>
                    <a:pt x="3131" y="1023"/>
                  </a:cubicBezTo>
                  <a:cubicBezTo>
                    <a:pt x="3115" y="961"/>
                    <a:pt x="3115" y="961"/>
                    <a:pt x="3115" y="961"/>
                  </a:cubicBezTo>
                  <a:cubicBezTo>
                    <a:pt x="3183" y="964"/>
                    <a:pt x="3183" y="964"/>
                    <a:pt x="3183" y="964"/>
                  </a:cubicBezTo>
                  <a:cubicBezTo>
                    <a:pt x="3195" y="942"/>
                    <a:pt x="3195" y="942"/>
                    <a:pt x="3195" y="942"/>
                  </a:cubicBezTo>
                  <a:cubicBezTo>
                    <a:pt x="3204" y="942"/>
                    <a:pt x="3204" y="942"/>
                    <a:pt x="3204" y="942"/>
                  </a:cubicBezTo>
                  <a:cubicBezTo>
                    <a:pt x="3204" y="279"/>
                    <a:pt x="3204" y="279"/>
                    <a:pt x="3204" y="279"/>
                  </a:cubicBezTo>
                  <a:lnTo>
                    <a:pt x="3201" y="277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21" name="Freeform 718">
              <a:extLst>
                <a:ext uri="{FF2B5EF4-FFF2-40B4-BE49-F238E27FC236}">
                  <a16:creationId xmlns:a16="http://schemas.microsoft.com/office/drawing/2014/main" id="{3C2674E5-EFF2-4CEF-AD58-6438D587A231}"/>
                </a:ext>
              </a:extLst>
            </p:cNvPr>
            <p:cNvSpPr>
              <a:spLocks/>
            </p:cNvSpPr>
            <p:nvPr/>
          </p:nvSpPr>
          <p:spPr bwMode="gray">
            <a:xfrm>
              <a:off x="8408275" y="5371813"/>
              <a:ext cx="269523" cy="741587"/>
            </a:xfrm>
            <a:custGeom>
              <a:avLst/>
              <a:gdLst>
                <a:gd name="T0" fmla="*/ 502 w 511"/>
                <a:gd name="T1" fmla="*/ 0 h 1403"/>
                <a:gd name="T2" fmla="*/ 490 w 511"/>
                <a:gd name="T3" fmla="*/ 22 h 1403"/>
                <a:gd name="T4" fmla="*/ 422 w 511"/>
                <a:gd name="T5" fmla="*/ 19 h 1403"/>
                <a:gd name="T6" fmla="*/ 438 w 511"/>
                <a:gd name="T7" fmla="*/ 81 h 1403"/>
                <a:gd name="T8" fmla="*/ 396 w 511"/>
                <a:gd name="T9" fmla="*/ 102 h 1403"/>
                <a:gd name="T10" fmla="*/ 398 w 511"/>
                <a:gd name="T11" fmla="*/ 148 h 1403"/>
                <a:gd name="T12" fmla="*/ 374 w 511"/>
                <a:gd name="T13" fmla="*/ 174 h 1403"/>
                <a:gd name="T14" fmla="*/ 340 w 511"/>
                <a:gd name="T15" fmla="*/ 260 h 1403"/>
                <a:gd name="T16" fmla="*/ 278 w 511"/>
                <a:gd name="T17" fmla="*/ 198 h 1403"/>
                <a:gd name="T18" fmla="*/ 296 w 511"/>
                <a:gd name="T19" fmla="*/ 306 h 1403"/>
                <a:gd name="T20" fmla="*/ 345 w 511"/>
                <a:gd name="T21" fmla="*/ 370 h 1403"/>
                <a:gd name="T22" fmla="*/ 354 w 511"/>
                <a:gd name="T23" fmla="*/ 500 h 1403"/>
                <a:gd name="T24" fmla="*/ 399 w 511"/>
                <a:gd name="T25" fmla="*/ 594 h 1403"/>
                <a:gd name="T26" fmla="*/ 400 w 511"/>
                <a:gd name="T27" fmla="*/ 640 h 1403"/>
                <a:gd name="T28" fmla="*/ 389 w 511"/>
                <a:gd name="T29" fmla="*/ 643 h 1403"/>
                <a:gd name="T30" fmla="*/ 390 w 511"/>
                <a:gd name="T31" fmla="*/ 701 h 1403"/>
                <a:gd name="T32" fmla="*/ 382 w 511"/>
                <a:gd name="T33" fmla="*/ 704 h 1403"/>
                <a:gd name="T34" fmla="*/ 0 w 511"/>
                <a:gd name="T35" fmla="*/ 1171 h 1403"/>
                <a:gd name="T36" fmla="*/ 201 w 511"/>
                <a:gd name="T37" fmla="*/ 1399 h 1403"/>
                <a:gd name="T38" fmla="*/ 428 w 511"/>
                <a:gd name="T39" fmla="*/ 1378 h 1403"/>
                <a:gd name="T40" fmla="*/ 511 w 511"/>
                <a:gd name="T41" fmla="*/ 1403 h 1403"/>
                <a:gd name="T42" fmla="*/ 511 w 511"/>
                <a:gd name="T43" fmla="*/ 0 h 1403"/>
                <a:gd name="T44" fmla="*/ 502 w 511"/>
                <a:gd name="T45" fmla="*/ 0 h 1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11" h="1403">
                  <a:moveTo>
                    <a:pt x="502" y="0"/>
                  </a:moveTo>
                  <a:cubicBezTo>
                    <a:pt x="490" y="22"/>
                    <a:pt x="490" y="22"/>
                    <a:pt x="490" y="22"/>
                  </a:cubicBezTo>
                  <a:cubicBezTo>
                    <a:pt x="422" y="19"/>
                    <a:pt x="422" y="19"/>
                    <a:pt x="422" y="19"/>
                  </a:cubicBezTo>
                  <a:cubicBezTo>
                    <a:pt x="438" y="81"/>
                    <a:pt x="438" y="81"/>
                    <a:pt x="438" y="81"/>
                  </a:cubicBezTo>
                  <a:cubicBezTo>
                    <a:pt x="396" y="102"/>
                    <a:pt x="396" y="102"/>
                    <a:pt x="396" y="102"/>
                  </a:cubicBezTo>
                  <a:cubicBezTo>
                    <a:pt x="396" y="102"/>
                    <a:pt x="398" y="133"/>
                    <a:pt x="398" y="148"/>
                  </a:cubicBezTo>
                  <a:cubicBezTo>
                    <a:pt x="397" y="160"/>
                    <a:pt x="374" y="174"/>
                    <a:pt x="374" y="174"/>
                  </a:cubicBezTo>
                  <a:cubicBezTo>
                    <a:pt x="374" y="174"/>
                    <a:pt x="364" y="223"/>
                    <a:pt x="340" y="260"/>
                  </a:cubicBezTo>
                  <a:cubicBezTo>
                    <a:pt x="320" y="301"/>
                    <a:pt x="298" y="176"/>
                    <a:pt x="278" y="198"/>
                  </a:cubicBezTo>
                  <a:cubicBezTo>
                    <a:pt x="262" y="224"/>
                    <a:pt x="282" y="275"/>
                    <a:pt x="296" y="306"/>
                  </a:cubicBezTo>
                  <a:cubicBezTo>
                    <a:pt x="305" y="341"/>
                    <a:pt x="332" y="338"/>
                    <a:pt x="345" y="370"/>
                  </a:cubicBezTo>
                  <a:cubicBezTo>
                    <a:pt x="363" y="397"/>
                    <a:pt x="346" y="442"/>
                    <a:pt x="354" y="500"/>
                  </a:cubicBezTo>
                  <a:cubicBezTo>
                    <a:pt x="363" y="554"/>
                    <a:pt x="399" y="594"/>
                    <a:pt x="399" y="594"/>
                  </a:cubicBezTo>
                  <a:cubicBezTo>
                    <a:pt x="400" y="640"/>
                    <a:pt x="400" y="640"/>
                    <a:pt x="400" y="640"/>
                  </a:cubicBezTo>
                  <a:cubicBezTo>
                    <a:pt x="389" y="643"/>
                    <a:pt x="389" y="643"/>
                    <a:pt x="389" y="643"/>
                  </a:cubicBezTo>
                  <a:cubicBezTo>
                    <a:pt x="390" y="701"/>
                    <a:pt x="390" y="701"/>
                    <a:pt x="390" y="701"/>
                  </a:cubicBezTo>
                  <a:cubicBezTo>
                    <a:pt x="382" y="704"/>
                    <a:pt x="382" y="704"/>
                    <a:pt x="382" y="704"/>
                  </a:cubicBezTo>
                  <a:cubicBezTo>
                    <a:pt x="0" y="1171"/>
                    <a:pt x="0" y="1171"/>
                    <a:pt x="0" y="1171"/>
                  </a:cubicBezTo>
                  <a:cubicBezTo>
                    <a:pt x="201" y="1399"/>
                    <a:pt x="201" y="1399"/>
                    <a:pt x="201" y="1399"/>
                  </a:cubicBezTo>
                  <a:cubicBezTo>
                    <a:pt x="428" y="1378"/>
                    <a:pt x="428" y="1378"/>
                    <a:pt x="428" y="1378"/>
                  </a:cubicBezTo>
                  <a:cubicBezTo>
                    <a:pt x="511" y="1403"/>
                    <a:pt x="511" y="1403"/>
                    <a:pt x="511" y="1403"/>
                  </a:cubicBezTo>
                  <a:cubicBezTo>
                    <a:pt x="511" y="0"/>
                    <a:pt x="511" y="0"/>
                    <a:pt x="511" y="0"/>
                  </a:cubicBezTo>
                  <a:lnTo>
                    <a:pt x="502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22" name="Freeform 719">
              <a:extLst>
                <a:ext uri="{FF2B5EF4-FFF2-40B4-BE49-F238E27FC236}">
                  <a16:creationId xmlns:a16="http://schemas.microsoft.com/office/drawing/2014/main" id="{CAC9DDE2-0376-45C3-A5B9-0205AA184DEC}"/>
                </a:ext>
              </a:extLst>
            </p:cNvPr>
            <p:cNvSpPr>
              <a:spLocks/>
            </p:cNvSpPr>
            <p:nvPr/>
          </p:nvSpPr>
          <p:spPr bwMode="gray">
            <a:xfrm>
              <a:off x="8406681" y="5743404"/>
              <a:ext cx="202541" cy="247196"/>
            </a:xfrm>
            <a:custGeom>
              <a:avLst/>
              <a:gdLst>
                <a:gd name="T0" fmla="*/ 0 w 127"/>
                <a:gd name="T1" fmla="*/ 155 h 155"/>
                <a:gd name="T2" fmla="*/ 1 w 127"/>
                <a:gd name="T3" fmla="*/ 155 h 155"/>
                <a:gd name="T4" fmla="*/ 127 w 127"/>
                <a:gd name="T5" fmla="*/ 0 h 155"/>
                <a:gd name="T6" fmla="*/ 20 w 127"/>
                <a:gd name="T7" fmla="*/ 131 h 155"/>
                <a:gd name="T8" fmla="*/ 0 w 127"/>
                <a:gd name="T9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55">
                  <a:moveTo>
                    <a:pt x="0" y="155"/>
                  </a:moveTo>
                  <a:lnTo>
                    <a:pt x="1" y="155"/>
                  </a:lnTo>
                  <a:lnTo>
                    <a:pt x="127" y="0"/>
                  </a:lnTo>
                  <a:lnTo>
                    <a:pt x="20" y="131"/>
                  </a:lnTo>
                  <a:lnTo>
                    <a:pt x="0" y="15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23" name="Freeform 720">
              <a:extLst>
                <a:ext uri="{FF2B5EF4-FFF2-40B4-BE49-F238E27FC236}">
                  <a16:creationId xmlns:a16="http://schemas.microsoft.com/office/drawing/2014/main" id="{B6F6E310-B9C7-4656-82AA-10A188660CB9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6537566" y="1625608"/>
              <a:ext cx="2140233" cy="3106687"/>
            </a:xfrm>
            <a:custGeom>
              <a:avLst/>
              <a:gdLst>
                <a:gd name="T0" fmla="*/ 1740 w 4048"/>
                <a:gd name="T1" fmla="*/ 394 h 5875"/>
                <a:gd name="T2" fmla="*/ 1251 w 4048"/>
                <a:gd name="T3" fmla="*/ 130 h 5875"/>
                <a:gd name="T4" fmla="*/ 1545 w 4048"/>
                <a:gd name="T5" fmla="*/ 649 h 5875"/>
                <a:gd name="T6" fmla="*/ 1224 w 4048"/>
                <a:gd name="T7" fmla="*/ 963 h 5875"/>
                <a:gd name="T8" fmla="*/ 1149 w 4048"/>
                <a:gd name="T9" fmla="*/ 1288 h 5875"/>
                <a:gd name="T10" fmla="*/ 1008 w 4048"/>
                <a:gd name="T11" fmla="*/ 1258 h 5875"/>
                <a:gd name="T12" fmla="*/ 1164 w 4048"/>
                <a:gd name="T13" fmla="*/ 1361 h 5875"/>
                <a:gd name="T14" fmla="*/ 948 w 4048"/>
                <a:gd name="T15" fmla="*/ 1431 h 5875"/>
                <a:gd name="T16" fmla="*/ 792 w 4048"/>
                <a:gd name="T17" fmla="*/ 1324 h 5875"/>
                <a:gd name="T18" fmla="*/ 603 w 4048"/>
                <a:gd name="T19" fmla="*/ 1044 h 5875"/>
                <a:gd name="T20" fmla="*/ 511 w 4048"/>
                <a:gd name="T21" fmla="*/ 1005 h 5875"/>
                <a:gd name="T22" fmla="*/ 436 w 4048"/>
                <a:gd name="T23" fmla="*/ 921 h 5875"/>
                <a:gd name="T24" fmla="*/ 622 w 4048"/>
                <a:gd name="T25" fmla="*/ 957 h 5875"/>
                <a:gd name="T26" fmla="*/ 994 w 4048"/>
                <a:gd name="T27" fmla="*/ 986 h 5875"/>
                <a:gd name="T28" fmla="*/ 1158 w 4048"/>
                <a:gd name="T29" fmla="*/ 600 h 5875"/>
                <a:gd name="T30" fmla="*/ 990 w 4048"/>
                <a:gd name="T31" fmla="*/ 500 h 5875"/>
                <a:gd name="T32" fmla="*/ 610 w 4048"/>
                <a:gd name="T33" fmla="*/ 383 h 5875"/>
                <a:gd name="T34" fmla="*/ 426 w 4048"/>
                <a:gd name="T35" fmla="*/ 397 h 5875"/>
                <a:gd name="T36" fmla="*/ 344 w 4048"/>
                <a:gd name="T37" fmla="*/ 393 h 5875"/>
                <a:gd name="T38" fmla="*/ 249 w 4048"/>
                <a:gd name="T39" fmla="*/ 354 h 5875"/>
                <a:gd name="T40" fmla="*/ 220 w 4048"/>
                <a:gd name="T41" fmla="*/ 318 h 5875"/>
                <a:gd name="T42" fmla="*/ 56 w 4048"/>
                <a:gd name="T43" fmla="*/ 471 h 5875"/>
                <a:gd name="T44" fmla="*/ 296 w 4048"/>
                <a:gd name="T45" fmla="*/ 1198 h 5875"/>
                <a:gd name="T46" fmla="*/ 439 w 4048"/>
                <a:gd name="T47" fmla="*/ 1583 h 5875"/>
                <a:gd name="T48" fmla="*/ 409 w 4048"/>
                <a:gd name="T49" fmla="*/ 2327 h 5875"/>
                <a:gd name="T50" fmla="*/ 391 w 4048"/>
                <a:gd name="T51" fmla="*/ 2468 h 5875"/>
                <a:gd name="T52" fmla="*/ 424 w 4048"/>
                <a:gd name="T53" fmla="*/ 2661 h 5875"/>
                <a:gd name="T54" fmla="*/ 403 w 4048"/>
                <a:gd name="T55" fmla="*/ 3031 h 5875"/>
                <a:gd name="T56" fmla="*/ 466 w 4048"/>
                <a:gd name="T57" fmla="*/ 3282 h 5875"/>
                <a:gd name="T58" fmla="*/ 570 w 4048"/>
                <a:gd name="T59" fmla="*/ 3479 h 5875"/>
                <a:gd name="T60" fmla="*/ 1009 w 4048"/>
                <a:gd name="T61" fmla="*/ 3771 h 5875"/>
                <a:gd name="T62" fmla="*/ 1157 w 4048"/>
                <a:gd name="T63" fmla="*/ 4046 h 5875"/>
                <a:gd name="T64" fmla="*/ 1433 w 4048"/>
                <a:gd name="T65" fmla="*/ 4155 h 5875"/>
                <a:gd name="T66" fmla="*/ 1730 w 4048"/>
                <a:gd name="T67" fmla="*/ 4372 h 5875"/>
                <a:gd name="T68" fmla="*/ 2059 w 4048"/>
                <a:gd name="T69" fmla="*/ 4448 h 5875"/>
                <a:gd name="T70" fmla="*/ 2362 w 4048"/>
                <a:gd name="T71" fmla="*/ 4448 h 5875"/>
                <a:gd name="T72" fmla="*/ 2582 w 4048"/>
                <a:gd name="T73" fmla="*/ 4630 h 5875"/>
                <a:gd name="T74" fmla="*/ 2444 w 4048"/>
                <a:gd name="T75" fmla="*/ 5102 h 5875"/>
                <a:gd name="T76" fmla="*/ 2531 w 4048"/>
                <a:gd name="T77" fmla="*/ 5178 h 5875"/>
                <a:gd name="T78" fmla="*/ 2462 w 4048"/>
                <a:gd name="T79" fmla="*/ 5462 h 5875"/>
                <a:gd name="T80" fmla="*/ 2564 w 4048"/>
                <a:gd name="T81" fmla="*/ 5685 h 5875"/>
                <a:gd name="T82" fmla="*/ 3050 w 4048"/>
                <a:gd name="T83" fmla="*/ 5830 h 5875"/>
                <a:gd name="T84" fmla="*/ 3210 w 4048"/>
                <a:gd name="T85" fmla="*/ 5812 h 5875"/>
                <a:gd name="T86" fmla="*/ 3377 w 4048"/>
                <a:gd name="T87" fmla="*/ 5833 h 5875"/>
                <a:gd name="T88" fmla="*/ 3510 w 4048"/>
                <a:gd name="T89" fmla="*/ 5801 h 5875"/>
                <a:gd name="T90" fmla="*/ 3700 w 4048"/>
                <a:gd name="T91" fmla="*/ 5818 h 5875"/>
                <a:gd name="T92" fmla="*/ 3853 w 4048"/>
                <a:gd name="T93" fmla="*/ 5809 h 5875"/>
                <a:gd name="T94" fmla="*/ 3948 w 4048"/>
                <a:gd name="T95" fmla="*/ 5773 h 5875"/>
                <a:gd name="T96" fmla="*/ 3929 w 4048"/>
                <a:gd name="T97" fmla="*/ 5119 h 5875"/>
                <a:gd name="T98" fmla="*/ 4006 w 4048"/>
                <a:gd name="T99" fmla="*/ 4583 h 5875"/>
                <a:gd name="T100" fmla="*/ 3632 w 4048"/>
                <a:gd name="T101" fmla="*/ 4332 h 5875"/>
                <a:gd name="T102" fmla="*/ 3600 w 4048"/>
                <a:gd name="T103" fmla="*/ 3742 h 5875"/>
                <a:gd name="T104" fmla="*/ 3774 w 4048"/>
                <a:gd name="T105" fmla="*/ 3371 h 5875"/>
                <a:gd name="T106" fmla="*/ 4048 w 4048"/>
                <a:gd name="T107" fmla="*/ 0 h 5875"/>
                <a:gd name="T108" fmla="*/ 512 w 4048"/>
                <a:gd name="T109" fmla="*/ 2290 h 5875"/>
                <a:gd name="T110" fmla="*/ 710 w 4048"/>
                <a:gd name="T111" fmla="*/ 2219 h 5875"/>
                <a:gd name="T112" fmla="*/ 1205 w 4048"/>
                <a:gd name="T113" fmla="*/ 2182 h 5875"/>
                <a:gd name="T114" fmla="*/ 944 w 4048"/>
                <a:gd name="T115" fmla="*/ 1925 h 5875"/>
                <a:gd name="T116" fmla="*/ 1041 w 4048"/>
                <a:gd name="T117" fmla="*/ 1845 h 5875"/>
                <a:gd name="T118" fmla="*/ 1233 w 4048"/>
                <a:gd name="T119" fmla="*/ 2068 h 5875"/>
                <a:gd name="T120" fmla="*/ 1465 w 4048"/>
                <a:gd name="T121" fmla="*/ 1407 h 5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048" h="5875">
                  <a:moveTo>
                    <a:pt x="1858" y="21"/>
                  </a:moveTo>
                  <a:cubicBezTo>
                    <a:pt x="1843" y="24"/>
                    <a:pt x="1843" y="24"/>
                    <a:pt x="1843" y="24"/>
                  </a:cubicBezTo>
                  <a:cubicBezTo>
                    <a:pt x="1795" y="91"/>
                    <a:pt x="1795" y="91"/>
                    <a:pt x="1795" y="91"/>
                  </a:cubicBezTo>
                  <a:cubicBezTo>
                    <a:pt x="1761" y="97"/>
                    <a:pt x="1761" y="97"/>
                    <a:pt x="1761" y="97"/>
                  </a:cubicBezTo>
                  <a:cubicBezTo>
                    <a:pt x="1793" y="129"/>
                    <a:pt x="1793" y="129"/>
                    <a:pt x="1793" y="129"/>
                  </a:cubicBezTo>
                  <a:cubicBezTo>
                    <a:pt x="1816" y="126"/>
                    <a:pt x="1816" y="126"/>
                    <a:pt x="1816" y="126"/>
                  </a:cubicBezTo>
                  <a:cubicBezTo>
                    <a:pt x="1826" y="142"/>
                    <a:pt x="1826" y="142"/>
                    <a:pt x="1826" y="142"/>
                  </a:cubicBezTo>
                  <a:cubicBezTo>
                    <a:pt x="1785" y="144"/>
                    <a:pt x="1785" y="144"/>
                    <a:pt x="1785" y="144"/>
                  </a:cubicBezTo>
                  <a:cubicBezTo>
                    <a:pt x="1785" y="144"/>
                    <a:pt x="1739" y="169"/>
                    <a:pt x="1734" y="191"/>
                  </a:cubicBezTo>
                  <a:cubicBezTo>
                    <a:pt x="1726" y="214"/>
                    <a:pt x="1764" y="273"/>
                    <a:pt x="1764" y="273"/>
                  </a:cubicBezTo>
                  <a:cubicBezTo>
                    <a:pt x="1756" y="284"/>
                    <a:pt x="1756" y="284"/>
                    <a:pt x="1756" y="284"/>
                  </a:cubicBezTo>
                  <a:cubicBezTo>
                    <a:pt x="1756" y="284"/>
                    <a:pt x="1792" y="324"/>
                    <a:pt x="1787" y="343"/>
                  </a:cubicBezTo>
                  <a:cubicBezTo>
                    <a:pt x="1782" y="366"/>
                    <a:pt x="1760" y="361"/>
                    <a:pt x="1760" y="361"/>
                  </a:cubicBezTo>
                  <a:cubicBezTo>
                    <a:pt x="1760" y="361"/>
                    <a:pt x="1748" y="383"/>
                    <a:pt x="1740" y="394"/>
                  </a:cubicBezTo>
                  <a:cubicBezTo>
                    <a:pt x="1732" y="405"/>
                    <a:pt x="1687" y="415"/>
                    <a:pt x="1687" y="415"/>
                  </a:cubicBezTo>
                  <a:cubicBezTo>
                    <a:pt x="1687" y="415"/>
                    <a:pt x="1670" y="441"/>
                    <a:pt x="1652" y="440"/>
                  </a:cubicBezTo>
                  <a:cubicBezTo>
                    <a:pt x="1633" y="443"/>
                    <a:pt x="1587" y="379"/>
                    <a:pt x="1587" y="379"/>
                  </a:cubicBezTo>
                  <a:cubicBezTo>
                    <a:pt x="1513" y="368"/>
                    <a:pt x="1513" y="368"/>
                    <a:pt x="1513" y="368"/>
                  </a:cubicBezTo>
                  <a:cubicBezTo>
                    <a:pt x="1524" y="292"/>
                    <a:pt x="1524" y="292"/>
                    <a:pt x="1524" y="292"/>
                  </a:cubicBezTo>
                  <a:cubicBezTo>
                    <a:pt x="1503" y="268"/>
                    <a:pt x="1503" y="268"/>
                    <a:pt x="1503" y="268"/>
                  </a:cubicBezTo>
                  <a:cubicBezTo>
                    <a:pt x="1553" y="229"/>
                    <a:pt x="1553" y="229"/>
                    <a:pt x="1553" y="229"/>
                  </a:cubicBezTo>
                  <a:cubicBezTo>
                    <a:pt x="1611" y="189"/>
                    <a:pt x="1611" y="189"/>
                    <a:pt x="1611" y="189"/>
                  </a:cubicBezTo>
                  <a:cubicBezTo>
                    <a:pt x="1611" y="189"/>
                    <a:pt x="1583" y="142"/>
                    <a:pt x="1569" y="130"/>
                  </a:cubicBezTo>
                  <a:cubicBezTo>
                    <a:pt x="1554" y="122"/>
                    <a:pt x="1495" y="103"/>
                    <a:pt x="1495" y="103"/>
                  </a:cubicBezTo>
                  <a:cubicBezTo>
                    <a:pt x="1474" y="76"/>
                    <a:pt x="1474" y="76"/>
                    <a:pt x="1474" y="76"/>
                  </a:cubicBezTo>
                  <a:cubicBezTo>
                    <a:pt x="1474" y="76"/>
                    <a:pt x="1432" y="85"/>
                    <a:pt x="1402" y="91"/>
                  </a:cubicBezTo>
                  <a:cubicBezTo>
                    <a:pt x="1368" y="101"/>
                    <a:pt x="1340" y="130"/>
                    <a:pt x="1340" y="130"/>
                  </a:cubicBezTo>
                  <a:cubicBezTo>
                    <a:pt x="1251" y="130"/>
                    <a:pt x="1251" y="130"/>
                    <a:pt x="1251" y="130"/>
                  </a:cubicBezTo>
                  <a:cubicBezTo>
                    <a:pt x="1251" y="130"/>
                    <a:pt x="1265" y="142"/>
                    <a:pt x="1283" y="151"/>
                  </a:cubicBezTo>
                  <a:cubicBezTo>
                    <a:pt x="1302" y="155"/>
                    <a:pt x="1332" y="161"/>
                    <a:pt x="1332" y="161"/>
                  </a:cubicBezTo>
                  <a:cubicBezTo>
                    <a:pt x="1367" y="197"/>
                    <a:pt x="1367" y="197"/>
                    <a:pt x="1367" y="197"/>
                  </a:cubicBezTo>
                  <a:cubicBezTo>
                    <a:pt x="1367" y="212"/>
                    <a:pt x="1367" y="212"/>
                    <a:pt x="1367" y="212"/>
                  </a:cubicBezTo>
                  <a:cubicBezTo>
                    <a:pt x="1387" y="251"/>
                    <a:pt x="1387" y="251"/>
                    <a:pt x="1387" y="251"/>
                  </a:cubicBezTo>
                  <a:cubicBezTo>
                    <a:pt x="1398" y="271"/>
                    <a:pt x="1398" y="271"/>
                    <a:pt x="1398" y="271"/>
                  </a:cubicBezTo>
                  <a:cubicBezTo>
                    <a:pt x="1393" y="286"/>
                    <a:pt x="1393" y="286"/>
                    <a:pt x="1393" y="286"/>
                  </a:cubicBezTo>
                  <a:cubicBezTo>
                    <a:pt x="1414" y="329"/>
                    <a:pt x="1414" y="329"/>
                    <a:pt x="1414" y="329"/>
                  </a:cubicBezTo>
                  <a:cubicBezTo>
                    <a:pt x="1414" y="329"/>
                    <a:pt x="1412" y="440"/>
                    <a:pt x="1430" y="460"/>
                  </a:cubicBezTo>
                  <a:cubicBezTo>
                    <a:pt x="1448" y="480"/>
                    <a:pt x="1497" y="463"/>
                    <a:pt x="1497" y="463"/>
                  </a:cubicBezTo>
                  <a:cubicBezTo>
                    <a:pt x="1526" y="495"/>
                    <a:pt x="1526" y="495"/>
                    <a:pt x="1526" y="495"/>
                  </a:cubicBezTo>
                  <a:cubicBezTo>
                    <a:pt x="1518" y="506"/>
                    <a:pt x="1518" y="506"/>
                    <a:pt x="1518" y="506"/>
                  </a:cubicBezTo>
                  <a:cubicBezTo>
                    <a:pt x="1546" y="542"/>
                    <a:pt x="1546" y="542"/>
                    <a:pt x="1546" y="542"/>
                  </a:cubicBezTo>
                  <a:cubicBezTo>
                    <a:pt x="1545" y="649"/>
                    <a:pt x="1545" y="649"/>
                    <a:pt x="1545" y="649"/>
                  </a:cubicBezTo>
                  <a:cubicBezTo>
                    <a:pt x="1545" y="649"/>
                    <a:pt x="1580" y="700"/>
                    <a:pt x="1572" y="708"/>
                  </a:cubicBezTo>
                  <a:cubicBezTo>
                    <a:pt x="1568" y="719"/>
                    <a:pt x="1525" y="667"/>
                    <a:pt x="1518" y="671"/>
                  </a:cubicBezTo>
                  <a:cubicBezTo>
                    <a:pt x="1507" y="670"/>
                    <a:pt x="1490" y="715"/>
                    <a:pt x="1490" y="715"/>
                  </a:cubicBezTo>
                  <a:cubicBezTo>
                    <a:pt x="1499" y="673"/>
                    <a:pt x="1499" y="673"/>
                    <a:pt x="1499" y="673"/>
                  </a:cubicBezTo>
                  <a:cubicBezTo>
                    <a:pt x="1499" y="673"/>
                    <a:pt x="1488" y="662"/>
                    <a:pt x="1458" y="660"/>
                  </a:cubicBezTo>
                  <a:cubicBezTo>
                    <a:pt x="1425" y="655"/>
                    <a:pt x="1405" y="684"/>
                    <a:pt x="1405" y="684"/>
                  </a:cubicBezTo>
                  <a:cubicBezTo>
                    <a:pt x="1405" y="684"/>
                    <a:pt x="1387" y="668"/>
                    <a:pt x="1368" y="663"/>
                  </a:cubicBezTo>
                  <a:cubicBezTo>
                    <a:pt x="1350" y="663"/>
                    <a:pt x="1329" y="696"/>
                    <a:pt x="1329" y="696"/>
                  </a:cubicBezTo>
                  <a:cubicBezTo>
                    <a:pt x="1329" y="696"/>
                    <a:pt x="1334" y="757"/>
                    <a:pt x="1314" y="791"/>
                  </a:cubicBezTo>
                  <a:cubicBezTo>
                    <a:pt x="1290" y="820"/>
                    <a:pt x="1260" y="819"/>
                    <a:pt x="1260" y="819"/>
                  </a:cubicBezTo>
                  <a:cubicBezTo>
                    <a:pt x="1260" y="823"/>
                    <a:pt x="1260" y="823"/>
                    <a:pt x="1260" y="823"/>
                  </a:cubicBezTo>
                  <a:cubicBezTo>
                    <a:pt x="1260" y="823"/>
                    <a:pt x="1258" y="865"/>
                    <a:pt x="1249" y="891"/>
                  </a:cubicBezTo>
                  <a:cubicBezTo>
                    <a:pt x="1241" y="917"/>
                    <a:pt x="1205" y="954"/>
                    <a:pt x="1209" y="962"/>
                  </a:cubicBezTo>
                  <a:cubicBezTo>
                    <a:pt x="1208" y="973"/>
                    <a:pt x="1224" y="963"/>
                    <a:pt x="1224" y="963"/>
                  </a:cubicBezTo>
                  <a:cubicBezTo>
                    <a:pt x="1224" y="963"/>
                    <a:pt x="1227" y="970"/>
                    <a:pt x="1226" y="1001"/>
                  </a:cubicBezTo>
                  <a:cubicBezTo>
                    <a:pt x="1224" y="1031"/>
                    <a:pt x="1305" y="1058"/>
                    <a:pt x="1334" y="1090"/>
                  </a:cubicBezTo>
                  <a:cubicBezTo>
                    <a:pt x="1362" y="1122"/>
                    <a:pt x="1347" y="1121"/>
                    <a:pt x="1314" y="1124"/>
                  </a:cubicBezTo>
                  <a:cubicBezTo>
                    <a:pt x="1284" y="1126"/>
                    <a:pt x="1289" y="1176"/>
                    <a:pt x="1289" y="1176"/>
                  </a:cubicBezTo>
                  <a:cubicBezTo>
                    <a:pt x="1289" y="1176"/>
                    <a:pt x="1298" y="1219"/>
                    <a:pt x="1297" y="1234"/>
                  </a:cubicBezTo>
                  <a:cubicBezTo>
                    <a:pt x="1297" y="1249"/>
                    <a:pt x="1241" y="1246"/>
                    <a:pt x="1241" y="1246"/>
                  </a:cubicBezTo>
                  <a:cubicBezTo>
                    <a:pt x="1211" y="1245"/>
                    <a:pt x="1211" y="1245"/>
                    <a:pt x="1211" y="1245"/>
                  </a:cubicBezTo>
                  <a:cubicBezTo>
                    <a:pt x="1188" y="1244"/>
                    <a:pt x="1192" y="1248"/>
                    <a:pt x="1192" y="1248"/>
                  </a:cubicBezTo>
                  <a:cubicBezTo>
                    <a:pt x="1192" y="1248"/>
                    <a:pt x="1173" y="1243"/>
                    <a:pt x="1173" y="1247"/>
                  </a:cubicBezTo>
                  <a:cubicBezTo>
                    <a:pt x="1169" y="1251"/>
                    <a:pt x="1180" y="1259"/>
                    <a:pt x="1180" y="1259"/>
                  </a:cubicBezTo>
                  <a:cubicBezTo>
                    <a:pt x="1180" y="1259"/>
                    <a:pt x="1169" y="1266"/>
                    <a:pt x="1161" y="1269"/>
                  </a:cubicBezTo>
                  <a:cubicBezTo>
                    <a:pt x="1153" y="1273"/>
                    <a:pt x="1156" y="1288"/>
                    <a:pt x="1156" y="1288"/>
                  </a:cubicBezTo>
                  <a:cubicBezTo>
                    <a:pt x="1156" y="1288"/>
                    <a:pt x="1159" y="1308"/>
                    <a:pt x="1152" y="1303"/>
                  </a:cubicBezTo>
                  <a:cubicBezTo>
                    <a:pt x="1145" y="1303"/>
                    <a:pt x="1149" y="1288"/>
                    <a:pt x="1149" y="1288"/>
                  </a:cubicBezTo>
                  <a:cubicBezTo>
                    <a:pt x="1149" y="1288"/>
                    <a:pt x="1138" y="1276"/>
                    <a:pt x="1131" y="1272"/>
                  </a:cubicBezTo>
                  <a:cubicBezTo>
                    <a:pt x="1128" y="1264"/>
                    <a:pt x="1143" y="1261"/>
                    <a:pt x="1143" y="1261"/>
                  </a:cubicBezTo>
                  <a:cubicBezTo>
                    <a:pt x="1131" y="1260"/>
                    <a:pt x="1131" y="1260"/>
                    <a:pt x="1131" y="1260"/>
                  </a:cubicBezTo>
                  <a:cubicBezTo>
                    <a:pt x="1132" y="1256"/>
                    <a:pt x="1132" y="1256"/>
                    <a:pt x="1132" y="1256"/>
                  </a:cubicBezTo>
                  <a:cubicBezTo>
                    <a:pt x="1132" y="1256"/>
                    <a:pt x="1136" y="1253"/>
                    <a:pt x="1143" y="1253"/>
                  </a:cubicBezTo>
                  <a:cubicBezTo>
                    <a:pt x="1147" y="1253"/>
                    <a:pt x="1150" y="1261"/>
                    <a:pt x="1150" y="1261"/>
                  </a:cubicBezTo>
                  <a:cubicBezTo>
                    <a:pt x="1158" y="1258"/>
                    <a:pt x="1158" y="1258"/>
                    <a:pt x="1158" y="1258"/>
                  </a:cubicBezTo>
                  <a:cubicBezTo>
                    <a:pt x="1154" y="1250"/>
                    <a:pt x="1154" y="1250"/>
                    <a:pt x="1154" y="1250"/>
                  </a:cubicBezTo>
                  <a:cubicBezTo>
                    <a:pt x="1166" y="1250"/>
                    <a:pt x="1166" y="1250"/>
                    <a:pt x="1166" y="1250"/>
                  </a:cubicBezTo>
                  <a:cubicBezTo>
                    <a:pt x="1162" y="1239"/>
                    <a:pt x="1162" y="1239"/>
                    <a:pt x="1162" y="1239"/>
                  </a:cubicBezTo>
                  <a:cubicBezTo>
                    <a:pt x="1162" y="1239"/>
                    <a:pt x="1121" y="1244"/>
                    <a:pt x="1110" y="1244"/>
                  </a:cubicBezTo>
                  <a:cubicBezTo>
                    <a:pt x="1095" y="1239"/>
                    <a:pt x="1088" y="1224"/>
                    <a:pt x="1088" y="1224"/>
                  </a:cubicBezTo>
                  <a:cubicBezTo>
                    <a:pt x="1088" y="1224"/>
                    <a:pt x="1010" y="1212"/>
                    <a:pt x="999" y="1220"/>
                  </a:cubicBezTo>
                  <a:cubicBezTo>
                    <a:pt x="987" y="1227"/>
                    <a:pt x="1009" y="1243"/>
                    <a:pt x="1008" y="1258"/>
                  </a:cubicBezTo>
                  <a:cubicBezTo>
                    <a:pt x="1011" y="1270"/>
                    <a:pt x="992" y="1277"/>
                    <a:pt x="992" y="1277"/>
                  </a:cubicBezTo>
                  <a:cubicBezTo>
                    <a:pt x="992" y="1284"/>
                    <a:pt x="992" y="1284"/>
                    <a:pt x="992" y="1284"/>
                  </a:cubicBezTo>
                  <a:cubicBezTo>
                    <a:pt x="992" y="1284"/>
                    <a:pt x="981" y="1280"/>
                    <a:pt x="977" y="1287"/>
                  </a:cubicBezTo>
                  <a:cubicBezTo>
                    <a:pt x="973" y="1295"/>
                    <a:pt x="991" y="1307"/>
                    <a:pt x="991" y="1307"/>
                  </a:cubicBezTo>
                  <a:cubicBezTo>
                    <a:pt x="1001" y="1323"/>
                    <a:pt x="1001" y="1323"/>
                    <a:pt x="1001" y="1323"/>
                  </a:cubicBezTo>
                  <a:cubicBezTo>
                    <a:pt x="1001" y="1323"/>
                    <a:pt x="1009" y="1319"/>
                    <a:pt x="1016" y="1324"/>
                  </a:cubicBezTo>
                  <a:cubicBezTo>
                    <a:pt x="1024" y="1324"/>
                    <a:pt x="1038" y="1340"/>
                    <a:pt x="1056" y="1352"/>
                  </a:cubicBezTo>
                  <a:cubicBezTo>
                    <a:pt x="1070" y="1368"/>
                    <a:pt x="1107" y="1389"/>
                    <a:pt x="1107" y="1389"/>
                  </a:cubicBezTo>
                  <a:cubicBezTo>
                    <a:pt x="1115" y="1367"/>
                    <a:pt x="1115" y="1367"/>
                    <a:pt x="1115" y="1367"/>
                  </a:cubicBezTo>
                  <a:cubicBezTo>
                    <a:pt x="1130" y="1367"/>
                    <a:pt x="1130" y="1367"/>
                    <a:pt x="1130" y="1367"/>
                  </a:cubicBezTo>
                  <a:cubicBezTo>
                    <a:pt x="1130" y="1367"/>
                    <a:pt x="1123" y="1359"/>
                    <a:pt x="1127" y="1356"/>
                  </a:cubicBezTo>
                  <a:cubicBezTo>
                    <a:pt x="1127" y="1348"/>
                    <a:pt x="1143" y="1345"/>
                    <a:pt x="1143" y="1345"/>
                  </a:cubicBezTo>
                  <a:cubicBezTo>
                    <a:pt x="1142" y="1360"/>
                    <a:pt x="1142" y="1360"/>
                    <a:pt x="1142" y="1360"/>
                  </a:cubicBezTo>
                  <a:cubicBezTo>
                    <a:pt x="1164" y="1361"/>
                    <a:pt x="1164" y="1361"/>
                    <a:pt x="1164" y="1361"/>
                  </a:cubicBezTo>
                  <a:cubicBezTo>
                    <a:pt x="1175" y="1362"/>
                    <a:pt x="1171" y="1373"/>
                    <a:pt x="1171" y="1373"/>
                  </a:cubicBezTo>
                  <a:cubicBezTo>
                    <a:pt x="1170" y="1396"/>
                    <a:pt x="1170" y="1396"/>
                    <a:pt x="1170" y="1396"/>
                  </a:cubicBezTo>
                  <a:cubicBezTo>
                    <a:pt x="1170" y="1396"/>
                    <a:pt x="1196" y="1409"/>
                    <a:pt x="1202" y="1436"/>
                  </a:cubicBezTo>
                  <a:cubicBezTo>
                    <a:pt x="1212" y="1463"/>
                    <a:pt x="1174" y="1469"/>
                    <a:pt x="1174" y="1469"/>
                  </a:cubicBezTo>
                  <a:cubicBezTo>
                    <a:pt x="1174" y="1469"/>
                    <a:pt x="1173" y="1488"/>
                    <a:pt x="1158" y="1499"/>
                  </a:cubicBezTo>
                  <a:cubicBezTo>
                    <a:pt x="1143" y="1509"/>
                    <a:pt x="1136" y="1490"/>
                    <a:pt x="1121" y="1485"/>
                  </a:cubicBezTo>
                  <a:cubicBezTo>
                    <a:pt x="1110" y="1485"/>
                    <a:pt x="1098" y="1496"/>
                    <a:pt x="1091" y="1495"/>
                  </a:cubicBezTo>
                  <a:cubicBezTo>
                    <a:pt x="1087" y="1495"/>
                    <a:pt x="1076" y="1495"/>
                    <a:pt x="1065" y="1490"/>
                  </a:cubicBezTo>
                  <a:cubicBezTo>
                    <a:pt x="1054" y="1490"/>
                    <a:pt x="1061" y="1498"/>
                    <a:pt x="1035" y="1493"/>
                  </a:cubicBezTo>
                  <a:cubicBezTo>
                    <a:pt x="1005" y="1491"/>
                    <a:pt x="1006" y="1472"/>
                    <a:pt x="1006" y="1472"/>
                  </a:cubicBezTo>
                  <a:cubicBezTo>
                    <a:pt x="1010" y="1457"/>
                    <a:pt x="1010" y="1457"/>
                    <a:pt x="1010" y="1457"/>
                  </a:cubicBezTo>
                  <a:cubicBezTo>
                    <a:pt x="981" y="1452"/>
                    <a:pt x="981" y="1452"/>
                    <a:pt x="981" y="1452"/>
                  </a:cubicBezTo>
                  <a:cubicBezTo>
                    <a:pt x="981" y="1452"/>
                    <a:pt x="973" y="1459"/>
                    <a:pt x="966" y="1451"/>
                  </a:cubicBezTo>
                  <a:cubicBezTo>
                    <a:pt x="958" y="1447"/>
                    <a:pt x="959" y="1439"/>
                    <a:pt x="948" y="1431"/>
                  </a:cubicBezTo>
                  <a:cubicBezTo>
                    <a:pt x="933" y="1419"/>
                    <a:pt x="918" y="1430"/>
                    <a:pt x="918" y="1430"/>
                  </a:cubicBezTo>
                  <a:cubicBezTo>
                    <a:pt x="918" y="1430"/>
                    <a:pt x="921" y="1441"/>
                    <a:pt x="917" y="1449"/>
                  </a:cubicBezTo>
                  <a:cubicBezTo>
                    <a:pt x="909" y="1456"/>
                    <a:pt x="898" y="1456"/>
                    <a:pt x="898" y="1456"/>
                  </a:cubicBezTo>
                  <a:cubicBezTo>
                    <a:pt x="895" y="1448"/>
                    <a:pt x="895" y="1448"/>
                    <a:pt x="895" y="1448"/>
                  </a:cubicBezTo>
                  <a:cubicBezTo>
                    <a:pt x="883" y="1447"/>
                    <a:pt x="883" y="1447"/>
                    <a:pt x="883" y="1447"/>
                  </a:cubicBezTo>
                  <a:cubicBezTo>
                    <a:pt x="883" y="1455"/>
                    <a:pt x="883" y="1455"/>
                    <a:pt x="883" y="1455"/>
                  </a:cubicBezTo>
                  <a:cubicBezTo>
                    <a:pt x="865" y="1431"/>
                    <a:pt x="865" y="1431"/>
                    <a:pt x="865" y="1431"/>
                  </a:cubicBezTo>
                  <a:cubicBezTo>
                    <a:pt x="861" y="1442"/>
                    <a:pt x="861" y="1442"/>
                    <a:pt x="861" y="1442"/>
                  </a:cubicBezTo>
                  <a:cubicBezTo>
                    <a:pt x="829" y="1418"/>
                    <a:pt x="829" y="1418"/>
                    <a:pt x="829" y="1418"/>
                  </a:cubicBezTo>
                  <a:cubicBezTo>
                    <a:pt x="829" y="1418"/>
                    <a:pt x="837" y="1403"/>
                    <a:pt x="833" y="1395"/>
                  </a:cubicBezTo>
                  <a:cubicBezTo>
                    <a:pt x="830" y="1384"/>
                    <a:pt x="816" y="1368"/>
                    <a:pt x="816" y="1368"/>
                  </a:cubicBezTo>
                  <a:cubicBezTo>
                    <a:pt x="824" y="1353"/>
                    <a:pt x="824" y="1353"/>
                    <a:pt x="824" y="1353"/>
                  </a:cubicBezTo>
                  <a:cubicBezTo>
                    <a:pt x="814" y="1333"/>
                    <a:pt x="814" y="1333"/>
                    <a:pt x="814" y="1333"/>
                  </a:cubicBezTo>
                  <a:cubicBezTo>
                    <a:pt x="792" y="1324"/>
                    <a:pt x="792" y="1324"/>
                    <a:pt x="792" y="1324"/>
                  </a:cubicBezTo>
                  <a:cubicBezTo>
                    <a:pt x="792" y="1324"/>
                    <a:pt x="804" y="1314"/>
                    <a:pt x="797" y="1298"/>
                  </a:cubicBezTo>
                  <a:cubicBezTo>
                    <a:pt x="786" y="1282"/>
                    <a:pt x="728" y="1245"/>
                    <a:pt x="728" y="1245"/>
                  </a:cubicBezTo>
                  <a:cubicBezTo>
                    <a:pt x="728" y="1245"/>
                    <a:pt x="756" y="1216"/>
                    <a:pt x="756" y="1200"/>
                  </a:cubicBezTo>
                  <a:cubicBezTo>
                    <a:pt x="761" y="1181"/>
                    <a:pt x="729" y="1138"/>
                    <a:pt x="729" y="1138"/>
                  </a:cubicBezTo>
                  <a:cubicBezTo>
                    <a:pt x="729" y="1138"/>
                    <a:pt x="737" y="1134"/>
                    <a:pt x="737" y="1131"/>
                  </a:cubicBezTo>
                  <a:cubicBezTo>
                    <a:pt x="741" y="1127"/>
                    <a:pt x="745" y="1116"/>
                    <a:pt x="745" y="1116"/>
                  </a:cubicBezTo>
                  <a:cubicBezTo>
                    <a:pt x="745" y="1116"/>
                    <a:pt x="734" y="1119"/>
                    <a:pt x="730" y="1119"/>
                  </a:cubicBezTo>
                  <a:cubicBezTo>
                    <a:pt x="723" y="1115"/>
                    <a:pt x="727" y="1096"/>
                    <a:pt x="727" y="1096"/>
                  </a:cubicBezTo>
                  <a:cubicBezTo>
                    <a:pt x="727" y="1096"/>
                    <a:pt x="665" y="1066"/>
                    <a:pt x="654" y="1062"/>
                  </a:cubicBezTo>
                  <a:cubicBezTo>
                    <a:pt x="639" y="1057"/>
                    <a:pt x="635" y="1068"/>
                    <a:pt x="635" y="1068"/>
                  </a:cubicBezTo>
                  <a:cubicBezTo>
                    <a:pt x="635" y="1068"/>
                    <a:pt x="598" y="1059"/>
                    <a:pt x="587" y="1058"/>
                  </a:cubicBezTo>
                  <a:cubicBezTo>
                    <a:pt x="576" y="1058"/>
                    <a:pt x="560" y="1072"/>
                    <a:pt x="560" y="1072"/>
                  </a:cubicBezTo>
                  <a:cubicBezTo>
                    <a:pt x="561" y="1061"/>
                    <a:pt x="561" y="1061"/>
                    <a:pt x="561" y="1061"/>
                  </a:cubicBezTo>
                  <a:cubicBezTo>
                    <a:pt x="603" y="1044"/>
                    <a:pt x="603" y="1044"/>
                    <a:pt x="603" y="1044"/>
                  </a:cubicBezTo>
                  <a:cubicBezTo>
                    <a:pt x="584" y="1039"/>
                    <a:pt x="584" y="1039"/>
                    <a:pt x="584" y="1039"/>
                  </a:cubicBezTo>
                  <a:cubicBezTo>
                    <a:pt x="599" y="1032"/>
                    <a:pt x="599" y="1032"/>
                    <a:pt x="599" y="1032"/>
                  </a:cubicBezTo>
                  <a:cubicBezTo>
                    <a:pt x="600" y="1025"/>
                    <a:pt x="600" y="1025"/>
                    <a:pt x="600" y="1025"/>
                  </a:cubicBezTo>
                  <a:cubicBezTo>
                    <a:pt x="589" y="1024"/>
                    <a:pt x="589" y="1024"/>
                    <a:pt x="589" y="1024"/>
                  </a:cubicBezTo>
                  <a:cubicBezTo>
                    <a:pt x="593" y="1013"/>
                    <a:pt x="593" y="1013"/>
                    <a:pt x="593" y="1013"/>
                  </a:cubicBezTo>
                  <a:cubicBezTo>
                    <a:pt x="585" y="1012"/>
                    <a:pt x="585" y="1012"/>
                    <a:pt x="585" y="1012"/>
                  </a:cubicBezTo>
                  <a:cubicBezTo>
                    <a:pt x="581" y="1028"/>
                    <a:pt x="581" y="1028"/>
                    <a:pt x="581" y="1028"/>
                  </a:cubicBezTo>
                  <a:cubicBezTo>
                    <a:pt x="558" y="1030"/>
                    <a:pt x="558" y="1030"/>
                    <a:pt x="558" y="1030"/>
                  </a:cubicBezTo>
                  <a:cubicBezTo>
                    <a:pt x="548" y="1014"/>
                    <a:pt x="548" y="1014"/>
                    <a:pt x="548" y="1014"/>
                  </a:cubicBezTo>
                  <a:cubicBezTo>
                    <a:pt x="544" y="1026"/>
                    <a:pt x="544" y="1026"/>
                    <a:pt x="544" y="1026"/>
                  </a:cubicBezTo>
                  <a:cubicBezTo>
                    <a:pt x="529" y="1021"/>
                    <a:pt x="529" y="1021"/>
                    <a:pt x="529" y="1021"/>
                  </a:cubicBezTo>
                  <a:cubicBezTo>
                    <a:pt x="544" y="1014"/>
                    <a:pt x="544" y="1014"/>
                    <a:pt x="544" y="1014"/>
                  </a:cubicBezTo>
                  <a:cubicBezTo>
                    <a:pt x="537" y="1010"/>
                    <a:pt x="537" y="1010"/>
                    <a:pt x="537" y="1010"/>
                  </a:cubicBezTo>
                  <a:cubicBezTo>
                    <a:pt x="537" y="1010"/>
                    <a:pt x="511" y="1009"/>
                    <a:pt x="511" y="1005"/>
                  </a:cubicBezTo>
                  <a:cubicBezTo>
                    <a:pt x="511" y="1001"/>
                    <a:pt x="529" y="1006"/>
                    <a:pt x="529" y="1006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556" y="996"/>
                    <a:pt x="556" y="996"/>
                    <a:pt x="556" y="996"/>
                  </a:cubicBezTo>
                  <a:cubicBezTo>
                    <a:pt x="556" y="988"/>
                    <a:pt x="556" y="988"/>
                    <a:pt x="556" y="988"/>
                  </a:cubicBezTo>
                  <a:cubicBezTo>
                    <a:pt x="519" y="986"/>
                    <a:pt x="519" y="986"/>
                    <a:pt x="519" y="986"/>
                  </a:cubicBezTo>
                  <a:cubicBezTo>
                    <a:pt x="508" y="990"/>
                    <a:pt x="497" y="981"/>
                    <a:pt x="497" y="981"/>
                  </a:cubicBezTo>
                  <a:cubicBezTo>
                    <a:pt x="497" y="978"/>
                    <a:pt x="497" y="978"/>
                    <a:pt x="497" y="978"/>
                  </a:cubicBezTo>
                  <a:cubicBezTo>
                    <a:pt x="497" y="974"/>
                    <a:pt x="497" y="974"/>
                    <a:pt x="497" y="974"/>
                  </a:cubicBezTo>
                  <a:cubicBezTo>
                    <a:pt x="504" y="982"/>
                    <a:pt x="504" y="982"/>
                    <a:pt x="504" y="982"/>
                  </a:cubicBezTo>
                  <a:cubicBezTo>
                    <a:pt x="516" y="975"/>
                    <a:pt x="516" y="975"/>
                    <a:pt x="516" y="975"/>
                  </a:cubicBezTo>
                  <a:cubicBezTo>
                    <a:pt x="486" y="966"/>
                    <a:pt x="486" y="966"/>
                    <a:pt x="486" y="966"/>
                  </a:cubicBezTo>
                  <a:cubicBezTo>
                    <a:pt x="460" y="961"/>
                    <a:pt x="460" y="961"/>
                    <a:pt x="460" y="961"/>
                  </a:cubicBezTo>
                  <a:cubicBezTo>
                    <a:pt x="460" y="961"/>
                    <a:pt x="469" y="934"/>
                    <a:pt x="466" y="926"/>
                  </a:cubicBezTo>
                  <a:cubicBezTo>
                    <a:pt x="466" y="923"/>
                    <a:pt x="436" y="921"/>
                    <a:pt x="436" y="921"/>
                  </a:cubicBezTo>
                  <a:cubicBezTo>
                    <a:pt x="436" y="914"/>
                    <a:pt x="436" y="914"/>
                    <a:pt x="436" y="914"/>
                  </a:cubicBezTo>
                  <a:cubicBezTo>
                    <a:pt x="425" y="909"/>
                    <a:pt x="425" y="909"/>
                    <a:pt x="425" y="909"/>
                  </a:cubicBezTo>
                  <a:cubicBezTo>
                    <a:pt x="421" y="917"/>
                    <a:pt x="421" y="917"/>
                    <a:pt x="421" y="917"/>
                  </a:cubicBezTo>
                  <a:cubicBezTo>
                    <a:pt x="395" y="912"/>
                    <a:pt x="395" y="912"/>
                    <a:pt x="395" y="912"/>
                  </a:cubicBezTo>
                  <a:cubicBezTo>
                    <a:pt x="418" y="905"/>
                    <a:pt x="418" y="905"/>
                    <a:pt x="418" y="905"/>
                  </a:cubicBezTo>
                  <a:cubicBezTo>
                    <a:pt x="418" y="905"/>
                    <a:pt x="418" y="897"/>
                    <a:pt x="441" y="898"/>
                  </a:cubicBezTo>
                  <a:cubicBezTo>
                    <a:pt x="460" y="896"/>
                    <a:pt x="485" y="904"/>
                    <a:pt x="485" y="904"/>
                  </a:cubicBezTo>
                  <a:cubicBezTo>
                    <a:pt x="481" y="919"/>
                    <a:pt x="481" y="919"/>
                    <a:pt x="481" y="919"/>
                  </a:cubicBezTo>
                  <a:cubicBezTo>
                    <a:pt x="481" y="919"/>
                    <a:pt x="499" y="932"/>
                    <a:pt x="521" y="944"/>
                  </a:cubicBezTo>
                  <a:cubicBezTo>
                    <a:pt x="539" y="957"/>
                    <a:pt x="569" y="966"/>
                    <a:pt x="569" y="966"/>
                  </a:cubicBezTo>
                  <a:cubicBezTo>
                    <a:pt x="562" y="942"/>
                    <a:pt x="562" y="942"/>
                    <a:pt x="562" y="942"/>
                  </a:cubicBezTo>
                  <a:cubicBezTo>
                    <a:pt x="566" y="939"/>
                    <a:pt x="566" y="939"/>
                    <a:pt x="566" y="939"/>
                  </a:cubicBezTo>
                  <a:cubicBezTo>
                    <a:pt x="566" y="939"/>
                    <a:pt x="588" y="959"/>
                    <a:pt x="599" y="963"/>
                  </a:cubicBezTo>
                  <a:cubicBezTo>
                    <a:pt x="610" y="968"/>
                    <a:pt x="622" y="957"/>
                    <a:pt x="622" y="957"/>
                  </a:cubicBezTo>
                  <a:cubicBezTo>
                    <a:pt x="626" y="938"/>
                    <a:pt x="626" y="938"/>
                    <a:pt x="626" y="938"/>
                  </a:cubicBezTo>
                  <a:cubicBezTo>
                    <a:pt x="625" y="957"/>
                    <a:pt x="625" y="957"/>
                    <a:pt x="625" y="957"/>
                  </a:cubicBezTo>
                  <a:cubicBezTo>
                    <a:pt x="651" y="958"/>
                    <a:pt x="651" y="958"/>
                    <a:pt x="651" y="958"/>
                  </a:cubicBezTo>
                  <a:cubicBezTo>
                    <a:pt x="651" y="958"/>
                    <a:pt x="651" y="962"/>
                    <a:pt x="655" y="970"/>
                  </a:cubicBezTo>
                  <a:cubicBezTo>
                    <a:pt x="662" y="978"/>
                    <a:pt x="665" y="978"/>
                    <a:pt x="665" y="978"/>
                  </a:cubicBezTo>
                  <a:cubicBezTo>
                    <a:pt x="681" y="960"/>
                    <a:pt x="681" y="960"/>
                    <a:pt x="681" y="960"/>
                  </a:cubicBezTo>
                  <a:cubicBezTo>
                    <a:pt x="696" y="960"/>
                    <a:pt x="696" y="960"/>
                    <a:pt x="696" y="960"/>
                  </a:cubicBezTo>
                  <a:cubicBezTo>
                    <a:pt x="707" y="965"/>
                    <a:pt x="733" y="977"/>
                    <a:pt x="733" y="977"/>
                  </a:cubicBezTo>
                  <a:cubicBezTo>
                    <a:pt x="740" y="974"/>
                    <a:pt x="740" y="974"/>
                    <a:pt x="740" y="974"/>
                  </a:cubicBezTo>
                  <a:cubicBezTo>
                    <a:pt x="748" y="982"/>
                    <a:pt x="748" y="982"/>
                    <a:pt x="748" y="982"/>
                  </a:cubicBezTo>
                  <a:cubicBezTo>
                    <a:pt x="815" y="985"/>
                    <a:pt x="815" y="985"/>
                    <a:pt x="815" y="985"/>
                  </a:cubicBezTo>
                  <a:cubicBezTo>
                    <a:pt x="863" y="987"/>
                    <a:pt x="887" y="969"/>
                    <a:pt x="917" y="971"/>
                  </a:cubicBezTo>
                  <a:cubicBezTo>
                    <a:pt x="943" y="972"/>
                    <a:pt x="983" y="993"/>
                    <a:pt x="983" y="993"/>
                  </a:cubicBezTo>
                  <a:cubicBezTo>
                    <a:pt x="994" y="986"/>
                    <a:pt x="994" y="986"/>
                    <a:pt x="994" y="986"/>
                  </a:cubicBezTo>
                  <a:cubicBezTo>
                    <a:pt x="994" y="986"/>
                    <a:pt x="1013" y="987"/>
                    <a:pt x="1043" y="985"/>
                  </a:cubicBezTo>
                  <a:cubicBezTo>
                    <a:pt x="1073" y="982"/>
                    <a:pt x="1090" y="948"/>
                    <a:pt x="1090" y="948"/>
                  </a:cubicBezTo>
                  <a:cubicBezTo>
                    <a:pt x="1105" y="949"/>
                    <a:pt x="1105" y="949"/>
                    <a:pt x="1105" y="949"/>
                  </a:cubicBezTo>
                  <a:cubicBezTo>
                    <a:pt x="1112" y="950"/>
                    <a:pt x="1116" y="934"/>
                    <a:pt x="1116" y="934"/>
                  </a:cubicBezTo>
                  <a:cubicBezTo>
                    <a:pt x="1116" y="934"/>
                    <a:pt x="1144" y="913"/>
                    <a:pt x="1151" y="906"/>
                  </a:cubicBezTo>
                  <a:cubicBezTo>
                    <a:pt x="1159" y="898"/>
                    <a:pt x="1188" y="846"/>
                    <a:pt x="1188" y="846"/>
                  </a:cubicBezTo>
                  <a:cubicBezTo>
                    <a:pt x="1188" y="846"/>
                    <a:pt x="1195" y="846"/>
                    <a:pt x="1203" y="839"/>
                  </a:cubicBezTo>
                  <a:cubicBezTo>
                    <a:pt x="1207" y="828"/>
                    <a:pt x="1204" y="816"/>
                    <a:pt x="1204" y="816"/>
                  </a:cubicBezTo>
                  <a:cubicBezTo>
                    <a:pt x="1204" y="816"/>
                    <a:pt x="1205" y="805"/>
                    <a:pt x="1213" y="786"/>
                  </a:cubicBezTo>
                  <a:cubicBezTo>
                    <a:pt x="1218" y="767"/>
                    <a:pt x="1225" y="680"/>
                    <a:pt x="1225" y="680"/>
                  </a:cubicBezTo>
                  <a:cubicBezTo>
                    <a:pt x="1211" y="664"/>
                    <a:pt x="1211" y="664"/>
                    <a:pt x="1211" y="664"/>
                  </a:cubicBezTo>
                  <a:cubicBezTo>
                    <a:pt x="1197" y="640"/>
                    <a:pt x="1197" y="640"/>
                    <a:pt x="1197" y="640"/>
                  </a:cubicBezTo>
                  <a:cubicBezTo>
                    <a:pt x="1197" y="640"/>
                    <a:pt x="1182" y="643"/>
                    <a:pt x="1175" y="639"/>
                  </a:cubicBezTo>
                  <a:cubicBezTo>
                    <a:pt x="1164" y="635"/>
                    <a:pt x="1158" y="600"/>
                    <a:pt x="1158" y="600"/>
                  </a:cubicBezTo>
                  <a:cubicBezTo>
                    <a:pt x="1147" y="599"/>
                    <a:pt x="1147" y="599"/>
                    <a:pt x="1147" y="599"/>
                  </a:cubicBezTo>
                  <a:cubicBezTo>
                    <a:pt x="1140" y="580"/>
                    <a:pt x="1140" y="580"/>
                    <a:pt x="1140" y="580"/>
                  </a:cubicBezTo>
                  <a:cubicBezTo>
                    <a:pt x="1144" y="569"/>
                    <a:pt x="1144" y="569"/>
                    <a:pt x="1144" y="569"/>
                  </a:cubicBezTo>
                  <a:cubicBezTo>
                    <a:pt x="1118" y="546"/>
                    <a:pt x="1118" y="546"/>
                    <a:pt x="1118" y="546"/>
                  </a:cubicBezTo>
                  <a:cubicBezTo>
                    <a:pt x="1114" y="546"/>
                    <a:pt x="1114" y="546"/>
                    <a:pt x="1114" y="546"/>
                  </a:cubicBezTo>
                  <a:cubicBezTo>
                    <a:pt x="1108" y="552"/>
                    <a:pt x="1108" y="552"/>
                    <a:pt x="1108" y="552"/>
                  </a:cubicBezTo>
                  <a:cubicBezTo>
                    <a:pt x="1098" y="547"/>
                    <a:pt x="1098" y="547"/>
                    <a:pt x="1098" y="547"/>
                  </a:cubicBezTo>
                  <a:cubicBezTo>
                    <a:pt x="1089" y="548"/>
                    <a:pt x="1089" y="548"/>
                    <a:pt x="1089" y="548"/>
                  </a:cubicBezTo>
                  <a:cubicBezTo>
                    <a:pt x="1088" y="552"/>
                    <a:pt x="1086" y="558"/>
                    <a:pt x="1081" y="558"/>
                  </a:cubicBezTo>
                  <a:cubicBezTo>
                    <a:pt x="1074" y="558"/>
                    <a:pt x="1063" y="546"/>
                    <a:pt x="1063" y="546"/>
                  </a:cubicBezTo>
                  <a:cubicBezTo>
                    <a:pt x="1060" y="530"/>
                    <a:pt x="1060" y="530"/>
                    <a:pt x="1060" y="530"/>
                  </a:cubicBezTo>
                  <a:cubicBezTo>
                    <a:pt x="1016" y="517"/>
                    <a:pt x="1016" y="517"/>
                    <a:pt x="1016" y="517"/>
                  </a:cubicBezTo>
                  <a:cubicBezTo>
                    <a:pt x="994" y="496"/>
                    <a:pt x="994" y="496"/>
                    <a:pt x="994" y="496"/>
                  </a:cubicBezTo>
                  <a:cubicBezTo>
                    <a:pt x="990" y="500"/>
                    <a:pt x="990" y="500"/>
                    <a:pt x="990" y="500"/>
                  </a:cubicBezTo>
                  <a:cubicBezTo>
                    <a:pt x="990" y="500"/>
                    <a:pt x="1009" y="512"/>
                    <a:pt x="997" y="520"/>
                  </a:cubicBezTo>
                  <a:cubicBezTo>
                    <a:pt x="986" y="523"/>
                    <a:pt x="938" y="498"/>
                    <a:pt x="938" y="498"/>
                  </a:cubicBezTo>
                  <a:cubicBezTo>
                    <a:pt x="934" y="505"/>
                    <a:pt x="934" y="505"/>
                    <a:pt x="934" y="505"/>
                  </a:cubicBezTo>
                  <a:cubicBezTo>
                    <a:pt x="912" y="493"/>
                    <a:pt x="912" y="493"/>
                    <a:pt x="912" y="493"/>
                  </a:cubicBezTo>
                  <a:cubicBezTo>
                    <a:pt x="912" y="493"/>
                    <a:pt x="916" y="485"/>
                    <a:pt x="909" y="485"/>
                  </a:cubicBezTo>
                  <a:cubicBezTo>
                    <a:pt x="901" y="484"/>
                    <a:pt x="879" y="479"/>
                    <a:pt x="879" y="479"/>
                  </a:cubicBezTo>
                  <a:cubicBezTo>
                    <a:pt x="883" y="487"/>
                    <a:pt x="883" y="487"/>
                    <a:pt x="883" y="487"/>
                  </a:cubicBezTo>
                  <a:cubicBezTo>
                    <a:pt x="883" y="487"/>
                    <a:pt x="901" y="496"/>
                    <a:pt x="897" y="499"/>
                  </a:cubicBezTo>
                  <a:cubicBezTo>
                    <a:pt x="897" y="507"/>
                    <a:pt x="871" y="494"/>
                    <a:pt x="871" y="494"/>
                  </a:cubicBezTo>
                  <a:cubicBezTo>
                    <a:pt x="871" y="494"/>
                    <a:pt x="824" y="465"/>
                    <a:pt x="806" y="453"/>
                  </a:cubicBezTo>
                  <a:cubicBezTo>
                    <a:pt x="791" y="441"/>
                    <a:pt x="754" y="431"/>
                    <a:pt x="739" y="427"/>
                  </a:cubicBezTo>
                  <a:cubicBezTo>
                    <a:pt x="725" y="422"/>
                    <a:pt x="703" y="406"/>
                    <a:pt x="681" y="397"/>
                  </a:cubicBezTo>
                  <a:cubicBezTo>
                    <a:pt x="655" y="385"/>
                    <a:pt x="614" y="383"/>
                    <a:pt x="614" y="383"/>
                  </a:cubicBezTo>
                  <a:cubicBezTo>
                    <a:pt x="610" y="383"/>
                    <a:pt x="610" y="383"/>
                    <a:pt x="610" y="383"/>
                  </a:cubicBezTo>
                  <a:cubicBezTo>
                    <a:pt x="610" y="383"/>
                    <a:pt x="600" y="374"/>
                    <a:pt x="596" y="370"/>
                  </a:cubicBezTo>
                  <a:cubicBezTo>
                    <a:pt x="592" y="370"/>
                    <a:pt x="588" y="378"/>
                    <a:pt x="588" y="378"/>
                  </a:cubicBezTo>
                  <a:cubicBezTo>
                    <a:pt x="566" y="377"/>
                    <a:pt x="566" y="377"/>
                    <a:pt x="566" y="377"/>
                  </a:cubicBezTo>
                  <a:cubicBezTo>
                    <a:pt x="566" y="373"/>
                    <a:pt x="566" y="373"/>
                    <a:pt x="566" y="373"/>
                  </a:cubicBezTo>
                  <a:cubicBezTo>
                    <a:pt x="536" y="379"/>
                    <a:pt x="536" y="379"/>
                    <a:pt x="536" y="379"/>
                  </a:cubicBezTo>
                  <a:cubicBezTo>
                    <a:pt x="547" y="387"/>
                    <a:pt x="547" y="387"/>
                    <a:pt x="547" y="387"/>
                  </a:cubicBezTo>
                  <a:cubicBezTo>
                    <a:pt x="539" y="398"/>
                    <a:pt x="539" y="398"/>
                    <a:pt x="539" y="398"/>
                  </a:cubicBezTo>
                  <a:cubicBezTo>
                    <a:pt x="539" y="398"/>
                    <a:pt x="535" y="390"/>
                    <a:pt x="532" y="390"/>
                  </a:cubicBezTo>
                  <a:cubicBezTo>
                    <a:pt x="524" y="390"/>
                    <a:pt x="524" y="398"/>
                    <a:pt x="524" y="398"/>
                  </a:cubicBezTo>
                  <a:cubicBezTo>
                    <a:pt x="524" y="398"/>
                    <a:pt x="516" y="393"/>
                    <a:pt x="509" y="389"/>
                  </a:cubicBezTo>
                  <a:cubicBezTo>
                    <a:pt x="502" y="389"/>
                    <a:pt x="475" y="391"/>
                    <a:pt x="475" y="391"/>
                  </a:cubicBezTo>
                  <a:cubicBezTo>
                    <a:pt x="472" y="384"/>
                    <a:pt x="472" y="384"/>
                    <a:pt x="472" y="384"/>
                  </a:cubicBezTo>
                  <a:cubicBezTo>
                    <a:pt x="427" y="389"/>
                    <a:pt x="427" y="389"/>
                    <a:pt x="427" y="389"/>
                  </a:cubicBezTo>
                  <a:cubicBezTo>
                    <a:pt x="426" y="397"/>
                    <a:pt x="426" y="397"/>
                    <a:pt x="426" y="397"/>
                  </a:cubicBezTo>
                  <a:cubicBezTo>
                    <a:pt x="426" y="397"/>
                    <a:pt x="408" y="388"/>
                    <a:pt x="404" y="396"/>
                  </a:cubicBezTo>
                  <a:cubicBezTo>
                    <a:pt x="400" y="407"/>
                    <a:pt x="410" y="434"/>
                    <a:pt x="410" y="434"/>
                  </a:cubicBezTo>
                  <a:cubicBezTo>
                    <a:pt x="410" y="434"/>
                    <a:pt x="405" y="445"/>
                    <a:pt x="398" y="449"/>
                  </a:cubicBezTo>
                  <a:cubicBezTo>
                    <a:pt x="394" y="456"/>
                    <a:pt x="382" y="463"/>
                    <a:pt x="375" y="459"/>
                  </a:cubicBezTo>
                  <a:cubicBezTo>
                    <a:pt x="371" y="455"/>
                    <a:pt x="391" y="441"/>
                    <a:pt x="395" y="433"/>
                  </a:cubicBezTo>
                  <a:cubicBezTo>
                    <a:pt x="402" y="430"/>
                    <a:pt x="403" y="422"/>
                    <a:pt x="403" y="422"/>
                  </a:cubicBezTo>
                  <a:cubicBezTo>
                    <a:pt x="388" y="414"/>
                    <a:pt x="388" y="414"/>
                    <a:pt x="388" y="414"/>
                  </a:cubicBezTo>
                  <a:cubicBezTo>
                    <a:pt x="392" y="407"/>
                    <a:pt x="392" y="407"/>
                    <a:pt x="392" y="407"/>
                  </a:cubicBezTo>
                  <a:cubicBezTo>
                    <a:pt x="373" y="413"/>
                    <a:pt x="373" y="413"/>
                    <a:pt x="373" y="413"/>
                  </a:cubicBezTo>
                  <a:cubicBezTo>
                    <a:pt x="373" y="413"/>
                    <a:pt x="397" y="388"/>
                    <a:pt x="386" y="376"/>
                  </a:cubicBezTo>
                  <a:cubicBezTo>
                    <a:pt x="372" y="364"/>
                    <a:pt x="348" y="393"/>
                    <a:pt x="348" y="393"/>
                  </a:cubicBezTo>
                  <a:cubicBezTo>
                    <a:pt x="344" y="408"/>
                    <a:pt x="344" y="408"/>
                    <a:pt x="344" y="408"/>
                  </a:cubicBezTo>
                  <a:cubicBezTo>
                    <a:pt x="332" y="408"/>
                    <a:pt x="332" y="408"/>
                    <a:pt x="332" y="408"/>
                  </a:cubicBezTo>
                  <a:cubicBezTo>
                    <a:pt x="344" y="393"/>
                    <a:pt x="344" y="393"/>
                    <a:pt x="344" y="393"/>
                  </a:cubicBezTo>
                  <a:cubicBezTo>
                    <a:pt x="349" y="374"/>
                    <a:pt x="349" y="374"/>
                    <a:pt x="349" y="374"/>
                  </a:cubicBezTo>
                  <a:cubicBezTo>
                    <a:pt x="337" y="385"/>
                    <a:pt x="337" y="385"/>
                    <a:pt x="337" y="385"/>
                  </a:cubicBezTo>
                  <a:cubicBezTo>
                    <a:pt x="334" y="377"/>
                    <a:pt x="334" y="377"/>
                    <a:pt x="334" y="377"/>
                  </a:cubicBezTo>
                  <a:cubicBezTo>
                    <a:pt x="319" y="376"/>
                    <a:pt x="319" y="376"/>
                    <a:pt x="319" y="376"/>
                  </a:cubicBezTo>
                  <a:cubicBezTo>
                    <a:pt x="319" y="384"/>
                    <a:pt x="319" y="384"/>
                    <a:pt x="319" y="384"/>
                  </a:cubicBezTo>
                  <a:cubicBezTo>
                    <a:pt x="304" y="379"/>
                    <a:pt x="304" y="379"/>
                    <a:pt x="304" y="379"/>
                  </a:cubicBezTo>
                  <a:cubicBezTo>
                    <a:pt x="303" y="391"/>
                    <a:pt x="303" y="391"/>
                    <a:pt x="303" y="391"/>
                  </a:cubicBezTo>
                  <a:cubicBezTo>
                    <a:pt x="288" y="394"/>
                    <a:pt x="288" y="394"/>
                    <a:pt x="288" y="394"/>
                  </a:cubicBezTo>
                  <a:cubicBezTo>
                    <a:pt x="300" y="372"/>
                    <a:pt x="300" y="372"/>
                    <a:pt x="300" y="372"/>
                  </a:cubicBezTo>
                  <a:cubicBezTo>
                    <a:pt x="293" y="371"/>
                    <a:pt x="293" y="371"/>
                    <a:pt x="293" y="371"/>
                  </a:cubicBezTo>
                  <a:cubicBezTo>
                    <a:pt x="293" y="371"/>
                    <a:pt x="293" y="364"/>
                    <a:pt x="282" y="363"/>
                  </a:cubicBezTo>
                  <a:cubicBezTo>
                    <a:pt x="271" y="363"/>
                    <a:pt x="259" y="373"/>
                    <a:pt x="259" y="373"/>
                  </a:cubicBezTo>
                  <a:cubicBezTo>
                    <a:pt x="256" y="362"/>
                    <a:pt x="256" y="362"/>
                    <a:pt x="256" y="362"/>
                  </a:cubicBezTo>
                  <a:cubicBezTo>
                    <a:pt x="249" y="354"/>
                    <a:pt x="249" y="354"/>
                    <a:pt x="249" y="354"/>
                  </a:cubicBezTo>
                  <a:cubicBezTo>
                    <a:pt x="257" y="343"/>
                    <a:pt x="257" y="343"/>
                    <a:pt x="257" y="343"/>
                  </a:cubicBezTo>
                  <a:cubicBezTo>
                    <a:pt x="253" y="339"/>
                    <a:pt x="253" y="339"/>
                    <a:pt x="253" y="339"/>
                  </a:cubicBezTo>
                  <a:cubicBezTo>
                    <a:pt x="257" y="331"/>
                    <a:pt x="257" y="331"/>
                    <a:pt x="257" y="331"/>
                  </a:cubicBezTo>
                  <a:cubicBezTo>
                    <a:pt x="268" y="339"/>
                    <a:pt x="268" y="339"/>
                    <a:pt x="268" y="339"/>
                  </a:cubicBezTo>
                  <a:cubicBezTo>
                    <a:pt x="268" y="339"/>
                    <a:pt x="261" y="343"/>
                    <a:pt x="268" y="351"/>
                  </a:cubicBezTo>
                  <a:cubicBezTo>
                    <a:pt x="278" y="359"/>
                    <a:pt x="327" y="354"/>
                    <a:pt x="327" y="354"/>
                  </a:cubicBezTo>
                  <a:cubicBezTo>
                    <a:pt x="327" y="354"/>
                    <a:pt x="335" y="346"/>
                    <a:pt x="336" y="339"/>
                  </a:cubicBezTo>
                  <a:cubicBezTo>
                    <a:pt x="337" y="308"/>
                    <a:pt x="337" y="308"/>
                    <a:pt x="337" y="308"/>
                  </a:cubicBezTo>
                  <a:cubicBezTo>
                    <a:pt x="337" y="308"/>
                    <a:pt x="292" y="314"/>
                    <a:pt x="285" y="306"/>
                  </a:cubicBezTo>
                  <a:cubicBezTo>
                    <a:pt x="277" y="302"/>
                    <a:pt x="237" y="284"/>
                    <a:pt x="229" y="288"/>
                  </a:cubicBezTo>
                  <a:cubicBezTo>
                    <a:pt x="225" y="295"/>
                    <a:pt x="236" y="304"/>
                    <a:pt x="236" y="304"/>
                  </a:cubicBezTo>
                  <a:cubicBezTo>
                    <a:pt x="236" y="311"/>
                    <a:pt x="236" y="311"/>
                    <a:pt x="236" y="311"/>
                  </a:cubicBezTo>
                  <a:cubicBezTo>
                    <a:pt x="236" y="311"/>
                    <a:pt x="254" y="320"/>
                    <a:pt x="250" y="327"/>
                  </a:cubicBezTo>
                  <a:cubicBezTo>
                    <a:pt x="246" y="331"/>
                    <a:pt x="232" y="315"/>
                    <a:pt x="220" y="318"/>
                  </a:cubicBezTo>
                  <a:cubicBezTo>
                    <a:pt x="213" y="325"/>
                    <a:pt x="223" y="345"/>
                    <a:pt x="223" y="345"/>
                  </a:cubicBezTo>
                  <a:cubicBezTo>
                    <a:pt x="230" y="349"/>
                    <a:pt x="230" y="349"/>
                    <a:pt x="230" y="349"/>
                  </a:cubicBezTo>
                  <a:cubicBezTo>
                    <a:pt x="230" y="349"/>
                    <a:pt x="223" y="353"/>
                    <a:pt x="211" y="356"/>
                  </a:cubicBezTo>
                  <a:cubicBezTo>
                    <a:pt x="204" y="356"/>
                    <a:pt x="203" y="367"/>
                    <a:pt x="203" y="367"/>
                  </a:cubicBezTo>
                  <a:cubicBezTo>
                    <a:pt x="203" y="367"/>
                    <a:pt x="197" y="348"/>
                    <a:pt x="178" y="343"/>
                  </a:cubicBezTo>
                  <a:cubicBezTo>
                    <a:pt x="174" y="343"/>
                    <a:pt x="167" y="342"/>
                    <a:pt x="163" y="346"/>
                  </a:cubicBezTo>
                  <a:cubicBezTo>
                    <a:pt x="163" y="354"/>
                    <a:pt x="163" y="354"/>
                    <a:pt x="163" y="354"/>
                  </a:cubicBezTo>
                  <a:cubicBezTo>
                    <a:pt x="163" y="354"/>
                    <a:pt x="181" y="366"/>
                    <a:pt x="169" y="388"/>
                  </a:cubicBezTo>
                  <a:cubicBezTo>
                    <a:pt x="160" y="411"/>
                    <a:pt x="135" y="383"/>
                    <a:pt x="128" y="383"/>
                  </a:cubicBezTo>
                  <a:cubicBezTo>
                    <a:pt x="120" y="378"/>
                    <a:pt x="105" y="378"/>
                    <a:pt x="105" y="378"/>
                  </a:cubicBezTo>
                  <a:cubicBezTo>
                    <a:pt x="105" y="378"/>
                    <a:pt x="123" y="405"/>
                    <a:pt x="122" y="420"/>
                  </a:cubicBezTo>
                  <a:cubicBezTo>
                    <a:pt x="122" y="436"/>
                    <a:pt x="100" y="427"/>
                    <a:pt x="92" y="430"/>
                  </a:cubicBezTo>
                  <a:cubicBezTo>
                    <a:pt x="88" y="430"/>
                    <a:pt x="91" y="450"/>
                    <a:pt x="79" y="457"/>
                  </a:cubicBezTo>
                  <a:cubicBezTo>
                    <a:pt x="72" y="460"/>
                    <a:pt x="61" y="460"/>
                    <a:pt x="56" y="471"/>
                  </a:cubicBezTo>
                  <a:cubicBezTo>
                    <a:pt x="52" y="482"/>
                    <a:pt x="63" y="479"/>
                    <a:pt x="63" y="479"/>
                  </a:cubicBezTo>
                  <a:cubicBezTo>
                    <a:pt x="63" y="479"/>
                    <a:pt x="65" y="529"/>
                    <a:pt x="53" y="536"/>
                  </a:cubicBezTo>
                  <a:cubicBezTo>
                    <a:pt x="46" y="543"/>
                    <a:pt x="31" y="527"/>
                    <a:pt x="31" y="527"/>
                  </a:cubicBezTo>
                  <a:cubicBezTo>
                    <a:pt x="0" y="568"/>
                    <a:pt x="0" y="568"/>
                    <a:pt x="0" y="568"/>
                  </a:cubicBezTo>
                  <a:cubicBezTo>
                    <a:pt x="37" y="573"/>
                    <a:pt x="37" y="573"/>
                    <a:pt x="37" y="573"/>
                  </a:cubicBezTo>
                  <a:cubicBezTo>
                    <a:pt x="22" y="645"/>
                    <a:pt x="22" y="645"/>
                    <a:pt x="22" y="645"/>
                  </a:cubicBezTo>
                  <a:cubicBezTo>
                    <a:pt x="52" y="731"/>
                    <a:pt x="52" y="731"/>
                    <a:pt x="52" y="731"/>
                  </a:cubicBezTo>
                  <a:cubicBezTo>
                    <a:pt x="122" y="746"/>
                    <a:pt x="122" y="746"/>
                    <a:pt x="122" y="746"/>
                  </a:cubicBezTo>
                  <a:cubicBezTo>
                    <a:pt x="164" y="805"/>
                    <a:pt x="164" y="805"/>
                    <a:pt x="164" y="805"/>
                  </a:cubicBezTo>
                  <a:cubicBezTo>
                    <a:pt x="164" y="805"/>
                    <a:pt x="206" y="807"/>
                    <a:pt x="208" y="841"/>
                  </a:cubicBezTo>
                  <a:cubicBezTo>
                    <a:pt x="210" y="876"/>
                    <a:pt x="152" y="999"/>
                    <a:pt x="152" y="999"/>
                  </a:cubicBezTo>
                  <a:cubicBezTo>
                    <a:pt x="152" y="999"/>
                    <a:pt x="186" y="1062"/>
                    <a:pt x="208" y="1079"/>
                  </a:cubicBezTo>
                  <a:cubicBezTo>
                    <a:pt x="233" y="1099"/>
                    <a:pt x="228" y="1133"/>
                    <a:pt x="239" y="1141"/>
                  </a:cubicBezTo>
                  <a:cubicBezTo>
                    <a:pt x="239" y="1141"/>
                    <a:pt x="283" y="1166"/>
                    <a:pt x="296" y="1198"/>
                  </a:cubicBezTo>
                  <a:cubicBezTo>
                    <a:pt x="313" y="1229"/>
                    <a:pt x="319" y="1264"/>
                    <a:pt x="319" y="1264"/>
                  </a:cubicBezTo>
                  <a:cubicBezTo>
                    <a:pt x="277" y="1285"/>
                    <a:pt x="277" y="1285"/>
                    <a:pt x="277" y="1285"/>
                  </a:cubicBezTo>
                  <a:cubicBezTo>
                    <a:pt x="303" y="1293"/>
                    <a:pt x="303" y="1293"/>
                    <a:pt x="303" y="1293"/>
                  </a:cubicBezTo>
                  <a:cubicBezTo>
                    <a:pt x="287" y="1312"/>
                    <a:pt x="287" y="1312"/>
                    <a:pt x="287" y="1312"/>
                  </a:cubicBezTo>
                  <a:cubicBezTo>
                    <a:pt x="297" y="1343"/>
                    <a:pt x="297" y="1343"/>
                    <a:pt x="297" y="1343"/>
                  </a:cubicBezTo>
                  <a:cubicBezTo>
                    <a:pt x="284" y="1384"/>
                    <a:pt x="284" y="1384"/>
                    <a:pt x="284" y="1384"/>
                  </a:cubicBezTo>
                  <a:cubicBezTo>
                    <a:pt x="322" y="1379"/>
                    <a:pt x="322" y="1379"/>
                    <a:pt x="322" y="1379"/>
                  </a:cubicBezTo>
                  <a:cubicBezTo>
                    <a:pt x="324" y="1398"/>
                    <a:pt x="324" y="1398"/>
                    <a:pt x="324" y="1398"/>
                  </a:cubicBezTo>
                  <a:cubicBezTo>
                    <a:pt x="301" y="1416"/>
                    <a:pt x="301" y="1416"/>
                    <a:pt x="301" y="1416"/>
                  </a:cubicBezTo>
                  <a:cubicBezTo>
                    <a:pt x="321" y="1474"/>
                    <a:pt x="321" y="1474"/>
                    <a:pt x="321" y="1474"/>
                  </a:cubicBezTo>
                  <a:cubicBezTo>
                    <a:pt x="359" y="1457"/>
                    <a:pt x="359" y="1457"/>
                    <a:pt x="359" y="1457"/>
                  </a:cubicBezTo>
                  <a:cubicBezTo>
                    <a:pt x="373" y="1488"/>
                    <a:pt x="373" y="1488"/>
                    <a:pt x="373" y="1488"/>
                  </a:cubicBezTo>
                  <a:cubicBezTo>
                    <a:pt x="373" y="1488"/>
                    <a:pt x="353" y="1506"/>
                    <a:pt x="374" y="1542"/>
                  </a:cubicBezTo>
                  <a:cubicBezTo>
                    <a:pt x="391" y="1573"/>
                    <a:pt x="426" y="1552"/>
                    <a:pt x="439" y="1583"/>
                  </a:cubicBezTo>
                  <a:cubicBezTo>
                    <a:pt x="453" y="1614"/>
                    <a:pt x="432" y="1667"/>
                    <a:pt x="432" y="1667"/>
                  </a:cubicBezTo>
                  <a:cubicBezTo>
                    <a:pt x="435" y="1682"/>
                    <a:pt x="435" y="1682"/>
                    <a:pt x="435" y="1682"/>
                  </a:cubicBezTo>
                  <a:cubicBezTo>
                    <a:pt x="404" y="1704"/>
                    <a:pt x="404" y="1704"/>
                    <a:pt x="404" y="1704"/>
                  </a:cubicBezTo>
                  <a:cubicBezTo>
                    <a:pt x="473" y="1757"/>
                    <a:pt x="473" y="1757"/>
                    <a:pt x="473" y="1757"/>
                  </a:cubicBezTo>
                  <a:cubicBezTo>
                    <a:pt x="513" y="1766"/>
                    <a:pt x="513" y="1766"/>
                    <a:pt x="513" y="1766"/>
                  </a:cubicBezTo>
                  <a:cubicBezTo>
                    <a:pt x="568" y="1796"/>
                    <a:pt x="568" y="1796"/>
                    <a:pt x="568" y="1796"/>
                  </a:cubicBezTo>
                  <a:cubicBezTo>
                    <a:pt x="578" y="1827"/>
                    <a:pt x="578" y="1827"/>
                    <a:pt x="578" y="1827"/>
                  </a:cubicBezTo>
                  <a:cubicBezTo>
                    <a:pt x="578" y="1827"/>
                    <a:pt x="619" y="1829"/>
                    <a:pt x="622" y="1848"/>
                  </a:cubicBezTo>
                  <a:cubicBezTo>
                    <a:pt x="621" y="1871"/>
                    <a:pt x="609" y="1954"/>
                    <a:pt x="601" y="1969"/>
                  </a:cubicBezTo>
                  <a:cubicBezTo>
                    <a:pt x="597" y="1984"/>
                    <a:pt x="589" y="1999"/>
                    <a:pt x="589" y="1999"/>
                  </a:cubicBezTo>
                  <a:cubicBezTo>
                    <a:pt x="589" y="1999"/>
                    <a:pt x="557" y="2044"/>
                    <a:pt x="544" y="2085"/>
                  </a:cubicBezTo>
                  <a:cubicBezTo>
                    <a:pt x="531" y="2123"/>
                    <a:pt x="501" y="2194"/>
                    <a:pt x="489" y="2213"/>
                  </a:cubicBezTo>
                  <a:cubicBezTo>
                    <a:pt x="477" y="2231"/>
                    <a:pt x="456" y="2280"/>
                    <a:pt x="456" y="2280"/>
                  </a:cubicBezTo>
                  <a:cubicBezTo>
                    <a:pt x="409" y="2327"/>
                    <a:pt x="409" y="2327"/>
                    <a:pt x="409" y="2327"/>
                  </a:cubicBezTo>
                  <a:cubicBezTo>
                    <a:pt x="404" y="2358"/>
                    <a:pt x="404" y="2358"/>
                    <a:pt x="404" y="2358"/>
                  </a:cubicBezTo>
                  <a:cubicBezTo>
                    <a:pt x="388" y="2368"/>
                    <a:pt x="388" y="2368"/>
                    <a:pt x="388" y="2368"/>
                  </a:cubicBezTo>
                  <a:cubicBezTo>
                    <a:pt x="349" y="2420"/>
                    <a:pt x="349" y="2420"/>
                    <a:pt x="349" y="2420"/>
                  </a:cubicBezTo>
                  <a:cubicBezTo>
                    <a:pt x="320" y="2476"/>
                    <a:pt x="320" y="2476"/>
                    <a:pt x="320" y="2476"/>
                  </a:cubicBezTo>
                  <a:cubicBezTo>
                    <a:pt x="320" y="2480"/>
                    <a:pt x="320" y="2480"/>
                    <a:pt x="320" y="2480"/>
                  </a:cubicBezTo>
                  <a:cubicBezTo>
                    <a:pt x="327" y="2484"/>
                    <a:pt x="327" y="2484"/>
                    <a:pt x="327" y="2484"/>
                  </a:cubicBezTo>
                  <a:cubicBezTo>
                    <a:pt x="361" y="2478"/>
                    <a:pt x="361" y="2478"/>
                    <a:pt x="361" y="2478"/>
                  </a:cubicBezTo>
                  <a:cubicBezTo>
                    <a:pt x="381" y="2448"/>
                    <a:pt x="381" y="2448"/>
                    <a:pt x="381" y="2448"/>
                  </a:cubicBezTo>
                  <a:cubicBezTo>
                    <a:pt x="397" y="2434"/>
                    <a:pt x="397" y="2434"/>
                    <a:pt x="397" y="2434"/>
                  </a:cubicBezTo>
                  <a:cubicBezTo>
                    <a:pt x="397" y="2434"/>
                    <a:pt x="401" y="2415"/>
                    <a:pt x="409" y="2419"/>
                  </a:cubicBezTo>
                  <a:cubicBezTo>
                    <a:pt x="420" y="2424"/>
                    <a:pt x="412" y="2435"/>
                    <a:pt x="412" y="2435"/>
                  </a:cubicBezTo>
                  <a:cubicBezTo>
                    <a:pt x="421" y="2485"/>
                    <a:pt x="421" y="2485"/>
                    <a:pt x="421" y="2485"/>
                  </a:cubicBezTo>
                  <a:cubicBezTo>
                    <a:pt x="395" y="2464"/>
                    <a:pt x="395" y="2464"/>
                    <a:pt x="395" y="2464"/>
                  </a:cubicBezTo>
                  <a:cubicBezTo>
                    <a:pt x="391" y="2468"/>
                    <a:pt x="391" y="2468"/>
                    <a:pt x="391" y="2468"/>
                  </a:cubicBezTo>
                  <a:cubicBezTo>
                    <a:pt x="416" y="2500"/>
                    <a:pt x="416" y="2500"/>
                    <a:pt x="416" y="2500"/>
                  </a:cubicBezTo>
                  <a:cubicBezTo>
                    <a:pt x="434" y="2508"/>
                    <a:pt x="434" y="2508"/>
                    <a:pt x="434" y="2508"/>
                  </a:cubicBezTo>
                  <a:cubicBezTo>
                    <a:pt x="467" y="2537"/>
                    <a:pt x="467" y="2537"/>
                    <a:pt x="467" y="2537"/>
                  </a:cubicBezTo>
                  <a:cubicBezTo>
                    <a:pt x="467" y="2537"/>
                    <a:pt x="481" y="2545"/>
                    <a:pt x="512" y="2535"/>
                  </a:cubicBezTo>
                  <a:cubicBezTo>
                    <a:pt x="539" y="2521"/>
                    <a:pt x="554" y="2506"/>
                    <a:pt x="572" y="2519"/>
                  </a:cubicBezTo>
                  <a:cubicBezTo>
                    <a:pt x="590" y="2535"/>
                    <a:pt x="593" y="2550"/>
                    <a:pt x="593" y="2550"/>
                  </a:cubicBezTo>
                  <a:cubicBezTo>
                    <a:pt x="623" y="2556"/>
                    <a:pt x="623" y="2556"/>
                    <a:pt x="623" y="2556"/>
                  </a:cubicBezTo>
                  <a:cubicBezTo>
                    <a:pt x="614" y="2582"/>
                    <a:pt x="614" y="2582"/>
                    <a:pt x="614" y="2582"/>
                  </a:cubicBezTo>
                  <a:cubicBezTo>
                    <a:pt x="503" y="2569"/>
                    <a:pt x="503" y="2569"/>
                    <a:pt x="503" y="2569"/>
                  </a:cubicBezTo>
                  <a:cubicBezTo>
                    <a:pt x="483" y="2587"/>
                    <a:pt x="483" y="2587"/>
                    <a:pt x="483" y="2587"/>
                  </a:cubicBezTo>
                  <a:cubicBezTo>
                    <a:pt x="483" y="2587"/>
                    <a:pt x="512" y="2611"/>
                    <a:pt x="485" y="2622"/>
                  </a:cubicBezTo>
                  <a:cubicBezTo>
                    <a:pt x="459" y="2632"/>
                    <a:pt x="437" y="2619"/>
                    <a:pt x="437" y="2619"/>
                  </a:cubicBezTo>
                  <a:cubicBezTo>
                    <a:pt x="418" y="2630"/>
                    <a:pt x="418" y="2630"/>
                    <a:pt x="418" y="2630"/>
                  </a:cubicBezTo>
                  <a:cubicBezTo>
                    <a:pt x="418" y="2630"/>
                    <a:pt x="443" y="2654"/>
                    <a:pt x="424" y="2661"/>
                  </a:cubicBezTo>
                  <a:cubicBezTo>
                    <a:pt x="405" y="2664"/>
                    <a:pt x="391" y="2636"/>
                    <a:pt x="391" y="2636"/>
                  </a:cubicBezTo>
                  <a:cubicBezTo>
                    <a:pt x="383" y="2647"/>
                    <a:pt x="383" y="2647"/>
                    <a:pt x="383" y="2647"/>
                  </a:cubicBezTo>
                  <a:cubicBezTo>
                    <a:pt x="382" y="2667"/>
                    <a:pt x="382" y="2667"/>
                    <a:pt x="382" y="2667"/>
                  </a:cubicBezTo>
                  <a:cubicBezTo>
                    <a:pt x="400" y="2686"/>
                    <a:pt x="400" y="2686"/>
                    <a:pt x="400" y="2686"/>
                  </a:cubicBezTo>
                  <a:cubicBezTo>
                    <a:pt x="395" y="2713"/>
                    <a:pt x="395" y="2713"/>
                    <a:pt x="395" y="2713"/>
                  </a:cubicBezTo>
                  <a:cubicBezTo>
                    <a:pt x="417" y="2733"/>
                    <a:pt x="417" y="2733"/>
                    <a:pt x="417" y="2733"/>
                  </a:cubicBezTo>
                  <a:cubicBezTo>
                    <a:pt x="417" y="2733"/>
                    <a:pt x="394" y="2744"/>
                    <a:pt x="393" y="2751"/>
                  </a:cubicBezTo>
                  <a:cubicBezTo>
                    <a:pt x="393" y="2755"/>
                    <a:pt x="400" y="2763"/>
                    <a:pt x="400" y="2763"/>
                  </a:cubicBezTo>
                  <a:cubicBezTo>
                    <a:pt x="386" y="2820"/>
                    <a:pt x="386" y="2820"/>
                    <a:pt x="386" y="2820"/>
                  </a:cubicBezTo>
                  <a:cubicBezTo>
                    <a:pt x="386" y="2820"/>
                    <a:pt x="370" y="2853"/>
                    <a:pt x="366" y="2861"/>
                  </a:cubicBezTo>
                  <a:cubicBezTo>
                    <a:pt x="358" y="2868"/>
                    <a:pt x="346" y="2879"/>
                    <a:pt x="346" y="2879"/>
                  </a:cubicBezTo>
                  <a:cubicBezTo>
                    <a:pt x="346" y="2879"/>
                    <a:pt x="363" y="2922"/>
                    <a:pt x="373" y="2945"/>
                  </a:cubicBezTo>
                  <a:cubicBezTo>
                    <a:pt x="383" y="2969"/>
                    <a:pt x="385" y="3007"/>
                    <a:pt x="385" y="3007"/>
                  </a:cubicBezTo>
                  <a:cubicBezTo>
                    <a:pt x="385" y="3007"/>
                    <a:pt x="404" y="3019"/>
                    <a:pt x="403" y="3031"/>
                  </a:cubicBezTo>
                  <a:cubicBezTo>
                    <a:pt x="406" y="3046"/>
                    <a:pt x="405" y="3058"/>
                    <a:pt x="405" y="3058"/>
                  </a:cubicBezTo>
                  <a:cubicBezTo>
                    <a:pt x="405" y="3058"/>
                    <a:pt x="438" y="3078"/>
                    <a:pt x="438" y="3086"/>
                  </a:cubicBezTo>
                  <a:cubicBezTo>
                    <a:pt x="434" y="3094"/>
                    <a:pt x="404" y="3100"/>
                    <a:pt x="404" y="3100"/>
                  </a:cubicBezTo>
                  <a:cubicBezTo>
                    <a:pt x="404" y="3100"/>
                    <a:pt x="410" y="3115"/>
                    <a:pt x="410" y="3123"/>
                  </a:cubicBezTo>
                  <a:cubicBezTo>
                    <a:pt x="406" y="3130"/>
                    <a:pt x="395" y="3130"/>
                    <a:pt x="395" y="3130"/>
                  </a:cubicBezTo>
                  <a:cubicBezTo>
                    <a:pt x="390" y="3153"/>
                    <a:pt x="390" y="3153"/>
                    <a:pt x="390" y="3153"/>
                  </a:cubicBezTo>
                  <a:cubicBezTo>
                    <a:pt x="393" y="3168"/>
                    <a:pt x="393" y="3168"/>
                    <a:pt x="393" y="3168"/>
                  </a:cubicBezTo>
                  <a:cubicBezTo>
                    <a:pt x="404" y="3165"/>
                    <a:pt x="416" y="3165"/>
                    <a:pt x="416" y="3165"/>
                  </a:cubicBezTo>
                  <a:cubicBezTo>
                    <a:pt x="422" y="3189"/>
                    <a:pt x="422" y="3189"/>
                    <a:pt x="422" y="3189"/>
                  </a:cubicBezTo>
                  <a:cubicBezTo>
                    <a:pt x="422" y="3189"/>
                    <a:pt x="448" y="3194"/>
                    <a:pt x="455" y="3198"/>
                  </a:cubicBezTo>
                  <a:cubicBezTo>
                    <a:pt x="463" y="3202"/>
                    <a:pt x="473" y="3214"/>
                    <a:pt x="473" y="3214"/>
                  </a:cubicBezTo>
                  <a:cubicBezTo>
                    <a:pt x="471" y="3252"/>
                    <a:pt x="471" y="3252"/>
                    <a:pt x="471" y="3252"/>
                  </a:cubicBezTo>
                  <a:cubicBezTo>
                    <a:pt x="460" y="3267"/>
                    <a:pt x="460" y="3267"/>
                    <a:pt x="460" y="3267"/>
                  </a:cubicBezTo>
                  <a:cubicBezTo>
                    <a:pt x="466" y="3282"/>
                    <a:pt x="466" y="3282"/>
                    <a:pt x="466" y="3282"/>
                  </a:cubicBezTo>
                  <a:cubicBezTo>
                    <a:pt x="457" y="3320"/>
                    <a:pt x="457" y="3320"/>
                    <a:pt x="457" y="3320"/>
                  </a:cubicBezTo>
                  <a:cubicBezTo>
                    <a:pt x="457" y="3320"/>
                    <a:pt x="476" y="3310"/>
                    <a:pt x="487" y="3310"/>
                  </a:cubicBezTo>
                  <a:cubicBezTo>
                    <a:pt x="495" y="3311"/>
                    <a:pt x="502" y="3322"/>
                    <a:pt x="502" y="3322"/>
                  </a:cubicBezTo>
                  <a:cubicBezTo>
                    <a:pt x="494" y="3341"/>
                    <a:pt x="494" y="3341"/>
                    <a:pt x="494" y="3341"/>
                  </a:cubicBezTo>
                  <a:cubicBezTo>
                    <a:pt x="519" y="3350"/>
                    <a:pt x="519" y="3350"/>
                    <a:pt x="519" y="3350"/>
                  </a:cubicBezTo>
                  <a:cubicBezTo>
                    <a:pt x="522" y="3365"/>
                    <a:pt x="522" y="3365"/>
                    <a:pt x="522" y="3365"/>
                  </a:cubicBezTo>
                  <a:cubicBezTo>
                    <a:pt x="533" y="3370"/>
                    <a:pt x="533" y="3370"/>
                    <a:pt x="533" y="3370"/>
                  </a:cubicBezTo>
                  <a:cubicBezTo>
                    <a:pt x="543" y="3405"/>
                    <a:pt x="543" y="3405"/>
                    <a:pt x="543" y="3405"/>
                  </a:cubicBezTo>
                  <a:cubicBezTo>
                    <a:pt x="550" y="3424"/>
                    <a:pt x="550" y="3424"/>
                    <a:pt x="550" y="3424"/>
                  </a:cubicBezTo>
                  <a:cubicBezTo>
                    <a:pt x="557" y="3428"/>
                    <a:pt x="557" y="3428"/>
                    <a:pt x="557" y="3428"/>
                  </a:cubicBezTo>
                  <a:cubicBezTo>
                    <a:pt x="557" y="3428"/>
                    <a:pt x="559" y="3455"/>
                    <a:pt x="551" y="3470"/>
                  </a:cubicBezTo>
                  <a:cubicBezTo>
                    <a:pt x="550" y="3471"/>
                    <a:pt x="549" y="3472"/>
                    <a:pt x="547" y="3473"/>
                  </a:cubicBezTo>
                  <a:cubicBezTo>
                    <a:pt x="547" y="3474"/>
                    <a:pt x="547" y="3474"/>
                    <a:pt x="547" y="3474"/>
                  </a:cubicBezTo>
                  <a:cubicBezTo>
                    <a:pt x="555" y="3474"/>
                    <a:pt x="562" y="3478"/>
                    <a:pt x="570" y="3479"/>
                  </a:cubicBezTo>
                  <a:cubicBezTo>
                    <a:pt x="581" y="3479"/>
                    <a:pt x="604" y="3465"/>
                    <a:pt x="622" y="3470"/>
                  </a:cubicBezTo>
                  <a:cubicBezTo>
                    <a:pt x="641" y="3474"/>
                    <a:pt x="613" y="3500"/>
                    <a:pt x="636" y="3505"/>
                  </a:cubicBezTo>
                  <a:cubicBezTo>
                    <a:pt x="654" y="3509"/>
                    <a:pt x="652" y="3486"/>
                    <a:pt x="659" y="3483"/>
                  </a:cubicBezTo>
                  <a:cubicBezTo>
                    <a:pt x="663" y="3475"/>
                    <a:pt x="712" y="3470"/>
                    <a:pt x="730" y="3486"/>
                  </a:cubicBezTo>
                  <a:cubicBezTo>
                    <a:pt x="748" y="3502"/>
                    <a:pt x="705" y="3535"/>
                    <a:pt x="743" y="3540"/>
                  </a:cubicBezTo>
                  <a:cubicBezTo>
                    <a:pt x="776" y="3542"/>
                    <a:pt x="755" y="3514"/>
                    <a:pt x="755" y="3514"/>
                  </a:cubicBezTo>
                  <a:cubicBezTo>
                    <a:pt x="755" y="3514"/>
                    <a:pt x="778" y="3508"/>
                    <a:pt x="804" y="3497"/>
                  </a:cubicBezTo>
                  <a:cubicBezTo>
                    <a:pt x="827" y="3487"/>
                    <a:pt x="853" y="3488"/>
                    <a:pt x="871" y="3505"/>
                  </a:cubicBezTo>
                  <a:cubicBezTo>
                    <a:pt x="893" y="3517"/>
                    <a:pt x="913" y="3506"/>
                    <a:pt x="934" y="3530"/>
                  </a:cubicBezTo>
                  <a:cubicBezTo>
                    <a:pt x="959" y="3555"/>
                    <a:pt x="928" y="3587"/>
                    <a:pt x="928" y="3587"/>
                  </a:cubicBezTo>
                  <a:cubicBezTo>
                    <a:pt x="966" y="3647"/>
                    <a:pt x="966" y="3647"/>
                    <a:pt x="966" y="3647"/>
                  </a:cubicBezTo>
                  <a:cubicBezTo>
                    <a:pt x="956" y="3711"/>
                    <a:pt x="956" y="3711"/>
                    <a:pt x="956" y="3711"/>
                  </a:cubicBezTo>
                  <a:cubicBezTo>
                    <a:pt x="956" y="3711"/>
                    <a:pt x="996" y="3721"/>
                    <a:pt x="1018" y="3733"/>
                  </a:cubicBezTo>
                  <a:cubicBezTo>
                    <a:pt x="1040" y="3746"/>
                    <a:pt x="1009" y="3771"/>
                    <a:pt x="1009" y="3771"/>
                  </a:cubicBezTo>
                  <a:cubicBezTo>
                    <a:pt x="1035" y="3780"/>
                    <a:pt x="1035" y="3780"/>
                    <a:pt x="1035" y="3780"/>
                  </a:cubicBezTo>
                  <a:cubicBezTo>
                    <a:pt x="1035" y="3780"/>
                    <a:pt x="1038" y="3795"/>
                    <a:pt x="1045" y="3811"/>
                  </a:cubicBezTo>
                  <a:cubicBezTo>
                    <a:pt x="1048" y="3827"/>
                    <a:pt x="1111" y="3833"/>
                    <a:pt x="1111" y="3833"/>
                  </a:cubicBezTo>
                  <a:cubicBezTo>
                    <a:pt x="1111" y="3833"/>
                    <a:pt x="1129" y="3838"/>
                    <a:pt x="1140" y="3850"/>
                  </a:cubicBezTo>
                  <a:cubicBezTo>
                    <a:pt x="1151" y="3862"/>
                    <a:pt x="1141" y="3907"/>
                    <a:pt x="1141" y="3907"/>
                  </a:cubicBezTo>
                  <a:cubicBezTo>
                    <a:pt x="1186" y="3898"/>
                    <a:pt x="1186" y="3898"/>
                    <a:pt x="1186" y="3898"/>
                  </a:cubicBezTo>
                  <a:cubicBezTo>
                    <a:pt x="1242" y="3905"/>
                    <a:pt x="1242" y="3905"/>
                    <a:pt x="1242" y="3905"/>
                  </a:cubicBezTo>
                  <a:cubicBezTo>
                    <a:pt x="1226" y="3931"/>
                    <a:pt x="1226" y="3931"/>
                    <a:pt x="1226" y="3931"/>
                  </a:cubicBezTo>
                  <a:cubicBezTo>
                    <a:pt x="1292" y="3964"/>
                    <a:pt x="1292" y="3964"/>
                    <a:pt x="1292" y="3964"/>
                  </a:cubicBezTo>
                  <a:cubicBezTo>
                    <a:pt x="1295" y="3984"/>
                    <a:pt x="1295" y="3984"/>
                    <a:pt x="1295" y="3984"/>
                  </a:cubicBezTo>
                  <a:cubicBezTo>
                    <a:pt x="1257" y="3997"/>
                    <a:pt x="1257" y="3997"/>
                    <a:pt x="1257" y="3997"/>
                  </a:cubicBezTo>
                  <a:cubicBezTo>
                    <a:pt x="1263" y="4017"/>
                    <a:pt x="1263" y="4017"/>
                    <a:pt x="1263" y="4017"/>
                  </a:cubicBezTo>
                  <a:cubicBezTo>
                    <a:pt x="1263" y="4017"/>
                    <a:pt x="1251" y="4043"/>
                    <a:pt x="1220" y="4057"/>
                  </a:cubicBezTo>
                  <a:cubicBezTo>
                    <a:pt x="1186" y="4074"/>
                    <a:pt x="1157" y="4046"/>
                    <a:pt x="1157" y="4046"/>
                  </a:cubicBezTo>
                  <a:cubicBezTo>
                    <a:pt x="1116" y="4055"/>
                    <a:pt x="1116" y="4055"/>
                    <a:pt x="1116" y="4055"/>
                  </a:cubicBezTo>
                  <a:cubicBezTo>
                    <a:pt x="1118" y="4082"/>
                    <a:pt x="1118" y="4082"/>
                    <a:pt x="1118" y="4082"/>
                  </a:cubicBezTo>
                  <a:cubicBezTo>
                    <a:pt x="1109" y="4109"/>
                    <a:pt x="1109" y="4109"/>
                    <a:pt x="1109" y="4109"/>
                  </a:cubicBezTo>
                  <a:cubicBezTo>
                    <a:pt x="1109" y="4109"/>
                    <a:pt x="1135" y="4118"/>
                    <a:pt x="1153" y="4134"/>
                  </a:cubicBezTo>
                  <a:cubicBezTo>
                    <a:pt x="1175" y="4154"/>
                    <a:pt x="1166" y="4176"/>
                    <a:pt x="1166" y="4176"/>
                  </a:cubicBezTo>
                  <a:cubicBezTo>
                    <a:pt x="1166" y="4176"/>
                    <a:pt x="1174" y="4181"/>
                    <a:pt x="1180" y="4192"/>
                  </a:cubicBezTo>
                  <a:cubicBezTo>
                    <a:pt x="1191" y="4208"/>
                    <a:pt x="1193" y="4250"/>
                    <a:pt x="1193" y="4250"/>
                  </a:cubicBezTo>
                  <a:cubicBezTo>
                    <a:pt x="1207" y="4262"/>
                    <a:pt x="1207" y="4262"/>
                    <a:pt x="1207" y="4262"/>
                  </a:cubicBezTo>
                  <a:cubicBezTo>
                    <a:pt x="1218" y="4263"/>
                    <a:pt x="1244" y="4268"/>
                    <a:pt x="1256" y="4257"/>
                  </a:cubicBezTo>
                  <a:cubicBezTo>
                    <a:pt x="1275" y="4247"/>
                    <a:pt x="1274" y="4193"/>
                    <a:pt x="1274" y="4193"/>
                  </a:cubicBezTo>
                  <a:cubicBezTo>
                    <a:pt x="1337" y="4196"/>
                    <a:pt x="1337" y="4196"/>
                    <a:pt x="1337" y="4196"/>
                  </a:cubicBezTo>
                  <a:cubicBezTo>
                    <a:pt x="1349" y="4197"/>
                    <a:pt x="1349" y="4197"/>
                    <a:pt x="1349" y="4197"/>
                  </a:cubicBezTo>
                  <a:cubicBezTo>
                    <a:pt x="1364" y="4193"/>
                    <a:pt x="1388" y="4153"/>
                    <a:pt x="1388" y="4153"/>
                  </a:cubicBezTo>
                  <a:cubicBezTo>
                    <a:pt x="1433" y="4155"/>
                    <a:pt x="1433" y="4155"/>
                    <a:pt x="1433" y="4155"/>
                  </a:cubicBezTo>
                  <a:cubicBezTo>
                    <a:pt x="1433" y="4155"/>
                    <a:pt x="1434" y="4136"/>
                    <a:pt x="1460" y="4133"/>
                  </a:cubicBezTo>
                  <a:cubicBezTo>
                    <a:pt x="1490" y="4134"/>
                    <a:pt x="1485" y="4153"/>
                    <a:pt x="1485" y="4153"/>
                  </a:cubicBezTo>
                  <a:cubicBezTo>
                    <a:pt x="1515" y="4159"/>
                    <a:pt x="1515" y="4159"/>
                    <a:pt x="1515" y="4159"/>
                  </a:cubicBezTo>
                  <a:cubicBezTo>
                    <a:pt x="1515" y="4159"/>
                    <a:pt x="1514" y="4185"/>
                    <a:pt x="1528" y="4205"/>
                  </a:cubicBezTo>
                  <a:cubicBezTo>
                    <a:pt x="1542" y="4225"/>
                    <a:pt x="1583" y="4231"/>
                    <a:pt x="1593" y="4246"/>
                  </a:cubicBezTo>
                  <a:cubicBezTo>
                    <a:pt x="1604" y="4266"/>
                    <a:pt x="1539" y="4278"/>
                    <a:pt x="1539" y="4278"/>
                  </a:cubicBezTo>
                  <a:cubicBezTo>
                    <a:pt x="1539" y="4278"/>
                    <a:pt x="1551" y="4283"/>
                    <a:pt x="1565" y="4299"/>
                  </a:cubicBezTo>
                  <a:cubicBezTo>
                    <a:pt x="1583" y="4311"/>
                    <a:pt x="1574" y="4337"/>
                    <a:pt x="1574" y="4337"/>
                  </a:cubicBezTo>
                  <a:cubicBezTo>
                    <a:pt x="1593" y="4338"/>
                    <a:pt x="1593" y="4338"/>
                    <a:pt x="1593" y="4338"/>
                  </a:cubicBezTo>
                  <a:cubicBezTo>
                    <a:pt x="1588" y="4365"/>
                    <a:pt x="1588" y="4365"/>
                    <a:pt x="1588" y="4365"/>
                  </a:cubicBezTo>
                  <a:cubicBezTo>
                    <a:pt x="1637" y="4356"/>
                    <a:pt x="1637" y="4356"/>
                    <a:pt x="1637" y="4356"/>
                  </a:cubicBezTo>
                  <a:cubicBezTo>
                    <a:pt x="1659" y="4372"/>
                    <a:pt x="1659" y="4372"/>
                    <a:pt x="1659" y="4372"/>
                  </a:cubicBezTo>
                  <a:cubicBezTo>
                    <a:pt x="1659" y="4372"/>
                    <a:pt x="1694" y="4335"/>
                    <a:pt x="1713" y="4336"/>
                  </a:cubicBezTo>
                  <a:cubicBezTo>
                    <a:pt x="1731" y="4337"/>
                    <a:pt x="1730" y="4372"/>
                    <a:pt x="1730" y="4372"/>
                  </a:cubicBezTo>
                  <a:cubicBezTo>
                    <a:pt x="1749" y="4357"/>
                    <a:pt x="1749" y="4357"/>
                    <a:pt x="1749" y="4357"/>
                  </a:cubicBezTo>
                  <a:cubicBezTo>
                    <a:pt x="1749" y="4357"/>
                    <a:pt x="1764" y="4362"/>
                    <a:pt x="1768" y="4362"/>
                  </a:cubicBezTo>
                  <a:cubicBezTo>
                    <a:pt x="1771" y="4362"/>
                    <a:pt x="1759" y="4388"/>
                    <a:pt x="1759" y="4388"/>
                  </a:cubicBezTo>
                  <a:cubicBezTo>
                    <a:pt x="1801" y="4448"/>
                    <a:pt x="1801" y="4448"/>
                    <a:pt x="1801" y="4448"/>
                  </a:cubicBezTo>
                  <a:cubicBezTo>
                    <a:pt x="1793" y="4466"/>
                    <a:pt x="1793" y="4466"/>
                    <a:pt x="1793" y="4466"/>
                  </a:cubicBezTo>
                  <a:cubicBezTo>
                    <a:pt x="1793" y="4466"/>
                    <a:pt x="1847" y="4511"/>
                    <a:pt x="1866" y="4497"/>
                  </a:cubicBezTo>
                  <a:cubicBezTo>
                    <a:pt x="1889" y="4482"/>
                    <a:pt x="1893" y="4475"/>
                    <a:pt x="1912" y="4472"/>
                  </a:cubicBezTo>
                  <a:cubicBezTo>
                    <a:pt x="1931" y="4469"/>
                    <a:pt x="1930" y="4496"/>
                    <a:pt x="1941" y="4496"/>
                  </a:cubicBezTo>
                  <a:cubicBezTo>
                    <a:pt x="1952" y="4497"/>
                    <a:pt x="1953" y="4482"/>
                    <a:pt x="1953" y="4482"/>
                  </a:cubicBezTo>
                  <a:cubicBezTo>
                    <a:pt x="1975" y="4483"/>
                    <a:pt x="1975" y="4483"/>
                    <a:pt x="1975" y="4483"/>
                  </a:cubicBezTo>
                  <a:cubicBezTo>
                    <a:pt x="1978" y="4502"/>
                    <a:pt x="1978" y="4502"/>
                    <a:pt x="1978" y="4502"/>
                  </a:cubicBezTo>
                  <a:cubicBezTo>
                    <a:pt x="1997" y="4507"/>
                    <a:pt x="1997" y="4507"/>
                    <a:pt x="1997" y="4507"/>
                  </a:cubicBezTo>
                  <a:cubicBezTo>
                    <a:pt x="1997" y="4507"/>
                    <a:pt x="2009" y="4484"/>
                    <a:pt x="2013" y="4469"/>
                  </a:cubicBezTo>
                  <a:cubicBezTo>
                    <a:pt x="2018" y="4458"/>
                    <a:pt x="2059" y="4448"/>
                    <a:pt x="2059" y="4448"/>
                  </a:cubicBezTo>
                  <a:cubicBezTo>
                    <a:pt x="2095" y="4408"/>
                    <a:pt x="2095" y="4408"/>
                    <a:pt x="2095" y="4408"/>
                  </a:cubicBezTo>
                  <a:cubicBezTo>
                    <a:pt x="2109" y="4428"/>
                    <a:pt x="2109" y="4428"/>
                    <a:pt x="2109" y="4428"/>
                  </a:cubicBezTo>
                  <a:cubicBezTo>
                    <a:pt x="2127" y="4433"/>
                    <a:pt x="2127" y="4433"/>
                    <a:pt x="2127" y="4433"/>
                  </a:cubicBezTo>
                  <a:cubicBezTo>
                    <a:pt x="2130" y="4448"/>
                    <a:pt x="2130" y="4448"/>
                    <a:pt x="2130" y="4448"/>
                  </a:cubicBezTo>
                  <a:cubicBezTo>
                    <a:pt x="2162" y="4484"/>
                    <a:pt x="2162" y="4484"/>
                    <a:pt x="2162" y="4484"/>
                  </a:cubicBezTo>
                  <a:cubicBezTo>
                    <a:pt x="2196" y="4486"/>
                    <a:pt x="2196" y="4486"/>
                    <a:pt x="2196" y="4486"/>
                  </a:cubicBezTo>
                  <a:cubicBezTo>
                    <a:pt x="2214" y="4498"/>
                    <a:pt x="2214" y="4498"/>
                    <a:pt x="2214" y="4498"/>
                  </a:cubicBezTo>
                  <a:cubicBezTo>
                    <a:pt x="2226" y="4487"/>
                    <a:pt x="2226" y="4487"/>
                    <a:pt x="2226" y="4487"/>
                  </a:cubicBezTo>
                  <a:cubicBezTo>
                    <a:pt x="2227" y="4453"/>
                    <a:pt x="2227" y="4453"/>
                    <a:pt x="2227" y="4453"/>
                  </a:cubicBezTo>
                  <a:cubicBezTo>
                    <a:pt x="2279" y="4470"/>
                    <a:pt x="2279" y="4470"/>
                    <a:pt x="2279" y="4470"/>
                  </a:cubicBezTo>
                  <a:cubicBezTo>
                    <a:pt x="2295" y="4452"/>
                    <a:pt x="2295" y="4452"/>
                    <a:pt x="2295" y="4452"/>
                  </a:cubicBezTo>
                  <a:cubicBezTo>
                    <a:pt x="2328" y="4473"/>
                    <a:pt x="2328" y="4473"/>
                    <a:pt x="2328" y="4473"/>
                  </a:cubicBezTo>
                  <a:cubicBezTo>
                    <a:pt x="2357" y="4474"/>
                    <a:pt x="2357" y="4474"/>
                    <a:pt x="2357" y="4474"/>
                  </a:cubicBezTo>
                  <a:cubicBezTo>
                    <a:pt x="2362" y="4448"/>
                    <a:pt x="2362" y="4448"/>
                    <a:pt x="2362" y="4448"/>
                  </a:cubicBezTo>
                  <a:cubicBezTo>
                    <a:pt x="2381" y="4445"/>
                    <a:pt x="2381" y="4445"/>
                    <a:pt x="2381" y="4445"/>
                  </a:cubicBezTo>
                  <a:cubicBezTo>
                    <a:pt x="2381" y="4445"/>
                    <a:pt x="2392" y="4460"/>
                    <a:pt x="2395" y="4468"/>
                  </a:cubicBezTo>
                  <a:cubicBezTo>
                    <a:pt x="2399" y="4476"/>
                    <a:pt x="2417" y="4473"/>
                    <a:pt x="2417" y="4473"/>
                  </a:cubicBezTo>
                  <a:cubicBezTo>
                    <a:pt x="2422" y="4462"/>
                    <a:pt x="2422" y="4462"/>
                    <a:pt x="2422" y="4462"/>
                  </a:cubicBezTo>
                  <a:cubicBezTo>
                    <a:pt x="2448" y="4463"/>
                    <a:pt x="2448" y="4463"/>
                    <a:pt x="2448" y="4463"/>
                  </a:cubicBezTo>
                  <a:cubicBezTo>
                    <a:pt x="2448" y="4463"/>
                    <a:pt x="2455" y="4475"/>
                    <a:pt x="2469" y="4483"/>
                  </a:cubicBezTo>
                  <a:cubicBezTo>
                    <a:pt x="2484" y="4492"/>
                    <a:pt x="2507" y="4485"/>
                    <a:pt x="2507" y="4485"/>
                  </a:cubicBezTo>
                  <a:cubicBezTo>
                    <a:pt x="2515" y="4463"/>
                    <a:pt x="2515" y="4463"/>
                    <a:pt x="2515" y="4463"/>
                  </a:cubicBezTo>
                  <a:cubicBezTo>
                    <a:pt x="2534" y="4463"/>
                    <a:pt x="2534" y="4463"/>
                    <a:pt x="2534" y="4463"/>
                  </a:cubicBezTo>
                  <a:cubicBezTo>
                    <a:pt x="2532" y="4502"/>
                    <a:pt x="2532" y="4502"/>
                    <a:pt x="2532" y="4502"/>
                  </a:cubicBezTo>
                  <a:cubicBezTo>
                    <a:pt x="2532" y="4502"/>
                    <a:pt x="2554" y="4514"/>
                    <a:pt x="2564" y="4545"/>
                  </a:cubicBezTo>
                  <a:cubicBezTo>
                    <a:pt x="2570" y="4576"/>
                    <a:pt x="2523" y="4608"/>
                    <a:pt x="2523" y="4608"/>
                  </a:cubicBezTo>
                  <a:cubicBezTo>
                    <a:pt x="2522" y="4631"/>
                    <a:pt x="2522" y="4631"/>
                    <a:pt x="2522" y="4631"/>
                  </a:cubicBezTo>
                  <a:cubicBezTo>
                    <a:pt x="2582" y="4630"/>
                    <a:pt x="2582" y="4630"/>
                    <a:pt x="2582" y="4630"/>
                  </a:cubicBezTo>
                  <a:cubicBezTo>
                    <a:pt x="2582" y="4645"/>
                    <a:pt x="2582" y="4645"/>
                    <a:pt x="2582" y="4645"/>
                  </a:cubicBezTo>
                  <a:cubicBezTo>
                    <a:pt x="2547" y="4655"/>
                    <a:pt x="2547" y="4655"/>
                    <a:pt x="2547" y="4655"/>
                  </a:cubicBezTo>
                  <a:cubicBezTo>
                    <a:pt x="2545" y="4709"/>
                    <a:pt x="2545" y="4709"/>
                    <a:pt x="2545" y="4709"/>
                  </a:cubicBezTo>
                  <a:cubicBezTo>
                    <a:pt x="2545" y="4709"/>
                    <a:pt x="2568" y="4706"/>
                    <a:pt x="2589" y="4722"/>
                  </a:cubicBezTo>
                  <a:cubicBezTo>
                    <a:pt x="2615" y="4739"/>
                    <a:pt x="2599" y="4765"/>
                    <a:pt x="2599" y="4765"/>
                  </a:cubicBezTo>
                  <a:cubicBezTo>
                    <a:pt x="2617" y="4770"/>
                    <a:pt x="2617" y="4770"/>
                    <a:pt x="2617" y="4770"/>
                  </a:cubicBezTo>
                  <a:cubicBezTo>
                    <a:pt x="2619" y="4819"/>
                    <a:pt x="2619" y="4819"/>
                    <a:pt x="2619" y="4819"/>
                  </a:cubicBezTo>
                  <a:cubicBezTo>
                    <a:pt x="2607" y="4830"/>
                    <a:pt x="2607" y="4830"/>
                    <a:pt x="2607" y="4830"/>
                  </a:cubicBezTo>
                  <a:cubicBezTo>
                    <a:pt x="2607" y="4830"/>
                    <a:pt x="2625" y="4846"/>
                    <a:pt x="2624" y="4869"/>
                  </a:cubicBezTo>
                  <a:cubicBezTo>
                    <a:pt x="2626" y="4892"/>
                    <a:pt x="2529" y="4899"/>
                    <a:pt x="2502" y="4906"/>
                  </a:cubicBezTo>
                  <a:cubicBezTo>
                    <a:pt x="2476" y="4916"/>
                    <a:pt x="2479" y="4931"/>
                    <a:pt x="2482" y="4947"/>
                  </a:cubicBezTo>
                  <a:cubicBezTo>
                    <a:pt x="2481" y="4958"/>
                    <a:pt x="2462" y="4969"/>
                    <a:pt x="2439" y="4979"/>
                  </a:cubicBezTo>
                  <a:cubicBezTo>
                    <a:pt x="2416" y="4989"/>
                    <a:pt x="2414" y="5035"/>
                    <a:pt x="2428" y="5059"/>
                  </a:cubicBezTo>
                  <a:cubicBezTo>
                    <a:pt x="2437" y="5077"/>
                    <a:pt x="2444" y="5091"/>
                    <a:pt x="2444" y="5102"/>
                  </a:cubicBezTo>
                  <a:cubicBezTo>
                    <a:pt x="2445" y="5103"/>
                    <a:pt x="2445" y="5104"/>
                    <a:pt x="2445" y="5105"/>
                  </a:cubicBezTo>
                  <a:cubicBezTo>
                    <a:pt x="2505" y="5093"/>
                    <a:pt x="2505" y="5093"/>
                    <a:pt x="2505" y="5093"/>
                  </a:cubicBezTo>
                  <a:cubicBezTo>
                    <a:pt x="2506" y="5063"/>
                    <a:pt x="2506" y="5063"/>
                    <a:pt x="2506" y="5063"/>
                  </a:cubicBezTo>
                  <a:cubicBezTo>
                    <a:pt x="2547" y="5065"/>
                    <a:pt x="2547" y="5065"/>
                    <a:pt x="2547" y="5065"/>
                  </a:cubicBezTo>
                  <a:cubicBezTo>
                    <a:pt x="2545" y="5045"/>
                    <a:pt x="2545" y="5045"/>
                    <a:pt x="2545" y="5045"/>
                  </a:cubicBezTo>
                  <a:cubicBezTo>
                    <a:pt x="2560" y="5027"/>
                    <a:pt x="2560" y="5027"/>
                    <a:pt x="2560" y="5027"/>
                  </a:cubicBezTo>
                  <a:cubicBezTo>
                    <a:pt x="2594" y="5028"/>
                    <a:pt x="2594" y="5028"/>
                    <a:pt x="2594" y="5028"/>
                  </a:cubicBezTo>
                  <a:cubicBezTo>
                    <a:pt x="2589" y="5047"/>
                    <a:pt x="2589" y="5047"/>
                    <a:pt x="2589" y="5047"/>
                  </a:cubicBezTo>
                  <a:cubicBezTo>
                    <a:pt x="2614" y="5083"/>
                    <a:pt x="2614" y="5083"/>
                    <a:pt x="2614" y="5083"/>
                  </a:cubicBezTo>
                  <a:cubicBezTo>
                    <a:pt x="2581" y="5078"/>
                    <a:pt x="2581" y="5078"/>
                    <a:pt x="2581" y="5078"/>
                  </a:cubicBezTo>
                  <a:cubicBezTo>
                    <a:pt x="2581" y="5078"/>
                    <a:pt x="2565" y="5100"/>
                    <a:pt x="2552" y="5134"/>
                  </a:cubicBezTo>
                  <a:cubicBezTo>
                    <a:pt x="2539" y="5167"/>
                    <a:pt x="2506" y="5154"/>
                    <a:pt x="2506" y="5154"/>
                  </a:cubicBezTo>
                  <a:cubicBezTo>
                    <a:pt x="2501" y="5181"/>
                    <a:pt x="2501" y="5181"/>
                    <a:pt x="2501" y="5181"/>
                  </a:cubicBezTo>
                  <a:cubicBezTo>
                    <a:pt x="2531" y="5178"/>
                    <a:pt x="2531" y="5178"/>
                    <a:pt x="2531" y="5178"/>
                  </a:cubicBezTo>
                  <a:cubicBezTo>
                    <a:pt x="2522" y="5201"/>
                    <a:pt x="2522" y="5201"/>
                    <a:pt x="2522" y="5201"/>
                  </a:cubicBezTo>
                  <a:cubicBezTo>
                    <a:pt x="2489" y="5199"/>
                    <a:pt x="2489" y="5199"/>
                    <a:pt x="2489" y="5199"/>
                  </a:cubicBezTo>
                  <a:cubicBezTo>
                    <a:pt x="2458" y="5229"/>
                    <a:pt x="2458" y="5229"/>
                    <a:pt x="2458" y="5229"/>
                  </a:cubicBezTo>
                  <a:cubicBezTo>
                    <a:pt x="2405" y="5226"/>
                    <a:pt x="2405" y="5226"/>
                    <a:pt x="2405" y="5226"/>
                  </a:cubicBezTo>
                  <a:cubicBezTo>
                    <a:pt x="2444" y="5289"/>
                    <a:pt x="2444" y="5289"/>
                    <a:pt x="2444" y="5289"/>
                  </a:cubicBezTo>
                  <a:cubicBezTo>
                    <a:pt x="2444" y="5289"/>
                    <a:pt x="2470" y="5275"/>
                    <a:pt x="2489" y="5276"/>
                  </a:cubicBezTo>
                  <a:cubicBezTo>
                    <a:pt x="2512" y="5277"/>
                    <a:pt x="2517" y="5312"/>
                    <a:pt x="2517" y="5312"/>
                  </a:cubicBezTo>
                  <a:cubicBezTo>
                    <a:pt x="2517" y="5312"/>
                    <a:pt x="2577" y="5307"/>
                    <a:pt x="2580" y="5334"/>
                  </a:cubicBezTo>
                  <a:cubicBezTo>
                    <a:pt x="2583" y="5357"/>
                    <a:pt x="2532" y="5328"/>
                    <a:pt x="2532" y="5328"/>
                  </a:cubicBezTo>
                  <a:cubicBezTo>
                    <a:pt x="2518" y="5377"/>
                    <a:pt x="2518" y="5377"/>
                    <a:pt x="2518" y="5377"/>
                  </a:cubicBezTo>
                  <a:cubicBezTo>
                    <a:pt x="2504" y="5349"/>
                    <a:pt x="2504" y="5349"/>
                    <a:pt x="2504" y="5349"/>
                  </a:cubicBezTo>
                  <a:cubicBezTo>
                    <a:pt x="2485" y="5360"/>
                    <a:pt x="2485" y="5360"/>
                    <a:pt x="2485" y="5360"/>
                  </a:cubicBezTo>
                  <a:cubicBezTo>
                    <a:pt x="2485" y="5360"/>
                    <a:pt x="2494" y="5418"/>
                    <a:pt x="2493" y="5433"/>
                  </a:cubicBezTo>
                  <a:cubicBezTo>
                    <a:pt x="2492" y="5448"/>
                    <a:pt x="2474" y="5447"/>
                    <a:pt x="2462" y="5462"/>
                  </a:cubicBezTo>
                  <a:cubicBezTo>
                    <a:pt x="2450" y="5473"/>
                    <a:pt x="2483" y="5501"/>
                    <a:pt x="2474" y="5520"/>
                  </a:cubicBezTo>
                  <a:cubicBezTo>
                    <a:pt x="2466" y="5543"/>
                    <a:pt x="2445" y="5584"/>
                    <a:pt x="2422" y="5586"/>
                  </a:cubicBezTo>
                  <a:cubicBezTo>
                    <a:pt x="2400" y="5585"/>
                    <a:pt x="2394" y="5554"/>
                    <a:pt x="2394" y="5554"/>
                  </a:cubicBezTo>
                  <a:cubicBezTo>
                    <a:pt x="2345" y="5556"/>
                    <a:pt x="2345" y="5556"/>
                    <a:pt x="2345" y="5556"/>
                  </a:cubicBezTo>
                  <a:cubicBezTo>
                    <a:pt x="2348" y="5575"/>
                    <a:pt x="2348" y="5575"/>
                    <a:pt x="2348" y="5575"/>
                  </a:cubicBezTo>
                  <a:cubicBezTo>
                    <a:pt x="2348" y="5575"/>
                    <a:pt x="2382" y="5581"/>
                    <a:pt x="2385" y="5588"/>
                  </a:cubicBezTo>
                  <a:cubicBezTo>
                    <a:pt x="2385" y="5596"/>
                    <a:pt x="2342" y="5621"/>
                    <a:pt x="2342" y="5621"/>
                  </a:cubicBezTo>
                  <a:cubicBezTo>
                    <a:pt x="2353" y="5640"/>
                    <a:pt x="2353" y="5640"/>
                    <a:pt x="2353" y="5640"/>
                  </a:cubicBezTo>
                  <a:cubicBezTo>
                    <a:pt x="2402" y="5624"/>
                    <a:pt x="2402" y="5624"/>
                    <a:pt x="2402" y="5624"/>
                  </a:cubicBezTo>
                  <a:cubicBezTo>
                    <a:pt x="2402" y="5624"/>
                    <a:pt x="2381" y="5603"/>
                    <a:pt x="2418" y="5601"/>
                  </a:cubicBezTo>
                  <a:cubicBezTo>
                    <a:pt x="2455" y="5603"/>
                    <a:pt x="2421" y="5628"/>
                    <a:pt x="2421" y="5628"/>
                  </a:cubicBezTo>
                  <a:cubicBezTo>
                    <a:pt x="2465" y="5642"/>
                    <a:pt x="2465" y="5642"/>
                    <a:pt x="2465" y="5642"/>
                  </a:cubicBezTo>
                  <a:cubicBezTo>
                    <a:pt x="2489" y="5689"/>
                    <a:pt x="2489" y="5689"/>
                    <a:pt x="2489" y="5689"/>
                  </a:cubicBezTo>
                  <a:cubicBezTo>
                    <a:pt x="2564" y="5685"/>
                    <a:pt x="2564" y="5685"/>
                    <a:pt x="2564" y="5685"/>
                  </a:cubicBezTo>
                  <a:cubicBezTo>
                    <a:pt x="2569" y="5662"/>
                    <a:pt x="2569" y="5662"/>
                    <a:pt x="2569" y="5662"/>
                  </a:cubicBezTo>
                  <a:cubicBezTo>
                    <a:pt x="2594" y="5686"/>
                    <a:pt x="2594" y="5686"/>
                    <a:pt x="2594" y="5686"/>
                  </a:cubicBezTo>
                  <a:cubicBezTo>
                    <a:pt x="2612" y="5687"/>
                    <a:pt x="2612" y="5687"/>
                    <a:pt x="2612" y="5687"/>
                  </a:cubicBezTo>
                  <a:cubicBezTo>
                    <a:pt x="2623" y="5707"/>
                    <a:pt x="2623" y="5707"/>
                    <a:pt x="2623" y="5707"/>
                  </a:cubicBezTo>
                  <a:cubicBezTo>
                    <a:pt x="2645" y="5704"/>
                    <a:pt x="2645" y="5704"/>
                    <a:pt x="2645" y="5704"/>
                  </a:cubicBezTo>
                  <a:cubicBezTo>
                    <a:pt x="2675" y="5717"/>
                    <a:pt x="2675" y="5717"/>
                    <a:pt x="2675" y="5717"/>
                  </a:cubicBezTo>
                  <a:cubicBezTo>
                    <a:pt x="2686" y="5706"/>
                    <a:pt x="2686" y="5706"/>
                    <a:pt x="2686" y="5706"/>
                  </a:cubicBezTo>
                  <a:cubicBezTo>
                    <a:pt x="2735" y="5705"/>
                    <a:pt x="2735" y="5705"/>
                    <a:pt x="2735" y="5705"/>
                  </a:cubicBezTo>
                  <a:cubicBezTo>
                    <a:pt x="2757" y="5728"/>
                    <a:pt x="2757" y="5728"/>
                    <a:pt x="2757" y="5728"/>
                  </a:cubicBezTo>
                  <a:cubicBezTo>
                    <a:pt x="2757" y="5728"/>
                    <a:pt x="2827" y="5739"/>
                    <a:pt x="2849" y="5752"/>
                  </a:cubicBezTo>
                  <a:cubicBezTo>
                    <a:pt x="2860" y="5758"/>
                    <a:pt x="2878" y="5771"/>
                    <a:pt x="2894" y="5782"/>
                  </a:cubicBezTo>
                  <a:cubicBezTo>
                    <a:pt x="2894" y="5782"/>
                    <a:pt x="2947" y="5788"/>
                    <a:pt x="2967" y="5802"/>
                  </a:cubicBezTo>
                  <a:cubicBezTo>
                    <a:pt x="2987" y="5815"/>
                    <a:pt x="3036" y="5832"/>
                    <a:pt x="3036" y="5832"/>
                  </a:cubicBezTo>
                  <a:cubicBezTo>
                    <a:pt x="3050" y="5830"/>
                    <a:pt x="3050" y="5830"/>
                    <a:pt x="3050" y="5830"/>
                  </a:cubicBezTo>
                  <a:cubicBezTo>
                    <a:pt x="3063" y="5846"/>
                    <a:pt x="3063" y="5846"/>
                    <a:pt x="3063" y="5846"/>
                  </a:cubicBezTo>
                  <a:cubicBezTo>
                    <a:pt x="3082" y="5858"/>
                    <a:pt x="3082" y="5858"/>
                    <a:pt x="3082" y="5858"/>
                  </a:cubicBezTo>
                  <a:cubicBezTo>
                    <a:pt x="3095" y="5875"/>
                    <a:pt x="3095" y="5875"/>
                    <a:pt x="3095" y="5875"/>
                  </a:cubicBezTo>
                  <a:cubicBezTo>
                    <a:pt x="3098" y="5862"/>
                    <a:pt x="3098" y="5862"/>
                    <a:pt x="3098" y="5862"/>
                  </a:cubicBezTo>
                  <a:cubicBezTo>
                    <a:pt x="3099" y="5848"/>
                    <a:pt x="3099" y="5848"/>
                    <a:pt x="3099" y="5848"/>
                  </a:cubicBezTo>
                  <a:cubicBezTo>
                    <a:pt x="3104" y="5840"/>
                    <a:pt x="3104" y="5840"/>
                    <a:pt x="3104" y="5840"/>
                  </a:cubicBezTo>
                  <a:cubicBezTo>
                    <a:pt x="3102" y="5832"/>
                    <a:pt x="3102" y="5832"/>
                    <a:pt x="3102" y="5832"/>
                  </a:cubicBezTo>
                  <a:cubicBezTo>
                    <a:pt x="3112" y="5828"/>
                    <a:pt x="3112" y="5828"/>
                    <a:pt x="3112" y="5828"/>
                  </a:cubicBezTo>
                  <a:cubicBezTo>
                    <a:pt x="3124" y="5819"/>
                    <a:pt x="3124" y="5819"/>
                    <a:pt x="3124" y="5819"/>
                  </a:cubicBezTo>
                  <a:cubicBezTo>
                    <a:pt x="3138" y="5823"/>
                    <a:pt x="3138" y="5823"/>
                    <a:pt x="3138" y="5823"/>
                  </a:cubicBezTo>
                  <a:cubicBezTo>
                    <a:pt x="3159" y="5819"/>
                    <a:pt x="3159" y="5819"/>
                    <a:pt x="3159" y="5819"/>
                  </a:cubicBezTo>
                  <a:cubicBezTo>
                    <a:pt x="3181" y="5821"/>
                    <a:pt x="3181" y="5821"/>
                    <a:pt x="3181" y="5821"/>
                  </a:cubicBezTo>
                  <a:cubicBezTo>
                    <a:pt x="3191" y="5808"/>
                    <a:pt x="3191" y="5808"/>
                    <a:pt x="3191" y="5808"/>
                  </a:cubicBezTo>
                  <a:cubicBezTo>
                    <a:pt x="3210" y="5812"/>
                    <a:pt x="3210" y="5812"/>
                    <a:pt x="3210" y="5812"/>
                  </a:cubicBezTo>
                  <a:cubicBezTo>
                    <a:pt x="3233" y="5813"/>
                    <a:pt x="3233" y="5813"/>
                    <a:pt x="3233" y="5813"/>
                  </a:cubicBezTo>
                  <a:cubicBezTo>
                    <a:pt x="3244" y="5823"/>
                    <a:pt x="3244" y="5823"/>
                    <a:pt x="3244" y="5823"/>
                  </a:cubicBezTo>
                  <a:cubicBezTo>
                    <a:pt x="3257" y="5822"/>
                    <a:pt x="3257" y="5822"/>
                    <a:pt x="3257" y="5822"/>
                  </a:cubicBezTo>
                  <a:cubicBezTo>
                    <a:pt x="3272" y="5829"/>
                    <a:pt x="3272" y="5829"/>
                    <a:pt x="3272" y="5829"/>
                  </a:cubicBezTo>
                  <a:cubicBezTo>
                    <a:pt x="3279" y="5823"/>
                    <a:pt x="3279" y="5823"/>
                    <a:pt x="3279" y="5823"/>
                  </a:cubicBezTo>
                  <a:cubicBezTo>
                    <a:pt x="3288" y="5820"/>
                    <a:pt x="3288" y="5820"/>
                    <a:pt x="3288" y="5820"/>
                  </a:cubicBezTo>
                  <a:cubicBezTo>
                    <a:pt x="3310" y="5827"/>
                    <a:pt x="3310" y="5827"/>
                    <a:pt x="3310" y="5827"/>
                  </a:cubicBezTo>
                  <a:cubicBezTo>
                    <a:pt x="3317" y="5824"/>
                    <a:pt x="3317" y="5824"/>
                    <a:pt x="3317" y="5824"/>
                  </a:cubicBezTo>
                  <a:cubicBezTo>
                    <a:pt x="3320" y="5817"/>
                    <a:pt x="3320" y="5817"/>
                    <a:pt x="3320" y="5817"/>
                  </a:cubicBezTo>
                  <a:cubicBezTo>
                    <a:pt x="3329" y="5817"/>
                    <a:pt x="3329" y="5817"/>
                    <a:pt x="3329" y="5817"/>
                  </a:cubicBezTo>
                  <a:cubicBezTo>
                    <a:pt x="3335" y="5826"/>
                    <a:pt x="3335" y="5826"/>
                    <a:pt x="3335" y="5826"/>
                  </a:cubicBezTo>
                  <a:cubicBezTo>
                    <a:pt x="3349" y="5830"/>
                    <a:pt x="3349" y="5830"/>
                    <a:pt x="3349" y="5830"/>
                  </a:cubicBezTo>
                  <a:cubicBezTo>
                    <a:pt x="3364" y="5838"/>
                    <a:pt x="3364" y="5838"/>
                    <a:pt x="3364" y="5838"/>
                  </a:cubicBezTo>
                  <a:cubicBezTo>
                    <a:pt x="3377" y="5833"/>
                    <a:pt x="3377" y="5833"/>
                    <a:pt x="3377" y="5833"/>
                  </a:cubicBezTo>
                  <a:cubicBezTo>
                    <a:pt x="3384" y="5835"/>
                    <a:pt x="3384" y="5835"/>
                    <a:pt x="3384" y="5835"/>
                  </a:cubicBezTo>
                  <a:cubicBezTo>
                    <a:pt x="3387" y="5829"/>
                    <a:pt x="3387" y="5829"/>
                    <a:pt x="3387" y="5829"/>
                  </a:cubicBezTo>
                  <a:cubicBezTo>
                    <a:pt x="3402" y="5832"/>
                    <a:pt x="3402" y="5832"/>
                    <a:pt x="3402" y="5832"/>
                  </a:cubicBezTo>
                  <a:cubicBezTo>
                    <a:pt x="3410" y="5829"/>
                    <a:pt x="3410" y="5829"/>
                    <a:pt x="3410" y="5829"/>
                  </a:cubicBezTo>
                  <a:cubicBezTo>
                    <a:pt x="3408" y="5821"/>
                    <a:pt x="3408" y="5821"/>
                    <a:pt x="3408" y="5821"/>
                  </a:cubicBezTo>
                  <a:cubicBezTo>
                    <a:pt x="3424" y="5821"/>
                    <a:pt x="3424" y="5821"/>
                    <a:pt x="3424" y="5821"/>
                  </a:cubicBezTo>
                  <a:cubicBezTo>
                    <a:pt x="3443" y="5823"/>
                    <a:pt x="3443" y="5823"/>
                    <a:pt x="3443" y="5823"/>
                  </a:cubicBezTo>
                  <a:cubicBezTo>
                    <a:pt x="3456" y="5813"/>
                    <a:pt x="3456" y="5813"/>
                    <a:pt x="3456" y="5813"/>
                  </a:cubicBezTo>
                  <a:cubicBezTo>
                    <a:pt x="3467" y="5808"/>
                    <a:pt x="3467" y="5808"/>
                    <a:pt x="3467" y="5808"/>
                  </a:cubicBezTo>
                  <a:cubicBezTo>
                    <a:pt x="3482" y="5806"/>
                    <a:pt x="3482" y="5806"/>
                    <a:pt x="3482" y="5806"/>
                  </a:cubicBezTo>
                  <a:cubicBezTo>
                    <a:pt x="3489" y="5796"/>
                    <a:pt x="3489" y="5796"/>
                    <a:pt x="3489" y="5796"/>
                  </a:cubicBezTo>
                  <a:cubicBezTo>
                    <a:pt x="3497" y="5791"/>
                    <a:pt x="3497" y="5791"/>
                    <a:pt x="3497" y="5791"/>
                  </a:cubicBezTo>
                  <a:cubicBezTo>
                    <a:pt x="3506" y="5795"/>
                    <a:pt x="3506" y="5795"/>
                    <a:pt x="3506" y="5795"/>
                  </a:cubicBezTo>
                  <a:cubicBezTo>
                    <a:pt x="3510" y="5801"/>
                    <a:pt x="3510" y="5801"/>
                    <a:pt x="3510" y="5801"/>
                  </a:cubicBezTo>
                  <a:cubicBezTo>
                    <a:pt x="3526" y="5800"/>
                    <a:pt x="3526" y="5800"/>
                    <a:pt x="3526" y="5800"/>
                  </a:cubicBezTo>
                  <a:cubicBezTo>
                    <a:pt x="3542" y="5805"/>
                    <a:pt x="3542" y="5805"/>
                    <a:pt x="3542" y="5805"/>
                  </a:cubicBezTo>
                  <a:cubicBezTo>
                    <a:pt x="3544" y="5796"/>
                    <a:pt x="3544" y="5796"/>
                    <a:pt x="3544" y="5796"/>
                  </a:cubicBezTo>
                  <a:cubicBezTo>
                    <a:pt x="3561" y="5788"/>
                    <a:pt x="3561" y="5788"/>
                    <a:pt x="3561" y="5788"/>
                  </a:cubicBezTo>
                  <a:cubicBezTo>
                    <a:pt x="3571" y="5782"/>
                    <a:pt x="3571" y="5782"/>
                    <a:pt x="3571" y="5782"/>
                  </a:cubicBezTo>
                  <a:cubicBezTo>
                    <a:pt x="3586" y="5789"/>
                    <a:pt x="3586" y="5789"/>
                    <a:pt x="3586" y="5789"/>
                  </a:cubicBezTo>
                  <a:cubicBezTo>
                    <a:pt x="3588" y="5796"/>
                    <a:pt x="3588" y="5796"/>
                    <a:pt x="3588" y="5796"/>
                  </a:cubicBezTo>
                  <a:cubicBezTo>
                    <a:pt x="3603" y="5796"/>
                    <a:pt x="3603" y="5796"/>
                    <a:pt x="3603" y="5796"/>
                  </a:cubicBezTo>
                  <a:cubicBezTo>
                    <a:pt x="3607" y="5804"/>
                    <a:pt x="3607" y="5804"/>
                    <a:pt x="3607" y="5804"/>
                  </a:cubicBezTo>
                  <a:cubicBezTo>
                    <a:pt x="3629" y="5816"/>
                    <a:pt x="3629" y="5816"/>
                    <a:pt x="3629" y="5816"/>
                  </a:cubicBezTo>
                  <a:cubicBezTo>
                    <a:pt x="3646" y="5821"/>
                    <a:pt x="3646" y="5821"/>
                    <a:pt x="3646" y="5821"/>
                  </a:cubicBezTo>
                  <a:cubicBezTo>
                    <a:pt x="3667" y="5824"/>
                    <a:pt x="3667" y="5824"/>
                    <a:pt x="3667" y="5824"/>
                  </a:cubicBezTo>
                  <a:cubicBezTo>
                    <a:pt x="3687" y="5818"/>
                    <a:pt x="3687" y="5818"/>
                    <a:pt x="3687" y="5818"/>
                  </a:cubicBezTo>
                  <a:cubicBezTo>
                    <a:pt x="3700" y="5818"/>
                    <a:pt x="3700" y="5818"/>
                    <a:pt x="3700" y="5818"/>
                  </a:cubicBezTo>
                  <a:cubicBezTo>
                    <a:pt x="3711" y="5822"/>
                    <a:pt x="3711" y="5822"/>
                    <a:pt x="3711" y="5822"/>
                  </a:cubicBezTo>
                  <a:cubicBezTo>
                    <a:pt x="3723" y="5827"/>
                    <a:pt x="3723" y="5827"/>
                    <a:pt x="3723" y="5827"/>
                  </a:cubicBezTo>
                  <a:cubicBezTo>
                    <a:pt x="3737" y="5828"/>
                    <a:pt x="3737" y="5828"/>
                    <a:pt x="3737" y="5828"/>
                  </a:cubicBezTo>
                  <a:cubicBezTo>
                    <a:pt x="3754" y="5834"/>
                    <a:pt x="3754" y="5834"/>
                    <a:pt x="3754" y="5834"/>
                  </a:cubicBezTo>
                  <a:cubicBezTo>
                    <a:pt x="3754" y="5834"/>
                    <a:pt x="3755" y="5849"/>
                    <a:pt x="3753" y="5853"/>
                  </a:cubicBezTo>
                  <a:cubicBezTo>
                    <a:pt x="3751" y="5858"/>
                    <a:pt x="3757" y="5867"/>
                    <a:pt x="3759" y="5866"/>
                  </a:cubicBezTo>
                  <a:cubicBezTo>
                    <a:pt x="3761" y="5865"/>
                    <a:pt x="3774" y="5866"/>
                    <a:pt x="3774" y="5866"/>
                  </a:cubicBezTo>
                  <a:cubicBezTo>
                    <a:pt x="3793" y="5865"/>
                    <a:pt x="3793" y="5865"/>
                    <a:pt x="3793" y="5865"/>
                  </a:cubicBezTo>
                  <a:cubicBezTo>
                    <a:pt x="3798" y="5854"/>
                    <a:pt x="3798" y="5854"/>
                    <a:pt x="3798" y="5854"/>
                  </a:cubicBezTo>
                  <a:cubicBezTo>
                    <a:pt x="3821" y="5843"/>
                    <a:pt x="3821" y="5843"/>
                    <a:pt x="3821" y="5843"/>
                  </a:cubicBezTo>
                  <a:cubicBezTo>
                    <a:pt x="3827" y="5839"/>
                    <a:pt x="3827" y="5839"/>
                    <a:pt x="3827" y="5839"/>
                  </a:cubicBezTo>
                  <a:cubicBezTo>
                    <a:pt x="3829" y="5824"/>
                    <a:pt x="3829" y="5824"/>
                    <a:pt x="3829" y="5824"/>
                  </a:cubicBezTo>
                  <a:cubicBezTo>
                    <a:pt x="3840" y="5809"/>
                    <a:pt x="3840" y="5809"/>
                    <a:pt x="3840" y="5809"/>
                  </a:cubicBezTo>
                  <a:cubicBezTo>
                    <a:pt x="3853" y="5809"/>
                    <a:pt x="3853" y="5809"/>
                    <a:pt x="3853" y="5809"/>
                  </a:cubicBezTo>
                  <a:cubicBezTo>
                    <a:pt x="3863" y="5808"/>
                    <a:pt x="3863" y="5808"/>
                    <a:pt x="3863" y="5808"/>
                  </a:cubicBezTo>
                  <a:cubicBezTo>
                    <a:pt x="3870" y="5804"/>
                    <a:pt x="3870" y="5804"/>
                    <a:pt x="3870" y="5804"/>
                  </a:cubicBezTo>
                  <a:cubicBezTo>
                    <a:pt x="3865" y="5794"/>
                    <a:pt x="3865" y="5794"/>
                    <a:pt x="3865" y="5794"/>
                  </a:cubicBezTo>
                  <a:cubicBezTo>
                    <a:pt x="3877" y="5791"/>
                    <a:pt x="3877" y="5791"/>
                    <a:pt x="3877" y="5791"/>
                  </a:cubicBezTo>
                  <a:cubicBezTo>
                    <a:pt x="3892" y="5784"/>
                    <a:pt x="3892" y="5784"/>
                    <a:pt x="3892" y="5784"/>
                  </a:cubicBezTo>
                  <a:cubicBezTo>
                    <a:pt x="3903" y="5789"/>
                    <a:pt x="3903" y="5789"/>
                    <a:pt x="3903" y="5789"/>
                  </a:cubicBezTo>
                  <a:cubicBezTo>
                    <a:pt x="3911" y="5802"/>
                    <a:pt x="3911" y="5802"/>
                    <a:pt x="3911" y="5802"/>
                  </a:cubicBezTo>
                  <a:cubicBezTo>
                    <a:pt x="3917" y="5807"/>
                    <a:pt x="3917" y="5807"/>
                    <a:pt x="3917" y="5807"/>
                  </a:cubicBezTo>
                  <a:cubicBezTo>
                    <a:pt x="3922" y="5805"/>
                    <a:pt x="3922" y="5805"/>
                    <a:pt x="3922" y="5805"/>
                  </a:cubicBezTo>
                  <a:cubicBezTo>
                    <a:pt x="3923" y="5794"/>
                    <a:pt x="3923" y="5794"/>
                    <a:pt x="3923" y="5794"/>
                  </a:cubicBezTo>
                  <a:cubicBezTo>
                    <a:pt x="3923" y="5784"/>
                    <a:pt x="3923" y="5784"/>
                    <a:pt x="3923" y="5784"/>
                  </a:cubicBezTo>
                  <a:cubicBezTo>
                    <a:pt x="3929" y="5771"/>
                    <a:pt x="3929" y="5771"/>
                    <a:pt x="3929" y="5771"/>
                  </a:cubicBezTo>
                  <a:cubicBezTo>
                    <a:pt x="3939" y="5769"/>
                    <a:pt x="3939" y="5769"/>
                    <a:pt x="3939" y="5769"/>
                  </a:cubicBezTo>
                  <a:cubicBezTo>
                    <a:pt x="3948" y="5773"/>
                    <a:pt x="3948" y="5773"/>
                    <a:pt x="3948" y="5773"/>
                  </a:cubicBezTo>
                  <a:cubicBezTo>
                    <a:pt x="3958" y="5776"/>
                    <a:pt x="3958" y="5776"/>
                    <a:pt x="3958" y="5776"/>
                  </a:cubicBezTo>
                  <a:cubicBezTo>
                    <a:pt x="3967" y="5771"/>
                    <a:pt x="3967" y="5771"/>
                    <a:pt x="3967" y="5771"/>
                  </a:cubicBezTo>
                  <a:cubicBezTo>
                    <a:pt x="3975" y="5768"/>
                    <a:pt x="3975" y="5768"/>
                    <a:pt x="3975" y="5768"/>
                  </a:cubicBezTo>
                  <a:cubicBezTo>
                    <a:pt x="3991" y="5776"/>
                    <a:pt x="3991" y="5776"/>
                    <a:pt x="3991" y="5776"/>
                  </a:cubicBezTo>
                  <a:cubicBezTo>
                    <a:pt x="4005" y="5790"/>
                    <a:pt x="4005" y="5790"/>
                    <a:pt x="4005" y="5790"/>
                  </a:cubicBezTo>
                  <a:cubicBezTo>
                    <a:pt x="4013" y="5799"/>
                    <a:pt x="4013" y="5799"/>
                    <a:pt x="4013" y="5799"/>
                  </a:cubicBezTo>
                  <a:cubicBezTo>
                    <a:pt x="4021" y="5796"/>
                    <a:pt x="4021" y="5796"/>
                    <a:pt x="4021" y="5796"/>
                  </a:cubicBezTo>
                  <a:cubicBezTo>
                    <a:pt x="4030" y="5790"/>
                    <a:pt x="4030" y="5790"/>
                    <a:pt x="4030" y="5790"/>
                  </a:cubicBezTo>
                  <a:cubicBezTo>
                    <a:pt x="4048" y="5784"/>
                    <a:pt x="4048" y="5784"/>
                    <a:pt x="4048" y="5784"/>
                  </a:cubicBezTo>
                  <a:cubicBezTo>
                    <a:pt x="4048" y="5187"/>
                    <a:pt x="4048" y="5187"/>
                    <a:pt x="4048" y="5187"/>
                  </a:cubicBezTo>
                  <a:cubicBezTo>
                    <a:pt x="4046" y="5189"/>
                    <a:pt x="4044" y="5189"/>
                    <a:pt x="4042" y="5189"/>
                  </a:cubicBezTo>
                  <a:cubicBezTo>
                    <a:pt x="4035" y="5189"/>
                    <a:pt x="4028" y="5169"/>
                    <a:pt x="4017" y="5161"/>
                  </a:cubicBezTo>
                  <a:cubicBezTo>
                    <a:pt x="4003" y="5153"/>
                    <a:pt x="3965" y="5170"/>
                    <a:pt x="3965" y="5170"/>
                  </a:cubicBezTo>
                  <a:cubicBezTo>
                    <a:pt x="3965" y="5170"/>
                    <a:pt x="3936" y="5134"/>
                    <a:pt x="3929" y="5119"/>
                  </a:cubicBezTo>
                  <a:cubicBezTo>
                    <a:pt x="3923" y="5099"/>
                    <a:pt x="3950" y="5078"/>
                    <a:pt x="3966" y="5056"/>
                  </a:cubicBezTo>
                  <a:cubicBezTo>
                    <a:pt x="3986" y="5034"/>
                    <a:pt x="3977" y="4980"/>
                    <a:pt x="3977" y="4980"/>
                  </a:cubicBezTo>
                  <a:cubicBezTo>
                    <a:pt x="3963" y="4967"/>
                    <a:pt x="3963" y="4967"/>
                    <a:pt x="3963" y="4967"/>
                  </a:cubicBezTo>
                  <a:cubicBezTo>
                    <a:pt x="3978" y="4949"/>
                    <a:pt x="3978" y="4949"/>
                    <a:pt x="3978" y="4949"/>
                  </a:cubicBezTo>
                  <a:cubicBezTo>
                    <a:pt x="3967" y="4945"/>
                    <a:pt x="3967" y="4945"/>
                    <a:pt x="3967" y="4945"/>
                  </a:cubicBezTo>
                  <a:cubicBezTo>
                    <a:pt x="3966" y="4887"/>
                    <a:pt x="3966" y="4887"/>
                    <a:pt x="3966" y="4887"/>
                  </a:cubicBezTo>
                  <a:cubicBezTo>
                    <a:pt x="3979" y="4865"/>
                    <a:pt x="3979" y="4865"/>
                    <a:pt x="3979" y="4865"/>
                  </a:cubicBezTo>
                  <a:cubicBezTo>
                    <a:pt x="3979" y="4865"/>
                    <a:pt x="3957" y="4845"/>
                    <a:pt x="3961" y="4834"/>
                  </a:cubicBezTo>
                  <a:cubicBezTo>
                    <a:pt x="3966" y="4822"/>
                    <a:pt x="3998" y="4843"/>
                    <a:pt x="4013" y="4847"/>
                  </a:cubicBezTo>
                  <a:cubicBezTo>
                    <a:pt x="4028" y="4848"/>
                    <a:pt x="4025" y="4837"/>
                    <a:pt x="4025" y="4837"/>
                  </a:cubicBezTo>
                  <a:cubicBezTo>
                    <a:pt x="4025" y="4837"/>
                    <a:pt x="3999" y="4816"/>
                    <a:pt x="4007" y="4805"/>
                  </a:cubicBezTo>
                  <a:cubicBezTo>
                    <a:pt x="4014" y="4797"/>
                    <a:pt x="4037" y="4782"/>
                    <a:pt x="4048" y="4776"/>
                  </a:cubicBezTo>
                  <a:cubicBezTo>
                    <a:pt x="4048" y="4584"/>
                    <a:pt x="4048" y="4584"/>
                    <a:pt x="4048" y="4584"/>
                  </a:cubicBezTo>
                  <a:cubicBezTo>
                    <a:pt x="4033" y="4585"/>
                    <a:pt x="4017" y="4585"/>
                    <a:pt x="4006" y="4583"/>
                  </a:cubicBezTo>
                  <a:cubicBezTo>
                    <a:pt x="3973" y="4578"/>
                    <a:pt x="3970" y="4555"/>
                    <a:pt x="3986" y="4533"/>
                  </a:cubicBezTo>
                  <a:cubicBezTo>
                    <a:pt x="4001" y="4515"/>
                    <a:pt x="4032" y="4537"/>
                    <a:pt x="4048" y="4526"/>
                  </a:cubicBezTo>
                  <a:cubicBezTo>
                    <a:pt x="4048" y="4507"/>
                    <a:pt x="4048" y="4507"/>
                    <a:pt x="4048" y="4507"/>
                  </a:cubicBezTo>
                  <a:cubicBezTo>
                    <a:pt x="4034" y="4492"/>
                    <a:pt x="3996" y="4477"/>
                    <a:pt x="3978" y="4471"/>
                  </a:cubicBezTo>
                  <a:cubicBezTo>
                    <a:pt x="3952" y="4462"/>
                    <a:pt x="3935" y="4423"/>
                    <a:pt x="3917" y="4411"/>
                  </a:cubicBezTo>
                  <a:cubicBezTo>
                    <a:pt x="3899" y="4402"/>
                    <a:pt x="3894" y="4417"/>
                    <a:pt x="3868" y="4416"/>
                  </a:cubicBezTo>
                  <a:cubicBezTo>
                    <a:pt x="3846" y="4415"/>
                    <a:pt x="3844" y="4373"/>
                    <a:pt x="3811" y="4364"/>
                  </a:cubicBezTo>
                  <a:cubicBezTo>
                    <a:pt x="3778" y="4351"/>
                    <a:pt x="3787" y="4393"/>
                    <a:pt x="3760" y="4399"/>
                  </a:cubicBezTo>
                  <a:cubicBezTo>
                    <a:pt x="3738" y="4406"/>
                    <a:pt x="3719" y="4401"/>
                    <a:pt x="3719" y="4401"/>
                  </a:cubicBezTo>
                  <a:cubicBezTo>
                    <a:pt x="3733" y="4429"/>
                    <a:pt x="3733" y="4429"/>
                    <a:pt x="3733" y="4429"/>
                  </a:cubicBezTo>
                  <a:cubicBezTo>
                    <a:pt x="3733" y="4429"/>
                    <a:pt x="3688" y="4427"/>
                    <a:pt x="3670" y="4418"/>
                  </a:cubicBezTo>
                  <a:cubicBezTo>
                    <a:pt x="3651" y="4413"/>
                    <a:pt x="3656" y="4391"/>
                    <a:pt x="3660" y="4383"/>
                  </a:cubicBezTo>
                  <a:cubicBezTo>
                    <a:pt x="3668" y="4372"/>
                    <a:pt x="3650" y="4364"/>
                    <a:pt x="3643" y="4356"/>
                  </a:cubicBezTo>
                  <a:cubicBezTo>
                    <a:pt x="3632" y="4347"/>
                    <a:pt x="3632" y="4332"/>
                    <a:pt x="3632" y="4332"/>
                  </a:cubicBezTo>
                  <a:cubicBezTo>
                    <a:pt x="3531" y="4350"/>
                    <a:pt x="3531" y="4350"/>
                    <a:pt x="3531" y="4350"/>
                  </a:cubicBezTo>
                  <a:cubicBezTo>
                    <a:pt x="3518" y="4208"/>
                    <a:pt x="3518" y="4208"/>
                    <a:pt x="3518" y="4208"/>
                  </a:cubicBezTo>
                  <a:cubicBezTo>
                    <a:pt x="3518" y="4208"/>
                    <a:pt x="3539" y="4175"/>
                    <a:pt x="3529" y="4144"/>
                  </a:cubicBezTo>
                  <a:cubicBezTo>
                    <a:pt x="3523" y="4113"/>
                    <a:pt x="3485" y="4119"/>
                    <a:pt x="3485" y="4119"/>
                  </a:cubicBezTo>
                  <a:cubicBezTo>
                    <a:pt x="3450" y="3991"/>
                    <a:pt x="3450" y="3991"/>
                    <a:pt x="3450" y="3991"/>
                  </a:cubicBezTo>
                  <a:cubicBezTo>
                    <a:pt x="3482" y="3939"/>
                    <a:pt x="3482" y="3939"/>
                    <a:pt x="3482" y="3939"/>
                  </a:cubicBezTo>
                  <a:cubicBezTo>
                    <a:pt x="3487" y="3920"/>
                    <a:pt x="3457" y="3915"/>
                    <a:pt x="3458" y="3888"/>
                  </a:cubicBezTo>
                  <a:cubicBezTo>
                    <a:pt x="3456" y="3861"/>
                    <a:pt x="3472" y="3839"/>
                    <a:pt x="3505" y="3840"/>
                  </a:cubicBezTo>
                  <a:cubicBezTo>
                    <a:pt x="3535" y="3842"/>
                    <a:pt x="3575" y="3874"/>
                    <a:pt x="3585" y="3894"/>
                  </a:cubicBezTo>
                  <a:cubicBezTo>
                    <a:pt x="3595" y="3917"/>
                    <a:pt x="3622" y="3915"/>
                    <a:pt x="3644" y="3916"/>
                  </a:cubicBezTo>
                  <a:cubicBezTo>
                    <a:pt x="3663" y="3917"/>
                    <a:pt x="3687" y="3868"/>
                    <a:pt x="3693" y="3834"/>
                  </a:cubicBezTo>
                  <a:cubicBezTo>
                    <a:pt x="3698" y="3800"/>
                    <a:pt x="3671" y="3829"/>
                    <a:pt x="3671" y="3829"/>
                  </a:cubicBezTo>
                  <a:cubicBezTo>
                    <a:pt x="3671" y="3829"/>
                    <a:pt x="3660" y="3809"/>
                    <a:pt x="3646" y="3801"/>
                  </a:cubicBezTo>
                  <a:cubicBezTo>
                    <a:pt x="3631" y="3789"/>
                    <a:pt x="3600" y="3742"/>
                    <a:pt x="3600" y="3742"/>
                  </a:cubicBezTo>
                  <a:cubicBezTo>
                    <a:pt x="3585" y="3741"/>
                    <a:pt x="3585" y="3741"/>
                    <a:pt x="3585" y="3741"/>
                  </a:cubicBezTo>
                  <a:cubicBezTo>
                    <a:pt x="3589" y="3730"/>
                    <a:pt x="3589" y="3730"/>
                    <a:pt x="3589" y="3730"/>
                  </a:cubicBezTo>
                  <a:cubicBezTo>
                    <a:pt x="3589" y="3730"/>
                    <a:pt x="3604" y="3723"/>
                    <a:pt x="3627" y="3720"/>
                  </a:cubicBezTo>
                  <a:cubicBezTo>
                    <a:pt x="3649" y="3717"/>
                    <a:pt x="3645" y="3660"/>
                    <a:pt x="3645" y="3660"/>
                  </a:cubicBezTo>
                  <a:cubicBezTo>
                    <a:pt x="3645" y="3660"/>
                    <a:pt x="3668" y="3642"/>
                    <a:pt x="3673" y="3623"/>
                  </a:cubicBezTo>
                  <a:cubicBezTo>
                    <a:pt x="3681" y="3608"/>
                    <a:pt x="3647" y="3610"/>
                    <a:pt x="3647" y="3610"/>
                  </a:cubicBezTo>
                  <a:cubicBezTo>
                    <a:pt x="3641" y="3571"/>
                    <a:pt x="3641" y="3571"/>
                    <a:pt x="3641" y="3571"/>
                  </a:cubicBezTo>
                  <a:cubicBezTo>
                    <a:pt x="3676" y="3554"/>
                    <a:pt x="3676" y="3554"/>
                    <a:pt x="3676" y="3554"/>
                  </a:cubicBezTo>
                  <a:cubicBezTo>
                    <a:pt x="3700" y="3513"/>
                    <a:pt x="3700" y="3513"/>
                    <a:pt x="3700" y="3513"/>
                  </a:cubicBezTo>
                  <a:cubicBezTo>
                    <a:pt x="3700" y="3513"/>
                    <a:pt x="3746" y="3488"/>
                    <a:pt x="3747" y="3477"/>
                  </a:cubicBezTo>
                  <a:cubicBezTo>
                    <a:pt x="3751" y="3462"/>
                    <a:pt x="3728" y="3465"/>
                    <a:pt x="3725" y="3453"/>
                  </a:cubicBezTo>
                  <a:cubicBezTo>
                    <a:pt x="3722" y="3445"/>
                    <a:pt x="3756" y="3439"/>
                    <a:pt x="3756" y="3428"/>
                  </a:cubicBezTo>
                  <a:cubicBezTo>
                    <a:pt x="3757" y="3420"/>
                    <a:pt x="3739" y="3396"/>
                    <a:pt x="3747" y="3389"/>
                  </a:cubicBezTo>
                  <a:cubicBezTo>
                    <a:pt x="3755" y="3382"/>
                    <a:pt x="3774" y="3371"/>
                    <a:pt x="3774" y="3371"/>
                  </a:cubicBezTo>
                  <a:cubicBezTo>
                    <a:pt x="3749" y="3347"/>
                    <a:pt x="3749" y="3347"/>
                    <a:pt x="3749" y="3347"/>
                  </a:cubicBezTo>
                  <a:cubicBezTo>
                    <a:pt x="3790" y="3349"/>
                    <a:pt x="3790" y="3349"/>
                    <a:pt x="3790" y="3349"/>
                  </a:cubicBezTo>
                  <a:cubicBezTo>
                    <a:pt x="3790" y="3349"/>
                    <a:pt x="3828" y="3328"/>
                    <a:pt x="3839" y="3332"/>
                  </a:cubicBezTo>
                  <a:cubicBezTo>
                    <a:pt x="3850" y="3337"/>
                    <a:pt x="3826" y="3370"/>
                    <a:pt x="3845" y="3375"/>
                  </a:cubicBezTo>
                  <a:cubicBezTo>
                    <a:pt x="3863" y="3383"/>
                    <a:pt x="3869" y="3337"/>
                    <a:pt x="3869" y="3337"/>
                  </a:cubicBezTo>
                  <a:cubicBezTo>
                    <a:pt x="3869" y="3337"/>
                    <a:pt x="3887" y="3342"/>
                    <a:pt x="3899" y="3335"/>
                  </a:cubicBezTo>
                  <a:cubicBezTo>
                    <a:pt x="3911" y="3328"/>
                    <a:pt x="3882" y="3304"/>
                    <a:pt x="3890" y="3289"/>
                  </a:cubicBezTo>
                  <a:cubicBezTo>
                    <a:pt x="3898" y="3274"/>
                    <a:pt x="3928" y="3275"/>
                    <a:pt x="3928" y="3275"/>
                  </a:cubicBezTo>
                  <a:cubicBezTo>
                    <a:pt x="3922" y="3248"/>
                    <a:pt x="3922" y="3248"/>
                    <a:pt x="3922" y="3248"/>
                  </a:cubicBezTo>
                  <a:cubicBezTo>
                    <a:pt x="3937" y="3241"/>
                    <a:pt x="3937" y="3241"/>
                    <a:pt x="3937" y="3241"/>
                  </a:cubicBezTo>
                  <a:cubicBezTo>
                    <a:pt x="3937" y="3241"/>
                    <a:pt x="3991" y="3282"/>
                    <a:pt x="4014" y="3279"/>
                  </a:cubicBezTo>
                  <a:cubicBezTo>
                    <a:pt x="4032" y="3280"/>
                    <a:pt x="4022" y="3257"/>
                    <a:pt x="4022" y="3257"/>
                  </a:cubicBezTo>
                  <a:cubicBezTo>
                    <a:pt x="4048" y="3258"/>
                    <a:pt x="4048" y="3258"/>
                    <a:pt x="4048" y="3258"/>
                  </a:cubicBezTo>
                  <a:cubicBezTo>
                    <a:pt x="4048" y="0"/>
                    <a:pt x="4048" y="0"/>
                    <a:pt x="4048" y="0"/>
                  </a:cubicBezTo>
                  <a:cubicBezTo>
                    <a:pt x="1858" y="0"/>
                    <a:pt x="1858" y="0"/>
                    <a:pt x="1858" y="0"/>
                  </a:cubicBezTo>
                  <a:cubicBezTo>
                    <a:pt x="1858" y="12"/>
                    <a:pt x="1858" y="21"/>
                    <a:pt x="1858" y="21"/>
                  </a:cubicBezTo>
                  <a:close/>
                  <a:moveTo>
                    <a:pt x="878" y="2461"/>
                  </a:moveTo>
                  <a:cubicBezTo>
                    <a:pt x="855" y="2471"/>
                    <a:pt x="826" y="2458"/>
                    <a:pt x="826" y="2458"/>
                  </a:cubicBezTo>
                  <a:cubicBezTo>
                    <a:pt x="785" y="2460"/>
                    <a:pt x="785" y="2460"/>
                    <a:pt x="785" y="2460"/>
                  </a:cubicBezTo>
                  <a:cubicBezTo>
                    <a:pt x="765" y="2490"/>
                    <a:pt x="765" y="2490"/>
                    <a:pt x="765" y="2490"/>
                  </a:cubicBezTo>
                  <a:cubicBezTo>
                    <a:pt x="765" y="2490"/>
                    <a:pt x="796" y="2541"/>
                    <a:pt x="766" y="2539"/>
                  </a:cubicBezTo>
                  <a:cubicBezTo>
                    <a:pt x="740" y="2542"/>
                    <a:pt x="706" y="2537"/>
                    <a:pt x="706" y="2537"/>
                  </a:cubicBezTo>
                  <a:cubicBezTo>
                    <a:pt x="708" y="2495"/>
                    <a:pt x="708" y="2495"/>
                    <a:pt x="708" y="2495"/>
                  </a:cubicBezTo>
                  <a:cubicBezTo>
                    <a:pt x="679" y="2478"/>
                    <a:pt x="679" y="2478"/>
                    <a:pt x="679" y="2478"/>
                  </a:cubicBezTo>
                  <a:cubicBezTo>
                    <a:pt x="679" y="2478"/>
                    <a:pt x="691" y="2459"/>
                    <a:pt x="670" y="2439"/>
                  </a:cubicBezTo>
                  <a:cubicBezTo>
                    <a:pt x="652" y="2419"/>
                    <a:pt x="623" y="2399"/>
                    <a:pt x="623" y="2399"/>
                  </a:cubicBezTo>
                  <a:cubicBezTo>
                    <a:pt x="623" y="2399"/>
                    <a:pt x="624" y="2376"/>
                    <a:pt x="614" y="2356"/>
                  </a:cubicBezTo>
                  <a:cubicBezTo>
                    <a:pt x="599" y="2336"/>
                    <a:pt x="511" y="2309"/>
                    <a:pt x="512" y="2290"/>
                  </a:cubicBezTo>
                  <a:cubicBezTo>
                    <a:pt x="516" y="2271"/>
                    <a:pt x="554" y="2258"/>
                    <a:pt x="554" y="2258"/>
                  </a:cubicBezTo>
                  <a:cubicBezTo>
                    <a:pt x="549" y="2223"/>
                    <a:pt x="549" y="2223"/>
                    <a:pt x="549" y="2223"/>
                  </a:cubicBezTo>
                  <a:cubicBezTo>
                    <a:pt x="549" y="2223"/>
                    <a:pt x="583" y="2209"/>
                    <a:pt x="584" y="2194"/>
                  </a:cubicBezTo>
                  <a:cubicBezTo>
                    <a:pt x="584" y="2175"/>
                    <a:pt x="590" y="2145"/>
                    <a:pt x="590" y="2145"/>
                  </a:cubicBezTo>
                  <a:cubicBezTo>
                    <a:pt x="608" y="2149"/>
                    <a:pt x="627" y="2154"/>
                    <a:pt x="627" y="2154"/>
                  </a:cubicBezTo>
                  <a:cubicBezTo>
                    <a:pt x="641" y="2174"/>
                    <a:pt x="641" y="2174"/>
                    <a:pt x="641" y="2174"/>
                  </a:cubicBezTo>
                  <a:cubicBezTo>
                    <a:pt x="645" y="2163"/>
                    <a:pt x="645" y="2163"/>
                    <a:pt x="645" y="2163"/>
                  </a:cubicBezTo>
                  <a:cubicBezTo>
                    <a:pt x="675" y="2164"/>
                    <a:pt x="675" y="2164"/>
                    <a:pt x="675" y="2164"/>
                  </a:cubicBezTo>
                  <a:cubicBezTo>
                    <a:pt x="692" y="2196"/>
                    <a:pt x="692" y="2196"/>
                    <a:pt x="692" y="2196"/>
                  </a:cubicBezTo>
                  <a:cubicBezTo>
                    <a:pt x="704" y="2185"/>
                    <a:pt x="704" y="2185"/>
                    <a:pt x="704" y="2185"/>
                  </a:cubicBezTo>
                  <a:cubicBezTo>
                    <a:pt x="725" y="2212"/>
                    <a:pt x="725" y="2212"/>
                    <a:pt x="725" y="2212"/>
                  </a:cubicBezTo>
                  <a:cubicBezTo>
                    <a:pt x="688" y="2211"/>
                    <a:pt x="688" y="2211"/>
                    <a:pt x="688" y="2211"/>
                  </a:cubicBezTo>
                  <a:cubicBezTo>
                    <a:pt x="688" y="2211"/>
                    <a:pt x="680" y="2222"/>
                    <a:pt x="691" y="2226"/>
                  </a:cubicBezTo>
                  <a:cubicBezTo>
                    <a:pt x="702" y="2230"/>
                    <a:pt x="710" y="2219"/>
                    <a:pt x="710" y="2219"/>
                  </a:cubicBezTo>
                  <a:cubicBezTo>
                    <a:pt x="710" y="2219"/>
                    <a:pt x="781" y="2215"/>
                    <a:pt x="806" y="2235"/>
                  </a:cubicBezTo>
                  <a:cubicBezTo>
                    <a:pt x="827" y="2259"/>
                    <a:pt x="831" y="2275"/>
                    <a:pt x="831" y="2275"/>
                  </a:cubicBezTo>
                  <a:cubicBezTo>
                    <a:pt x="863" y="2295"/>
                    <a:pt x="863" y="2295"/>
                    <a:pt x="863" y="2295"/>
                  </a:cubicBezTo>
                  <a:cubicBezTo>
                    <a:pt x="873" y="2330"/>
                    <a:pt x="873" y="2330"/>
                    <a:pt x="873" y="2330"/>
                  </a:cubicBezTo>
                  <a:cubicBezTo>
                    <a:pt x="873" y="2330"/>
                    <a:pt x="899" y="2335"/>
                    <a:pt x="894" y="2362"/>
                  </a:cubicBezTo>
                  <a:cubicBezTo>
                    <a:pt x="885" y="2388"/>
                    <a:pt x="863" y="2383"/>
                    <a:pt x="863" y="2383"/>
                  </a:cubicBezTo>
                  <a:cubicBezTo>
                    <a:pt x="863" y="2383"/>
                    <a:pt x="897" y="2450"/>
                    <a:pt x="878" y="2461"/>
                  </a:cubicBezTo>
                  <a:close/>
                  <a:moveTo>
                    <a:pt x="905" y="2562"/>
                  </a:moveTo>
                  <a:cubicBezTo>
                    <a:pt x="888" y="2553"/>
                    <a:pt x="888" y="2553"/>
                    <a:pt x="888" y="2553"/>
                  </a:cubicBezTo>
                  <a:cubicBezTo>
                    <a:pt x="887" y="2538"/>
                    <a:pt x="887" y="2538"/>
                    <a:pt x="887" y="2538"/>
                  </a:cubicBezTo>
                  <a:cubicBezTo>
                    <a:pt x="914" y="2552"/>
                    <a:pt x="914" y="2552"/>
                    <a:pt x="914" y="2552"/>
                  </a:cubicBezTo>
                  <a:lnTo>
                    <a:pt x="905" y="2562"/>
                  </a:lnTo>
                  <a:close/>
                  <a:moveTo>
                    <a:pt x="1215" y="2140"/>
                  </a:moveTo>
                  <a:cubicBezTo>
                    <a:pt x="1206" y="2155"/>
                    <a:pt x="1205" y="2182"/>
                    <a:pt x="1205" y="2182"/>
                  </a:cubicBezTo>
                  <a:cubicBezTo>
                    <a:pt x="1160" y="2187"/>
                    <a:pt x="1160" y="2187"/>
                    <a:pt x="1160" y="2187"/>
                  </a:cubicBezTo>
                  <a:cubicBezTo>
                    <a:pt x="1160" y="2187"/>
                    <a:pt x="1180" y="2154"/>
                    <a:pt x="1152" y="2122"/>
                  </a:cubicBezTo>
                  <a:cubicBezTo>
                    <a:pt x="1124" y="2086"/>
                    <a:pt x="1083" y="2080"/>
                    <a:pt x="1083" y="2080"/>
                  </a:cubicBezTo>
                  <a:cubicBezTo>
                    <a:pt x="1023" y="2066"/>
                    <a:pt x="1023" y="2066"/>
                    <a:pt x="1023" y="2066"/>
                  </a:cubicBezTo>
                  <a:cubicBezTo>
                    <a:pt x="955" y="2002"/>
                    <a:pt x="955" y="2002"/>
                    <a:pt x="955" y="2002"/>
                  </a:cubicBezTo>
                  <a:cubicBezTo>
                    <a:pt x="988" y="2026"/>
                    <a:pt x="988" y="2026"/>
                    <a:pt x="988" y="2026"/>
                  </a:cubicBezTo>
                  <a:cubicBezTo>
                    <a:pt x="999" y="2027"/>
                    <a:pt x="999" y="2027"/>
                    <a:pt x="999" y="2027"/>
                  </a:cubicBezTo>
                  <a:cubicBezTo>
                    <a:pt x="1001" y="1992"/>
                    <a:pt x="1001" y="1992"/>
                    <a:pt x="1001" y="1992"/>
                  </a:cubicBezTo>
                  <a:cubicBezTo>
                    <a:pt x="972" y="1972"/>
                    <a:pt x="972" y="1972"/>
                    <a:pt x="972" y="1972"/>
                  </a:cubicBezTo>
                  <a:cubicBezTo>
                    <a:pt x="961" y="1967"/>
                    <a:pt x="961" y="1967"/>
                    <a:pt x="961" y="1967"/>
                  </a:cubicBezTo>
                  <a:cubicBezTo>
                    <a:pt x="932" y="1932"/>
                    <a:pt x="932" y="1932"/>
                    <a:pt x="932" y="1932"/>
                  </a:cubicBezTo>
                  <a:cubicBezTo>
                    <a:pt x="907" y="1904"/>
                    <a:pt x="907" y="1904"/>
                    <a:pt x="907" y="1904"/>
                  </a:cubicBezTo>
                  <a:cubicBezTo>
                    <a:pt x="915" y="1904"/>
                    <a:pt x="915" y="1904"/>
                    <a:pt x="915" y="1904"/>
                  </a:cubicBezTo>
                  <a:cubicBezTo>
                    <a:pt x="944" y="1925"/>
                    <a:pt x="944" y="1925"/>
                    <a:pt x="944" y="1925"/>
                  </a:cubicBezTo>
                  <a:cubicBezTo>
                    <a:pt x="950" y="1944"/>
                    <a:pt x="950" y="1944"/>
                    <a:pt x="950" y="1944"/>
                  </a:cubicBezTo>
                  <a:cubicBezTo>
                    <a:pt x="1002" y="1973"/>
                    <a:pt x="1002" y="1973"/>
                    <a:pt x="1002" y="1973"/>
                  </a:cubicBezTo>
                  <a:cubicBezTo>
                    <a:pt x="1002" y="1965"/>
                    <a:pt x="1002" y="1965"/>
                    <a:pt x="1002" y="1965"/>
                  </a:cubicBezTo>
                  <a:cubicBezTo>
                    <a:pt x="981" y="1934"/>
                    <a:pt x="981" y="1934"/>
                    <a:pt x="981" y="1934"/>
                  </a:cubicBezTo>
                  <a:cubicBezTo>
                    <a:pt x="996" y="1935"/>
                    <a:pt x="996" y="1935"/>
                    <a:pt x="996" y="1935"/>
                  </a:cubicBezTo>
                  <a:cubicBezTo>
                    <a:pt x="949" y="1890"/>
                    <a:pt x="949" y="1890"/>
                    <a:pt x="949" y="1890"/>
                  </a:cubicBezTo>
                  <a:cubicBezTo>
                    <a:pt x="993" y="1915"/>
                    <a:pt x="993" y="1915"/>
                    <a:pt x="993" y="1915"/>
                  </a:cubicBezTo>
                  <a:cubicBezTo>
                    <a:pt x="951" y="1860"/>
                    <a:pt x="951" y="1860"/>
                    <a:pt x="951" y="1860"/>
                  </a:cubicBezTo>
                  <a:cubicBezTo>
                    <a:pt x="951" y="1860"/>
                    <a:pt x="1005" y="1904"/>
                    <a:pt x="1008" y="1916"/>
                  </a:cubicBezTo>
                  <a:cubicBezTo>
                    <a:pt x="1015" y="1928"/>
                    <a:pt x="1036" y="1952"/>
                    <a:pt x="1043" y="1956"/>
                  </a:cubicBezTo>
                  <a:cubicBezTo>
                    <a:pt x="1047" y="1956"/>
                    <a:pt x="1048" y="1945"/>
                    <a:pt x="1048" y="1945"/>
                  </a:cubicBezTo>
                  <a:cubicBezTo>
                    <a:pt x="1048" y="1945"/>
                    <a:pt x="1026" y="1928"/>
                    <a:pt x="1030" y="1921"/>
                  </a:cubicBezTo>
                  <a:cubicBezTo>
                    <a:pt x="1034" y="1913"/>
                    <a:pt x="1078" y="1946"/>
                    <a:pt x="1079" y="1912"/>
                  </a:cubicBezTo>
                  <a:cubicBezTo>
                    <a:pt x="1084" y="1878"/>
                    <a:pt x="1041" y="1845"/>
                    <a:pt x="1041" y="1845"/>
                  </a:cubicBezTo>
                  <a:cubicBezTo>
                    <a:pt x="1022" y="1844"/>
                    <a:pt x="1022" y="1844"/>
                    <a:pt x="1022" y="1844"/>
                  </a:cubicBezTo>
                  <a:cubicBezTo>
                    <a:pt x="993" y="1831"/>
                    <a:pt x="993" y="1831"/>
                    <a:pt x="993" y="1831"/>
                  </a:cubicBezTo>
                  <a:cubicBezTo>
                    <a:pt x="982" y="1831"/>
                    <a:pt x="982" y="1831"/>
                    <a:pt x="982" y="1831"/>
                  </a:cubicBezTo>
                  <a:cubicBezTo>
                    <a:pt x="1017" y="1882"/>
                    <a:pt x="1017" y="1882"/>
                    <a:pt x="1017" y="1882"/>
                  </a:cubicBezTo>
                  <a:cubicBezTo>
                    <a:pt x="1017" y="1882"/>
                    <a:pt x="916" y="1797"/>
                    <a:pt x="924" y="1790"/>
                  </a:cubicBezTo>
                  <a:cubicBezTo>
                    <a:pt x="932" y="1779"/>
                    <a:pt x="953" y="1799"/>
                    <a:pt x="953" y="1799"/>
                  </a:cubicBezTo>
                  <a:cubicBezTo>
                    <a:pt x="953" y="1799"/>
                    <a:pt x="972" y="1792"/>
                    <a:pt x="983" y="1796"/>
                  </a:cubicBezTo>
                  <a:cubicBezTo>
                    <a:pt x="995" y="1797"/>
                    <a:pt x="1031" y="1818"/>
                    <a:pt x="1031" y="1818"/>
                  </a:cubicBezTo>
                  <a:cubicBezTo>
                    <a:pt x="1031" y="1818"/>
                    <a:pt x="1080" y="1809"/>
                    <a:pt x="1097" y="1848"/>
                  </a:cubicBezTo>
                  <a:cubicBezTo>
                    <a:pt x="1118" y="1883"/>
                    <a:pt x="1086" y="1924"/>
                    <a:pt x="1101" y="1936"/>
                  </a:cubicBezTo>
                  <a:cubicBezTo>
                    <a:pt x="1115" y="1948"/>
                    <a:pt x="1140" y="1984"/>
                    <a:pt x="1140" y="1984"/>
                  </a:cubicBezTo>
                  <a:cubicBezTo>
                    <a:pt x="1162" y="1985"/>
                    <a:pt x="1162" y="1985"/>
                    <a:pt x="1162" y="1985"/>
                  </a:cubicBezTo>
                  <a:cubicBezTo>
                    <a:pt x="1164" y="2012"/>
                    <a:pt x="1164" y="2012"/>
                    <a:pt x="1164" y="2012"/>
                  </a:cubicBezTo>
                  <a:cubicBezTo>
                    <a:pt x="1164" y="2012"/>
                    <a:pt x="1227" y="2034"/>
                    <a:pt x="1233" y="2068"/>
                  </a:cubicBezTo>
                  <a:cubicBezTo>
                    <a:pt x="1239" y="2103"/>
                    <a:pt x="1227" y="2122"/>
                    <a:pt x="1215" y="2140"/>
                  </a:cubicBezTo>
                  <a:close/>
                  <a:moveTo>
                    <a:pt x="1433" y="1431"/>
                  </a:moveTo>
                  <a:cubicBezTo>
                    <a:pt x="1416" y="1422"/>
                    <a:pt x="1416" y="1422"/>
                    <a:pt x="1416" y="1422"/>
                  </a:cubicBezTo>
                  <a:cubicBezTo>
                    <a:pt x="1422" y="1408"/>
                    <a:pt x="1422" y="1408"/>
                    <a:pt x="1422" y="1408"/>
                  </a:cubicBezTo>
                  <a:cubicBezTo>
                    <a:pt x="1441" y="1396"/>
                    <a:pt x="1441" y="1396"/>
                    <a:pt x="1441" y="1396"/>
                  </a:cubicBezTo>
                  <a:cubicBezTo>
                    <a:pt x="1457" y="1416"/>
                    <a:pt x="1457" y="1416"/>
                    <a:pt x="1457" y="1416"/>
                  </a:cubicBezTo>
                  <a:lnTo>
                    <a:pt x="1433" y="1431"/>
                  </a:lnTo>
                  <a:close/>
                  <a:moveTo>
                    <a:pt x="1460" y="1446"/>
                  </a:moveTo>
                  <a:cubicBezTo>
                    <a:pt x="1448" y="1455"/>
                    <a:pt x="1447" y="1437"/>
                    <a:pt x="1447" y="1437"/>
                  </a:cubicBezTo>
                  <a:cubicBezTo>
                    <a:pt x="1470" y="1425"/>
                    <a:pt x="1476" y="1437"/>
                    <a:pt x="1460" y="1446"/>
                  </a:cubicBezTo>
                  <a:close/>
                  <a:moveTo>
                    <a:pt x="1465" y="1407"/>
                  </a:moveTo>
                  <a:cubicBezTo>
                    <a:pt x="1460" y="1392"/>
                    <a:pt x="1460" y="1392"/>
                    <a:pt x="1460" y="1392"/>
                  </a:cubicBezTo>
                  <a:cubicBezTo>
                    <a:pt x="1493" y="1385"/>
                    <a:pt x="1493" y="1385"/>
                    <a:pt x="1493" y="1385"/>
                  </a:cubicBezTo>
                  <a:lnTo>
                    <a:pt x="1465" y="1407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24" name="Freeform 721">
              <a:extLst>
                <a:ext uri="{FF2B5EF4-FFF2-40B4-BE49-F238E27FC236}">
                  <a16:creationId xmlns:a16="http://schemas.microsoft.com/office/drawing/2014/main" id="{6FD648AB-4790-4EF4-A0F1-C46374059B25}"/>
                </a:ext>
              </a:extLst>
            </p:cNvPr>
            <p:cNvSpPr>
              <a:spLocks/>
            </p:cNvSpPr>
            <p:nvPr/>
          </p:nvSpPr>
          <p:spPr bwMode="gray">
            <a:xfrm>
              <a:off x="6826225" y="3461233"/>
              <a:ext cx="3190" cy="1595"/>
            </a:xfrm>
            <a:custGeom>
              <a:avLst/>
              <a:gdLst>
                <a:gd name="T0" fmla="*/ 0 w 4"/>
                <a:gd name="T1" fmla="*/ 3 h 3"/>
                <a:gd name="T2" fmla="*/ 4 w 4"/>
                <a:gd name="T3" fmla="*/ 0 h 3"/>
                <a:gd name="T4" fmla="*/ 0 w 4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cubicBezTo>
                    <a:pt x="2" y="2"/>
                    <a:pt x="3" y="1"/>
                    <a:pt x="4" y="0"/>
                  </a:cubicBezTo>
                  <a:cubicBezTo>
                    <a:pt x="1" y="0"/>
                    <a:pt x="0" y="0"/>
                    <a:pt x="0" y="3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25" name="Freeform 722">
              <a:extLst>
                <a:ext uri="{FF2B5EF4-FFF2-40B4-BE49-F238E27FC236}">
                  <a16:creationId xmlns:a16="http://schemas.microsoft.com/office/drawing/2014/main" id="{78E052DD-D958-4D92-B7C2-6D536F0177F1}"/>
                </a:ext>
              </a:extLst>
            </p:cNvPr>
            <p:cNvSpPr>
              <a:spLocks/>
            </p:cNvSpPr>
            <p:nvPr/>
          </p:nvSpPr>
          <p:spPr bwMode="gray">
            <a:xfrm>
              <a:off x="6848553" y="2667018"/>
              <a:ext cx="6379" cy="15948"/>
            </a:xfrm>
            <a:custGeom>
              <a:avLst/>
              <a:gdLst>
                <a:gd name="T0" fmla="*/ 12 w 12"/>
                <a:gd name="T1" fmla="*/ 0 h 30"/>
                <a:gd name="T2" fmla="*/ 0 w 12"/>
                <a:gd name="T3" fmla="*/ 30 h 30"/>
                <a:gd name="T4" fmla="*/ 12 w 12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30">
                  <a:moveTo>
                    <a:pt x="12" y="0"/>
                  </a:moveTo>
                  <a:cubicBezTo>
                    <a:pt x="0" y="30"/>
                    <a:pt x="0" y="30"/>
                    <a:pt x="0" y="30"/>
                  </a:cubicBezTo>
                  <a:cubicBezTo>
                    <a:pt x="0" y="30"/>
                    <a:pt x="8" y="15"/>
                    <a:pt x="12" y="0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26" name="Freeform 723">
              <a:extLst>
                <a:ext uri="{FF2B5EF4-FFF2-40B4-BE49-F238E27FC236}">
                  <a16:creationId xmlns:a16="http://schemas.microsoft.com/office/drawing/2014/main" id="{0F5FE5B4-90AA-4DC2-BA3A-521C82482417}"/>
                </a:ext>
              </a:extLst>
            </p:cNvPr>
            <p:cNvSpPr>
              <a:spLocks/>
            </p:cNvSpPr>
            <p:nvPr/>
          </p:nvSpPr>
          <p:spPr bwMode="gray">
            <a:xfrm>
              <a:off x="7829360" y="4324025"/>
              <a:ext cx="1595" cy="1595"/>
            </a:xfrm>
            <a:custGeom>
              <a:avLst/>
              <a:gdLst>
                <a:gd name="T0" fmla="*/ 1 w 1"/>
                <a:gd name="T1" fmla="*/ 3 h 3"/>
                <a:gd name="T2" fmla="*/ 1 w 1"/>
                <a:gd name="T3" fmla="*/ 3 h 3"/>
                <a:gd name="T4" fmla="*/ 0 w 1"/>
                <a:gd name="T5" fmla="*/ 0 h 3"/>
                <a:gd name="T6" fmla="*/ 1 w 1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1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1"/>
                    <a:pt x="0" y="0"/>
                  </a:cubicBezTo>
                  <a:cubicBezTo>
                    <a:pt x="0" y="1"/>
                    <a:pt x="1" y="2"/>
                    <a:pt x="1" y="3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27" name="Freeform 724">
              <a:extLst>
                <a:ext uri="{FF2B5EF4-FFF2-40B4-BE49-F238E27FC236}">
                  <a16:creationId xmlns:a16="http://schemas.microsoft.com/office/drawing/2014/main" id="{116298E5-C35A-48BC-9EB9-E90D387784C6}"/>
                </a:ext>
              </a:extLst>
            </p:cNvPr>
            <p:cNvSpPr>
              <a:spLocks/>
            </p:cNvSpPr>
            <p:nvPr/>
          </p:nvSpPr>
          <p:spPr bwMode="gray">
            <a:xfrm>
              <a:off x="7126049" y="1912674"/>
              <a:ext cx="3190" cy="1595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1 h 1"/>
                <a:gd name="T4" fmla="*/ 1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lnTo>
                    <a:pt x="2" y="1"/>
                  </a:lnTo>
                  <a:lnTo>
                    <a:pt x="1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28" name="Freeform 725">
              <a:extLst>
                <a:ext uri="{FF2B5EF4-FFF2-40B4-BE49-F238E27FC236}">
                  <a16:creationId xmlns:a16="http://schemas.microsoft.com/office/drawing/2014/main" id="{BF102849-ED13-4953-8D65-10858C6FCC19}"/>
                </a:ext>
              </a:extLst>
            </p:cNvPr>
            <p:cNvSpPr>
              <a:spLocks/>
            </p:cNvSpPr>
            <p:nvPr/>
          </p:nvSpPr>
          <p:spPr bwMode="gray">
            <a:xfrm>
              <a:off x="7113291" y="1912674"/>
              <a:ext cx="4785" cy="3190"/>
            </a:xfrm>
            <a:custGeom>
              <a:avLst/>
              <a:gdLst>
                <a:gd name="T0" fmla="*/ 1 w 9"/>
                <a:gd name="T1" fmla="*/ 0 h 5"/>
                <a:gd name="T2" fmla="*/ 0 w 9"/>
                <a:gd name="T3" fmla="*/ 5 h 5"/>
                <a:gd name="T4" fmla="*/ 9 w 9"/>
                <a:gd name="T5" fmla="*/ 4 h 5"/>
                <a:gd name="T6" fmla="*/ 1 w 9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5">
                  <a:moveTo>
                    <a:pt x="1" y="0"/>
                  </a:moveTo>
                  <a:cubicBezTo>
                    <a:pt x="1" y="0"/>
                    <a:pt x="0" y="2"/>
                    <a:pt x="0" y="5"/>
                  </a:cubicBezTo>
                  <a:cubicBezTo>
                    <a:pt x="9" y="4"/>
                    <a:pt x="9" y="4"/>
                    <a:pt x="9" y="4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29" name="Freeform 726">
              <a:extLst>
                <a:ext uri="{FF2B5EF4-FFF2-40B4-BE49-F238E27FC236}">
                  <a16:creationId xmlns:a16="http://schemas.microsoft.com/office/drawing/2014/main" id="{5E59D4AD-B24A-4CB0-B960-CB211B46B4D0}"/>
                </a:ext>
              </a:extLst>
            </p:cNvPr>
            <p:cNvSpPr>
              <a:spLocks/>
            </p:cNvSpPr>
            <p:nvPr/>
          </p:nvSpPr>
          <p:spPr bwMode="gray">
            <a:xfrm>
              <a:off x="7285530" y="2364004"/>
              <a:ext cx="22327" cy="17543"/>
            </a:xfrm>
            <a:custGeom>
              <a:avLst/>
              <a:gdLst>
                <a:gd name="T0" fmla="*/ 9 w 14"/>
                <a:gd name="T1" fmla="*/ 0 h 11"/>
                <a:gd name="T2" fmla="*/ 2 w 14"/>
                <a:gd name="T3" fmla="*/ 4 h 11"/>
                <a:gd name="T4" fmla="*/ 0 w 14"/>
                <a:gd name="T5" fmla="*/ 8 h 11"/>
                <a:gd name="T6" fmla="*/ 6 w 14"/>
                <a:gd name="T7" fmla="*/ 11 h 11"/>
                <a:gd name="T8" fmla="*/ 14 w 14"/>
                <a:gd name="T9" fmla="*/ 7 h 11"/>
                <a:gd name="T10" fmla="*/ 9 w 14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1">
                  <a:moveTo>
                    <a:pt x="9" y="0"/>
                  </a:moveTo>
                  <a:lnTo>
                    <a:pt x="2" y="4"/>
                  </a:lnTo>
                  <a:lnTo>
                    <a:pt x="0" y="8"/>
                  </a:lnTo>
                  <a:lnTo>
                    <a:pt x="6" y="11"/>
                  </a:lnTo>
                  <a:lnTo>
                    <a:pt x="14" y="7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30" name="Freeform 727">
              <a:extLst>
                <a:ext uri="{FF2B5EF4-FFF2-40B4-BE49-F238E27FC236}">
                  <a16:creationId xmlns:a16="http://schemas.microsoft.com/office/drawing/2014/main" id="{F419F8EF-D47F-448C-BA9D-204355AA4426}"/>
                </a:ext>
              </a:extLst>
            </p:cNvPr>
            <p:cNvSpPr>
              <a:spLocks/>
            </p:cNvSpPr>
            <p:nvPr/>
          </p:nvSpPr>
          <p:spPr bwMode="gray">
            <a:xfrm>
              <a:off x="7006439" y="2968437"/>
              <a:ext cx="14354" cy="12758"/>
            </a:xfrm>
            <a:custGeom>
              <a:avLst/>
              <a:gdLst>
                <a:gd name="T0" fmla="*/ 0 w 9"/>
                <a:gd name="T1" fmla="*/ 5 h 8"/>
                <a:gd name="T2" fmla="*/ 6 w 9"/>
                <a:gd name="T3" fmla="*/ 8 h 8"/>
                <a:gd name="T4" fmla="*/ 9 w 9"/>
                <a:gd name="T5" fmla="*/ 4 h 8"/>
                <a:gd name="T6" fmla="*/ 0 w 9"/>
                <a:gd name="T7" fmla="*/ 0 h 8"/>
                <a:gd name="T8" fmla="*/ 0 w 9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8">
                  <a:moveTo>
                    <a:pt x="0" y="5"/>
                  </a:moveTo>
                  <a:lnTo>
                    <a:pt x="6" y="8"/>
                  </a:lnTo>
                  <a:lnTo>
                    <a:pt x="9" y="4"/>
                  </a:lnTo>
                  <a:lnTo>
                    <a:pt x="0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31" name="Freeform 728">
              <a:extLst>
                <a:ext uri="{FF2B5EF4-FFF2-40B4-BE49-F238E27FC236}">
                  <a16:creationId xmlns:a16="http://schemas.microsoft.com/office/drawing/2014/main" id="{5F643A28-DE1A-4D6C-AF8A-F76C511F9726}"/>
                </a:ext>
              </a:extLst>
            </p:cNvPr>
            <p:cNvSpPr>
              <a:spLocks/>
            </p:cNvSpPr>
            <p:nvPr/>
          </p:nvSpPr>
          <p:spPr bwMode="gray">
            <a:xfrm>
              <a:off x="7303074" y="2378358"/>
              <a:ext cx="14354" cy="15948"/>
            </a:xfrm>
            <a:custGeom>
              <a:avLst/>
              <a:gdLst>
                <a:gd name="T0" fmla="*/ 0 w 29"/>
                <a:gd name="T1" fmla="*/ 12 h 30"/>
                <a:gd name="T2" fmla="*/ 13 w 29"/>
                <a:gd name="T3" fmla="*/ 21 h 30"/>
                <a:gd name="T4" fmla="*/ 0 w 29"/>
                <a:gd name="T5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0">
                  <a:moveTo>
                    <a:pt x="0" y="12"/>
                  </a:moveTo>
                  <a:cubicBezTo>
                    <a:pt x="0" y="12"/>
                    <a:pt x="1" y="30"/>
                    <a:pt x="13" y="21"/>
                  </a:cubicBezTo>
                  <a:cubicBezTo>
                    <a:pt x="29" y="12"/>
                    <a:pt x="23" y="0"/>
                    <a:pt x="0" y="12"/>
                  </a:cubicBez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32" name="Freeform 729">
              <a:extLst>
                <a:ext uri="{FF2B5EF4-FFF2-40B4-BE49-F238E27FC236}">
                  <a16:creationId xmlns:a16="http://schemas.microsoft.com/office/drawing/2014/main" id="{45777B36-EA55-4587-847A-A0156D39514A}"/>
                </a:ext>
              </a:extLst>
            </p:cNvPr>
            <p:cNvSpPr>
              <a:spLocks/>
            </p:cNvSpPr>
            <p:nvPr/>
          </p:nvSpPr>
          <p:spPr bwMode="gray">
            <a:xfrm>
              <a:off x="7309453" y="2357625"/>
              <a:ext cx="17543" cy="12758"/>
            </a:xfrm>
            <a:custGeom>
              <a:avLst/>
              <a:gdLst>
                <a:gd name="T0" fmla="*/ 2 w 11"/>
                <a:gd name="T1" fmla="*/ 8 h 8"/>
                <a:gd name="T2" fmla="*/ 11 w 11"/>
                <a:gd name="T3" fmla="*/ 0 h 8"/>
                <a:gd name="T4" fmla="*/ 0 w 11"/>
                <a:gd name="T5" fmla="*/ 3 h 8"/>
                <a:gd name="T6" fmla="*/ 2 w 11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8">
                  <a:moveTo>
                    <a:pt x="2" y="8"/>
                  </a:moveTo>
                  <a:lnTo>
                    <a:pt x="11" y="0"/>
                  </a:lnTo>
                  <a:lnTo>
                    <a:pt x="0" y="3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DD091338-B78F-4C9D-8081-A0FCD7101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noProof="0" dirty="0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9D5A26-B4B5-47D7-AE48-D5B9A7EF7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66FFA-D495-49DA-8E30-DA238FF2D0E3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864317-6C6E-4970-8602-A0B2E6A8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noProof="0"/>
              <a:t>Corporate presentatie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E939907-F15D-4115-88E8-76C634F9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t>‹nr.›</a:t>
            </a:fld>
            <a:endParaRPr lang="nl-NL" noProof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C24349EC-F505-4EBC-BF90-1D8C86887469}"/>
              </a:ext>
            </a:extLst>
          </p:cNvPr>
          <p:cNvSpPr/>
          <p:nvPr userDrawn="1"/>
        </p:nvSpPr>
        <p:spPr>
          <a:xfrm>
            <a:off x="0" y="-491319"/>
            <a:ext cx="3411940" cy="30025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l-NL" sz="1400" noProof="0" dirty="0"/>
              <a:t>Europa kaart</a:t>
            </a:r>
          </a:p>
        </p:txBody>
      </p:sp>
      <p:sp>
        <p:nvSpPr>
          <p:cNvPr id="9" name="Tijdelijke aanduiding voor tekst 18">
            <a:extLst>
              <a:ext uri="{FF2B5EF4-FFF2-40B4-BE49-F238E27FC236}">
                <a16:creationId xmlns:a16="http://schemas.microsoft.com/office/drawing/2014/main" id="{F72D3D5A-DE7F-4910-906A-0C847C7CF09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47700" y="978195"/>
            <a:ext cx="9712325" cy="264821"/>
          </a:xfrm>
        </p:spPr>
        <p:txBody>
          <a:bodyPr/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nl-NL" dirty="0"/>
              <a:t>Subtitel</a:t>
            </a:r>
          </a:p>
        </p:txBody>
      </p:sp>
      <p:grpSp>
        <p:nvGrpSpPr>
          <p:cNvPr id="734" name="Instructie">
            <a:extLst>
              <a:ext uri="{FF2B5EF4-FFF2-40B4-BE49-F238E27FC236}">
                <a16:creationId xmlns:a16="http://schemas.microsoft.com/office/drawing/2014/main" id="{277CB8AC-D52E-4915-B7EB-9D731949AD62}"/>
              </a:ext>
            </a:extLst>
          </p:cNvPr>
          <p:cNvGrpSpPr/>
          <p:nvPr userDrawn="1"/>
        </p:nvGrpSpPr>
        <p:grpSpPr>
          <a:xfrm>
            <a:off x="-3428327" y="4919951"/>
            <a:ext cx="3222791" cy="1938049"/>
            <a:chOff x="-3428327" y="4919951"/>
            <a:chExt cx="3222791" cy="1938049"/>
          </a:xfrm>
        </p:grpSpPr>
        <p:sp>
          <p:nvSpPr>
            <p:cNvPr id="735" name="Rechthoek 734">
              <a:extLst>
                <a:ext uri="{FF2B5EF4-FFF2-40B4-BE49-F238E27FC236}">
                  <a16:creationId xmlns:a16="http://schemas.microsoft.com/office/drawing/2014/main" id="{3E8EB302-ABE7-438A-8C2C-01A343914BB7}"/>
                </a:ext>
              </a:extLst>
            </p:cNvPr>
            <p:cNvSpPr/>
            <p:nvPr userDrawn="1"/>
          </p:nvSpPr>
          <p:spPr>
            <a:xfrm>
              <a:off x="-3419345" y="4919951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Voettekst wijzigen</a:t>
              </a:r>
            </a:p>
          </p:txBody>
        </p:sp>
        <p:cxnSp>
          <p:nvCxnSpPr>
            <p:cNvPr id="736" name="Rechte verbindingslijn 735">
              <a:extLst>
                <a:ext uri="{FF2B5EF4-FFF2-40B4-BE49-F238E27FC236}">
                  <a16:creationId xmlns:a16="http://schemas.microsoft.com/office/drawing/2014/main" id="{7B24F823-3DEA-4CD9-AEAF-3DE36975E79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185969"/>
              <a:ext cx="2444788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737" name="Ovaal 736">
              <a:extLst>
                <a:ext uri="{FF2B5EF4-FFF2-40B4-BE49-F238E27FC236}">
                  <a16:creationId xmlns:a16="http://schemas.microsoft.com/office/drawing/2014/main" id="{9AB01BB6-CF13-4D62-98BC-0A6539D61EA5}"/>
                </a:ext>
              </a:extLst>
            </p:cNvPr>
            <p:cNvSpPr/>
            <p:nvPr userDrawn="1"/>
          </p:nvSpPr>
          <p:spPr>
            <a:xfrm>
              <a:off x="-3428327" y="531458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738" name="Rechthoek 737">
              <a:extLst>
                <a:ext uri="{FF2B5EF4-FFF2-40B4-BE49-F238E27FC236}">
                  <a16:creationId xmlns:a16="http://schemas.microsoft.com/office/drawing/2014/main" id="{66A515D4-827B-471C-8201-501EDCC6628F}"/>
                </a:ext>
              </a:extLst>
            </p:cNvPr>
            <p:cNvSpPr/>
            <p:nvPr userDrawn="1"/>
          </p:nvSpPr>
          <p:spPr>
            <a:xfrm>
              <a:off x="-3062645" y="5380646"/>
              <a:ext cx="1946732" cy="36093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‘Invoegen’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‘Kop- en voettekst’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.</a:t>
              </a:r>
            </a:p>
          </p:txBody>
        </p:sp>
        <p:cxnSp>
          <p:nvCxnSpPr>
            <p:cNvPr id="739" name="Rechte verbindingslijn 738">
              <a:extLst>
                <a:ext uri="{FF2B5EF4-FFF2-40B4-BE49-F238E27FC236}">
                  <a16:creationId xmlns:a16="http://schemas.microsoft.com/office/drawing/2014/main" id="{E1F25F3B-D2CF-420D-BBE8-9F5544EBDB1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887714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740" name="Ovaal 739">
              <a:extLst>
                <a:ext uri="{FF2B5EF4-FFF2-40B4-BE49-F238E27FC236}">
                  <a16:creationId xmlns:a16="http://schemas.microsoft.com/office/drawing/2014/main" id="{0B1E0322-E66E-421D-A343-1FBB7464A963}"/>
                </a:ext>
              </a:extLst>
            </p:cNvPr>
            <p:cNvSpPr/>
            <p:nvPr userDrawn="1"/>
          </p:nvSpPr>
          <p:spPr>
            <a:xfrm>
              <a:off x="-3428327" y="599850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741" name="Rechthoek 740">
              <a:extLst>
                <a:ext uri="{FF2B5EF4-FFF2-40B4-BE49-F238E27FC236}">
                  <a16:creationId xmlns:a16="http://schemas.microsoft.com/office/drawing/2014/main" id="{C8620A04-6F85-4B73-94E0-675EABE36D76}"/>
                </a:ext>
              </a:extLst>
            </p:cNvPr>
            <p:cNvSpPr/>
            <p:nvPr userDrawn="1"/>
          </p:nvSpPr>
          <p:spPr>
            <a:xfrm>
              <a:off x="-3062645" y="6064568"/>
              <a:ext cx="2817996" cy="6713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Typ de gewenste voettekst in, in het aangegeven tekstkader. Klik vervolgens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‘Overal toepassen’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om de gegevens op </a:t>
              </a:r>
              <a:b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elke slide toe te passen.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Segoe UI Light" panose="020B0502040204020203" pitchFamily="34" charset="0"/>
              </a:endParaRPr>
            </a:p>
          </p:txBody>
        </p:sp>
        <p:cxnSp>
          <p:nvCxnSpPr>
            <p:cNvPr id="742" name="Rechte verbindingslijn 741">
              <a:extLst>
                <a:ext uri="{FF2B5EF4-FFF2-40B4-BE49-F238E27FC236}">
                  <a16:creationId xmlns:a16="http://schemas.microsoft.com/office/drawing/2014/main" id="{3088D0F2-B966-43C1-B2AD-12586EC3BB3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6858000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743" name="Groep 742">
              <a:extLst>
                <a:ext uri="{FF2B5EF4-FFF2-40B4-BE49-F238E27FC236}">
                  <a16:creationId xmlns:a16="http://schemas.microsoft.com/office/drawing/2014/main" id="{E39B4FBA-1B09-48DC-B4E4-108E41495E82}"/>
                </a:ext>
              </a:extLst>
            </p:cNvPr>
            <p:cNvGrpSpPr/>
            <p:nvPr userDrawn="1"/>
          </p:nvGrpSpPr>
          <p:grpSpPr>
            <a:xfrm>
              <a:off x="-886669" y="5102332"/>
              <a:ext cx="681133" cy="750023"/>
              <a:chOff x="-910573" y="4987990"/>
              <a:chExt cx="681133" cy="750023"/>
            </a:xfrm>
          </p:grpSpPr>
          <p:grpSp>
            <p:nvGrpSpPr>
              <p:cNvPr id="744" name="Groep 743">
                <a:extLst>
                  <a:ext uri="{FF2B5EF4-FFF2-40B4-BE49-F238E27FC236}">
                    <a16:creationId xmlns:a16="http://schemas.microsoft.com/office/drawing/2014/main" id="{682F6301-B840-4856-B8DB-7BC5FB08FDFF}"/>
                  </a:ext>
                </a:extLst>
              </p:cNvPr>
              <p:cNvGrpSpPr/>
              <p:nvPr userDrawn="1"/>
            </p:nvGrpSpPr>
            <p:grpSpPr>
              <a:xfrm>
                <a:off x="-713542" y="4987990"/>
                <a:ext cx="287071" cy="379107"/>
                <a:chOff x="-4050578" y="288410"/>
                <a:chExt cx="322125" cy="379107"/>
              </a:xfrm>
            </p:grpSpPr>
            <p:sp>
              <p:nvSpPr>
                <p:cNvPr id="746" name="Rechthoek met één afgeknipte en afgeronde hoek 47">
                  <a:extLst>
                    <a:ext uri="{FF2B5EF4-FFF2-40B4-BE49-F238E27FC236}">
                      <a16:creationId xmlns:a16="http://schemas.microsoft.com/office/drawing/2014/main" id="{3608D44B-2EE0-4D6E-A506-BCCB5D9BF3A6}"/>
                    </a:ext>
                  </a:extLst>
                </p:cNvPr>
                <p:cNvSpPr/>
                <p:nvPr userDrawn="1"/>
              </p:nvSpPr>
              <p:spPr>
                <a:xfrm>
                  <a:off x="-4050578" y="288410"/>
                  <a:ext cx="322125" cy="379107"/>
                </a:xfrm>
                <a:prstGeom prst="snipRoundRect">
                  <a:avLst>
                    <a:gd name="adj1" fmla="val 0"/>
                    <a:gd name="adj2" fmla="val 33753"/>
                  </a:avLst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47" name="Rechthoekige driehoek 746">
                  <a:extLst>
                    <a:ext uri="{FF2B5EF4-FFF2-40B4-BE49-F238E27FC236}">
                      <a16:creationId xmlns:a16="http://schemas.microsoft.com/office/drawing/2014/main" id="{1EE26DC3-ACA5-451F-8C0B-0680162B3CD9}"/>
                    </a:ext>
                  </a:extLst>
                </p:cNvPr>
                <p:cNvSpPr/>
                <p:nvPr userDrawn="1"/>
              </p:nvSpPr>
              <p:spPr>
                <a:xfrm>
                  <a:off x="-3833537" y="291656"/>
                  <a:ext cx="103133" cy="93757"/>
                </a:xfrm>
                <a:prstGeom prst="rtTriangle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48" name="Rechthoek 747">
                  <a:extLst>
                    <a:ext uri="{FF2B5EF4-FFF2-40B4-BE49-F238E27FC236}">
                      <a16:creationId xmlns:a16="http://schemas.microsoft.com/office/drawing/2014/main" id="{8122F00B-2034-408C-9C43-356F1B882CBC}"/>
                    </a:ext>
                  </a:extLst>
                </p:cNvPr>
                <p:cNvSpPr/>
                <p:nvPr userDrawn="1"/>
              </p:nvSpPr>
              <p:spPr>
                <a:xfrm>
                  <a:off x="-4013673" y="314848"/>
                  <a:ext cx="140930" cy="70565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49" name="Rechthoek 748">
                  <a:extLst>
                    <a:ext uri="{FF2B5EF4-FFF2-40B4-BE49-F238E27FC236}">
                      <a16:creationId xmlns:a16="http://schemas.microsoft.com/office/drawing/2014/main" id="{2FEFE873-966D-468B-92D3-BAF71014DA88}"/>
                    </a:ext>
                  </a:extLst>
                </p:cNvPr>
                <p:cNvSpPr/>
                <p:nvPr userDrawn="1"/>
              </p:nvSpPr>
              <p:spPr>
                <a:xfrm>
                  <a:off x="-4020379" y="586428"/>
                  <a:ext cx="261727" cy="61406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R="0" lvl="0" indent="0" algn="ctr" defTabSz="914400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745" name="Rechthoek 744">
                <a:extLst>
                  <a:ext uri="{FF2B5EF4-FFF2-40B4-BE49-F238E27FC236}">
                    <a16:creationId xmlns:a16="http://schemas.microsoft.com/office/drawing/2014/main" id="{6BB5FC95-404F-4705-86AA-4C87AF9C7828}"/>
                  </a:ext>
                </a:extLst>
              </p:cNvPr>
              <p:cNvSpPr/>
              <p:nvPr userDrawn="1"/>
            </p:nvSpPr>
            <p:spPr>
              <a:xfrm>
                <a:off x="-910573" y="5352063"/>
                <a:ext cx="681133" cy="385950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9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n-lt"/>
                    <a:ea typeface="+mn-ea"/>
                    <a:cs typeface="Segoe UI Light" panose="020B0502040204020203" pitchFamily="34" charset="0"/>
                  </a:rPr>
                  <a:t>Koptekst en voettekst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91838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(INTR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ptwind_lowq">
            <a:hlinkClick r:id="" action="ppaction://media"/>
            <a:extLst>
              <a:ext uri="{FF2B5EF4-FFF2-40B4-BE49-F238E27FC236}">
                <a16:creationId xmlns:a16="http://schemas.microsoft.com/office/drawing/2014/main" id="{C68F3B88-7C37-4E88-A21F-B99F023D515B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5" name="GEKLEURD VLAK">
            <a:extLst>
              <a:ext uri="{FF2B5EF4-FFF2-40B4-BE49-F238E27FC236}">
                <a16:creationId xmlns:a16="http://schemas.microsoft.com/office/drawing/2014/main" id="{6C749F70-34E7-4675-9547-D9309C19C27B}"/>
              </a:ext>
            </a:extLst>
          </p:cNvPr>
          <p:cNvGrpSpPr/>
          <p:nvPr userDrawn="1"/>
        </p:nvGrpSpPr>
        <p:grpSpPr>
          <a:xfrm>
            <a:off x="-386" y="0"/>
            <a:ext cx="12192386" cy="6858000"/>
            <a:chOff x="-386" y="0"/>
            <a:chExt cx="12192386" cy="6858000"/>
          </a:xfrm>
        </p:grpSpPr>
        <p:sp>
          <p:nvSpPr>
            <p:cNvPr id="62" name="Rechthoek 61">
              <a:extLst>
                <a:ext uri="{FF2B5EF4-FFF2-40B4-BE49-F238E27FC236}">
                  <a16:creationId xmlns:a16="http://schemas.microsoft.com/office/drawing/2014/main" id="{27F85DC8-C05D-4942-87FC-DC360AC3354D}"/>
                </a:ext>
              </a:extLst>
            </p:cNvPr>
            <p:cNvSpPr/>
            <p:nvPr userDrawn="1"/>
          </p:nvSpPr>
          <p:spPr>
            <a:xfrm>
              <a:off x="-386" y="0"/>
              <a:ext cx="12192386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dirty="0" err="1"/>
            </a:p>
          </p:txBody>
        </p:sp>
        <p:sp>
          <p:nvSpPr>
            <p:cNvPr id="32" name="Rechthoek 31">
              <a:extLst>
                <a:ext uri="{FF2B5EF4-FFF2-40B4-BE49-F238E27FC236}">
                  <a16:creationId xmlns:a16="http://schemas.microsoft.com/office/drawing/2014/main" id="{4DBAC0A0-2A96-4766-A8D8-BFFB4F153756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>
              <a:gsLst>
                <a:gs pos="0">
                  <a:schemeClr val="accent2">
                    <a:alpha val="50000"/>
                  </a:schemeClr>
                </a:gs>
                <a:gs pos="100000">
                  <a:schemeClr val="accent2">
                    <a:alpha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dirty="0" err="1"/>
            </a:p>
          </p:txBody>
        </p:sp>
      </p:grp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494CA00-555D-4751-8668-226BC887C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000" y="7315200"/>
            <a:ext cx="4114800" cy="151790"/>
          </a:xfrm>
        </p:spPr>
        <p:txBody>
          <a:bodyPr/>
          <a:lstStyle/>
          <a:p>
            <a:r>
              <a:rPr lang="nl-NL" noProof="0"/>
              <a:t>Corporate presentatie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D1BBC6E-F9BF-4357-8F2F-8FFB4D000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9402" y="7315200"/>
            <a:ext cx="284597" cy="151790"/>
          </a:xfrm>
        </p:spPr>
        <p:txBody>
          <a:bodyPr/>
          <a:lstStyle/>
          <a:p>
            <a:fld id="{D7B5DC5B-6873-43DB-ADC7-B15ACCE0DFDB}" type="slidenum">
              <a:rPr lang="nl-NL" noProof="0" smtClean="0"/>
              <a:t>‹nr.›</a:t>
            </a:fld>
            <a:endParaRPr lang="nl-NL" noProof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7D3AA19E-3DC8-4556-BC42-05B65FEB6237}"/>
              </a:ext>
            </a:extLst>
          </p:cNvPr>
          <p:cNvSpPr/>
          <p:nvPr userDrawn="1"/>
        </p:nvSpPr>
        <p:spPr>
          <a:xfrm>
            <a:off x="0" y="-491319"/>
            <a:ext cx="3411940" cy="30025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l-NL" sz="1400" noProof="0" dirty="0" err="1"/>
              <a:t>Titeldia</a:t>
            </a:r>
            <a:r>
              <a:rPr lang="nl-NL" sz="1400" noProof="0" dirty="0"/>
              <a:t> (INTRO)</a:t>
            </a:r>
          </a:p>
        </p:txBody>
      </p:sp>
      <p:sp>
        <p:nvSpPr>
          <p:cNvPr id="47" name="Tijdelijke aanduiding voor tekst 40">
            <a:extLst>
              <a:ext uri="{FF2B5EF4-FFF2-40B4-BE49-F238E27FC236}">
                <a16:creationId xmlns:a16="http://schemas.microsoft.com/office/drawing/2014/main" id="{A4D04145-0DB0-4CF9-8033-298F21EAB76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39833" y="4880345"/>
            <a:ext cx="7151384" cy="797442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 </a:t>
            </a:r>
          </a:p>
        </p:txBody>
      </p:sp>
      <p:sp>
        <p:nvSpPr>
          <p:cNvPr id="46" name="Tijdelijke aanduiding voor tekst 40">
            <a:extLst>
              <a:ext uri="{FF2B5EF4-FFF2-40B4-BE49-F238E27FC236}">
                <a16:creationId xmlns:a16="http://schemas.microsoft.com/office/drawing/2014/main" id="{9B317895-3B98-488B-B05B-C80FD434369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87478" y="4177592"/>
            <a:ext cx="8703739" cy="715058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 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EA18CD7-32A7-41E4-9DF7-7259FA2187F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202864" y="5045076"/>
            <a:ext cx="6120810" cy="239305"/>
          </a:xfrm>
        </p:spPr>
        <p:txBody>
          <a:bodyPr/>
          <a:lstStyle>
            <a:lvl1pPr marL="0" indent="0" algn="l">
              <a:buNone/>
              <a:defRPr sz="2000" cap="all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noProof="0" dirty="0"/>
              <a:t>Naam spreker | Plaats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A71DEDF-37F1-4689-8FA1-5E743C7DD6C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25701" y="4306187"/>
            <a:ext cx="7697973" cy="475062"/>
          </a:xfrm>
        </p:spPr>
        <p:txBody>
          <a:bodyPr anchor="ctr" anchorCtr="0"/>
          <a:lstStyle>
            <a:lvl1pPr algn="l"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Titel van de presentatie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EEA2768-3B92-4FC5-8ED3-7B1C505E87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02865" y="5316279"/>
            <a:ext cx="6120810" cy="191386"/>
          </a:xfrm>
          <a:noFill/>
        </p:spPr>
        <p:txBody>
          <a:bodyPr/>
          <a:lstStyle>
            <a:lvl1pPr algn="l">
              <a:defRPr sz="1400" b="0" cap="all" baseline="0">
                <a:solidFill>
                  <a:schemeClr val="tx2"/>
                </a:solidFill>
              </a:defRPr>
            </a:lvl1pPr>
          </a:lstStyle>
          <a:p>
            <a:fld id="{276DBA52-0E1F-43DD-9363-12E93A033958}" type="datetime4">
              <a:rPr lang="nl-NL" smtClean="0"/>
              <a:t>22 oktober 2019</a:t>
            </a:fld>
            <a:endParaRPr lang="nl-NL" dirty="0"/>
          </a:p>
        </p:txBody>
      </p:sp>
      <p:sp>
        <p:nvSpPr>
          <p:cNvPr id="30" name="Tijdelijke aanduiding voor tekst 18">
            <a:extLst>
              <a:ext uri="{FF2B5EF4-FFF2-40B4-BE49-F238E27FC236}">
                <a16:creationId xmlns:a16="http://schemas.microsoft.com/office/drawing/2014/main" id="{40D051C2-3D97-45A2-B5E7-316B5DF40C5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0" y="-15079"/>
            <a:ext cx="360000" cy="6873079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 </a:t>
            </a:r>
          </a:p>
        </p:txBody>
      </p:sp>
      <p:sp>
        <p:nvSpPr>
          <p:cNvPr id="31" name="Tijdelijke aanduiding voor tekst 18">
            <a:extLst>
              <a:ext uri="{FF2B5EF4-FFF2-40B4-BE49-F238E27FC236}">
                <a16:creationId xmlns:a16="http://schemas.microsoft.com/office/drawing/2014/main" id="{5844201B-1E4E-4B8A-B9CF-2F310FF631B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31999" y="-15079"/>
            <a:ext cx="360001" cy="6873079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 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4F75AF5-58EF-46C1-8A91-70FB700DE31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0" y="-10531"/>
            <a:ext cx="12192000" cy="1435056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 </a:t>
            </a:r>
          </a:p>
        </p:txBody>
      </p:sp>
      <p:sp>
        <p:nvSpPr>
          <p:cNvPr id="29" name="Tijdelijke aanduiding voor tekst 18">
            <a:extLst>
              <a:ext uri="{FF2B5EF4-FFF2-40B4-BE49-F238E27FC236}">
                <a16:creationId xmlns:a16="http://schemas.microsoft.com/office/drawing/2014/main" id="{B43AEC30-B6D6-42A5-8A02-1EF76D9F851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6507661"/>
            <a:ext cx="12192000" cy="349469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 </a:t>
            </a:r>
          </a:p>
        </p:txBody>
      </p:sp>
      <p:sp>
        <p:nvSpPr>
          <p:cNvPr id="41" name="Tijdelijke aanduiding voor tekst 40">
            <a:extLst>
              <a:ext uri="{FF2B5EF4-FFF2-40B4-BE49-F238E27FC236}">
                <a16:creationId xmlns:a16="http://schemas.microsoft.com/office/drawing/2014/main" id="{EE39EAE2-053F-447C-AE89-200A5ACF45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74982" y="350339"/>
            <a:ext cx="2857017" cy="715058"/>
          </a:xfr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22701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774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1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55" presetClass="entr" presetSubtype="0" fill="hold" grpId="0" nodeType="withEffect">
                                  <p:stCondLst>
                                    <p:cond delay="2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" presetClass="entr" presetSubtype="2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1" repeatCount="indefinite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</p:childTnLst>
        </p:cTn>
      </p:par>
    </p:tnLst>
    <p:bldLst>
      <p:bldP spid="47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2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2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>
        <p:tmplLst>
          <p:tmpl>
            <p:tnLst>
              <p:par>
                <p:cTn presetID="55" presetClass="entr" presetSubtype="0" fill="hold" nodeType="withEffect">
                  <p:stCondLst>
                    <p:cond delay="300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2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" grpId="0"/>
      <p:bldP spid="4" grpId="0"/>
      <p:bldP spid="30" grpId="0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25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25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25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25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25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25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animBg="1">
        <p:tmplLst>
          <p:tmpl>
            <p:tnLst>
              <p:par>
                <p:cTn presetID="2" presetClass="entr" presetSubtype="4" decel="10000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25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25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1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line 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Afbeelding 32">
            <a:extLst>
              <a:ext uri="{FF2B5EF4-FFF2-40B4-BE49-F238E27FC236}">
                <a16:creationId xmlns:a16="http://schemas.microsoft.com/office/drawing/2014/main" id="{572BF4D9-84AD-4E78-B532-8FFEFF80650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4" name="Rechthoek 33">
            <a:extLst>
              <a:ext uri="{FF2B5EF4-FFF2-40B4-BE49-F238E27FC236}">
                <a16:creationId xmlns:a16="http://schemas.microsoft.com/office/drawing/2014/main" id="{F048BC54-C763-4435-8092-2EA8D5B06A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80000"/>
                </a:schemeClr>
              </a:gs>
            </a:gsLst>
            <a:lin ang="12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endParaRPr lang="nl-NL" sz="1600" dirty="0" err="1"/>
          </a:p>
        </p:txBody>
      </p:sp>
      <p:sp>
        <p:nvSpPr>
          <p:cNvPr id="101" name="Tijdelijke aanduiding voor tekst 7">
            <a:extLst>
              <a:ext uri="{FF2B5EF4-FFF2-40B4-BE49-F238E27FC236}">
                <a16:creationId xmlns:a16="http://schemas.microsoft.com/office/drawing/2014/main" id="{51676F09-3388-4E86-9A60-FE107F7EA54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51227" y="6324652"/>
            <a:ext cx="1659813" cy="194400"/>
          </a:xfrm>
          <a:solidFill>
            <a:schemeClr val="accent1"/>
          </a:solidFill>
        </p:spPr>
        <p:txBody>
          <a:bodyPr wrap="square" lIns="72000" tIns="36000" rIns="72000" bIns="36000" anchor="ctr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© EDSN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D091338-B78F-4C9D-8081-A0FCD7101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noProof="0" dirty="0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9D5A26-B4B5-47D7-AE48-D5B9A7EF7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79A12-BEAA-4724-8C0A-A345340606C6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864317-6C6E-4970-8602-A0B2E6A8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noProof="0"/>
              <a:t>Corporate presentatie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E939907-F15D-4115-88E8-76C634F9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t>‹nr.›</a:t>
            </a:fld>
            <a:endParaRPr lang="nl-NL" noProof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C24349EC-F505-4EBC-BF90-1D8C86887469}"/>
              </a:ext>
            </a:extLst>
          </p:cNvPr>
          <p:cNvSpPr/>
          <p:nvPr userDrawn="1"/>
        </p:nvSpPr>
        <p:spPr>
          <a:xfrm>
            <a:off x="0" y="-491319"/>
            <a:ext cx="3411940" cy="30025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l-NL" sz="1400" noProof="0" dirty="0" err="1"/>
              <a:t>Outline</a:t>
            </a:r>
            <a:r>
              <a:rPr lang="nl-NL" sz="1400" noProof="0" dirty="0"/>
              <a:t> dia</a:t>
            </a:r>
          </a:p>
        </p:txBody>
      </p:sp>
      <p:grpSp>
        <p:nvGrpSpPr>
          <p:cNvPr id="8" name="GRID" hidden="1">
            <a:extLst>
              <a:ext uri="{FF2B5EF4-FFF2-40B4-BE49-F238E27FC236}">
                <a16:creationId xmlns:a16="http://schemas.microsoft.com/office/drawing/2014/main" id="{6A6B9334-E7E6-46CD-9172-E6C71BB19C55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chemeClr val="tx1">
              <a:alpha val="50000"/>
            </a:schemeClr>
          </a:solidFill>
        </p:grpSpPr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54F2913A-8416-4C76-AAB4-9A8378581AEF}"/>
                </a:ext>
              </a:extLst>
            </p:cNvPr>
            <p:cNvSpPr/>
            <p:nvPr userDrawn="1"/>
          </p:nvSpPr>
          <p:spPr>
            <a:xfrm>
              <a:off x="0" y="0"/>
              <a:ext cx="12192000" cy="64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93D90F73-1E8F-496E-916E-E2F8592BDA57}"/>
                </a:ext>
              </a:extLst>
            </p:cNvPr>
            <p:cNvSpPr/>
            <p:nvPr userDrawn="1"/>
          </p:nvSpPr>
          <p:spPr>
            <a:xfrm>
              <a:off x="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CDEAEE2E-427D-4CE9-B270-5FB5AE191F12}"/>
                </a:ext>
              </a:extLst>
            </p:cNvPr>
            <p:cNvSpPr/>
            <p:nvPr userDrawn="1"/>
          </p:nvSpPr>
          <p:spPr>
            <a:xfrm>
              <a:off x="1154400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2BA8BA53-2204-4A41-8E6F-C61D22CAD125}"/>
                </a:ext>
              </a:extLst>
            </p:cNvPr>
            <p:cNvSpPr/>
            <p:nvPr userDrawn="1"/>
          </p:nvSpPr>
          <p:spPr>
            <a:xfrm>
              <a:off x="0" y="1269654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6FAC0521-24BE-4C46-8D91-9F6DCD3F3EE0}"/>
                </a:ext>
              </a:extLst>
            </p:cNvPr>
            <p:cNvSpPr/>
            <p:nvPr userDrawn="1"/>
          </p:nvSpPr>
          <p:spPr>
            <a:xfrm>
              <a:off x="0" y="6498000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A7B102E4-0F03-4C8E-8BBB-9FC5124A32AD}"/>
                </a:ext>
              </a:extLst>
            </p:cNvPr>
            <p:cNvSpPr/>
            <p:nvPr userDrawn="1"/>
          </p:nvSpPr>
          <p:spPr>
            <a:xfrm>
              <a:off x="0" y="598620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02" name="Rechthoek 101">
              <a:extLst>
                <a:ext uri="{FF2B5EF4-FFF2-40B4-BE49-F238E27FC236}">
                  <a16:creationId xmlns:a16="http://schemas.microsoft.com/office/drawing/2014/main" id="{D9E0FB73-FE8C-47F6-959B-AF394B4EB2D6}"/>
                </a:ext>
              </a:extLst>
            </p:cNvPr>
            <p:cNvSpPr/>
            <p:nvPr userDrawn="1"/>
          </p:nvSpPr>
          <p:spPr>
            <a:xfrm>
              <a:off x="0" y="2356965"/>
              <a:ext cx="12192000" cy="18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81EAE3ED-3938-4BAD-BA25-6F8CCF46AEC3}"/>
                </a:ext>
              </a:extLst>
            </p:cNvPr>
            <p:cNvSpPr/>
            <p:nvPr userDrawn="1"/>
          </p:nvSpPr>
          <p:spPr>
            <a:xfrm>
              <a:off x="0" y="3264276"/>
              <a:ext cx="12192000" cy="18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04" name="Rechthoek 103">
              <a:extLst>
                <a:ext uri="{FF2B5EF4-FFF2-40B4-BE49-F238E27FC236}">
                  <a16:creationId xmlns:a16="http://schemas.microsoft.com/office/drawing/2014/main" id="{48D39909-2CD9-48F6-8C22-95E60E632CEC}"/>
                </a:ext>
              </a:extLst>
            </p:cNvPr>
            <p:cNvSpPr/>
            <p:nvPr userDrawn="1"/>
          </p:nvSpPr>
          <p:spPr>
            <a:xfrm>
              <a:off x="0" y="4171587"/>
              <a:ext cx="12192000" cy="18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05" name="Rechthoek 104">
              <a:extLst>
                <a:ext uri="{FF2B5EF4-FFF2-40B4-BE49-F238E27FC236}">
                  <a16:creationId xmlns:a16="http://schemas.microsoft.com/office/drawing/2014/main" id="{3DAA180D-A402-4FF0-AFF9-C9488238430B}"/>
                </a:ext>
              </a:extLst>
            </p:cNvPr>
            <p:cNvSpPr/>
            <p:nvPr userDrawn="1"/>
          </p:nvSpPr>
          <p:spPr>
            <a:xfrm>
              <a:off x="0" y="5078898"/>
              <a:ext cx="12192000" cy="18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06" name="Rechthoek 105">
              <a:extLst>
                <a:ext uri="{FF2B5EF4-FFF2-40B4-BE49-F238E27FC236}">
                  <a16:creationId xmlns:a16="http://schemas.microsoft.com/office/drawing/2014/main" id="{234A4B0F-07C1-43C8-A87C-5E4ECFD98329}"/>
                </a:ext>
              </a:extLst>
            </p:cNvPr>
            <p:cNvSpPr/>
            <p:nvPr userDrawn="1"/>
          </p:nvSpPr>
          <p:spPr>
            <a:xfrm>
              <a:off x="577200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09" name="Rechthoek 108">
              <a:extLst>
                <a:ext uri="{FF2B5EF4-FFF2-40B4-BE49-F238E27FC236}">
                  <a16:creationId xmlns:a16="http://schemas.microsoft.com/office/drawing/2014/main" id="{23E37ADB-73B2-42DD-895F-11C5AC35F2D5}"/>
                </a:ext>
              </a:extLst>
            </p:cNvPr>
            <p:cNvSpPr/>
            <p:nvPr userDrawn="1"/>
          </p:nvSpPr>
          <p:spPr>
            <a:xfrm>
              <a:off x="1379921" y="1269654"/>
              <a:ext cx="108000" cy="55883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sp>
        <p:nvSpPr>
          <p:cNvPr id="36" name="Tijdelijke aanduiding voor tekst 18">
            <a:extLst>
              <a:ext uri="{FF2B5EF4-FFF2-40B4-BE49-F238E27FC236}">
                <a16:creationId xmlns:a16="http://schemas.microsoft.com/office/drawing/2014/main" id="{2E573B5D-3FA6-4A06-8A01-550CC7A32A5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47700" y="978195"/>
            <a:ext cx="9712325" cy="264821"/>
          </a:xfrm>
        </p:spPr>
        <p:txBody>
          <a:bodyPr/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nl-NL" dirty="0"/>
              <a:t>Subtitel</a:t>
            </a:r>
          </a:p>
        </p:txBody>
      </p:sp>
      <p:grpSp>
        <p:nvGrpSpPr>
          <p:cNvPr id="35" name="Instructie">
            <a:extLst>
              <a:ext uri="{FF2B5EF4-FFF2-40B4-BE49-F238E27FC236}">
                <a16:creationId xmlns:a16="http://schemas.microsoft.com/office/drawing/2014/main" id="{E8C814DC-5A75-4743-B27A-0486DF3ABAC4}"/>
              </a:ext>
            </a:extLst>
          </p:cNvPr>
          <p:cNvGrpSpPr/>
          <p:nvPr userDrawn="1"/>
        </p:nvGrpSpPr>
        <p:grpSpPr>
          <a:xfrm>
            <a:off x="-3428901" y="0"/>
            <a:ext cx="3187033" cy="6288487"/>
            <a:chOff x="-3428901" y="0"/>
            <a:chExt cx="3187033" cy="6288487"/>
          </a:xfrm>
        </p:grpSpPr>
        <p:sp>
          <p:nvSpPr>
            <p:cNvPr id="123" name="Rechthoek 122">
              <a:extLst>
                <a:ext uri="{FF2B5EF4-FFF2-40B4-BE49-F238E27FC236}">
                  <a16:creationId xmlns:a16="http://schemas.microsoft.com/office/drawing/2014/main" id="{BDFCC560-81E9-4FF1-BD5E-28524797078C}"/>
                </a:ext>
              </a:extLst>
            </p:cNvPr>
            <p:cNvSpPr/>
            <p:nvPr userDrawn="1"/>
          </p:nvSpPr>
          <p:spPr>
            <a:xfrm>
              <a:off x="-3419884" y="0"/>
              <a:ext cx="3178016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Afbeelding Invoegen/Veranderen</a:t>
              </a:r>
            </a:p>
          </p:txBody>
        </p:sp>
        <p:cxnSp>
          <p:nvCxnSpPr>
            <p:cNvPr id="125" name="Rechte verbindingslijn 124">
              <a:extLst>
                <a:ext uri="{FF2B5EF4-FFF2-40B4-BE49-F238E27FC236}">
                  <a16:creationId xmlns:a16="http://schemas.microsoft.com/office/drawing/2014/main" id="{55AF43A7-3F16-45D0-A494-D71F978C8F9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885" y="241635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32" name="Ovaal 131">
              <a:extLst>
                <a:ext uri="{FF2B5EF4-FFF2-40B4-BE49-F238E27FC236}">
                  <a16:creationId xmlns:a16="http://schemas.microsoft.com/office/drawing/2014/main" id="{444172AD-7A08-4494-9016-AC9F9A6EF77B}"/>
                </a:ext>
              </a:extLst>
            </p:cNvPr>
            <p:cNvSpPr/>
            <p:nvPr userDrawn="1"/>
          </p:nvSpPr>
          <p:spPr>
            <a:xfrm>
              <a:off x="-3425545" y="354071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33" name="Rechthoek 132">
              <a:extLst>
                <a:ext uri="{FF2B5EF4-FFF2-40B4-BE49-F238E27FC236}">
                  <a16:creationId xmlns:a16="http://schemas.microsoft.com/office/drawing/2014/main" id="{EE36B5F3-97BC-4E1A-A63A-DD506E3028F5}"/>
                </a:ext>
              </a:extLst>
            </p:cNvPr>
            <p:cNvSpPr/>
            <p:nvPr userDrawn="1"/>
          </p:nvSpPr>
          <p:spPr>
            <a:xfrm>
              <a:off x="-3059864" y="420134"/>
              <a:ext cx="2817995" cy="89147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Open eerst het selectievenster om een laag uit te zetten. 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‘Selecteren’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vervolgens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‘Selectievenster’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Zoek de laag genaamd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‘HYPERLINKS WERKNEMERS’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het oog-icoontje achter de laag om deze tijdelijk uit te zetten.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34" name="Rechte verbindingslijn 133">
              <a:extLst>
                <a:ext uri="{FF2B5EF4-FFF2-40B4-BE49-F238E27FC236}">
                  <a16:creationId xmlns:a16="http://schemas.microsoft.com/office/drawing/2014/main" id="{7F193D4F-CCD1-44ED-94EF-5B0CB56CF8A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885" y="1758849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184" name="Groep 183">
              <a:extLst>
                <a:ext uri="{FF2B5EF4-FFF2-40B4-BE49-F238E27FC236}">
                  <a16:creationId xmlns:a16="http://schemas.microsoft.com/office/drawing/2014/main" id="{29B2004A-B86E-47DA-B3A5-030BDE190554}"/>
                </a:ext>
              </a:extLst>
            </p:cNvPr>
            <p:cNvGrpSpPr/>
            <p:nvPr userDrawn="1"/>
          </p:nvGrpSpPr>
          <p:grpSpPr>
            <a:xfrm>
              <a:off x="-3056705" y="1449654"/>
              <a:ext cx="299393" cy="197235"/>
              <a:chOff x="7542034" y="1187835"/>
              <a:chExt cx="1015112" cy="668740"/>
            </a:xfrm>
          </p:grpSpPr>
          <p:sp>
            <p:nvSpPr>
              <p:cNvPr id="187" name="Rechthoek 186">
                <a:extLst>
                  <a:ext uri="{FF2B5EF4-FFF2-40B4-BE49-F238E27FC236}">
                    <a16:creationId xmlns:a16="http://schemas.microsoft.com/office/drawing/2014/main" id="{72B28FC8-2B33-4376-B074-2BA0CD882D56}"/>
                  </a:ext>
                </a:extLst>
              </p:cNvPr>
              <p:cNvSpPr/>
              <p:nvPr userDrawn="1"/>
            </p:nvSpPr>
            <p:spPr>
              <a:xfrm>
                <a:off x="7542034" y="1187835"/>
                <a:ext cx="972766" cy="668740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8" name="Rechthoek 187">
                <a:extLst>
                  <a:ext uri="{FF2B5EF4-FFF2-40B4-BE49-F238E27FC236}">
                    <a16:creationId xmlns:a16="http://schemas.microsoft.com/office/drawing/2014/main" id="{2B7A2A3A-2C99-4BF6-BC22-E1C90A4BC384}"/>
                  </a:ext>
                </a:extLst>
              </p:cNvPr>
              <p:cNvSpPr/>
              <p:nvPr userDrawn="1"/>
            </p:nvSpPr>
            <p:spPr>
              <a:xfrm>
                <a:off x="8509013" y="1187835"/>
                <a:ext cx="48133" cy="668740"/>
              </a:xfrm>
              <a:prstGeom prst="rect">
                <a:avLst/>
              </a:prstGeom>
              <a:solidFill>
                <a:srgbClr val="A3A3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85" name="Boog 184">
              <a:extLst>
                <a:ext uri="{FF2B5EF4-FFF2-40B4-BE49-F238E27FC236}">
                  <a16:creationId xmlns:a16="http://schemas.microsoft.com/office/drawing/2014/main" id="{469A5E05-D2CA-4CDD-AEE4-07B676420DD4}"/>
                </a:ext>
              </a:extLst>
            </p:cNvPr>
            <p:cNvSpPr/>
            <p:nvPr userDrawn="1"/>
          </p:nvSpPr>
          <p:spPr>
            <a:xfrm rot="16200000">
              <a:off x="-3028893" y="1491656"/>
              <a:ext cx="226431" cy="246798"/>
            </a:xfrm>
            <a:prstGeom prst="arc">
              <a:avLst>
                <a:gd name="adj1" fmla="val 18016347"/>
                <a:gd name="adj2" fmla="val 3442896"/>
              </a:avLst>
            </a:prstGeom>
            <a:noFill/>
            <a:ln w="28575" cap="rnd" cmpd="sng" algn="ctr">
              <a:solidFill>
                <a:srgbClr val="5C5C5C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86" name="Ovaal 185">
              <a:extLst>
                <a:ext uri="{FF2B5EF4-FFF2-40B4-BE49-F238E27FC236}">
                  <a16:creationId xmlns:a16="http://schemas.microsoft.com/office/drawing/2014/main" id="{92CFE1F8-504A-46FF-AF55-598F2DABCD0D}"/>
                </a:ext>
              </a:extLst>
            </p:cNvPr>
            <p:cNvSpPr/>
            <p:nvPr userDrawn="1"/>
          </p:nvSpPr>
          <p:spPr>
            <a:xfrm>
              <a:off x="-2941689" y="1533982"/>
              <a:ext cx="52023" cy="52022"/>
            </a:xfrm>
            <a:prstGeom prst="ellipse">
              <a:avLst/>
            </a:prstGeom>
            <a:solidFill>
              <a:srgbClr val="5C5C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93" name="Groep 192">
              <a:extLst>
                <a:ext uri="{FF2B5EF4-FFF2-40B4-BE49-F238E27FC236}">
                  <a16:creationId xmlns:a16="http://schemas.microsoft.com/office/drawing/2014/main" id="{1E20E36D-84DE-4F4D-B90B-7533CB55626D}"/>
                </a:ext>
              </a:extLst>
            </p:cNvPr>
            <p:cNvGrpSpPr/>
            <p:nvPr userDrawn="1"/>
          </p:nvGrpSpPr>
          <p:grpSpPr>
            <a:xfrm>
              <a:off x="-3063220" y="4604436"/>
              <a:ext cx="1499406" cy="678267"/>
              <a:chOff x="12757283" y="3120781"/>
              <a:chExt cx="1499406" cy="678267"/>
            </a:xfrm>
          </p:grpSpPr>
          <p:sp>
            <p:nvSpPr>
              <p:cNvPr id="220" name="Rechthoek 219">
                <a:extLst>
                  <a:ext uri="{FF2B5EF4-FFF2-40B4-BE49-F238E27FC236}">
                    <a16:creationId xmlns:a16="http://schemas.microsoft.com/office/drawing/2014/main" id="{F63A18F3-E3EA-4B48-A6A3-FD3E8443A5CE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1" name="Rechthoek 220">
                <a:extLst>
                  <a:ext uri="{FF2B5EF4-FFF2-40B4-BE49-F238E27FC236}">
                    <a16:creationId xmlns:a16="http://schemas.microsoft.com/office/drawing/2014/main" id="{80D6DCE5-A6D6-432C-BDC7-CEB7E946D438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Tekstvak 221">
                <a:extLst>
                  <a:ext uri="{FF2B5EF4-FFF2-40B4-BE49-F238E27FC236}">
                    <a16:creationId xmlns:a16="http://schemas.microsoft.com/office/drawing/2014/main" id="{644001B8-1575-4255-9BBC-93C387F99ED0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223" name="Tekstvak 222">
                <a:extLst>
                  <a:ext uri="{FF2B5EF4-FFF2-40B4-BE49-F238E27FC236}">
                    <a16:creationId xmlns:a16="http://schemas.microsoft.com/office/drawing/2014/main" id="{68AA1D49-DD08-4B28-9CDC-4961A9598910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224" name="Picture 3">
                <a:extLst>
                  <a:ext uri="{FF2B5EF4-FFF2-40B4-BE49-F238E27FC236}">
                    <a16:creationId xmlns:a16="http://schemas.microsoft.com/office/drawing/2014/main" id="{8EB98595-BC2D-4DA1-A601-E1B8FD9A14F5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25" name="Gelijkbenige driehoek 224">
                <a:extLst>
                  <a:ext uri="{FF2B5EF4-FFF2-40B4-BE49-F238E27FC236}">
                    <a16:creationId xmlns:a16="http://schemas.microsoft.com/office/drawing/2014/main" id="{330CC314-6569-4922-AE3B-B7422BFF07A7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26" name="Groep 225">
                <a:extLst>
                  <a:ext uri="{FF2B5EF4-FFF2-40B4-BE49-F238E27FC236}">
                    <a16:creationId xmlns:a16="http://schemas.microsoft.com/office/drawing/2014/main" id="{5D8359B6-A22A-441E-AE72-BA13D5F47868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231" name="Rechthoek 230">
                  <a:extLst>
                    <a:ext uri="{FF2B5EF4-FFF2-40B4-BE49-F238E27FC236}">
                      <a16:creationId xmlns:a16="http://schemas.microsoft.com/office/drawing/2014/main" id="{96D51667-41E7-449D-8735-9486DA2DEAC2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 dirty="0"/>
                </a:p>
              </p:txBody>
            </p:sp>
            <p:sp>
              <p:nvSpPr>
                <p:cNvPr id="232" name="Rechthoek 231">
                  <a:extLst>
                    <a:ext uri="{FF2B5EF4-FFF2-40B4-BE49-F238E27FC236}">
                      <a16:creationId xmlns:a16="http://schemas.microsoft.com/office/drawing/2014/main" id="{E2C45B06-5FDA-4038-87EF-AC6DB79D045D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33" name="Rechthoek 232">
                  <a:extLst>
                    <a:ext uri="{FF2B5EF4-FFF2-40B4-BE49-F238E27FC236}">
                      <a16:creationId xmlns:a16="http://schemas.microsoft.com/office/drawing/2014/main" id="{972E497C-F013-4D76-9A00-05C0E810BCF8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227" name="Groep 226">
                <a:extLst>
                  <a:ext uri="{FF2B5EF4-FFF2-40B4-BE49-F238E27FC236}">
                    <a16:creationId xmlns:a16="http://schemas.microsoft.com/office/drawing/2014/main" id="{A83929E7-9BEB-4D23-A071-2A902F5A8ABB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228" name="Rechthoek 227">
                  <a:extLst>
                    <a:ext uri="{FF2B5EF4-FFF2-40B4-BE49-F238E27FC236}">
                      <a16:creationId xmlns:a16="http://schemas.microsoft.com/office/drawing/2014/main" id="{94F6666C-6282-45FA-89EC-8609E9B8C33C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29" name="Rechthoek 228">
                  <a:extLst>
                    <a:ext uri="{FF2B5EF4-FFF2-40B4-BE49-F238E27FC236}">
                      <a16:creationId xmlns:a16="http://schemas.microsoft.com/office/drawing/2014/main" id="{477146D7-52E0-4907-9518-C4222EC3D305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30" name="Rechthoek 229">
                  <a:extLst>
                    <a:ext uri="{FF2B5EF4-FFF2-40B4-BE49-F238E27FC236}">
                      <a16:creationId xmlns:a16="http://schemas.microsoft.com/office/drawing/2014/main" id="{BA8016F8-D01C-4AF0-8084-061A97985F8F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  <p:grpSp>
          <p:nvGrpSpPr>
            <p:cNvPr id="194" name="Meer informatie">
              <a:extLst>
                <a:ext uri="{FF2B5EF4-FFF2-40B4-BE49-F238E27FC236}">
                  <a16:creationId xmlns:a16="http://schemas.microsoft.com/office/drawing/2014/main" id="{27D1F862-EECE-4A01-9FAA-6D86D850ABC6}"/>
                </a:ext>
              </a:extLst>
            </p:cNvPr>
            <p:cNvGrpSpPr/>
            <p:nvPr userDrawn="1"/>
          </p:nvGrpSpPr>
          <p:grpSpPr>
            <a:xfrm>
              <a:off x="-3423239" y="5577243"/>
              <a:ext cx="3178016" cy="711244"/>
              <a:chOff x="-3740987" y="3458473"/>
              <a:chExt cx="3178016" cy="711244"/>
            </a:xfrm>
          </p:grpSpPr>
          <p:sp>
            <p:nvSpPr>
              <p:cNvPr id="218" name="Rechthoek 217">
                <a:extLst>
                  <a:ext uri="{FF2B5EF4-FFF2-40B4-BE49-F238E27FC236}">
                    <a16:creationId xmlns:a16="http://schemas.microsoft.com/office/drawing/2014/main" id="{1745AA78-444E-4E98-8BD9-2D0618C24803}"/>
                  </a:ext>
                </a:extLst>
              </p:cNvPr>
              <p:cNvSpPr/>
              <p:nvPr userDrawn="1"/>
            </p:nvSpPr>
            <p:spPr>
              <a:xfrm>
                <a:off x="-3380966" y="3458473"/>
                <a:ext cx="2817995" cy="59212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Nadat alle afbeeldingen zijn aangepast naar wens, vergeet dan niet om de laag </a:t>
                </a:r>
                <a:r>
                  <a:rPr kumimoji="0" lang="nl-NL" sz="11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‘HYPERLINKS WERKNEMERS</a:t>
                </a: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’ weer aan te zetten. Doe dit door nogmaals op het oog-icoontje te klikken.</a:t>
                </a:r>
              </a:p>
            </p:txBody>
          </p:sp>
          <p:cxnSp>
            <p:nvCxnSpPr>
              <p:cNvPr id="219" name="Rechte verbindingslijn 218">
                <a:extLst>
                  <a:ext uri="{FF2B5EF4-FFF2-40B4-BE49-F238E27FC236}">
                    <a16:creationId xmlns:a16="http://schemas.microsoft.com/office/drawing/2014/main" id="{8289CAF5-6FA7-49D7-B426-B0E19B76225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740987" y="4169717"/>
                <a:ext cx="3178016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accent2"/>
                </a:solidFill>
                <a:prstDash val="solid"/>
              </a:ln>
              <a:effectLst/>
            </p:spPr>
          </p:cxnSp>
        </p:grpSp>
        <p:sp>
          <p:nvSpPr>
            <p:cNvPr id="196" name="Ovaal 195">
              <a:extLst>
                <a:ext uri="{FF2B5EF4-FFF2-40B4-BE49-F238E27FC236}">
                  <a16:creationId xmlns:a16="http://schemas.microsoft.com/office/drawing/2014/main" id="{34ABD77B-F3D8-4BD8-8700-58F13B75020F}"/>
                </a:ext>
              </a:extLst>
            </p:cNvPr>
            <p:cNvSpPr/>
            <p:nvPr userDrawn="1"/>
          </p:nvSpPr>
          <p:spPr>
            <a:xfrm>
              <a:off x="-3428901" y="1870810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cxnSp>
          <p:nvCxnSpPr>
            <p:cNvPr id="198" name="Rechte verbindingslijn 197">
              <a:extLst>
                <a:ext uri="{FF2B5EF4-FFF2-40B4-BE49-F238E27FC236}">
                  <a16:creationId xmlns:a16="http://schemas.microsoft.com/office/drawing/2014/main" id="{AF69A212-6FFE-48F0-90FE-6E881EEE82F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23241" y="3082253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99" name="Rechthoek 198">
              <a:extLst>
                <a:ext uri="{FF2B5EF4-FFF2-40B4-BE49-F238E27FC236}">
                  <a16:creationId xmlns:a16="http://schemas.microsoft.com/office/drawing/2014/main" id="{0989592E-FC85-4D1C-A8D7-BAF77DC0D083}"/>
                </a:ext>
              </a:extLst>
            </p:cNvPr>
            <p:cNvSpPr/>
            <p:nvPr userDrawn="1"/>
          </p:nvSpPr>
          <p:spPr>
            <a:xfrm>
              <a:off x="-3063220" y="1936872"/>
              <a:ext cx="2817995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 </a:t>
              </a:r>
              <a:r>
                <a:rPr kumimoji="0" lang="nl-NL" sz="11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00" name="Rechte verbindingslijn 199">
              <a:extLst>
                <a:ext uri="{FF2B5EF4-FFF2-40B4-BE49-F238E27FC236}">
                  <a16:creationId xmlns:a16="http://schemas.microsoft.com/office/drawing/2014/main" id="{CE0203C3-5AC5-49B5-8BBB-09E402493F4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23241" y="5387331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201" name="Ovaal 200">
              <a:extLst>
                <a:ext uri="{FF2B5EF4-FFF2-40B4-BE49-F238E27FC236}">
                  <a16:creationId xmlns:a16="http://schemas.microsoft.com/office/drawing/2014/main" id="{471C80D5-DD83-43C4-B42A-42D355687DB8}"/>
                </a:ext>
              </a:extLst>
            </p:cNvPr>
            <p:cNvSpPr/>
            <p:nvPr userDrawn="1"/>
          </p:nvSpPr>
          <p:spPr>
            <a:xfrm>
              <a:off x="-3428901" y="3210718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02" name="Rechthoek 201">
              <a:extLst>
                <a:ext uri="{FF2B5EF4-FFF2-40B4-BE49-F238E27FC236}">
                  <a16:creationId xmlns:a16="http://schemas.microsoft.com/office/drawing/2014/main" id="{4E5A3352-F550-43AA-9246-FFA253EE0DC1}"/>
                </a:ext>
              </a:extLst>
            </p:cNvPr>
            <p:cNvSpPr/>
            <p:nvPr userDrawn="1"/>
          </p:nvSpPr>
          <p:spPr>
            <a:xfrm>
              <a:off x="-3063220" y="3276781"/>
              <a:ext cx="2817995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grpSp>
          <p:nvGrpSpPr>
            <p:cNvPr id="203" name="Groep 202">
              <a:extLst>
                <a:ext uri="{FF2B5EF4-FFF2-40B4-BE49-F238E27FC236}">
                  <a16:creationId xmlns:a16="http://schemas.microsoft.com/office/drawing/2014/main" id="{B0353ED4-21AF-4D6B-8239-33B049F4B2C0}"/>
                </a:ext>
              </a:extLst>
            </p:cNvPr>
            <p:cNvGrpSpPr/>
            <p:nvPr userDrawn="1"/>
          </p:nvGrpSpPr>
          <p:grpSpPr>
            <a:xfrm>
              <a:off x="-3063220" y="3688870"/>
              <a:ext cx="825500" cy="209550"/>
              <a:chOff x="13504624" y="2482850"/>
              <a:chExt cx="825500" cy="209550"/>
            </a:xfrm>
          </p:grpSpPr>
          <p:sp>
            <p:nvSpPr>
              <p:cNvPr id="214" name="Rechthoek 213">
                <a:extLst>
                  <a:ext uri="{FF2B5EF4-FFF2-40B4-BE49-F238E27FC236}">
                    <a16:creationId xmlns:a16="http://schemas.microsoft.com/office/drawing/2014/main" id="{1E6998D5-1B5F-4AD8-B41A-A2B7600DDC1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15" name="Rechte verbindingslijn 214">
                <a:extLst>
                  <a:ext uri="{FF2B5EF4-FFF2-40B4-BE49-F238E27FC236}">
                    <a16:creationId xmlns:a16="http://schemas.microsoft.com/office/drawing/2014/main" id="{B3EA44AB-98D2-48A6-9109-02D08F5D4BF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16" name="Gelijkbenige driehoek 215">
                <a:extLst>
                  <a:ext uri="{FF2B5EF4-FFF2-40B4-BE49-F238E27FC236}">
                    <a16:creationId xmlns:a16="http://schemas.microsoft.com/office/drawing/2014/main" id="{79E002DD-1E1C-494B-8225-7BB8ECA6329E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04" name="Groep 203">
              <a:extLst>
                <a:ext uri="{FF2B5EF4-FFF2-40B4-BE49-F238E27FC236}">
                  <a16:creationId xmlns:a16="http://schemas.microsoft.com/office/drawing/2014/main" id="{64E107E0-4513-4738-BD3B-407E032B48D5}"/>
                </a:ext>
              </a:extLst>
            </p:cNvPr>
            <p:cNvGrpSpPr/>
            <p:nvPr userDrawn="1"/>
          </p:nvGrpSpPr>
          <p:grpSpPr>
            <a:xfrm>
              <a:off x="-3063220" y="2645946"/>
              <a:ext cx="294789" cy="318834"/>
              <a:chOff x="14466489" y="1001522"/>
              <a:chExt cx="290627" cy="314333"/>
            </a:xfrm>
          </p:grpSpPr>
          <p:sp>
            <p:nvSpPr>
              <p:cNvPr id="208" name="Rechthoek 207">
                <a:extLst>
                  <a:ext uri="{FF2B5EF4-FFF2-40B4-BE49-F238E27FC236}">
                    <a16:creationId xmlns:a16="http://schemas.microsoft.com/office/drawing/2014/main" id="{896F7237-A23F-4CB8-84BC-E12C67635D1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9" name="Ovaal 208">
                <a:extLst>
                  <a:ext uri="{FF2B5EF4-FFF2-40B4-BE49-F238E27FC236}">
                    <a16:creationId xmlns:a16="http://schemas.microsoft.com/office/drawing/2014/main" id="{E95B94BF-49BD-4FB7-8AFA-55B66F9E4406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Vrije vorm: vorm 209">
                <a:extLst>
                  <a:ext uri="{FF2B5EF4-FFF2-40B4-BE49-F238E27FC236}">
                    <a16:creationId xmlns:a16="http://schemas.microsoft.com/office/drawing/2014/main" id="{3309331C-476C-48A8-A387-8B91C7EF7A4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Rechthoek: afgeronde hoeken 210">
                <a:extLst>
                  <a:ext uri="{FF2B5EF4-FFF2-40B4-BE49-F238E27FC236}">
                    <a16:creationId xmlns:a16="http://schemas.microsoft.com/office/drawing/2014/main" id="{C7A09CDA-0528-484C-84B9-E9FDEF9E6F02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212" name="Rechte verbindingslijn 211">
                <a:extLst>
                  <a:ext uri="{FF2B5EF4-FFF2-40B4-BE49-F238E27FC236}">
                    <a16:creationId xmlns:a16="http://schemas.microsoft.com/office/drawing/2014/main" id="{E25C45EC-C111-48BE-A305-7E397F9086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13" name="Rechte verbindingslijn 212">
                <a:extLst>
                  <a:ext uri="{FF2B5EF4-FFF2-40B4-BE49-F238E27FC236}">
                    <a16:creationId xmlns:a16="http://schemas.microsoft.com/office/drawing/2014/main" id="{FE27251B-E4AB-45D6-9D4D-FC06AD2D88B5}"/>
                  </a:ext>
                </a:extLst>
              </p:cNvPr>
              <p:cNvCxnSpPr>
                <a:cxnSpLocks/>
                <a:stCxn id="211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5" name="Ovaal 204">
              <a:extLst>
                <a:ext uri="{FF2B5EF4-FFF2-40B4-BE49-F238E27FC236}">
                  <a16:creationId xmlns:a16="http://schemas.microsoft.com/office/drawing/2014/main" id="{A9EC3F9D-A26D-4B56-BDC0-D4295F62EBAE}"/>
                </a:ext>
              </a:extLst>
            </p:cNvPr>
            <p:cNvSpPr/>
            <p:nvPr userDrawn="1"/>
          </p:nvSpPr>
          <p:spPr>
            <a:xfrm>
              <a:off x="-3428901" y="4122271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06" name="Rechthoek 205">
              <a:extLst>
                <a:ext uri="{FF2B5EF4-FFF2-40B4-BE49-F238E27FC236}">
                  <a16:creationId xmlns:a16="http://schemas.microsoft.com/office/drawing/2014/main" id="{5F1B84D1-AEE9-4638-85FA-E60FD46C73CD}"/>
                </a:ext>
              </a:extLst>
            </p:cNvPr>
            <p:cNvSpPr/>
            <p:nvPr userDrawn="1"/>
          </p:nvSpPr>
          <p:spPr>
            <a:xfrm>
              <a:off x="-3063219" y="4188335"/>
              <a:ext cx="2817996" cy="31661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 en kies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07" name="Rechte verbindingslijn 206">
              <a:extLst>
                <a:ext uri="{FF2B5EF4-FFF2-40B4-BE49-F238E27FC236}">
                  <a16:creationId xmlns:a16="http://schemas.microsoft.com/office/drawing/2014/main" id="{CCC6B295-B7E3-4CAC-9ABF-92239FDEFC6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23241" y="4004109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234" name="Ovaal 233">
              <a:extLst>
                <a:ext uri="{FF2B5EF4-FFF2-40B4-BE49-F238E27FC236}">
                  <a16:creationId xmlns:a16="http://schemas.microsoft.com/office/drawing/2014/main" id="{7CEB9ED7-474C-43DD-9527-FD5E8F32EDF0}"/>
                </a:ext>
              </a:extLst>
            </p:cNvPr>
            <p:cNvSpPr/>
            <p:nvPr userDrawn="1"/>
          </p:nvSpPr>
          <p:spPr>
            <a:xfrm>
              <a:off x="-3428901" y="5506453"/>
              <a:ext cx="260914" cy="259683"/>
            </a:xfrm>
            <a:prstGeom prst="ellipse">
              <a:avLst/>
            </a:prstGeom>
            <a:solidFill>
              <a:srgbClr val="FF78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</p:grpSp>
      <p:grpSp>
        <p:nvGrpSpPr>
          <p:cNvPr id="270" name="Instructie">
            <a:extLst>
              <a:ext uri="{FF2B5EF4-FFF2-40B4-BE49-F238E27FC236}">
                <a16:creationId xmlns:a16="http://schemas.microsoft.com/office/drawing/2014/main" id="{77105D42-F65A-4E8F-8E51-A2F7F98E316F}"/>
              </a:ext>
            </a:extLst>
          </p:cNvPr>
          <p:cNvGrpSpPr/>
          <p:nvPr userDrawn="1"/>
        </p:nvGrpSpPr>
        <p:grpSpPr>
          <a:xfrm>
            <a:off x="12376611" y="4919951"/>
            <a:ext cx="3222791" cy="1938049"/>
            <a:chOff x="-3428327" y="4919951"/>
            <a:chExt cx="3222791" cy="1938049"/>
          </a:xfrm>
        </p:grpSpPr>
        <p:sp>
          <p:nvSpPr>
            <p:cNvPr id="271" name="Rechthoek 270">
              <a:extLst>
                <a:ext uri="{FF2B5EF4-FFF2-40B4-BE49-F238E27FC236}">
                  <a16:creationId xmlns:a16="http://schemas.microsoft.com/office/drawing/2014/main" id="{A884E8BA-0A65-4D24-80F4-63F566DE19BA}"/>
                </a:ext>
              </a:extLst>
            </p:cNvPr>
            <p:cNvSpPr/>
            <p:nvPr userDrawn="1"/>
          </p:nvSpPr>
          <p:spPr>
            <a:xfrm>
              <a:off x="-3419345" y="4919951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Voettekst wijzigen</a:t>
              </a:r>
            </a:p>
          </p:txBody>
        </p:sp>
        <p:cxnSp>
          <p:nvCxnSpPr>
            <p:cNvPr id="272" name="Rechte verbindingslijn 271">
              <a:extLst>
                <a:ext uri="{FF2B5EF4-FFF2-40B4-BE49-F238E27FC236}">
                  <a16:creationId xmlns:a16="http://schemas.microsoft.com/office/drawing/2014/main" id="{33F498FE-A6D6-4712-84CC-5344824F494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185969"/>
              <a:ext cx="2444788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273" name="Ovaal 272">
              <a:extLst>
                <a:ext uri="{FF2B5EF4-FFF2-40B4-BE49-F238E27FC236}">
                  <a16:creationId xmlns:a16="http://schemas.microsoft.com/office/drawing/2014/main" id="{D579220D-D02D-41B1-9E53-8D594228AD5A}"/>
                </a:ext>
              </a:extLst>
            </p:cNvPr>
            <p:cNvSpPr/>
            <p:nvPr userDrawn="1"/>
          </p:nvSpPr>
          <p:spPr>
            <a:xfrm>
              <a:off x="-3428327" y="531458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274" name="Rechthoek 273">
              <a:extLst>
                <a:ext uri="{FF2B5EF4-FFF2-40B4-BE49-F238E27FC236}">
                  <a16:creationId xmlns:a16="http://schemas.microsoft.com/office/drawing/2014/main" id="{3A6681DE-12E5-4C74-8AB2-F274BA417FEE}"/>
                </a:ext>
              </a:extLst>
            </p:cNvPr>
            <p:cNvSpPr/>
            <p:nvPr userDrawn="1"/>
          </p:nvSpPr>
          <p:spPr>
            <a:xfrm>
              <a:off x="-3062645" y="5380646"/>
              <a:ext cx="1946732" cy="36093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‘Invoegen’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‘Kop- en voettekst’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.</a:t>
              </a:r>
            </a:p>
          </p:txBody>
        </p:sp>
        <p:cxnSp>
          <p:nvCxnSpPr>
            <p:cNvPr id="275" name="Rechte verbindingslijn 274">
              <a:extLst>
                <a:ext uri="{FF2B5EF4-FFF2-40B4-BE49-F238E27FC236}">
                  <a16:creationId xmlns:a16="http://schemas.microsoft.com/office/drawing/2014/main" id="{532D8894-1900-4FBA-AEEC-991636BF269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887714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276" name="Ovaal 275">
              <a:extLst>
                <a:ext uri="{FF2B5EF4-FFF2-40B4-BE49-F238E27FC236}">
                  <a16:creationId xmlns:a16="http://schemas.microsoft.com/office/drawing/2014/main" id="{C2F0D92D-0F2C-46E8-A3B6-A9EC2966B689}"/>
                </a:ext>
              </a:extLst>
            </p:cNvPr>
            <p:cNvSpPr/>
            <p:nvPr userDrawn="1"/>
          </p:nvSpPr>
          <p:spPr>
            <a:xfrm>
              <a:off x="-3428327" y="599850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77" name="Rechthoek 276">
              <a:extLst>
                <a:ext uri="{FF2B5EF4-FFF2-40B4-BE49-F238E27FC236}">
                  <a16:creationId xmlns:a16="http://schemas.microsoft.com/office/drawing/2014/main" id="{4400764D-D68F-479E-BE1B-E1E7F8C60A01}"/>
                </a:ext>
              </a:extLst>
            </p:cNvPr>
            <p:cNvSpPr/>
            <p:nvPr userDrawn="1"/>
          </p:nvSpPr>
          <p:spPr>
            <a:xfrm>
              <a:off x="-3062645" y="6064568"/>
              <a:ext cx="2817996" cy="6713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Typ de gewenste voettekst in, in het aangegeven tekstkader. Klik vervolgens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‘Overal toepassen’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om de gegevens op 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elke slide toe te passen.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Segoe UI Light" panose="020B0502040204020203" pitchFamily="34" charset="0"/>
              </a:endParaRPr>
            </a:p>
          </p:txBody>
        </p:sp>
        <p:cxnSp>
          <p:nvCxnSpPr>
            <p:cNvPr id="278" name="Rechte verbindingslijn 277">
              <a:extLst>
                <a:ext uri="{FF2B5EF4-FFF2-40B4-BE49-F238E27FC236}">
                  <a16:creationId xmlns:a16="http://schemas.microsoft.com/office/drawing/2014/main" id="{112F7FF2-B566-4221-88D9-85C72FAD99B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6858000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279" name="Groep 278">
              <a:extLst>
                <a:ext uri="{FF2B5EF4-FFF2-40B4-BE49-F238E27FC236}">
                  <a16:creationId xmlns:a16="http://schemas.microsoft.com/office/drawing/2014/main" id="{90CBCA4D-7CC9-4EB4-9260-3F925D18C863}"/>
                </a:ext>
              </a:extLst>
            </p:cNvPr>
            <p:cNvGrpSpPr/>
            <p:nvPr userDrawn="1"/>
          </p:nvGrpSpPr>
          <p:grpSpPr>
            <a:xfrm>
              <a:off x="-886669" y="5102332"/>
              <a:ext cx="681133" cy="750023"/>
              <a:chOff x="-910573" y="4987990"/>
              <a:chExt cx="681133" cy="750023"/>
            </a:xfrm>
          </p:grpSpPr>
          <p:grpSp>
            <p:nvGrpSpPr>
              <p:cNvPr id="280" name="Groep 279">
                <a:extLst>
                  <a:ext uri="{FF2B5EF4-FFF2-40B4-BE49-F238E27FC236}">
                    <a16:creationId xmlns:a16="http://schemas.microsoft.com/office/drawing/2014/main" id="{EC2DDE3D-747B-44F0-B4A4-F3D4E332B093}"/>
                  </a:ext>
                </a:extLst>
              </p:cNvPr>
              <p:cNvGrpSpPr/>
              <p:nvPr userDrawn="1"/>
            </p:nvGrpSpPr>
            <p:grpSpPr>
              <a:xfrm>
                <a:off x="-713542" y="4987990"/>
                <a:ext cx="287071" cy="379107"/>
                <a:chOff x="-4050578" y="288410"/>
                <a:chExt cx="322125" cy="379107"/>
              </a:xfrm>
            </p:grpSpPr>
            <p:sp>
              <p:nvSpPr>
                <p:cNvPr id="282" name="Rechthoek met één afgeknipte en afgeronde hoek 47">
                  <a:extLst>
                    <a:ext uri="{FF2B5EF4-FFF2-40B4-BE49-F238E27FC236}">
                      <a16:creationId xmlns:a16="http://schemas.microsoft.com/office/drawing/2014/main" id="{52CBC568-06AB-43DE-9769-4DDF79076E47}"/>
                    </a:ext>
                  </a:extLst>
                </p:cNvPr>
                <p:cNvSpPr/>
                <p:nvPr userDrawn="1"/>
              </p:nvSpPr>
              <p:spPr>
                <a:xfrm>
                  <a:off x="-4050578" y="288410"/>
                  <a:ext cx="322125" cy="379107"/>
                </a:xfrm>
                <a:prstGeom prst="snipRoundRect">
                  <a:avLst>
                    <a:gd name="adj1" fmla="val 0"/>
                    <a:gd name="adj2" fmla="val 33753"/>
                  </a:avLst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83" name="Rechthoekige driehoek 282">
                  <a:extLst>
                    <a:ext uri="{FF2B5EF4-FFF2-40B4-BE49-F238E27FC236}">
                      <a16:creationId xmlns:a16="http://schemas.microsoft.com/office/drawing/2014/main" id="{8AF026A6-927D-4896-BE93-F360362B8913}"/>
                    </a:ext>
                  </a:extLst>
                </p:cNvPr>
                <p:cNvSpPr/>
                <p:nvPr userDrawn="1"/>
              </p:nvSpPr>
              <p:spPr>
                <a:xfrm>
                  <a:off x="-3833537" y="291656"/>
                  <a:ext cx="103133" cy="93757"/>
                </a:xfrm>
                <a:prstGeom prst="rtTriangle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84" name="Rechthoek 283">
                  <a:extLst>
                    <a:ext uri="{FF2B5EF4-FFF2-40B4-BE49-F238E27FC236}">
                      <a16:creationId xmlns:a16="http://schemas.microsoft.com/office/drawing/2014/main" id="{D67414CB-A39E-4CE2-8369-DAD17E309C56}"/>
                    </a:ext>
                  </a:extLst>
                </p:cNvPr>
                <p:cNvSpPr/>
                <p:nvPr userDrawn="1"/>
              </p:nvSpPr>
              <p:spPr>
                <a:xfrm>
                  <a:off x="-4013673" y="314848"/>
                  <a:ext cx="140930" cy="70565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85" name="Rechthoek 284">
                  <a:extLst>
                    <a:ext uri="{FF2B5EF4-FFF2-40B4-BE49-F238E27FC236}">
                      <a16:creationId xmlns:a16="http://schemas.microsoft.com/office/drawing/2014/main" id="{FFD31EC8-2871-4A0F-A147-6A84A4DA8772}"/>
                    </a:ext>
                  </a:extLst>
                </p:cNvPr>
                <p:cNvSpPr/>
                <p:nvPr userDrawn="1"/>
              </p:nvSpPr>
              <p:spPr>
                <a:xfrm>
                  <a:off x="-4020379" y="586428"/>
                  <a:ext cx="261727" cy="61406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R="0" lvl="0" indent="0" algn="ctr" defTabSz="914400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281" name="Rechthoek 280">
                <a:extLst>
                  <a:ext uri="{FF2B5EF4-FFF2-40B4-BE49-F238E27FC236}">
                    <a16:creationId xmlns:a16="http://schemas.microsoft.com/office/drawing/2014/main" id="{011D0421-29CE-47B0-A98E-49F6B8FC2AD2}"/>
                  </a:ext>
                </a:extLst>
              </p:cNvPr>
              <p:cNvSpPr/>
              <p:nvPr userDrawn="1"/>
            </p:nvSpPr>
            <p:spPr>
              <a:xfrm>
                <a:off x="-910573" y="5352063"/>
                <a:ext cx="681133" cy="385950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9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n-lt"/>
                    <a:ea typeface="+mn-ea"/>
                    <a:cs typeface="Segoe UI Light" panose="020B0502040204020203" pitchFamily="34" charset="0"/>
                  </a:rPr>
                  <a:t>Koptekst en voettekst</a:t>
                </a:r>
              </a:p>
            </p:txBody>
          </p:sp>
        </p:grpSp>
      </p:grpSp>
      <p:sp>
        <p:nvSpPr>
          <p:cNvPr id="108" name="Tijdelijke aanduiding voor tekst 31">
            <a:extLst>
              <a:ext uri="{FF2B5EF4-FFF2-40B4-BE49-F238E27FC236}">
                <a16:creationId xmlns:a16="http://schemas.microsoft.com/office/drawing/2014/main" id="{674A137A-3026-4B94-B57D-F8D3533F70F7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1487922" y="1629655"/>
            <a:ext cx="4284078" cy="726601"/>
          </a:xfrm>
          <a:solidFill>
            <a:schemeClr val="accent2">
              <a:alpha val="25000"/>
            </a:schemeClr>
          </a:solidFill>
        </p:spPr>
        <p:txBody>
          <a:bodyPr lIns="180000" tIns="180000" rIns="180000" bIns="180000" anchor="ctr"/>
          <a:lstStyle>
            <a:lvl1pPr marL="0" indent="0" algn="l">
              <a:buNone/>
              <a:defRPr sz="1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Onderwerp</a:t>
            </a:r>
          </a:p>
        </p:txBody>
      </p:sp>
      <p:sp>
        <p:nvSpPr>
          <p:cNvPr id="113" name="Tijdelijke aanduiding voor tekst 31">
            <a:extLst>
              <a:ext uri="{FF2B5EF4-FFF2-40B4-BE49-F238E27FC236}">
                <a16:creationId xmlns:a16="http://schemas.microsoft.com/office/drawing/2014/main" id="{B9600987-C234-40EA-BD2E-8CFB05B5603F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487922" y="2532295"/>
            <a:ext cx="4284078" cy="726601"/>
          </a:xfrm>
          <a:solidFill>
            <a:schemeClr val="accent1">
              <a:lumMod val="75000"/>
              <a:alpha val="25000"/>
            </a:schemeClr>
          </a:solidFill>
        </p:spPr>
        <p:txBody>
          <a:bodyPr lIns="180000" tIns="180000" rIns="180000" bIns="180000" anchor="ctr"/>
          <a:lstStyle>
            <a:lvl1pPr marL="0" indent="0" algn="l">
              <a:buNone/>
              <a:defRPr sz="1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Onderwerp</a:t>
            </a:r>
          </a:p>
        </p:txBody>
      </p:sp>
      <p:sp>
        <p:nvSpPr>
          <p:cNvPr id="115" name="Tijdelijke aanduiding voor tekst 31">
            <a:extLst>
              <a:ext uri="{FF2B5EF4-FFF2-40B4-BE49-F238E27FC236}">
                <a16:creationId xmlns:a16="http://schemas.microsoft.com/office/drawing/2014/main" id="{731CDD61-AE5C-4557-A766-1DAC655DA9FD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1487922" y="3444985"/>
            <a:ext cx="4284078" cy="726601"/>
          </a:xfrm>
          <a:solidFill>
            <a:schemeClr val="accent3">
              <a:alpha val="25000"/>
            </a:schemeClr>
          </a:solidFill>
        </p:spPr>
        <p:txBody>
          <a:bodyPr lIns="180000" tIns="180000" rIns="180000" bIns="180000" anchor="ctr"/>
          <a:lstStyle>
            <a:lvl1pPr marL="0" indent="0" algn="l">
              <a:buNone/>
              <a:defRPr sz="1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Onderwerp</a:t>
            </a:r>
          </a:p>
        </p:txBody>
      </p:sp>
      <p:sp>
        <p:nvSpPr>
          <p:cNvPr id="117" name="Tijdelijke aanduiding voor tekst 31">
            <a:extLst>
              <a:ext uri="{FF2B5EF4-FFF2-40B4-BE49-F238E27FC236}">
                <a16:creationId xmlns:a16="http://schemas.microsoft.com/office/drawing/2014/main" id="{723F511F-6CBD-406A-88F4-E07905D49413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1487922" y="4348010"/>
            <a:ext cx="4284078" cy="726601"/>
          </a:xfrm>
          <a:solidFill>
            <a:schemeClr val="accent4">
              <a:alpha val="25000"/>
            </a:schemeClr>
          </a:solidFill>
        </p:spPr>
        <p:txBody>
          <a:bodyPr lIns="180000" tIns="180000" rIns="180000" bIns="180000" anchor="ctr"/>
          <a:lstStyle>
            <a:lvl1pPr marL="0" indent="0" algn="l">
              <a:buNone/>
              <a:defRPr sz="1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Onderwerp</a:t>
            </a:r>
          </a:p>
        </p:txBody>
      </p:sp>
      <p:sp>
        <p:nvSpPr>
          <p:cNvPr id="119" name="Tijdelijke aanduiding voor tekst 31">
            <a:extLst>
              <a:ext uri="{FF2B5EF4-FFF2-40B4-BE49-F238E27FC236}">
                <a16:creationId xmlns:a16="http://schemas.microsoft.com/office/drawing/2014/main" id="{D0C2820A-0EB9-441E-9585-1C74D956FF06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487922" y="5260138"/>
            <a:ext cx="4284078" cy="726601"/>
          </a:xfrm>
          <a:solidFill>
            <a:schemeClr val="accent5">
              <a:alpha val="25000"/>
            </a:schemeClr>
          </a:solidFill>
        </p:spPr>
        <p:txBody>
          <a:bodyPr lIns="180000" tIns="180000" rIns="180000" bIns="180000" anchor="ctr"/>
          <a:lstStyle>
            <a:lvl1pPr marL="0" indent="0" algn="l">
              <a:buNone/>
              <a:defRPr sz="1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Onderwerp</a:t>
            </a:r>
          </a:p>
        </p:txBody>
      </p:sp>
      <p:sp>
        <p:nvSpPr>
          <p:cNvPr id="32" name="Tijdelijke aanduiding voor tekst 31">
            <a:extLst>
              <a:ext uri="{FF2B5EF4-FFF2-40B4-BE49-F238E27FC236}">
                <a16:creationId xmlns:a16="http://schemas.microsoft.com/office/drawing/2014/main" id="{2036BEDA-3D37-4333-8F1B-921327C78F0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47700" y="1629655"/>
            <a:ext cx="727075" cy="726601"/>
          </a:xfrm>
          <a:solidFill>
            <a:schemeClr val="accent2"/>
          </a:solidFill>
        </p:spPr>
        <p:txBody>
          <a:bodyPr anchor="ctr"/>
          <a:lstStyle>
            <a:lvl1pPr marL="0" indent="0" algn="ctr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nr.</a:t>
            </a:r>
          </a:p>
        </p:txBody>
      </p:sp>
      <p:sp>
        <p:nvSpPr>
          <p:cNvPr id="112" name="Tijdelijke aanduiding voor tekst 31">
            <a:extLst>
              <a:ext uri="{FF2B5EF4-FFF2-40B4-BE49-F238E27FC236}">
                <a16:creationId xmlns:a16="http://schemas.microsoft.com/office/drawing/2014/main" id="{E9955646-C19A-49D3-AF79-61FC5D2EA4C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47700" y="2532295"/>
            <a:ext cx="727075" cy="726601"/>
          </a:xfrm>
          <a:solidFill>
            <a:schemeClr val="accent1">
              <a:lumMod val="75000"/>
            </a:schemeClr>
          </a:solidFill>
        </p:spPr>
        <p:txBody>
          <a:bodyPr anchor="ctr"/>
          <a:lstStyle>
            <a:lvl1pPr marL="0" indent="0" algn="ctr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nr.</a:t>
            </a:r>
          </a:p>
        </p:txBody>
      </p:sp>
      <p:sp>
        <p:nvSpPr>
          <p:cNvPr id="114" name="Tijdelijke aanduiding voor tekst 31">
            <a:extLst>
              <a:ext uri="{FF2B5EF4-FFF2-40B4-BE49-F238E27FC236}">
                <a16:creationId xmlns:a16="http://schemas.microsoft.com/office/drawing/2014/main" id="{7651CC7C-0F62-4703-B65B-2EB8CA5E3F6E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47700" y="3444985"/>
            <a:ext cx="727075" cy="726601"/>
          </a:xfr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nr.</a:t>
            </a:r>
          </a:p>
        </p:txBody>
      </p:sp>
      <p:sp>
        <p:nvSpPr>
          <p:cNvPr id="116" name="Tijdelijke aanduiding voor tekst 31">
            <a:extLst>
              <a:ext uri="{FF2B5EF4-FFF2-40B4-BE49-F238E27FC236}">
                <a16:creationId xmlns:a16="http://schemas.microsoft.com/office/drawing/2014/main" id="{5751551F-E00C-4F0F-A0BC-3E48034DCD8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647700" y="4348010"/>
            <a:ext cx="727075" cy="726601"/>
          </a:xfr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nr.</a:t>
            </a:r>
          </a:p>
        </p:txBody>
      </p:sp>
      <p:sp>
        <p:nvSpPr>
          <p:cNvPr id="118" name="Tijdelijke aanduiding voor tekst 31">
            <a:extLst>
              <a:ext uri="{FF2B5EF4-FFF2-40B4-BE49-F238E27FC236}">
                <a16:creationId xmlns:a16="http://schemas.microsoft.com/office/drawing/2014/main" id="{FBBF1B34-07EB-4DA0-A4C9-0BF39D12DA8B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647700" y="5260138"/>
            <a:ext cx="727075" cy="726601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nr.</a:t>
            </a:r>
          </a:p>
        </p:txBody>
      </p:sp>
      <p:sp>
        <p:nvSpPr>
          <p:cNvPr id="147" name="Tijdelijke aanduiding voor tekst 31">
            <a:extLst>
              <a:ext uri="{FF2B5EF4-FFF2-40B4-BE49-F238E27FC236}">
                <a16:creationId xmlns:a16="http://schemas.microsoft.com/office/drawing/2014/main" id="{C63184E3-5E2D-4ED8-97A2-C920F7658BE1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7260072" y="1629655"/>
            <a:ext cx="4284078" cy="726601"/>
          </a:xfrm>
          <a:solidFill>
            <a:schemeClr val="accent2">
              <a:alpha val="25000"/>
            </a:schemeClr>
          </a:solidFill>
        </p:spPr>
        <p:txBody>
          <a:bodyPr lIns="180000" tIns="180000" rIns="180000" bIns="180000" anchor="ctr"/>
          <a:lstStyle>
            <a:lvl1pPr marL="0" indent="0" algn="l">
              <a:buNone/>
              <a:defRPr sz="1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Onderwerp</a:t>
            </a:r>
          </a:p>
        </p:txBody>
      </p:sp>
      <p:sp>
        <p:nvSpPr>
          <p:cNvPr id="148" name="Tijdelijke aanduiding voor tekst 31">
            <a:extLst>
              <a:ext uri="{FF2B5EF4-FFF2-40B4-BE49-F238E27FC236}">
                <a16:creationId xmlns:a16="http://schemas.microsoft.com/office/drawing/2014/main" id="{3BB3C522-513D-4C78-9157-462A6DFB2C76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7260072" y="2532295"/>
            <a:ext cx="4284078" cy="726601"/>
          </a:xfrm>
          <a:solidFill>
            <a:schemeClr val="accent1">
              <a:lumMod val="75000"/>
              <a:alpha val="25000"/>
            </a:schemeClr>
          </a:solidFill>
        </p:spPr>
        <p:txBody>
          <a:bodyPr lIns="180000" tIns="180000" rIns="180000" bIns="180000" anchor="ctr"/>
          <a:lstStyle>
            <a:lvl1pPr marL="0" indent="0" algn="l">
              <a:buNone/>
              <a:defRPr sz="1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Onderwerp</a:t>
            </a:r>
          </a:p>
        </p:txBody>
      </p:sp>
      <p:sp>
        <p:nvSpPr>
          <p:cNvPr id="149" name="Tijdelijke aanduiding voor tekst 31">
            <a:extLst>
              <a:ext uri="{FF2B5EF4-FFF2-40B4-BE49-F238E27FC236}">
                <a16:creationId xmlns:a16="http://schemas.microsoft.com/office/drawing/2014/main" id="{756F1A54-4708-40E7-AE42-40397AF45A7E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7260072" y="3444985"/>
            <a:ext cx="4284078" cy="726601"/>
          </a:xfrm>
          <a:solidFill>
            <a:schemeClr val="accent3">
              <a:alpha val="25000"/>
            </a:schemeClr>
          </a:solidFill>
        </p:spPr>
        <p:txBody>
          <a:bodyPr lIns="180000" tIns="180000" rIns="180000" bIns="180000" anchor="ctr"/>
          <a:lstStyle>
            <a:lvl1pPr marL="0" indent="0" algn="l">
              <a:buNone/>
              <a:defRPr sz="1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Onderwerp</a:t>
            </a:r>
          </a:p>
        </p:txBody>
      </p:sp>
      <p:sp>
        <p:nvSpPr>
          <p:cNvPr id="150" name="Tijdelijke aanduiding voor tekst 31">
            <a:extLst>
              <a:ext uri="{FF2B5EF4-FFF2-40B4-BE49-F238E27FC236}">
                <a16:creationId xmlns:a16="http://schemas.microsoft.com/office/drawing/2014/main" id="{7AEB2E6F-D2A2-46A4-BD21-F9D73F3A736C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7260072" y="4348010"/>
            <a:ext cx="4284078" cy="726601"/>
          </a:xfrm>
          <a:solidFill>
            <a:schemeClr val="accent4">
              <a:alpha val="25000"/>
            </a:schemeClr>
          </a:solidFill>
        </p:spPr>
        <p:txBody>
          <a:bodyPr lIns="180000" tIns="180000" rIns="180000" bIns="180000" anchor="ctr"/>
          <a:lstStyle>
            <a:lvl1pPr marL="0" indent="0" algn="l">
              <a:buNone/>
              <a:defRPr sz="1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Onderwerp</a:t>
            </a:r>
          </a:p>
        </p:txBody>
      </p:sp>
      <p:sp>
        <p:nvSpPr>
          <p:cNvPr id="151" name="Tijdelijke aanduiding voor tekst 31">
            <a:extLst>
              <a:ext uri="{FF2B5EF4-FFF2-40B4-BE49-F238E27FC236}">
                <a16:creationId xmlns:a16="http://schemas.microsoft.com/office/drawing/2014/main" id="{E3C7AF21-1A12-4FAD-84EB-573295264BD7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7260072" y="5260138"/>
            <a:ext cx="4284078" cy="726601"/>
          </a:xfrm>
          <a:solidFill>
            <a:schemeClr val="accent5">
              <a:alpha val="25000"/>
            </a:schemeClr>
          </a:solidFill>
        </p:spPr>
        <p:txBody>
          <a:bodyPr lIns="180000" tIns="180000" rIns="180000" bIns="180000" anchor="ctr"/>
          <a:lstStyle>
            <a:lvl1pPr marL="0" indent="0" algn="l">
              <a:buNone/>
              <a:defRPr sz="1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Onderwerp</a:t>
            </a:r>
          </a:p>
        </p:txBody>
      </p:sp>
      <p:sp>
        <p:nvSpPr>
          <p:cNvPr id="152" name="Tijdelijke aanduiding voor tekst 31">
            <a:extLst>
              <a:ext uri="{FF2B5EF4-FFF2-40B4-BE49-F238E27FC236}">
                <a16:creationId xmlns:a16="http://schemas.microsoft.com/office/drawing/2014/main" id="{0191D9FE-31E8-4F4A-A5F4-EC11DA438100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6419850" y="1629655"/>
            <a:ext cx="727075" cy="726601"/>
          </a:xfrm>
          <a:solidFill>
            <a:schemeClr val="accent2"/>
          </a:solidFill>
        </p:spPr>
        <p:txBody>
          <a:bodyPr anchor="ctr"/>
          <a:lstStyle>
            <a:lvl1pPr marL="0" indent="0" algn="ctr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nr.</a:t>
            </a:r>
          </a:p>
        </p:txBody>
      </p:sp>
      <p:sp>
        <p:nvSpPr>
          <p:cNvPr id="153" name="Tijdelijke aanduiding voor tekst 31">
            <a:extLst>
              <a:ext uri="{FF2B5EF4-FFF2-40B4-BE49-F238E27FC236}">
                <a16:creationId xmlns:a16="http://schemas.microsoft.com/office/drawing/2014/main" id="{96D643CD-C40E-4B92-B875-9AF24418C31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6419850" y="2532295"/>
            <a:ext cx="727075" cy="726601"/>
          </a:xfrm>
          <a:solidFill>
            <a:schemeClr val="accent1">
              <a:lumMod val="75000"/>
            </a:schemeClr>
          </a:solidFill>
        </p:spPr>
        <p:txBody>
          <a:bodyPr anchor="ctr"/>
          <a:lstStyle>
            <a:lvl1pPr marL="0" indent="0" algn="ctr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nr.</a:t>
            </a:r>
          </a:p>
        </p:txBody>
      </p:sp>
      <p:sp>
        <p:nvSpPr>
          <p:cNvPr id="154" name="Tijdelijke aanduiding voor tekst 31">
            <a:extLst>
              <a:ext uri="{FF2B5EF4-FFF2-40B4-BE49-F238E27FC236}">
                <a16:creationId xmlns:a16="http://schemas.microsoft.com/office/drawing/2014/main" id="{93774A8C-FD38-4362-909F-A3029F48A4C2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6419850" y="3444985"/>
            <a:ext cx="727075" cy="726601"/>
          </a:xfr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nr.</a:t>
            </a:r>
          </a:p>
        </p:txBody>
      </p:sp>
      <p:sp>
        <p:nvSpPr>
          <p:cNvPr id="155" name="Tijdelijke aanduiding voor tekst 31">
            <a:extLst>
              <a:ext uri="{FF2B5EF4-FFF2-40B4-BE49-F238E27FC236}">
                <a16:creationId xmlns:a16="http://schemas.microsoft.com/office/drawing/2014/main" id="{7DEF64BE-FC17-4993-8659-9161872FA322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6419850" y="4348010"/>
            <a:ext cx="727075" cy="726601"/>
          </a:xfr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nr.</a:t>
            </a:r>
          </a:p>
        </p:txBody>
      </p:sp>
      <p:sp>
        <p:nvSpPr>
          <p:cNvPr id="156" name="Tijdelijke aanduiding voor tekst 31">
            <a:extLst>
              <a:ext uri="{FF2B5EF4-FFF2-40B4-BE49-F238E27FC236}">
                <a16:creationId xmlns:a16="http://schemas.microsoft.com/office/drawing/2014/main" id="{CEAD178F-09FD-4F6A-B9EB-35ECDDCAAD03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6419850" y="5260138"/>
            <a:ext cx="727075" cy="726601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nr.</a:t>
            </a:r>
          </a:p>
        </p:txBody>
      </p:sp>
    </p:spTree>
    <p:extLst>
      <p:ext uri="{BB962C8B-B14F-4D97-AF65-F5344CB8AC3E}">
        <p14:creationId xmlns:p14="http://schemas.microsoft.com/office/powerpoint/2010/main" val="3673127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7" presetClass="entr" presetSubtype="1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7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7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17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5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17" presetClass="entr" presetSubtype="1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2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75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17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75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75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3" grpId="0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5" grpId="0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7" grpId="0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9" grpId="0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1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animBg="1">
        <p:tmplLst>
          <p:tmpl>
            <p:tnLst>
              <p:par>
                <p:cTn presetID="17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2" grpId="0" animBg="1">
        <p:tmplLst>
          <p:tmpl>
            <p:tnLst>
              <p:par>
                <p:cTn presetID="17" presetClass="entr" presetSubtype="1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11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11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4" grpId="0" animBg="1">
        <p:tmplLst>
          <p:tmpl>
            <p:tnLst>
              <p:par>
                <p:cTn presetID="17" presetClass="entr" presetSubtype="1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11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11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6" grpId="0" animBg="1">
        <p:tmplLst>
          <p:tmpl>
            <p:tnLst>
              <p:par>
                <p:cTn presetID="17" presetClass="entr" presetSubtype="1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11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11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8" grpId="0" animBg="1">
        <p:tmplLst>
          <p:tmpl>
            <p:tnLst>
              <p:par>
                <p:cTn presetID="17" presetClass="entr" presetSubtype="1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1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1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7" grpId="0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9" grpId="0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0" grpId="0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1" grpId="0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1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2" grpId="0" animBg="1">
        <p:tmplLst>
          <p:tmpl>
            <p:tnLst>
              <p:par>
                <p:cTn presetID="17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15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15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3" grpId="0" animBg="1">
        <p:tmplLst>
          <p:tmpl>
            <p:tnLst>
              <p:par>
                <p:cTn presetID="17" presetClass="entr" presetSubtype="1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15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15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4" grpId="0" animBg="1">
        <p:tmplLst>
          <p:tmpl>
            <p:tnLst>
              <p:par>
                <p:cTn presetID="17" presetClass="entr" presetSubtype="1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1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1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5" grpId="0" animBg="1">
        <p:tmplLst>
          <p:tmpl>
            <p:tnLst>
              <p:par>
                <p:cTn presetID="17" presetClass="entr" presetSubtype="1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1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1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6" grpId="0" animBg="1">
        <p:tmplLst>
          <p:tmpl>
            <p:tnLst>
              <p:par>
                <p:cTn presetID="17" presetClass="entr" presetSubtype="1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1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1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Afbeelding 32">
            <a:extLst>
              <a:ext uri="{FF2B5EF4-FFF2-40B4-BE49-F238E27FC236}">
                <a16:creationId xmlns:a16="http://schemas.microsoft.com/office/drawing/2014/main" id="{572BF4D9-84AD-4E78-B532-8FFEFF80650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4" name="Rechthoek 33">
            <a:extLst>
              <a:ext uri="{FF2B5EF4-FFF2-40B4-BE49-F238E27FC236}">
                <a16:creationId xmlns:a16="http://schemas.microsoft.com/office/drawing/2014/main" id="{F048BC54-C763-4435-8092-2EA8D5B06A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80000"/>
                </a:schemeClr>
              </a:gs>
            </a:gsLst>
            <a:lin ang="12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endParaRPr lang="nl-NL" sz="1600" dirty="0" err="1"/>
          </a:p>
        </p:txBody>
      </p:sp>
      <p:sp>
        <p:nvSpPr>
          <p:cNvPr id="101" name="Tijdelijke aanduiding voor tekst 7">
            <a:extLst>
              <a:ext uri="{FF2B5EF4-FFF2-40B4-BE49-F238E27FC236}">
                <a16:creationId xmlns:a16="http://schemas.microsoft.com/office/drawing/2014/main" id="{51676F09-3388-4E86-9A60-FE107F7EA54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51227" y="6324652"/>
            <a:ext cx="1659813" cy="194400"/>
          </a:xfrm>
          <a:solidFill>
            <a:schemeClr val="accent1"/>
          </a:solidFill>
        </p:spPr>
        <p:txBody>
          <a:bodyPr wrap="square" lIns="72000" tIns="36000" rIns="72000" bIns="36000" anchor="ctr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© EDSN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D091338-B78F-4C9D-8081-A0FCD7101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noProof="0" dirty="0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9D5A26-B4B5-47D7-AE48-D5B9A7EF7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86036-9F26-4C93-8CB8-573E9428F73B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864317-6C6E-4970-8602-A0B2E6A8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noProof="0"/>
              <a:t>Corporate presentatie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E939907-F15D-4115-88E8-76C634F9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t>‹nr.›</a:t>
            </a:fld>
            <a:endParaRPr lang="nl-NL" noProof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C24349EC-F505-4EBC-BF90-1D8C86887469}"/>
              </a:ext>
            </a:extLst>
          </p:cNvPr>
          <p:cNvSpPr/>
          <p:nvPr userDrawn="1"/>
        </p:nvSpPr>
        <p:spPr>
          <a:xfrm>
            <a:off x="0" y="-491319"/>
            <a:ext cx="3411940" cy="30025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l-NL" sz="1400" noProof="0" dirty="0"/>
              <a:t>Team dia</a:t>
            </a:r>
          </a:p>
        </p:txBody>
      </p:sp>
      <p:grpSp>
        <p:nvGrpSpPr>
          <p:cNvPr id="8" name="GRID" hidden="1">
            <a:extLst>
              <a:ext uri="{FF2B5EF4-FFF2-40B4-BE49-F238E27FC236}">
                <a16:creationId xmlns:a16="http://schemas.microsoft.com/office/drawing/2014/main" id="{6A6B9334-E7E6-46CD-9172-E6C71BB19C55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chemeClr val="tx1">
              <a:alpha val="50000"/>
            </a:schemeClr>
          </a:solidFill>
        </p:grpSpPr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54F2913A-8416-4C76-AAB4-9A8378581AEF}"/>
                </a:ext>
              </a:extLst>
            </p:cNvPr>
            <p:cNvSpPr/>
            <p:nvPr userDrawn="1"/>
          </p:nvSpPr>
          <p:spPr>
            <a:xfrm>
              <a:off x="0" y="0"/>
              <a:ext cx="12192000" cy="64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93D90F73-1E8F-496E-916E-E2F8592BDA57}"/>
                </a:ext>
              </a:extLst>
            </p:cNvPr>
            <p:cNvSpPr/>
            <p:nvPr userDrawn="1"/>
          </p:nvSpPr>
          <p:spPr>
            <a:xfrm>
              <a:off x="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CDEAEE2E-427D-4CE9-B270-5FB5AE191F12}"/>
                </a:ext>
              </a:extLst>
            </p:cNvPr>
            <p:cNvSpPr/>
            <p:nvPr userDrawn="1"/>
          </p:nvSpPr>
          <p:spPr>
            <a:xfrm>
              <a:off x="1154400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2BA8BA53-2204-4A41-8E6F-C61D22CAD125}"/>
                </a:ext>
              </a:extLst>
            </p:cNvPr>
            <p:cNvSpPr/>
            <p:nvPr userDrawn="1"/>
          </p:nvSpPr>
          <p:spPr>
            <a:xfrm>
              <a:off x="0" y="1064525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6FAC0521-24BE-4C46-8D91-9F6DCD3F3EE0}"/>
                </a:ext>
              </a:extLst>
            </p:cNvPr>
            <p:cNvSpPr/>
            <p:nvPr userDrawn="1"/>
          </p:nvSpPr>
          <p:spPr>
            <a:xfrm>
              <a:off x="0" y="6498000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A7B102E4-0F03-4C8E-8BBB-9FC5124A32AD}"/>
                </a:ext>
              </a:extLst>
            </p:cNvPr>
            <p:cNvSpPr/>
            <p:nvPr userDrawn="1"/>
          </p:nvSpPr>
          <p:spPr>
            <a:xfrm>
              <a:off x="0" y="598620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DECECB7B-0357-4F66-97E0-9C593EC2284A}"/>
                </a:ext>
              </a:extLst>
            </p:cNvPr>
            <p:cNvSpPr/>
            <p:nvPr/>
          </p:nvSpPr>
          <p:spPr>
            <a:xfrm>
              <a:off x="2314000" y="1064525"/>
              <a:ext cx="180000" cy="528168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74F32AA0-5166-4358-BC66-2C135B82C754}"/>
                </a:ext>
              </a:extLst>
            </p:cNvPr>
            <p:cNvSpPr/>
            <p:nvPr/>
          </p:nvSpPr>
          <p:spPr>
            <a:xfrm>
              <a:off x="4160000" y="1064525"/>
              <a:ext cx="180000" cy="528168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8223B698-17E2-448E-93CA-1481DFD723E9}"/>
                </a:ext>
              </a:extLst>
            </p:cNvPr>
            <p:cNvSpPr/>
            <p:nvPr/>
          </p:nvSpPr>
          <p:spPr>
            <a:xfrm>
              <a:off x="6006000" y="1064525"/>
              <a:ext cx="180000" cy="528168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177AE5DC-F279-4AE4-84BD-10B5B617A377}"/>
                </a:ext>
              </a:extLst>
            </p:cNvPr>
            <p:cNvSpPr/>
            <p:nvPr/>
          </p:nvSpPr>
          <p:spPr>
            <a:xfrm>
              <a:off x="7852000" y="1064525"/>
              <a:ext cx="180000" cy="528168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16F6899A-6E96-4E89-B195-A9AFAFC33801}"/>
                </a:ext>
              </a:extLst>
            </p:cNvPr>
            <p:cNvSpPr/>
            <p:nvPr/>
          </p:nvSpPr>
          <p:spPr>
            <a:xfrm>
              <a:off x="9698000" y="1064525"/>
              <a:ext cx="180000" cy="528168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sp>
        <p:nvSpPr>
          <p:cNvPr id="20" name="Tijdelijke aanduiding voor afbeelding 16">
            <a:extLst>
              <a:ext uri="{FF2B5EF4-FFF2-40B4-BE49-F238E27FC236}">
                <a16:creationId xmlns:a16="http://schemas.microsoft.com/office/drawing/2014/main" id="{3BBD9AA6-8A39-4C78-8896-AD4EC869E72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46984" y="2047164"/>
            <a:ext cx="1667016" cy="2323450"/>
          </a:xfrm>
          <a:solidFill>
            <a:schemeClr val="bg2"/>
          </a:solidFill>
        </p:spPr>
        <p:txBody>
          <a:bodyPr tIns="252000"/>
          <a:lstStyle>
            <a:lvl1pPr marL="0" indent="0" algn="ctr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Klik op het pictogram</a:t>
            </a:r>
            <a:br>
              <a:rPr lang="nl-NL" dirty="0"/>
            </a:br>
            <a:r>
              <a:rPr lang="nl-NL" dirty="0"/>
              <a:t>om een afbeelding in te voegen</a:t>
            </a:r>
          </a:p>
        </p:txBody>
      </p:sp>
      <p:sp>
        <p:nvSpPr>
          <p:cNvPr id="21" name="Tijdelijke aanduiding voor tekst 20">
            <a:extLst>
              <a:ext uri="{FF2B5EF4-FFF2-40B4-BE49-F238E27FC236}">
                <a16:creationId xmlns:a16="http://schemas.microsoft.com/office/drawing/2014/main" id="{20986BEC-9C76-4ECF-9349-5E81CAE2D8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6984" y="4370614"/>
            <a:ext cx="1667016" cy="839069"/>
          </a:xfrm>
          <a:solidFill>
            <a:schemeClr val="accent1">
              <a:lumMod val="75000"/>
            </a:schemeClr>
          </a:solidFill>
        </p:spPr>
        <p:txBody>
          <a:bodyPr lIns="108000" tIns="108000" rIns="108000" bIns="108000" anchor="ctr"/>
          <a:lstStyle>
            <a:lvl1pPr marL="0" indent="0" algn="ctr">
              <a:buNone/>
              <a:defRPr sz="1600" b="1" cap="all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Naam medewerker</a:t>
            </a:r>
          </a:p>
        </p:txBody>
      </p:sp>
      <p:sp>
        <p:nvSpPr>
          <p:cNvPr id="22" name="Tijdelijke aanduiding voor afbeelding 16">
            <a:extLst>
              <a:ext uri="{FF2B5EF4-FFF2-40B4-BE49-F238E27FC236}">
                <a16:creationId xmlns:a16="http://schemas.microsoft.com/office/drawing/2014/main" id="{AF0C6DFB-DC30-4569-98B8-72A69E46CA6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492476" y="2047164"/>
            <a:ext cx="1667016" cy="2323450"/>
          </a:xfrm>
          <a:solidFill>
            <a:schemeClr val="bg2"/>
          </a:solidFill>
        </p:spPr>
        <p:txBody>
          <a:bodyPr tIns="252000"/>
          <a:lstStyle>
            <a:lvl1pPr marL="0" indent="0" algn="ctr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Klik op het pictogram</a:t>
            </a:r>
            <a:br>
              <a:rPr lang="nl-NL" dirty="0"/>
            </a:br>
            <a:r>
              <a:rPr lang="nl-NL" dirty="0"/>
              <a:t>om een afbeelding in te voegen</a:t>
            </a:r>
          </a:p>
        </p:txBody>
      </p:sp>
      <p:sp>
        <p:nvSpPr>
          <p:cNvPr id="23" name="Tijdelijke aanduiding voor tekst 20">
            <a:extLst>
              <a:ext uri="{FF2B5EF4-FFF2-40B4-BE49-F238E27FC236}">
                <a16:creationId xmlns:a16="http://schemas.microsoft.com/office/drawing/2014/main" id="{D4FA3274-4A9E-4D49-9016-58911C949E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492476" y="4370614"/>
            <a:ext cx="1667016" cy="839069"/>
          </a:xfrm>
          <a:solidFill>
            <a:schemeClr val="accent2"/>
          </a:solidFill>
        </p:spPr>
        <p:txBody>
          <a:bodyPr lIns="108000" tIns="108000" rIns="108000" bIns="108000" anchor="ctr"/>
          <a:lstStyle>
            <a:lvl1pPr marL="0" indent="0" algn="ctr">
              <a:buNone/>
              <a:defRPr sz="1600" b="1" cap="all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Naam medewerker</a:t>
            </a:r>
          </a:p>
        </p:txBody>
      </p:sp>
      <p:sp>
        <p:nvSpPr>
          <p:cNvPr id="24" name="Tijdelijke aanduiding voor afbeelding 16">
            <a:extLst>
              <a:ext uri="{FF2B5EF4-FFF2-40B4-BE49-F238E27FC236}">
                <a16:creationId xmlns:a16="http://schemas.microsoft.com/office/drawing/2014/main" id="{725AC164-ABB8-4139-9348-523FBD6D730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337968" y="2047164"/>
            <a:ext cx="1667016" cy="2323450"/>
          </a:xfrm>
          <a:solidFill>
            <a:schemeClr val="bg2"/>
          </a:solidFill>
        </p:spPr>
        <p:txBody>
          <a:bodyPr tIns="252000"/>
          <a:lstStyle>
            <a:lvl1pPr marL="0" indent="0" algn="ctr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Klik op het pictogram</a:t>
            </a:r>
            <a:br>
              <a:rPr lang="nl-NL" dirty="0"/>
            </a:br>
            <a:r>
              <a:rPr lang="nl-NL" dirty="0"/>
              <a:t>om een afbeelding in te voegen</a:t>
            </a:r>
          </a:p>
        </p:txBody>
      </p:sp>
      <p:sp>
        <p:nvSpPr>
          <p:cNvPr id="25" name="Tijdelijke aanduiding voor tekst 20">
            <a:extLst>
              <a:ext uri="{FF2B5EF4-FFF2-40B4-BE49-F238E27FC236}">
                <a16:creationId xmlns:a16="http://schemas.microsoft.com/office/drawing/2014/main" id="{289EAA53-B055-4706-A178-CD529DC1767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37968" y="4370614"/>
            <a:ext cx="1667016" cy="839069"/>
          </a:xfrm>
          <a:solidFill>
            <a:schemeClr val="accent3"/>
          </a:solidFill>
        </p:spPr>
        <p:txBody>
          <a:bodyPr lIns="108000" tIns="108000" rIns="108000" bIns="108000" anchor="ctr"/>
          <a:lstStyle>
            <a:lvl1pPr marL="0" indent="0" algn="ctr">
              <a:buNone/>
              <a:defRPr sz="1600" b="1" cap="all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Naam medewerker</a:t>
            </a:r>
          </a:p>
        </p:txBody>
      </p:sp>
      <p:sp>
        <p:nvSpPr>
          <p:cNvPr id="26" name="Tijdelijke aanduiding voor afbeelding 16">
            <a:extLst>
              <a:ext uri="{FF2B5EF4-FFF2-40B4-BE49-F238E27FC236}">
                <a16:creationId xmlns:a16="http://schemas.microsoft.com/office/drawing/2014/main" id="{D29412C4-6A62-4829-82D7-138F481E213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182952" y="2047164"/>
            <a:ext cx="1667016" cy="2323450"/>
          </a:xfrm>
          <a:solidFill>
            <a:schemeClr val="bg2"/>
          </a:solidFill>
        </p:spPr>
        <p:txBody>
          <a:bodyPr tIns="252000"/>
          <a:lstStyle>
            <a:lvl1pPr marL="0" indent="0" algn="ctr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Klik op het pictogram</a:t>
            </a:r>
            <a:br>
              <a:rPr lang="nl-NL" dirty="0"/>
            </a:br>
            <a:r>
              <a:rPr lang="nl-NL" dirty="0"/>
              <a:t>om een afbeelding in te voegen</a:t>
            </a:r>
          </a:p>
        </p:txBody>
      </p:sp>
      <p:sp>
        <p:nvSpPr>
          <p:cNvPr id="27" name="Tijdelijke aanduiding voor tekst 20">
            <a:extLst>
              <a:ext uri="{FF2B5EF4-FFF2-40B4-BE49-F238E27FC236}">
                <a16:creationId xmlns:a16="http://schemas.microsoft.com/office/drawing/2014/main" id="{088D9C0A-C286-4383-B156-FE498724A74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82952" y="4370614"/>
            <a:ext cx="1667016" cy="839069"/>
          </a:xfrm>
          <a:solidFill>
            <a:schemeClr val="accent4"/>
          </a:solidFill>
        </p:spPr>
        <p:txBody>
          <a:bodyPr lIns="108000" tIns="108000" rIns="108000" bIns="108000" anchor="ctr"/>
          <a:lstStyle>
            <a:lvl1pPr marL="0" indent="0" algn="ctr">
              <a:buNone/>
              <a:defRPr sz="1600" b="1" cap="all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Naam medewerker</a:t>
            </a:r>
          </a:p>
        </p:txBody>
      </p:sp>
      <p:sp>
        <p:nvSpPr>
          <p:cNvPr id="28" name="Tijdelijke aanduiding voor afbeelding 16">
            <a:extLst>
              <a:ext uri="{FF2B5EF4-FFF2-40B4-BE49-F238E27FC236}">
                <a16:creationId xmlns:a16="http://schemas.microsoft.com/office/drawing/2014/main" id="{F1DDCBBC-687F-4002-91EF-1EA118FCF7C0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34032" y="2047164"/>
            <a:ext cx="1667016" cy="2323450"/>
          </a:xfrm>
          <a:solidFill>
            <a:schemeClr val="bg2"/>
          </a:solidFill>
        </p:spPr>
        <p:txBody>
          <a:bodyPr tIns="252000"/>
          <a:lstStyle>
            <a:lvl1pPr marL="0" indent="0" algn="ctr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Klik op het pictogram</a:t>
            </a:r>
            <a:br>
              <a:rPr lang="nl-NL" dirty="0"/>
            </a:br>
            <a:r>
              <a:rPr lang="nl-NL" dirty="0"/>
              <a:t>om een afbeelding in te voegen</a:t>
            </a:r>
          </a:p>
        </p:txBody>
      </p:sp>
      <p:sp>
        <p:nvSpPr>
          <p:cNvPr id="29" name="Tijdelijke aanduiding voor tekst 20">
            <a:extLst>
              <a:ext uri="{FF2B5EF4-FFF2-40B4-BE49-F238E27FC236}">
                <a16:creationId xmlns:a16="http://schemas.microsoft.com/office/drawing/2014/main" id="{886E752E-7299-49F7-ABD1-75F0CAF77C7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34032" y="4370614"/>
            <a:ext cx="1667016" cy="839069"/>
          </a:xfrm>
          <a:solidFill>
            <a:schemeClr val="accent5"/>
          </a:solidFill>
        </p:spPr>
        <p:txBody>
          <a:bodyPr lIns="108000" tIns="108000" rIns="108000" bIns="108000" anchor="ctr"/>
          <a:lstStyle>
            <a:lvl1pPr marL="0" indent="0" algn="ctr">
              <a:buNone/>
              <a:defRPr sz="1600" b="1" cap="all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Naam medewerker</a:t>
            </a:r>
          </a:p>
        </p:txBody>
      </p:sp>
      <p:sp>
        <p:nvSpPr>
          <p:cNvPr id="30" name="Tijdelijke aanduiding voor afbeelding 16">
            <a:extLst>
              <a:ext uri="{FF2B5EF4-FFF2-40B4-BE49-F238E27FC236}">
                <a16:creationId xmlns:a16="http://schemas.microsoft.com/office/drawing/2014/main" id="{0D99BBD2-E92F-41B5-B896-B7E9CC01E85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877492" y="2047164"/>
            <a:ext cx="1667016" cy="2323450"/>
          </a:xfrm>
          <a:solidFill>
            <a:schemeClr val="bg2"/>
          </a:solidFill>
        </p:spPr>
        <p:txBody>
          <a:bodyPr tIns="252000"/>
          <a:lstStyle>
            <a:lvl1pPr marL="0" indent="0" algn="ctr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Klik op het pictogram</a:t>
            </a:r>
            <a:br>
              <a:rPr lang="nl-NL" dirty="0"/>
            </a:br>
            <a:r>
              <a:rPr lang="nl-NL" dirty="0"/>
              <a:t>om een afbeelding in te voegen</a:t>
            </a:r>
          </a:p>
        </p:txBody>
      </p:sp>
      <p:sp>
        <p:nvSpPr>
          <p:cNvPr id="31" name="Tijdelijke aanduiding voor tekst 20">
            <a:extLst>
              <a:ext uri="{FF2B5EF4-FFF2-40B4-BE49-F238E27FC236}">
                <a16:creationId xmlns:a16="http://schemas.microsoft.com/office/drawing/2014/main" id="{51A5C3FB-1D3A-4944-A44C-D326763FA37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877492" y="4370614"/>
            <a:ext cx="1667016" cy="839069"/>
          </a:xfrm>
          <a:solidFill>
            <a:schemeClr val="accent6"/>
          </a:solidFill>
        </p:spPr>
        <p:txBody>
          <a:bodyPr lIns="108000" tIns="108000" rIns="108000" bIns="108000" anchor="ctr"/>
          <a:lstStyle>
            <a:lvl1pPr marL="0" indent="0" algn="ctr">
              <a:buNone/>
              <a:defRPr sz="1600" b="1" cap="all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Naam medewerker</a:t>
            </a:r>
          </a:p>
        </p:txBody>
      </p:sp>
      <p:sp>
        <p:nvSpPr>
          <p:cNvPr id="36" name="Tijdelijke aanduiding voor tekst 18">
            <a:extLst>
              <a:ext uri="{FF2B5EF4-FFF2-40B4-BE49-F238E27FC236}">
                <a16:creationId xmlns:a16="http://schemas.microsoft.com/office/drawing/2014/main" id="{2E573B5D-3FA6-4A06-8A01-550CC7A32A5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47700" y="978195"/>
            <a:ext cx="9712325" cy="264821"/>
          </a:xfrm>
        </p:spPr>
        <p:txBody>
          <a:bodyPr/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nl-NL" dirty="0"/>
              <a:t>Subtitel</a:t>
            </a:r>
          </a:p>
        </p:txBody>
      </p:sp>
      <p:grpSp>
        <p:nvGrpSpPr>
          <p:cNvPr id="35" name="Instructie">
            <a:extLst>
              <a:ext uri="{FF2B5EF4-FFF2-40B4-BE49-F238E27FC236}">
                <a16:creationId xmlns:a16="http://schemas.microsoft.com/office/drawing/2014/main" id="{E8C814DC-5A75-4743-B27A-0486DF3ABAC4}"/>
              </a:ext>
            </a:extLst>
          </p:cNvPr>
          <p:cNvGrpSpPr/>
          <p:nvPr userDrawn="1"/>
        </p:nvGrpSpPr>
        <p:grpSpPr>
          <a:xfrm>
            <a:off x="-3428901" y="0"/>
            <a:ext cx="3187033" cy="6288487"/>
            <a:chOff x="-3428901" y="0"/>
            <a:chExt cx="3187033" cy="6288487"/>
          </a:xfrm>
        </p:grpSpPr>
        <p:sp>
          <p:nvSpPr>
            <p:cNvPr id="123" name="Rechthoek 122">
              <a:extLst>
                <a:ext uri="{FF2B5EF4-FFF2-40B4-BE49-F238E27FC236}">
                  <a16:creationId xmlns:a16="http://schemas.microsoft.com/office/drawing/2014/main" id="{BDFCC560-81E9-4FF1-BD5E-28524797078C}"/>
                </a:ext>
              </a:extLst>
            </p:cNvPr>
            <p:cNvSpPr/>
            <p:nvPr userDrawn="1"/>
          </p:nvSpPr>
          <p:spPr>
            <a:xfrm>
              <a:off x="-3419884" y="0"/>
              <a:ext cx="3178016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Afbeelding Invoegen/Veranderen</a:t>
              </a:r>
            </a:p>
          </p:txBody>
        </p:sp>
        <p:cxnSp>
          <p:nvCxnSpPr>
            <p:cNvPr id="125" name="Rechte verbindingslijn 124">
              <a:extLst>
                <a:ext uri="{FF2B5EF4-FFF2-40B4-BE49-F238E27FC236}">
                  <a16:creationId xmlns:a16="http://schemas.microsoft.com/office/drawing/2014/main" id="{55AF43A7-3F16-45D0-A494-D71F978C8F9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885" y="241635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32" name="Ovaal 131">
              <a:extLst>
                <a:ext uri="{FF2B5EF4-FFF2-40B4-BE49-F238E27FC236}">
                  <a16:creationId xmlns:a16="http://schemas.microsoft.com/office/drawing/2014/main" id="{444172AD-7A08-4494-9016-AC9F9A6EF77B}"/>
                </a:ext>
              </a:extLst>
            </p:cNvPr>
            <p:cNvSpPr/>
            <p:nvPr userDrawn="1"/>
          </p:nvSpPr>
          <p:spPr>
            <a:xfrm>
              <a:off x="-3425545" y="354071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33" name="Rechthoek 132">
              <a:extLst>
                <a:ext uri="{FF2B5EF4-FFF2-40B4-BE49-F238E27FC236}">
                  <a16:creationId xmlns:a16="http://schemas.microsoft.com/office/drawing/2014/main" id="{EE36B5F3-97BC-4E1A-A63A-DD506E3028F5}"/>
                </a:ext>
              </a:extLst>
            </p:cNvPr>
            <p:cNvSpPr/>
            <p:nvPr userDrawn="1"/>
          </p:nvSpPr>
          <p:spPr>
            <a:xfrm>
              <a:off x="-3059864" y="420134"/>
              <a:ext cx="2817995" cy="89147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Open eerst het selectievenster om een laag uit te zetten. 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‘Selecteren’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vervolgens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‘Selectievenster’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Zoek de laag genaamd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‘HYPERLINKS WERKNEMERS’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het oog-icoontje achter de laag om deze tijdelijk uit te zetten.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34" name="Rechte verbindingslijn 133">
              <a:extLst>
                <a:ext uri="{FF2B5EF4-FFF2-40B4-BE49-F238E27FC236}">
                  <a16:creationId xmlns:a16="http://schemas.microsoft.com/office/drawing/2014/main" id="{7F193D4F-CCD1-44ED-94EF-5B0CB56CF8A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885" y="1758849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184" name="Groep 183">
              <a:extLst>
                <a:ext uri="{FF2B5EF4-FFF2-40B4-BE49-F238E27FC236}">
                  <a16:creationId xmlns:a16="http://schemas.microsoft.com/office/drawing/2014/main" id="{29B2004A-B86E-47DA-B3A5-030BDE190554}"/>
                </a:ext>
              </a:extLst>
            </p:cNvPr>
            <p:cNvGrpSpPr/>
            <p:nvPr userDrawn="1"/>
          </p:nvGrpSpPr>
          <p:grpSpPr>
            <a:xfrm>
              <a:off x="-3056705" y="1449654"/>
              <a:ext cx="299393" cy="197235"/>
              <a:chOff x="7542034" y="1187835"/>
              <a:chExt cx="1015112" cy="668740"/>
            </a:xfrm>
          </p:grpSpPr>
          <p:sp>
            <p:nvSpPr>
              <p:cNvPr id="187" name="Rechthoek 186">
                <a:extLst>
                  <a:ext uri="{FF2B5EF4-FFF2-40B4-BE49-F238E27FC236}">
                    <a16:creationId xmlns:a16="http://schemas.microsoft.com/office/drawing/2014/main" id="{72B28FC8-2B33-4376-B074-2BA0CD882D56}"/>
                  </a:ext>
                </a:extLst>
              </p:cNvPr>
              <p:cNvSpPr/>
              <p:nvPr userDrawn="1"/>
            </p:nvSpPr>
            <p:spPr>
              <a:xfrm>
                <a:off x="7542034" y="1187835"/>
                <a:ext cx="972766" cy="668740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8" name="Rechthoek 187">
                <a:extLst>
                  <a:ext uri="{FF2B5EF4-FFF2-40B4-BE49-F238E27FC236}">
                    <a16:creationId xmlns:a16="http://schemas.microsoft.com/office/drawing/2014/main" id="{2B7A2A3A-2C99-4BF6-BC22-E1C90A4BC384}"/>
                  </a:ext>
                </a:extLst>
              </p:cNvPr>
              <p:cNvSpPr/>
              <p:nvPr userDrawn="1"/>
            </p:nvSpPr>
            <p:spPr>
              <a:xfrm>
                <a:off x="8509013" y="1187835"/>
                <a:ext cx="48133" cy="668740"/>
              </a:xfrm>
              <a:prstGeom prst="rect">
                <a:avLst/>
              </a:prstGeom>
              <a:solidFill>
                <a:srgbClr val="A3A3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85" name="Boog 184">
              <a:extLst>
                <a:ext uri="{FF2B5EF4-FFF2-40B4-BE49-F238E27FC236}">
                  <a16:creationId xmlns:a16="http://schemas.microsoft.com/office/drawing/2014/main" id="{469A5E05-D2CA-4CDD-AEE4-07B676420DD4}"/>
                </a:ext>
              </a:extLst>
            </p:cNvPr>
            <p:cNvSpPr/>
            <p:nvPr userDrawn="1"/>
          </p:nvSpPr>
          <p:spPr>
            <a:xfrm rot="16200000">
              <a:off x="-3028893" y="1491656"/>
              <a:ext cx="226431" cy="246798"/>
            </a:xfrm>
            <a:prstGeom prst="arc">
              <a:avLst>
                <a:gd name="adj1" fmla="val 18016347"/>
                <a:gd name="adj2" fmla="val 3442896"/>
              </a:avLst>
            </a:prstGeom>
            <a:noFill/>
            <a:ln w="28575" cap="rnd" cmpd="sng" algn="ctr">
              <a:solidFill>
                <a:srgbClr val="5C5C5C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86" name="Ovaal 185">
              <a:extLst>
                <a:ext uri="{FF2B5EF4-FFF2-40B4-BE49-F238E27FC236}">
                  <a16:creationId xmlns:a16="http://schemas.microsoft.com/office/drawing/2014/main" id="{92CFE1F8-504A-46FF-AF55-598F2DABCD0D}"/>
                </a:ext>
              </a:extLst>
            </p:cNvPr>
            <p:cNvSpPr/>
            <p:nvPr userDrawn="1"/>
          </p:nvSpPr>
          <p:spPr>
            <a:xfrm>
              <a:off x="-2941689" y="1533982"/>
              <a:ext cx="52023" cy="52022"/>
            </a:xfrm>
            <a:prstGeom prst="ellipse">
              <a:avLst/>
            </a:prstGeom>
            <a:solidFill>
              <a:srgbClr val="5C5C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93" name="Groep 192">
              <a:extLst>
                <a:ext uri="{FF2B5EF4-FFF2-40B4-BE49-F238E27FC236}">
                  <a16:creationId xmlns:a16="http://schemas.microsoft.com/office/drawing/2014/main" id="{1E20E36D-84DE-4F4D-B90B-7533CB55626D}"/>
                </a:ext>
              </a:extLst>
            </p:cNvPr>
            <p:cNvGrpSpPr/>
            <p:nvPr userDrawn="1"/>
          </p:nvGrpSpPr>
          <p:grpSpPr>
            <a:xfrm>
              <a:off x="-3063220" y="4604436"/>
              <a:ext cx="1499406" cy="678267"/>
              <a:chOff x="12757283" y="3120781"/>
              <a:chExt cx="1499406" cy="678267"/>
            </a:xfrm>
          </p:grpSpPr>
          <p:sp>
            <p:nvSpPr>
              <p:cNvPr id="220" name="Rechthoek 219">
                <a:extLst>
                  <a:ext uri="{FF2B5EF4-FFF2-40B4-BE49-F238E27FC236}">
                    <a16:creationId xmlns:a16="http://schemas.microsoft.com/office/drawing/2014/main" id="{F63A18F3-E3EA-4B48-A6A3-FD3E8443A5CE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1" name="Rechthoek 220">
                <a:extLst>
                  <a:ext uri="{FF2B5EF4-FFF2-40B4-BE49-F238E27FC236}">
                    <a16:creationId xmlns:a16="http://schemas.microsoft.com/office/drawing/2014/main" id="{80D6DCE5-A6D6-432C-BDC7-CEB7E946D438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Tekstvak 221">
                <a:extLst>
                  <a:ext uri="{FF2B5EF4-FFF2-40B4-BE49-F238E27FC236}">
                    <a16:creationId xmlns:a16="http://schemas.microsoft.com/office/drawing/2014/main" id="{644001B8-1575-4255-9BBC-93C387F99ED0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223" name="Tekstvak 222">
                <a:extLst>
                  <a:ext uri="{FF2B5EF4-FFF2-40B4-BE49-F238E27FC236}">
                    <a16:creationId xmlns:a16="http://schemas.microsoft.com/office/drawing/2014/main" id="{68AA1D49-DD08-4B28-9CDC-4961A9598910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224" name="Picture 3">
                <a:extLst>
                  <a:ext uri="{FF2B5EF4-FFF2-40B4-BE49-F238E27FC236}">
                    <a16:creationId xmlns:a16="http://schemas.microsoft.com/office/drawing/2014/main" id="{8EB98595-BC2D-4DA1-A601-E1B8FD9A14F5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25" name="Gelijkbenige driehoek 224">
                <a:extLst>
                  <a:ext uri="{FF2B5EF4-FFF2-40B4-BE49-F238E27FC236}">
                    <a16:creationId xmlns:a16="http://schemas.microsoft.com/office/drawing/2014/main" id="{330CC314-6569-4922-AE3B-B7422BFF07A7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26" name="Groep 225">
                <a:extLst>
                  <a:ext uri="{FF2B5EF4-FFF2-40B4-BE49-F238E27FC236}">
                    <a16:creationId xmlns:a16="http://schemas.microsoft.com/office/drawing/2014/main" id="{5D8359B6-A22A-441E-AE72-BA13D5F47868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231" name="Rechthoek 230">
                  <a:extLst>
                    <a:ext uri="{FF2B5EF4-FFF2-40B4-BE49-F238E27FC236}">
                      <a16:creationId xmlns:a16="http://schemas.microsoft.com/office/drawing/2014/main" id="{96D51667-41E7-449D-8735-9486DA2DEAC2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 dirty="0"/>
                </a:p>
              </p:txBody>
            </p:sp>
            <p:sp>
              <p:nvSpPr>
                <p:cNvPr id="232" name="Rechthoek 231">
                  <a:extLst>
                    <a:ext uri="{FF2B5EF4-FFF2-40B4-BE49-F238E27FC236}">
                      <a16:creationId xmlns:a16="http://schemas.microsoft.com/office/drawing/2014/main" id="{E2C45B06-5FDA-4038-87EF-AC6DB79D045D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33" name="Rechthoek 232">
                  <a:extLst>
                    <a:ext uri="{FF2B5EF4-FFF2-40B4-BE49-F238E27FC236}">
                      <a16:creationId xmlns:a16="http://schemas.microsoft.com/office/drawing/2014/main" id="{972E497C-F013-4D76-9A00-05C0E810BCF8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227" name="Groep 226">
                <a:extLst>
                  <a:ext uri="{FF2B5EF4-FFF2-40B4-BE49-F238E27FC236}">
                    <a16:creationId xmlns:a16="http://schemas.microsoft.com/office/drawing/2014/main" id="{A83929E7-9BEB-4D23-A071-2A902F5A8ABB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228" name="Rechthoek 227">
                  <a:extLst>
                    <a:ext uri="{FF2B5EF4-FFF2-40B4-BE49-F238E27FC236}">
                      <a16:creationId xmlns:a16="http://schemas.microsoft.com/office/drawing/2014/main" id="{94F6666C-6282-45FA-89EC-8609E9B8C33C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29" name="Rechthoek 228">
                  <a:extLst>
                    <a:ext uri="{FF2B5EF4-FFF2-40B4-BE49-F238E27FC236}">
                      <a16:creationId xmlns:a16="http://schemas.microsoft.com/office/drawing/2014/main" id="{477146D7-52E0-4907-9518-C4222EC3D305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30" name="Rechthoek 229">
                  <a:extLst>
                    <a:ext uri="{FF2B5EF4-FFF2-40B4-BE49-F238E27FC236}">
                      <a16:creationId xmlns:a16="http://schemas.microsoft.com/office/drawing/2014/main" id="{BA8016F8-D01C-4AF0-8084-061A97985F8F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  <p:grpSp>
          <p:nvGrpSpPr>
            <p:cNvPr id="194" name="Meer informatie">
              <a:extLst>
                <a:ext uri="{FF2B5EF4-FFF2-40B4-BE49-F238E27FC236}">
                  <a16:creationId xmlns:a16="http://schemas.microsoft.com/office/drawing/2014/main" id="{27D1F862-EECE-4A01-9FAA-6D86D850ABC6}"/>
                </a:ext>
              </a:extLst>
            </p:cNvPr>
            <p:cNvGrpSpPr/>
            <p:nvPr userDrawn="1"/>
          </p:nvGrpSpPr>
          <p:grpSpPr>
            <a:xfrm>
              <a:off x="-3423239" y="5577243"/>
              <a:ext cx="3178016" cy="711244"/>
              <a:chOff x="-3740987" y="3458473"/>
              <a:chExt cx="3178016" cy="711244"/>
            </a:xfrm>
          </p:grpSpPr>
          <p:sp>
            <p:nvSpPr>
              <p:cNvPr id="218" name="Rechthoek 217">
                <a:extLst>
                  <a:ext uri="{FF2B5EF4-FFF2-40B4-BE49-F238E27FC236}">
                    <a16:creationId xmlns:a16="http://schemas.microsoft.com/office/drawing/2014/main" id="{1745AA78-444E-4E98-8BD9-2D0618C24803}"/>
                  </a:ext>
                </a:extLst>
              </p:cNvPr>
              <p:cNvSpPr/>
              <p:nvPr userDrawn="1"/>
            </p:nvSpPr>
            <p:spPr>
              <a:xfrm>
                <a:off x="-3380966" y="3458473"/>
                <a:ext cx="2817995" cy="59212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Nadat alle afbeeldingen zijn aangepast naar wens, vergeet dan niet om de laag </a:t>
                </a:r>
                <a:r>
                  <a:rPr kumimoji="0" lang="nl-NL" sz="11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‘HYPERLINKS WERKNEMERS</a:t>
                </a: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’ weer aan te zetten. Doe dit door nogmaals op het oog-icoontje te klikken.</a:t>
                </a:r>
              </a:p>
            </p:txBody>
          </p:sp>
          <p:cxnSp>
            <p:nvCxnSpPr>
              <p:cNvPr id="219" name="Rechte verbindingslijn 218">
                <a:extLst>
                  <a:ext uri="{FF2B5EF4-FFF2-40B4-BE49-F238E27FC236}">
                    <a16:creationId xmlns:a16="http://schemas.microsoft.com/office/drawing/2014/main" id="{8289CAF5-6FA7-49D7-B426-B0E19B76225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740987" y="4169717"/>
                <a:ext cx="3178016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accent2"/>
                </a:solidFill>
                <a:prstDash val="solid"/>
              </a:ln>
              <a:effectLst/>
            </p:spPr>
          </p:cxnSp>
        </p:grpSp>
        <p:sp>
          <p:nvSpPr>
            <p:cNvPr id="196" name="Ovaal 195">
              <a:extLst>
                <a:ext uri="{FF2B5EF4-FFF2-40B4-BE49-F238E27FC236}">
                  <a16:creationId xmlns:a16="http://schemas.microsoft.com/office/drawing/2014/main" id="{34ABD77B-F3D8-4BD8-8700-58F13B75020F}"/>
                </a:ext>
              </a:extLst>
            </p:cNvPr>
            <p:cNvSpPr/>
            <p:nvPr userDrawn="1"/>
          </p:nvSpPr>
          <p:spPr>
            <a:xfrm>
              <a:off x="-3428901" y="1870810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cxnSp>
          <p:nvCxnSpPr>
            <p:cNvPr id="198" name="Rechte verbindingslijn 197">
              <a:extLst>
                <a:ext uri="{FF2B5EF4-FFF2-40B4-BE49-F238E27FC236}">
                  <a16:creationId xmlns:a16="http://schemas.microsoft.com/office/drawing/2014/main" id="{AF69A212-6FFE-48F0-90FE-6E881EEE82F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23241" y="3082253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99" name="Rechthoek 198">
              <a:extLst>
                <a:ext uri="{FF2B5EF4-FFF2-40B4-BE49-F238E27FC236}">
                  <a16:creationId xmlns:a16="http://schemas.microsoft.com/office/drawing/2014/main" id="{0989592E-FC85-4D1C-A8D7-BAF77DC0D083}"/>
                </a:ext>
              </a:extLst>
            </p:cNvPr>
            <p:cNvSpPr/>
            <p:nvPr userDrawn="1"/>
          </p:nvSpPr>
          <p:spPr>
            <a:xfrm>
              <a:off x="-3063220" y="1936872"/>
              <a:ext cx="2817995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 </a:t>
              </a:r>
              <a:r>
                <a:rPr kumimoji="0" lang="nl-NL" sz="11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00" name="Rechte verbindingslijn 199">
              <a:extLst>
                <a:ext uri="{FF2B5EF4-FFF2-40B4-BE49-F238E27FC236}">
                  <a16:creationId xmlns:a16="http://schemas.microsoft.com/office/drawing/2014/main" id="{CE0203C3-5AC5-49B5-8BBB-09E402493F4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23241" y="5387331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201" name="Ovaal 200">
              <a:extLst>
                <a:ext uri="{FF2B5EF4-FFF2-40B4-BE49-F238E27FC236}">
                  <a16:creationId xmlns:a16="http://schemas.microsoft.com/office/drawing/2014/main" id="{471C80D5-DD83-43C4-B42A-42D355687DB8}"/>
                </a:ext>
              </a:extLst>
            </p:cNvPr>
            <p:cNvSpPr/>
            <p:nvPr userDrawn="1"/>
          </p:nvSpPr>
          <p:spPr>
            <a:xfrm>
              <a:off x="-3428901" y="3210718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02" name="Rechthoek 201">
              <a:extLst>
                <a:ext uri="{FF2B5EF4-FFF2-40B4-BE49-F238E27FC236}">
                  <a16:creationId xmlns:a16="http://schemas.microsoft.com/office/drawing/2014/main" id="{4E5A3352-F550-43AA-9246-FFA253EE0DC1}"/>
                </a:ext>
              </a:extLst>
            </p:cNvPr>
            <p:cNvSpPr/>
            <p:nvPr userDrawn="1"/>
          </p:nvSpPr>
          <p:spPr>
            <a:xfrm>
              <a:off x="-3063220" y="3276781"/>
              <a:ext cx="2817995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grpSp>
          <p:nvGrpSpPr>
            <p:cNvPr id="203" name="Groep 202">
              <a:extLst>
                <a:ext uri="{FF2B5EF4-FFF2-40B4-BE49-F238E27FC236}">
                  <a16:creationId xmlns:a16="http://schemas.microsoft.com/office/drawing/2014/main" id="{B0353ED4-21AF-4D6B-8239-33B049F4B2C0}"/>
                </a:ext>
              </a:extLst>
            </p:cNvPr>
            <p:cNvGrpSpPr/>
            <p:nvPr userDrawn="1"/>
          </p:nvGrpSpPr>
          <p:grpSpPr>
            <a:xfrm>
              <a:off x="-3063220" y="3688870"/>
              <a:ext cx="825500" cy="209550"/>
              <a:chOff x="13504624" y="2482850"/>
              <a:chExt cx="825500" cy="209550"/>
            </a:xfrm>
          </p:grpSpPr>
          <p:sp>
            <p:nvSpPr>
              <p:cNvPr id="214" name="Rechthoek 213">
                <a:extLst>
                  <a:ext uri="{FF2B5EF4-FFF2-40B4-BE49-F238E27FC236}">
                    <a16:creationId xmlns:a16="http://schemas.microsoft.com/office/drawing/2014/main" id="{1E6998D5-1B5F-4AD8-B41A-A2B7600DDC1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15" name="Rechte verbindingslijn 214">
                <a:extLst>
                  <a:ext uri="{FF2B5EF4-FFF2-40B4-BE49-F238E27FC236}">
                    <a16:creationId xmlns:a16="http://schemas.microsoft.com/office/drawing/2014/main" id="{B3EA44AB-98D2-48A6-9109-02D08F5D4BF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16" name="Gelijkbenige driehoek 215">
                <a:extLst>
                  <a:ext uri="{FF2B5EF4-FFF2-40B4-BE49-F238E27FC236}">
                    <a16:creationId xmlns:a16="http://schemas.microsoft.com/office/drawing/2014/main" id="{79E002DD-1E1C-494B-8225-7BB8ECA6329E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04" name="Groep 203">
              <a:extLst>
                <a:ext uri="{FF2B5EF4-FFF2-40B4-BE49-F238E27FC236}">
                  <a16:creationId xmlns:a16="http://schemas.microsoft.com/office/drawing/2014/main" id="{64E107E0-4513-4738-BD3B-407E032B48D5}"/>
                </a:ext>
              </a:extLst>
            </p:cNvPr>
            <p:cNvGrpSpPr/>
            <p:nvPr userDrawn="1"/>
          </p:nvGrpSpPr>
          <p:grpSpPr>
            <a:xfrm>
              <a:off x="-3063220" y="2645946"/>
              <a:ext cx="294789" cy="318834"/>
              <a:chOff x="14466489" y="1001522"/>
              <a:chExt cx="290627" cy="314333"/>
            </a:xfrm>
          </p:grpSpPr>
          <p:sp>
            <p:nvSpPr>
              <p:cNvPr id="208" name="Rechthoek 207">
                <a:extLst>
                  <a:ext uri="{FF2B5EF4-FFF2-40B4-BE49-F238E27FC236}">
                    <a16:creationId xmlns:a16="http://schemas.microsoft.com/office/drawing/2014/main" id="{896F7237-A23F-4CB8-84BC-E12C67635D1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9" name="Ovaal 208">
                <a:extLst>
                  <a:ext uri="{FF2B5EF4-FFF2-40B4-BE49-F238E27FC236}">
                    <a16:creationId xmlns:a16="http://schemas.microsoft.com/office/drawing/2014/main" id="{E95B94BF-49BD-4FB7-8AFA-55B66F9E4406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Vrije vorm: vorm 209">
                <a:extLst>
                  <a:ext uri="{FF2B5EF4-FFF2-40B4-BE49-F238E27FC236}">
                    <a16:creationId xmlns:a16="http://schemas.microsoft.com/office/drawing/2014/main" id="{3309331C-476C-48A8-A387-8B91C7EF7A4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Rechthoek: afgeronde hoeken 210">
                <a:extLst>
                  <a:ext uri="{FF2B5EF4-FFF2-40B4-BE49-F238E27FC236}">
                    <a16:creationId xmlns:a16="http://schemas.microsoft.com/office/drawing/2014/main" id="{C7A09CDA-0528-484C-84B9-E9FDEF9E6F02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212" name="Rechte verbindingslijn 211">
                <a:extLst>
                  <a:ext uri="{FF2B5EF4-FFF2-40B4-BE49-F238E27FC236}">
                    <a16:creationId xmlns:a16="http://schemas.microsoft.com/office/drawing/2014/main" id="{E25C45EC-C111-48BE-A305-7E397F9086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13" name="Rechte verbindingslijn 212">
                <a:extLst>
                  <a:ext uri="{FF2B5EF4-FFF2-40B4-BE49-F238E27FC236}">
                    <a16:creationId xmlns:a16="http://schemas.microsoft.com/office/drawing/2014/main" id="{FE27251B-E4AB-45D6-9D4D-FC06AD2D88B5}"/>
                  </a:ext>
                </a:extLst>
              </p:cNvPr>
              <p:cNvCxnSpPr>
                <a:cxnSpLocks/>
                <a:stCxn id="211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5" name="Ovaal 204">
              <a:extLst>
                <a:ext uri="{FF2B5EF4-FFF2-40B4-BE49-F238E27FC236}">
                  <a16:creationId xmlns:a16="http://schemas.microsoft.com/office/drawing/2014/main" id="{A9EC3F9D-A26D-4B56-BDC0-D4295F62EBAE}"/>
                </a:ext>
              </a:extLst>
            </p:cNvPr>
            <p:cNvSpPr/>
            <p:nvPr userDrawn="1"/>
          </p:nvSpPr>
          <p:spPr>
            <a:xfrm>
              <a:off x="-3428901" y="4122271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06" name="Rechthoek 205">
              <a:extLst>
                <a:ext uri="{FF2B5EF4-FFF2-40B4-BE49-F238E27FC236}">
                  <a16:creationId xmlns:a16="http://schemas.microsoft.com/office/drawing/2014/main" id="{5F1B84D1-AEE9-4638-85FA-E60FD46C73CD}"/>
                </a:ext>
              </a:extLst>
            </p:cNvPr>
            <p:cNvSpPr/>
            <p:nvPr userDrawn="1"/>
          </p:nvSpPr>
          <p:spPr>
            <a:xfrm>
              <a:off x="-3063219" y="4188335"/>
              <a:ext cx="2817996" cy="31661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 en kies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07" name="Rechte verbindingslijn 206">
              <a:extLst>
                <a:ext uri="{FF2B5EF4-FFF2-40B4-BE49-F238E27FC236}">
                  <a16:creationId xmlns:a16="http://schemas.microsoft.com/office/drawing/2014/main" id="{CCC6B295-B7E3-4CAC-9ABF-92239FDEFC6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23241" y="4004109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234" name="Ovaal 233">
              <a:extLst>
                <a:ext uri="{FF2B5EF4-FFF2-40B4-BE49-F238E27FC236}">
                  <a16:creationId xmlns:a16="http://schemas.microsoft.com/office/drawing/2014/main" id="{7CEB9ED7-474C-43DD-9527-FD5E8F32EDF0}"/>
                </a:ext>
              </a:extLst>
            </p:cNvPr>
            <p:cNvSpPr/>
            <p:nvPr userDrawn="1"/>
          </p:nvSpPr>
          <p:spPr>
            <a:xfrm>
              <a:off x="-3428901" y="5506453"/>
              <a:ext cx="260914" cy="259683"/>
            </a:xfrm>
            <a:prstGeom prst="ellipse">
              <a:avLst/>
            </a:prstGeom>
            <a:solidFill>
              <a:srgbClr val="FF78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</p:grpSp>
      <p:grpSp>
        <p:nvGrpSpPr>
          <p:cNvPr id="270" name="Instructie">
            <a:extLst>
              <a:ext uri="{FF2B5EF4-FFF2-40B4-BE49-F238E27FC236}">
                <a16:creationId xmlns:a16="http://schemas.microsoft.com/office/drawing/2014/main" id="{77105D42-F65A-4E8F-8E51-A2F7F98E316F}"/>
              </a:ext>
            </a:extLst>
          </p:cNvPr>
          <p:cNvGrpSpPr/>
          <p:nvPr userDrawn="1"/>
        </p:nvGrpSpPr>
        <p:grpSpPr>
          <a:xfrm>
            <a:off x="12376611" y="4919951"/>
            <a:ext cx="3222791" cy="1938049"/>
            <a:chOff x="-3428327" y="4919951"/>
            <a:chExt cx="3222791" cy="1938049"/>
          </a:xfrm>
        </p:grpSpPr>
        <p:sp>
          <p:nvSpPr>
            <p:cNvPr id="271" name="Rechthoek 270">
              <a:extLst>
                <a:ext uri="{FF2B5EF4-FFF2-40B4-BE49-F238E27FC236}">
                  <a16:creationId xmlns:a16="http://schemas.microsoft.com/office/drawing/2014/main" id="{A884E8BA-0A65-4D24-80F4-63F566DE19BA}"/>
                </a:ext>
              </a:extLst>
            </p:cNvPr>
            <p:cNvSpPr/>
            <p:nvPr userDrawn="1"/>
          </p:nvSpPr>
          <p:spPr>
            <a:xfrm>
              <a:off x="-3419345" y="4919951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Voettekst wijzigen</a:t>
              </a:r>
            </a:p>
          </p:txBody>
        </p:sp>
        <p:cxnSp>
          <p:nvCxnSpPr>
            <p:cNvPr id="272" name="Rechte verbindingslijn 271">
              <a:extLst>
                <a:ext uri="{FF2B5EF4-FFF2-40B4-BE49-F238E27FC236}">
                  <a16:creationId xmlns:a16="http://schemas.microsoft.com/office/drawing/2014/main" id="{33F498FE-A6D6-4712-84CC-5344824F494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185969"/>
              <a:ext cx="2444788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273" name="Ovaal 272">
              <a:extLst>
                <a:ext uri="{FF2B5EF4-FFF2-40B4-BE49-F238E27FC236}">
                  <a16:creationId xmlns:a16="http://schemas.microsoft.com/office/drawing/2014/main" id="{D579220D-D02D-41B1-9E53-8D594228AD5A}"/>
                </a:ext>
              </a:extLst>
            </p:cNvPr>
            <p:cNvSpPr/>
            <p:nvPr userDrawn="1"/>
          </p:nvSpPr>
          <p:spPr>
            <a:xfrm>
              <a:off x="-3428327" y="531458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274" name="Rechthoek 273">
              <a:extLst>
                <a:ext uri="{FF2B5EF4-FFF2-40B4-BE49-F238E27FC236}">
                  <a16:creationId xmlns:a16="http://schemas.microsoft.com/office/drawing/2014/main" id="{3A6681DE-12E5-4C74-8AB2-F274BA417FEE}"/>
                </a:ext>
              </a:extLst>
            </p:cNvPr>
            <p:cNvSpPr/>
            <p:nvPr userDrawn="1"/>
          </p:nvSpPr>
          <p:spPr>
            <a:xfrm>
              <a:off x="-3062645" y="5380646"/>
              <a:ext cx="1946732" cy="36093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‘Invoegen’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‘Kop- en voettekst’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.</a:t>
              </a:r>
            </a:p>
          </p:txBody>
        </p:sp>
        <p:cxnSp>
          <p:nvCxnSpPr>
            <p:cNvPr id="275" name="Rechte verbindingslijn 274">
              <a:extLst>
                <a:ext uri="{FF2B5EF4-FFF2-40B4-BE49-F238E27FC236}">
                  <a16:creationId xmlns:a16="http://schemas.microsoft.com/office/drawing/2014/main" id="{532D8894-1900-4FBA-AEEC-991636BF269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887714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276" name="Ovaal 275">
              <a:extLst>
                <a:ext uri="{FF2B5EF4-FFF2-40B4-BE49-F238E27FC236}">
                  <a16:creationId xmlns:a16="http://schemas.microsoft.com/office/drawing/2014/main" id="{C2F0D92D-0F2C-46E8-A3B6-A9EC2966B689}"/>
                </a:ext>
              </a:extLst>
            </p:cNvPr>
            <p:cNvSpPr/>
            <p:nvPr userDrawn="1"/>
          </p:nvSpPr>
          <p:spPr>
            <a:xfrm>
              <a:off x="-3428327" y="599850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77" name="Rechthoek 276">
              <a:extLst>
                <a:ext uri="{FF2B5EF4-FFF2-40B4-BE49-F238E27FC236}">
                  <a16:creationId xmlns:a16="http://schemas.microsoft.com/office/drawing/2014/main" id="{4400764D-D68F-479E-BE1B-E1E7F8C60A01}"/>
                </a:ext>
              </a:extLst>
            </p:cNvPr>
            <p:cNvSpPr/>
            <p:nvPr userDrawn="1"/>
          </p:nvSpPr>
          <p:spPr>
            <a:xfrm>
              <a:off x="-3062645" y="6064568"/>
              <a:ext cx="2817996" cy="6713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Typ de gewenste voettekst in, in het aangegeven tekstkader. Klik vervolgens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‘Overal toepassen’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om de gegevens op 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elke slide toe te passen.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Segoe UI Light" panose="020B0502040204020203" pitchFamily="34" charset="0"/>
              </a:endParaRPr>
            </a:p>
          </p:txBody>
        </p:sp>
        <p:cxnSp>
          <p:nvCxnSpPr>
            <p:cNvPr id="278" name="Rechte verbindingslijn 277">
              <a:extLst>
                <a:ext uri="{FF2B5EF4-FFF2-40B4-BE49-F238E27FC236}">
                  <a16:creationId xmlns:a16="http://schemas.microsoft.com/office/drawing/2014/main" id="{112F7FF2-B566-4221-88D9-85C72FAD99B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6858000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279" name="Groep 278">
              <a:extLst>
                <a:ext uri="{FF2B5EF4-FFF2-40B4-BE49-F238E27FC236}">
                  <a16:creationId xmlns:a16="http://schemas.microsoft.com/office/drawing/2014/main" id="{90CBCA4D-7CC9-4EB4-9260-3F925D18C863}"/>
                </a:ext>
              </a:extLst>
            </p:cNvPr>
            <p:cNvGrpSpPr/>
            <p:nvPr userDrawn="1"/>
          </p:nvGrpSpPr>
          <p:grpSpPr>
            <a:xfrm>
              <a:off x="-886669" y="5102332"/>
              <a:ext cx="681133" cy="750023"/>
              <a:chOff x="-910573" y="4987990"/>
              <a:chExt cx="681133" cy="750023"/>
            </a:xfrm>
          </p:grpSpPr>
          <p:grpSp>
            <p:nvGrpSpPr>
              <p:cNvPr id="280" name="Groep 279">
                <a:extLst>
                  <a:ext uri="{FF2B5EF4-FFF2-40B4-BE49-F238E27FC236}">
                    <a16:creationId xmlns:a16="http://schemas.microsoft.com/office/drawing/2014/main" id="{EC2DDE3D-747B-44F0-B4A4-F3D4E332B093}"/>
                  </a:ext>
                </a:extLst>
              </p:cNvPr>
              <p:cNvGrpSpPr/>
              <p:nvPr userDrawn="1"/>
            </p:nvGrpSpPr>
            <p:grpSpPr>
              <a:xfrm>
                <a:off x="-713542" y="4987990"/>
                <a:ext cx="287071" cy="379107"/>
                <a:chOff x="-4050578" y="288410"/>
                <a:chExt cx="322125" cy="379107"/>
              </a:xfrm>
            </p:grpSpPr>
            <p:sp>
              <p:nvSpPr>
                <p:cNvPr id="282" name="Rechthoek met één afgeknipte en afgeronde hoek 47">
                  <a:extLst>
                    <a:ext uri="{FF2B5EF4-FFF2-40B4-BE49-F238E27FC236}">
                      <a16:creationId xmlns:a16="http://schemas.microsoft.com/office/drawing/2014/main" id="{52CBC568-06AB-43DE-9769-4DDF79076E47}"/>
                    </a:ext>
                  </a:extLst>
                </p:cNvPr>
                <p:cNvSpPr/>
                <p:nvPr userDrawn="1"/>
              </p:nvSpPr>
              <p:spPr>
                <a:xfrm>
                  <a:off x="-4050578" y="288410"/>
                  <a:ext cx="322125" cy="379107"/>
                </a:xfrm>
                <a:prstGeom prst="snipRoundRect">
                  <a:avLst>
                    <a:gd name="adj1" fmla="val 0"/>
                    <a:gd name="adj2" fmla="val 33753"/>
                  </a:avLst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83" name="Rechthoekige driehoek 282">
                  <a:extLst>
                    <a:ext uri="{FF2B5EF4-FFF2-40B4-BE49-F238E27FC236}">
                      <a16:creationId xmlns:a16="http://schemas.microsoft.com/office/drawing/2014/main" id="{8AF026A6-927D-4896-BE93-F360362B8913}"/>
                    </a:ext>
                  </a:extLst>
                </p:cNvPr>
                <p:cNvSpPr/>
                <p:nvPr userDrawn="1"/>
              </p:nvSpPr>
              <p:spPr>
                <a:xfrm>
                  <a:off x="-3833537" y="291656"/>
                  <a:ext cx="103133" cy="93757"/>
                </a:xfrm>
                <a:prstGeom prst="rtTriangle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84" name="Rechthoek 283">
                  <a:extLst>
                    <a:ext uri="{FF2B5EF4-FFF2-40B4-BE49-F238E27FC236}">
                      <a16:creationId xmlns:a16="http://schemas.microsoft.com/office/drawing/2014/main" id="{D67414CB-A39E-4CE2-8369-DAD17E309C56}"/>
                    </a:ext>
                  </a:extLst>
                </p:cNvPr>
                <p:cNvSpPr/>
                <p:nvPr userDrawn="1"/>
              </p:nvSpPr>
              <p:spPr>
                <a:xfrm>
                  <a:off x="-4013673" y="314848"/>
                  <a:ext cx="140930" cy="70565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85" name="Rechthoek 284">
                  <a:extLst>
                    <a:ext uri="{FF2B5EF4-FFF2-40B4-BE49-F238E27FC236}">
                      <a16:creationId xmlns:a16="http://schemas.microsoft.com/office/drawing/2014/main" id="{FFD31EC8-2871-4A0F-A147-6A84A4DA8772}"/>
                    </a:ext>
                  </a:extLst>
                </p:cNvPr>
                <p:cNvSpPr/>
                <p:nvPr userDrawn="1"/>
              </p:nvSpPr>
              <p:spPr>
                <a:xfrm>
                  <a:off x="-4020379" y="586428"/>
                  <a:ext cx="261727" cy="61406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R="0" lvl="0" indent="0" algn="ctr" defTabSz="914400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281" name="Rechthoek 280">
                <a:extLst>
                  <a:ext uri="{FF2B5EF4-FFF2-40B4-BE49-F238E27FC236}">
                    <a16:creationId xmlns:a16="http://schemas.microsoft.com/office/drawing/2014/main" id="{011D0421-29CE-47B0-A98E-49F6B8FC2AD2}"/>
                  </a:ext>
                </a:extLst>
              </p:cNvPr>
              <p:cNvSpPr/>
              <p:nvPr userDrawn="1"/>
            </p:nvSpPr>
            <p:spPr>
              <a:xfrm>
                <a:off x="-910573" y="5352063"/>
                <a:ext cx="681133" cy="385950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9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n-lt"/>
                    <a:ea typeface="+mn-ea"/>
                    <a:cs typeface="Segoe UI Light" panose="020B0502040204020203" pitchFamily="34" charset="0"/>
                  </a:rPr>
                  <a:t>Koptekst en voettekst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56054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7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7" presetClass="entr" presetSubtype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7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7" presetClass="entr" presetSubtype="1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7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>
        <p:tmplLst>
          <p:tmpl>
            <p:tnLst>
              <p:par>
                <p:cTn presetID="17" presetClass="entr" presetSubtype="1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2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2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3" grpId="0" animBg="1">
        <p:tmplLst>
          <p:tmpl>
            <p:tnLst>
              <p:par>
                <p:cTn presetID="17" presetClass="entr" presetSubtype="1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5" grpId="0" animBg="1">
        <p:tmplLst>
          <p:tmpl>
            <p:tnLst>
              <p:par>
                <p:cTn presetID="17" presetClass="entr" presetSubtype="1" fill="hold" nodeType="withEffect">
                  <p:stCondLst>
                    <p:cond delay="1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>
        <p:tmplLst>
          <p:tmpl>
            <p:tnLst>
              <p:par>
                <p:cTn presetID="17" presetClass="entr" presetSubtype="1" fill="hold" nodeType="withEffect">
                  <p:stCondLst>
                    <p:cond delay="1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animBg="1"/>
      <p:bldP spid="29" grpId="0" animBg="1">
        <p:tmplLst>
          <p:tmpl>
            <p:tnLst>
              <p:par>
                <p:cTn presetID="17" presetClass="entr" presetSubtype="1" fill="hold" nodeType="withEffect">
                  <p:stCondLst>
                    <p:cond delay="1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1" grpId="0" animBg="1">
        <p:tmplLst>
          <p:tmpl>
            <p:tnLst>
              <p:par>
                <p:cTn presetID="17" presetClass="entr" presetSubtype="1" fill="hold" nodeType="withEffect">
                  <p:stCondLst>
                    <p:cond delay="2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orstel 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Afbeelding 75">
            <a:extLst>
              <a:ext uri="{FF2B5EF4-FFF2-40B4-BE49-F238E27FC236}">
                <a16:creationId xmlns:a16="http://schemas.microsoft.com/office/drawing/2014/main" id="{42A2B778-A574-45F1-8F82-46A10A4FA60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8" name="Rechthoek 77">
            <a:extLst>
              <a:ext uri="{FF2B5EF4-FFF2-40B4-BE49-F238E27FC236}">
                <a16:creationId xmlns:a16="http://schemas.microsoft.com/office/drawing/2014/main" id="{C4B5B45B-D133-4508-9D0C-B89C8E953BD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80000"/>
                </a:schemeClr>
              </a:gs>
            </a:gsLst>
            <a:lin ang="12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endParaRPr lang="nl-NL" sz="1600" dirty="0" err="1"/>
          </a:p>
        </p:txBody>
      </p:sp>
      <p:sp>
        <p:nvSpPr>
          <p:cNvPr id="122" name="Tijdelijke aanduiding voor tekst 7">
            <a:extLst>
              <a:ext uri="{FF2B5EF4-FFF2-40B4-BE49-F238E27FC236}">
                <a16:creationId xmlns:a16="http://schemas.microsoft.com/office/drawing/2014/main" id="{F4753357-B983-4FC1-9F43-E36017014B2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51227" y="6324652"/>
            <a:ext cx="1659813" cy="194400"/>
          </a:xfrm>
          <a:solidFill>
            <a:schemeClr val="accent1"/>
          </a:solidFill>
        </p:spPr>
        <p:txBody>
          <a:bodyPr wrap="square" lIns="72000" tIns="36000" rIns="72000" bIns="36000" anchor="ctr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© EDSN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9D5A26-B4B5-47D7-AE48-D5B9A7EF7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206DE-D33D-4246-815C-00A23A41BACB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864317-6C6E-4970-8602-A0B2E6A8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noProof="0"/>
              <a:t>Corporate presentatie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E939907-F15D-4115-88E8-76C634F9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t>‹nr.›</a:t>
            </a:fld>
            <a:endParaRPr lang="nl-NL" noProof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C24349EC-F505-4EBC-BF90-1D8C86887469}"/>
              </a:ext>
            </a:extLst>
          </p:cNvPr>
          <p:cNvSpPr/>
          <p:nvPr userDrawn="1"/>
        </p:nvSpPr>
        <p:spPr>
          <a:xfrm>
            <a:off x="0" y="-491319"/>
            <a:ext cx="3411940" cy="30025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l-NL" sz="1400" noProof="0"/>
              <a:t>Voorstel dia</a:t>
            </a:r>
          </a:p>
        </p:txBody>
      </p:sp>
      <p:grpSp>
        <p:nvGrpSpPr>
          <p:cNvPr id="8" name="GRID" hidden="1">
            <a:extLst>
              <a:ext uri="{FF2B5EF4-FFF2-40B4-BE49-F238E27FC236}">
                <a16:creationId xmlns:a16="http://schemas.microsoft.com/office/drawing/2014/main" id="{6A6B9334-E7E6-46CD-9172-E6C71BB19C55}"/>
              </a:ext>
            </a:extLst>
          </p:cNvPr>
          <p:cNvGrpSpPr/>
          <p:nvPr userDrawn="1"/>
        </p:nvGrpSpPr>
        <p:grpSpPr>
          <a:xfrm>
            <a:off x="0" y="-2659"/>
            <a:ext cx="12267231" cy="6858000"/>
            <a:chOff x="0" y="0"/>
            <a:chExt cx="12267231" cy="6858000"/>
          </a:xfrm>
          <a:solidFill>
            <a:schemeClr val="tx1">
              <a:alpha val="50000"/>
            </a:schemeClr>
          </a:solidFill>
        </p:grpSpPr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54F2913A-8416-4C76-AAB4-9A8378581AEF}"/>
                </a:ext>
              </a:extLst>
            </p:cNvPr>
            <p:cNvSpPr/>
            <p:nvPr userDrawn="1"/>
          </p:nvSpPr>
          <p:spPr>
            <a:xfrm>
              <a:off x="0" y="0"/>
              <a:ext cx="12192000" cy="64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93D90F73-1E8F-496E-916E-E2F8592BDA57}"/>
                </a:ext>
              </a:extLst>
            </p:cNvPr>
            <p:cNvSpPr/>
            <p:nvPr userDrawn="1"/>
          </p:nvSpPr>
          <p:spPr>
            <a:xfrm>
              <a:off x="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CDEAEE2E-427D-4CE9-B270-5FB5AE191F12}"/>
                </a:ext>
              </a:extLst>
            </p:cNvPr>
            <p:cNvSpPr/>
            <p:nvPr userDrawn="1"/>
          </p:nvSpPr>
          <p:spPr>
            <a:xfrm>
              <a:off x="1154400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 dirty="0"/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2BA8BA53-2204-4A41-8E6F-C61D22CAD125}"/>
                </a:ext>
              </a:extLst>
            </p:cNvPr>
            <p:cNvSpPr/>
            <p:nvPr userDrawn="1"/>
          </p:nvSpPr>
          <p:spPr>
            <a:xfrm>
              <a:off x="0" y="1245675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6FAC0521-24BE-4C46-8D91-9F6DCD3F3EE0}"/>
                </a:ext>
              </a:extLst>
            </p:cNvPr>
            <p:cNvSpPr/>
            <p:nvPr userDrawn="1"/>
          </p:nvSpPr>
          <p:spPr>
            <a:xfrm>
              <a:off x="0" y="6498000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A7B102E4-0F03-4C8E-8BBB-9FC5124A32AD}"/>
                </a:ext>
              </a:extLst>
            </p:cNvPr>
            <p:cNvSpPr/>
            <p:nvPr userDrawn="1"/>
          </p:nvSpPr>
          <p:spPr>
            <a:xfrm>
              <a:off x="0" y="598620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74F32AA0-5166-4358-BC66-2C135B82C754}"/>
                </a:ext>
              </a:extLst>
            </p:cNvPr>
            <p:cNvSpPr/>
            <p:nvPr/>
          </p:nvSpPr>
          <p:spPr>
            <a:xfrm>
              <a:off x="4160000" y="1064525"/>
              <a:ext cx="720000" cy="528168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33" name="Rechthoek 32">
              <a:extLst>
                <a:ext uri="{FF2B5EF4-FFF2-40B4-BE49-F238E27FC236}">
                  <a16:creationId xmlns:a16="http://schemas.microsoft.com/office/drawing/2014/main" id="{65D14CBD-40AB-4C30-9978-B87834C060C2}"/>
                </a:ext>
              </a:extLst>
            </p:cNvPr>
            <p:cNvSpPr/>
            <p:nvPr userDrawn="1"/>
          </p:nvSpPr>
          <p:spPr>
            <a:xfrm>
              <a:off x="4160000" y="2621055"/>
              <a:ext cx="3001332" cy="18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34" name="Rechthoek 33">
              <a:extLst>
                <a:ext uri="{FF2B5EF4-FFF2-40B4-BE49-F238E27FC236}">
                  <a16:creationId xmlns:a16="http://schemas.microsoft.com/office/drawing/2014/main" id="{EB09979B-A55D-4A8D-B040-3C54E02DFCF5}"/>
                </a:ext>
              </a:extLst>
            </p:cNvPr>
            <p:cNvSpPr/>
            <p:nvPr userDrawn="1"/>
          </p:nvSpPr>
          <p:spPr>
            <a:xfrm>
              <a:off x="6981333" y="3997585"/>
              <a:ext cx="2461334" cy="18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 dirty="0"/>
            </a:p>
          </p:txBody>
        </p:sp>
        <p:sp>
          <p:nvSpPr>
            <p:cNvPr id="35" name="Rechthoek 34">
              <a:extLst>
                <a:ext uri="{FF2B5EF4-FFF2-40B4-BE49-F238E27FC236}">
                  <a16:creationId xmlns:a16="http://schemas.microsoft.com/office/drawing/2014/main" id="{13033A29-7BBD-46C6-9AB4-AEC2B7A54A6A}"/>
                </a:ext>
              </a:extLst>
            </p:cNvPr>
            <p:cNvSpPr/>
            <p:nvPr userDrawn="1"/>
          </p:nvSpPr>
          <p:spPr>
            <a:xfrm>
              <a:off x="4160000" y="5374114"/>
              <a:ext cx="8032000" cy="18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ACDA0350-DA29-49E7-82FE-1941C3ADAB41}"/>
                </a:ext>
              </a:extLst>
            </p:cNvPr>
            <p:cNvSpPr/>
            <p:nvPr userDrawn="1"/>
          </p:nvSpPr>
          <p:spPr>
            <a:xfrm>
              <a:off x="9262666" y="1064525"/>
              <a:ext cx="180000" cy="528168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 dirty="0"/>
            </a:p>
          </p:txBody>
        </p:sp>
        <p:sp>
          <p:nvSpPr>
            <p:cNvPr id="38" name="Rechthoek 37">
              <a:extLst>
                <a:ext uri="{FF2B5EF4-FFF2-40B4-BE49-F238E27FC236}">
                  <a16:creationId xmlns:a16="http://schemas.microsoft.com/office/drawing/2014/main" id="{34BC8901-39C5-4B8B-BAA7-B03433C5D697}"/>
                </a:ext>
              </a:extLst>
            </p:cNvPr>
            <p:cNvSpPr/>
            <p:nvPr userDrawn="1"/>
          </p:nvSpPr>
          <p:spPr>
            <a:xfrm>
              <a:off x="6981333" y="1064525"/>
              <a:ext cx="180000" cy="528168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 dirty="0"/>
            </a:p>
          </p:txBody>
        </p:sp>
        <p:sp>
          <p:nvSpPr>
            <p:cNvPr id="61" name="Rechthoek 60">
              <a:extLst>
                <a:ext uri="{FF2B5EF4-FFF2-40B4-BE49-F238E27FC236}">
                  <a16:creationId xmlns:a16="http://schemas.microsoft.com/office/drawing/2014/main" id="{BC7B5A12-34A1-4018-8108-2678E95DE82B}"/>
                </a:ext>
              </a:extLst>
            </p:cNvPr>
            <p:cNvSpPr/>
            <p:nvPr userDrawn="1"/>
          </p:nvSpPr>
          <p:spPr>
            <a:xfrm>
              <a:off x="9265899" y="2621055"/>
              <a:ext cx="3001332" cy="18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sp>
        <p:nvSpPr>
          <p:cNvPr id="20" name="Tijdelijke aanduiding voor afbeelding 16">
            <a:extLst>
              <a:ext uri="{FF2B5EF4-FFF2-40B4-BE49-F238E27FC236}">
                <a16:creationId xmlns:a16="http://schemas.microsoft.com/office/drawing/2014/main" id="{3BBD9AA6-8A39-4C78-8896-AD4EC869E72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46984" y="1603015"/>
            <a:ext cx="3513016" cy="3783869"/>
          </a:xfrm>
          <a:solidFill>
            <a:schemeClr val="bg2"/>
          </a:solidFill>
        </p:spPr>
        <p:txBody>
          <a:bodyPr tIns="252000"/>
          <a:lstStyle>
            <a:lvl1pPr marL="0" indent="0" algn="ctr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nl-NL" noProof="0" dirty="0"/>
              <a:t>Klik op het pictogram</a:t>
            </a:r>
            <a:br>
              <a:rPr lang="nl-NL" noProof="0" dirty="0"/>
            </a:br>
            <a:r>
              <a:rPr lang="nl-NL" noProof="0" dirty="0"/>
              <a:t>om een afbeelding in te voegen</a:t>
            </a:r>
          </a:p>
        </p:txBody>
      </p:sp>
      <p:sp>
        <p:nvSpPr>
          <p:cNvPr id="21" name="Tijdelijke aanduiding voor tekst 20">
            <a:extLst>
              <a:ext uri="{FF2B5EF4-FFF2-40B4-BE49-F238E27FC236}">
                <a16:creationId xmlns:a16="http://schemas.microsoft.com/office/drawing/2014/main" id="{20986BEC-9C76-4ECF-9349-5E81CAE2D8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6984" y="5367474"/>
            <a:ext cx="3513016" cy="618734"/>
          </a:xfrm>
          <a:solidFill>
            <a:schemeClr val="accent1">
              <a:lumMod val="75000"/>
            </a:schemeClr>
          </a:solidFill>
        </p:spPr>
        <p:txBody>
          <a:bodyPr lIns="216000" tIns="108000" rIns="108000" bIns="108000" anchor="ctr"/>
          <a:lstStyle>
            <a:lvl1pPr marL="0" indent="0" algn="ctr">
              <a:buNone/>
              <a:defRPr sz="1800" b="1" cap="all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0"/>
              <a:t>Naam medewerker</a:t>
            </a:r>
          </a:p>
        </p:txBody>
      </p:sp>
      <p:sp>
        <p:nvSpPr>
          <p:cNvPr id="40" name="Tijdelijke aanduiding voor tekst 20">
            <a:extLst>
              <a:ext uri="{FF2B5EF4-FFF2-40B4-BE49-F238E27FC236}">
                <a16:creationId xmlns:a16="http://schemas.microsoft.com/office/drawing/2014/main" id="{FBBAB07B-C882-486B-892C-623019D6C60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79999" y="1605271"/>
            <a:ext cx="2101334" cy="1191212"/>
          </a:xfrm>
          <a:solidFill>
            <a:schemeClr val="accent1">
              <a:alpha val="30000"/>
            </a:schemeClr>
          </a:solidFill>
        </p:spPr>
        <p:txBody>
          <a:bodyPr lIns="108000" tIns="360000" rIns="108000" bIns="108000" anchor="t" anchorCtr="0"/>
          <a:lstStyle>
            <a:lvl1pPr marL="0" indent="0" algn="ctr">
              <a:buNone/>
              <a:defRPr sz="1600" b="1" cap="all" baseline="0">
                <a:solidFill>
                  <a:schemeClr val="accent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0" dirty="0"/>
              <a:t>Functie</a:t>
            </a:r>
          </a:p>
        </p:txBody>
      </p:sp>
      <p:sp>
        <p:nvSpPr>
          <p:cNvPr id="41" name="Tijdelijke aanduiding voor verticale tekst 2">
            <a:extLst>
              <a:ext uri="{FF2B5EF4-FFF2-40B4-BE49-F238E27FC236}">
                <a16:creationId xmlns:a16="http://schemas.microsoft.com/office/drawing/2014/main" id="{716D3C74-E1FE-4143-9139-A31757BBFDB9}"/>
              </a:ext>
            </a:extLst>
          </p:cNvPr>
          <p:cNvSpPr>
            <a:spLocks noGrp="1"/>
          </p:cNvSpPr>
          <p:nvPr>
            <p:ph type="body" orient="vert" idx="16"/>
          </p:nvPr>
        </p:nvSpPr>
        <p:spPr>
          <a:xfrm>
            <a:off x="5062346" y="2336348"/>
            <a:ext cx="1736640" cy="305409"/>
          </a:xfrm>
        </p:spPr>
        <p:txBody>
          <a:bodyPr vert="horz" anchor="ctr"/>
          <a:lstStyle>
            <a:lvl1pPr marL="0" indent="0" algn="ctr">
              <a:lnSpc>
                <a:spcPct val="80000"/>
              </a:lnSpc>
              <a:buNone/>
              <a:defRPr sz="1400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endParaRPr lang="nl-NL" noProof="0" dirty="0"/>
          </a:p>
        </p:txBody>
      </p:sp>
      <p:sp>
        <p:nvSpPr>
          <p:cNvPr id="42" name="Tijdelijke aanduiding voor tekst 20">
            <a:extLst>
              <a:ext uri="{FF2B5EF4-FFF2-40B4-BE49-F238E27FC236}">
                <a16:creationId xmlns:a16="http://schemas.microsoft.com/office/drawing/2014/main" id="{1FDE6598-D75E-496D-8B6B-3E16945E4C7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64565" y="4348958"/>
            <a:ext cx="2101334" cy="1191212"/>
          </a:xfrm>
          <a:solidFill>
            <a:schemeClr val="accent1">
              <a:alpha val="30000"/>
            </a:schemeClr>
          </a:solidFill>
        </p:spPr>
        <p:txBody>
          <a:bodyPr lIns="108000" tIns="360000" rIns="108000" bIns="108000" anchor="t" anchorCtr="0"/>
          <a:lstStyle>
            <a:lvl1pPr marL="0" indent="0" algn="ctr">
              <a:buNone/>
              <a:defRPr sz="1600" b="1" cap="all" baseline="0">
                <a:solidFill>
                  <a:schemeClr val="accent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0"/>
              <a:t>Werkzaam sinds</a:t>
            </a:r>
          </a:p>
        </p:txBody>
      </p:sp>
      <p:sp>
        <p:nvSpPr>
          <p:cNvPr id="43" name="Tijdelijke aanduiding voor verticale tekst 2">
            <a:extLst>
              <a:ext uri="{FF2B5EF4-FFF2-40B4-BE49-F238E27FC236}">
                <a16:creationId xmlns:a16="http://schemas.microsoft.com/office/drawing/2014/main" id="{34B8DE2F-EA09-4FE8-B424-7B120222F059}"/>
              </a:ext>
            </a:extLst>
          </p:cNvPr>
          <p:cNvSpPr>
            <a:spLocks noGrp="1"/>
          </p:cNvSpPr>
          <p:nvPr>
            <p:ph type="body" orient="vert" idx="18"/>
          </p:nvPr>
        </p:nvSpPr>
        <p:spPr>
          <a:xfrm>
            <a:off x="7346912" y="5085430"/>
            <a:ext cx="1736640" cy="305409"/>
          </a:xfrm>
        </p:spPr>
        <p:txBody>
          <a:bodyPr vert="horz" anchor="ctr"/>
          <a:lstStyle>
            <a:lvl1pPr marL="0" indent="0" algn="ctr">
              <a:lnSpc>
                <a:spcPct val="80000"/>
              </a:lnSpc>
              <a:buNone/>
              <a:defRPr sz="1400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endParaRPr lang="nl-NL" noProof="0" dirty="0"/>
          </a:p>
        </p:txBody>
      </p:sp>
      <p:sp>
        <p:nvSpPr>
          <p:cNvPr id="48" name="Tijdelijke aanduiding voor tekst 20">
            <a:extLst>
              <a:ext uri="{FF2B5EF4-FFF2-40B4-BE49-F238E27FC236}">
                <a16:creationId xmlns:a16="http://schemas.microsoft.com/office/drawing/2014/main" id="{1145CA58-FECF-4CC2-B3E5-E269501FE5C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79999" y="2979143"/>
            <a:ext cx="2101334" cy="2571729"/>
          </a:xfrm>
          <a:solidFill>
            <a:schemeClr val="accent1">
              <a:alpha val="30000"/>
            </a:schemeClr>
          </a:solidFill>
        </p:spPr>
        <p:txBody>
          <a:bodyPr lIns="108000" tIns="360000" rIns="108000" bIns="108000" anchor="t" anchorCtr="0"/>
          <a:lstStyle>
            <a:lvl1pPr marL="0" indent="0" algn="ctr">
              <a:buNone/>
              <a:defRPr sz="1600" b="1" cap="all" baseline="0">
                <a:solidFill>
                  <a:schemeClr val="accent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0" dirty="0"/>
              <a:t>Educatie</a:t>
            </a:r>
          </a:p>
        </p:txBody>
      </p:sp>
      <p:sp>
        <p:nvSpPr>
          <p:cNvPr id="49" name="Tijdelijke aanduiding voor verticale tekst 2">
            <a:extLst>
              <a:ext uri="{FF2B5EF4-FFF2-40B4-BE49-F238E27FC236}">
                <a16:creationId xmlns:a16="http://schemas.microsoft.com/office/drawing/2014/main" id="{403090CE-A080-407B-842A-ED56ACB4C20A}"/>
              </a:ext>
            </a:extLst>
          </p:cNvPr>
          <p:cNvSpPr>
            <a:spLocks noGrp="1"/>
          </p:cNvSpPr>
          <p:nvPr>
            <p:ph type="body" orient="vert" idx="22"/>
          </p:nvPr>
        </p:nvSpPr>
        <p:spPr>
          <a:xfrm>
            <a:off x="5062346" y="3713919"/>
            <a:ext cx="1736640" cy="305409"/>
          </a:xfrm>
        </p:spPr>
        <p:txBody>
          <a:bodyPr vert="horz" anchor="ctr"/>
          <a:lstStyle>
            <a:lvl1pPr marL="0" indent="0" algn="ctr">
              <a:lnSpc>
                <a:spcPct val="80000"/>
              </a:lnSpc>
              <a:buNone/>
              <a:defRPr sz="1400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endParaRPr lang="nl-NL" noProof="0" dirty="0"/>
          </a:p>
        </p:txBody>
      </p:sp>
      <p:sp>
        <p:nvSpPr>
          <p:cNvPr id="50" name="Tijdelijke aanduiding voor verticale tekst 2">
            <a:extLst>
              <a:ext uri="{FF2B5EF4-FFF2-40B4-BE49-F238E27FC236}">
                <a16:creationId xmlns:a16="http://schemas.microsoft.com/office/drawing/2014/main" id="{BB1001C7-797B-45C9-B957-3FFBF68D962B}"/>
              </a:ext>
            </a:extLst>
          </p:cNvPr>
          <p:cNvSpPr>
            <a:spLocks noGrp="1"/>
          </p:cNvSpPr>
          <p:nvPr>
            <p:ph type="body" orient="vert" idx="23"/>
          </p:nvPr>
        </p:nvSpPr>
        <p:spPr>
          <a:xfrm>
            <a:off x="5062346" y="4399674"/>
            <a:ext cx="1736640" cy="305409"/>
          </a:xfrm>
        </p:spPr>
        <p:txBody>
          <a:bodyPr vert="horz" anchor="ctr"/>
          <a:lstStyle>
            <a:lvl1pPr marL="0" indent="0" algn="ctr">
              <a:lnSpc>
                <a:spcPct val="80000"/>
              </a:lnSpc>
              <a:buNone/>
              <a:defRPr sz="1400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endParaRPr lang="nl-NL" noProof="0"/>
          </a:p>
        </p:txBody>
      </p:sp>
      <p:sp>
        <p:nvSpPr>
          <p:cNvPr id="51" name="Tijdelijke aanduiding voor verticale tekst 2">
            <a:extLst>
              <a:ext uri="{FF2B5EF4-FFF2-40B4-BE49-F238E27FC236}">
                <a16:creationId xmlns:a16="http://schemas.microsoft.com/office/drawing/2014/main" id="{DF429838-74ED-46B7-A15D-2B31383A3C69}"/>
              </a:ext>
            </a:extLst>
          </p:cNvPr>
          <p:cNvSpPr>
            <a:spLocks noGrp="1"/>
          </p:cNvSpPr>
          <p:nvPr>
            <p:ph type="body" orient="vert" idx="24"/>
          </p:nvPr>
        </p:nvSpPr>
        <p:spPr>
          <a:xfrm>
            <a:off x="5062346" y="5085430"/>
            <a:ext cx="1736640" cy="305409"/>
          </a:xfrm>
        </p:spPr>
        <p:txBody>
          <a:bodyPr vert="horz" anchor="ctr"/>
          <a:lstStyle>
            <a:lvl1pPr marL="0" indent="0" algn="ctr">
              <a:lnSpc>
                <a:spcPct val="80000"/>
              </a:lnSpc>
              <a:buNone/>
              <a:defRPr sz="1400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endParaRPr lang="nl-NL" noProof="0"/>
          </a:p>
        </p:txBody>
      </p:sp>
      <p:sp>
        <p:nvSpPr>
          <p:cNvPr id="52" name="Tijdelijke aanduiding voor tekst 20">
            <a:extLst>
              <a:ext uri="{FF2B5EF4-FFF2-40B4-BE49-F238E27FC236}">
                <a16:creationId xmlns:a16="http://schemas.microsoft.com/office/drawing/2014/main" id="{6DFAF747-743C-47C9-B52B-E5578E595F7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164565" y="1601000"/>
            <a:ext cx="2101334" cy="2571729"/>
          </a:xfrm>
          <a:solidFill>
            <a:schemeClr val="accent1">
              <a:alpha val="30000"/>
            </a:schemeClr>
          </a:solidFill>
        </p:spPr>
        <p:txBody>
          <a:bodyPr lIns="108000" tIns="360000" rIns="108000" bIns="108000" anchor="t" anchorCtr="0"/>
          <a:lstStyle>
            <a:lvl1pPr marL="0" indent="0" algn="ctr">
              <a:buNone/>
              <a:defRPr sz="1600" b="1" cap="all" baseline="0">
                <a:solidFill>
                  <a:schemeClr val="accent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0"/>
              <a:t>Werkervaring</a:t>
            </a:r>
          </a:p>
        </p:txBody>
      </p:sp>
      <p:sp>
        <p:nvSpPr>
          <p:cNvPr id="53" name="Tijdelijke aanduiding voor verticale tekst 2">
            <a:extLst>
              <a:ext uri="{FF2B5EF4-FFF2-40B4-BE49-F238E27FC236}">
                <a16:creationId xmlns:a16="http://schemas.microsoft.com/office/drawing/2014/main" id="{58A46071-2A9A-4DB6-A435-40C6B50F3EA1}"/>
              </a:ext>
            </a:extLst>
          </p:cNvPr>
          <p:cNvSpPr>
            <a:spLocks noGrp="1"/>
          </p:cNvSpPr>
          <p:nvPr>
            <p:ph type="body" orient="vert" idx="26"/>
          </p:nvPr>
        </p:nvSpPr>
        <p:spPr>
          <a:xfrm>
            <a:off x="7346912" y="2336348"/>
            <a:ext cx="1736640" cy="305409"/>
          </a:xfrm>
        </p:spPr>
        <p:txBody>
          <a:bodyPr vert="horz" anchor="ctr"/>
          <a:lstStyle>
            <a:lvl1pPr marL="0" indent="0" algn="ctr">
              <a:lnSpc>
                <a:spcPct val="80000"/>
              </a:lnSpc>
              <a:buNone/>
              <a:defRPr sz="1400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endParaRPr lang="nl-NL" noProof="0" dirty="0"/>
          </a:p>
        </p:txBody>
      </p:sp>
      <p:sp>
        <p:nvSpPr>
          <p:cNvPr id="54" name="Tijdelijke aanduiding voor verticale tekst 2">
            <a:extLst>
              <a:ext uri="{FF2B5EF4-FFF2-40B4-BE49-F238E27FC236}">
                <a16:creationId xmlns:a16="http://schemas.microsoft.com/office/drawing/2014/main" id="{01CD2360-11E1-4D5D-B7E8-F6501A12AA93}"/>
              </a:ext>
            </a:extLst>
          </p:cNvPr>
          <p:cNvSpPr>
            <a:spLocks noGrp="1"/>
          </p:cNvSpPr>
          <p:nvPr>
            <p:ph type="body" orient="vert" idx="27"/>
          </p:nvPr>
        </p:nvSpPr>
        <p:spPr>
          <a:xfrm>
            <a:off x="7346912" y="3025133"/>
            <a:ext cx="1736640" cy="305409"/>
          </a:xfrm>
        </p:spPr>
        <p:txBody>
          <a:bodyPr vert="horz" anchor="ctr"/>
          <a:lstStyle>
            <a:lvl1pPr marL="0" indent="0" algn="ctr">
              <a:lnSpc>
                <a:spcPct val="80000"/>
              </a:lnSpc>
              <a:buNone/>
              <a:defRPr sz="1400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endParaRPr lang="nl-NL" noProof="0" dirty="0"/>
          </a:p>
        </p:txBody>
      </p:sp>
      <p:sp>
        <p:nvSpPr>
          <p:cNvPr id="55" name="Tijdelijke aanduiding voor verticale tekst 2">
            <a:extLst>
              <a:ext uri="{FF2B5EF4-FFF2-40B4-BE49-F238E27FC236}">
                <a16:creationId xmlns:a16="http://schemas.microsoft.com/office/drawing/2014/main" id="{12461FAE-2137-4A3A-BA64-E3CD3114B5BC}"/>
              </a:ext>
            </a:extLst>
          </p:cNvPr>
          <p:cNvSpPr>
            <a:spLocks noGrp="1"/>
          </p:cNvSpPr>
          <p:nvPr>
            <p:ph type="body" orient="vert" idx="28"/>
          </p:nvPr>
        </p:nvSpPr>
        <p:spPr>
          <a:xfrm>
            <a:off x="7346912" y="3713919"/>
            <a:ext cx="1736640" cy="305409"/>
          </a:xfrm>
        </p:spPr>
        <p:txBody>
          <a:bodyPr vert="horz" anchor="ctr"/>
          <a:lstStyle>
            <a:lvl1pPr marL="0" indent="0" algn="ctr">
              <a:lnSpc>
                <a:spcPct val="80000"/>
              </a:lnSpc>
              <a:buNone/>
              <a:defRPr sz="1400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endParaRPr lang="nl-NL" noProof="0" dirty="0"/>
          </a:p>
        </p:txBody>
      </p:sp>
      <p:sp>
        <p:nvSpPr>
          <p:cNvPr id="56" name="Tijdelijke aanduiding voor tekst 20">
            <a:extLst>
              <a:ext uri="{FF2B5EF4-FFF2-40B4-BE49-F238E27FC236}">
                <a16:creationId xmlns:a16="http://schemas.microsoft.com/office/drawing/2014/main" id="{42AE23B9-CEF6-4839-80DE-BBD6C2F8B5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42666" y="1601000"/>
            <a:ext cx="2101334" cy="3950537"/>
          </a:xfrm>
          <a:solidFill>
            <a:schemeClr val="accent1">
              <a:alpha val="30000"/>
            </a:schemeClr>
          </a:solidFill>
        </p:spPr>
        <p:txBody>
          <a:bodyPr lIns="108000" tIns="360000" rIns="108000" bIns="108000" anchor="t" anchorCtr="0"/>
          <a:lstStyle>
            <a:lvl1pPr marL="0" indent="0" algn="ctr">
              <a:buNone/>
              <a:defRPr sz="1600" b="1" cap="all" baseline="0">
                <a:solidFill>
                  <a:schemeClr val="accent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0"/>
              <a:t>Interesses</a:t>
            </a:r>
          </a:p>
        </p:txBody>
      </p:sp>
      <p:sp>
        <p:nvSpPr>
          <p:cNvPr id="57" name="Tijdelijke aanduiding voor verticale tekst 2">
            <a:extLst>
              <a:ext uri="{FF2B5EF4-FFF2-40B4-BE49-F238E27FC236}">
                <a16:creationId xmlns:a16="http://schemas.microsoft.com/office/drawing/2014/main" id="{EFAC8CEC-2021-4F05-80B6-292D90A5FD33}"/>
              </a:ext>
            </a:extLst>
          </p:cNvPr>
          <p:cNvSpPr>
            <a:spLocks noGrp="1"/>
          </p:cNvSpPr>
          <p:nvPr>
            <p:ph type="body" orient="vert" idx="30"/>
          </p:nvPr>
        </p:nvSpPr>
        <p:spPr>
          <a:xfrm>
            <a:off x="9625013" y="2318006"/>
            <a:ext cx="1736640" cy="305409"/>
          </a:xfrm>
        </p:spPr>
        <p:txBody>
          <a:bodyPr vert="horz" anchor="ctr"/>
          <a:lstStyle>
            <a:lvl1pPr marL="0" indent="0" algn="ctr">
              <a:lnSpc>
                <a:spcPct val="80000"/>
              </a:lnSpc>
              <a:buNone/>
              <a:defRPr sz="1400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endParaRPr lang="nl-NL" noProof="0" dirty="0"/>
          </a:p>
        </p:txBody>
      </p:sp>
      <p:sp>
        <p:nvSpPr>
          <p:cNvPr id="58" name="Tijdelijke aanduiding voor verticale tekst 2">
            <a:extLst>
              <a:ext uri="{FF2B5EF4-FFF2-40B4-BE49-F238E27FC236}">
                <a16:creationId xmlns:a16="http://schemas.microsoft.com/office/drawing/2014/main" id="{AC3252CA-6095-40DD-83E0-AF164E07C74A}"/>
              </a:ext>
            </a:extLst>
          </p:cNvPr>
          <p:cNvSpPr>
            <a:spLocks noGrp="1"/>
          </p:cNvSpPr>
          <p:nvPr>
            <p:ph type="body" orient="vert" idx="31"/>
          </p:nvPr>
        </p:nvSpPr>
        <p:spPr>
          <a:xfrm>
            <a:off x="9625013" y="3033988"/>
            <a:ext cx="1736640" cy="305409"/>
          </a:xfrm>
        </p:spPr>
        <p:txBody>
          <a:bodyPr vert="horz" anchor="ctr"/>
          <a:lstStyle>
            <a:lvl1pPr marL="0" indent="0" algn="ctr">
              <a:lnSpc>
                <a:spcPct val="80000"/>
              </a:lnSpc>
              <a:buNone/>
              <a:defRPr sz="1400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endParaRPr lang="nl-NL" noProof="0" dirty="0"/>
          </a:p>
        </p:txBody>
      </p:sp>
      <p:sp>
        <p:nvSpPr>
          <p:cNvPr id="59" name="Tijdelijke aanduiding voor verticale tekst 2">
            <a:extLst>
              <a:ext uri="{FF2B5EF4-FFF2-40B4-BE49-F238E27FC236}">
                <a16:creationId xmlns:a16="http://schemas.microsoft.com/office/drawing/2014/main" id="{26D2897D-9D94-4C4D-89BD-54FBD11C5AC0}"/>
              </a:ext>
            </a:extLst>
          </p:cNvPr>
          <p:cNvSpPr>
            <a:spLocks noGrp="1"/>
          </p:cNvSpPr>
          <p:nvPr>
            <p:ph type="body" orient="vert" idx="32"/>
          </p:nvPr>
        </p:nvSpPr>
        <p:spPr>
          <a:xfrm>
            <a:off x="9625013" y="3730306"/>
            <a:ext cx="1736640" cy="305409"/>
          </a:xfrm>
        </p:spPr>
        <p:txBody>
          <a:bodyPr vert="horz" anchor="ctr"/>
          <a:lstStyle>
            <a:lvl1pPr marL="0" indent="0" algn="ctr">
              <a:lnSpc>
                <a:spcPct val="80000"/>
              </a:lnSpc>
              <a:buNone/>
              <a:defRPr sz="1400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endParaRPr lang="nl-NL" noProof="0" dirty="0"/>
          </a:p>
        </p:txBody>
      </p:sp>
      <p:sp>
        <p:nvSpPr>
          <p:cNvPr id="77" name="Tijdelijke aanduiding voor tekst 18">
            <a:extLst>
              <a:ext uri="{FF2B5EF4-FFF2-40B4-BE49-F238E27FC236}">
                <a16:creationId xmlns:a16="http://schemas.microsoft.com/office/drawing/2014/main" id="{1D87E443-0FD2-4B0F-8AEA-50F4AF2FC70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47700" y="978195"/>
            <a:ext cx="9712325" cy="264821"/>
          </a:xfrm>
        </p:spPr>
        <p:txBody>
          <a:bodyPr/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nl-NL" dirty="0"/>
              <a:t>Subtitel</a:t>
            </a:r>
          </a:p>
        </p:txBody>
      </p:sp>
      <p:grpSp>
        <p:nvGrpSpPr>
          <p:cNvPr id="46" name="Instructie">
            <a:extLst>
              <a:ext uri="{FF2B5EF4-FFF2-40B4-BE49-F238E27FC236}">
                <a16:creationId xmlns:a16="http://schemas.microsoft.com/office/drawing/2014/main" id="{CF90226C-8EBD-4DD7-9FA8-7ACE241AE63D}"/>
              </a:ext>
            </a:extLst>
          </p:cNvPr>
          <p:cNvGrpSpPr/>
          <p:nvPr userDrawn="1"/>
        </p:nvGrpSpPr>
        <p:grpSpPr>
          <a:xfrm>
            <a:off x="-3428901" y="0"/>
            <a:ext cx="3183678" cy="4784167"/>
            <a:chOff x="12391601" y="0"/>
            <a:chExt cx="3183678" cy="4784167"/>
          </a:xfrm>
        </p:grpSpPr>
        <p:grpSp>
          <p:nvGrpSpPr>
            <p:cNvPr id="47" name="Groep 46">
              <a:extLst>
                <a:ext uri="{FF2B5EF4-FFF2-40B4-BE49-F238E27FC236}">
                  <a16:creationId xmlns:a16="http://schemas.microsoft.com/office/drawing/2014/main" id="{5A942C69-FFE8-43F0-AE7C-192915973CE5}"/>
                </a:ext>
              </a:extLst>
            </p:cNvPr>
            <p:cNvGrpSpPr/>
            <p:nvPr userDrawn="1"/>
          </p:nvGrpSpPr>
          <p:grpSpPr>
            <a:xfrm>
              <a:off x="12757282" y="3100116"/>
              <a:ext cx="1499406" cy="678267"/>
              <a:chOff x="12757283" y="3120781"/>
              <a:chExt cx="1499406" cy="678267"/>
            </a:xfrm>
          </p:grpSpPr>
          <p:sp>
            <p:nvSpPr>
              <p:cNvPr id="92" name="Rechthoek 91">
                <a:extLst>
                  <a:ext uri="{FF2B5EF4-FFF2-40B4-BE49-F238E27FC236}">
                    <a16:creationId xmlns:a16="http://schemas.microsoft.com/office/drawing/2014/main" id="{D608CD63-7140-477B-BEBD-DF39284ECB56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3" name="Rechthoek 92">
                <a:extLst>
                  <a:ext uri="{FF2B5EF4-FFF2-40B4-BE49-F238E27FC236}">
                    <a16:creationId xmlns:a16="http://schemas.microsoft.com/office/drawing/2014/main" id="{B024226B-F2D8-4539-ACE3-632DB5C018C9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94" name="Tekstvak 93">
                <a:extLst>
                  <a:ext uri="{FF2B5EF4-FFF2-40B4-BE49-F238E27FC236}">
                    <a16:creationId xmlns:a16="http://schemas.microsoft.com/office/drawing/2014/main" id="{1D263999-BF3A-495B-8764-CCBE7AC79A24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95" name="Tekstvak 94">
                <a:extLst>
                  <a:ext uri="{FF2B5EF4-FFF2-40B4-BE49-F238E27FC236}">
                    <a16:creationId xmlns:a16="http://schemas.microsoft.com/office/drawing/2014/main" id="{69CF1B38-0E18-41B2-A617-3A73BF0FCE17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96" name="Picture 3">
                <a:extLst>
                  <a:ext uri="{FF2B5EF4-FFF2-40B4-BE49-F238E27FC236}">
                    <a16:creationId xmlns:a16="http://schemas.microsoft.com/office/drawing/2014/main" id="{474930C4-DE3C-4FAF-A3C1-936F00B9A0E0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97" name="Gelijkbenige driehoek 96">
                <a:extLst>
                  <a:ext uri="{FF2B5EF4-FFF2-40B4-BE49-F238E27FC236}">
                    <a16:creationId xmlns:a16="http://schemas.microsoft.com/office/drawing/2014/main" id="{7C49E877-AF81-4BA0-94A8-2D78A60B9A04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98" name="Groep 97">
                <a:extLst>
                  <a:ext uri="{FF2B5EF4-FFF2-40B4-BE49-F238E27FC236}">
                    <a16:creationId xmlns:a16="http://schemas.microsoft.com/office/drawing/2014/main" id="{FB0528C5-F94E-4E2A-8C5F-91ED4DED0C66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103" name="Rechthoek 102">
                  <a:extLst>
                    <a:ext uri="{FF2B5EF4-FFF2-40B4-BE49-F238E27FC236}">
                      <a16:creationId xmlns:a16="http://schemas.microsoft.com/office/drawing/2014/main" id="{CEF69C85-D238-437A-92F2-112EBF95659A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 dirty="0"/>
                </a:p>
              </p:txBody>
            </p:sp>
            <p:sp>
              <p:nvSpPr>
                <p:cNvPr id="104" name="Rechthoek 103">
                  <a:extLst>
                    <a:ext uri="{FF2B5EF4-FFF2-40B4-BE49-F238E27FC236}">
                      <a16:creationId xmlns:a16="http://schemas.microsoft.com/office/drawing/2014/main" id="{0D1FF69A-8752-4C2C-A813-19A7C77D2FDA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05" name="Rechthoek 104">
                  <a:extLst>
                    <a:ext uri="{FF2B5EF4-FFF2-40B4-BE49-F238E27FC236}">
                      <a16:creationId xmlns:a16="http://schemas.microsoft.com/office/drawing/2014/main" id="{6009CB26-B978-4C63-966F-AAB03E6DD291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99" name="Groep 98">
                <a:extLst>
                  <a:ext uri="{FF2B5EF4-FFF2-40B4-BE49-F238E27FC236}">
                    <a16:creationId xmlns:a16="http://schemas.microsoft.com/office/drawing/2014/main" id="{D93732A5-0D66-41FC-835E-229D19B1200B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100" name="Rechthoek 99">
                  <a:extLst>
                    <a:ext uri="{FF2B5EF4-FFF2-40B4-BE49-F238E27FC236}">
                      <a16:creationId xmlns:a16="http://schemas.microsoft.com/office/drawing/2014/main" id="{341141F7-9391-455C-8F03-6B50ED788D2B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01" name="Rechthoek 100">
                  <a:extLst>
                    <a:ext uri="{FF2B5EF4-FFF2-40B4-BE49-F238E27FC236}">
                      <a16:creationId xmlns:a16="http://schemas.microsoft.com/office/drawing/2014/main" id="{E8EC5171-2B63-4A8A-8533-BF2A0E05AFB5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02" name="Rechthoek 101">
                  <a:extLst>
                    <a:ext uri="{FF2B5EF4-FFF2-40B4-BE49-F238E27FC236}">
                      <a16:creationId xmlns:a16="http://schemas.microsoft.com/office/drawing/2014/main" id="{B464D87D-EA2E-4146-BE35-D5EB0989133F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  <p:grpSp>
          <p:nvGrpSpPr>
            <p:cNvPr id="60" name="Meer informatie">
              <a:extLst>
                <a:ext uri="{FF2B5EF4-FFF2-40B4-BE49-F238E27FC236}">
                  <a16:creationId xmlns:a16="http://schemas.microsoft.com/office/drawing/2014/main" id="{C1A78A63-0C4A-4CB3-9EB8-35FCB3AF805F}"/>
                </a:ext>
              </a:extLst>
            </p:cNvPr>
            <p:cNvGrpSpPr/>
            <p:nvPr userDrawn="1"/>
          </p:nvGrpSpPr>
          <p:grpSpPr>
            <a:xfrm>
              <a:off x="12396764" y="4000894"/>
              <a:ext cx="3178515" cy="783273"/>
              <a:chOff x="-3741486" y="3386444"/>
              <a:chExt cx="3178515" cy="783273"/>
            </a:xfrm>
          </p:grpSpPr>
          <p:sp>
            <p:nvSpPr>
              <p:cNvPr id="89" name="Freeform 101">
                <a:extLst>
                  <a:ext uri="{FF2B5EF4-FFF2-40B4-BE49-F238E27FC236}">
                    <a16:creationId xmlns:a16="http://schemas.microsoft.com/office/drawing/2014/main" id="{46AED0CF-CD5A-4934-847D-5EBDB23CE06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3741486" y="3386444"/>
                <a:ext cx="255753" cy="255753"/>
              </a:xfrm>
              <a:custGeom>
                <a:avLst/>
                <a:gdLst>
                  <a:gd name="T0" fmla="*/ 0 w 292"/>
                  <a:gd name="T1" fmla="*/ 146 h 292"/>
                  <a:gd name="T2" fmla="*/ 4 w 292"/>
                  <a:gd name="T3" fmla="*/ 113 h 292"/>
                  <a:gd name="T4" fmla="*/ 14 w 292"/>
                  <a:gd name="T5" fmla="*/ 82 h 292"/>
                  <a:gd name="T6" fmla="*/ 31 w 292"/>
                  <a:gd name="T7" fmla="*/ 55 h 292"/>
                  <a:gd name="T8" fmla="*/ 53 w 292"/>
                  <a:gd name="T9" fmla="*/ 32 h 292"/>
                  <a:gd name="T10" fmla="*/ 81 w 292"/>
                  <a:gd name="T11" fmla="*/ 15 h 292"/>
                  <a:gd name="T12" fmla="*/ 112 w 292"/>
                  <a:gd name="T13" fmla="*/ 4 h 292"/>
                  <a:gd name="T14" fmla="*/ 145 w 292"/>
                  <a:gd name="T15" fmla="*/ 0 h 292"/>
                  <a:gd name="T16" fmla="*/ 179 w 292"/>
                  <a:gd name="T17" fmla="*/ 4 h 292"/>
                  <a:gd name="T18" fmla="*/ 209 w 292"/>
                  <a:gd name="T19" fmla="*/ 15 h 292"/>
                  <a:gd name="T20" fmla="*/ 237 w 292"/>
                  <a:gd name="T21" fmla="*/ 32 h 292"/>
                  <a:gd name="T22" fmla="*/ 259 w 292"/>
                  <a:gd name="T23" fmla="*/ 55 h 292"/>
                  <a:gd name="T24" fmla="*/ 276 w 292"/>
                  <a:gd name="T25" fmla="*/ 82 h 292"/>
                  <a:gd name="T26" fmla="*/ 288 w 292"/>
                  <a:gd name="T27" fmla="*/ 113 h 292"/>
                  <a:gd name="T28" fmla="*/ 292 w 292"/>
                  <a:gd name="T29" fmla="*/ 146 h 292"/>
                  <a:gd name="T30" fmla="*/ 288 w 292"/>
                  <a:gd name="T31" fmla="*/ 180 h 292"/>
                  <a:gd name="T32" fmla="*/ 276 w 292"/>
                  <a:gd name="T33" fmla="*/ 210 h 292"/>
                  <a:gd name="T34" fmla="*/ 259 w 292"/>
                  <a:gd name="T35" fmla="*/ 237 h 292"/>
                  <a:gd name="T36" fmla="*/ 237 w 292"/>
                  <a:gd name="T37" fmla="*/ 260 h 292"/>
                  <a:gd name="T38" fmla="*/ 209 w 292"/>
                  <a:gd name="T39" fmla="*/ 278 h 292"/>
                  <a:gd name="T40" fmla="*/ 179 w 292"/>
                  <a:gd name="T41" fmla="*/ 288 h 292"/>
                  <a:gd name="T42" fmla="*/ 145 w 292"/>
                  <a:gd name="T43" fmla="*/ 292 h 292"/>
                  <a:gd name="T44" fmla="*/ 112 w 292"/>
                  <a:gd name="T45" fmla="*/ 288 h 292"/>
                  <a:gd name="T46" fmla="*/ 81 w 292"/>
                  <a:gd name="T47" fmla="*/ 278 h 292"/>
                  <a:gd name="T48" fmla="*/ 53 w 292"/>
                  <a:gd name="T49" fmla="*/ 260 h 292"/>
                  <a:gd name="T50" fmla="*/ 31 w 292"/>
                  <a:gd name="T51" fmla="*/ 237 h 292"/>
                  <a:gd name="T52" fmla="*/ 14 w 292"/>
                  <a:gd name="T53" fmla="*/ 210 h 292"/>
                  <a:gd name="T54" fmla="*/ 4 w 292"/>
                  <a:gd name="T55" fmla="*/ 180 h 292"/>
                  <a:gd name="T56" fmla="*/ 0 w 292"/>
                  <a:gd name="T57" fmla="*/ 146 h 292"/>
                  <a:gd name="T58" fmla="*/ 102 w 292"/>
                  <a:gd name="T59" fmla="*/ 121 h 292"/>
                  <a:gd name="T60" fmla="*/ 102 w 292"/>
                  <a:gd name="T61" fmla="*/ 142 h 292"/>
                  <a:gd name="T62" fmla="*/ 120 w 292"/>
                  <a:gd name="T63" fmla="*/ 142 h 292"/>
                  <a:gd name="T64" fmla="*/ 120 w 292"/>
                  <a:gd name="T65" fmla="*/ 223 h 292"/>
                  <a:gd name="T66" fmla="*/ 102 w 292"/>
                  <a:gd name="T67" fmla="*/ 223 h 292"/>
                  <a:gd name="T68" fmla="*/ 102 w 292"/>
                  <a:gd name="T69" fmla="*/ 244 h 292"/>
                  <a:gd name="T70" fmla="*/ 188 w 292"/>
                  <a:gd name="T71" fmla="*/ 244 h 292"/>
                  <a:gd name="T72" fmla="*/ 188 w 292"/>
                  <a:gd name="T73" fmla="*/ 223 h 292"/>
                  <a:gd name="T74" fmla="*/ 170 w 292"/>
                  <a:gd name="T75" fmla="*/ 223 h 292"/>
                  <a:gd name="T76" fmla="*/ 170 w 292"/>
                  <a:gd name="T77" fmla="*/ 142 h 292"/>
                  <a:gd name="T78" fmla="*/ 188 w 292"/>
                  <a:gd name="T79" fmla="*/ 142 h 292"/>
                  <a:gd name="T80" fmla="*/ 188 w 292"/>
                  <a:gd name="T81" fmla="*/ 121 h 292"/>
                  <a:gd name="T82" fmla="*/ 102 w 292"/>
                  <a:gd name="T83" fmla="*/ 121 h 292"/>
                  <a:gd name="T84" fmla="*/ 115 w 292"/>
                  <a:gd name="T85" fmla="*/ 79 h 292"/>
                  <a:gd name="T86" fmla="*/ 117 w 292"/>
                  <a:gd name="T87" fmla="*/ 92 h 292"/>
                  <a:gd name="T88" fmla="*/ 124 w 292"/>
                  <a:gd name="T89" fmla="*/ 101 h 292"/>
                  <a:gd name="T90" fmla="*/ 133 w 292"/>
                  <a:gd name="T91" fmla="*/ 108 h 292"/>
                  <a:gd name="T92" fmla="*/ 145 w 292"/>
                  <a:gd name="T93" fmla="*/ 110 h 292"/>
                  <a:gd name="T94" fmla="*/ 157 w 292"/>
                  <a:gd name="T95" fmla="*/ 108 h 292"/>
                  <a:gd name="T96" fmla="*/ 167 w 292"/>
                  <a:gd name="T97" fmla="*/ 101 h 292"/>
                  <a:gd name="T98" fmla="*/ 174 w 292"/>
                  <a:gd name="T99" fmla="*/ 92 h 292"/>
                  <a:gd name="T100" fmla="*/ 176 w 292"/>
                  <a:gd name="T101" fmla="*/ 79 h 292"/>
                  <a:gd name="T102" fmla="*/ 174 w 292"/>
                  <a:gd name="T103" fmla="*/ 67 h 292"/>
                  <a:gd name="T104" fmla="*/ 167 w 292"/>
                  <a:gd name="T105" fmla="*/ 58 h 292"/>
                  <a:gd name="T106" fmla="*/ 157 w 292"/>
                  <a:gd name="T107" fmla="*/ 51 h 292"/>
                  <a:gd name="T108" fmla="*/ 145 w 292"/>
                  <a:gd name="T109" fmla="*/ 49 h 292"/>
                  <a:gd name="T110" fmla="*/ 133 w 292"/>
                  <a:gd name="T111" fmla="*/ 51 h 292"/>
                  <a:gd name="T112" fmla="*/ 124 w 292"/>
                  <a:gd name="T113" fmla="*/ 58 h 292"/>
                  <a:gd name="T114" fmla="*/ 117 w 292"/>
                  <a:gd name="T115" fmla="*/ 67 h 292"/>
                  <a:gd name="T116" fmla="*/ 115 w 292"/>
                  <a:gd name="T117" fmla="*/ 79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92" h="292">
                    <a:moveTo>
                      <a:pt x="0" y="146"/>
                    </a:moveTo>
                    <a:lnTo>
                      <a:pt x="4" y="113"/>
                    </a:lnTo>
                    <a:lnTo>
                      <a:pt x="14" y="82"/>
                    </a:lnTo>
                    <a:lnTo>
                      <a:pt x="31" y="55"/>
                    </a:lnTo>
                    <a:lnTo>
                      <a:pt x="53" y="32"/>
                    </a:lnTo>
                    <a:lnTo>
                      <a:pt x="81" y="15"/>
                    </a:lnTo>
                    <a:lnTo>
                      <a:pt x="112" y="4"/>
                    </a:lnTo>
                    <a:lnTo>
                      <a:pt x="145" y="0"/>
                    </a:lnTo>
                    <a:lnTo>
                      <a:pt x="179" y="4"/>
                    </a:lnTo>
                    <a:lnTo>
                      <a:pt x="209" y="15"/>
                    </a:lnTo>
                    <a:lnTo>
                      <a:pt x="237" y="32"/>
                    </a:lnTo>
                    <a:lnTo>
                      <a:pt x="259" y="55"/>
                    </a:lnTo>
                    <a:lnTo>
                      <a:pt x="276" y="82"/>
                    </a:lnTo>
                    <a:lnTo>
                      <a:pt x="288" y="113"/>
                    </a:lnTo>
                    <a:lnTo>
                      <a:pt x="292" y="146"/>
                    </a:lnTo>
                    <a:lnTo>
                      <a:pt x="288" y="180"/>
                    </a:lnTo>
                    <a:lnTo>
                      <a:pt x="276" y="210"/>
                    </a:lnTo>
                    <a:lnTo>
                      <a:pt x="259" y="237"/>
                    </a:lnTo>
                    <a:lnTo>
                      <a:pt x="237" y="260"/>
                    </a:lnTo>
                    <a:lnTo>
                      <a:pt x="209" y="278"/>
                    </a:lnTo>
                    <a:lnTo>
                      <a:pt x="179" y="288"/>
                    </a:lnTo>
                    <a:lnTo>
                      <a:pt x="145" y="292"/>
                    </a:lnTo>
                    <a:lnTo>
                      <a:pt x="112" y="288"/>
                    </a:lnTo>
                    <a:lnTo>
                      <a:pt x="81" y="278"/>
                    </a:lnTo>
                    <a:lnTo>
                      <a:pt x="53" y="260"/>
                    </a:lnTo>
                    <a:lnTo>
                      <a:pt x="31" y="237"/>
                    </a:lnTo>
                    <a:lnTo>
                      <a:pt x="14" y="210"/>
                    </a:lnTo>
                    <a:lnTo>
                      <a:pt x="4" y="180"/>
                    </a:lnTo>
                    <a:lnTo>
                      <a:pt x="0" y="146"/>
                    </a:lnTo>
                    <a:close/>
                    <a:moveTo>
                      <a:pt x="102" y="121"/>
                    </a:moveTo>
                    <a:lnTo>
                      <a:pt x="102" y="142"/>
                    </a:lnTo>
                    <a:lnTo>
                      <a:pt x="120" y="142"/>
                    </a:lnTo>
                    <a:lnTo>
                      <a:pt x="120" y="223"/>
                    </a:lnTo>
                    <a:lnTo>
                      <a:pt x="102" y="223"/>
                    </a:lnTo>
                    <a:lnTo>
                      <a:pt x="102" y="244"/>
                    </a:lnTo>
                    <a:lnTo>
                      <a:pt x="188" y="244"/>
                    </a:lnTo>
                    <a:lnTo>
                      <a:pt x="188" y="223"/>
                    </a:lnTo>
                    <a:lnTo>
                      <a:pt x="170" y="223"/>
                    </a:lnTo>
                    <a:lnTo>
                      <a:pt x="170" y="142"/>
                    </a:lnTo>
                    <a:lnTo>
                      <a:pt x="188" y="142"/>
                    </a:lnTo>
                    <a:lnTo>
                      <a:pt x="188" y="121"/>
                    </a:lnTo>
                    <a:lnTo>
                      <a:pt x="102" y="121"/>
                    </a:lnTo>
                    <a:close/>
                    <a:moveTo>
                      <a:pt x="115" y="79"/>
                    </a:moveTo>
                    <a:lnTo>
                      <a:pt x="117" y="92"/>
                    </a:lnTo>
                    <a:lnTo>
                      <a:pt x="124" y="101"/>
                    </a:lnTo>
                    <a:lnTo>
                      <a:pt x="133" y="108"/>
                    </a:lnTo>
                    <a:lnTo>
                      <a:pt x="145" y="110"/>
                    </a:lnTo>
                    <a:lnTo>
                      <a:pt x="157" y="108"/>
                    </a:lnTo>
                    <a:lnTo>
                      <a:pt x="167" y="101"/>
                    </a:lnTo>
                    <a:lnTo>
                      <a:pt x="174" y="92"/>
                    </a:lnTo>
                    <a:lnTo>
                      <a:pt x="176" y="79"/>
                    </a:lnTo>
                    <a:lnTo>
                      <a:pt x="174" y="67"/>
                    </a:lnTo>
                    <a:lnTo>
                      <a:pt x="167" y="58"/>
                    </a:lnTo>
                    <a:lnTo>
                      <a:pt x="157" y="51"/>
                    </a:lnTo>
                    <a:lnTo>
                      <a:pt x="145" y="49"/>
                    </a:lnTo>
                    <a:lnTo>
                      <a:pt x="133" y="51"/>
                    </a:lnTo>
                    <a:lnTo>
                      <a:pt x="124" y="58"/>
                    </a:lnTo>
                    <a:lnTo>
                      <a:pt x="117" y="67"/>
                    </a:lnTo>
                    <a:lnTo>
                      <a:pt x="115" y="79"/>
                    </a:lnTo>
                    <a:close/>
                  </a:path>
                </a:pathLst>
              </a:custGeom>
              <a:solidFill>
                <a:srgbClr val="FF78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sz="1100" noProof="0"/>
              </a:p>
            </p:txBody>
          </p:sp>
          <p:sp>
            <p:nvSpPr>
              <p:cNvPr id="90" name="Rechthoek 89">
                <a:extLst>
                  <a:ext uri="{FF2B5EF4-FFF2-40B4-BE49-F238E27FC236}">
                    <a16:creationId xmlns:a16="http://schemas.microsoft.com/office/drawing/2014/main" id="{8D1A6C24-E9F7-494D-B0AD-544B3226F0CE}"/>
                  </a:ext>
                </a:extLst>
              </p:cNvPr>
              <p:cNvSpPr/>
              <p:nvPr userDrawn="1"/>
            </p:nvSpPr>
            <p:spPr>
              <a:xfrm>
                <a:off x="-3380966" y="3458473"/>
                <a:ext cx="2817995" cy="59212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Meer weten?</a:t>
                </a:r>
                <a:b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Ga naar dia </a:t>
                </a:r>
                <a:r>
                  <a:rPr kumimoji="0" lang="nl-NL" sz="11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‘Instructie dia: YouTube links’</a:t>
                </a: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, open deze in de diavoorstelling en klik op de gewenste video link.</a:t>
                </a:r>
              </a:p>
            </p:txBody>
          </p:sp>
          <p:cxnSp>
            <p:nvCxnSpPr>
              <p:cNvPr id="91" name="Rechte verbindingslijn 90">
                <a:extLst>
                  <a:ext uri="{FF2B5EF4-FFF2-40B4-BE49-F238E27FC236}">
                    <a16:creationId xmlns:a16="http://schemas.microsoft.com/office/drawing/2014/main" id="{ECE46F9C-8403-4CD5-B543-CE12BD602C1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740987" y="4169717"/>
                <a:ext cx="3178016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accent2"/>
                </a:solidFill>
                <a:prstDash val="solid"/>
              </a:ln>
              <a:effectLst/>
            </p:spPr>
          </p:cxnSp>
        </p:grpSp>
        <p:sp>
          <p:nvSpPr>
            <p:cNvPr id="63" name="Rechthoek 62">
              <a:extLst>
                <a:ext uri="{FF2B5EF4-FFF2-40B4-BE49-F238E27FC236}">
                  <a16:creationId xmlns:a16="http://schemas.microsoft.com/office/drawing/2014/main" id="{8A5999B0-BA6D-4D29-BD1B-058BB83E4EFE}"/>
                </a:ext>
              </a:extLst>
            </p:cNvPr>
            <p:cNvSpPr/>
            <p:nvPr userDrawn="1"/>
          </p:nvSpPr>
          <p:spPr>
            <a:xfrm>
              <a:off x="12397262" y="0"/>
              <a:ext cx="3178016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Afbeelding invoegen/veranderen</a:t>
              </a:r>
            </a:p>
          </p:txBody>
        </p: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68EFF75E-B6FB-4B47-BF5D-28C9CFB07497}"/>
                </a:ext>
              </a:extLst>
            </p:cNvPr>
            <p:cNvSpPr/>
            <p:nvPr userDrawn="1"/>
          </p:nvSpPr>
          <p:spPr>
            <a:xfrm>
              <a:off x="12391601" y="366490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65" name="Rechte verbindingslijn 64">
              <a:extLst>
                <a:ext uri="{FF2B5EF4-FFF2-40B4-BE49-F238E27FC236}">
                  <a16:creationId xmlns:a16="http://schemas.microsoft.com/office/drawing/2014/main" id="{07B345F8-53A8-4304-9184-3A0902BC0D6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241635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cxnSp>
          <p:nvCxnSpPr>
            <p:cNvPr id="66" name="Rechte verbindingslijn 65">
              <a:extLst>
                <a:ext uri="{FF2B5EF4-FFF2-40B4-BE49-F238E27FC236}">
                  <a16:creationId xmlns:a16="http://schemas.microsoft.com/office/drawing/2014/main" id="{D789F9E4-D1B9-40D0-A227-AC8498AAF55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1577933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67" name="Rechthoek 66">
              <a:extLst>
                <a:ext uri="{FF2B5EF4-FFF2-40B4-BE49-F238E27FC236}">
                  <a16:creationId xmlns:a16="http://schemas.microsoft.com/office/drawing/2014/main" id="{3C6B5FE1-5E96-4665-80AB-25B934AB7651}"/>
                </a:ext>
              </a:extLst>
            </p:cNvPr>
            <p:cNvSpPr/>
            <p:nvPr userDrawn="1"/>
          </p:nvSpPr>
          <p:spPr>
            <a:xfrm>
              <a:off x="12757282" y="432552"/>
              <a:ext cx="2817995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 </a:t>
              </a:r>
              <a:r>
                <a:rPr kumimoji="0" lang="nl-NL" sz="11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68" name="Rechte verbindingslijn 67">
              <a:extLst>
                <a:ext uri="{FF2B5EF4-FFF2-40B4-BE49-F238E27FC236}">
                  <a16:creationId xmlns:a16="http://schemas.microsoft.com/office/drawing/2014/main" id="{CF07633B-1546-440A-8A14-935E37EEF8B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3883011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719BD78B-DB75-4FDA-AB2C-2B7AE1F4FC11}"/>
                </a:ext>
              </a:extLst>
            </p:cNvPr>
            <p:cNvSpPr/>
            <p:nvPr userDrawn="1"/>
          </p:nvSpPr>
          <p:spPr>
            <a:xfrm>
              <a:off x="12391601" y="1706398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70" name="Rechthoek 69">
              <a:extLst>
                <a:ext uri="{FF2B5EF4-FFF2-40B4-BE49-F238E27FC236}">
                  <a16:creationId xmlns:a16="http://schemas.microsoft.com/office/drawing/2014/main" id="{B14D9D3A-C242-4392-9ABB-61E45F38AEBB}"/>
                </a:ext>
              </a:extLst>
            </p:cNvPr>
            <p:cNvSpPr/>
            <p:nvPr userDrawn="1"/>
          </p:nvSpPr>
          <p:spPr>
            <a:xfrm>
              <a:off x="12757282" y="1772461"/>
              <a:ext cx="2817995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grpSp>
          <p:nvGrpSpPr>
            <p:cNvPr id="71" name="Groep 70">
              <a:extLst>
                <a:ext uri="{FF2B5EF4-FFF2-40B4-BE49-F238E27FC236}">
                  <a16:creationId xmlns:a16="http://schemas.microsoft.com/office/drawing/2014/main" id="{BFB30EDF-4DCA-4820-85FE-B36E406B4D79}"/>
                </a:ext>
              </a:extLst>
            </p:cNvPr>
            <p:cNvGrpSpPr/>
            <p:nvPr userDrawn="1"/>
          </p:nvGrpSpPr>
          <p:grpSpPr>
            <a:xfrm>
              <a:off x="12757282" y="2184550"/>
              <a:ext cx="825500" cy="209550"/>
              <a:chOff x="13504624" y="2482850"/>
              <a:chExt cx="825500" cy="209550"/>
            </a:xfrm>
          </p:grpSpPr>
          <p:sp>
            <p:nvSpPr>
              <p:cNvPr id="86" name="Rechthoek 85">
                <a:extLst>
                  <a:ext uri="{FF2B5EF4-FFF2-40B4-BE49-F238E27FC236}">
                    <a16:creationId xmlns:a16="http://schemas.microsoft.com/office/drawing/2014/main" id="{224D46FD-894A-460D-8890-85CA560F918D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87" name="Rechte verbindingslijn 86">
                <a:extLst>
                  <a:ext uri="{FF2B5EF4-FFF2-40B4-BE49-F238E27FC236}">
                    <a16:creationId xmlns:a16="http://schemas.microsoft.com/office/drawing/2014/main" id="{6209207D-14B1-447D-B95E-CB7E7E6CB69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88" name="Gelijkbenige driehoek 87">
                <a:extLst>
                  <a:ext uri="{FF2B5EF4-FFF2-40B4-BE49-F238E27FC236}">
                    <a16:creationId xmlns:a16="http://schemas.microsoft.com/office/drawing/2014/main" id="{22D767B9-82B3-4E41-A846-2A8F7D0A07D4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2" name="Groep 71">
              <a:extLst>
                <a:ext uri="{FF2B5EF4-FFF2-40B4-BE49-F238E27FC236}">
                  <a16:creationId xmlns:a16="http://schemas.microsoft.com/office/drawing/2014/main" id="{A4719C5C-F5BC-4B36-B8CD-7A66891ECBEB}"/>
                </a:ext>
              </a:extLst>
            </p:cNvPr>
            <p:cNvGrpSpPr/>
            <p:nvPr userDrawn="1"/>
          </p:nvGrpSpPr>
          <p:grpSpPr>
            <a:xfrm>
              <a:off x="12757282" y="1141626"/>
              <a:ext cx="294789" cy="318834"/>
              <a:chOff x="14466489" y="1001522"/>
              <a:chExt cx="290627" cy="314333"/>
            </a:xfrm>
          </p:grpSpPr>
          <p:sp>
            <p:nvSpPr>
              <p:cNvPr id="80" name="Rechthoek 79">
                <a:extLst>
                  <a:ext uri="{FF2B5EF4-FFF2-40B4-BE49-F238E27FC236}">
                    <a16:creationId xmlns:a16="http://schemas.microsoft.com/office/drawing/2014/main" id="{D1AD5E12-C2FB-4A20-94AC-A67754F8180A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1" name="Ovaal 80">
                <a:extLst>
                  <a:ext uri="{FF2B5EF4-FFF2-40B4-BE49-F238E27FC236}">
                    <a16:creationId xmlns:a16="http://schemas.microsoft.com/office/drawing/2014/main" id="{DB443ED8-118A-446C-9404-2FC3A91D2E9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Vrije vorm: vorm 81">
                <a:extLst>
                  <a:ext uri="{FF2B5EF4-FFF2-40B4-BE49-F238E27FC236}">
                    <a16:creationId xmlns:a16="http://schemas.microsoft.com/office/drawing/2014/main" id="{A64A573A-F1DC-47A8-9E8F-266E4A346A86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Rechthoek: afgeronde hoeken 82">
                <a:extLst>
                  <a:ext uri="{FF2B5EF4-FFF2-40B4-BE49-F238E27FC236}">
                    <a16:creationId xmlns:a16="http://schemas.microsoft.com/office/drawing/2014/main" id="{04F7C4B8-2D0B-4D84-A68F-B839B5180059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84" name="Rechte verbindingslijn 83">
                <a:extLst>
                  <a:ext uri="{FF2B5EF4-FFF2-40B4-BE49-F238E27FC236}">
                    <a16:creationId xmlns:a16="http://schemas.microsoft.com/office/drawing/2014/main" id="{703437AC-A17C-4BC4-8161-9AAC67C05B1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5" name="Rechte verbindingslijn 84">
                <a:extLst>
                  <a:ext uri="{FF2B5EF4-FFF2-40B4-BE49-F238E27FC236}">
                    <a16:creationId xmlns:a16="http://schemas.microsoft.com/office/drawing/2014/main" id="{F4FBEE70-9FEB-4561-ACD5-DD07B6E7DFA3}"/>
                  </a:ext>
                </a:extLst>
              </p:cNvPr>
              <p:cNvCxnSpPr>
                <a:cxnSpLocks/>
                <a:stCxn id="83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3" name="Ovaal 72">
              <a:extLst>
                <a:ext uri="{FF2B5EF4-FFF2-40B4-BE49-F238E27FC236}">
                  <a16:creationId xmlns:a16="http://schemas.microsoft.com/office/drawing/2014/main" id="{AE7CBDD8-03F8-438E-8F6D-ED20D00413D0}"/>
                </a:ext>
              </a:extLst>
            </p:cNvPr>
            <p:cNvSpPr/>
            <p:nvPr userDrawn="1"/>
          </p:nvSpPr>
          <p:spPr>
            <a:xfrm>
              <a:off x="12391601" y="2617951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74" name="Rechthoek 73">
              <a:extLst>
                <a:ext uri="{FF2B5EF4-FFF2-40B4-BE49-F238E27FC236}">
                  <a16:creationId xmlns:a16="http://schemas.microsoft.com/office/drawing/2014/main" id="{0B0D9C8B-CC03-4991-BEBC-AA0FEC9EA201}"/>
                </a:ext>
              </a:extLst>
            </p:cNvPr>
            <p:cNvSpPr/>
            <p:nvPr userDrawn="1"/>
          </p:nvSpPr>
          <p:spPr>
            <a:xfrm>
              <a:off x="12757283" y="2684015"/>
              <a:ext cx="2817996" cy="31661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 en kies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79" name="Rechte verbindingslijn 78">
              <a:extLst>
                <a:ext uri="{FF2B5EF4-FFF2-40B4-BE49-F238E27FC236}">
                  <a16:creationId xmlns:a16="http://schemas.microsoft.com/office/drawing/2014/main" id="{4C789AF0-5046-433A-AFFA-9D368638868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2499789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</p:grpSp>
      <p:grpSp>
        <p:nvGrpSpPr>
          <p:cNvPr id="106" name="Instructie">
            <a:extLst>
              <a:ext uri="{FF2B5EF4-FFF2-40B4-BE49-F238E27FC236}">
                <a16:creationId xmlns:a16="http://schemas.microsoft.com/office/drawing/2014/main" id="{6DF58F92-8B63-4C7D-BC0E-0F4F0BD0E601}"/>
              </a:ext>
            </a:extLst>
          </p:cNvPr>
          <p:cNvGrpSpPr/>
          <p:nvPr userDrawn="1"/>
        </p:nvGrpSpPr>
        <p:grpSpPr>
          <a:xfrm>
            <a:off x="-3428327" y="4919951"/>
            <a:ext cx="3222791" cy="1938049"/>
            <a:chOff x="-3428327" y="4919951"/>
            <a:chExt cx="3222791" cy="1938049"/>
          </a:xfrm>
        </p:grpSpPr>
        <p:sp>
          <p:nvSpPr>
            <p:cNvPr id="107" name="Rechthoek 106">
              <a:extLst>
                <a:ext uri="{FF2B5EF4-FFF2-40B4-BE49-F238E27FC236}">
                  <a16:creationId xmlns:a16="http://schemas.microsoft.com/office/drawing/2014/main" id="{5D69D542-F2D0-4998-8767-0D6F1A6CCDA3}"/>
                </a:ext>
              </a:extLst>
            </p:cNvPr>
            <p:cNvSpPr/>
            <p:nvPr userDrawn="1"/>
          </p:nvSpPr>
          <p:spPr>
            <a:xfrm>
              <a:off x="-3419345" y="4919951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Voettekst wijzigen</a:t>
              </a:r>
            </a:p>
          </p:txBody>
        </p:sp>
        <p:cxnSp>
          <p:nvCxnSpPr>
            <p:cNvPr id="108" name="Rechte verbindingslijn 107">
              <a:extLst>
                <a:ext uri="{FF2B5EF4-FFF2-40B4-BE49-F238E27FC236}">
                  <a16:creationId xmlns:a16="http://schemas.microsoft.com/office/drawing/2014/main" id="{93790106-D36C-46A9-B29F-403FB6C55B9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185969"/>
              <a:ext cx="2444788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09" name="Ovaal 108">
              <a:extLst>
                <a:ext uri="{FF2B5EF4-FFF2-40B4-BE49-F238E27FC236}">
                  <a16:creationId xmlns:a16="http://schemas.microsoft.com/office/drawing/2014/main" id="{839791AE-39D0-414B-A05C-53AEDE2C31F9}"/>
                </a:ext>
              </a:extLst>
            </p:cNvPr>
            <p:cNvSpPr/>
            <p:nvPr userDrawn="1"/>
          </p:nvSpPr>
          <p:spPr>
            <a:xfrm>
              <a:off x="-3428327" y="531458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10" name="Rechthoek 109">
              <a:extLst>
                <a:ext uri="{FF2B5EF4-FFF2-40B4-BE49-F238E27FC236}">
                  <a16:creationId xmlns:a16="http://schemas.microsoft.com/office/drawing/2014/main" id="{7E7E980B-5604-427F-B449-19CD578A80C7}"/>
                </a:ext>
              </a:extLst>
            </p:cNvPr>
            <p:cNvSpPr/>
            <p:nvPr userDrawn="1"/>
          </p:nvSpPr>
          <p:spPr>
            <a:xfrm>
              <a:off x="-3062645" y="5380646"/>
              <a:ext cx="1946732" cy="36093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‘Invoegen’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‘Kop- en voettekst’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.</a:t>
              </a:r>
            </a:p>
          </p:txBody>
        </p:sp>
        <p:cxnSp>
          <p:nvCxnSpPr>
            <p:cNvPr id="111" name="Rechte verbindingslijn 110">
              <a:extLst>
                <a:ext uri="{FF2B5EF4-FFF2-40B4-BE49-F238E27FC236}">
                  <a16:creationId xmlns:a16="http://schemas.microsoft.com/office/drawing/2014/main" id="{6442B743-44FB-45DE-B80A-D1170826AE5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887714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12" name="Ovaal 111">
              <a:extLst>
                <a:ext uri="{FF2B5EF4-FFF2-40B4-BE49-F238E27FC236}">
                  <a16:creationId xmlns:a16="http://schemas.microsoft.com/office/drawing/2014/main" id="{8EDE95A4-7142-4CD0-B7A8-60A98F4F3567}"/>
                </a:ext>
              </a:extLst>
            </p:cNvPr>
            <p:cNvSpPr/>
            <p:nvPr userDrawn="1"/>
          </p:nvSpPr>
          <p:spPr>
            <a:xfrm>
              <a:off x="-3428327" y="599850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13" name="Rechthoek 112">
              <a:extLst>
                <a:ext uri="{FF2B5EF4-FFF2-40B4-BE49-F238E27FC236}">
                  <a16:creationId xmlns:a16="http://schemas.microsoft.com/office/drawing/2014/main" id="{1274158D-BBF8-4C63-9227-4379216DE355}"/>
                </a:ext>
              </a:extLst>
            </p:cNvPr>
            <p:cNvSpPr/>
            <p:nvPr userDrawn="1"/>
          </p:nvSpPr>
          <p:spPr>
            <a:xfrm>
              <a:off x="-3062645" y="6064568"/>
              <a:ext cx="2817996" cy="6713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Typ de gewenste voettekst in, in het aangegeven tekstkader. Klik vervolgens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‘Overal toepassen’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om de gegevens op </a:t>
              </a:r>
              <a:b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elke slide toe te passen.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Segoe UI Light" panose="020B0502040204020203" pitchFamily="34" charset="0"/>
              </a:endParaRPr>
            </a:p>
          </p:txBody>
        </p:sp>
        <p:cxnSp>
          <p:nvCxnSpPr>
            <p:cNvPr id="114" name="Rechte verbindingslijn 113">
              <a:extLst>
                <a:ext uri="{FF2B5EF4-FFF2-40B4-BE49-F238E27FC236}">
                  <a16:creationId xmlns:a16="http://schemas.microsoft.com/office/drawing/2014/main" id="{3A129B8D-E072-4F9F-8F94-B4128DF810C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6858000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115" name="Groep 114">
              <a:extLst>
                <a:ext uri="{FF2B5EF4-FFF2-40B4-BE49-F238E27FC236}">
                  <a16:creationId xmlns:a16="http://schemas.microsoft.com/office/drawing/2014/main" id="{F734D352-EDCA-43A4-9765-967333D70310}"/>
                </a:ext>
              </a:extLst>
            </p:cNvPr>
            <p:cNvGrpSpPr/>
            <p:nvPr userDrawn="1"/>
          </p:nvGrpSpPr>
          <p:grpSpPr>
            <a:xfrm>
              <a:off x="-886669" y="5102332"/>
              <a:ext cx="681133" cy="750023"/>
              <a:chOff x="-910573" y="4987990"/>
              <a:chExt cx="681133" cy="750023"/>
            </a:xfrm>
          </p:grpSpPr>
          <p:grpSp>
            <p:nvGrpSpPr>
              <p:cNvPr id="116" name="Groep 115">
                <a:extLst>
                  <a:ext uri="{FF2B5EF4-FFF2-40B4-BE49-F238E27FC236}">
                    <a16:creationId xmlns:a16="http://schemas.microsoft.com/office/drawing/2014/main" id="{CCB36873-A080-400E-AA97-52CDD0994C74}"/>
                  </a:ext>
                </a:extLst>
              </p:cNvPr>
              <p:cNvGrpSpPr/>
              <p:nvPr userDrawn="1"/>
            </p:nvGrpSpPr>
            <p:grpSpPr>
              <a:xfrm>
                <a:off x="-713542" y="4987990"/>
                <a:ext cx="287071" cy="379107"/>
                <a:chOff x="-4050578" y="288410"/>
                <a:chExt cx="322125" cy="379107"/>
              </a:xfrm>
            </p:grpSpPr>
            <p:sp>
              <p:nvSpPr>
                <p:cNvPr id="118" name="Rechthoek met één afgeknipte en afgeronde hoek 47">
                  <a:extLst>
                    <a:ext uri="{FF2B5EF4-FFF2-40B4-BE49-F238E27FC236}">
                      <a16:creationId xmlns:a16="http://schemas.microsoft.com/office/drawing/2014/main" id="{E581A0D7-5C5F-4BC4-AEE5-17ED99ACDC0F}"/>
                    </a:ext>
                  </a:extLst>
                </p:cNvPr>
                <p:cNvSpPr/>
                <p:nvPr userDrawn="1"/>
              </p:nvSpPr>
              <p:spPr>
                <a:xfrm>
                  <a:off x="-4050578" y="288410"/>
                  <a:ext cx="322125" cy="379107"/>
                </a:xfrm>
                <a:prstGeom prst="snipRoundRect">
                  <a:avLst>
                    <a:gd name="adj1" fmla="val 0"/>
                    <a:gd name="adj2" fmla="val 33753"/>
                  </a:avLst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9" name="Rechthoekige driehoek 118">
                  <a:extLst>
                    <a:ext uri="{FF2B5EF4-FFF2-40B4-BE49-F238E27FC236}">
                      <a16:creationId xmlns:a16="http://schemas.microsoft.com/office/drawing/2014/main" id="{2EAFE578-4F28-4B12-880A-CF601D63A7C7}"/>
                    </a:ext>
                  </a:extLst>
                </p:cNvPr>
                <p:cNvSpPr/>
                <p:nvPr userDrawn="1"/>
              </p:nvSpPr>
              <p:spPr>
                <a:xfrm>
                  <a:off x="-3833537" y="291656"/>
                  <a:ext cx="103133" cy="93757"/>
                </a:xfrm>
                <a:prstGeom prst="rtTriangle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0" name="Rechthoek 119">
                  <a:extLst>
                    <a:ext uri="{FF2B5EF4-FFF2-40B4-BE49-F238E27FC236}">
                      <a16:creationId xmlns:a16="http://schemas.microsoft.com/office/drawing/2014/main" id="{B56104B2-522A-4B92-B090-9E367DB9B40D}"/>
                    </a:ext>
                  </a:extLst>
                </p:cNvPr>
                <p:cNvSpPr/>
                <p:nvPr userDrawn="1"/>
              </p:nvSpPr>
              <p:spPr>
                <a:xfrm>
                  <a:off x="-4013673" y="314848"/>
                  <a:ext cx="140930" cy="70565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1" name="Rechthoek 120">
                  <a:extLst>
                    <a:ext uri="{FF2B5EF4-FFF2-40B4-BE49-F238E27FC236}">
                      <a16:creationId xmlns:a16="http://schemas.microsoft.com/office/drawing/2014/main" id="{3E7C8E34-349A-4115-855B-6CAC65A756E4}"/>
                    </a:ext>
                  </a:extLst>
                </p:cNvPr>
                <p:cNvSpPr/>
                <p:nvPr userDrawn="1"/>
              </p:nvSpPr>
              <p:spPr>
                <a:xfrm>
                  <a:off x="-4020379" y="586428"/>
                  <a:ext cx="261727" cy="61406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R="0" lvl="0" indent="0" algn="ctr" defTabSz="914400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117" name="Rechthoek 116">
                <a:extLst>
                  <a:ext uri="{FF2B5EF4-FFF2-40B4-BE49-F238E27FC236}">
                    <a16:creationId xmlns:a16="http://schemas.microsoft.com/office/drawing/2014/main" id="{AB744301-C942-4BB8-B877-BBE0EB67B36C}"/>
                  </a:ext>
                </a:extLst>
              </p:cNvPr>
              <p:cNvSpPr/>
              <p:nvPr userDrawn="1"/>
            </p:nvSpPr>
            <p:spPr>
              <a:xfrm>
                <a:off x="-910573" y="5352063"/>
                <a:ext cx="681133" cy="385950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9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n-lt"/>
                    <a:ea typeface="+mn-ea"/>
                    <a:cs typeface="Segoe UI Light" panose="020B0502040204020203" pitchFamily="34" charset="0"/>
                  </a:rPr>
                  <a:t>Koptekst en voettekst</a:t>
                </a:r>
              </a:p>
            </p:txBody>
          </p:sp>
        </p:grpSp>
      </p:grpSp>
      <p:sp>
        <p:nvSpPr>
          <p:cNvPr id="123" name="Titel 1">
            <a:extLst>
              <a:ext uri="{FF2B5EF4-FFF2-40B4-BE49-F238E27FC236}">
                <a16:creationId xmlns:a16="http://schemas.microsoft.com/office/drawing/2014/main" id="{EC2E64D5-E0A9-4274-BCAE-37136E55D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9713471" cy="319563"/>
          </a:xfrm>
        </p:spPr>
        <p:txBody>
          <a:bodyPr/>
          <a:lstStyle/>
          <a:p>
            <a:r>
              <a:rPr lang="nl-NL" noProof="0" dirty="0"/>
              <a:t>Klik om stijl te bewerken</a:t>
            </a:r>
          </a:p>
        </p:txBody>
      </p:sp>
      <p:sp>
        <p:nvSpPr>
          <p:cNvPr id="124" name="Tijdelijke aanduiding voor verticale tekst 2">
            <a:extLst>
              <a:ext uri="{FF2B5EF4-FFF2-40B4-BE49-F238E27FC236}">
                <a16:creationId xmlns:a16="http://schemas.microsoft.com/office/drawing/2014/main" id="{038BA358-272D-4623-834D-44F91792D44C}"/>
              </a:ext>
            </a:extLst>
          </p:cNvPr>
          <p:cNvSpPr>
            <a:spLocks noGrp="1"/>
          </p:cNvSpPr>
          <p:nvPr>
            <p:ph type="body" orient="vert" idx="48"/>
          </p:nvPr>
        </p:nvSpPr>
        <p:spPr>
          <a:xfrm>
            <a:off x="9625013" y="4415130"/>
            <a:ext cx="1736640" cy="305409"/>
          </a:xfrm>
        </p:spPr>
        <p:txBody>
          <a:bodyPr vert="horz" anchor="ctr"/>
          <a:lstStyle>
            <a:lvl1pPr marL="0" indent="0" algn="ctr">
              <a:lnSpc>
                <a:spcPct val="80000"/>
              </a:lnSpc>
              <a:buNone/>
              <a:defRPr sz="1400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endParaRPr lang="nl-NL" noProof="0"/>
          </a:p>
        </p:txBody>
      </p:sp>
      <p:sp>
        <p:nvSpPr>
          <p:cNvPr id="125" name="Tijdelijke aanduiding voor verticale tekst 2">
            <a:extLst>
              <a:ext uri="{FF2B5EF4-FFF2-40B4-BE49-F238E27FC236}">
                <a16:creationId xmlns:a16="http://schemas.microsoft.com/office/drawing/2014/main" id="{80090443-B479-4C60-8200-EBA2550C0532}"/>
              </a:ext>
            </a:extLst>
          </p:cNvPr>
          <p:cNvSpPr>
            <a:spLocks noGrp="1"/>
          </p:cNvSpPr>
          <p:nvPr>
            <p:ph type="body" orient="vert" idx="49"/>
          </p:nvPr>
        </p:nvSpPr>
        <p:spPr>
          <a:xfrm>
            <a:off x="9625013" y="5100886"/>
            <a:ext cx="1736640" cy="305409"/>
          </a:xfrm>
        </p:spPr>
        <p:txBody>
          <a:bodyPr vert="horz" anchor="ctr"/>
          <a:lstStyle>
            <a:lvl1pPr marL="0" indent="0" algn="ctr">
              <a:lnSpc>
                <a:spcPct val="80000"/>
              </a:lnSpc>
              <a:buNone/>
              <a:defRPr sz="1400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269137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5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5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4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4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5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5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7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 nodePh="1">
                                  <p:stCondLst>
                                    <p:cond delay="1750"/>
                                  </p:stCondLst>
                                  <p:endCondLst>
                                    <p:cond evt="begin" delay="0">
                                      <p:tn val="7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7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>
        <p:tmplLst>
          <p:tmpl>
            <p:tnLst>
              <p:par>
                <p:cTn presetID="17" presetClass="entr" presetSubtype="1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2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2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animBg="1">
        <p:tmplLst>
          <p:tmpl>
            <p:tnLst>
              <p:par>
                <p:cTn presetID="55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25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animBg="1">
        <p:tmplLst>
          <p:tmpl>
            <p:tnLst>
              <p:par>
                <p:cTn presetID="55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4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4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25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7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animBg="1">
        <p:tmplLst>
          <p:tmpl>
            <p:tnLst>
              <p:par>
                <p:cTn presetID="55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25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7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animBg="1">
        <p:tmplLst>
          <p:tmpl>
            <p:tnLst>
              <p:par>
                <p:cTn presetID="55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5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5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25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7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10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animBg="1">
        <p:tmplLst>
          <p:tmpl>
            <p:tnLst>
              <p:par>
                <p:cTn presetID="55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25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10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1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1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4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17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5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20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e dia: Feedback communicer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3C71D7CF-9FA9-4507-A71E-FDCA80B275BA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1" dirty="0">
              <a:solidFill>
                <a:schemeClr val="tx1"/>
              </a:solidFill>
            </a:endParaRPr>
          </a:p>
        </p:txBody>
      </p:sp>
      <p:sp>
        <p:nvSpPr>
          <p:cNvPr id="16" name="Rechthoek 15"/>
          <p:cNvSpPr/>
          <p:nvPr userDrawn="1"/>
        </p:nvSpPr>
        <p:spPr>
          <a:xfrm>
            <a:off x="701536" y="1438329"/>
            <a:ext cx="10800649" cy="4356494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nl-NL" sz="1000" kern="1200" cap="none" baseline="0" dirty="0">
                <a:solidFill>
                  <a:srgbClr val="303E48"/>
                </a:solidFill>
                <a:latin typeface="Open Sans" panose="020B060603050402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Beste Anna,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nl-NL" sz="1000" kern="1200" cap="none" baseline="0" dirty="0">
                <a:solidFill>
                  <a:srgbClr val="303E48"/>
                </a:solidFill>
                <a:latin typeface="Open Sans" panose="020B060603050402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Bij PPT Solutions communiceren we feedback met opmerkingen in PowerPoint.</a:t>
            </a:r>
            <a:br>
              <a:rPr lang="nl-NL" sz="1000" kern="1200" cap="none" baseline="0" dirty="0">
                <a:solidFill>
                  <a:srgbClr val="303E48"/>
                </a:solidFill>
                <a:latin typeface="Open Sans" panose="020B0606030504020204" pitchFamily="34" charset="0"/>
                <a:ea typeface="Open Sans" panose="020B0606030504020204" pitchFamily="34" charset="0"/>
                <a:cs typeface="Calibri" panose="020F0502020204030204" pitchFamily="34" charset="0"/>
              </a:rPr>
            </a:br>
            <a:r>
              <a:rPr lang="nl-NL" sz="1000" kern="1200" cap="none" baseline="0" dirty="0">
                <a:solidFill>
                  <a:srgbClr val="303E48"/>
                </a:solidFill>
                <a:latin typeface="Open Sans" panose="020B060603050402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Wanneer u feedback heeft wat betrekking heeft op een dia in de presentatie, ga dan naar de desbetreffende dia en volg de volgende stappen: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nl-NL" sz="1000" kern="1200" cap="none" baseline="0" dirty="0">
              <a:solidFill>
                <a:srgbClr val="303E48"/>
              </a:solidFill>
              <a:latin typeface="Open Sans" panose="020B060603050402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nl-NL" sz="1000" kern="1200" cap="none" baseline="0" dirty="0">
              <a:solidFill>
                <a:srgbClr val="303E48"/>
              </a:solidFill>
              <a:latin typeface="Open Sans" panose="020B060603050402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nl-NL" sz="1000" kern="1200" cap="none" baseline="0" dirty="0">
              <a:solidFill>
                <a:srgbClr val="303E48"/>
              </a:solidFill>
              <a:latin typeface="Open Sans" panose="020B060603050402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nl-NL" sz="1000" kern="1200" cap="none" baseline="0" dirty="0">
              <a:solidFill>
                <a:srgbClr val="303E48"/>
              </a:solidFill>
              <a:latin typeface="Open Sans" panose="020B060603050402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br>
              <a:rPr lang="nl-NL" sz="1000" kern="1200" cap="none" baseline="0" dirty="0">
                <a:solidFill>
                  <a:srgbClr val="303E48"/>
                </a:solidFill>
                <a:latin typeface="Open Sans" panose="020B0606030504020204" pitchFamily="34" charset="0"/>
                <a:ea typeface="Open Sans" panose="020B0606030504020204" pitchFamily="34" charset="0"/>
                <a:cs typeface="Calibri" panose="020F0502020204030204" pitchFamily="34" charset="0"/>
              </a:rPr>
            </a:br>
            <a:br>
              <a:rPr lang="nl-NL" sz="1000" kern="1200" cap="none" baseline="0" dirty="0">
                <a:solidFill>
                  <a:srgbClr val="303E48"/>
                </a:solidFill>
                <a:latin typeface="Open Sans" panose="020B0606030504020204" pitchFamily="34" charset="0"/>
                <a:ea typeface="Open Sans" panose="020B0606030504020204" pitchFamily="34" charset="0"/>
                <a:cs typeface="Calibri" panose="020F0502020204030204" pitchFamily="34" charset="0"/>
              </a:rPr>
            </a:br>
            <a:endParaRPr lang="nl-NL" sz="1000" kern="1200" cap="none" baseline="0" dirty="0">
              <a:solidFill>
                <a:srgbClr val="303E48"/>
              </a:solidFill>
              <a:latin typeface="Open Sans" panose="020B060603050402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br>
              <a:rPr lang="nl-NL" sz="1000" kern="1200" cap="none" baseline="0" dirty="0">
                <a:solidFill>
                  <a:srgbClr val="303E48"/>
                </a:solidFill>
                <a:latin typeface="Open Sans" panose="020B0606030504020204" pitchFamily="34" charset="0"/>
                <a:ea typeface="Open Sans" panose="020B0606030504020204" pitchFamily="34" charset="0"/>
                <a:cs typeface="Calibri" panose="020F0502020204030204" pitchFamily="34" charset="0"/>
              </a:rPr>
            </a:br>
            <a:br>
              <a:rPr lang="nl-NL" sz="1000" kern="1200" cap="none" baseline="0" dirty="0">
                <a:solidFill>
                  <a:srgbClr val="303E48"/>
                </a:solidFill>
                <a:latin typeface="Open Sans" panose="020B0606030504020204" pitchFamily="34" charset="0"/>
                <a:ea typeface="Open Sans" panose="020B0606030504020204" pitchFamily="34" charset="0"/>
                <a:cs typeface="Calibri" panose="020F0502020204030204" pitchFamily="34" charset="0"/>
              </a:rPr>
            </a:br>
            <a:r>
              <a:rPr lang="nl-NL" sz="1000" kern="1200" cap="none" baseline="0" dirty="0">
                <a:solidFill>
                  <a:srgbClr val="303E48"/>
                </a:solidFill>
                <a:latin typeface="Open Sans" panose="020B060603050402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Deze stappen kunt u uitvoeren door de gehele presentatie en eventueel ook antwoord geven op onze communicatie via opmerkingen.</a:t>
            </a:r>
            <a:br>
              <a:rPr lang="nl-NL" sz="1000" kern="1200" cap="none" baseline="0" dirty="0">
                <a:solidFill>
                  <a:srgbClr val="303E48"/>
                </a:solidFill>
                <a:latin typeface="Open Sans" panose="020B0606030504020204" pitchFamily="34" charset="0"/>
                <a:ea typeface="Open Sans" panose="020B0606030504020204" pitchFamily="34" charset="0"/>
                <a:cs typeface="Calibri" panose="020F0502020204030204" pitchFamily="34" charset="0"/>
              </a:rPr>
            </a:br>
            <a:r>
              <a:rPr lang="nl-NL" sz="1000" kern="1200" cap="none" baseline="0" dirty="0">
                <a:solidFill>
                  <a:srgbClr val="303E48"/>
                </a:solidFill>
                <a:latin typeface="Open Sans" panose="020B060603050402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De volgende stappen kunt u uitvoeren om antwoord te geven op evt. opmerkingen of om naar de vorige/volgende opmerking in de presentatie te gaan: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nl-NL" sz="1000" kern="1200" cap="none" baseline="0" dirty="0">
              <a:solidFill>
                <a:srgbClr val="303E48"/>
              </a:solidFill>
              <a:latin typeface="Open Sans" panose="020B060603050402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nl-NL" sz="1000" kern="1200" cap="none" baseline="0" dirty="0">
              <a:solidFill>
                <a:srgbClr val="303E48"/>
              </a:solidFill>
              <a:latin typeface="Open Sans" panose="020B060603050402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nl-NL" sz="1000" kern="1200" cap="none" baseline="0" dirty="0">
              <a:solidFill>
                <a:srgbClr val="303E48"/>
              </a:solidFill>
              <a:latin typeface="Open Sans" panose="020B060603050402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br>
              <a:rPr lang="nl-NL" sz="1000" kern="1200" cap="none" baseline="0" dirty="0">
                <a:solidFill>
                  <a:srgbClr val="303E48"/>
                </a:solidFill>
                <a:latin typeface="Open Sans" panose="020B0606030504020204" pitchFamily="34" charset="0"/>
                <a:ea typeface="Open Sans" panose="020B0606030504020204" pitchFamily="34" charset="0"/>
                <a:cs typeface="Calibri" panose="020F0502020204030204" pitchFamily="34" charset="0"/>
              </a:rPr>
            </a:br>
            <a:br>
              <a:rPr lang="nl-NL" sz="1000" kern="1200" cap="none" baseline="0" dirty="0">
                <a:solidFill>
                  <a:srgbClr val="303E48"/>
                </a:solidFill>
                <a:latin typeface="Open Sans" panose="020B0606030504020204" pitchFamily="34" charset="0"/>
                <a:ea typeface="Open Sans" panose="020B0606030504020204" pitchFamily="34" charset="0"/>
                <a:cs typeface="Calibri" panose="020F0502020204030204" pitchFamily="34" charset="0"/>
              </a:rPr>
            </a:br>
            <a:r>
              <a:rPr lang="nl-NL" sz="1000" kern="1200" cap="none" baseline="0" dirty="0">
                <a:solidFill>
                  <a:srgbClr val="303E48"/>
                </a:solidFill>
                <a:latin typeface="Open Sans" panose="020B060603050402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Vriendelijke groet,</a:t>
            </a:r>
          </a:p>
        </p:txBody>
      </p:sp>
      <p:sp>
        <p:nvSpPr>
          <p:cNvPr id="8" name="Tekstvak 7"/>
          <p:cNvSpPr txBox="1"/>
          <p:nvPr userDrawn="1"/>
        </p:nvSpPr>
        <p:spPr>
          <a:xfrm>
            <a:off x="8548743" y="-399456"/>
            <a:ext cx="3643257" cy="381673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r>
              <a:rPr lang="nl-NL" sz="1400" dirty="0">
                <a:solidFill>
                  <a:srgbClr val="303E48">
                    <a:lumMod val="60000"/>
                    <a:lumOff val="40000"/>
                  </a:srgbClr>
                </a:solidFill>
              </a:rPr>
              <a:t>Instructie dia: Feedback communiceren</a:t>
            </a:r>
          </a:p>
        </p:txBody>
      </p:sp>
      <p:grpSp>
        <p:nvGrpSpPr>
          <p:cNvPr id="9" name="GRID" hidden="1"/>
          <p:cNvGrpSpPr/>
          <p:nvPr userDrawn="1"/>
        </p:nvGrpSpPr>
        <p:grpSpPr>
          <a:xfrm>
            <a:off x="0" y="0"/>
            <a:ext cx="12191999" cy="6858000"/>
            <a:chOff x="0" y="0"/>
            <a:chExt cx="12169774" cy="6858000"/>
          </a:xfrm>
        </p:grpSpPr>
        <p:sp>
          <p:nvSpPr>
            <p:cNvPr id="10" name="Rechthoek 9"/>
            <p:cNvSpPr/>
            <p:nvPr userDrawn="1"/>
          </p:nvSpPr>
          <p:spPr>
            <a:xfrm>
              <a:off x="0" y="6057304"/>
              <a:ext cx="12169774" cy="692696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11" name="Rechthoek 10"/>
            <p:cNvSpPr/>
            <p:nvPr userDrawn="1"/>
          </p:nvSpPr>
          <p:spPr>
            <a:xfrm>
              <a:off x="0" y="0"/>
              <a:ext cx="12169774" cy="692696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12" name="Rechthoek 11"/>
            <p:cNvSpPr/>
            <p:nvPr userDrawn="1"/>
          </p:nvSpPr>
          <p:spPr>
            <a:xfrm rot="5400000">
              <a:off x="-3082652" y="3082652"/>
              <a:ext cx="6858000" cy="692696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13" name="Rechthoek 12"/>
            <p:cNvSpPr/>
            <p:nvPr userDrawn="1"/>
          </p:nvSpPr>
          <p:spPr>
            <a:xfrm rot="5400000">
              <a:off x="8391004" y="3082652"/>
              <a:ext cx="6858000" cy="692696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14" name="Rechthoek 13"/>
            <p:cNvSpPr/>
            <p:nvPr userDrawn="1"/>
          </p:nvSpPr>
          <p:spPr>
            <a:xfrm>
              <a:off x="0" y="1124808"/>
              <a:ext cx="12169774" cy="313521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31" name="Rechthoek 30"/>
            <p:cNvSpPr/>
            <p:nvPr userDrawn="1"/>
          </p:nvSpPr>
          <p:spPr>
            <a:xfrm>
              <a:off x="0" y="2267220"/>
              <a:ext cx="12169774" cy="210548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32" name="Rechthoek 31"/>
            <p:cNvSpPr/>
            <p:nvPr userDrawn="1"/>
          </p:nvSpPr>
          <p:spPr>
            <a:xfrm>
              <a:off x="0" y="4838993"/>
              <a:ext cx="12169774" cy="210548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37" name="Rechthoek 36"/>
            <p:cNvSpPr/>
            <p:nvPr userDrawn="1"/>
          </p:nvSpPr>
          <p:spPr>
            <a:xfrm>
              <a:off x="0" y="2771581"/>
              <a:ext cx="12169774" cy="133544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38" name="Rechthoek 37"/>
            <p:cNvSpPr/>
            <p:nvPr userDrawn="1"/>
          </p:nvSpPr>
          <p:spPr>
            <a:xfrm>
              <a:off x="0" y="3200611"/>
              <a:ext cx="12169774" cy="133544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39" name="Rechthoek 38"/>
            <p:cNvSpPr/>
            <p:nvPr userDrawn="1"/>
          </p:nvSpPr>
          <p:spPr>
            <a:xfrm>
              <a:off x="0" y="3666199"/>
              <a:ext cx="12169774" cy="133544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48" name="Rechthoek 47"/>
            <p:cNvSpPr/>
            <p:nvPr userDrawn="1"/>
          </p:nvSpPr>
          <p:spPr>
            <a:xfrm>
              <a:off x="0" y="5380201"/>
              <a:ext cx="12169774" cy="133544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</p:grpSp>
      <p:sp>
        <p:nvSpPr>
          <p:cNvPr id="7" name="Tekstvak 6"/>
          <p:cNvSpPr txBox="1"/>
          <p:nvPr userDrawn="1"/>
        </p:nvSpPr>
        <p:spPr>
          <a:xfrm>
            <a:off x="693962" y="692697"/>
            <a:ext cx="9946827" cy="461665"/>
          </a:xfrm>
          <a:prstGeom prst="rect">
            <a:avLst/>
          </a:prstGeom>
          <a:noFill/>
          <a:effectLst/>
        </p:spPr>
        <p:txBody>
          <a:bodyPr vert="horz" lIns="0" tIns="0" rIns="0" bIns="0" rtlCol="0" anchor="ctr">
            <a:noAutofit/>
          </a:bodyPr>
          <a:lstStyle>
            <a:lvl1pPr defTabSz="9144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None/>
              <a:defRPr cap="all" baseline="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nl-NL" sz="1800" dirty="0">
                <a:solidFill>
                  <a:srgbClr val="0096A5"/>
                </a:solidFill>
                <a:latin typeface="Oswald" panose="02000503000000000000" pitchFamily="2" charset="0"/>
              </a:rPr>
              <a:t>Feedback communicatie</a:t>
            </a:r>
            <a:endParaRPr lang="en-US" sz="1800" dirty="0">
              <a:solidFill>
                <a:srgbClr val="0096A5"/>
              </a:solidFill>
              <a:latin typeface="Oswald" panose="02000503000000000000" pitchFamily="2" charset="0"/>
            </a:endParaRPr>
          </a:p>
        </p:txBody>
      </p:sp>
      <p:sp>
        <p:nvSpPr>
          <p:cNvPr id="43" name="Tijdelijke aanduiding voor tekst 58"/>
          <p:cNvSpPr txBox="1">
            <a:spLocks/>
          </p:cNvSpPr>
          <p:nvPr userDrawn="1"/>
        </p:nvSpPr>
        <p:spPr>
          <a:xfrm>
            <a:off x="1" y="6750000"/>
            <a:ext cx="12192000" cy="108000"/>
          </a:xfrm>
          <a:prstGeom prst="rect">
            <a:avLst/>
          </a:prstGeom>
          <a:solidFill>
            <a:srgbClr val="0096A5"/>
          </a:solidFill>
          <a:effectLst>
            <a:innerShdw blurRad="114300" dist="38100" dir="16200000">
              <a:prstClr val="black">
                <a:alpha val="20000"/>
              </a:prstClr>
            </a:innerShdw>
          </a:effectLst>
        </p:spPr>
        <p:txBody>
          <a:bodyPr vert="horz" lIns="72000" tIns="108000" rIns="72000" bIns="36000" rtlCol="0" anchor="ctr">
            <a:noAutofit/>
          </a:bodyPr>
          <a:lstStyle>
            <a:lvl1pPr marL="180975" indent="-180975" algn="ctr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Courier New" panose="02070309020205020404" pitchFamily="49" charset="0"/>
              <a:buChar char="o"/>
              <a:defRPr lang="nl-NL" sz="2000" kern="1200" cap="all" baseline="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60363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  <a:defRPr lang="nl-NL" sz="1600" kern="120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1338" indent="-180975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-"/>
              <a:defRPr lang="nl-NL" sz="1600" kern="120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lang="nl-NL" sz="1600" b="0" i="0" kern="120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400" b="0" i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80975" indent="-180975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360363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541338" indent="-180975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-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nl-NL" sz="2000" dirty="0"/>
          </a:p>
        </p:txBody>
      </p:sp>
      <p:cxnSp>
        <p:nvCxnSpPr>
          <p:cNvPr id="42" name="Rechte verbindingslijn 41"/>
          <p:cNvCxnSpPr>
            <a:cxnSpLocks/>
          </p:cNvCxnSpPr>
          <p:nvPr userDrawn="1"/>
        </p:nvCxnSpPr>
        <p:spPr>
          <a:xfrm>
            <a:off x="693962" y="1124808"/>
            <a:ext cx="9946827" cy="0"/>
          </a:xfrm>
          <a:prstGeom prst="line">
            <a:avLst/>
          </a:prstGeom>
          <a:ln w="12700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Vrije vorm 308"/>
          <p:cNvSpPr/>
          <p:nvPr userDrawn="1"/>
        </p:nvSpPr>
        <p:spPr>
          <a:xfrm>
            <a:off x="11056395" y="692697"/>
            <a:ext cx="434787" cy="433993"/>
          </a:xfrm>
          <a:custGeom>
            <a:avLst/>
            <a:gdLst>
              <a:gd name="connsiteX0" fmla="*/ 3160837 w 6321674"/>
              <a:gd name="connsiteY0" fmla="*/ 0 h 6321674"/>
              <a:gd name="connsiteX1" fmla="*/ 6321674 w 6321674"/>
              <a:gd name="connsiteY1" fmla="*/ 3160837 h 6321674"/>
              <a:gd name="connsiteX2" fmla="*/ 6073280 w 6321674"/>
              <a:gd name="connsiteY2" fmla="*/ 4391178 h 6321674"/>
              <a:gd name="connsiteX3" fmla="*/ 6050767 w 6321674"/>
              <a:gd name="connsiteY3" fmla="*/ 4437912 h 6321674"/>
              <a:gd name="connsiteX4" fmla="*/ 5808464 w 6321674"/>
              <a:gd name="connsiteY4" fmla="*/ 4437912 h 6321674"/>
              <a:gd name="connsiteX5" fmla="*/ 4886641 w 6321674"/>
              <a:gd name="connsiteY5" fmla="*/ 3516089 h 6321674"/>
              <a:gd name="connsiteX6" fmla="*/ 4886641 w 6321674"/>
              <a:gd name="connsiteY6" fmla="*/ 2976234 h 6321674"/>
              <a:gd name="connsiteX7" fmla="*/ 4861424 w 6321674"/>
              <a:gd name="connsiteY7" fmla="*/ 2811002 h 6321674"/>
              <a:gd name="connsiteX8" fmla="*/ 3160837 w 6321674"/>
              <a:gd name="connsiteY8" fmla="*/ 1424984 h 6321674"/>
              <a:gd name="connsiteX9" fmla="*/ 1759746 w 6321674"/>
              <a:gd name="connsiteY9" fmla="*/ 1424984 h 6321674"/>
              <a:gd name="connsiteX10" fmla="*/ 2750811 w 6321674"/>
              <a:gd name="connsiteY10" fmla="*/ 2416049 h 6321674"/>
              <a:gd name="connsiteX11" fmla="*/ 2828413 w 6321674"/>
              <a:gd name="connsiteY11" fmla="*/ 2373928 h 6321674"/>
              <a:gd name="connsiteX12" fmla="*/ 3160836 w 6321674"/>
              <a:gd name="connsiteY12" fmla="*/ 2306815 h 6321674"/>
              <a:gd name="connsiteX13" fmla="*/ 4014858 w 6321674"/>
              <a:gd name="connsiteY13" fmla="*/ 3160837 h 6321674"/>
              <a:gd name="connsiteX14" fmla="*/ 3947745 w 6321674"/>
              <a:gd name="connsiteY14" fmla="*/ 3493261 h 6321674"/>
              <a:gd name="connsiteX15" fmla="*/ 3905624 w 6321674"/>
              <a:gd name="connsiteY15" fmla="*/ 3570862 h 6321674"/>
              <a:gd name="connsiteX16" fmla="*/ 4978204 w 6321674"/>
              <a:gd name="connsiteY16" fmla="*/ 4651491 h 6321674"/>
              <a:gd name="connsiteX17" fmla="*/ 5564528 w 6321674"/>
              <a:gd name="connsiteY17" fmla="*/ 4886642 h 6321674"/>
              <a:gd name="connsiteX18" fmla="*/ 5807033 w 6321674"/>
              <a:gd name="connsiteY18" fmla="*/ 4886642 h 6321674"/>
              <a:gd name="connsiteX19" fmla="*/ 5781853 w 6321674"/>
              <a:gd name="connsiteY19" fmla="*/ 4928091 h 6321674"/>
              <a:gd name="connsiteX20" fmla="*/ 3160837 w 6321674"/>
              <a:gd name="connsiteY20" fmla="*/ 6321674 h 6321674"/>
              <a:gd name="connsiteX21" fmla="*/ 0 w 6321674"/>
              <a:gd name="connsiteY21" fmla="*/ 3160837 h 6321674"/>
              <a:gd name="connsiteX22" fmla="*/ 248395 w 6321674"/>
              <a:gd name="connsiteY22" fmla="*/ 1930497 h 6321674"/>
              <a:gd name="connsiteX23" fmla="*/ 278958 w 6321674"/>
              <a:gd name="connsiteY23" fmla="*/ 1867050 h 6321674"/>
              <a:gd name="connsiteX24" fmla="*/ 523257 w 6321674"/>
              <a:gd name="connsiteY24" fmla="*/ 1867050 h 6321674"/>
              <a:gd name="connsiteX25" fmla="*/ 1445080 w 6321674"/>
              <a:gd name="connsiteY25" fmla="*/ 2788873 h 6321674"/>
              <a:gd name="connsiteX26" fmla="*/ 1445080 w 6321674"/>
              <a:gd name="connsiteY26" fmla="*/ 3411271 h 6321674"/>
              <a:gd name="connsiteX27" fmla="*/ 1460251 w 6321674"/>
              <a:gd name="connsiteY27" fmla="*/ 3510672 h 6321674"/>
              <a:gd name="connsiteX28" fmla="*/ 3160837 w 6321674"/>
              <a:gd name="connsiteY28" fmla="*/ 4896690 h 6321674"/>
              <a:gd name="connsiteX29" fmla="*/ 4561928 w 6321674"/>
              <a:gd name="connsiteY29" fmla="*/ 4896690 h 6321674"/>
              <a:gd name="connsiteX30" fmla="*/ 3570862 w 6321674"/>
              <a:gd name="connsiteY30" fmla="*/ 3905624 h 6321674"/>
              <a:gd name="connsiteX31" fmla="*/ 3493260 w 6321674"/>
              <a:gd name="connsiteY31" fmla="*/ 3947745 h 6321674"/>
              <a:gd name="connsiteX32" fmla="*/ 3160836 w 6321674"/>
              <a:gd name="connsiteY32" fmla="*/ 4014859 h 6321674"/>
              <a:gd name="connsiteX33" fmla="*/ 2306814 w 6321674"/>
              <a:gd name="connsiteY33" fmla="*/ 3160837 h 6321674"/>
              <a:gd name="connsiteX34" fmla="*/ 2373928 w 6321674"/>
              <a:gd name="connsiteY34" fmla="*/ 2828413 h 6321674"/>
              <a:gd name="connsiteX35" fmla="*/ 2416050 w 6321674"/>
              <a:gd name="connsiteY35" fmla="*/ 2750811 h 6321674"/>
              <a:gd name="connsiteX36" fmla="*/ 1433758 w 6321674"/>
              <a:gd name="connsiteY36" fmla="*/ 1759384 h 6321674"/>
              <a:gd name="connsiteX37" fmla="*/ 731545 w 6321674"/>
              <a:gd name="connsiteY37" fmla="*/ 1403612 h 6321674"/>
              <a:gd name="connsiteX38" fmla="*/ 533729 w 6321674"/>
              <a:gd name="connsiteY38" fmla="*/ 1403612 h 6321674"/>
              <a:gd name="connsiteX39" fmla="*/ 539822 w 6321674"/>
              <a:gd name="connsiteY39" fmla="*/ 1393583 h 6321674"/>
              <a:gd name="connsiteX40" fmla="*/ 3160837 w 6321674"/>
              <a:gd name="connsiteY40" fmla="*/ 0 h 6321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6321674" h="6321674">
                <a:moveTo>
                  <a:pt x="3160837" y="0"/>
                </a:moveTo>
                <a:cubicBezTo>
                  <a:pt x="4906519" y="0"/>
                  <a:pt x="6321674" y="1415155"/>
                  <a:pt x="6321674" y="3160837"/>
                </a:cubicBezTo>
                <a:cubicBezTo>
                  <a:pt x="6321674" y="3597258"/>
                  <a:pt x="6233227" y="4013020"/>
                  <a:pt x="6073280" y="4391178"/>
                </a:cubicBezTo>
                <a:lnTo>
                  <a:pt x="6050767" y="4437912"/>
                </a:lnTo>
                <a:lnTo>
                  <a:pt x="5808464" y="4437912"/>
                </a:lnTo>
                <a:cubicBezTo>
                  <a:pt x="5299355" y="4437912"/>
                  <a:pt x="4886641" y="4025198"/>
                  <a:pt x="4886641" y="3516089"/>
                </a:cubicBezTo>
                <a:lnTo>
                  <a:pt x="4886641" y="2976234"/>
                </a:lnTo>
                <a:lnTo>
                  <a:pt x="4861424" y="2811002"/>
                </a:lnTo>
                <a:cubicBezTo>
                  <a:pt x="4699562" y="2020003"/>
                  <a:pt x="3999687" y="1424984"/>
                  <a:pt x="3160837" y="1424984"/>
                </a:cubicBezTo>
                <a:lnTo>
                  <a:pt x="1759746" y="1424984"/>
                </a:lnTo>
                <a:lnTo>
                  <a:pt x="2750811" y="2416049"/>
                </a:lnTo>
                <a:lnTo>
                  <a:pt x="2828413" y="2373928"/>
                </a:lnTo>
                <a:cubicBezTo>
                  <a:pt x="2930586" y="2330712"/>
                  <a:pt x="3042921" y="2306815"/>
                  <a:pt x="3160836" y="2306815"/>
                </a:cubicBezTo>
                <a:cubicBezTo>
                  <a:pt x="3632499" y="2306815"/>
                  <a:pt x="4014858" y="2689174"/>
                  <a:pt x="4014858" y="3160837"/>
                </a:cubicBezTo>
                <a:cubicBezTo>
                  <a:pt x="4014858" y="3278753"/>
                  <a:pt x="3990961" y="3391087"/>
                  <a:pt x="3947745" y="3493261"/>
                </a:cubicBezTo>
                <a:lnTo>
                  <a:pt x="3905624" y="3570862"/>
                </a:lnTo>
                <a:lnTo>
                  <a:pt x="4978204" y="4651491"/>
                </a:lnTo>
                <a:cubicBezTo>
                  <a:pt x="5125286" y="4798573"/>
                  <a:pt x="5340089" y="4886642"/>
                  <a:pt x="5564528" y="4886642"/>
                </a:cubicBezTo>
                <a:lnTo>
                  <a:pt x="5807033" y="4886642"/>
                </a:lnTo>
                <a:lnTo>
                  <a:pt x="5781853" y="4928091"/>
                </a:lnTo>
                <a:cubicBezTo>
                  <a:pt x="5213828" y="5768879"/>
                  <a:pt x="4251889" y="6321674"/>
                  <a:pt x="3160837" y="6321674"/>
                </a:cubicBezTo>
                <a:cubicBezTo>
                  <a:pt x="1415155" y="6321674"/>
                  <a:pt x="0" y="4906519"/>
                  <a:pt x="0" y="3160837"/>
                </a:cubicBezTo>
                <a:cubicBezTo>
                  <a:pt x="0" y="2724417"/>
                  <a:pt x="88448" y="2308654"/>
                  <a:pt x="248395" y="1930497"/>
                </a:cubicBezTo>
                <a:lnTo>
                  <a:pt x="278958" y="1867050"/>
                </a:lnTo>
                <a:lnTo>
                  <a:pt x="523257" y="1867050"/>
                </a:lnTo>
                <a:cubicBezTo>
                  <a:pt x="1032366" y="1867050"/>
                  <a:pt x="1445080" y="2279764"/>
                  <a:pt x="1445080" y="2788873"/>
                </a:cubicBezTo>
                <a:lnTo>
                  <a:pt x="1445080" y="3411271"/>
                </a:lnTo>
                <a:lnTo>
                  <a:pt x="1460251" y="3510672"/>
                </a:lnTo>
                <a:cubicBezTo>
                  <a:pt x="1622113" y="4301671"/>
                  <a:pt x="2321988" y="4896690"/>
                  <a:pt x="3160837" y="4896690"/>
                </a:cubicBezTo>
                <a:lnTo>
                  <a:pt x="4561928" y="4896690"/>
                </a:lnTo>
                <a:lnTo>
                  <a:pt x="3570862" y="3905624"/>
                </a:lnTo>
                <a:lnTo>
                  <a:pt x="3493260" y="3947745"/>
                </a:lnTo>
                <a:cubicBezTo>
                  <a:pt x="3391086" y="3990961"/>
                  <a:pt x="3278752" y="4014859"/>
                  <a:pt x="3160836" y="4014859"/>
                </a:cubicBezTo>
                <a:cubicBezTo>
                  <a:pt x="2689173" y="4014859"/>
                  <a:pt x="2306814" y="3632500"/>
                  <a:pt x="2306814" y="3160837"/>
                </a:cubicBezTo>
                <a:cubicBezTo>
                  <a:pt x="2306814" y="3042921"/>
                  <a:pt x="2330712" y="2930587"/>
                  <a:pt x="2373928" y="2828413"/>
                </a:cubicBezTo>
                <a:lnTo>
                  <a:pt x="2416050" y="2750811"/>
                </a:lnTo>
                <a:lnTo>
                  <a:pt x="1433758" y="1759384"/>
                </a:lnTo>
                <a:cubicBezTo>
                  <a:pt x="1244033" y="1545756"/>
                  <a:pt x="1012094" y="1403612"/>
                  <a:pt x="731545" y="1403612"/>
                </a:cubicBezTo>
                <a:lnTo>
                  <a:pt x="533729" y="1403612"/>
                </a:lnTo>
                <a:lnTo>
                  <a:pt x="539822" y="1393583"/>
                </a:lnTo>
                <a:cubicBezTo>
                  <a:pt x="1107847" y="552795"/>
                  <a:pt x="2069786" y="0"/>
                  <a:pt x="3160837" y="0"/>
                </a:cubicBezTo>
                <a:close/>
              </a:path>
            </a:pathLst>
          </a:custGeom>
          <a:solidFill>
            <a:srgbClr val="0096A5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400"/>
            <a:endParaRPr lang="nl-NL" sz="1800">
              <a:solidFill>
                <a:prstClr val="black"/>
              </a:solidFill>
            </a:endParaRPr>
          </a:p>
        </p:txBody>
      </p:sp>
      <p:grpSp>
        <p:nvGrpSpPr>
          <p:cNvPr id="403" name="Groep 402">
            <a:extLst>
              <a:ext uri="{FF2B5EF4-FFF2-40B4-BE49-F238E27FC236}">
                <a16:creationId xmlns:a16="http://schemas.microsoft.com/office/drawing/2014/main" id="{69D30B7E-F73F-44B4-B12B-8E61FCE5BDDD}"/>
              </a:ext>
            </a:extLst>
          </p:cNvPr>
          <p:cNvGrpSpPr/>
          <p:nvPr userDrawn="1"/>
        </p:nvGrpSpPr>
        <p:grpSpPr>
          <a:xfrm>
            <a:off x="692161" y="5949305"/>
            <a:ext cx="1400543" cy="192945"/>
            <a:chOff x="1036646" y="2904284"/>
            <a:chExt cx="7490265" cy="1033776"/>
          </a:xfrm>
        </p:grpSpPr>
        <p:pic>
          <p:nvPicPr>
            <p:cNvPr id="402" name="Afbeelding 401">
              <a:extLst>
                <a:ext uri="{FF2B5EF4-FFF2-40B4-BE49-F238E27FC236}">
                  <a16:creationId xmlns:a16="http://schemas.microsoft.com/office/drawing/2014/main" id="{B497982B-EEF0-4EED-A600-D5A304482E4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17671"/>
            <a:stretch/>
          </p:blipFill>
          <p:spPr>
            <a:xfrm>
              <a:off x="2308088" y="2919940"/>
              <a:ext cx="6218823" cy="1018120"/>
            </a:xfrm>
            <a:prstGeom prst="rect">
              <a:avLst/>
            </a:prstGeom>
          </p:spPr>
        </p:pic>
        <p:pic>
          <p:nvPicPr>
            <p:cNvPr id="404" name="Afbeelding 403">
              <a:extLst>
                <a:ext uri="{FF2B5EF4-FFF2-40B4-BE49-F238E27FC236}">
                  <a16:creationId xmlns:a16="http://schemas.microsoft.com/office/drawing/2014/main" id="{27F841EA-6D3C-4742-A7A0-11E93086A02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86552" r="-279"/>
            <a:stretch/>
          </p:blipFill>
          <p:spPr>
            <a:xfrm>
              <a:off x="1036646" y="2904284"/>
              <a:ext cx="1052931" cy="1033776"/>
            </a:xfrm>
            <a:prstGeom prst="rect">
              <a:avLst/>
            </a:prstGeom>
          </p:spPr>
        </p:pic>
      </p:grpSp>
      <p:grpSp>
        <p:nvGrpSpPr>
          <p:cNvPr id="18" name="Groep 17"/>
          <p:cNvGrpSpPr/>
          <p:nvPr/>
        </p:nvGrpSpPr>
        <p:grpSpPr>
          <a:xfrm>
            <a:off x="696791" y="2145262"/>
            <a:ext cx="9936052" cy="1643724"/>
            <a:chOff x="607174" y="2060848"/>
            <a:chExt cx="9917939" cy="1643724"/>
          </a:xfrm>
        </p:grpSpPr>
        <p:sp>
          <p:nvSpPr>
            <p:cNvPr id="23" name="Tekstvak 22"/>
            <p:cNvSpPr txBox="1"/>
            <p:nvPr/>
          </p:nvSpPr>
          <p:spPr>
            <a:xfrm>
              <a:off x="1020057" y="2060849"/>
              <a:ext cx="4824536" cy="265432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r>
                <a:rPr lang="nl-NL" sz="1000" dirty="0">
                  <a:solidFill>
                    <a:srgbClr val="44546A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Ga naar de tab </a:t>
              </a:r>
              <a:r>
                <a:rPr lang="nl-NL" sz="1000" b="1" dirty="0">
                  <a:solidFill>
                    <a:srgbClr val="44546A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‘Invoegen’.</a:t>
              </a:r>
            </a:p>
          </p:txBody>
        </p:sp>
        <p:sp>
          <p:nvSpPr>
            <p:cNvPr id="24" name="Ovaal 23"/>
            <p:cNvSpPr/>
            <p:nvPr/>
          </p:nvSpPr>
          <p:spPr>
            <a:xfrm>
              <a:off x="607174" y="2060848"/>
              <a:ext cx="288032" cy="288032"/>
            </a:xfrm>
            <a:prstGeom prst="ellipse">
              <a:avLst/>
            </a:prstGeom>
            <a:solidFill>
              <a:srgbClr val="4454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000" b="1" cap="all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5" name="Tekstvak 24"/>
            <p:cNvSpPr txBox="1"/>
            <p:nvPr/>
          </p:nvSpPr>
          <p:spPr>
            <a:xfrm>
              <a:off x="1020057" y="2483279"/>
              <a:ext cx="4824536" cy="288032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r>
                <a:rPr lang="nl-NL" sz="1000" dirty="0">
                  <a:solidFill>
                    <a:srgbClr val="44546A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Klik op de knop </a:t>
              </a:r>
              <a:r>
                <a:rPr lang="nl-NL" sz="1000" b="1" dirty="0">
                  <a:solidFill>
                    <a:srgbClr val="44546A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‘Opmerking’.</a:t>
              </a:r>
            </a:p>
          </p:txBody>
        </p:sp>
        <p:sp>
          <p:nvSpPr>
            <p:cNvPr id="26" name="Ovaal 25"/>
            <p:cNvSpPr/>
            <p:nvPr/>
          </p:nvSpPr>
          <p:spPr>
            <a:xfrm>
              <a:off x="607174" y="2488475"/>
              <a:ext cx="288032" cy="288032"/>
            </a:xfrm>
            <a:prstGeom prst="ellipse">
              <a:avLst/>
            </a:prstGeom>
            <a:solidFill>
              <a:srgbClr val="4454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000" b="1" cap="all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7" name="Tekstvak 26"/>
            <p:cNvSpPr txBox="1"/>
            <p:nvPr/>
          </p:nvSpPr>
          <p:spPr>
            <a:xfrm>
              <a:off x="1020057" y="2931615"/>
              <a:ext cx="9505056" cy="288032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r>
                <a:rPr lang="nl-NL" sz="1000" dirty="0">
                  <a:solidFill>
                    <a:srgbClr val="44546A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Er verschijnt nu een klein spreekwolkje op de slide en het venster voor opmerkingen opent zich aan de zijkant.</a:t>
              </a:r>
            </a:p>
            <a:p>
              <a:r>
                <a:rPr lang="nl-NL" sz="1000" b="1" dirty="0">
                  <a:solidFill>
                    <a:srgbClr val="44546A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Typ uw feedback in het tekst vak in het venster voor opmerkingen.</a:t>
              </a:r>
            </a:p>
          </p:txBody>
        </p:sp>
        <p:sp>
          <p:nvSpPr>
            <p:cNvPr id="28" name="Ovaal 27"/>
            <p:cNvSpPr/>
            <p:nvPr/>
          </p:nvSpPr>
          <p:spPr>
            <a:xfrm>
              <a:off x="607174" y="2916080"/>
              <a:ext cx="288032" cy="288032"/>
            </a:xfrm>
            <a:prstGeom prst="ellipse">
              <a:avLst/>
            </a:prstGeom>
            <a:solidFill>
              <a:srgbClr val="4454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000" b="1" cap="all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9" name="Tekstvak 28"/>
            <p:cNvSpPr txBox="1"/>
            <p:nvPr/>
          </p:nvSpPr>
          <p:spPr>
            <a:xfrm>
              <a:off x="1020057" y="3416540"/>
              <a:ext cx="7293656" cy="288032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r>
                <a:rPr lang="nl-NL" sz="1000" dirty="0">
                  <a:solidFill>
                    <a:srgbClr val="44546A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Wanneer u dit gedaan heeft, kunt u het spreekwolkje op de juiste plaats op de dia slepen. </a:t>
              </a:r>
              <a:br>
                <a:rPr lang="nl-NL" sz="1000" dirty="0">
                  <a:solidFill>
                    <a:srgbClr val="44546A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lang="nl-NL" sz="1000" b="1" dirty="0">
                  <a:solidFill>
                    <a:srgbClr val="44546A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Zo is het voor ons duidelijk op welk deel van de content, op de dia, uw feedback betrekking heeft.</a:t>
              </a:r>
            </a:p>
          </p:txBody>
        </p:sp>
        <p:sp>
          <p:nvSpPr>
            <p:cNvPr id="30" name="Ovaal 29"/>
            <p:cNvSpPr/>
            <p:nvPr/>
          </p:nvSpPr>
          <p:spPr>
            <a:xfrm>
              <a:off x="607174" y="3416540"/>
              <a:ext cx="288032" cy="288032"/>
            </a:xfrm>
            <a:prstGeom prst="ellipse">
              <a:avLst/>
            </a:prstGeom>
            <a:solidFill>
              <a:srgbClr val="4454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000" b="1" cap="all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4</a:t>
              </a:r>
            </a:p>
          </p:txBody>
        </p:sp>
      </p:grpSp>
      <p:grpSp>
        <p:nvGrpSpPr>
          <p:cNvPr id="408" name="Groep 407">
            <a:extLst>
              <a:ext uri="{FF2B5EF4-FFF2-40B4-BE49-F238E27FC236}">
                <a16:creationId xmlns:a16="http://schemas.microsoft.com/office/drawing/2014/main" id="{2839EE6B-726A-4CD4-AD8B-4D2302501856}"/>
              </a:ext>
            </a:extLst>
          </p:cNvPr>
          <p:cNvGrpSpPr/>
          <p:nvPr userDrawn="1"/>
        </p:nvGrpSpPr>
        <p:grpSpPr>
          <a:xfrm>
            <a:off x="3298927" y="2129046"/>
            <a:ext cx="1851343" cy="271848"/>
            <a:chOff x="5322164" y="2129046"/>
            <a:chExt cx="1847968" cy="271848"/>
          </a:xfrm>
        </p:grpSpPr>
        <p:sp>
          <p:nvSpPr>
            <p:cNvPr id="405" name="Rechthoek 404">
              <a:extLst>
                <a:ext uri="{FF2B5EF4-FFF2-40B4-BE49-F238E27FC236}">
                  <a16:creationId xmlns:a16="http://schemas.microsoft.com/office/drawing/2014/main" id="{C926F105-177F-4015-BCA2-069B5D30A3D4}"/>
                </a:ext>
              </a:extLst>
            </p:cNvPr>
            <p:cNvSpPr/>
            <p:nvPr userDrawn="1"/>
          </p:nvSpPr>
          <p:spPr>
            <a:xfrm>
              <a:off x="5322164" y="2132856"/>
              <a:ext cx="1840407" cy="26653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D2D2D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dirty="0">
                <a:solidFill>
                  <a:schemeClr val="tx1"/>
                </a:solidFill>
                <a:latin typeface="Open Sans" panose="020B0606030504020204"/>
                <a:cs typeface="Calibri" panose="020F0502020204030204" pitchFamily="34" charset="0"/>
              </a:endParaRPr>
            </a:p>
          </p:txBody>
        </p:sp>
        <p:sp>
          <p:nvSpPr>
            <p:cNvPr id="407" name="Rechthoek 406">
              <a:extLst>
                <a:ext uri="{FF2B5EF4-FFF2-40B4-BE49-F238E27FC236}">
                  <a16:creationId xmlns:a16="http://schemas.microsoft.com/office/drawing/2014/main" id="{5F5E6EC0-4DAE-4670-896E-36698E046AA5}"/>
                </a:ext>
              </a:extLst>
            </p:cNvPr>
            <p:cNvSpPr/>
            <p:nvPr userDrawn="1"/>
          </p:nvSpPr>
          <p:spPr>
            <a:xfrm>
              <a:off x="5806828" y="2129046"/>
              <a:ext cx="709557" cy="27184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2D2D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dirty="0">
                <a:solidFill>
                  <a:schemeClr val="tx1"/>
                </a:solidFill>
                <a:latin typeface="Open Sans" panose="020B0606030504020204"/>
                <a:cs typeface="Calibri" panose="020F0502020204030204" pitchFamily="34" charset="0"/>
              </a:endParaRPr>
            </a:p>
          </p:txBody>
        </p:sp>
        <p:sp>
          <p:nvSpPr>
            <p:cNvPr id="406" name="Tekstvak 405">
              <a:extLst>
                <a:ext uri="{FF2B5EF4-FFF2-40B4-BE49-F238E27FC236}">
                  <a16:creationId xmlns:a16="http://schemas.microsoft.com/office/drawing/2014/main" id="{A7748BFD-B338-4B2D-828A-990A1BB80D25}"/>
                </a:ext>
              </a:extLst>
            </p:cNvPr>
            <p:cNvSpPr txBox="1"/>
            <p:nvPr userDrawn="1"/>
          </p:nvSpPr>
          <p:spPr>
            <a:xfrm>
              <a:off x="5347987" y="2146063"/>
              <a:ext cx="436080" cy="2308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900" dirty="0">
                  <a:solidFill>
                    <a:srgbClr val="000000"/>
                  </a:solidFill>
                  <a:latin typeface="Open Sans" panose="020B0606030504020204"/>
                  <a:cs typeface="Calibri" panose="020F0502020204030204" pitchFamily="34" charset="0"/>
                </a:rPr>
                <a:t>Start</a:t>
              </a:r>
            </a:p>
          </p:txBody>
        </p:sp>
        <p:sp>
          <p:nvSpPr>
            <p:cNvPr id="409" name="Tekstvak 408">
              <a:extLst>
                <a:ext uri="{FF2B5EF4-FFF2-40B4-BE49-F238E27FC236}">
                  <a16:creationId xmlns:a16="http://schemas.microsoft.com/office/drawing/2014/main" id="{C45D582D-2410-48E2-88EE-56564B10102A}"/>
                </a:ext>
              </a:extLst>
            </p:cNvPr>
            <p:cNvSpPr txBox="1"/>
            <p:nvPr userDrawn="1"/>
          </p:nvSpPr>
          <p:spPr>
            <a:xfrm>
              <a:off x="6525314" y="2146063"/>
              <a:ext cx="644818" cy="2308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900" dirty="0">
                  <a:solidFill>
                    <a:srgbClr val="000000"/>
                  </a:solidFill>
                  <a:latin typeface="Open Sans" panose="020B0606030504020204"/>
                  <a:cs typeface="Calibri" panose="020F0502020204030204" pitchFamily="34" charset="0"/>
                </a:rPr>
                <a:t>Tekenen</a:t>
              </a:r>
            </a:p>
          </p:txBody>
        </p:sp>
        <p:sp>
          <p:nvSpPr>
            <p:cNvPr id="410" name="Tekstvak 409">
              <a:extLst>
                <a:ext uri="{FF2B5EF4-FFF2-40B4-BE49-F238E27FC236}">
                  <a16:creationId xmlns:a16="http://schemas.microsoft.com/office/drawing/2014/main" id="{3E79EEBF-6F5B-4A9E-83B2-3E525932BEB5}"/>
                </a:ext>
              </a:extLst>
            </p:cNvPr>
            <p:cNvSpPr txBox="1"/>
            <p:nvPr userDrawn="1"/>
          </p:nvSpPr>
          <p:spPr>
            <a:xfrm>
              <a:off x="5800972" y="2146063"/>
              <a:ext cx="709300" cy="2308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900" dirty="0">
                  <a:solidFill>
                    <a:srgbClr val="D1847A"/>
                  </a:solidFill>
                  <a:latin typeface="Open Sans" panose="020B0606030504020204"/>
                  <a:cs typeface="Calibri" panose="020F0502020204030204" pitchFamily="34" charset="0"/>
                </a:rPr>
                <a:t>Invoegen</a:t>
              </a:r>
            </a:p>
          </p:txBody>
        </p:sp>
      </p:grpSp>
      <p:grpSp>
        <p:nvGrpSpPr>
          <p:cNvPr id="418" name="Groep 417">
            <a:extLst>
              <a:ext uri="{FF2B5EF4-FFF2-40B4-BE49-F238E27FC236}">
                <a16:creationId xmlns:a16="http://schemas.microsoft.com/office/drawing/2014/main" id="{45C2F8DF-16BE-4660-B89E-12D7CD00FEC2}"/>
              </a:ext>
            </a:extLst>
          </p:cNvPr>
          <p:cNvGrpSpPr/>
          <p:nvPr userDrawn="1"/>
        </p:nvGrpSpPr>
        <p:grpSpPr>
          <a:xfrm>
            <a:off x="3249989" y="2514351"/>
            <a:ext cx="528621" cy="370723"/>
            <a:chOff x="3942023" y="2514350"/>
            <a:chExt cx="527657" cy="370723"/>
          </a:xfrm>
        </p:grpSpPr>
        <p:sp>
          <p:nvSpPr>
            <p:cNvPr id="413" name="Rechthoek 412">
              <a:extLst>
                <a:ext uri="{FF2B5EF4-FFF2-40B4-BE49-F238E27FC236}">
                  <a16:creationId xmlns:a16="http://schemas.microsoft.com/office/drawing/2014/main" id="{8D909782-BA50-44E4-8171-936CC5DDD620}"/>
                </a:ext>
              </a:extLst>
            </p:cNvPr>
            <p:cNvSpPr/>
            <p:nvPr userDrawn="1"/>
          </p:nvSpPr>
          <p:spPr>
            <a:xfrm>
              <a:off x="3989826" y="2514350"/>
              <a:ext cx="432050" cy="370723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D2D2D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dirty="0">
                <a:solidFill>
                  <a:schemeClr val="tx1"/>
                </a:solidFill>
                <a:latin typeface="Open Sans" panose="020B0606030504020204"/>
                <a:cs typeface="Calibri" panose="020F0502020204030204" pitchFamily="34" charset="0"/>
              </a:endParaRPr>
            </a:p>
          </p:txBody>
        </p:sp>
        <p:grpSp>
          <p:nvGrpSpPr>
            <p:cNvPr id="415" name="Groep 414">
              <a:extLst>
                <a:ext uri="{FF2B5EF4-FFF2-40B4-BE49-F238E27FC236}">
                  <a16:creationId xmlns:a16="http://schemas.microsoft.com/office/drawing/2014/main" id="{893B14DA-DAEC-4B47-8C73-73FABB0854DE}"/>
                </a:ext>
              </a:extLst>
            </p:cNvPr>
            <p:cNvGrpSpPr/>
            <p:nvPr userDrawn="1"/>
          </p:nvGrpSpPr>
          <p:grpSpPr>
            <a:xfrm>
              <a:off x="4081684" y="2524728"/>
              <a:ext cx="192543" cy="141662"/>
              <a:chOff x="4081684" y="2524728"/>
              <a:chExt cx="192543" cy="141662"/>
            </a:xfrm>
          </p:grpSpPr>
          <p:sp>
            <p:nvSpPr>
              <p:cNvPr id="411" name="Tekstballon: rechthoek met afgeronde hoeken 410">
                <a:extLst>
                  <a:ext uri="{FF2B5EF4-FFF2-40B4-BE49-F238E27FC236}">
                    <a16:creationId xmlns:a16="http://schemas.microsoft.com/office/drawing/2014/main" id="{9C0852C4-5D20-4EFF-BF48-90716C56F420}"/>
                  </a:ext>
                </a:extLst>
              </p:cNvPr>
              <p:cNvSpPr/>
              <p:nvPr userDrawn="1"/>
            </p:nvSpPr>
            <p:spPr>
              <a:xfrm>
                <a:off x="4123044" y="2565570"/>
                <a:ext cx="151183" cy="100820"/>
              </a:xfrm>
              <a:prstGeom prst="wedgeRoundRectCallout">
                <a:avLst>
                  <a:gd name="adj1" fmla="val -26274"/>
                  <a:gd name="adj2" fmla="val 88043"/>
                  <a:gd name="adj3" fmla="val 16667"/>
                </a:avLst>
              </a:prstGeom>
              <a:solidFill>
                <a:srgbClr val="F0F0F0"/>
              </a:solidFill>
              <a:ln w="12700">
                <a:solidFill>
                  <a:srgbClr val="B7B4B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dirty="0">
                  <a:solidFill>
                    <a:schemeClr val="tx1"/>
                  </a:solidFill>
                  <a:latin typeface="Open Sans" panose="020B0606030504020204"/>
                  <a:cs typeface="Calibri" panose="020F0502020204030204" pitchFamily="34" charset="0"/>
                </a:endParaRPr>
              </a:p>
            </p:txBody>
          </p:sp>
          <p:sp>
            <p:nvSpPr>
              <p:cNvPr id="414" name="Plusteken 413">
                <a:extLst>
                  <a:ext uri="{FF2B5EF4-FFF2-40B4-BE49-F238E27FC236}">
                    <a16:creationId xmlns:a16="http://schemas.microsoft.com/office/drawing/2014/main" id="{B27E22FF-2B1F-4539-A56E-21753341E83E}"/>
                  </a:ext>
                </a:extLst>
              </p:cNvPr>
              <p:cNvSpPr/>
              <p:nvPr userDrawn="1"/>
            </p:nvSpPr>
            <p:spPr>
              <a:xfrm>
                <a:off x="4081684" y="2524728"/>
                <a:ext cx="95723" cy="95723"/>
              </a:xfrm>
              <a:prstGeom prst="mathPlus">
                <a:avLst>
                  <a:gd name="adj1" fmla="val 31038"/>
                </a:avLst>
              </a:prstGeom>
              <a:solidFill>
                <a:srgbClr val="6EA693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dirty="0">
                  <a:solidFill>
                    <a:schemeClr val="tx1"/>
                  </a:solidFill>
                  <a:latin typeface="Open Sans" panose="020B0606030504020204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417" name="Tekstvak 416">
              <a:extLst>
                <a:ext uri="{FF2B5EF4-FFF2-40B4-BE49-F238E27FC236}">
                  <a16:creationId xmlns:a16="http://schemas.microsoft.com/office/drawing/2014/main" id="{916361CE-5BC4-41EC-B4AF-55785415B347}"/>
                </a:ext>
              </a:extLst>
            </p:cNvPr>
            <p:cNvSpPr txBox="1"/>
            <p:nvPr userDrawn="1"/>
          </p:nvSpPr>
          <p:spPr>
            <a:xfrm>
              <a:off x="3942023" y="2689333"/>
              <a:ext cx="527657" cy="1692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500" dirty="0">
                  <a:solidFill>
                    <a:srgbClr val="000000"/>
                  </a:solidFill>
                  <a:latin typeface="Open Sans" panose="020B0606030504020204"/>
                  <a:cs typeface="Calibri" panose="020F0502020204030204" pitchFamily="34" charset="0"/>
                </a:rPr>
                <a:t>Opmerking</a:t>
              </a:r>
            </a:p>
          </p:txBody>
        </p:sp>
      </p:grpSp>
      <p:grpSp>
        <p:nvGrpSpPr>
          <p:cNvPr id="1027" name="Groep 1026">
            <a:extLst>
              <a:ext uri="{FF2B5EF4-FFF2-40B4-BE49-F238E27FC236}">
                <a16:creationId xmlns:a16="http://schemas.microsoft.com/office/drawing/2014/main" id="{76480C60-38AA-44EB-A025-BB748A8B2350}"/>
              </a:ext>
            </a:extLst>
          </p:cNvPr>
          <p:cNvGrpSpPr/>
          <p:nvPr userDrawn="1"/>
        </p:nvGrpSpPr>
        <p:grpSpPr>
          <a:xfrm>
            <a:off x="7484154" y="2529790"/>
            <a:ext cx="2196132" cy="884227"/>
            <a:chOff x="8282157" y="2457651"/>
            <a:chExt cx="2192129" cy="884227"/>
          </a:xfrm>
        </p:grpSpPr>
        <p:sp>
          <p:nvSpPr>
            <p:cNvPr id="421" name="Rechthoek 420">
              <a:extLst>
                <a:ext uri="{FF2B5EF4-FFF2-40B4-BE49-F238E27FC236}">
                  <a16:creationId xmlns:a16="http://schemas.microsoft.com/office/drawing/2014/main" id="{0EFD3CCF-2629-4239-A200-686CB8069E68}"/>
                </a:ext>
              </a:extLst>
            </p:cNvPr>
            <p:cNvSpPr/>
            <p:nvPr userDrawn="1"/>
          </p:nvSpPr>
          <p:spPr>
            <a:xfrm>
              <a:off x="8329962" y="2457651"/>
              <a:ext cx="2144324" cy="884227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D2D2D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dirty="0">
                <a:solidFill>
                  <a:schemeClr val="tx1"/>
                </a:solidFill>
                <a:latin typeface="Open Sans" panose="020B0606030504020204"/>
                <a:cs typeface="Calibri" panose="020F0502020204030204" pitchFamily="34" charset="0"/>
              </a:endParaRPr>
            </a:p>
          </p:txBody>
        </p:sp>
        <p:sp>
          <p:nvSpPr>
            <p:cNvPr id="422" name="Tekstvak 421">
              <a:extLst>
                <a:ext uri="{FF2B5EF4-FFF2-40B4-BE49-F238E27FC236}">
                  <a16:creationId xmlns:a16="http://schemas.microsoft.com/office/drawing/2014/main" id="{A059F493-0F36-460E-9A61-7F5D679A7A2C}"/>
                </a:ext>
              </a:extLst>
            </p:cNvPr>
            <p:cNvSpPr txBox="1"/>
            <p:nvPr userDrawn="1"/>
          </p:nvSpPr>
          <p:spPr>
            <a:xfrm>
              <a:off x="8282157" y="2467972"/>
              <a:ext cx="899073" cy="2154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800" dirty="0">
                  <a:solidFill>
                    <a:srgbClr val="D1847A"/>
                  </a:solidFill>
                  <a:latin typeface="Open Sans" panose="020B0606030504020204"/>
                  <a:cs typeface="Calibri" panose="020F0502020204030204" pitchFamily="34" charset="0"/>
                </a:rPr>
                <a:t>Opmerkingen</a:t>
              </a:r>
            </a:p>
          </p:txBody>
        </p:sp>
        <p:grpSp>
          <p:nvGrpSpPr>
            <p:cNvPr id="428" name="Groep 427">
              <a:extLst>
                <a:ext uri="{FF2B5EF4-FFF2-40B4-BE49-F238E27FC236}">
                  <a16:creationId xmlns:a16="http://schemas.microsoft.com/office/drawing/2014/main" id="{FDD7E08D-F99F-4C1D-BEB3-BD5647738B06}"/>
                </a:ext>
              </a:extLst>
            </p:cNvPr>
            <p:cNvGrpSpPr/>
            <p:nvPr userDrawn="1"/>
          </p:nvGrpSpPr>
          <p:grpSpPr>
            <a:xfrm>
              <a:off x="8481060" y="2709622"/>
              <a:ext cx="421935" cy="125018"/>
              <a:chOff x="8481060" y="2709622"/>
              <a:chExt cx="421935" cy="125018"/>
            </a:xfrm>
          </p:grpSpPr>
          <p:sp>
            <p:nvSpPr>
              <p:cNvPr id="424" name="Rechthoek 423">
                <a:extLst>
                  <a:ext uri="{FF2B5EF4-FFF2-40B4-BE49-F238E27FC236}">
                    <a16:creationId xmlns:a16="http://schemas.microsoft.com/office/drawing/2014/main" id="{6D5F115D-ED0D-4BCC-BEC6-ECA74E15A5CB}"/>
                  </a:ext>
                </a:extLst>
              </p:cNvPr>
              <p:cNvSpPr/>
              <p:nvPr userDrawn="1"/>
            </p:nvSpPr>
            <p:spPr>
              <a:xfrm>
                <a:off x="8481060" y="2710544"/>
                <a:ext cx="401683" cy="124096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rgbClr val="D2D2D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dirty="0">
                  <a:solidFill>
                    <a:schemeClr val="tx1"/>
                  </a:solidFill>
                  <a:latin typeface="Open Sans" panose="020B0606030504020204"/>
                  <a:cs typeface="Calibri" panose="020F0502020204030204" pitchFamily="34" charset="0"/>
                </a:endParaRPr>
              </a:p>
            </p:txBody>
          </p:sp>
          <p:sp>
            <p:nvSpPr>
              <p:cNvPr id="425" name="Tekstvak 424">
                <a:extLst>
                  <a:ext uri="{FF2B5EF4-FFF2-40B4-BE49-F238E27FC236}">
                    <a16:creationId xmlns:a16="http://schemas.microsoft.com/office/drawing/2014/main" id="{47E52E39-39E0-4403-8101-0093438ADC37}"/>
                  </a:ext>
                </a:extLst>
              </p:cNvPr>
              <p:cNvSpPr txBox="1"/>
              <p:nvPr userDrawn="1"/>
            </p:nvSpPr>
            <p:spPr>
              <a:xfrm>
                <a:off x="8623054" y="2709622"/>
                <a:ext cx="279941" cy="12311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l"/>
                <a:r>
                  <a:rPr lang="nl-NL" sz="500" dirty="0">
                    <a:solidFill>
                      <a:srgbClr val="000000"/>
                    </a:solidFill>
                    <a:latin typeface="Open Sans" panose="020B0606030504020204"/>
                    <a:cs typeface="Calibri" panose="020F0502020204030204" pitchFamily="34" charset="0"/>
                  </a:rPr>
                  <a:t>Nieuwe</a:t>
                </a:r>
              </a:p>
            </p:txBody>
          </p:sp>
          <p:grpSp>
            <p:nvGrpSpPr>
              <p:cNvPr id="419" name="Groep 418">
                <a:extLst>
                  <a:ext uri="{FF2B5EF4-FFF2-40B4-BE49-F238E27FC236}">
                    <a16:creationId xmlns:a16="http://schemas.microsoft.com/office/drawing/2014/main" id="{9B011FAE-7C52-4DB6-8B2A-A62882152C11}"/>
                  </a:ext>
                </a:extLst>
              </p:cNvPr>
              <p:cNvGrpSpPr/>
              <p:nvPr userDrawn="1"/>
            </p:nvGrpSpPr>
            <p:grpSpPr>
              <a:xfrm>
                <a:off x="8510490" y="2715400"/>
                <a:ext cx="90047" cy="66251"/>
                <a:chOff x="3536125" y="2677128"/>
                <a:chExt cx="192543" cy="141662"/>
              </a:xfrm>
            </p:grpSpPr>
            <p:sp>
              <p:nvSpPr>
                <p:cNvPr id="426" name="Tekstballon: rechthoek met afgeronde hoeken 425">
                  <a:extLst>
                    <a:ext uri="{FF2B5EF4-FFF2-40B4-BE49-F238E27FC236}">
                      <a16:creationId xmlns:a16="http://schemas.microsoft.com/office/drawing/2014/main" id="{ADF333BA-D4CA-4D79-9323-71AD4D50A107}"/>
                    </a:ext>
                  </a:extLst>
                </p:cNvPr>
                <p:cNvSpPr/>
                <p:nvPr userDrawn="1"/>
              </p:nvSpPr>
              <p:spPr>
                <a:xfrm>
                  <a:off x="3577485" y="2717970"/>
                  <a:ext cx="151183" cy="100820"/>
                </a:xfrm>
                <a:prstGeom prst="wedgeRoundRectCallout">
                  <a:avLst>
                    <a:gd name="adj1" fmla="val -26274"/>
                    <a:gd name="adj2" fmla="val 88043"/>
                    <a:gd name="adj3" fmla="val 16667"/>
                  </a:avLst>
                </a:prstGeom>
                <a:solidFill>
                  <a:srgbClr val="F0F0F0"/>
                </a:solidFill>
                <a:ln w="6350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dirty="0">
                    <a:solidFill>
                      <a:schemeClr val="tx1"/>
                    </a:solidFill>
                    <a:latin typeface="Open Sans" panose="020B0606030504020204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27" name="Plusteken 426">
                  <a:extLst>
                    <a:ext uri="{FF2B5EF4-FFF2-40B4-BE49-F238E27FC236}">
                      <a16:creationId xmlns:a16="http://schemas.microsoft.com/office/drawing/2014/main" id="{86DF4276-5C8C-45BF-8863-682C82915896}"/>
                    </a:ext>
                  </a:extLst>
                </p:cNvPr>
                <p:cNvSpPr/>
                <p:nvPr userDrawn="1"/>
              </p:nvSpPr>
              <p:spPr>
                <a:xfrm>
                  <a:off x="3536125" y="2677128"/>
                  <a:ext cx="95723" cy="95723"/>
                </a:xfrm>
                <a:prstGeom prst="mathPlus">
                  <a:avLst>
                    <a:gd name="adj1" fmla="val 31038"/>
                  </a:avLst>
                </a:prstGeom>
                <a:solidFill>
                  <a:srgbClr val="6EA693"/>
                </a:solidFill>
                <a:ln w="63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dirty="0">
                    <a:solidFill>
                      <a:schemeClr val="tx1"/>
                    </a:solidFill>
                    <a:latin typeface="Open Sans" panose="020B0606030504020204"/>
                    <a:cs typeface="Calibri" panose="020F0502020204030204" pitchFamily="34" charset="0"/>
                  </a:endParaRPr>
                </a:p>
              </p:txBody>
            </p:sp>
          </p:grpSp>
        </p:grpSp>
        <p:grpSp>
          <p:nvGrpSpPr>
            <p:cNvPr id="436" name="Groep 435">
              <a:extLst>
                <a:ext uri="{FF2B5EF4-FFF2-40B4-BE49-F238E27FC236}">
                  <a16:creationId xmlns:a16="http://schemas.microsoft.com/office/drawing/2014/main" id="{532D34EE-6458-4AE7-8A55-EC4543E84677}"/>
                </a:ext>
              </a:extLst>
            </p:cNvPr>
            <p:cNvGrpSpPr/>
            <p:nvPr userDrawn="1"/>
          </p:nvGrpSpPr>
          <p:grpSpPr>
            <a:xfrm>
              <a:off x="10041526" y="2710544"/>
              <a:ext cx="119100" cy="124096"/>
              <a:chOff x="9783265" y="2710544"/>
              <a:chExt cx="119100" cy="124096"/>
            </a:xfrm>
          </p:grpSpPr>
          <p:sp>
            <p:nvSpPr>
              <p:cNvPr id="431" name="Rechthoek 430">
                <a:extLst>
                  <a:ext uri="{FF2B5EF4-FFF2-40B4-BE49-F238E27FC236}">
                    <a16:creationId xmlns:a16="http://schemas.microsoft.com/office/drawing/2014/main" id="{06D396E0-7501-4FDF-9896-217E391E8E07}"/>
                  </a:ext>
                </a:extLst>
              </p:cNvPr>
              <p:cNvSpPr/>
              <p:nvPr userDrawn="1"/>
            </p:nvSpPr>
            <p:spPr>
              <a:xfrm>
                <a:off x="9783265" y="2710544"/>
                <a:ext cx="119100" cy="124096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rgbClr val="D2D2D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dirty="0">
                  <a:solidFill>
                    <a:schemeClr val="tx1"/>
                  </a:solidFill>
                  <a:latin typeface="Open Sans" panose="020B0606030504020204"/>
                  <a:cs typeface="Calibri" panose="020F0502020204030204" pitchFamily="34" charset="0"/>
                </a:endParaRPr>
              </a:p>
            </p:txBody>
          </p:sp>
          <p:sp>
            <p:nvSpPr>
              <p:cNvPr id="433" name="Tekstballon: rechthoek met afgeronde hoeken 432">
                <a:extLst>
                  <a:ext uri="{FF2B5EF4-FFF2-40B4-BE49-F238E27FC236}">
                    <a16:creationId xmlns:a16="http://schemas.microsoft.com/office/drawing/2014/main" id="{41471A11-F294-45F2-8770-FBA31B910BE0}"/>
                  </a:ext>
                </a:extLst>
              </p:cNvPr>
              <p:cNvSpPr/>
              <p:nvPr userDrawn="1"/>
            </p:nvSpPr>
            <p:spPr>
              <a:xfrm>
                <a:off x="9811674" y="2744298"/>
                <a:ext cx="70704" cy="47150"/>
              </a:xfrm>
              <a:prstGeom prst="wedgeRoundRectCallout">
                <a:avLst>
                  <a:gd name="adj1" fmla="val -26274"/>
                  <a:gd name="adj2" fmla="val 88043"/>
                  <a:gd name="adj3" fmla="val 16667"/>
                </a:avLst>
              </a:prstGeom>
              <a:solidFill>
                <a:srgbClr val="F0F0F0"/>
              </a:solidFill>
              <a:ln w="6350">
                <a:solidFill>
                  <a:srgbClr val="B7B4B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dirty="0">
                  <a:solidFill>
                    <a:schemeClr val="tx1"/>
                  </a:solidFill>
                  <a:latin typeface="Open Sans" panose="020B0606030504020204"/>
                  <a:cs typeface="Calibri" panose="020F0502020204030204" pitchFamily="34" charset="0"/>
                </a:endParaRPr>
              </a:p>
            </p:txBody>
          </p:sp>
          <p:grpSp>
            <p:nvGrpSpPr>
              <p:cNvPr id="435" name="Groep 434">
                <a:extLst>
                  <a:ext uri="{FF2B5EF4-FFF2-40B4-BE49-F238E27FC236}">
                    <a16:creationId xmlns:a16="http://schemas.microsoft.com/office/drawing/2014/main" id="{EFAAC102-7EAF-467E-82EA-B512B856205A}"/>
                  </a:ext>
                </a:extLst>
              </p:cNvPr>
              <p:cNvGrpSpPr/>
              <p:nvPr userDrawn="1"/>
            </p:nvGrpSpPr>
            <p:grpSpPr>
              <a:xfrm>
                <a:off x="9794175" y="2730651"/>
                <a:ext cx="41516" cy="34350"/>
                <a:chOff x="9504227" y="2758508"/>
                <a:chExt cx="84214" cy="69676"/>
              </a:xfrm>
            </p:grpSpPr>
            <p:sp>
              <p:nvSpPr>
                <p:cNvPr id="429" name="Rechthoek 428">
                  <a:extLst>
                    <a:ext uri="{FF2B5EF4-FFF2-40B4-BE49-F238E27FC236}">
                      <a16:creationId xmlns:a16="http://schemas.microsoft.com/office/drawing/2014/main" id="{62FF70A5-4600-44D6-B2E1-2F6D57789093}"/>
                    </a:ext>
                  </a:extLst>
                </p:cNvPr>
                <p:cNvSpPr/>
                <p:nvPr userDrawn="1"/>
              </p:nvSpPr>
              <p:spPr>
                <a:xfrm>
                  <a:off x="9531075" y="2779152"/>
                  <a:ext cx="57366" cy="28388"/>
                </a:xfrm>
                <a:prstGeom prst="rect">
                  <a:avLst/>
                </a:prstGeom>
                <a:solidFill>
                  <a:srgbClr val="5281A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dirty="0">
                    <a:solidFill>
                      <a:schemeClr val="tx1"/>
                    </a:solidFill>
                    <a:latin typeface="Open Sans" panose="020B0606030504020204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34" name="Pijl: punthaak 433">
                  <a:extLst>
                    <a:ext uri="{FF2B5EF4-FFF2-40B4-BE49-F238E27FC236}">
                      <a16:creationId xmlns:a16="http://schemas.microsoft.com/office/drawing/2014/main" id="{CEC1B02C-F171-4935-9EED-BED5237F5A3E}"/>
                    </a:ext>
                  </a:extLst>
                </p:cNvPr>
                <p:cNvSpPr/>
                <p:nvPr userDrawn="1"/>
              </p:nvSpPr>
              <p:spPr>
                <a:xfrm rot="10800000">
                  <a:off x="9504227" y="2758508"/>
                  <a:ext cx="63343" cy="69676"/>
                </a:xfrm>
                <a:prstGeom prst="chevron">
                  <a:avLst/>
                </a:prstGeom>
                <a:solidFill>
                  <a:srgbClr val="5281A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dirty="0">
                    <a:solidFill>
                      <a:schemeClr val="tx1"/>
                    </a:solidFill>
                    <a:latin typeface="Open Sans" panose="020B0606030504020204"/>
                    <a:cs typeface="Calibri" panose="020F0502020204030204" pitchFamily="34" charset="0"/>
                  </a:endParaRPr>
                </a:p>
              </p:txBody>
            </p:sp>
          </p:grpSp>
        </p:grpSp>
        <p:grpSp>
          <p:nvGrpSpPr>
            <p:cNvPr id="437" name="Groep 436">
              <a:extLst>
                <a:ext uri="{FF2B5EF4-FFF2-40B4-BE49-F238E27FC236}">
                  <a16:creationId xmlns:a16="http://schemas.microsoft.com/office/drawing/2014/main" id="{BD205791-AFA3-40E4-870E-42FBBDA7BE01}"/>
                </a:ext>
              </a:extLst>
            </p:cNvPr>
            <p:cNvGrpSpPr/>
            <p:nvPr userDrawn="1"/>
          </p:nvGrpSpPr>
          <p:grpSpPr>
            <a:xfrm>
              <a:off x="10216276" y="2710544"/>
              <a:ext cx="119100" cy="124096"/>
              <a:chOff x="9908109" y="2710544"/>
              <a:chExt cx="119100" cy="124096"/>
            </a:xfrm>
          </p:grpSpPr>
          <p:sp>
            <p:nvSpPr>
              <p:cNvPr id="439" name="Rechthoek 438">
                <a:extLst>
                  <a:ext uri="{FF2B5EF4-FFF2-40B4-BE49-F238E27FC236}">
                    <a16:creationId xmlns:a16="http://schemas.microsoft.com/office/drawing/2014/main" id="{D4B70273-950F-43A3-874C-2FD303E0F1EF}"/>
                  </a:ext>
                </a:extLst>
              </p:cNvPr>
              <p:cNvSpPr/>
              <p:nvPr userDrawn="1"/>
            </p:nvSpPr>
            <p:spPr>
              <a:xfrm>
                <a:off x="9908109" y="2710544"/>
                <a:ext cx="119100" cy="124096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rgbClr val="D2D2D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dirty="0">
                  <a:solidFill>
                    <a:schemeClr val="tx1"/>
                  </a:solidFill>
                  <a:latin typeface="Open Sans" panose="020B0606030504020204"/>
                  <a:cs typeface="Calibri" panose="020F0502020204030204" pitchFamily="34" charset="0"/>
                </a:endParaRPr>
              </a:p>
            </p:txBody>
          </p:sp>
          <p:sp>
            <p:nvSpPr>
              <p:cNvPr id="440" name="Tekstballon: rechthoek met afgeronde hoeken 439">
                <a:extLst>
                  <a:ext uri="{FF2B5EF4-FFF2-40B4-BE49-F238E27FC236}">
                    <a16:creationId xmlns:a16="http://schemas.microsoft.com/office/drawing/2014/main" id="{B24A8C23-1E65-4C51-9553-5BD7849F2740}"/>
                  </a:ext>
                </a:extLst>
              </p:cNvPr>
              <p:cNvSpPr/>
              <p:nvPr userDrawn="1"/>
            </p:nvSpPr>
            <p:spPr>
              <a:xfrm>
                <a:off x="9936518" y="2744298"/>
                <a:ext cx="70704" cy="47150"/>
              </a:xfrm>
              <a:prstGeom prst="wedgeRoundRectCallout">
                <a:avLst>
                  <a:gd name="adj1" fmla="val -26274"/>
                  <a:gd name="adj2" fmla="val 88043"/>
                  <a:gd name="adj3" fmla="val 16667"/>
                </a:avLst>
              </a:prstGeom>
              <a:solidFill>
                <a:srgbClr val="F0F0F0"/>
              </a:solidFill>
              <a:ln w="6350">
                <a:solidFill>
                  <a:srgbClr val="B7B4B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dirty="0">
                  <a:solidFill>
                    <a:schemeClr val="tx1"/>
                  </a:solidFill>
                  <a:latin typeface="Open Sans" panose="020B0606030504020204"/>
                  <a:cs typeface="Calibri" panose="020F0502020204030204" pitchFamily="34" charset="0"/>
                </a:endParaRPr>
              </a:p>
            </p:txBody>
          </p:sp>
          <p:grpSp>
            <p:nvGrpSpPr>
              <p:cNvPr id="441" name="Groep 440">
                <a:extLst>
                  <a:ext uri="{FF2B5EF4-FFF2-40B4-BE49-F238E27FC236}">
                    <a16:creationId xmlns:a16="http://schemas.microsoft.com/office/drawing/2014/main" id="{5B94B85F-DC9D-431F-BC71-6E82AF32D738}"/>
                  </a:ext>
                </a:extLst>
              </p:cNvPr>
              <p:cNvGrpSpPr/>
              <p:nvPr userDrawn="1"/>
            </p:nvGrpSpPr>
            <p:grpSpPr>
              <a:xfrm flipH="1">
                <a:off x="9932083" y="2730651"/>
                <a:ext cx="41516" cy="34350"/>
                <a:chOff x="9504227" y="2758508"/>
                <a:chExt cx="84214" cy="69676"/>
              </a:xfrm>
            </p:grpSpPr>
            <p:sp>
              <p:nvSpPr>
                <p:cNvPr id="442" name="Rechthoek 441">
                  <a:extLst>
                    <a:ext uri="{FF2B5EF4-FFF2-40B4-BE49-F238E27FC236}">
                      <a16:creationId xmlns:a16="http://schemas.microsoft.com/office/drawing/2014/main" id="{7B4C363D-EF96-4BFC-9C6A-AB55640349BD}"/>
                    </a:ext>
                  </a:extLst>
                </p:cNvPr>
                <p:cNvSpPr/>
                <p:nvPr userDrawn="1"/>
              </p:nvSpPr>
              <p:spPr>
                <a:xfrm>
                  <a:off x="9531075" y="2779152"/>
                  <a:ext cx="57366" cy="28388"/>
                </a:xfrm>
                <a:prstGeom prst="rect">
                  <a:avLst/>
                </a:prstGeom>
                <a:solidFill>
                  <a:srgbClr val="5281A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dirty="0">
                    <a:solidFill>
                      <a:schemeClr val="tx1"/>
                    </a:solidFill>
                    <a:latin typeface="Open Sans" panose="020B0606030504020204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43" name="Pijl: punthaak 442">
                  <a:extLst>
                    <a:ext uri="{FF2B5EF4-FFF2-40B4-BE49-F238E27FC236}">
                      <a16:creationId xmlns:a16="http://schemas.microsoft.com/office/drawing/2014/main" id="{4A53E3A7-F1DB-4B0B-BD3A-EC7DA6B91F81}"/>
                    </a:ext>
                  </a:extLst>
                </p:cNvPr>
                <p:cNvSpPr/>
                <p:nvPr userDrawn="1"/>
              </p:nvSpPr>
              <p:spPr>
                <a:xfrm rot="10800000">
                  <a:off x="9504227" y="2758508"/>
                  <a:ext cx="63343" cy="69676"/>
                </a:xfrm>
                <a:prstGeom prst="chevron">
                  <a:avLst/>
                </a:prstGeom>
                <a:solidFill>
                  <a:srgbClr val="5281A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dirty="0">
                    <a:solidFill>
                      <a:schemeClr val="tx1"/>
                    </a:solidFill>
                    <a:latin typeface="Open Sans" panose="020B0606030504020204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445" name="Rechthoek 444">
              <a:extLst>
                <a:ext uri="{FF2B5EF4-FFF2-40B4-BE49-F238E27FC236}">
                  <a16:creationId xmlns:a16="http://schemas.microsoft.com/office/drawing/2014/main" id="{50CD411F-7D55-435B-AE88-C7CDC24B8140}"/>
                </a:ext>
              </a:extLst>
            </p:cNvPr>
            <p:cNvSpPr/>
            <p:nvPr userDrawn="1"/>
          </p:nvSpPr>
          <p:spPr>
            <a:xfrm>
              <a:off x="8382000" y="2895601"/>
              <a:ext cx="1973580" cy="389708"/>
            </a:xfrm>
            <a:prstGeom prst="rect">
              <a:avLst/>
            </a:prstGeom>
            <a:solidFill>
              <a:srgbClr val="F0F0F0"/>
            </a:solidFill>
            <a:ln w="6350">
              <a:solidFill>
                <a:srgbClr val="D1847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dirty="0">
                <a:solidFill>
                  <a:schemeClr val="tx1"/>
                </a:solidFill>
                <a:latin typeface="Open Sans" panose="020B0606030504020204"/>
                <a:cs typeface="Calibri" panose="020F0502020204030204" pitchFamily="34" charset="0"/>
              </a:endParaRPr>
            </a:p>
          </p:txBody>
        </p:sp>
        <p:sp>
          <p:nvSpPr>
            <p:cNvPr id="447" name="Rechthoek 446">
              <a:extLst>
                <a:ext uri="{FF2B5EF4-FFF2-40B4-BE49-F238E27FC236}">
                  <a16:creationId xmlns:a16="http://schemas.microsoft.com/office/drawing/2014/main" id="{F5F675E6-2F0B-4893-9BC7-44EB48781EED}"/>
                </a:ext>
              </a:extLst>
            </p:cNvPr>
            <p:cNvSpPr/>
            <p:nvPr userDrawn="1"/>
          </p:nvSpPr>
          <p:spPr>
            <a:xfrm>
              <a:off x="8608423" y="3050349"/>
              <a:ext cx="1675311" cy="15658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D2D2D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8000" tIns="18000" rIns="18000" bIns="18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r>
                <a:rPr lang="nl-NL" sz="400" b="0" dirty="0">
                  <a:solidFill>
                    <a:schemeClr val="tx1"/>
                  </a:solidFill>
                  <a:latin typeface="Open Sans" panose="020B0606030504020204"/>
                  <a:cs typeface="Calibri" panose="020F0502020204030204" pitchFamily="34" charset="0"/>
                </a:rPr>
                <a:t>&lt;typ hier uw opmerking&gt;</a:t>
              </a:r>
            </a:p>
          </p:txBody>
        </p:sp>
        <p:sp>
          <p:nvSpPr>
            <p:cNvPr id="1024" name="Rechthoekige driehoek 1023">
              <a:extLst>
                <a:ext uri="{FF2B5EF4-FFF2-40B4-BE49-F238E27FC236}">
                  <a16:creationId xmlns:a16="http://schemas.microsoft.com/office/drawing/2014/main" id="{1496D3AD-54A3-4C3B-A930-67664DFF67C5}"/>
                </a:ext>
              </a:extLst>
            </p:cNvPr>
            <p:cNvSpPr/>
            <p:nvPr userDrawn="1"/>
          </p:nvSpPr>
          <p:spPr>
            <a:xfrm flipH="1">
              <a:off x="8417568" y="2944058"/>
              <a:ext cx="31227" cy="31227"/>
            </a:xfrm>
            <a:prstGeom prst="rt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dirty="0">
                <a:solidFill>
                  <a:schemeClr val="tx1"/>
                </a:solidFill>
                <a:latin typeface="Open Sans" panose="020B0606030504020204"/>
                <a:cs typeface="Calibri" panose="020F0502020204030204" pitchFamily="34" charset="0"/>
              </a:endParaRPr>
            </a:p>
          </p:txBody>
        </p:sp>
        <p:sp>
          <p:nvSpPr>
            <p:cNvPr id="450" name="Tekstvak 449">
              <a:extLst>
                <a:ext uri="{FF2B5EF4-FFF2-40B4-BE49-F238E27FC236}">
                  <a16:creationId xmlns:a16="http://schemas.microsoft.com/office/drawing/2014/main" id="{7C7B881D-E4F3-400F-BBCB-077D1D295E83}"/>
                </a:ext>
              </a:extLst>
            </p:cNvPr>
            <p:cNvSpPr txBox="1"/>
            <p:nvPr userDrawn="1"/>
          </p:nvSpPr>
          <p:spPr>
            <a:xfrm>
              <a:off x="8476422" y="2906218"/>
              <a:ext cx="423957" cy="12311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l"/>
              <a:r>
                <a:rPr lang="nl-NL" sz="400" b="1" dirty="0">
                  <a:solidFill>
                    <a:srgbClr val="000000"/>
                  </a:solidFill>
                  <a:latin typeface="Open Sans" panose="020B0606030504020204"/>
                  <a:cs typeface="Calibri" panose="020F0502020204030204" pitchFamily="34" charset="0"/>
                </a:rPr>
                <a:t>Gebruiker 01</a:t>
              </a:r>
            </a:p>
          </p:txBody>
        </p:sp>
        <p:sp>
          <p:nvSpPr>
            <p:cNvPr id="451" name="Tekstvak 450">
              <a:extLst>
                <a:ext uri="{FF2B5EF4-FFF2-40B4-BE49-F238E27FC236}">
                  <a16:creationId xmlns:a16="http://schemas.microsoft.com/office/drawing/2014/main" id="{DB270F95-2C2C-484E-B68C-100C7496C6C5}"/>
                </a:ext>
              </a:extLst>
            </p:cNvPr>
            <p:cNvSpPr txBox="1"/>
            <p:nvPr userDrawn="1"/>
          </p:nvSpPr>
          <p:spPr>
            <a:xfrm>
              <a:off x="8861776" y="2902952"/>
              <a:ext cx="820245" cy="12311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l"/>
              <a:r>
                <a:rPr lang="nl-NL" sz="500" b="0" dirty="0">
                  <a:solidFill>
                    <a:srgbClr val="000000"/>
                  </a:solidFill>
                  <a:latin typeface="Open Sans" panose="020B0606030504020204"/>
                  <a:cs typeface="Calibri" panose="020F0502020204030204" pitchFamily="34" charset="0"/>
                </a:rPr>
                <a:t>Een paar seconden geleden</a:t>
              </a:r>
            </a:p>
          </p:txBody>
        </p:sp>
        <p:sp>
          <p:nvSpPr>
            <p:cNvPr id="1025" name="Ovaal 1024">
              <a:extLst>
                <a:ext uri="{FF2B5EF4-FFF2-40B4-BE49-F238E27FC236}">
                  <a16:creationId xmlns:a16="http://schemas.microsoft.com/office/drawing/2014/main" id="{577C28BC-C153-4642-89D5-00D4C5A97E71}"/>
                </a:ext>
              </a:extLst>
            </p:cNvPr>
            <p:cNvSpPr/>
            <p:nvPr userDrawn="1"/>
          </p:nvSpPr>
          <p:spPr>
            <a:xfrm>
              <a:off x="8448795" y="3036304"/>
              <a:ext cx="133681" cy="133681"/>
            </a:xfrm>
            <a:prstGeom prst="ellipse">
              <a:avLst/>
            </a:prstGeom>
            <a:solidFill>
              <a:srgbClr val="D4D4D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none" lIns="0" tIns="0" rIns="0" bIns="18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nl-NL" sz="500" b="0" dirty="0">
                  <a:solidFill>
                    <a:srgbClr val="8C8F92"/>
                  </a:solidFill>
                  <a:latin typeface="Open Sans" panose="020B0606030504020204"/>
                  <a:cs typeface="Calibri" panose="020F0502020204030204" pitchFamily="34" charset="0"/>
                </a:rPr>
                <a:t>AA</a:t>
              </a:r>
            </a:p>
          </p:txBody>
        </p:sp>
      </p:grpSp>
      <p:grpSp>
        <p:nvGrpSpPr>
          <p:cNvPr id="1028" name="Groep 1027">
            <a:extLst>
              <a:ext uri="{FF2B5EF4-FFF2-40B4-BE49-F238E27FC236}">
                <a16:creationId xmlns:a16="http://schemas.microsoft.com/office/drawing/2014/main" id="{C8222C43-13D4-4037-9101-2AC94D87A6D3}"/>
              </a:ext>
            </a:extLst>
          </p:cNvPr>
          <p:cNvGrpSpPr/>
          <p:nvPr userDrawn="1"/>
        </p:nvGrpSpPr>
        <p:grpSpPr>
          <a:xfrm>
            <a:off x="7525558" y="3488644"/>
            <a:ext cx="332434" cy="310774"/>
            <a:chOff x="8323487" y="3433313"/>
            <a:chExt cx="423698" cy="396815"/>
          </a:xfrm>
        </p:grpSpPr>
        <p:sp>
          <p:nvSpPr>
            <p:cNvPr id="456" name="Rechthoek 455">
              <a:extLst>
                <a:ext uri="{FF2B5EF4-FFF2-40B4-BE49-F238E27FC236}">
                  <a16:creationId xmlns:a16="http://schemas.microsoft.com/office/drawing/2014/main" id="{99229F8A-1CF9-463A-9C3B-73835F42329E}"/>
                </a:ext>
              </a:extLst>
            </p:cNvPr>
            <p:cNvSpPr/>
            <p:nvPr userDrawn="1"/>
          </p:nvSpPr>
          <p:spPr>
            <a:xfrm>
              <a:off x="8323487" y="3433313"/>
              <a:ext cx="423698" cy="396815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D2D2D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dirty="0">
                <a:solidFill>
                  <a:schemeClr val="tx1"/>
                </a:solidFill>
                <a:latin typeface="Open Sans" panose="020B0606030504020204"/>
                <a:cs typeface="Calibri" panose="020F0502020204030204" pitchFamily="34" charset="0"/>
              </a:endParaRPr>
            </a:p>
          </p:txBody>
        </p:sp>
        <p:sp>
          <p:nvSpPr>
            <p:cNvPr id="455" name="Tekstballon: rechthoek met afgeronde hoeken 454">
              <a:extLst>
                <a:ext uri="{FF2B5EF4-FFF2-40B4-BE49-F238E27FC236}">
                  <a16:creationId xmlns:a16="http://schemas.microsoft.com/office/drawing/2014/main" id="{12B3D5E0-7436-4BA5-8C9D-D4FCC838334C}"/>
                </a:ext>
              </a:extLst>
            </p:cNvPr>
            <p:cNvSpPr/>
            <p:nvPr userDrawn="1"/>
          </p:nvSpPr>
          <p:spPr>
            <a:xfrm>
              <a:off x="8423912" y="3542112"/>
              <a:ext cx="221366" cy="147623"/>
            </a:xfrm>
            <a:prstGeom prst="wedgeRoundRectCallout">
              <a:avLst>
                <a:gd name="adj1" fmla="val -26274"/>
                <a:gd name="adj2" fmla="val 88043"/>
                <a:gd name="adj3" fmla="val 16667"/>
              </a:avLst>
            </a:prstGeom>
            <a:solidFill>
              <a:srgbClr val="FFCDB2"/>
            </a:solidFill>
            <a:ln w="12700">
              <a:solidFill>
                <a:srgbClr val="D9706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dirty="0">
                <a:solidFill>
                  <a:schemeClr val="tx1"/>
                </a:solidFill>
                <a:latin typeface="Open Sans" panose="020B0606030504020204"/>
                <a:cs typeface="Calibri" panose="020F0502020204030204" pitchFamily="34" charset="0"/>
              </a:endParaRPr>
            </a:p>
          </p:txBody>
        </p:sp>
      </p:grpSp>
      <p:grpSp>
        <p:nvGrpSpPr>
          <p:cNvPr id="41" name="Groep 40"/>
          <p:cNvGrpSpPr/>
          <p:nvPr/>
        </p:nvGrpSpPr>
        <p:grpSpPr>
          <a:xfrm>
            <a:off x="691994" y="4598343"/>
            <a:ext cx="8361726" cy="807860"/>
            <a:chOff x="612279" y="4917797"/>
            <a:chExt cx="8346483" cy="807860"/>
          </a:xfrm>
        </p:grpSpPr>
        <p:sp>
          <p:nvSpPr>
            <p:cNvPr id="44" name="Tekstvak 43"/>
            <p:cNvSpPr txBox="1"/>
            <p:nvPr/>
          </p:nvSpPr>
          <p:spPr>
            <a:xfrm>
              <a:off x="1020057" y="4933332"/>
              <a:ext cx="7938705" cy="288032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r>
                <a:rPr lang="nl-NL" sz="1000" dirty="0">
                  <a:solidFill>
                    <a:srgbClr val="44546A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Wanneer het venster voor opmerkingen is geopend en u een opmerking van PPT Solutions ziet staan, Kunt u antwoorden door</a:t>
              </a:r>
              <a:br>
                <a:rPr lang="nl-NL" sz="1000" dirty="0">
                  <a:solidFill>
                    <a:srgbClr val="44546A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lang="nl-NL" sz="1000" b="1" dirty="0">
                  <a:solidFill>
                    <a:srgbClr val="44546A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Onder de opmerking, waar een tekst vak staat met de beschrijving ‘Beantwoorden’, uw antwoord te typen.</a:t>
              </a:r>
            </a:p>
          </p:txBody>
        </p:sp>
        <p:sp>
          <p:nvSpPr>
            <p:cNvPr id="45" name="Ovaal 44"/>
            <p:cNvSpPr/>
            <p:nvPr/>
          </p:nvSpPr>
          <p:spPr>
            <a:xfrm>
              <a:off x="612279" y="4917797"/>
              <a:ext cx="288032" cy="288032"/>
            </a:xfrm>
            <a:prstGeom prst="ellipse">
              <a:avLst/>
            </a:prstGeom>
            <a:solidFill>
              <a:srgbClr val="4454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000" b="1" cap="all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A</a:t>
              </a:r>
            </a:p>
          </p:txBody>
        </p:sp>
        <p:sp>
          <p:nvSpPr>
            <p:cNvPr id="46" name="Tekstvak 45"/>
            <p:cNvSpPr txBox="1"/>
            <p:nvPr/>
          </p:nvSpPr>
          <p:spPr>
            <a:xfrm>
              <a:off x="1020057" y="5437625"/>
              <a:ext cx="7938705" cy="288032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r>
                <a:rPr lang="nl-NL" sz="1000" dirty="0">
                  <a:solidFill>
                    <a:srgbClr val="44546A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Wanneer het venster voor opmerkingen is geopend zijn in de rechter bovenhoek twee knopjes zichtbaar.</a:t>
              </a:r>
              <a:br>
                <a:rPr lang="nl-NL" sz="1000" dirty="0">
                  <a:solidFill>
                    <a:srgbClr val="44546A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lang="nl-NL" sz="1000" b="1" dirty="0">
                  <a:solidFill>
                    <a:srgbClr val="44546A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Met het linker knopje gaat u naar de vorige opmerking in de presentatie en met het rechter knopje gaat u naar de volgende.</a:t>
              </a:r>
            </a:p>
          </p:txBody>
        </p:sp>
        <p:sp>
          <p:nvSpPr>
            <p:cNvPr id="47" name="Ovaal 46"/>
            <p:cNvSpPr/>
            <p:nvPr/>
          </p:nvSpPr>
          <p:spPr>
            <a:xfrm>
              <a:off x="612279" y="5422090"/>
              <a:ext cx="288032" cy="288032"/>
            </a:xfrm>
            <a:prstGeom prst="ellipse">
              <a:avLst/>
            </a:prstGeom>
            <a:solidFill>
              <a:srgbClr val="4454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000" b="1" cap="all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</a:t>
              </a:r>
            </a:p>
          </p:txBody>
        </p:sp>
      </p:grpSp>
      <p:grpSp>
        <p:nvGrpSpPr>
          <p:cNvPr id="1029" name="Groep 1028">
            <a:extLst>
              <a:ext uri="{FF2B5EF4-FFF2-40B4-BE49-F238E27FC236}">
                <a16:creationId xmlns:a16="http://schemas.microsoft.com/office/drawing/2014/main" id="{12D04735-DC15-401B-89AE-C16969588B7A}"/>
              </a:ext>
            </a:extLst>
          </p:cNvPr>
          <p:cNvGrpSpPr/>
          <p:nvPr userDrawn="1"/>
        </p:nvGrpSpPr>
        <p:grpSpPr>
          <a:xfrm>
            <a:off x="9123047" y="4540316"/>
            <a:ext cx="1964952" cy="564112"/>
            <a:chOff x="9054736" y="3652765"/>
            <a:chExt cx="1604760" cy="461547"/>
          </a:xfrm>
        </p:grpSpPr>
        <p:sp>
          <p:nvSpPr>
            <p:cNvPr id="458" name="Rechthoek 457">
              <a:extLst>
                <a:ext uri="{FF2B5EF4-FFF2-40B4-BE49-F238E27FC236}">
                  <a16:creationId xmlns:a16="http://schemas.microsoft.com/office/drawing/2014/main" id="{2476C31D-0502-47A3-8317-80C9A243F4F8}"/>
                </a:ext>
              </a:extLst>
            </p:cNvPr>
            <p:cNvSpPr/>
            <p:nvPr userDrawn="1"/>
          </p:nvSpPr>
          <p:spPr>
            <a:xfrm>
              <a:off x="9054736" y="3652765"/>
              <a:ext cx="1604760" cy="461547"/>
            </a:xfrm>
            <a:prstGeom prst="rect">
              <a:avLst/>
            </a:prstGeom>
            <a:solidFill>
              <a:srgbClr val="F0F0F0"/>
            </a:solidFill>
            <a:ln w="6350">
              <a:solidFill>
                <a:srgbClr val="D1847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50" b="1" dirty="0">
                <a:solidFill>
                  <a:schemeClr val="tx1"/>
                </a:solidFill>
                <a:latin typeface="Open Sans" panose="020B0606030504020204"/>
                <a:cs typeface="Calibri" panose="020F0502020204030204" pitchFamily="34" charset="0"/>
              </a:endParaRPr>
            </a:p>
          </p:txBody>
        </p:sp>
        <p:sp>
          <p:nvSpPr>
            <p:cNvPr id="459" name="Rechthoek 458">
              <a:extLst>
                <a:ext uri="{FF2B5EF4-FFF2-40B4-BE49-F238E27FC236}">
                  <a16:creationId xmlns:a16="http://schemas.microsoft.com/office/drawing/2014/main" id="{F94C4EDD-658B-4D2A-86FD-594354B06825}"/>
                </a:ext>
              </a:extLst>
            </p:cNvPr>
            <p:cNvSpPr/>
            <p:nvPr userDrawn="1"/>
          </p:nvSpPr>
          <p:spPr>
            <a:xfrm>
              <a:off x="9281160" y="3807514"/>
              <a:ext cx="1332288" cy="99579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8000" tIns="18000" rIns="18000" bIns="18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r>
                <a:rPr lang="nl-NL" sz="500" b="0" dirty="0">
                  <a:solidFill>
                    <a:schemeClr val="tx1"/>
                  </a:solidFill>
                  <a:latin typeface="Open Sans" panose="020B0606030504020204"/>
                  <a:cs typeface="Calibri" panose="020F0502020204030204" pitchFamily="34" charset="0"/>
                </a:rPr>
                <a:t>&lt;typ hier uw opmerking&gt;</a:t>
              </a:r>
            </a:p>
          </p:txBody>
        </p:sp>
        <p:sp>
          <p:nvSpPr>
            <p:cNvPr id="460" name="Rechthoekige driehoek 459">
              <a:extLst>
                <a:ext uri="{FF2B5EF4-FFF2-40B4-BE49-F238E27FC236}">
                  <a16:creationId xmlns:a16="http://schemas.microsoft.com/office/drawing/2014/main" id="{8E45FFB5-7A99-4880-B9EA-805A888C5D86}"/>
                </a:ext>
              </a:extLst>
            </p:cNvPr>
            <p:cNvSpPr/>
            <p:nvPr userDrawn="1"/>
          </p:nvSpPr>
          <p:spPr>
            <a:xfrm flipH="1">
              <a:off x="9090304" y="3701223"/>
              <a:ext cx="31227" cy="31227"/>
            </a:xfrm>
            <a:prstGeom prst="rt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50" b="1" dirty="0">
                <a:solidFill>
                  <a:schemeClr val="tx1"/>
                </a:solidFill>
                <a:latin typeface="Open Sans" panose="020B0606030504020204"/>
                <a:cs typeface="Calibri" panose="020F0502020204030204" pitchFamily="34" charset="0"/>
              </a:endParaRPr>
            </a:p>
          </p:txBody>
        </p:sp>
        <p:sp>
          <p:nvSpPr>
            <p:cNvPr id="461" name="Tekstvak 460">
              <a:extLst>
                <a:ext uri="{FF2B5EF4-FFF2-40B4-BE49-F238E27FC236}">
                  <a16:creationId xmlns:a16="http://schemas.microsoft.com/office/drawing/2014/main" id="{AE5A2FD3-C142-4E5E-9086-17722854AA2E}"/>
                </a:ext>
              </a:extLst>
            </p:cNvPr>
            <p:cNvSpPr txBox="1"/>
            <p:nvPr userDrawn="1"/>
          </p:nvSpPr>
          <p:spPr>
            <a:xfrm>
              <a:off x="9149158" y="3663383"/>
              <a:ext cx="423957" cy="12311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l"/>
              <a:r>
                <a:rPr lang="nl-NL" sz="500" b="1" dirty="0">
                  <a:solidFill>
                    <a:srgbClr val="000000"/>
                  </a:solidFill>
                  <a:latin typeface="Open Sans" panose="020B0606030504020204"/>
                  <a:cs typeface="Calibri" panose="020F0502020204030204" pitchFamily="34" charset="0"/>
                </a:rPr>
                <a:t>Gebruiker 01</a:t>
              </a:r>
            </a:p>
          </p:txBody>
        </p:sp>
        <p:sp>
          <p:nvSpPr>
            <p:cNvPr id="462" name="Tekstvak 461">
              <a:extLst>
                <a:ext uri="{FF2B5EF4-FFF2-40B4-BE49-F238E27FC236}">
                  <a16:creationId xmlns:a16="http://schemas.microsoft.com/office/drawing/2014/main" id="{7A49C05F-7518-481C-AF62-AE6693213EAA}"/>
                </a:ext>
              </a:extLst>
            </p:cNvPr>
            <p:cNvSpPr txBox="1"/>
            <p:nvPr userDrawn="1"/>
          </p:nvSpPr>
          <p:spPr>
            <a:xfrm>
              <a:off x="9534512" y="3660117"/>
              <a:ext cx="820245" cy="12311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l"/>
              <a:r>
                <a:rPr lang="nl-NL" sz="600" b="0" dirty="0">
                  <a:solidFill>
                    <a:srgbClr val="000000"/>
                  </a:solidFill>
                  <a:latin typeface="Open Sans" panose="020B0606030504020204"/>
                  <a:cs typeface="Calibri" panose="020F0502020204030204" pitchFamily="34" charset="0"/>
                </a:rPr>
                <a:t>2 minuten geleden</a:t>
              </a:r>
            </a:p>
          </p:txBody>
        </p:sp>
        <p:sp>
          <p:nvSpPr>
            <p:cNvPr id="463" name="Ovaal 462">
              <a:extLst>
                <a:ext uri="{FF2B5EF4-FFF2-40B4-BE49-F238E27FC236}">
                  <a16:creationId xmlns:a16="http://schemas.microsoft.com/office/drawing/2014/main" id="{57EDBC59-3286-480B-A85C-C1E3579C200F}"/>
                </a:ext>
              </a:extLst>
            </p:cNvPr>
            <p:cNvSpPr/>
            <p:nvPr userDrawn="1"/>
          </p:nvSpPr>
          <p:spPr>
            <a:xfrm>
              <a:off x="9121531" y="3793469"/>
              <a:ext cx="133681" cy="133681"/>
            </a:xfrm>
            <a:prstGeom prst="ellipse">
              <a:avLst/>
            </a:prstGeom>
            <a:solidFill>
              <a:srgbClr val="D4D4D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none" lIns="0" tIns="0" rIns="0" bIns="18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nl-NL" sz="600" b="0" dirty="0">
                  <a:solidFill>
                    <a:srgbClr val="8C8F92"/>
                  </a:solidFill>
                  <a:latin typeface="Open Sans" panose="020B0606030504020204"/>
                  <a:cs typeface="Calibri" panose="020F0502020204030204" pitchFamily="34" charset="0"/>
                </a:rPr>
                <a:t>AA</a:t>
              </a:r>
            </a:p>
          </p:txBody>
        </p:sp>
        <p:sp>
          <p:nvSpPr>
            <p:cNvPr id="465" name="Rechthoek 464">
              <a:extLst>
                <a:ext uri="{FF2B5EF4-FFF2-40B4-BE49-F238E27FC236}">
                  <a16:creationId xmlns:a16="http://schemas.microsoft.com/office/drawing/2014/main" id="{CD76C635-B49A-4B2A-BE16-A8F1C6767026}"/>
                </a:ext>
              </a:extLst>
            </p:cNvPr>
            <p:cNvSpPr/>
            <p:nvPr userDrawn="1"/>
          </p:nvSpPr>
          <p:spPr>
            <a:xfrm>
              <a:off x="9281160" y="3942372"/>
              <a:ext cx="1332288" cy="13247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D2D2D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8000" tIns="18000" rIns="18000" bIns="18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r>
                <a:rPr lang="nl-NL" sz="500" b="0" dirty="0">
                  <a:solidFill>
                    <a:schemeClr val="tx1"/>
                  </a:solidFill>
                  <a:latin typeface="Open Sans" panose="020B0606030504020204"/>
                  <a:cs typeface="Calibri" panose="020F0502020204030204" pitchFamily="34" charset="0"/>
                </a:rPr>
                <a:t>&lt;typ hier uw reactie&gt;</a:t>
              </a:r>
            </a:p>
          </p:txBody>
        </p:sp>
      </p:grpSp>
      <p:grpSp>
        <p:nvGrpSpPr>
          <p:cNvPr id="466" name="Groep 465">
            <a:extLst>
              <a:ext uri="{FF2B5EF4-FFF2-40B4-BE49-F238E27FC236}">
                <a16:creationId xmlns:a16="http://schemas.microsoft.com/office/drawing/2014/main" id="{239921A3-2B2B-4EC1-AD18-F0C2C981B0B5}"/>
              </a:ext>
            </a:extLst>
          </p:cNvPr>
          <p:cNvGrpSpPr/>
          <p:nvPr userDrawn="1"/>
        </p:nvGrpSpPr>
        <p:grpSpPr>
          <a:xfrm>
            <a:off x="9123046" y="5185166"/>
            <a:ext cx="716833" cy="302174"/>
            <a:chOff x="10041526" y="2710544"/>
            <a:chExt cx="293850" cy="124096"/>
          </a:xfrm>
        </p:grpSpPr>
        <p:grpSp>
          <p:nvGrpSpPr>
            <p:cNvPr id="470" name="Groep 469">
              <a:extLst>
                <a:ext uri="{FF2B5EF4-FFF2-40B4-BE49-F238E27FC236}">
                  <a16:creationId xmlns:a16="http://schemas.microsoft.com/office/drawing/2014/main" id="{C0608C31-6518-423B-AFF9-019C24D7AFB6}"/>
                </a:ext>
              </a:extLst>
            </p:cNvPr>
            <p:cNvGrpSpPr/>
            <p:nvPr userDrawn="1"/>
          </p:nvGrpSpPr>
          <p:grpSpPr>
            <a:xfrm>
              <a:off x="10041526" y="2710544"/>
              <a:ext cx="119100" cy="124096"/>
              <a:chOff x="9783265" y="2710544"/>
              <a:chExt cx="119100" cy="124096"/>
            </a:xfrm>
          </p:grpSpPr>
          <p:sp>
            <p:nvSpPr>
              <p:cNvPr id="483" name="Rechthoek 482">
                <a:extLst>
                  <a:ext uri="{FF2B5EF4-FFF2-40B4-BE49-F238E27FC236}">
                    <a16:creationId xmlns:a16="http://schemas.microsoft.com/office/drawing/2014/main" id="{A75AF568-54C9-46EA-A5E1-45D1B7DA5546}"/>
                  </a:ext>
                </a:extLst>
              </p:cNvPr>
              <p:cNvSpPr/>
              <p:nvPr userDrawn="1"/>
            </p:nvSpPr>
            <p:spPr>
              <a:xfrm>
                <a:off x="9783265" y="2710544"/>
                <a:ext cx="119100" cy="124096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rgbClr val="D2D2D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dirty="0">
                  <a:solidFill>
                    <a:schemeClr val="tx1"/>
                  </a:solidFill>
                  <a:latin typeface="Open Sans" panose="020B0606030504020204"/>
                  <a:cs typeface="Calibri" panose="020F0502020204030204" pitchFamily="34" charset="0"/>
                </a:endParaRPr>
              </a:p>
            </p:txBody>
          </p:sp>
          <p:sp>
            <p:nvSpPr>
              <p:cNvPr id="484" name="Tekstballon: rechthoek met afgeronde hoeken 483">
                <a:extLst>
                  <a:ext uri="{FF2B5EF4-FFF2-40B4-BE49-F238E27FC236}">
                    <a16:creationId xmlns:a16="http://schemas.microsoft.com/office/drawing/2014/main" id="{1469E5FB-BB4E-4A00-8265-6D4F07D25BDD}"/>
                  </a:ext>
                </a:extLst>
              </p:cNvPr>
              <p:cNvSpPr/>
              <p:nvPr userDrawn="1"/>
            </p:nvSpPr>
            <p:spPr>
              <a:xfrm>
                <a:off x="9811674" y="2744298"/>
                <a:ext cx="70704" cy="47150"/>
              </a:xfrm>
              <a:prstGeom prst="wedgeRoundRectCallout">
                <a:avLst>
                  <a:gd name="adj1" fmla="val -26274"/>
                  <a:gd name="adj2" fmla="val 88043"/>
                  <a:gd name="adj3" fmla="val 16667"/>
                </a:avLst>
              </a:prstGeom>
              <a:solidFill>
                <a:srgbClr val="F0F0F0"/>
              </a:solidFill>
              <a:ln w="6350">
                <a:solidFill>
                  <a:srgbClr val="B7B4B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dirty="0">
                  <a:solidFill>
                    <a:schemeClr val="tx1"/>
                  </a:solidFill>
                  <a:latin typeface="Open Sans" panose="020B0606030504020204"/>
                  <a:cs typeface="Calibri" panose="020F0502020204030204" pitchFamily="34" charset="0"/>
                </a:endParaRPr>
              </a:p>
            </p:txBody>
          </p:sp>
          <p:grpSp>
            <p:nvGrpSpPr>
              <p:cNvPr id="485" name="Groep 484">
                <a:extLst>
                  <a:ext uri="{FF2B5EF4-FFF2-40B4-BE49-F238E27FC236}">
                    <a16:creationId xmlns:a16="http://schemas.microsoft.com/office/drawing/2014/main" id="{F9D4687C-499A-408E-8E5F-5A33E80A018B}"/>
                  </a:ext>
                </a:extLst>
              </p:cNvPr>
              <p:cNvGrpSpPr/>
              <p:nvPr userDrawn="1"/>
            </p:nvGrpSpPr>
            <p:grpSpPr>
              <a:xfrm>
                <a:off x="9794175" y="2730651"/>
                <a:ext cx="41516" cy="34350"/>
                <a:chOff x="9504227" y="2758508"/>
                <a:chExt cx="84214" cy="69676"/>
              </a:xfrm>
            </p:grpSpPr>
            <p:sp>
              <p:nvSpPr>
                <p:cNvPr id="486" name="Rechthoek 485">
                  <a:extLst>
                    <a:ext uri="{FF2B5EF4-FFF2-40B4-BE49-F238E27FC236}">
                      <a16:creationId xmlns:a16="http://schemas.microsoft.com/office/drawing/2014/main" id="{F11AECE9-2E8C-4758-BB23-A7C25D3E8A3D}"/>
                    </a:ext>
                  </a:extLst>
                </p:cNvPr>
                <p:cNvSpPr/>
                <p:nvPr userDrawn="1"/>
              </p:nvSpPr>
              <p:spPr>
                <a:xfrm>
                  <a:off x="9531075" y="2779152"/>
                  <a:ext cx="57366" cy="28388"/>
                </a:xfrm>
                <a:prstGeom prst="rect">
                  <a:avLst/>
                </a:prstGeom>
                <a:solidFill>
                  <a:srgbClr val="5281A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dirty="0">
                    <a:solidFill>
                      <a:schemeClr val="tx1"/>
                    </a:solidFill>
                    <a:latin typeface="Open Sans" panose="020B0606030504020204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87" name="Pijl: punthaak 486">
                  <a:extLst>
                    <a:ext uri="{FF2B5EF4-FFF2-40B4-BE49-F238E27FC236}">
                      <a16:creationId xmlns:a16="http://schemas.microsoft.com/office/drawing/2014/main" id="{04C695DC-9F1A-4D91-B7EF-EA5D6B9CC5BF}"/>
                    </a:ext>
                  </a:extLst>
                </p:cNvPr>
                <p:cNvSpPr/>
                <p:nvPr userDrawn="1"/>
              </p:nvSpPr>
              <p:spPr>
                <a:xfrm rot="10800000">
                  <a:off x="9504227" y="2758508"/>
                  <a:ext cx="63343" cy="69676"/>
                </a:xfrm>
                <a:prstGeom prst="chevron">
                  <a:avLst/>
                </a:prstGeom>
                <a:solidFill>
                  <a:srgbClr val="5281A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dirty="0">
                    <a:solidFill>
                      <a:schemeClr val="tx1"/>
                    </a:solidFill>
                    <a:latin typeface="Open Sans" panose="020B0606030504020204"/>
                    <a:cs typeface="Calibri" panose="020F0502020204030204" pitchFamily="34" charset="0"/>
                  </a:endParaRPr>
                </a:p>
              </p:txBody>
            </p:sp>
          </p:grpSp>
        </p:grpSp>
        <p:grpSp>
          <p:nvGrpSpPr>
            <p:cNvPr id="471" name="Groep 470">
              <a:extLst>
                <a:ext uri="{FF2B5EF4-FFF2-40B4-BE49-F238E27FC236}">
                  <a16:creationId xmlns:a16="http://schemas.microsoft.com/office/drawing/2014/main" id="{172FD58B-8771-481A-A09C-C548DC9B176E}"/>
                </a:ext>
              </a:extLst>
            </p:cNvPr>
            <p:cNvGrpSpPr/>
            <p:nvPr userDrawn="1"/>
          </p:nvGrpSpPr>
          <p:grpSpPr>
            <a:xfrm>
              <a:off x="10216276" y="2710544"/>
              <a:ext cx="119100" cy="124096"/>
              <a:chOff x="9908109" y="2710544"/>
              <a:chExt cx="119100" cy="124096"/>
            </a:xfrm>
          </p:grpSpPr>
          <p:sp>
            <p:nvSpPr>
              <p:cNvPr id="478" name="Rechthoek 477">
                <a:extLst>
                  <a:ext uri="{FF2B5EF4-FFF2-40B4-BE49-F238E27FC236}">
                    <a16:creationId xmlns:a16="http://schemas.microsoft.com/office/drawing/2014/main" id="{59B10B91-6E64-4189-8AA3-FC63BD31A0CF}"/>
                  </a:ext>
                </a:extLst>
              </p:cNvPr>
              <p:cNvSpPr/>
              <p:nvPr userDrawn="1"/>
            </p:nvSpPr>
            <p:spPr>
              <a:xfrm>
                <a:off x="9908109" y="2710544"/>
                <a:ext cx="119100" cy="124096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rgbClr val="D2D2D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dirty="0">
                  <a:solidFill>
                    <a:schemeClr val="tx1"/>
                  </a:solidFill>
                  <a:latin typeface="Open Sans" panose="020B0606030504020204"/>
                  <a:cs typeface="Calibri" panose="020F0502020204030204" pitchFamily="34" charset="0"/>
                </a:endParaRPr>
              </a:p>
            </p:txBody>
          </p:sp>
          <p:sp>
            <p:nvSpPr>
              <p:cNvPr id="479" name="Tekstballon: rechthoek met afgeronde hoeken 478">
                <a:extLst>
                  <a:ext uri="{FF2B5EF4-FFF2-40B4-BE49-F238E27FC236}">
                    <a16:creationId xmlns:a16="http://schemas.microsoft.com/office/drawing/2014/main" id="{1EB7D14A-1CB4-4E63-89DF-8334F7F77015}"/>
                  </a:ext>
                </a:extLst>
              </p:cNvPr>
              <p:cNvSpPr/>
              <p:nvPr userDrawn="1"/>
            </p:nvSpPr>
            <p:spPr>
              <a:xfrm>
                <a:off x="9936518" y="2744298"/>
                <a:ext cx="70704" cy="47150"/>
              </a:xfrm>
              <a:prstGeom prst="wedgeRoundRectCallout">
                <a:avLst>
                  <a:gd name="adj1" fmla="val -26274"/>
                  <a:gd name="adj2" fmla="val 88043"/>
                  <a:gd name="adj3" fmla="val 16667"/>
                </a:avLst>
              </a:prstGeom>
              <a:solidFill>
                <a:srgbClr val="F0F0F0"/>
              </a:solidFill>
              <a:ln w="6350">
                <a:solidFill>
                  <a:srgbClr val="B7B4B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dirty="0">
                  <a:solidFill>
                    <a:schemeClr val="tx1"/>
                  </a:solidFill>
                  <a:latin typeface="Open Sans" panose="020B0606030504020204"/>
                  <a:cs typeface="Calibri" panose="020F0502020204030204" pitchFamily="34" charset="0"/>
                </a:endParaRPr>
              </a:p>
            </p:txBody>
          </p:sp>
          <p:grpSp>
            <p:nvGrpSpPr>
              <p:cNvPr id="480" name="Groep 479">
                <a:extLst>
                  <a:ext uri="{FF2B5EF4-FFF2-40B4-BE49-F238E27FC236}">
                    <a16:creationId xmlns:a16="http://schemas.microsoft.com/office/drawing/2014/main" id="{814ED359-EB19-4D9E-BF47-C7379B603CCE}"/>
                  </a:ext>
                </a:extLst>
              </p:cNvPr>
              <p:cNvGrpSpPr/>
              <p:nvPr userDrawn="1"/>
            </p:nvGrpSpPr>
            <p:grpSpPr>
              <a:xfrm flipH="1">
                <a:off x="9932083" y="2730651"/>
                <a:ext cx="41516" cy="34350"/>
                <a:chOff x="9504227" y="2758508"/>
                <a:chExt cx="84214" cy="69676"/>
              </a:xfrm>
            </p:grpSpPr>
            <p:sp>
              <p:nvSpPr>
                <p:cNvPr id="481" name="Rechthoek 480">
                  <a:extLst>
                    <a:ext uri="{FF2B5EF4-FFF2-40B4-BE49-F238E27FC236}">
                      <a16:creationId xmlns:a16="http://schemas.microsoft.com/office/drawing/2014/main" id="{E4BC1D56-B6A5-4FB6-92DD-1CD5EFF5ACA2}"/>
                    </a:ext>
                  </a:extLst>
                </p:cNvPr>
                <p:cNvSpPr/>
                <p:nvPr userDrawn="1"/>
              </p:nvSpPr>
              <p:spPr>
                <a:xfrm>
                  <a:off x="9531075" y="2779152"/>
                  <a:ext cx="57366" cy="28388"/>
                </a:xfrm>
                <a:prstGeom prst="rect">
                  <a:avLst/>
                </a:prstGeom>
                <a:solidFill>
                  <a:srgbClr val="5281A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dirty="0">
                    <a:solidFill>
                      <a:schemeClr val="tx1"/>
                    </a:solidFill>
                    <a:latin typeface="Open Sans" panose="020B0606030504020204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82" name="Pijl: punthaak 481">
                  <a:extLst>
                    <a:ext uri="{FF2B5EF4-FFF2-40B4-BE49-F238E27FC236}">
                      <a16:creationId xmlns:a16="http://schemas.microsoft.com/office/drawing/2014/main" id="{459FCF02-9DE7-43EB-B28C-B703C6B232AE}"/>
                    </a:ext>
                  </a:extLst>
                </p:cNvPr>
                <p:cNvSpPr/>
                <p:nvPr userDrawn="1"/>
              </p:nvSpPr>
              <p:spPr>
                <a:xfrm rot="10800000">
                  <a:off x="9504227" y="2758508"/>
                  <a:ext cx="63343" cy="69676"/>
                </a:xfrm>
                <a:prstGeom prst="chevron">
                  <a:avLst/>
                </a:prstGeom>
                <a:solidFill>
                  <a:srgbClr val="5281A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dirty="0">
                    <a:solidFill>
                      <a:schemeClr val="tx1"/>
                    </a:solidFill>
                    <a:latin typeface="Open Sans" panose="020B0606030504020204"/>
                    <a:cs typeface="Calibri" panose="020F0502020204030204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52938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e dia: YouTube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echthoek 101">
            <a:extLst>
              <a:ext uri="{FF2B5EF4-FFF2-40B4-BE49-F238E27FC236}">
                <a16:creationId xmlns:a16="http://schemas.microsoft.com/office/drawing/2014/main" id="{C361101E-AB10-487D-87A1-F44D8DA812DE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1" dirty="0">
              <a:solidFill>
                <a:schemeClr val="tx1"/>
              </a:solidFill>
            </a:endParaRPr>
          </a:p>
        </p:txBody>
      </p:sp>
      <p:sp>
        <p:nvSpPr>
          <p:cNvPr id="8" name="Tekstvak 7"/>
          <p:cNvSpPr txBox="1"/>
          <p:nvPr userDrawn="1"/>
        </p:nvSpPr>
        <p:spPr>
          <a:xfrm>
            <a:off x="8548743" y="-399456"/>
            <a:ext cx="3643257" cy="381673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r>
              <a:rPr lang="nl-NL" sz="1400" noProof="0" dirty="0">
                <a:solidFill>
                  <a:srgbClr val="303E48">
                    <a:lumMod val="60000"/>
                    <a:lumOff val="40000"/>
                  </a:srgbClr>
                </a:solidFill>
              </a:rPr>
              <a:t>Instructie dia: YouTube links</a:t>
            </a:r>
          </a:p>
        </p:txBody>
      </p:sp>
      <p:grpSp>
        <p:nvGrpSpPr>
          <p:cNvPr id="9" name="GRID" hidden="1"/>
          <p:cNvGrpSpPr/>
          <p:nvPr userDrawn="1"/>
        </p:nvGrpSpPr>
        <p:grpSpPr>
          <a:xfrm>
            <a:off x="0" y="0"/>
            <a:ext cx="12191999" cy="6858000"/>
            <a:chOff x="0" y="0"/>
            <a:chExt cx="12169774" cy="6858000"/>
          </a:xfrm>
        </p:grpSpPr>
        <p:sp>
          <p:nvSpPr>
            <p:cNvPr id="10" name="Rechthoek 9"/>
            <p:cNvSpPr/>
            <p:nvPr userDrawn="1"/>
          </p:nvSpPr>
          <p:spPr>
            <a:xfrm>
              <a:off x="0" y="6057304"/>
              <a:ext cx="12169774" cy="692696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11" name="Rechthoek 10"/>
            <p:cNvSpPr/>
            <p:nvPr userDrawn="1"/>
          </p:nvSpPr>
          <p:spPr>
            <a:xfrm>
              <a:off x="0" y="0"/>
              <a:ext cx="12169774" cy="692696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12" name="Rechthoek 11"/>
            <p:cNvSpPr/>
            <p:nvPr userDrawn="1"/>
          </p:nvSpPr>
          <p:spPr>
            <a:xfrm rot="5400000">
              <a:off x="-3082652" y="3082652"/>
              <a:ext cx="6858000" cy="692696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13" name="Rechthoek 12"/>
            <p:cNvSpPr/>
            <p:nvPr userDrawn="1"/>
          </p:nvSpPr>
          <p:spPr>
            <a:xfrm rot="5400000">
              <a:off x="8391004" y="3082652"/>
              <a:ext cx="6858000" cy="692696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14" name="Rechthoek 13"/>
            <p:cNvSpPr/>
            <p:nvPr userDrawn="1"/>
          </p:nvSpPr>
          <p:spPr>
            <a:xfrm>
              <a:off x="0" y="1124808"/>
              <a:ext cx="12169774" cy="576002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95" name="Rechthoek 94"/>
            <p:cNvSpPr/>
            <p:nvPr userDrawn="1"/>
          </p:nvSpPr>
          <p:spPr>
            <a:xfrm>
              <a:off x="0" y="2582251"/>
              <a:ext cx="12169774" cy="213523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96" name="Rechthoek 95"/>
            <p:cNvSpPr/>
            <p:nvPr userDrawn="1"/>
          </p:nvSpPr>
          <p:spPr>
            <a:xfrm>
              <a:off x="0" y="4795817"/>
              <a:ext cx="12169774" cy="213523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</p:grpSp>
      <p:sp>
        <p:nvSpPr>
          <p:cNvPr id="7" name="Tekstvak 6"/>
          <p:cNvSpPr txBox="1"/>
          <p:nvPr userDrawn="1"/>
        </p:nvSpPr>
        <p:spPr>
          <a:xfrm>
            <a:off x="693962" y="692697"/>
            <a:ext cx="9946827" cy="461665"/>
          </a:xfrm>
          <a:prstGeom prst="rect">
            <a:avLst/>
          </a:prstGeom>
          <a:noFill/>
          <a:effectLst/>
        </p:spPr>
        <p:txBody>
          <a:bodyPr vert="horz" lIns="0" tIns="0" rIns="0" bIns="0" rtlCol="0" anchor="ctr">
            <a:noAutofit/>
          </a:bodyPr>
          <a:lstStyle>
            <a:lvl1pPr defTabSz="9144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None/>
              <a:defRPr cap="all" baseline="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nl-NL" sz="1800" noProof="0" dirty="0">
                <a:solidFill>
                  <a:srgbClr val="0096A5"/>
                </a:solidFill>
                <a:latin typeface="Oswald" panose="02000503000000000000" pitchFamily="2" charset="0"/>
              </a:rPr>
              <a:t>Video instructies – YouTube links</a:t>
            </a:r>
          </a:p>
        </p:txBody>
      </p:sp>
      <p:cxnSp>
        <p:nvCxnSpPr>
          <p:cNvPr id="49" name="Rechte verbindingslijn 48"/>
          <p:cNvCxnSpPr/>
          <p:nvPr userDrawn="1"/>
        </p:nvCxnSpPr>
        <p:spPr>
          <a:xfrm>
            <a:off x="3394123" y="1700810"/>
            <a:ext cx="0" cy="4356494"/>
          </a:xfrm>
          <a:prstGeom prst="line">
            <a:avLst/>
          </a:prstGeom>
          <a:ln w="317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Rechte verbindingslijn 49"/>
          <p:cNvCxnSpPr/>
          <p:nvPr userDrawn="1"/>
        </p:nvCxnSpPr>
        <p:spPr>
          <a:xfrm>
            <a:off x="6094285" y="1700810"/>
            <a:ext cx="0" cy="4356494"/>
          </a:xfrm>
          <a:prstGeom prst="line">
            <a:avLst/>
          </a:prstGeom>
          <a:ln w="317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Rechte verbindingslijn 58"/>
          <p:cNvCxnSpPr>
            <a:cxnSpLocks/>
          </p:cNvCxnSpPr>
          <p:nvPr userDrawn="1"/>
        </p:nvCxnSpPr>
        <p:spPr>
          <a:xfrm flipH="1">
            <a:off x="672268" y="3879057"/>
            <a:ext cx="8122180" cy="0"/>
          </a:xfrm>
          <a:prstGeom prst="line">
            <a:avLst/>
          </a:prstGeom>
          <a:ln w="317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H2">
            <a:hlinkClick r:id="" action="ppaction://noaction"/>
          </p:cNvPr>
          <p:cNvSpPr txBox="1"/>
          <p:nvPr userDrawn="1"/>
        </p:nvSpPr>
        <p:spPr>
          <a:xfrm>
            <a:off x="1031406" y="2742907"/>
            <a:ext cx="1970671" cy="710156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ctr" defTabSz="1217512">
              <a:spcBef>
                <a:spcPts val="600"/>
              </a:spcBef>
              <a:spcAft>
                <a:spcPts val="600"/>
              </a:spcAft>
            </a:pPr>
            <a:endParaRPr lang="nl-NL" sz="1200" noProof="0" dirty="0">
              <a:solidFill>
                <a:schemeClr val="tx2"/>
              </a:solidFill>
              <a:latin typeface="+mj-lt"/>
            </a:endParaRPr>
          </a:p>
          <a:p>
            <a:pPr algn="ctr" defTabSz="1217512">
              <a:spcBef>
                <a:spcPts val="600"/>
              </a:spcBef>
              <a:spcAft>
                <a:spcPts val="600"/>
              </a:spcAft>
            </a:pPr>
            <a:r>
              <a:rPr lang="nl-NL" sz="1200" noProof="0" dirty="0">
                <a:solidFill>
                  <a:srgbClr val="0096A5"/>
                </a:solidFill>
                <a:latin typeface="Oswald" panose="02000503000000000000" pitchFamily="2" charset="0"/>
              </a:rPr>
              <a:t>Instructie:</a:t>
            </a:r>
            <a:br>
              <a:rPr lang="nl-NL" sz="1200" noProof="0" dirty="0">
                <a:solidFill>
                  <a:schemeClr val="tx2"/>
                </a:solidFill>
                <a:latin typeface="Oswald" panose="02000503000000000000" pitchFamily="2" charset="0"/>
              </a:rPr>
            </a:br>
            <a:r>
              <a:rPr lang="nl-NL" sz="1200" noProof="0" dirty="0">
                <a:solidFill>
                  <a:srgbClr val="44546A"/>
                </a:solidFill>
                <a:latin typeface="Oswald" panose="02000503000000000000" pitchFamily="2" charset="0"/>
              </a:rPr>
              <a:t>Werken met Tekst Niveaus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nl-NL" sz="1000" noProof="0" dirty="0">
                <a:solidFill>
                  <a:srgbClr val="44546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https://youtu.be/hM16rifWsjU</a:t>
            </a:r>
          </a:p>
        </p:txBody>
      </p:sp>
      <p:sp>
        <p:nvSpPr>
          <p:cNvPr id="72" name="H2">
            <a:hlinkClick r:id="" action="ppaction://noaction"/>
          </p:cNvPr>
          <p:cNvSpPr txBox="1"/>
          <p:nvPr userDrawn="1"/>
        </p:nvSpPr>
        <p:spPr>
          <a:xfrm>
            <a:off x="3781120" y="2742907"/>
            <a:ext cx="1970671" cy="710156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ctr" defTabSz="1217512">
              <a:spcBef>
                <a:spcPts val="600"/>
              </a:spcBef>
              <a:spcAft>
                <a:spcPts val="600"/>
              </a:spcAft>
            </a:pPr>
            <a:endParaRPr lang="nl-NL" sz="1200" noProof="0" dirty="0">
              <a:solidFill>
                <a:schemeClr val="tx2"/>
              </a:solidFill>
              <a:latin typeface="+mj-lt"/>
            </a:endParaRPr>
          </a:p>
          <a:p>
            <a:pPr algn="ctr" defTabSz="1217512">
              <a:spcBef>
                <a:spcPts val="600"/>
              </a:spcBef>
              <a:spcAft>
                <a:spcPts val="600"/>
              </a:spcAft>
            </a:pPr>
            <a:r>
              <a:rPr lang="nl-NL" sz="1200" noProof="0" dirty="0">
                <a:solidFill>
                  <a:srgbClr val="0096A5"/>
                </a:solidFill>
                <a:latin typeface="Oswald" panose="02000503000000000000" pitchFamily="2" charset="0"/>
              </a:rPr>
              <a:t>Instructie:</a:t>
            </a:r>
            <a:br>
              <a:rPr lang="nl-NL" sz="1200" noProof="0" dirty="0">
                <a:solidFill>
                  <a:schemeClr val="tx2"/>
                </a:solidFill>
                <a:latin typeface="Oswald" panose="02000503000000000000" pitchFamily="2" charset="0"/>
              </a:rPr>
            </a:br>
            <a:r>
              <a:rPr lang="nl-NL" sz="1200" kern="1200" noProof="0" dirty="0">
                <a:solidFill>
                  <a:srgbClr val="44546A"/>
                </a:solidFill>
                <a:latin typeface="Oswald" panose="02000503000000000000" pitchFamily="2" charset="0"/>
                <a:ea typeface="+mn-ea"/>
                <a:cs typeface="+mn-cs"/>
              </a:rPr>
              <a:t>Werken met Afbeeldingen</a:t>
            </a:r>
          </a:p>
          <a:p>
            <a:pPr marL="0" algn="ctr" defTabSz="1217512" rtl="0" eaLnBrk="1" latinLnBrk="0" hangingPunct="1">
              <a:spcBef>
                <a:spcPts val="600"/>
              </a:spcBef>
              <a:spcAft>
                <a:spcPts val="600"/>
              </a:spcAft>
            </a:pPr>
            <a:r>
              <a:rPr lang="nl-NL" sz="1000" kern="1200" noProof="0" dirty="0">
                <a:solidFill>
                  <a:srgbClr val="44546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https://youtu.be/09yTK-OTEPA</a:t>
            </a:r>
          </a:p>
        </p:txBody>
      </p:sp>
      <p:sp>
        <p:nvSpPr>
          <p:cNvPr id="73" name="H2">
            <a:hlinkClick r:id="" action="ppaction://noaction"/>
          </p:cNvPr>
          <p:cNvSpPr txBox="1"/>
          <p:nvPr userDrawn="1"/>
        </p:nvSpPr>
        <p:spPr>
          <a:xfrm>
            <a:off x="6481282" y="2742907"/>
            <a:ext cx="1970671" cy="710156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ctr" defTabSz="1217512">
              <a:spcBef>
                <a:spcPts val="600"/>
              </a:spcBef>
              <a:spcAft>
                <a:spcPts val="600"/>
              </a:spcAft>
            </a:pPr>
            <a:endParaRPr lang="nl-NL" sz="1200" noProof="0" dirty="0">
              <a:solidFill>
                <a:schemeClr val="tx2"/>
              </a:solidFill>
              <a:latin typeface="+mj-lt"/>
            </a:endParaRPr>
          </a:p>
          <a:p>
            <a:pPr algn="ctr" defTabSz="1217512">
              <a:spcBef>
                <a:spcPts val="600"/>
              </a:spcBef>
              <a:spcAft>
                <a:spcPts val="600"/>
              </a:spcAft>
            </a:pPr>
            <a:r>
              <a:rPr lang="nl-NL" sz="1200" noProof="0" dirty="0">
                <a:solidFill>
                  <a:srgbClr val="0096A5"/>
                </a:solidFill>
                <a:latin typeface="Oswald" panose="02000503000000000000" pitchFamily="2" charset="0"/>
              </a:rPr>
              <a:t>Instructie:</a:t>
            </a:r>
            <a:br>
              <a:rPr lang="nl-NL" sz="1200" noProof="0" dirty="0">
                <a:solidFill>
                  <a:schemeClr val="tx2"/>
                </a:solidFill>
                <a:latin typeface="Oswald" panose="02000503000000000000" pitchFamily="2" charset="0"/>
              </a:rPr>
            </a:br>
            <a:r>
              <a:rPr lang="nl-NL" sz="1200" kern="1200" noProof="0" dirty="0">
                <a:solidFill>
                  <a:srgbClr val="44546A"/>
                </a:solidFill>
                <a:latin typeface="Oswald" panose="02000503000000000000" pitchFamily="2" charset="0"/>
                <a:ea typeface="+mn-ea"/>
                <a:cs typeface="+mn-cs"/>
              </a:rPr>
              <a:t>Werken met Grafieken</a:t>
            </a:r>
          </a:p>
          <a:p>
            <a:pPr marL="0" algn="ctr" defTabSz="1217512" rtl="0" eaLnBrk="1" latinLnBrk="0" hangingPunct="1">
              <a:spcBef>
                <a:spcPts val="600"/>
              </a:spcBef>
              <a:spcAft>
                <a:spcPts val="600"/>
              </a:spcAft>
            </a:pPr>
            <a:r>
              <a:rPr lang="nl-NL" sz="1000" kern="1200" noProof="0" dirty="0">
                <a:solidFill>
                  <a:srgbClr val="44546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https://youtu.be/fbByse1_RSY</a:t>
            </a:r>
          </a:p>
        </p:txBody>
      </p:sp>
      <p:grpSp>
        <p:nvGrpSpPr>
          <p:cNvPr id="79" name="Grafiek icoon"/>
          <p:cNvGrpSpPr/>
          <p:nvPr userDrawn="1"/>
        </p:nvGrpSpPr>
        <p:grpSpPr>
          <a:xfrm>
            <a:off x="7264959" y="2184002"/>
            <a:ext cx="358817" cy="389873"/>
            <a:chOff x="12468049" y="1754144"/>
            <a:chExt cx="339072" cy="369091"/>
          </a:xfrm>
        </p:grpSpPr>
        <p:sp>
          <p:nvSpPr>
            <p:cNvPr id="80" name="Rechthoek 79"/>
            <p:cNvSpPr/>
            <p:nvPr/>
          </p:nvSpPr>
          <p:spPr>
            <a:xfrm>
              <a:off x="12468049" y="1869625"/>
              <a:ext cx="92751" cy="253609"/>
            </a:xfrm>
            <a:prstGeom prst="rect">
              <a:avLst/>
            </a:prstGeom>
            <a:solidFill>
              <a:srgbClr val="4D82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800" noProof="0" dirty="0"/>
            </a:p>
          </p:txBody>
        </p:sp>
        <p:sp>
          <p:nvSpPr>
            <p:cNvPr id="81" name="Rechthoek 80"/>
            <p:cNvSpPr/>
            <p:nvPr/>
          </p:nvSpPr>
          <p:spPr>
            <a:xfrm>
              <a:off x="12590223" y="1754144"/>
              <a:ext cx="92751" cy="369091"/>
            </a:xfrm>
            <a:prstGeom prst="rect">
              <a:avLst/>
            </a:prstGeom>
            <a:solidFill>
              <a:srgbClr val="FFCC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800" noProof="0" dirty="0"/>
            </a:p>
          </p:txBody>
        </p:sp>
        <p:sp>
          <p:nvSpPr>
            <p:cNvPr id="82" name="Rechthoek 81"/>
            <p:cNvSpPr/>
            <p:nvPr/>
          </p:nvSpPr>
          <p:spPr>
            <a:xfrm>
              <a:off x="12714370" y="1836322"/>
              <a:ext cx="92751" cy="286913"/>
            </a:xfrm>
            <a:prstGeom prst="rect">
              <a:avLst/>
            </a:prstGeom>
            <a:solidFill>
              <a:srgbClr val="8080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800" noProof="0" dirty="0"/>
            </a:p>
          </p:txBody>
        </p:sp>
      </p:grpSp>
      <p:sp>
        <p:nvSpPr>
          <p:cNvPr id="83" name="H2">
            <a:hlinkClick r:id="" action="ppaction://noaction"/>
          </p:cNvPr>
          <p:cNvSpPr txBox="1"/>
          <p:nvPr userDrawn="1"/>
        </p:nvSpPr>
        <p:spPr>
          <a:xfrm>
            <a:off x="1066304" y="4962341"/>
            <a:ext cx="1970671" cy="710156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ctr" defTabSz="1217512">
              <a:spcBef>
                <a:spcPts val="600"/>
              </a:spcBef>
              <a:spcAft>
                <a:spcPts val="600"/>
              </a:spcAft>
            </a:pPr>
            <a:endParaRPr lang="nl-NL" sz="1200" noProof="0" dirty="0">
              <a:solidFill>
                <a:schemeClr val="tx2"/>
              </a:solidFill>
              <a:latin typeface="+mj-lt"/>
            </a:endParaRPr>
          </a:p>
          <a:p>
            <a:pPr algn="ctr" defTabSz="1217512">
              <a:spcBef>
                <a:spcPts val="600"/>
              </a:spcBef>
              <a:spcAft>
                <a:spcPts val="600"/>
              </a:spcAft>
            </a:pPr>
            <a:r>
              <a:rPr lang="nl-NL" sz="1200" noProof="0" dirty="0">
                <a:solidFill>
                  <a:srgbClr val="0096A5"/>
                </a:solidFill>
                <a:latin typeface="Oswald" panose="02000503000000000000" pitchFamily="2" charset="0"/>
              </a:rPr>
              <a:t>Instructie:</a:t>
            </a:r>
            <a:br>
              <a:rPr lang="nl-NL" sz="1200" noProof="0" dirty="0">
                <a:solidFill>
                  <a:schemeClr val="tx2"/>
                </a:solidFill>
                <a:latin typeface="Oswald" panose="02000503000000000000" pitchFamily="2" charset="0"/>
              </a:rPr>
            </a:br>
            <a:r>
              <a:rPr lang="nl-NL" sz="1200" kern="1200" noProof="0" dirty="0">
                <a:solidFill>
                  <a:srgbClr val="44546A"/>
                </a:solidFill>
                <a:latin typeface="Oswald" panose="02000503000000000000" pitchFamily="2" charset="0"/>
                <a:ea typeface="+mn-ea"/>
                <a:cs typeface="+mn-cs"/>
              </a:rPr>
              <a:t>Werken met Tabellen</a:t>
            </a:r>
          </a:p>
          <a:p>
            <a:pPr marL="0" algn="ctr" defTabSz="1217512" rtl="0" eaLnBrk="1" latinLnBrk="0" hangingPunct="1">
              <a:spcBef>
                <a:spcPts val="600"/>
              </a:spcBef>
              <a:spcAft>
                <a:spcPts val="600"/>
              </a:spcAft>
            </a:pPr>
            <a:r>
              <a:rPr lang="nl-NL" sz="1000" kern="1200" noProof="0" dirty="0">
                <a:solidFill>
                  <a:srgbClr val="44546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https://youtu.be/IIjbiKAotek</a:t>
            </a:r>
          </a:p>
        </p:txBody>
      </p:sp>
      <p:sp>
        <p:nvSpPr>
          <p:cNvPr id="84" name="H2">
            <a:hlinkClick r:id="" action="ppaction://noaction"/>
          </p:cNvPr>
          <p:cNvSpPr txBox="1"/>
          <p:nvPr userDrawn="1"/>
        </p:nvSpPr>
        <p:spPr>
          <a:xfrm>
            <a:off x="3816019" y="4962341"/>
            <a:ext cx="1970671" cy="710156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ctr" defTabSz="1217512">
              <a:spcBef>
                <a:spcPts val="600"/>
              </a:spcBef>
              <a:spcAft>
                <a:spcPts val="600"/>
              </a:spcAft>
            </a:pPr>
            <a:endParaRPr lang="nl-NL" sz="1200" noProof="0" dirty="0">
              <a:solidFill>
                <a:schemeClr val="tx2"/>
              </a:solidFill>
              <a:latin typeface="+mj-lt"/>
            </a:endParaRPr>
          </a:p>
          <a:p>
            <a:pPr algn="ctr" defTabSz="1217512">
              <a:spcBef>
                <a:spcPts val="600"/>
              </a:spcBef>
              <a:spcAft>
                <a:spcPts val="600"/>
              </a:spcAft>
            </a:pPr>
            <a:r>
              <a:rPr lang="nl-NL" sz="1200" noProof="0" dirty="0">
                <a:solidFill>
                  <a:srgbClr val="0096A5"/>
                </a:solidFill>
                <a:latin typeface="Oswald" panose="02000503000000000000" pitchFamily="2" charset="0"/>
              </a:rPr>
              <a:t>Instructie:</a:t>
            </a:r>
            <a:br>
              <a:rPr lang="nl-NL" sz="1200" noProof="0" dirty="0">
                <a:solidFill>
                  <a:schemeClr val="tx2"/>
                </a:solidFill>
                <a:latin typeface="Oswald" panose="02000503000000000000" pitchFamily="2" charset="0"/>
              </a:rPr>
            </a:br>
            <a:r>
              <a:rPr lang="nl-NL" sz="1200" kern="1200" noProof="0" dirty="0">
                <a:solidFill>
                  <a:srgbClr val="44546A"/>
                </a:solidFill>
                <a:latin typeface="Oswald" panose="02000503000000000000" pitchFamily="2" charset="0"/>
                <a:ea typeface="+mn-ea"/>
                <a:cs typeface="+mn-cs"/>
              </a:rPr>
              <a:t>Werken met Video’s</a:t>
            </a:r>
          </a:p>
          <a:p>
            <a:pPr marL="0" algn="ctr" defTabSz="1217512" rtl="0" eaLnBrk="1" latinLnBrk="0" hangingPunct="1">
              <a:spcBef>
                <a:spcPts val="600"/>
              </a:spcBef>
              <a:spcAft>
                <a:spcPts val="600"/>
              </a:spcAft>
            </a:pPr>
            <a:r>
              <a:rPr lang="nl-NL" sz="1000" kern="1200" noProof="0" dirty="0">
                <a:solidFill>
                  <a:srgbClr val="44546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https://youtu.be/H_4HH09zxC0</a:t>
            </a:r>
          </a:p>
        </p:txBody>
      </p:sp>
      <p:sp>
        <p:nvSpPr>
          <p:cNvPr id="85" name="H2">
            <a:hlinkClick r:id="" action="ppaction://noaction"/>
          </p:cNvPr>
          <p:cNvSpPr txBox="1"/>
          <p:nvPr userDrawn="1"/>
        </p:nvSpPr>
        <p:spPr>
          <a:xfrm>
            <a:off x="6516180" y="4962341"/>
            <a:ext cx="1970671" cy="710156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ctr" defTabSz="1217512">
              <a:spcBef>
                <a:spcPts val="600"/>
              </a:spcBef>
              <a:spcAft>
                <a:spcPts val="600"/>
              </a:spcAft>
            </a:pPr>
            <a:endParaRPr lang="nl-NL" sz="1200" noProof="0" dirty="0">
              <a:solidFill>
                <a:schemeClr val="tx2"/>
              </a:solidFill>
              <a:latin typeface="+mj-lt"/>
            </a:endParaRPr>
          </a:p>
          <a:p>
            <a:pPr algn="ctr" defTabSz="1217512">
              <a:spcBef>
                <a:spcPts val="600"/>
              </a:spcBef>
              <a:spcAft>
                <a:spcPts val="600"/>
              </a:spcAft>
            </a:pPr>
            <a:r>
              <a:rPr lang="nl-NL" sz="1200" noProof="0" dirty="0">
                <a:solidFill>
                  <a:schemeClr val="accent2"/>
                </a:solidFill>
                <a:latin typeface="+mj-lt"/>
              </a:rPr>
              <a:t> </a:t>
            </a:r>
            <a:br>
              <a:rPr lang="nl-NL" sz="1200" noProof="0" dirty="0">
                <a:solidFill>
                  <a:schemeClr val="tx2"/>
                </a:solidFill>
                <a:latin typeface="+mj-lt"/>
              </a:rPr>
            </a:br>
            <a:r>
              <a:rPr lang="nl-NL" sz="1200" kern="1200" noProof="0" dirty="0">
                <a:solidFill>
                  <a:srgbClr val="44546A"/>
                </a:solidFill>
                <a:latin typeface="Oswald" panose="02000503000000000000" pitchFamily="2" charset="0"/>
                <a:ea typeface="+mn-ea"/>
                <a:cs typeface="+mn-cs"/>
              </a:rPr>
              <a:t>Meer Tips &amp; Tricks</a:t>
            </a:r>
          </a:p>
          <a:p>
            <a:pPr marL="0" algn="ctr" defTabSz="1217512" rtl="0" eaLnBrk="1" latinLnBrk="0" hangingPunct="1">
              <a:spcBef>
                <a:spcPts val="600"/>
              </a:spcBef>
              <a:spcAft>
                <a:spcPts val="600"/>
              </a:spcAft>
            </a:pPr>
            <a:r>
              <a:rPr lang="nl-NL" sz="1000" kern="1200" noProof="0" dirty="0">
                <a:solidFill>
                  <a:srgbClr val="44546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www.pptsolutions.nl</a:t>
            </a:r>
          </a:p>
        </p:txBody>
      </p:sp>
      <p:grpSp>
        <p:nvGrpSpPr>
          <p:cNvPr id="86" name="Tabel icoon"/>
          <p:cNvGrpSpPr/>
          <p:nvPr userDrawn="1"/>
        </p:nvGrpSpPr>
        <p:grpSpPr>
          <a:xfrm>
            <a:off x="1808088" y="4385924"/>
            <a:ext cx="447825" cy="403759"/>
            <a:chOff x="6072040" y="3376043"/>
            <a:chExt cx="1227920" cy="1109109"/>
          </a:xfrm>
        </p:grpSpPr>
        <p:sp>
          <p:nvSpPr>
            <p:cNvPr id="87" name="Rechthoek 86"/>
            <p:cNvSpPr/>
            <p:nvPr userDrawn="1"/>
          </p:nvSpPr>
          <p:spPr>
            <a:xfrm>
              <a:off x="6072040" y="3376043"/>
              <a:ext cx="1227920" cy="1109109"/>
            </a:xfrm>
            <a:prstGeom prst="rect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800" noProof="0" dirty="0"/>
            </a:p>
          </p:txBody>
        </p:sp>
        <p:sp>
          <p:nvSpPr>
            <p:cNvPr id="88" name="Rechthoek 87"/>
            <p:cNvSpPr/>
            <p:nvPr userDrawn="1"/>
          </p:nvSpPr>
          <p:spPr>
            <a:xfrm>
              <a:off x="6090829" y="3393962"/>
              <a:ext cx="1209131" cy="218971"/>
            </a:xfrm>
            <a:prstGeom prst="rect">
              <a:avLst/>
            </a:pr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800" noProof="0" dirty="0"/>
            </a:p>
          </p:txBody>
        </p:sp>
        <p:cxnSp>
          <p:nvCxnSpPr>
            <p:cNvPr id="89" name="Rechte verbindingslijn 88"/>
            <p:cNvCxnSpPr/>
            <p:nvPr userDrawn="1"/>
          </p:nvCxnSpPr>
          <p:spPr>
            <a:xfrm>
              <a:off x="6493304" y="3605313"/>
              <a:ext cx="0" cy="872219"/>
            </a:xfrm>
            <a:prstGeom prst="line">
              <a:avLst/>
            </a:prstGeom>
            <a:ln w="12700">
              <a:solidFill>
                <a:srgbClr val="B5B5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Rechte verbindingslijn 89"/>
            <p:cNvCxnSpPr/>
            <p:nvPr userDrawn="1"/>
          </p:nvCxnSpPr>
          <p:spPr>
            <a:xfrm>
              <a:off x="6883025" y="3605313"/>
              <a:ext cx="0" cy="872219"/>
            </a:xfrm>
            <a:prstGeom prst="line">
              <a:avLst/>
            </a:prstGeom>
            <a:ln w="12700">
              <a:solidFill>
                <a:srgbClr val="B5B5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Rechte verbindingslijn 90"/>
            <p:cNvCxnSpPr/>
            <p:nvPr userDrawn="1"/>
          </p:nvCxnSpPr>
          <p:spPr>
            <a:xfrm flipH="1">
              <a:off x="6090561" y="3827108"/>
              <a:ext cx="1209399" cy="0"/>
            </a:xfrm>
            <a:prstGeom prst="line">
              <a:avLst/>
            </a:prstGeom>
            <a:ln w="12700">
              <a:solidFill>
                <a:srgbClr val="B5B5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Rechte verbindingslijn 91"/>
            <p:cNvCxnSpPr/>
            <p:nvPr userDrawn="1"/>
          </p:nvCxnSpPr>
          <p:spPr>
            <a:xfrm flipH="1">
              <a:off x="6090561" y="4055708"/>
              <a:ext cx="1209399" cy="0"/>
            </a:xfrm>
            <a:prstGeom prst="line">
              <a:avLst/>
            </a:prstGeom>
            <a:ln w="12700">
              <a:solidFill>
                <a:srgbClr val="B5B5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Rechte verbindingslijn 92"/>
            <p:cNvCxnSpPr/>
            <p:nvPr userDrawn="1"/>
          </p:nvCxnSpPr>
          <p:spPr>
            <a:xfrm flipH="1">
              <a:off x="6090561" y="4276688"/>
              <a:ext cx="1209399" cy="0"/>
            </a:xfrm>
            <a:prstGeom prst="line">
              <a:avLst/>
            </a:prstGeom>
            <a:ln w="12700">
              <a:solidFill>
                <a:srgbClr val="B5B5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Rechthoek 93"/>
            <p:cNvSpPr/>
            <p:nvPr userDrawn="1"/>
          </p:nvSpPr>
          <p:spPr>
            <a:xfrm>
              <a:off x="6072040" y="3376043"/>
              <a:ext cx="1227920" cy="1109109"/>
            </a:xfrm>
            <a:prstGeom prst="rect">
              <a:avLst/>
            </a:prstGeom>
            <a:noFill/>
            <a:ln w="12700">
              <a:solidFill>
                <a:srgbClr val="6C6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800" noProof="0" dirty="0"/>
            </a:p>
          </p:txBody>
        </p:sp>
      </p:grpSp>
      <p:grpSp>
        <p:nvGrpSpPr>
          <p:cNvPr id="97" name="Video icoon"/>
          <p:cNvGrpSpPr/>
          <p:nvPr userDrawn="1"/>
        </p:nvGrpSpPr>
        <p:grpSpPr>
          <a:xfrm>
            <a:off x="4603376" y="4392447"/>
            <a:ext cx="401285" cy="403079"/>
            <a:chOff x="8066315" y="1676399"/>
            <a:chExt cx="1371600" cy="1380253"/>
          </a:xfrm>
        </p:grpSpPr>
        <p:sp>
          <p:nvSpPr>
            <p:cNvPr id="98" name="Rechthoek 97"/>
            <p:cNvSpPr/>
            <p:nvPr userDrawn="1"/>
          </p:nvSpPr>
          <p:spPr>
            <a:xfrm>
              <a:off x="8066315" y="1687286"/>
              <a:ext cx="1360714" cy="136071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6C6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800" noProof="0" dirty="0"/>
            </a:p>
          </p:txBody>
        </p:sp>
        <p:sp>
          <p:nvSpPr>
            <p:cNvPr id="99" name="Vrije vorm 112"/>
            <p:cNvSpPr/>
            <p:nvPr userDrawn="1"/>
          </p:nvSpPr>
          <p:spPr>
            <a:xfrm>
              <a:off x="8077201" y="1676399"/>
              <a:ext cx="1360714" cy="206829"/>
            </a:xfrm>
            <a:custGeom>
              <a:avLst/>
              <a:gdLst>
                <a:gd name="connsiteX0" fmla="*/ 1186901 w 1360714"/>
                <a:gd name="connsiteY0" fmla="*/ 41746 h 206829"/>
                <a:gd name="connsiteX1" fmla="*/ 1186901 w 1360714"/>
                <a:gd name="connsiteY1" fmla="*/ 175847 h 206829"/>
                <a:gd name="connsiteX2" fmla="*/ 1315854 w 1360714"/>
                <a:gd name="connsiteY2" fmla="*/ 175847 h 206829"/>
                <a:gd name="connsiteX3" fmla="*/ 1315854 w 1360714"/>
                <a:gd name="connsiteY3" fmla="*/ 41746 h 206829"/>
                <a:gd name="connsiteX4" fmla="*/ 958249 w 1360714"/>
                <a:gd name="connsiteY4" fmla="*/ 41746 h 206829"/>
                <a:gd name="connsiteX5" fmla="*/ 958249 w 1360714"/>
                <a:gd name="connsiteY5" fmla="*/ 175847 h 206829"/>
                <a:gd name="connsiteX6" fmla="*/ 1087202 w 1360714"/>
                <a:gd name="connsiteY6" fmla="*/ 175847 h 206829"/>
                <a:gd name="connsiteX7" fmla="*/ 1087202 w 1360714"/>
                <a:gd name="connsiteY7" fmla="*/ 41746 h 206829"/>
                <a:gd name="connsiteX8" fmla="*/ 729440 w 1360714"/>
                <a:gd name="connsiteY8" fmla="*/ 41746 h 206829"/>
                <a:gd name="connsiteX9" fmla="*/ 729440 w 1360714"/>
                <a:gd name="connsiteY9" fmla="*/ 175847 h 206829"/>
                <a:gd name="connsiteX10" fmla="*/ 858393 w 1360714"/>
                <a:gd name="connsiteY10" fmla="*/ 175847 h 206829"/>
                <a:gd name="connsiteX11" fmla="*/ 858393 w 1360714"/>
                <a:gd name="connsiteY11" fmla="*/ 41746 h 206829"/>
                <a:gd name="connsiteX12" fmla="*/ 493889 w 1360714"/>
                <a:gd name="connsiteY12" fmla="*/ 41746 h 206829"/>
                <a:gd name="connsiteX13" fmla="*/ 493889 w 1360714"/>
                <a:gd name="connsiteY13" fmla="*/ 175847 h 206829"/>
                <a:gd name="connsiteX14" fmla="*/ 622842 w 1360714"/>
                <a:gd name="connsiteY14" fmla="*/ 175847 h 206829"/>
                <a:gd name="connsiteX15" fmla="*/ 622842 w 1360714"/>
                <a:gd name="connsiteY15" fmla="*/ 41746 h 206829"/>
                <a:gd name="connsiteX16" fmla="*/ 260368 w 1360714"/>
                <a:gd name="connsiteY16" fmla="*/ 41746 h 206829"/>
                <a:gd name="connsiteX17" fmla="*/ 260368 w 1360714"/>
                <a:gd name="connsiteY17" fmla="*/ 175847 h 206829"/>
                <a:gd name="connsiteX18" fmla="*/ 389321 w 1360714"/>
                <a:gd name="connsiteY18" fmla="*/ 175847 h 206829"/>
                <a:gd name="connsiteX19" fmla="*/ 389321 w 1360714"/>
                <a:gd name="connsiteY19" fmla="*/ 41746 h 206829"/>
                <a:gd name="connsiteX20" fmla="*/ 35169 w 1360714"/>
                <a:gd name="connsiteY20" fmla="*/ 41746 h 206829"/>
                <a:gd name="connsiteX21" fmla="*/ 35169 w 1360714"/>
                <a:gd name="connsiteY21" fmla="*/ 175847 h 206829"/>
                <a:gd name="connsiteX22" fmla="*/ 164122 w 1360714"/>
                <a:gd name="connsiteY22" fmla="*/ 175847 h 206829"/>
                <a:gd name="connsiteX23" fmla="*/ 164122 w 1360714"/>
                <a:gd name="connsiteY23" fmla="*/ 41746 h 206829"/>
                <a:gd name="connsiteX24" fmla="*/ 0 w 1360714"/>
                <a:gd name="connsiteY24" fmla="*/ 0 h 206829"/>
                <a:gd name="connsiteX25" fmla="*/ 1360714 w 1360714"/>
                <a:gd name="connsiteY25" fmla="*/ 0 h 206829"/>
                <a:gd name="connsiteX26" fmla="*/ 1360714 w 1360714"/>
                <a:gd name="connsiteY26" fmla="*/ 206829 h 206829"/>
                <a:gd name="connsiteX27" fmla="*/ 0 w 1360714"/>
                <a:gd name="connsiteY27" fmla="*/ 206829 h 2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0714" h="206829">
                  <a:moveTo>
                    <a:pt x="1186901" y="41746"/>
                  </a:moveTo>
                  <a:lnTo>
                    <a:pt x="1186901" y="175847"/>
                  </a:lnTo>
                  <a:lnTo>
                    <a:pt x="1315854" y="175847"/>
                  </a:lnTo>
                  <a:lnTo>
                    <a:pt x="1315854" y="41746"/>
                  </a:lnTo>
                  <a:close/>
                  <a:moveTo>
                    <a:pt x="958249" y="41746"/>
                  </a:moveTo>
                  <a:lnTo>
                    <a:pt x="958249" y="175847"/>
                  </a:lnTo>
                  <a:lnTo>
                    <a:pt x="1087202" y="175847"/>
                  </a:lnTo>
                  <a:lnTo>
                    <a:pt x="1087202" y="41746"/>
                  </a:lnTo>
                  <a:close/>
                  <a:moveTo>
                    <a:pt x="729440" y="41746"/>
                  </a:moveTo>
                  <a:lnTo>
                    <a:pt x="729440" y="175847"/>
                  </a:lnTo>
                  <a:lnTo>
                    <a:pt x="858393" y="175847"/>
                  </a:lnTo>
                  <a:lnTo>
                    <a:pt x="858393" y="41746"/>
                  </a:lnTo>
                  <a:close/>
                  <a:moveTo>
                    <a:pt x="493889" y="41746"/>
                  </a:moveTo>
                  <a:lnTo>
                    <a:pt x="493889" y="175847"/>
                  </a:lnTo>
                  <a:lnTo>
                    <a:pt x="622842" y="175847"/>
                  </a:lnTo>
                  <a:lnTo>
                    <a:pt x="622842" y="41746"/>
                  </a:lnTo>
                  <a:close/>
                  <a:moveTo>
                    <a:pt x="260368" y="41746"/>
                  </a:moveTo>
                  <a:lnTo>
                    <a:pt x="260368" y="175847"/>
                  </a:lnTo>
                  <a:lnTo>
                    <a:pt x="389321" y="175847"/>
                  </a:lnTo>
                  <a:lnTo>
                    <a:pt x="389321" y="41746"/>
                  </a:lnTo>
                  <a:close/>
                  <a:moveTo>
                    <a:pt x="35169" y="41746"/>
                  </a:moveTo>
                  <a:lnTo>
                    <a:pt x="35169" y="175847"/>
                  </a:lnTo>
                  <a:lnTo>
                    <a:pt x="164122" y="175847"/>
                  </a:lnTo>
                  <a:lnTo>
                    <a:pt x="164122" y="41746"/>
                  </a:lnTo>
                  <a:close/>
                  <a:moveTo>
                    <a:pt x="0" y="0"/>
                  </a:moveTo>
                  <a:lnTo>
                    <a:pt x="1360714" y="0"/>
                  </a:lnTo>
                  <a:lnTo>
                    <a:pt x="1360714" y="206829"/>
                  </a:lnTo>
                  <a:lnTo>
                    <a:pt x="0" y="206829"/>
                  </a:lnTo>
                  <a:close/>
                </a:path>
              </a:pathLst>
            </a:cu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800" noProof="0" dirty="0"/>
            </a:p>
          </p:txBody>
        </p:sp>
        <p:sp>
          <p:nvSpPr>
            <p:cNvPr id="100" name="Vrije vorm 113"/>
            <p:cNvSpPr/>
            <p:nvPr userDrawn="1"/>
          </p:nvSpPr>
          <p:spPr>
            <a:xfrm>
              <a:off x="8071339" y="2849823"/>
              <a:ext cx="1360714" cy="206829"/>
            </a:xfrm>
            <a:custGeom>
              <a:avLst/>
              <a:gdLst>
                <a:gd name="connsiteX0" fmla="*/ 1186901 w 1360714"/>
                <a:gd name="connsiteY0" fmla="*/ 41746 h 206829"/>
                <a:gd name="connsiteX1" fmla="*/ 1186901 w 1360714"/>
                <a:gd name="connsiteY1" fmla="*/ 175847 h 206829"/>
                <a:gd name="connsiteX2" fmla="*/ 1315854 w 1360714"/>
                <a:gd name="connsiteY2" fmla="*/ 175847 h 206829"/>
                <a:gd name="connsiteX3" fmla="*/ 1315854 w 1360714"/>
                <a:gd name="connsiteY3" fmla="*/ 41746 h 206829"/>
                <a:gd name="connsiteX4" fmla="*/ 958249 w 1360714"/>
                <a:gd name="connsiteY4" fmla="*/ 41746 h 206829"/>
                <a:gd name="connsiteX5" fmla="*/ 958249 w 1360714"/>
                <a:gd name="connsiteY5" fmla="*/ 175847 h 206829"/>
                <a:gd name="connsiteX6" fmla="*/ 1087202 w 1360714"/>
                <a:gd name="connsiteY6" fmla="*/ 175847 h 206829"/>
                <a:gd name="connsiteX7" fmla="*/ 1087202 w 1360714"/>
                <a:gd name="connsiteY7" fmla="*/ 41746 h 206829"/>
                <a:gd name="connsiteX8" fmla="*/ 729440 w 1360714"/>
                <a:gd name="connsiteY8" fmla="*/ 41746 h 206829"/>
                <a:gd name="connsiteX9" fmla="*/ 729440 w 1360714"/>
                <a:gd name="connsiteY9" fmla="*/ 175847 h 206829"/>
                <a:gd name="connsiteX10" fmla="*/ 858393 w 1360714"/>
                <a:gd name="connsiteY10" fmla="*/ 175847 h 206829"/>
                <a:gd name="connsiteX11" fmla="*/ 858393 w 1360714"/>
                <a:gd name="connsiteY11" fmla="*/ 41746 h 206829"/>
                <a:gd name="connsiteX12" fmla="*/ 493889 w 1360714"/>
                <a:gd name="connsiteY12" fmla="*/ 41746 h 206829"/>
                <a:gd name="connsiteX13" fmla="*/ 493889 w 1360714"/>
                <a:gd name="connsiteY13" fmla="*/ 175847 h 206829"/>
                <a:gd name="connsiteX14" fmla="*/ 622842 w 1360714"/>
                <a:gd name="connsiteY14" fmla="*/ 175847 h 206829"/>
                <a:gd name="connsiteX15" fmla="*/ 622842 w 1360714"/>
                <a:gd name="connsiteY15" fmla="*/ 41746 h 206829"/>
                <a:gd name="connsiteX16" fmla="*/ 260368 w 1360714"/>
                <a:gd name="connsiteY16" fmla="*/ 41746 h 206829"/>
                <a:gd name="connsiteX17" fmla="*/ 260368 w 1360714"/>
                <a:gd name="connsiteY17" fmla="*/ 175847 h 206829"/>
                <a:gd name="connsiteX18" fmla="*/ 389321 w 1360714"/>
                <a:gd name="connsiteY18" fmla="*/ 175847 h 206829"/>
                <a:gd name="connsiteX19" fmla="*/ 389321 w 1360714"/>
                <a:gd name="connsiteY19" fmla="*/ 41746 h 206829"/>
                <a:gd name="connsiteX20" fmla="*/ 35169 w 1360714"/>
                <a:gd name="connsiteY20" fmla="*/ 41746 h 206829"/>
                <a:gd name="connsiteX21" fmla="*/ 35169 w 1360714"/>
                <a:gd name="connsiteY21" fmla="*/ 175847 h 206829"/>
                <a:gd name="connsiteX22" fmla="*/ 164122 w 1360714"/>
                <a:gd name="connsiteY22" fmla="*/ 175847 h 206829"/>
                <a:gd name="connsiteX23" fmla="*/ 164122 w 1360714"/>
                <a:gd name="connsiteY23" fmla="*/ 41746 h 206829"/>
                <a:gd name="connsiteX24" fmla="*/ 0 w 1360714"/>
                <a:gd name="connsiteY24" fmla="*/ 0 h 206829"/>
                <a:gd name="connsiteX25" fmla="*/ 1360714 w 1360714"/>
                <a:gd name="connsiteY25" fmla="*/ 0 h 206829"/>
                <a:gd name="connsiteX26" fmla="*/ 1360714 w 1360714"/>
                <a:gd name="connsiteY26" fmla="*/ 206829 h 206829"/>
                <a:gd name="connsiteX27" fmla="*/ 0 w 1360714"/>
                <a:gd name="connsiteY27" fmla="*/ 206829 h 2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0714" h="206829">
                  <a:moveTo>
                    <a:pt x="1186901" y="41746"/>
                  </a:moveTo>
                  <a:lnTo>
                    <a:pt x="1186901" y="175847"/>
                  </a:lnTo>
                  <a:lnTo>
                    <a:pt x="1315854" y="175847"/>
                  </a:lnTo>
                  <a:lnTo>
                    <a:pt x="1315854" y="41746"/>
                  </a:lnTo>
                  <a:close/>
                  <a:moveTo>
                    <a:pt x="958249" y="41746"/>
                  </a:moveTo>
                  <a:lnTo>
                    <a:pt x="958249" y="175847"/>
                  </a:lnTo>
                  <a:lnTo>
                    <a:pt x="1087202" y="175847"/>
                  </a:lnTo>
                  <a:lnTo>
                    <a:pt x="1087202" y="41746"/>
                  </a:lnTo>
                  <a:close/>
                  <a:moveTo>
                    <a:pt x="729440" y="41746"/>
                  </a:moveTo>
                  <a:lnTo>
                    <a:pt x="729440" y="175847"/>
                  </a:lnTo>
                  <a:lnTo>
                    <a:pt x="858393" y="175847"/>
                  </a:lnTo>
                  <a:lnTo>
                    <a:pt x="858393" y="41746"/>
                  </a:lnTo>
                  <a:close/>
                  <a:moveTo>
                    <a:pt x="493889" y="41746"/>
                  </a:moveTo>
                  <a:lnTo>
                    <a:pt x="493889" y="175847"/>
                  </a:lnTo>
                  <a:lnTo>
                    <a:pt x="622842" y="175847"/>
                  </a:lnTo>
                  <a:lnTo>
                    <a:pt x="622842" y="41746"/>
                  </a:lnTo>
                  <a:close/>
                  <a:moveTo>
                    <a:pt x="260368" y="41746"/>
                  </a:moveTo>
                  <a:lnTo>
                    <a:pt x="260368" y="175847"/>
                  </a:lnTo>
                  <a:lnTo>
                    <a:pt x="389321" y="175847"/>
                  </a:lnTo>
                  <a:lnTo>
                    <a:pt x="389321" y="41746"/>
                  </a:lnTo>
                  <a:close/>
                  <a:moveTo>
                    <a:pt x="35169" y="41746"/>
                  </a:moveTo>
                  <a:lnTo>
                    <a:pt x="35169" y="175847"/>
                  </a:lnTo>
                  <a:lnTo>
                    <a:pt x="164122" y="175847"/>
                  </a:lnTo>
                  <a:lnTo>
                    <a:pt x="164122" y="41746"/>
                  </a:lnTo>
                  <a:close/>
                  <a:moveTo>
                    <a:pt x="0" y="0"/>
                  </a:moveTo>
                  <a:lnTo>
                    <a:pt x="1360714" y="0"/>
                  </a:lnTo>
                  <a:lnTo>
                    <a:pt x="1360714" y="206829"/>
                  </a:lnTo>
                  <a:lnTo>
                    <a:pt x="0" y="206829"/>
                  </a:lnTo>
                  <a:close/>
                </a:path>
              </a:pathLst>
            </a:cu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800" noProof="0" dirty="0"/>
            </a:p>
          </p:txBody>
        </p:sp>
      </p:grpSp>
      <p:sp>
        <p:nvSpPr>
          <p:cNvPr id="101" name="Freeform 17"/>
          <p:cNvSpPr>
            <a:spLocks noEditPoints="1"/>
          </p:cNvSpPr>
          <p:nvPr userDrawn="1"/>
        </p:nvSpPr>
        <p:spPr bwMode="auto">
          <a:xfrm>
            <a:off x="7294860" y="4392446"/>
            <a:ext cx="409961" cy="409214"/>
          </a:xfrm>
          <a:custGeom>
            <a:avLst/>
            <a:gdLst>
              <a:gd name="T0" fmla="*/ 281 w 445"/>
              <a:gd name="T1" fmla="*/ 374 h 445"/>
              <a:gd name="T2" fmla="*/ 320 w 445"/>
              <a:gd name="T3" fmla="*/ 366 h 445"/>
              <a:gd name="T4" fmla="*/ 297 w 445"/>
              <a:gd name="T5" fmla="*/ 330 h 445"/>
              <a:gd name="T6" fmla="*/ 98 w 445"/>
              <a:gd name="T7" fmla="*/ 344 h 445"/>
              <a:gd name="T8" fmla="*/ 175 w 445"/>
              <a:gd name="T9" fmla="*/ 390 h 445"/>
              <a:gd name="T10" fmla="*/ 147 w 445"/>
              <a:gd name="T11" fmla="*/ 329 h 445"/>
              <a:gd name="T12" fmla="*/ 171 w 445"/>
              <a:gd name="T13" fmla="*/ 324 h 445"/>
              <a:gd name="T14" fmla="*/ 200 w 445"/>
              <a:gd name="T15" fmla="*/ 384 h 445"/>
              <a:gd name="T16" fmla="*/ 234 w 445"/>
              <a:gd name="T17" fmla="*/ 392 h 445"/>
              <a:gd name="T18" fmla="*/ 265 w 445"/>
              <a:gd name="T19" fmla="*/ 349 h 445"/>
              <a:gd name="T20" fmla="*/ 310 w 445"/>
              <a:gd name="T21" fmla="*/ 232 h 445"/>
              <a:gd name="T22" fmla="*/ 306 w 445"/>
              <a:gd name="T23" fmla="*/ 290 h 445"/>
              <a:gd name="T24" fmla="*/ 358 w 445"/>
              <a:gd name="T25" fmla="*/ 330 h 445"/>
              <a:gd name="T26" fmla="*/ 393 w 445"/>
              <a:gd name="T27" fmla="*/ 260 h 445"/>
              <a:gd name="T28" fmla="*/ 159 w 445"/>
              <a:gd name="T29" fmla="*/ 232 h 445"/>
              <a:gd name="T30" fmla="*/ 201 w 445"/>
              <a:gd name="T31" fmla="*/ 295 h 445"/>
              <a:gd name="T32" fmla="*/ 284 w 445"/>
              <a:gd name="T33" fmla="*/ 268 h 445"/>
              <a:gd name="T34" fmla="*/ 48 w 445"/>
              <a:gd name="T35" fmla="*/ 232 h 445"/>
              <a:gd name="T36" fmla="*/ 62 w 445"/>
              <a:gd name="T37" fmla="*/ 292 h 445"/>
              <a:gd name="T38" fmla="*/ 98 w 445"/>
              <a:gd name="T39" fmla="*/ 317 h 445"/>
              <a:gd name="T40" fmla="*/ 139 w 445"/>
              <a:gd name="T41" fmla="*/ 281 h 445"/>
              <a:gd name="T42" fmla="*/ 48 w 445"/>
              <a:gd name="T43" fmla="*/ 232 h 445"/>
              <a:gd name="T44" fmla="*/ 223 w 445"/>
              <a:gd name="T45" fmla="*/ 148 h 445"/>
              <a:gd name="T46" fmla="*/ 162 w 445"/>
              <a:gd name="T47" fmla="*/ 173 h 445"/>
              <a:gd name="T48" fmla="*/ 284 w 445"/>
              <a:gd name="T49" fmla="*/ 173 h 445"/>
              <a:gd name="T50" fmla="*/ 69 w 445"/>
              <a:gd name="T51" fmla="*/ 138 h 445"/>
              <a:gd name="T52" fmla="*/ 48 w 445"/>
              <a:gd name="T53" fmla="*/ 208 h 445"/>
              <a:gd name="T54" fmla="*/ 143 w 445"/>
              <a:gd name="T55" fmla="*/ 137 h 445"/>
              <a:gd name="T56" fmla="*/ 82 w 445"/>
              <a:gd name="T57" fmla="*/ 117 h 445"/>
              <a:gd name="T58" fmla="*/ 302 w 445"/>
              <a:gd name="T59" fmla="*/ 136 h 445"/>
              <a:gd name="T60" fmla="*/ 396 w 445"/>
              <a:gd name="T61" fmla="*/ 208 h 445"/>
              <a:gd name="T62" fmla="*/ 373 w 445"/>
              <a:gd name="T63" fmla="*/ 133 h 445"/>
              <a:gd name="T64" fmla="*/ 281 w 445"/>
              <a:gd name="T65" fmla="*/ 71 h 445"/>
              <a:gd name="T66" fmla="*/ 319 w 445"/>
              <a:gd name="T67" fmla="*/ 105 h 445"/>
              <a:gd name="T68" fmla="*/ 296 w 445"/>
              <a:gd name="T69" fmla="*/ 64 h 445"/>
              <a:gd name="T70" fmla="*/ 146 w 445"/>
              <a:gd name="T71" fmla="*/ 65 h 445"/>
              <a:gd name="T72" fmla="*/ 121 w 445"/>
              <a:gd name="T73" fmla="*/ 108 h 445"/>
              <a:gd name="T74" fmla="*/ 165 w 445"/>
              <a:gd name="T75" fmla="*/ 72 h 445"/>
              <a:gd name="T76" fmla="*/ 212 w 445"/>
              <a:gd name="T77" fmla="*/ 52 h 445"/>
              <a:gd name="T78" fmla="*/ 180 w 445"/>
              <a:gd name="T79" fmla="*/ 96 h 445"/>
              <a:gd name="T80" fmla="*/ 238 w 445"/>
              <a:gd name="T81" fmla="*/ 124 h 445"/>
              <a:gd name="T82" fmla="*/ 255 w 445"/>
              <a:gd name="T83" fmla="*/ 75 h 445"/>
              <a:gd name="T84" fmla="*/ 223 w 445"/>
              <a:gd name="T85" fmla="*/ 49 h 445"/>
              <a:gd name="T86" fmla="*/ 293 w 445"/>
              <a:gd name="T87" fmla="*/ 11 h 445"/>
              <a:gd name="T88" fmla="*/ 380 w 445"/>
              <a:gd name="T89" fmla="*/ 65 h 445"/>
              <a:gd name="T90" fmla="*/ 433 w 445"/>
              <a:gd name="T91" fmla="*/ 151 h 445"/>
              <a:gd name="T92" fmla="*/ 442 w 445"/>
              <a:gd name="T93" fmla="*/ 258 h 445"/>
              <a:gd name="T94" fmla="*/ 402 w 445"/>
              <a:gd name="T95" fmla="*/ 353 h 445"/>
              <a:gd name="T96" fmla="*/ 325 w 445"/>
              <a:gd name="T97" fmla="*/ 420 h 445"/>
              <a:gd name="T98" fmla="*/ 223 w 445"/>
              <a:gd name="T99" fmla="*/ 445 h 445"/>
              <a:gd name="T100" fmla="*/ 120 w 445"/>
              <a:gd name="T101" fmla="*/ 420 h 445"/>
              <a:gd name="T102" fmla="*/ 43 w 445"/>
              <a:gd name="T103" fmla="*/ 353 h 445"/>
              <a:gd name="T104" fmla="*/ 2 w 445"/>
              <a:gd name="T105" fmla="*/ 258 h 445"/>
              <a:gd name="T106" fmla="*/ 11 w 445"/>
              <a:gd name="T107" fmla="*/ 151 h 445"/>
              <a:gd name="T108" fmla="*/ 66 w 445"/>
              <a:gd name="T109" fmla="*/ 65 h 445"/>
              <a:gd name="T110" fmla="*/ 152 w 445"/>
              <a:gd name="T111" fmla="*/ 11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445" h="445">
                <a:moveTo>
                  <a:pt x="297" y="330"/>
                </a:moveTo>
                <a:lnTo>
                  <a:pt x="289" y="353"/>
                </a:lnTo>
                <a:lnTo>
                  <a:pt x="281" y="374"/>
                </a:lnTo>
                <a:lnTo>
                  <a:pt x="270" y="390"/>
                </a:lnTo>
                <a:lnTo>
                  <a:pt x="296" y="380"/>
                </a:lnTo>
                <a:lnTo>
                  <a:pt x="320" y="366"/>
                </a:lnTo>
                <a:lnTo>
                  <a:pt x="342" y="350"/>
                </a:lnTo>
                <a:lnTo>
                  <a:pt x="319" y="339"/>
                </a:lnTo>
                <a:lnTo>
                  <a:pt x="297" y="330"/>
                </a:lnTo>
                <a:close/>
                <a:moveTo>
                  <a:pt x="147" y="329"/>
                </a:moveTo>
                <a:lnTo>
                  <a:pt x="120" y="337"/>
                </a:lnTo>
                <a:lnTo>
                  <a:pt x="98" y="344"/>
                </a:lnTo>
                <a:lnTo>
                  <a:pt x="121" y="364"/>
                </a:lnTo>
                <a:lnTo>
                  <a:pt x="146" y="379"/>
                </a:lnTo>
                <a:lnTo>
                  <a:pt x="175" y="390"/>
                </a:lnTo>
                <a:lnTo>
                  <a:pt x="165" y="373"/>
                </a:lnTo>
                <a:lnTo>
                  <a:pt x="155" y="352"/>
                </a:lnTo>
                <a:lnTo>
                  <a:pt x="147" y="329"/>
                </a:lnTo>
                <a:close/>
                <a:moveTo>
                  <a:pt x="238" y="320"/>
                </a:moveTo>
                <a:lnTo>
                  <a:pt x="203" y="320"/>
                </a:lnTo>
                <a:lnTo>
                  <a:pt x="171" y="324"/>
                </a:lnTo>
                <a:lnTo>
                  <a:pt x="180" y="349"/>
                </a:lnTo>
                <a:lnTo>
                  <a:pt x="190" y="368"/>
                </a:lnTo>
                <a:lnTo>
                  <a:pt x="200" y="384"/>
                </a:lnTo>
                <a:lnTo>
                  <a:pt x="212" y="392"/>
                </a:lnTo>
                <a:lnTo>
                  <a:pt x="223" y="396"/>
                </a:lnTo>
                <a:lnTo>
                  <a:pt x="234" y="392"/>
                </a:lnTo>
                <a:lnTo>
                  <a:pt x="245" y="384"/>
                </a:lnTo>
                <a:lnTo>
                  <a:pt x="255" y="368"/>
                </a:lnTo>
                <a:lnTo>
                  <a:pt x="265" y="349"/>
                </a:lnTo>
                <a:lnTo>
                  <a:pt x="273" y="325"/>
                </a:lnTo>
                <a:lnTo>
                  <a:pt x="238" y="320"/>
                </a:lnTo>
                <a:close/>
                <a:moveTo>
                  <a:pt x="310" y="232"/>
                </a:moveTo>
                <a:lnTo>
                  <a:pt x="309" y="254"/>
                </a:lnTo>
                <a:lnTo>
                  <a:pt x="308" y="272"/>
                </a:lnTo>
                <a:lnTo>
                  <a:pt x="306" y="290"/>
                </a:lnTo>
                <a:lnTo>
                  <a:pt x="302" y="306"/>
                </a:lnTo>
                <a:lnTo>
                  <a:pt x="331" y="316"/>
                </a:lnTo>
                <a:lnTo>
                  <a:pt x="358" y="330"/>
                </a:lnTo>
                <a:lnTo>
                  <a:pt x="373" y="308"/>
                </a:lnTo>
                <a:lnTo>
                  <a:pt x="385" y="285"/>
                </a:lnTo>
                <a:lnTo>
                  <a:pt x="393" y="260"/>
                </a:lnTo>
                <a:lnTo>
                  <a:pt x="396" y="232"/>
                </a:lnTo>
                <a:lnTo>
                  <a:pt x="310" y="232"/>
                </a:lnTo>
                <a:close/>
                <a:moveTo>
                  <a:pt x="159" y="232"/>
                </a:moveTo>
                <a:lnTo>
                  <a:pt x="162" y="267"/>
                </a:lnTo>
                <a:lnTo>
                  <a:pt x="166" y="299"/>
                </a:lnTo>
                <a:lnTo>
                  <a:pt x="201" y="295"/>
                </a:lnTo>
                <a:lnTo>
                  <a:pt x="239" y="295"/>
                </a:lnTo>
                <a:lnTo>
                  <a:pt x="278" y="301"/>
                </a:lnTo>
                <a:lnTo>
                  <a:pt x="284" y="268"/>
                </a:lnTo>
                <a:lnTo>
                  <a:pt x="286" y="232"/>
                </a:lnTo>
                <a:lnTo>
                  <a:pt x="159" y="232"/>
                </a:lnTo>
                <a:close/>
                <a:moveTo>
                  <a:pt x="48" y="232"/>
                </a:moveTo>
                <a:lnTo>
                  <a:pt x="50" y="255"/>
                </a:lnTo>
                <a:lnTo>
                  <a:pt x="56" y="275"/>
                </a:lnTo>
                <a:lnTo>
                  <a:pt x="62" y="292"/>
                </a:lnTo>
                <a:lnTo>
                  <a:pt x="71" y="308"/>
                </a:lnTo>
                <a:lnTo>
                  <a:pt x="82" y="324"/>
                </a:lnTo>
                <a:lnTo>
                  <a:pt x="98" y="317"/>
                </a:lnTo>
                <a:lnTo>
                  <a:pt x="119" y="311"/>
                </a:lnTo>
                <a:lnTo>
                  <a:pt x="142" y="304"/>
                </a:lnTo>
                <a:lnTo>
                  <a:pt x="139" y="281"/>
                </a:lnTo>
                <a:lnTo>
                  <a:pt x="137" y="257"/>
                </a:lnTo>
                <a:lnTo>
                  <a:pt x="135" y="232"/>
                </a:lnTo>
                <a:lnTo>
                  <a:pt x="48" y="232"/>
                </a:lnTo>
                <a:close/>
                <a:moveTo>
                  <a:pt x="278" y="141"/>
                </a:moveTo>
                <a:lnTo>
                  <a:pt x="250" y="146"/>
                </a:lnTo>
                <a:lnTo>
                  <a:pt x="223" y="148"/>
                </a:lnTo>
                <a:lnTo>
                  <a:pt x="193" y="146"/>
                </a:lnTo>
                <a:lnTo>
                  <a:pt x="166" y="143"/>
                </a:lnTo>
                <a:lnTo>
                  <a:pt x="162" y="173"/>
                </a:lnTo>
                <a:lnTo>
                  <a:pt x="159" y="208"/>
                </a:lnTo>
                <a:lnTo>
                  <a:pt x="286" y="208"/>
                </a:lnTo>
                <a:lnTo>
                  <a:pt x="284" y="173"/>
                </a:lnTo>
                <a:lnTo>
                  <a:pt x="278" y="141"/>
                </a:lnTo>
                <a:close/>
                <a:moveTo>
                  <a:pt x="82" y="117"/>
                </a:moveTo>
                <a:lnTo>
                  <a:pt x="69" y="138"/>
                </a:lnTo>
                <a:lnTo>
                  <a:pt x="59" y="160"/>
                </a:lnTo>
                <a:lnTo>
                  <a:pt x="51" y="184"/>
                </a:lnTo>
                <a:lnTo>
                  <a:pt x="48" y="208"/>
                </a:lnTo>
                <a:lnTo>
                  <a:pt x="135" y="208"/>
                </a:lnTo>
                <a:lnTo>
                  <a:pt x="138" y="172"/>
                </a:lnTo>
                <a:lnTo>
                  <a:pt x="143" y="137"/>
                </a:lnTo>
                <a:lnTo>
                  <a:pt x="119" y="131"/>
                </a:lnTo>
                <a:lnTo>
                  <a:pt x="99" y="124"/>
                </a:lnTo>
                <a:lnTo>
                  <a:pt x="82" y="117"/>
                </a:lnTo>
                <a:close/>
                <a:moveTo>
                  <a:pt x="358" y="111"/>
                </a:moveTo>
                <a:lnTo>
                  <a:pt x="331" y="125"/>
                </a:lnTo>
                <a:lnTo>
                  <a:pt x="302" y="136"/>
                </a:lnTo>
                <a:lnTo>
                  <a:pt x="308" y="171"/>
                </a:lnTo>
                <a:lnTo>
                  <a:pt x="310" y="208"/>
                </a:lnTo>
                <a:lnTo>
                  <a:pt x="396" y="208"/>
                </a:lnTo>
                <a:lnTo>
                  <a:pt x="393" y="183"/>
                </a:lnTo>
                <a:lnTo>
                  <a:pt x="385" y="158"/>
                </a:lnTo>
                <a:lnTo>
                  <a:pt x="373" y="133"/>
                </a:lnTo>
                <a:lnTo>
                  <a:pt x="358" y="111"/>
                </a:lnTo>
                <a:close/>
                <a:moveTo>
                  <a:pt x="270" y="54"/>
                </a:moveTo>
                <a:lnTo>
                  <a:pt x="281" y="71"/>
                </a:lnTo>
                <a:lnTo>
                  <a:pt x="289" y="90"/>
                </a:lnTo>
                <a:lnTo>
                  <a:pt x="297" y="113"/>
                </a:lnTo>
                <a:lnTo>
                  <a:pt x="319" y="105"/>
                </a:lnTo>
                <a:lnTo>
                  <a:pt x="342" y="95"/>
                </a:lnTo>
                <a:lnTo>
                  <a:pt x="320" y="77"/>
                </a:lnTo>
                <a:lnTo>
                  <a:pt x="296" y="64"/>
                </a:lnTo>
                <a:lnTo>
                  <a:pt x="270" y="54"/>
                </a:lnTo>
                <a:close/>
                <a:moveTo>
                  <a:pt x="175" y="54"/>
                </a:moveTo>
                <a:lnTo>
                  <a:pt x="146" y="65"/>
                </a:lnTo>
                <a:lnTo>
                  <a:pt x="121" y="80"/>
                </a:lnTo>
                <a:lnTo>
                  <a:pt x="98" y="99"/>
                </a:lnTo>
                <a:lnTo>
                  <a:pt x="121" y="108"/>
                </a:lnTo>
                <a:lnTo>
                  <a:pt x="149" y="115"/>
                </a:lnTo>
                <a:lnTo>
                  <a:pt x="155" y="91"/>
                </a:lnTo>
                <a:lnTo>
                  <a:pt x="165" y="72"/>
                </a:lnTo>
                <a:lnTo>
                  <a:pt x="175" y="54"/>
                </a:lnTo>
                <a:close/>
                <a:moveTo>
                  <a:pt x="223" y="49"/>
                </a:moveTo>
                <a:lnTo>
                  <a:pt x="212" y="52"/>
                </a:lnTo>
                <a:lnTo>
                  <a:pt x="200" y="61"/>
                </a:lnTo>
                <a:lnTo>
                  <a:pt x="190" y="75"/>
                </a:lnTo>
                <a:lnTo>
                  <a:pt x="180" y="96"/>
                </a:lnTo>
                <a:lnTo>
                  <a:pt x="171" y="120"/>
                </a:lnTo>
                <a:lnTo>
                  <a:pt x="203" y="124"/>
                </a:lnTo>
                <a:lnTo>
                  <a:pt x="238" y="124"/>
                </a:lnTo>
                <a:lnTo>
                  <a:pt x="273" y="120"/>
                </a:lnTo>
                <a:lnTo>
                  <a:pt x="265" y="95"/>
                </a:lnTo>
                <a:lnTo>
                  <a:pt x="255" y="75"/>
                </a:lnTo>
                <a:lnTo>
                  <a:pt x="245" y="61"/>
                </a:lnTo>
                <a:lnTo>
                  <a:pt x="234" y="52"/>
                </a:lnTo>
                <a:lnTo>
                  <a:pt x="223" y="49"/>
                </a:lnTo>
                <a:close/>
                <a:moveTo>
                  <a:pt x="223" y="0"/>
                </a:moveTo>
                <a:lnTo>
                  <a:pt x="259" y="3"/>
                </a:lnTo>
                <a:lnTo>
                  <a:pt x="293" y="11"/>
                </a:lnTo>
                <a:lnTo>
                  <a:pt x="325" y="25"/>
                </a:lnTo>
                <a:lnTo>
                  <a:pt x="354" y="42"/>
                </a:lnTo>
                <a:lnTo>
                  <a:pt x="380" y="65"/>
                </a:lnTo>
                <a:lnTo>
                  <a:pt x="402" y="90"/>
                </a:lnTo>
                <a:lnTo>
                  <a:pt x="420" y="120"/>
                </a:lnTo>
                <a:lnTo>
                  <a:pt x="433" y="151"/>
                </a:lnTo>
                <a:lnTo>
                  <a:pt x="442" y="186"/>
                </a:lnTo>
                <a:lnTo>
                  <a:pt x="445" y="222"/>
                </a:lnTo>
                <a:lnTo>
                  <a:pt x="442" y="258"/>
                </a:lnTo>
                <a:lnTo>
                  <a:pt x="433" y="292"/>
                </a:lnTo>
                <a:lnTo>
                  <a:pt x="420" y="325"/>
                </a:lnTo>
                <a:lnTo>
                  <a:pt x="402" y="353"/>
                </a:lnTo>
                <a:lnTo>
                  <a:pt x="380" y="379"/>
                </a:lnTo>
                <a:lnTo>
                  <a:pt x="354" y="402"/>
                </a:lnTo>
                <a:lnTo>
                  <a:pt x="325" y="420"/>
                </a:lnTo>
                <a:lnTo>
                  <a:pt x="293" y="434"/>
                </a:lnTo>
                <a:lnTo>
                  <a:pt x="259" y="441"/>
                </a:lnTo>
                <a:lnTo>
                  <a:pt x="223" y="445"/>
                </a:lnTo>
                <a:lnTo>
                  <a:pt x="187" y="441"/>
                </a:lnTo>
                <a:lnTo>
                  <a:pt x="152" y="434"/>
                </a:lnTo>
                <a:lnTo>
                  <a:pt x="120" y="420"/>
                </a:lnTo>
                <a:lnTo>
                  <a:pt x="91" y="402"/>
                </a:lnTo>
                <a:lnTo>
                  <a:pt x="66" y="379"/>
                </a:lnTo>
                <a:lnTo>
                  <a:pt x="43" y="353"/>
                </a:lnTo>
                <a:lnTo>
                  <a:pt x="25" y="325"/>
                </a:lnTo>
                <a:lnTo>
                  <a:pt x="11" y="292"/>
                </a:lnTo>
                <a:lnTo>
                  <a:pt x="2" y="258"/>
                </a:lnTo>
                <a:lnTo>
                  <a:pt x="0" y="222"/>
                </a:lnTo>
                <a:lnTo>
                  <a:pt x="2" y="186"/>
                </a:lnTo>
                <a:lnTo>
                  <a:pt x="11" y="151"/>
                </a:lnTo>
                <a:lnTo>
                  <a:pt x="25" y="120"/>
                </a:lnTo>
                <a:lnTo>
                  <a:pt x="43" y="90"/>
                </a:lnTo>
                <a:lnTo>
                  <a:pt x="66" y="65"/>
                </a:lnTo>
                <a:lnTo>
                  <a:pt x="91" y="42"/>
                </a:lnTo>
                <a:lnTo>
                  <a:pt x="120" y="25"/>
                </a:lnTo>
                <a:lnTo>
                  <a:pt x="152" y="11"/>
                </a:lnTo>
                <a:lnTo>
                  <a:pt x="187" y="3"/>
                </a:lnTo>
                <a:lnTo>
                  <a:pt x="223" y="0"/>
                </a:lnTo>
                <a:close/>
              </a:path>
            </a:pathLst>
          </a:custGeom>
          <a:solidFill>
            <a:srgbClr val="0096A5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sz="1800" noProof="0" dirty="0"/>
          </a:p>
        </p:txBody>
      </p:sp>
      <p:grpSp>
        <p:nvGrpSpPr>
          <p:cNvPr id="120" name="Knop uitleg"/>
          <p:cNvGrpSpPr/>
          <p:nvPr userDrawn="1"/>
        </p:nvGrpSpPr>
        <p:grpSpPr>
          <a:xfrm>
            <a:off x="9508901" y="2860359"/>
            <a:ext cx="1947767" cy="2037397"/>
            <a:chOff x="9275416" y="2755352"/>
            <a:chExt cx="1944216" cy="2037397"/>
          </a:xfrm>
        </p:grpSpPr>
        <p:sp>
          <p:nvSpPr>
            <p:cNvPr id="43" name="Rechthoek: afgeronde hoeken 42"/>
            <p:cNvSpPr/>
            <p:nvPr userDrawn="1"/>
          </p:nvSpPr>
          <p:spPr>
            <a:xfrm>
              <a:off x="9275416" y="2755352"/>
              <a:ext cx="1944216" cy="2037397"/>
            </a:xfrm>
            <a:prstGeom prst="roundRect">
              <a:avLst>
                <a:gd name="adj" fmla="val 3052"/>
              </a:avLst>
            </a:prstGeom>
            <a:solidFill>
              <a:srgbClr val="FF7800"/>
            </a:solidFill>
            <a:ln>
              <a:noFill/>
            </a:ln>
            <a:effectLst>
              <a:outerShdw dist="50800" dir="2700000" algn="tl" rotWithShape="0">
                <a:srgbClr val="76717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 dirty="0">
                <a:solidFill>
                  <a:schemeClr val="tx1"/>
                </a:solidFill>
              </a:endParaRPr>
            </a:p>
          </p:txBody>
        </p:sp>
        <p:grpSp>
          <p:nvGrpSpPr>
            <p:cNvPr id="42" name="Groep 41"/>
            <p:cNvGrpSpPr/>
            <p:nvPr userDrawn="1"/>
          </p:nvGrpSpPr>
          <p:grpSpPr>
            <a:xfrm>
              <a:off x="9434682" y="3006335"/>
              <a:ext cx="1625685" cy="1701927"/>
              <a:chOff x="9434682" y="3006335"/>
              <a:chExt cx="1625685" cy="1701927"/>
            </a:xfrm>
          </p:grpSpPr>
          <p:sp>
            <p:nvSpPr>
              <p:cNvPr id="36" name="Ovaal 35"/>
              <p:cNvSpPr/>
              <p:nvPr userDrawn="1"/>
            </p:nvSpPr>
            <p:spPr>
              <a:xfrm>
                <a:off x="9815476" y="3006335"/>
                <a:ext cx="864096" cy="86409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H2">
                <a:hlinkClick r:id="" action="ppaction://noaction"/>
              </p:cNvPr>
              <p:cNvSpPr txBox="1"/>
              <p:nvPr userDrawn="1"/>
            </p:nvSpPr>
            <p:spPr>
              <a:xfrm>
                <a:off x="9434682" y="3998106"/>
                <a:ext cx="1625685" cy="71015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noAutofit/>
              </a:bodyPr>
              <a:lstStyle/>
              <a:p>
                <a:pPr algn="ctr" defTabSz="1217512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200" kern="1200" noProof="0" dirty="0">
                    <a:solidFill>
                      <a:srgbClr val="FFFFFF"/>
                    </a:solidFill>
                    <a:latin typeface="Oswald" panose="02000503000000000000" pitchFamily="2" charset="0"/>
                    <a:ea typeface="+mn-ea"/>
                    <a:cs typeface="+mn-cs"/>
                  </a:rPr>
                  <a:t>Open deze dia in de diavoorstelling en klik</a:t>
                </a:r>
                <a:br>
                  <a:rPr lang="nl-NL" sz="1200" kern="1200" noProof="0" dirty="0">
                    <a:solidFill>
                      <a:srgbClr val="FFFFFF"/>
                    </a:solidFill>
                    <a:latin typeface="Oswald" panose="02000503000000000000" pitchFamily="2" charset="0"/>
                    <a:ea typeface="+mn-ea"/>
                    <a:cs typeface="+mn-cs"/>
                  </a:rPr>
                </a:br>
                <a:r>
                  <a:rPr lang="nl-NL" sz="1200" kern="1200" noProof="0" dirty="0">
                    <a:solidFill>
                      <a:srgbClr val="FFFFFF"/>
                    </a:solidFill>
                    <a:latin typeface="Oswald" panose="02000503000000000000" pitchFamily="2" charset="0"/>
                    <a:ea typeface="+mn-ea"/>
                    <a:cs typeface="+mn-cs"/>
                  </a:rPr>
                  <a:t>op de YouTube-link</a:t>
                </a:r>
                <a:endParaRPr lang="nl-NL" sz="1000" kern="1200" noProof="0" dirty="0">
                  <a:solidFill>
                    <a:srgbClr val="FFFFFF"/>
                  </a:solidFill>
                  <a:latin typeface="Oswald" panose="02000503000000000000" pitchFamily="2" charset="0"/>
                  <a:ea typeface="+mn-ea"/>
                  <a:cs typeface="+mn-cs"/>
                </a:endParaRPr>
              </a:p>
            </p:txBody>
          </p:sp>
          <p:grpSp>
            <p:nvGrpSpPr>
              <p:cNvPr id="117" name="Groep 116"/>
              <p:cNvGrpSpPr>
                <a:grpSpLocks noChangeAspect="1"/>
              </p:cNvGrpSpPr>
              <p:nvPr userDrawn="1"/>
            </p:nvGrpSpPr>
            <p:grpSpPr>
              <a:xfrm>
                <a:off x="10139574" y="3193941"/>
                <a:ext cx="215900" cy="464820"/>
                <a:chOff x="9836152" y="1052862"/>
                <a:chExt cx="269875" cy="581025"/>
              </a:xfrm>
              <a:solidFill>
                <a:schemeClr val="bg1"/>
              </a:solidFill>
            </p:grpSpPr>
            <p:sp>
              <p:nvSpPr>
                <p:cNvPr id="118" name="Freeform 300"/>
                <p:cNvSpPr>
                  <a:spLocks/>
                </p:cNvSpPr>
                <p:nvPr/>
              </p:nvSpPr>
              <p:spPr bwMode="auto">
                <a:xfrm>
                  <a:off x="9836152" y="1219549"/>
                  <a:ext cx="269875" cy="414338"/>
                </a:xfrm>
                <a:custGeom>
                  <a:avLst/>
                  <a:gdLst>
                    <a:gd name="T0" fmla="*/ 54 w 170"/>
                    <a:gd name="T1" fmla="*/ 0 h 261"/>
                    <a:gd name="T2" fmla="*/ 77 w 170"/>
                    <a:gd name="T3" fmla="*/ 0 h 261"/>
                    <a:gd name="T4" fmla="*/ 77 w 170"/>
                    <a:gd name="T5" fmla="*/ 67 h 261"/>
                    <a:gd name="T6" fmla="*/ 77 w 170"/>
                    <a:gd name="T7" fmla="*/ 73 h 261"/>
                    <a:gd name="T8" fmla="*/ 79 w 170"/>
                    <a:gd name="T9" fmla="*/ 75 h 261"/>
                    <a:gd name="T10" fmla="*/ 85 w 170"/>
                    <a:gd name="T11" fmla="*/ 75 h 261"/>
                    <a:gd name="T12" fmla="*/ 87 w 170"/>
                    <a:gd name="T13" fmla="*/ 75 h 261"/>
                    <a:gd name="T14" fmla="*/ 92 w 170"/>
                    <a:gd name="T15" fmla="*/ 73 h 261"/>
                    <a:gd name="T16" fmla="*/ 92 w 170"/>
                    <a:gd name="T17" fmla="*/ 67 h 261"/>
                    <a:gd name="T18" fmla="*/ 92 w 170"/>
                    <a:gd name="T19" fmla="*/ 0 h 261"/>
                    <a:gd name="T20" fmla="*/ 116 w 170"/>
                    <a:gd name="T21" fmla="*/ 0 h 261"/>
                    <a:gd name="T22" fmla="*/ 136 w 170"/>
                    <a:gd name="T23" fmla="*/ 8 h 261"/>
                    <a:gd name="T24" fmla="*/ 154 w 170"/>
                    <a:gd name="T25" fmla="*/ 21 h 261"/>
                    <a:gd name="T26" fmla="*/ 165 w 170"/>
                    <a:gd name="T27" fmla="*/ 42 h 261"/>
                    <a:gd name="T28" fmla="*/ 170 w 170"/>
                    <a:gd name="T29" fmla="*/ 65 h 261"/>
                    <a:gd name="T30" fmla="*/ 170 w 170"/>
                    <a:gd name="T31" fmla="*/ 160 h 261"/>
                    <a:gd name="T32" fmla="*/ 167 w 170"/>
                    <a:gd name="T33" fmla="*/ 181 h 261"/>
                    <a:gd name="T34" fmla="*/ 159 w 170"/>
                    <a:gd name="T35" fmla="*/ 204 h 261"/>
                    <a:gd name="T36" fmla="*/ 149 w 170"/>
                    <a:gd name="T37" fmla="*/ 225 h 261"/>
                    <a:gd name="T38" fmla="*/ 134 w 170"/>
                    <a:gd name="T39" fmla="*/ 245 h 261"/>
                    <a:gd name="T40" fmla="*/ 110 w 170"/>
                    <a:gd name="T41" fmla="*/ 258 h 261"/>
                    <a:gd name="T42" fmla="*/ 85 w 170"/>
                    <a:gd name="T43" fmla="*/ 261 h 261"/>
                    <a:gd name="T44" fmla="*/ 59 w 170"/>
                    <a:gd name="T45" fmla="*/ 258 h 261"/>
                    <a:gd name="T46" fmla="*/ 36 w 170"/>
                    <a:gd name="T47" fmla="*/ 245 h 261"/>
                    <a:gd name="T48" fmla="*/ 20 w 170"/>
                    <a:gd name="T49" fmla="*/ 225 h 261"/>
                    <a:gd name="T50" fmla="*/ 7 w 170"/>
                    <a:gd name="T51" fmla="*/ 204 h 261"/>
                    <a:gd name="T52" fmla="*/ 2 w 170"/>
                    <a:gd name="T53" fmla="*/ 181 h 261"/>
                    <a:gd name="T54" fmla="*/ 0 w 170"/>
                    <a:gd name="T55" fmla="*/ 160 h 261"/>
                    <a:gd name="T56" fmla="*/ 0 w 170"/>
                    <a:gd name="T57" fmla="*/ 65 h 261"/>
                    <a:gd name="T58" fmla="*/ 5 w 170"/>
                    <a:gd name="T59" fmla="*/ 42 h 261"/>
                    <a:gd name="T60" fmla="*/ 15 w 170"/>
                    <a:gd name="T61" fmla="*/ 21 h 261"/>
                    <a:gd name="T62" fmla="*/ 33 w 170"/>
                    <a:gd name="T63" fmla="*/ 8 h 261"/>
                    <a:gd name="T64" fmla="*/ 54 w 170"/>
                    <a:gd name="T65" fmla="*/ 0 h 2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70" h="261">
                      <a:moveTo>
                        <a:pt x="54" y="0"/>
                      </a:moveTo>
                      <a:lnTo>
                        <a:pt x="77" y="0"/>
                      </a:lnTo>
                      <a:lnTo>
                        <a:pt x="77" y="67"/>
                      </a:lnTo>
                      <a:lnTo>
                        <a:pt x="77" y="73"/>
                      </a:lnTo>
                      <a:lnTo>
                        <a:pt x="79" y="75"/>
                      </a:lnTo>
                      <a:lnTo>
                        <a:pt x="85" y="75"/>
                      </a:lnTo>
                      <a:lnTo>
                        <a:pt x="87" y="75"/>
                      </a:lnTo>
                      <a:lnTo>
                        <a:pt x="92" y="73"/>
                      </a:lnTo>
                      <a:lnTo>
                        <a:pt x="92" y="67"/>
                      </a:lnTo>
                      <a:lnTo>
                        <a:pt x="92" y="0"/>
                      </a:lnTo>
                      <a:lnTo>
                        <a:pt x="116" y="0"/>
                      </a:lnTo>
                      <a:lnTo>
                        <a:pt x="136" y="8"/>
                      </a:lnTo>
                      <a:lnTo>
                        <a:pt x="154" y="21"/>
                      </a:lnTo>
                      <a:lnTo>
                        <a:pt x="165" y="42"/>
                      </a:lnTo>
                      <a:lnTo>
                        <a:pt x="170" y="65"/>
                      </a:lnTo>
                      <a:lnTo>
                        <a:pt x="170" y="160"/>
                      </a:lnTo>
                      <a:lnTo>
                        <a:pt x="167" y="181"/>
                      </a:lnTo>
                      <a:lnTo>
                        <a:pt x="159" y="204"/>
                      </a:lnTo>
                      <a:lnTo>
                        <a:pt x="149" y="225"/>
                      </a:lnTo>
                      <a:lnTo>
                        <a:pt x="134" y="245"/>
                      </a:lnTo>
                      <a:lnTo>
                        <a:pt x="110" y="258"/>
                      </a:lnTo>
                      <a:lnTo>
                        <a:pt x="85" y="261"/>
                      </a:lnTo>
                      <a:lnTo>
                        <a:pt x="59" y="258"/>
                      </a:lnTo>
                      <a:lnTo>
                        <a:pt x="36" y="245"/>
                      </a:lnTo>
                      <a:lnTo>
                        <a:pt x="20" y="225"/>
                      </a:lnTo>
                      <a:lnTo>
                        <a:pt x="7" y="204"/>
                      </a:lnTo>
                      <a:lnTo>
                        <a:pt x="2" y="181"/>
                      </a:lnTo>
                      <a:lnTo>
                        <a:pt x="0" y="160"/>
                      </a:lnTo>
                      <a:lnTo>
                        <a:pt x="0" y="65"/>
                      </a:lnTo>
                      <a:lnTo>
                        <a:pt x="5" y="42"/>
                      </a:lnTo>
                      <a:lnTo>
                        <a:pt x="15" y="21"/>
                      </a:lnTo>
                      <a:lnTo>
                        <a:pt x="33" y="8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FF78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800" noProof="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19" name="Freeform 301"/>
                <p:cNvSpPr>
                  <a:spLocks/>
                </p:cNvSpPr>
                <p:nvPr/>
              </p:nvSpPr>
              <p:spPr bwMode="auto">
                <a:xfrm>
                  <a:off x="9864727" y="1052862"/>
                  <a:ext cx="122238" cy="163513"/>
                </a:xfrm>
                <a:custGeom>
                  <a:avLst/>
                  <a:gdLst>
                    <a:gd name="T0" fmla="*/ 15 w 77"/>
                    <a:gd name="T1" fmla="*/ 0 h 103"/>
                    <a:gd name="T2" fmla="*/ 18 w 77"/>
                    <a:gd name="T3" fmla="*/ 0 h 103"/>
                    <a:gd name="T4" fmla="*/ 23 w 77"/>
                    <a:gd name="T5" fmla="*/ 5 h 103"/>
                    <a:gd name="T6" fmla="*/ 23 w 77"/>
                    <a:gd name="T7" fmla="*/ 10 h 103"/>
                    <a:gd name="T8" fmla="*/ 23 w 77"/>
                    <a:gd name="T9" fmla="*/ 13 h 103"/>
                    <a:gd name="T10" fmla="*/ 23 w 77"/>
                    <a:gd name="T11" fmla="*/ 13 h 103"/>
                    <a:gd name="T12" fmla="*/ 23 w 77"/>
                    <a:gd name="T13" fmla="*/ 15 h 103"/>
                    <a:gd name="T14" fmla="*/ 23 w 77"/>
                    <a:gd name="T15" fmla="*/ 15 h 103"/>
                    <a:gd name="T16" fmla="*/ 20 w 77"/>
                    <a:gd name="T17" fmla="*/ 18 h 103"/>
                    <a:gd name="T18" fmla="*/ 20 w 77"/>
                    <a:gd name="T19" fmla="*/ 23 h 103"/>
                    <a:gd name="T20" fmla="*/ 18 w 77"/>
                    <a:gd name="T21" fmla="*/ 28 h 103"/>
                    <a:gd name="T22" fmla="*/ 20 w 77"/>
                    <a:gd name="T23" fmla="*/ 36 h 103"/>
                    <a:gd name="T24" fmla="*/ 23 w 77"/>
                    <a:gd name="T25" fmla="*/ 44 h 103"/>
                    <a:gd name="T26" fmla="*/ 28 w 77"/>
                    <a:gd name="T27" fmla="*/ 49 h 103"/>
                    <a:gd name="T28" fmla="*/ 33 w 77"/>
                    <a:gd name="T29" fmla="*/ 51 h 103"/>
                    <a:gd name="T30" fmla="*/ 43 w 77"/>
                    <a:gd name="T31" fmla="*/ 56 h 103"/>
                    <a:gd name="T32" fmla="*/ 54 w 77"/>
                    <a:gd name="T33" fmla="*/ 62 h 103"/>
                    <a:gd name="T34" fmla="*/ 61 w 77"/>
                    <a:gd name="T35" fmla="*/ 69 h 103"/>
                    <a:gd name="T36" fmla="*/ 67 w 77"/>
                    <a:gd name="T37" fmla="*/ 74 h 103"/>
                    <a:gd name="T38" fmla="*/ 72 w 77"/>
                    <a:gd name="T39" fmla="*/ 82 h 103"/>
                    <a:gd name="T40" fmla="*/ 74 w 77"/>
                    <a:gd name="T41" fmla="*/ 93 h 103"/>
                    <a:gd name="T42" fmla="*/ 77 w 77"/>
                    <a:gd name="T43" fmla="*/ 103 h 103"/>
                    <a:gd name="T44" fmla="*/ 56 w 77"/>
                    <a:gd name="T45" fmla="*/ 103 h 103"/>
                    <a:gd name="T46" fmla="*/ 54 w 77"/>
                    <a:gd name="T47" fmla="*/ 98 h 103"/>
                    <a:gd name="T48" fmla="*/ 51 w 77"/>
                    <a:gd name="T49" fmla="*/ 87 h 103"/>
                    <a:gd name="T50" fmla="*/ 46 w 77"/>
                    <a:gd name="T51" fmla="*/ 82 h 103"/>
                    <a:gd name="T52" fmla="*/ 43 w 77"/>
                    <a:gd name="T53" fmla="*/ 77 h 103"/>
                    <a:gd name="T54" fmla="*/ 36 w 77"/>
                    <a:gd name="T55" fmla="*/ 74 h 103"/>
                    <a:gd name="T56" fmla="*/ 23 w 77"/>
                    <a:gd name="T57" fmla="*/ 69 h 103"/>
                    <a:gd name="T58" fmla="*/ 15 w 77"/>
                    <a:gd name="T59" fmla="*/ 62 h 103"/>
                    <a:gd name="T60" fmla="*/ 7 w 77"/>
                    <a:gd name="T61" fmla="*/ 54 h 103"/>
                    <a:gd name="T62" fmla="*/ 2 w 77"/>
                    <a:gd name="T63" fmla="*/ 46 h 103"/>
                    <a:gd name="T64" fmla="*/ 0 w 77"/>
                    <a:gd name="T65" fmla="*/ 38 h 103"/>
                    <a:gd name="T66" fmla="*/ 0 w 77"/>
                    <a:gd name="T67" fmla="*/ 28 h 103"/>
                    <a:gd name="T68" fmla="*/ 0 w 77"/>
                    <a:gd name="T69" fmla="*/ 20 h 103"/>
                    <a:gd name="T70" fmla="*/ 2 w 77"/>
                    <a:gd name="T71" fmla="*/ 13 h 103"/>
                    <a:gd name="T72" fmla="*/ 5 w 77"/>
                    <a:gd name="T73" fmla="*/ 7 h 103"/>
                    <a:gd name="T74" fmla="*/ 5 w 77"/>
                    <a:gd name="T75" fmla="*/ 5 h 103"/>
                    <a:gd name="T76" fmla="*/ 5 w 77"/>
                    <a:gd name="T77" fmla="*/ 5 h 103"/>
                    <a:gd name="T78" fmla="*/ 10 w 77"/>
                    <a:gd name="T79" fmla="*/ 0 h 103"/>
                    <a:gd name="T80" fmla="*/ 15 w 77"/>
                    <a:gd name="T81" fmla="*/ 0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77" h="103">
                      <a:moveTo>
                        <a:pt x="15" y="0"/>
                      </a:moveTo>
                      <a:lnTo>
                        <a:pt x="18" y="0"/>
                      </a:lnTo>
                      <a:lnTo>
                        <a:pt x="23" y="5"/>
                      </a:lnTo>
                      <a:lnTo>
                        <a:pt x="23" y="10"/>
                      </a:lnTo>
                      <a:lnTo>
                        <a:pt x="23" y="13"/>
                      </a:lnTo>
                      <a:lnTo>
                        <a:pt x="23" y="13"/>
                      </a:lnTo>
                      <a:lnTo>
                        <a:pt x="23" y="15"/>
                      </a:lnTo>
                      <a:lnTo>
                        <a:pt x="23" y="15"/>
                      </a:lnTo>
                      <a:lnTo>
                        <a:pt x="20" y="18"/>
                      </a:lnTo>
                      <a:lnTo>
                        <a:pt x="20" y="23"/>
                      </a:lnTo>
                      <a:lnTo>
                        <a:pt x="18" y="28"/>
                      </a:lnTo>
                      <a:lnTo>
                        <a:pt x="20" y="36"/>
                      </a:lnTo>
                      <a:lnTo>
                        <a:pt x="23" y="44"/>
                      </a:lnTo>
                      <a:lnTo>
                        <a:pt x="28" y="49"/>
                      </a:lnTo>
                      <a:lnTo>
                        <a:pt x="33" y="51"/>
                      </a:lnTo>
                      <a:lnTo>
                        <a:pt x="43" y="56"/>
                      </a:lnTo>
                      <a:lnTo>
                        <a:pt x="54" y="62"/>
                      </a:lnTo>
                      <a:lnTo>
                        <a:pt x="61" y="69"/>
                      </a:lnTo>
                      <a:lnTo>
                        <a:pt x="67" y="74"/>
                      </a:lnTo>
                      <a:lnTo>
                        <a:pt x="72" y="82"/>
                      </a:lnTo>
                      <a:lnTo>
                        <a:pt x="74" y="93"/>
                      </a:lnTo>
                      <a:lnTo>
                        <a:pt x="77" y="103"/>
                      </a:lnTo>
                      <a:lnTo>
                        <a:pt x="56" y="103"/>
                      </a:lnTo>
                      <a:lnTo>
                        <a:pt x="54" y="98"/>
                      </a:lnTo>
                      <a:lnTo>
                        <a:pt x="51" y="87"/>
                      </a:lnTo>
                      <a:lnTo>
                        <a:pt x="46" y="82"/>
                      </a:lnTo>
                      <a:lnTo>
                        <a:pt x="43" y="77"/>
                      </a:lnTo>
                      <a:lnTo>
                        <a:pt x="36" y="74"/>
                      </a:lnTo>
                      <a:lnTo>
                        <a:pt x="23" y="69"/>
                      </a:lnTo>
                      <a:lnTo>
                        <a:pt x="15" y="62"/>
                      </a:lnTo>
                      <a:lnTo>
                        <a:pt x="7" y="54"/>
                      </a:lnTo>
                      <a:lnTo>
                        <a:pt x="2" y="46"/>
                      </a:lnTo>
                      <a:lnTo>
                        <a:pt x="0" y="38"/>
                      </a:lnTo>
                      <a:lnTo>
                        <a:pt x="0" y="28"/>
                      </a:lnTo>
                      <a:lnTo>
                        <a:pt x="0" y="20"/>
                      </a:lnTo>
                      <a:lnTo>
                        <a:pt x="2" y="13"/>
                      </a:lnTo>
                      <a:lnTo>
                        <a:pt x="5" y="7"/>
                      </a:lnTo>
                      <a:lnTo>
                        <a:pt x="5" y="5"/>
                      </a:lnTo>
                      <a:lnTo>
                        <a:pt x="5" y="5"/>
                      </a:lnTo>
                      <a:lnTo>
                        <a:pt x="10" y="0"/>
                      </a:ln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FF78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800" noProof="0" dirty="0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sp>
        <p:nvSpPr>
          <p:cNvPr id="58" name="Tijdelijke aanduiding voor tekst 58"/>
          <p:cNvSpPr txBox="1">
            <a:spLocks/>
          </p:cNvSpPr>
          <p:nvPr userDrawn="1"/>
        </p:nvSpPr>
        <p:spPr>
          <a:xfrm>
            <a:off x="1" y="6750000"/>
            <a:ext cx="12192000" cy="108000"/>
          </a:xfrm>
          <a:prstGeom prst="rect">
            <a:avLst/>
          </a:prstGeom>
          <a:solidFill>
            <a:srgbClr val="0096A5"/>
          </a:solidFill>
          <a:effectLst>
            <a:innerShdw blurRad="114300" dist="38100" dir="16200000">
              <a:prstClr val="black">
                <a:alpha val="20000"/>
              </a:prstClr>
            </a:innerShdw>
          </a:effectLst>
        </p:spPr>
        <p:txBody>
          <a:bodyPr vert="horz" lIns="72000" tIns="108000" rIns="72000" bIns="36000" rtlCol="0" anchor="ctr">
            <a:noAutofit/>
          </a:bodyPr>
          <a:lstStyle>
            <a:lvl1pPr marL="180975" indent="-180975" algn="ctr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Courier New" panose="02070309020205020404" pitchFamily="49" charset="0"/>
              <a:buChar char="o"/>
              <a:defRPr lang="nl-NL" sz="2000" kern="1200" cap="all" baseline="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60363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  <a:defRPr lang="nl-NL" sz="1600" kern="120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1338" indent="-180975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-"/>
              <a:defRPr lang="nl-NL" sz="1600" kern="120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lang="nl-NL" sz="1600" b="0" i="0" kern="120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400" b="0" i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80975" indent="-180975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360363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541338" indent="-180975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-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nl-NL" sz="2000" noProof="0" dirty="0"/>
          </a:p>
        </p:txBody>
      </p:sp>
      <p:cxnSp>
        <p:nvCxnSpPr>
          <p:cNvPr id="60" name="Rechte verbindingslijn 59"/>
          <p:cNvCxnSpPr>
            <a:cxnSpLocks/>
          </p:cNvCxnSpPr>
          <p:nvPr userDrawn="1"/>
        </p:nvCxnSpPr>
        <p:spPr>
          <a:xfrm>
            <a:off x="693962" y="1124808"/>
            <a:ext cx="9946827" cy="0"/>
          </a:xfrm>
          <a:prstGeom prst="line">
            <a:avLst/>
          </a:prstGeom>
          <a:ln w="12700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Vrije vorm 308"/>
          <p:cNvSpPr/>
          <p:nvPr userDrawn="1"/>
        </p:nvSpPr>
        <p:spPr>
          <a:xfrm>
            <a:off x="11056395" y="692697"/>
            <a:ext cx="434787" cy="433993"/>
          </a:xfrm>
          <a:custGeom>
            <a:avLst/>
            <a:gdLst>
              <a:gd name="connsiteX0" fmla="*/ 3160837 w 6321674"/>
              <a:gd name="connsiteY0" fmla="*/ 0 h 6321674"/>
              <a:gd name="connsiteX1" fmla="*/ 6321674 w 6321674"/>
              <a:gd name="connsiteY1" fmla="*/ 3160837 h 6321674"/>
              <a:gd name="connsiteX2" fmla="*/ 6073280 w 6321674"/>
              <a:gd name="connsiteY2" fmla="*/ 4391178 h 6321674"/>
              <a:gd name="connsiteX3" fmla="*/ 6050767 w 6321674"/>
              <a:gd name="connsiteY3" fmla="*/ 4437912 h 6321674"/>
              <a:gd name="connsiteX4" fmla="*/ 5808464 w 6321674"/>
              <a:gd name="connsiteY4" fmla="*/ 4437912 h 6321674"/>
              <a:gd name="connsiteX5" fmla="*/ 4886641 w 6321674"/>
              <a:gd name="connsiteY5" fmla="*/ 3516089 h 6321674"/>
              <a:gd name="connsiteX6" fmla="*/ 4886641 w 6321674"/>
              <a:gd name="connsiteY6" fmla="*/ 2976234 h 6321674"/>
              <a:gd name="connsiteX7" fmla="*/ 4861424 w 6321674"/>
              <a:gd name="connsiteY7" fmla="*/ 2811002 h 6321674"/>
              <a:gd name="connsiteX8" fmla="*/ 3160837 w 6321674"/>
              <a:gd name="connsiteY8" fmla="*/ 1424984 h 6321674"/>
              <a:gd name="connsiteX9" fmla="*/ 1759746 w 6321674"/>
              <a:gd name="connsiteY9" fmla="*/ 1424984 h 6321674"/>
              <a:gd name="connsiteX10" fmla="*/ 2750811 w 6321674"/>
              <a:gd name="connsiteY10" fmla="*/ 2416049 h 6321674"/>
              <a:gd name="connsiteX11" fmla="*/ 2828413 w 6321674"/>
              <a:gd name="connsiteY11" fmla="*/ 2373928 h 6321674"/>
              <a:gd name="connsiteX12" fmla="*/ 3160836 w 6321674"/>
              <a:gd name="connsiteY12" fmla="*/ 2306815 h 6321674"/>
              <a:gd name="connsiteX13" fmla="*/ 4014858 w 6321674"/>
              <a:gd name="connsiteY13" fmla="*/ 3160837 h 6321674"/>
              <a:gd name="connsiteX14" fmla="*/ 3947745 w 6321674"/>
              <a:gd name="connsiteY14" fmla="*/ 3493261 h 6321674"/>
              <a:gd name="connsiteX15" fmla="*/ 3905624 w 6321674"/>
              <a:gd name="connsiteY15" fmla="*/ 3570862 h 6321674"/>
              <a:gd name="connsiteX16" fmla="*/ 4978204 w 6321674"/>
              <a:gd name="connsiteY16" fmla="*/ 4651491 h 6321674"/>
              <a:gd name="connsiteX17" fmla="*/ 5564528 w 6321674"/>
              <a:gd name="connsiteY17" fmla="*/ 4886642 h 6321674"/>
              <a:gd name="connsiteX18" fmla="*/ 5807033 w 6321674"/>
              <a:gd name="connsiteY18" fmla="*/ 4886642 h 6321674"/>
              <a:gd name="connsiteX19" fmla="*/ 5781853 w 6321674"/>
              <a:gd name="connsiteY19" fmla="*/ 4928091 h 6321674"/>
              <a:gd name="connsiteX20" fmla="*/ 3160837 w 6321674"/>
              <a:gd name="connsiteY20" fmla="*/ 6321674 h 6321674"/>
              <a:gd name="connsiteX21" fmla="*/ 0 w 6321674"/>
              <a:gd name="connsiteY21" fmla="*/ 3160837 h 6321674"/>
              <a:gd name="connsiteX22" fmla="*/ 248395 w 6321674"/>
              <a:gd name="connsiteY22" fmla="*/ 1930497 h 6321674"/>
              <a:gd name="connsiteX23" fmla="*/ 278958 w 6321674"/>
              <a:gd name="connsiteY23" fmla="*/ 1867050 h 6321674"/>
              <a:gd name="connsiteX24" fmla="*/ 523257 w 6321674"/>
              <a:gd name="connsiteY24" fmla="*/ 1867050 h 6321674"/>
              <a:gd name="connsiteX25" fmla="*/ 1445080 w 6321674"/>
              <a:gd name="connsiteY25" fmla="*/ 2788873 h 6321674"/>
              <a:gd name="connsiteX26" fmla="*/ 1445080 w 6321674"/>
              <a:gd name="connsiteY26" fmla="*/ 3411271 h 6321674"/>
              <a:gd name="connsiteX27" fmla="*/ 1460251 w 6321674"/>
              <a:gd name="connsiteY27" fmla="*/ 3510672 h 6321674"/>
              <a:gd name="connsiteX28" fmla="*/ 3160837 w 6321674"/>
              <a:gd name="connsiteY28" fmla="*/ 4896690 h 6321674"/>
              <a:gd name="connsiteX29" fmla="*/ 4561928 w 6321674"/>
              <a:gd name="connsiteY29" fmla="*/ 4896690 h 6321674"/>
              <a:gd name="connsiteX30" fmla="*/ 3570862 w 6321674"/>
              <a:gd name="connsiteY30" fmla="*/ 3905624 h 6321674"/>
              <a:gd name="connsiteX31" fmla="*/ 3493260 w 6321674"/>
              <a:gd name="connsiteY31" fmla="*/ 3947745 h 6321674"/>
              <a:gd name="connsiteX32" fmla="*/ 3160836 w 6321674"/>
              <a:gd name="connsiteY32" fmla="*/ 4014859 h 6321674"/>
              <a:gd name="connsiteX33" fmla="*/ 2306814 w 6321674"/>
              <a:gd name="connsiteY33" fmla="*/ 3160837 h 6321674"/>
              <a:gd name="connsiteX34" fmla="*/ 2373928 w 6321674"/>
              <a:gd name="connsiteY34" fmla="*/ 2828413 h 6321674"/>
              <a:gd name="connsiteX35" fmla="*/ 2416050 w 6321674"/>
              <a:gd name="connsiteY35" fmla="*/ 2750811 h 6321674"/>
              <a:gd name="connsiteX36" fmla="*/ 1433758 w 6321674"/>
              <a:gd name="connsiteY36" fmla="*/ 1759384 h 6321674"/>
              <a:gd name="connsiteX37" fmla="*/ 731545 w 6321674"/>
              <a:gd name="connsiteY37" fmla="*/ 1403612 h 6321674"/>
              <a:gd name="connsiteX38" fmla="*/ 533729 w 6321674"/>
              <a:gd name="connsiteY38" fmla="*/ 1403612 h 6321674"/>
              <a:gd name="connsiteX39" fmla="*/ 539822 w 6321674"/>
              <a:gd name="connsiteY39" fmla="*/ 1393583 h 6321674"/>
              <a:gd name="connsiteX40" fmla="*/ 3160837 w 6321674"/>
              <a:gd name="connsiteY40" fmla="*/ 0 h 6321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6321674" h="6321674">
                <a:moveTo>
                  <a:pt x="3160837" y="0"/>
                </a:moveTo>
                <a:cubicBezTo>
                  <a:pt x="4906519" y="0"/>
                  <a:pt x="6321674" y="1415155"/>
                  <a:pt x="6321674" y="3160837"/>
                </a:cubicBezTo>
                <a:cubicBezTo>
                  <a:pt x="6321674" y="3597258"/>
                  <a:pt x="6233227" y="4013020"/>
                  <a:pt x="6073280" y="4391178"/>
                </a:cubicBezTo>
                <a:lnTo>
                  <a:pt x="6050767" y="4437912"/>
                </a:lnTo>
                <a:lnTo>
                  <a:pt x="5808464" y="4437912"/>
                </a:lnTo>
                <a:cubicBezTo>
                  <a:pt x="5299355" y="4437912"/>
                  <a:pt x="4886641" y="4025198"/>
                  <a:pt x="4886641" y="3516089"/>
                </a:cubicBezTo>
                <a:lnTo>
                  <a:pt x="4886641" y="2976234"/>
                </a:lnTo>
                <a:lnTo>
                  <a:pt x="4861424" y="2811002"/>
                </a:lnTo>
                <a:cubicBezTo>
                  <a:pt x="4699562" y="2020003"/>
                  <a:pt x="3999687" y="1424984"/>
                  <a:pt x="3160837" y="1424984"/>
                </a:cubicBezTo>
                <a:lnTo>
                  <a:pt x="1759746" y="1424984"/>
                </a:lnTo>
                <a:lnTo>
                  <a:pt x="2750811" y="2416049"/>
                </a:lnTo>
                <a:lnTo>
                  <a:pt x="2828413" y="2373928"/>
                </a:lnTo>
                <a:cubicBezTo>
                  <a:pt x="2930586" y="2330712"/>
                  <a:pt x="3042921" y="2306815"/>
                  <a:pt x="3160836" y="2306815"/>
                </a:cubicBezTo>
                <a:cubicBezTo>
                  <a:pt x="3632499" y="2306815"/>
                  <a:pt x="4014858" y="2689174"/>
                  <a:pt x="4014858" y="3160837"/>
                </a:cubicBezTo>
                <a:cubicBezTo>
                  <a:pt x="4014858" y="3278753"/>
                  <a:pt x="3990961" y="3391087"/>
                  <a:pt x="3947745" y="3493261"/>
                </a:cubicBezTo>
                <a:lnTo>
                  <a:pt x="3905624" y="3570862"/>
                </a:lnTo>
                <a:lnTo>
                  <a:pt x="4978204" y="4651491"/>
                </a:lnTo>
                <a:cubicBezTo>
                  <a:pt x="5125286" y="4798573"/>
                  <a:pt x="5340089" y="4886642"/>
                  <a:pt x="5564528" y="4886642"/>
                </a:cubicBezTo>
                <a:lnTo>
                  <a:pt x="5807033" y="4886642"/>
                </a:lnTo>
                <a:lnTo>
                  <a:pt x="5781853" y="4928091"/>
                </a:lnTo>
                <a:cubicBezTo>
                  <a:pt x="5213828" y="5768879"/>
                  <a:pt x="4251889" y="6321674"/>
                  <a:pt x="3160837" y="6321674"/>
                </a:cubicBezTo>
                <a:cubicBezTo>
                  <a:pt x="1415155" y="6321674"/>
                  <a:pt x="0" y="4906519"/>
                  <a:pt x="0" y="3160837"/>
                </a:cubicBezTo>
                <a:cubicBezTo>
                  <a:pt x="0" y="2724417"/>
                  <a:pt x="88448" y="2308654"/>
                  <a:pt x="248395" y="1930497"/>
                </a:cubicBezTo>
                <a:lnTo>
                  <a:pt x="278958" y="1867050"/>
                </a:lnTo>
                <a:lnTo>
                  <a:pt x="523257" y="1867050"/>
                </a:lnTo>
                <a:cubicBezTo>
                  <a:pt x="1032366" y="1867050"/>
                  <a:pt x="1445080" y="2279764"/>
                  <a:pt x="1445080" y="2788873"/>
                </a:cubicBezTo>
                <a:lnTo>
                  <a:pt x="1445080" y="3411271"/>
                </a:lnTo>
                <a:lnTo>
                  <a:pt x="1460251" y="3510672"/>
                </a:lnTo>
                <a:cubicBezTo>
                  <a:pt x="1622113" y="4301671"/>
                  <a:pt x="2321988" y="4896690"/>
                  <a:pt x="3160837" y="4896690"/>
                </a:cubicBezTo>
                <a:lnTo>
                  <a:pt x="4561928" y="4896690"/>
                </a:lnTo>
                <a:lnTo>
                  <a:pt x="3570862" y="3905624"/>
                </a:lnTo>
                <a:lnTo>
                  <a:pt x="3493260" y="3947745"/>
                </a:lnTo>
                <a:cubicBezTo>
                  <a:pt x="3391086" y="3990961"/>
                  <a:pt x="3278752" y="4014859"/>
                  <a:pt x="3160836" y="4014859"/>
                </a:cubicBezTo>
                <a:cubicBezTo>
                  <a:pt x="2689173" y="4014859"/>
                  <a:pt x="2306814" y="3632500"/>
                  <a:pt x="2306814" y="3160837"/>
                </a:cubicBezTo>
                <a:cubicBezTo>
                  <a:pt x="2306814" y="3042921"/>
                  <a:pt x="2330712" y="2930587"/>
                  <a:pt x="2373928" y="2828413"/>
                </a:cubicBezTo>
                <a:lnTo>
                  <a:pt x="2416050" y="2750811"/>
                </a:lnTo>
                <a:lnTo>
                  <a:pt x="1433758" y="1759384"/>
                </a:lnTo>
                <a:cubicBezTo>
                  <a:pt x="1244033" y="1545756"/>
                  <a:pt x="1012094" y="1403612"/>
                  <a:pt x="731545" y="1403612"/>
                </a:cubicBezTo>
                <a:lnTo>
                  <a:pt x="533729" y="1403612"/>
                </a:lnTo>
                <a:lnTo>
                  <a:pt x="539822" y="1393583"/>
                </a:lnTo>
                <a:cubicBezTo>
                  <a:pt x="1107847" y="552795"/>
                  <a:pt x="2069786" y="0"/>
                  <a:pt x="3160837" y="0"/>
                </a:cubicBezTo>
                <a:close/>
              </a:path>
            </a:pathLst>
          </a:custGeom>
          <a:solidFill>
            <a:srgbClr val="0096A5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400"/>
            <a:endParaRPr lang="nl-NL" sz="1800" noProof="0" dirty="0">
              <a:solidFill>
                <a:prstClr val="black"/>
              </a:solidFill>
            </a:endParaRPr>
          </a:p>
        </p:txBody>
      </p:sp>
      <p:grpSp>
        <p:nvGrpSpPr>
          <p:cNvPr id="4" name="Groep 3"/>
          <p:cNvGrpSpPr/>
          <p:nvPr userDrawn="1"/>
        </p:nvGrpSpPr>
        <p:grpSpPr>
          <a:xfrm>
            <a:off x="1630522" y="2276771"/>
            <a:ext cx="758666" cy="226154"/>
            <a:chOff x="1607118" y="2276771"/>
            <a:chExt cx="757283" cy="226154"/>
          </a:xfrm>
        </p:grpSpPr>
        <p:grpSp>
          <p:nvGrpSpPr>
            <p:cNvPr id="71" name="Groep 70"/>
            <p:cNvGrpSpPr/>
            <p:nvPr userDrawn="1"/>
          </p:nvGrpSpPr>
          <p:grpSpPr>
            <a:xfrm>
              <a:off x="2077148" y="2276771"/>
              <a:ext cx="287253" cy="226154"/>
              <a:chOff x="-3310843" y="700986"/>
              <a:chExt cx="182598" cy="143759"/>
            </a:xfrm>
          </p:grpSpPr>
          <p:grpSp>
            <p:nvGrpSpPr>
              <p:cNvPr id="160" name="Groep 159"/>
              <p:cNvGrpSpPr/>
              <p:nvPr userDrawn="1"/>
            </p:nvGrpSpPr>
            <p:grpSpPr>
              <a:xfrm>
                <a:off x="-3310843" y="700986"/>
                <a:ext cx="182598" cy="143759"/>
                <a:chOff x="-3310843" y="700986"/>
                <a:chExt cx="182598" cy="143759"/>
              </a:xfrm>
            </p:grpSpPr>
            <p:cxnSp>
              <p:nvCxnSpPr>
                <p:cNvPr id="164" name="Rechte verbindingslijn 163"/>
                <p:cNvCxnSpPr/>
                <p:nvPr userDrawn="1"/>
              </p:nvCxnSpPr>
              <p:spPr>
                <a:xfrm>
                  <a:off x="-3310843" y="700986"/>
                  <a:ext cx="182598" cy="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767171"/>
                  </a:solidFill>
                  <a:prstDash val="solid"/>
                </a:ln>
                <a:effectLst/>
              </p:spPr>
            </p:cxnSp>
            <p:cxnSp>
              <p:nvCxnSpPr>
                <p:cNvPr id="165" name="Rechte verbindingslijn 164"/>
                <p:cNvCxnSpPr/>
                <p:nvPr userDrawn="1"/>
              </p:nvCxnSpPr>
              <p:spPr>
                <a:xfrm>
                  <a:off x="-3310843" y="844745"/>
                  <a:ext cx="182598" cy="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767171"/>
                  </a:solidFill>
                  <a:prstDash val="solid"/>
                </a:ln>
                <a:effectLst/>
              </p:spPr>
            </p:cxnSp>
            <p:cxnSp>
              <p:nvCxnSpPr>
                <p:cNvPr id="166" name="Rechte verbindingslijn 165"/>
                <p:cNvCxnSpPr/>
                <p:nvPr userDrawn="1"/>
              </p:nvCxnSpPr>
              <p:spPr>
                <a:xfrm>
                  <a:off x="-3213196" y="808806"/>
                  <a:ext cx="82203" cy="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767171"/>
                  </a:solidFill>
                  <a:prstDash val="solid"/>
                </a:ln>
                <a:effectLst/>
              </p:spPr>
            </p:cxnSp>
            <p:cxnSp>
              <p:nvCxnSpPr>
                <p:cNvPr id="167" name="Rechte verbindingslijn 166"/>
                <p:cNvCxnSpPr/>
                <p:nvPr userDrawn="1"/>
              </p:nvCxnSpPr>
              <p:spPr>
                <a:xfrm>
                  <a:off x="-3213196" y="772866"/>
                  <a:ext cx="82203" cy="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767171"/>
                  </a:solidFill>
                  <a:prstDash val="solid"/>
                </a:ln>
                <a:effectLst/>
              </p:spPr>
            </p:cxnSp>
            <p:cxnSp>
              <p:nvCxnSpPr>
                <p:cNvPr id="168" name="Rechte verbindingslijn 167"/>
                <p:cNvCxnSpPr/>
                <p:nvPr userDrawn="1"/>
              </p:nvCxnSpPr>
              <p:spPr>
                <a:xfrm>
                  <a:off x="-3213196" y="736926"/>
                  <a:ext cx="82203" cy="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767171"/>
                  </a:solidFill>
                  <a:prstDash val="solid"/>
                </a:ln>
                <a:effectLst/>
              </p:spPr>
            </p:cxnSp>
          </p:grpSp>
          <p:grpSp>
            <p:nvGrpSpPr>
              <p:cNvPr id="161" name="Groep 160"/>
              <p:cNvGrpSpPr/>
              <p:nvPr userDrawn="1"/>
            </p:nvGrpSpPr>
            <p:grpSpPr>
              <a:xfrm flipH="1">
                <a:off x="-3310774" y="735854"/>
                <a:ext cx="88801" cy="72568"/>
                <a:chOff x="-2091059" y="1395403"/>
                <a:chExt cx="157316" cy="128558"/>
              </a:xfrm>
            </p:grpSpPr>
            <p:sp>
              <p:nvSpPr>
                <p:cNvPr id="162" name="Rechthoek 161"/>
                <p:cNvSpPr/>
                <p:nvPr userDrawn="1"/>
              </p:nvSpPr>
              <p:spPr>
                <a:xfrm>
                  <a:off x="-2051585" y="1436824"/>
                  <a:ext cx="117842" cy="45718"/>
                </a:xfrm>
                <a:prstGeom prst="rect">
                  <a:avLst/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3" name="Pijl: punthaak 162"/>
                <p:cNvSpPr/>
                <p:nvPr userDrawn="1"/>
              </p:nvSpPr>
              <p:spPr>
                <a:xfrm flipH="1">
                  <a:off x="-2091059" y="1395403"/>
                  <a:ext cx="128558" cy="128558"/>
                </a:xfrm>
                <a:prstGeom prst="chevron">
                  <a:avLst>
                    <a:gd name="adj" fmla="val 47962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74" name="Groep 73"/>
            <p:cNvGrpSpPr/>
            <p:nvPr userDrawn="1"/>
          </p:nvGrpSpPr>
          <p:grpSpPr>
            <a:xfrm>
              <a:off x="1607118" y="2276771"/>
              <a:ext cx="287253" cy="226154"/>
              <a:chOff x="-3634116" y="700986"/>
              <a:chExt cx="182598" cy="143759"/>
            </a:xfrm>
          </p:grpSpPr>
          <p:grpSp>
            <p:nvGrpSpPr>
              <p:cNvPr id="151" name="Groep 150"/>
              <p:cNvGrpSpPr/>
              <p:nvPr userDrawn="1"/>
            </p:nvGrpSpPr>
            <p:grpSpPr>
              <a:xfrm>
                <a:off x="-3634116" y="700986"/>
                <a:ext cx="182598" cy="143759"/>
                <a:chOff x="-3634116" y="700986"/>
                <a:chExt cx="182598" cy="143759"/>
              </a:xfrm>
            </p:grpSpPr>
            <p:cxnSp>
              <p:nvCxnSpPr>
                <p:cNvPr id="155" name="Rechte verbindingslijn 154"/>
                <p:cNvCxnSpPr/>
                <p:nvPr userDrawn="1"/>
              </p:nvCxnSpPr>
              <p:spPr>
                <a:xfrm>
                  <a:off x="-3634116" y="700986"/>
                  <a:ext cx="182598" cy="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767171"/>
                  </a:solidFill>
                  <a:prstDash val="solid"/>
                </a:ln>
                <a:effectLst/>
              </p:spPr>
            </p:cxnSp>
            <p:cxnSp>
              <p:nvCxnSpPr>
                <p:cNvPr id="156" name="Rechte verbindingslijn 155"/>
                <p:cNvCxnSpPr/>
                <p:nvPr userDrawn="1"/>
              </p:nvCxnSpPr>
              <p:spPr>
                <a:xfrm>
                  <a:off x="-3634116" y="844745"/>
                  <a:ext cx="182598" cy="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767171"/>
                  </a:solidFill>
                  <a:prstDash val="solid"/>
                </a:ln>
                <a:effectLst/>
              </p:spPr>
            </p:cxnSp>
            <p:cxnSp>
              <p:nvCxnSpPr>
                <p:cNvPr id="157" name="Rechte verbindingslijn 156"/>
                <p:cNvCxnSpPr/>
                <p:nvPr userDrawn="1"/>
              </p:nvCxnSpPr>
              <p:spPr>
                <a:xfrm>
                  <a:off x="-3536469" y="808806"/>
                  <a:ext cx="82203" cy="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767171"/>
                  </a:solidFill>
                  <a:prstDash val="solid"/>
                </a:ln>
                <a:effectLst/>
              </p:spPr>
            </p:cxnSp>
            <p:cxnSp>
              <p:nvCxnSpPr>
                <p:cNvPr id="158" name="Rechte verbindingslijn 157"/>
                <p:cNvCxnSpPr/>
                <p:nvPr userDrawn="1"/>
              </p:nvCxnSpPr>
              <p:spPr>
                <a:xfrm>
                  <a:off x="-3536469" y="772866"/>
                  <a:ext cx="82203" cy="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767171"/>
                  </a:solidFill>
                  <a:prstDash val="solid"/>
                </a:ln>
                <a:effectLst/>
              </p:spPr>
            </p:cxnSp>
            <p:cxnSp>
              <p:nvCxnSpPr>
                <p:cNvPr id="159" name="Rechte verbindingslijn 158"/>
                <p:cNvCxnSpPr/>
                <p:nvPr userDrawn="1"/>
              </p:nvCxnSpPr>
              <p:spPr>
                <a:xfrm>
                  <a:off x="-3536469" y="736926"/>
                  <a:ext cx="82203" cy="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767171"/>
                  </a:solidFill>
                  <a:prstDash val="solid"/>
                </a:ln>
                <a:effectLst/>
              </p:spPr>
            </p:cxnSp>
          </p:grpSp>
          <p:grpSp>
            <p:nvGrpSpPr>
              <p:cNvPr id="152" name="Groep 151"/>
              <p:cNvGrpSpPr/>
              <p:nvPr userDrawn="1"/>
            </p:nvGrpSpPr>
            <p:grpSpPr>
              <a:xfrm>
                <a:off x="-3634047" y="735854"/>
                <a:ext cx="88801" cy="72568"/>
                <a:chOff x="-2091059" y="1395403"/>
                <a:chExt cx="157316" cy="128558"/>
              </a:xfrm>
            </p:grpSpPr>
            <p:sp>
              <p:nvSpPr>
                <p:cNvPr id="153" name="Rechthoek 152"/>
                <p:cNvSpPr/>
                <p:nvPr userDrawn="1"/>
              </p:nvSpPr>
              <p:spPr>
                <a:xfrm>
                  <a:off x="-2051585" y="1436824"/>
                  <a:ext cx="117842" cy="45718"/>
                </a:xfrm>
                <a:prstGeom prst="rect">
                  <a:avLst/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4" name="Pijl: punthaak 153"/>
                <p:cNvSpPr/>
                <p:nvPr userDrawn="1"/>
              </p:nvSpPr>
              <p:spPr>
                <a:xfrm flipH="1">
                  <a:off x="-2091059" y="1395403"/>
                  <a:ext cx="128558" cy="128558"/>
                </a:xfrm>
                <a:prstGeom prst="chevron">
                  <a:avLst>
                    <a:gd name="adj" fmla="val 47962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 dirty="0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grpSp>
        <p:nvGrpSpPr>
          <p:cNvPr id="179" name="Groep 178"/>
          <p:cNvGrpSpPr/>
          <p:nvPr userDrawn="1"/>
        </p:nvGrpSpPr>
        <p:grpSpPr>
          <a:xfrm>
            <a:off x="4573974" y="2179391"/>
            <a:ext cx="369155" cy="398538"/>
            <a:chOff x="14466489" y="1001522"/>
            <a:chExt cx="290627" cy="314333"/>
          </a:xfrm>
        </p:grpSpPr>
        <p:sp>
          <p:nvSpPr>
            <p:cNvPr id="200" name="Rechthoek 199"/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C0C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1" name="Ovaal 200"/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 dirty="0">
                <a:solidFill>
                  <a:schemeClr val="tx1"/>
                </a:solidFill>
              </a:endParaRPr>
            </a:p>
          </p:txBody>
        </p:sp>
        <p:sp>
          <p:nvSpPr>
            <p:cNvPr id="202" name="Vrije vorm: vorm 201"/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 dirty="0">
                <a:solidFill>
                  <a:schemeClr val="tx1"/>
                </a:solidFill>
              </a:endParaRPr>
            </a:p>
          </p:txBody>
        </p:sp>
        <p:sp>
          <p:nvSpPr>
            <p:cNvPr id="203" name="Rechthoek: afgeronde hoeken 202"/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04" name="Rechte verbindingslijn 203"/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05" name="Rechte verbindingslijn 204"/>
            <p:cNvCxnSpPr>
              <a:cxnSpLocks/>
              <a:stCxn id="203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8" name="HYPERLINKS"/>
          <p:cNvGrpSpPr/>
          <p:nvPr userDrawn="1"/>
        </p:nvGrpSpPr>
        <p:grpSpPr>
          <a:xfrm>
            <a:off x="674999" y="1599166"/>
            <a:ext cx="8081505" cy="4559785"/>
            <a:chOff x="673768" y="1599165"/>
            <a:chExt cx="8066773" cy="4559785"/>
          </a:xfrm>
        </p:grpSpPr>
        <p:sp>
          <p:nvSpPr>
            <p:cNvPr id="121" name="HYPERLINK">
              <a:hlinkClick r:id="rId2"/>
            </p:cNvPr>
            <p:cNvSpPr/>
            <p:nvPr userDrawn="1"/>
          </p:nvSpPr>
          <p:spPr>
            <a:xfrm>
              <a:off x="673768" y="1599165"/>
              <a:ext cx="2676295" cy="2226877"/>
            </a:xfrm>
            <a:prstGeom prst="rect">
              <a:avLst/>
            </a:prstGeom>
            <a:solidFill>
              <a:srgbClr val="F0F0F0">
                <a:alpha val="0"/>
              </a:srgb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sz="1000" b="1" dirty="0">
                <a:solidFill>
                  <a:schemeClr val="tx1"/>
                </a:solidFill>
              </a:endParaRPr>
            </a:p>
          </p:txBody>
        </p:sp>
        <p:sp>
          <p:nvSpPr>
            <p:cNvPr id="123" name="HYPERLINK">
              <a:hlinkClick r:id="rId3"/>
            </p:cNvPr>
            <p:cNvSpPr/>
            <p:nvPr userDrawn="1"/>
          </p:nvSpPr>
          <p:spPr>
            <a:xfrm>
              <a:off x="3465094" y="1599165"/>
              <a:ext cx="2574759" cy="2226877"/>
            </a:xfrm>
            <a:prstGeom prst="rect">
              <a:avLst/>
            </a:prstGeom>
            <a:solidFill>
              <a:srgbClr val="F0F0F0">
                <a:alpha val="0"/>
              </a:srgb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sz="1000" b="1" dirty="0">
                <a:solidFill>
                  <a:schemeClr val="tx1"/>
                </a:solidFill>
              </a:endParaRPr>
            </a:p>
          </p:txBody>
        </p:sp>
        <p:sp>
          <p:nvSpPr>
            <p:cNvPr id="124" name="HYPERLINK">
              <a:hlinkClick r:id="rId4"/>
            </p:cNvPr>
            <p:cNvSpPr/>
            <p:nvPr userDrawn="1"/>
          </p:nvSpPr>
          <p:spPr>
            <a:xfrm>
              <a:off x="6148301" y="1599165"/>
              <a:ext cx="2574759" cy="2226877"/>
            </a:xfrm>
            <a:prstGeom prst="rect">
              <a:avLst/>
            </a:prstGeom>
            <a:solidFill>
              <a:srgbClr val="F0F0F0">
                <a:alpha val="0"/>
              </a:srgb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sz="1000" b="1" dirty="0">
                <a:solidFill>
                  <a:schemeClr val="tx1"/>
                </a:solidFill>
              </a:endParaRPr>
            </a:p>
          </p:txBody>
        </p:sp>
        <p:sp>
          <p:nvSpPr>
            <p:cNvPr id="125" name="HYPERLINK">
              <a:hlinkClick r:id="rId5"/>
            </p:cNvPr>
            <p:cNvSpPr/>
            <p:nvPr userDrawn="1"/>
          </p:nvSpPr>
          <p:spPr>
            <a:xfrm>
              <a:off x="673768" y="3932073"/>
              <a:ext cx="2676295" cy="2226877"/>
            </a:xfrm>
            <a:prstGeom prst="rect">
              <a:avLst/>
            </a:prstGeom>
            <a:solidFill>
              <a:srgbClr val="F0F0F0">
                <a:alpha val="0"/>
              </a:srgb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sz="1000" b="1" dirty="0">
                <a:solidFill>
                  <a:schemeClr val="tx1"/>
                </a:solidFill>
              </a:endParaRPr>
            </a:p>
          </p:txBody>
        </p:sp>
        <p:sp>
          <p:nvSpPr>
            <p:cNvPr id="126" name="HYPERLINK">
              <a:hlinkClick r:id="rId6"/>
            </p:cNvPr>
            <p:cNvSpPr/>
            <p:nvPr userDrawn="1"/>
          </p:nvSpPr>
          <p:spPr>
            <a:xfrm>
              <a:off x="3454453" y="3932073"/>
              <a:ext cx="2590849" cy="2226877"/>
            </a:xfrm>
            <a:prstGeom prst="rect">
              <a:avLst/>
            </a:prstGeom>
            <a:solidFill>
              <a:srgbClr val="F0F0F0">
                <a:alpha val="0"/>
              </a:srgb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sz="1000" b="1" dirty="0">
                <a:solidFill>
                  <a:schemeClr val="tx1"/>
                </a:solidFill>
              </a:endParaRPr>
            </a:p>
          </p:txBody>
        </p:sp>
        <p:sp>
          <p:nvSpPr>
            <p:cNvPr id="127" name="HYPERLINK">
              <a:hlinkClick r:id="rId7"/>
            </p:cNvPr>
            <p:cNvSpPr/>
            <p:nvPr userDrawn="1"/>
          </p:nvSpPr>
          <p:spPr>
            <a:xfrm>
              <a:off x="6149692" y="3932073"/>
              <a:ext cx="2590849" cy="2226877"/>
            </a:xfrm>
            <a:prstGeom prst="rect">
              <a:avLst/>
            </a:prstGeom>
            <a:solidFill>
              <a:srgbClr val="F0F0F0">
                <a:alpha val="0"/>
              </a:srgb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sz="10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8206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e dia: Dia plak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hthoek 59">
            <a:extLst>
              <a:ext uri="{FF2B5EF4-FFF2-40B4-BE49-F238E27FC236}">
                <a16:creationId xmlns:a16="http://schemas.microsoft.com/office/drawing/2014/main" id="{2002B798-B617-4321-9A8F-A888B0867382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1" dirty="0">
              <a:solidFill>
                <a:schemeClr val="tx1"/>
              </a:solidFill>
            </a:endParaRPr>
          </a:p>
        </p:txBody>
      </p:sp>
      <p:sp>
        <p:nvSpPr>
          <p:cNvPr id="8" name="Tekstvak 7"/>
          <p:cNvSpPr txBox="1"/>
          <p:nvPr userDrawn="1"/>
        </p:nvSpPr>
        <p:spPr>
          <a:xfrm>
            <a:off x="8548743" y="-399456"/>
            <a:ext cx="3643257" cy="381673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r>
              <a:rPr lang="pt-BR" sz="1400" noProof="0" dirty="0">
                <a:solidFill>
                  <a:srgbClr val="303E48">
                    <a:lumMod val="60000"/>
                    <a:lumOff val="40000"/>
                  </a:srgbClr>
                </a:solidFill>
              </a:rPr>
              <a:t>Instructie dia: Dia plakken</a:t>
            </a:r>
            <a:endParaRPr lang="nl-NL" sz="1400" noProof="0" dirty="0">
              <a:solidFill>
                <a:srgbClr val="303E48">
                  <a:lumMod val="60000"/>
                  <a:lumOff val="40000"/>
                </a:srgbClr>
              </a:solidFill>
            </a:endParaRPr>
          </a:p>
        </p:txBody>
      </p:sp>
      <p:sp>
        <p:nvSpPr>
          <p:cNvPr id="7" name="Tekstvak 6"/>
          <p:cNvSpPr txBox="1"/>
          <p:nvPr userDrawn="1"/>
        </p:nvSpPr>
        <p:spPr>
          <a:xfrm>
            <a:off x="693962" y="692697"/>
            <a:ext cx="9946827" cy="461665"/>
          </a:xfrm>
          <a:prstGeom prst="rect">
            <a:avLst/>
          </a:prstGeom>
          <a:noFill/>
          <a:effectLst/>
        </p:spPr>
        <p:txBody>
          <a:bodyPr vert="horz" lIns="0" tIns="0" rIns="0" bIns="0" rtlCol="0" anchor="ctr">
            <a:noAutofit/>
          </a:bodyPr>
          <a:lstStyle>
            <a:lvl1pPr defTabSz="9144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None/>
              <a:defRPr cap="all" baseline="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nl-NL" sz="1800" noProof="0" dirty="0">
                <a:solidFill>
                  <a:srgbClr val="0096A5"/>
                </a:solidFill>
                <a:latin typeface="Oswald" panose="02000503000000000000" pitchFamily="2" charset="0"/>
              </a:rPr>
              <a:t>Voordat je begint…</a:t>
            </a:r>
          </a:p>
        </p:txBody>
      </p:sp>
      <p:grpSp>
        <p:nvGrpSpPr>
          <p:cNvPr id="23" name="Groep 22">
            <a:extLst>
              <a:ext uri="{FF2B5EF4-FFF2-40B4-BE49-F238E27FC236}">
                <a16:creationId xmlns:a16="http://schemas.microsoft.com/office/drawing/2014/main" id="{AECC605F-1D7D-44DC-ACA6-7D0A7E2B238F}"/>
              </a:ext>
            </a:extLst>
          </p:cNvPr>
          <p:cNvGrpSpPr/>
          <p:nvPr userDrawn="1"/>
        </p:nvGrpSpPr>
        <p:grpSpPr>
          <a:xfrm>
            <a:off x="692151" y="1979427"/>
            <a:ext cx="10807637" cy="3437453"/>
            <a:chOff x="690889" y="1979426"/>
            <a:chExt cx="10787936" cy="3437453"/>
          </a:xfrm>
        </p:grpSpPr>
        <p:pic>
          <p:nvPicPr>
            <p:cNvPr id="10" name="Afbeelding 9">
              <a:extLst>
                <a:ext uri="{FF2B5EF4-FFF2-40B4-BE49-F238E27FC236}">
                  <a16:creationId xmlns:a16="http://schemas.microsoft.com/office/drawing/2014/main" id="{D247FBA0-6236-4D93-A681-2816EDF52E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381984" y="2928312"/>
              <a:ext cx="2757115" cy="1443177"/>
            </a:xfrm>
            <a:prstGeom prst="rect">
              <a:avLst/>
            </a:prstGeom>
            <a:ln>
              <a:solidFill>
                <a:srgbClr val="8C8F92"/>
              </a:solidFill>
            </a:ln>
          </p:spPr>
        </p:pic>
        <p:pic>
          <p:nvPicPr>
            <p:cNvPr id="5" name="Afbeelding 4">
              <a:extLst>
                <a:ext uri="{FF2B5EF4-FFF2-40B4-BE49-F238E27FC236}">
                  <a16:creationId xmlns:a16="http://schemas.microsoft.com/office/drawing/2014/main" id="{FAABE902-541F-43CD-B0AB-BAE7064CE48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4528720" y="2922054"/>
              <a:ext cx="2760606" cy="1443633"/>
            </a:xfrm>
            <a:prstGeom prst="rect">
              <a:avLst/>
            </a:prstGeom>
            <a:ln>
              <a:solidFill>
                <a:srgbClr val="8C8F92"/>
              </a:solidFill>
            </a:ln>
          </p:spPr>
        </p:pic>
        <p:pic>
          <p:nvPicPr>
            <p:cNvPr id="4" name="Afbeelding 3">
              <a:extLst>
                <a:ext uri="{FF2B5EF4-FFF2-40B4-BE49-F238E27FC236}">
                  <a16:creationId xmlns:a16="http://schemas.microsoft.com/office/drawing/2014/main" id="{15E11FFE-88B5-4A5D-8FE3-E92B473F349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90889" y="2942759"/>
              <a:ext cx="2735216" cy="1429545"/>
            </a:xfrm>
            <a:prstGeom prst="rect">
              <a:avLst/>
            </a:prstGeom>
            <a:ln>
              <a:solidFill>
                <a:srgbClr val="8C8F92"/>
              </a:solidFill>
            </a:ln>
          </p:spPr>
        </p:pic>
        <p:grpSp>
          <p:nvGrpSpPr>
            <p:cNvPr id="35" name="Groep 34"/>
            <p:cNvGrpSpPr/>
            <p:nvPr userDrawn="1"/>
          </p:nvGrpSpPr>
          <p:grpSpPr>
            <a:xfrm>
              <a:off x="691258" y="1979426"/>
              <a:ext cx="10787567" cy="3437453"/>
              <a:chOff x="435100" y="2165458"/>
              <a:chExt cx="10787567" cy="3437453"/>
            </a:xfrm>
          </p:grpSpPr>
          <p:grpSp>
            <p:nvGrpSpPr>
              <p:cNvPr id="42" name="Groep 41"/>
              <p:cNvGrpSpPr/>
              <p:nvPr/>
            </p:nvGrpSpPr>
            <p:grpSpPr>
              <a:xfrm>
                <a:off x="689183" y="2317897"/>
                <a:ext cx="1819124" cy="1488559"/>
                <a:chOff x="1576217" y="1539637"/>
                <a:chExt cx="2497599" cy="2043743"/>
              </a:xfrm>
            </p:grpSpPr>
            <p:sp>
              <p:nvSpPr>
                <p:cNvPr id="70" name="Ovaal 69"/>
                <p:cNvSpPr/>
                <p:nvPr/>
              </p:nvSpPr>
              <p:spPr>
                <a:xfrm>
                  <a:off x="1576217" y="2624542"/>
                  <a:ext cx="268099" cy="268101"/>
                </a:xfrm>
                <a:prstGeom prst="ellipse">
                  <a:avLst/>
                </a:prstGeom>
                <a:solidFill>
                  <a:schemeClr val="bg1">
                    <a:alpha val="0"/>
                  </a:schemeClr>
                </a:solidFill>
                <a:ln w="19050">
                  <a:solidFill>
                    <a:srgbClr val="0096A5"/>
                  </a:solidFill>
                </a:ln>
                <a:effectLst>
                  <a:outerShdw dir="8100000" sx="105000" sy="105000" algn="tr" rotWithShape="0">
                    <a:srgbClr val="000000">
                      <a:alpha val="60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 algn="ctr"/>
                  <a:endParaRPr lang="nl-NL" sz="1800">
                    <a:latin typeface="+mn-lt"/>
                  </a:endParaRPr>
                </a:p>
              </p:txBody>
            </p:sp>
            <p:cxnSp>
              <p:nvCxnSpPr>
                <p:cNvPr id="72" name="Rechte verbindingslijn 71"/>
                <p:cNvCxnSpPr>
                  <a:cxnSpLocks/>
                </p:cNvCxnSpPr>
                <p:nvPr/>
              </p:nvCxnSpPr>
              <p:spPr>
                <a:xfrm flipH="1">
                  <a:off x="1710267" y="1539637"/>
                  <a:ext cx="2013194" cy="1093496"/>
                </a:xfrm>
                <a:prstGeom prst="line">
                  <a:avLst/>
                </a:prstGeom>
                <a:ln w="28575">
                  <a:solidFill>
                    <a:srgbClr val="0096A5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Rechte verbindingslijn 72"/>
                <p:cNvCxnSpPr>
                  <a:cxnSpLocks/>
                </p:cNvCxnSpPr>
                <p:nvPr/>
              </p:nvCxnSpPr>
              <p:spPr>
                <a:xfrm flipH="1" flipV="1">
                  <a:off x="1693333" y="2878667"/>
                  <a:ext cx="2380483" cy="704713"/>
                </a:xfrm>
                <a:prstGeom prst="line">
                  <a:avLst/>
                </a:prstGeom>
                <a:ln w="28575">
                  <a:solidFill>
                    <a:srgbClr val="0096A5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3" name="Groep 42"/>
              <p:cNvGrpSpPr/>
              <p:nvPr/>
            </p:nvGrpSpPr>
            <p:grpSpPr>
              <a:xfrm>
                <a:off x="4524700" y="3531339"/>
                <a:ext cx="135750" cy="135750"/>
                <a:chOff x="6569918" y="3240107"/>
                <a:chExt cx="430310" cy="430310"/>
              </a:xfrm>
            </p:grpSpPr>
            <p:sp>
              <p:nvSpPr>
                <p:cNvPr id="59" name="Ovaal 58"/>
                <p:cNvSpPr/>
                <p:nvPr/>
              </p:nvSpPr>
              <p:spPr>
                <a:xfrm>
                  <a:off x="6569918" y="3240107"/>
                  <a:ext cx="430310" cy="43031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273" tIns="45637" rIns="91273" bIns="45637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2396">
                    <a:latin typeface="+mn-lt"/>
                  </a:endParaRPr>
                </a:p>
              </p:txBody>
            </p:sp>
            <p:sp>
              <p:nvSpPr>
                <p:cNvPr id="61" name="Vermenigvuldigen 49"/>
                <p:cNvSpPr/>
                <p:nvPr/>
              </p:nvSpPr>
              <p:spPr>
                <a:xfrm>
                  <a:off x="6579279" y="3259665"/>
                  <a:ext cx="403927" cy="403927"/>
                </a:xfrm>
                <a:prstGeom prst="mathMultiply">
                  <a:avLst>
                    <a:gd name="adj1" fmla="val 538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273" tIns="45637" rIns="91273" bIns="45637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2396">
                    <a:latin typeface="+mn-lt"/>
                  </a:endParaRPr>
                </a:p>
              </p:txBody>
            </p:sp>
          </p:grpSp>
          <p:sp>
            <p:nvSpPr>
              <p:cNvPr id="44" name="Ovaal 43"/>
              <p:cNvSpPr/>
              <p:nvPr/>
            </p:nvSpPr>
            <p:spPr>
              <a:xfrm>
                <a:off x="4498329" y="3511480"/>
                <a:ext cx="195270" cy="195270"/>
              </a:xfrm>
              <a:prstGeom prst="ellipse">
                <a:avLst/>
              </a:prstGeom>
              <a:solidFill>
                <a:schemeClr val="bg1">
                  <a:alpha val="0"/>
                </a:schemeClr>
              </a:solidFill>
              <a:ln w="19050">
                <a:solidFill>
                  <a:srgbClr val="0096A5"/>
                </a:solidFill>
              </a:ln>
              <a:effectLst>
                <a:outerShdw dir="8100000" sx="105000" sy="105000" algn="tr" rotWithShape="0">
                  <a:srgbClr val="000000">
                    <a:alpha val="6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nl-NL" sz="1800">
                  <a:latin typeface="+mn-lt"/>
                </a:endParaRPr>
              </a:p>
            </p:txBody>
          </p:sp>
          <p:cxnSp>
            <p:nvCxnSpPr>
              <p:cNvPr id="45" name="Rechte verbindingslijn 44"/>
              <p:cNvCxnSpPr>
                <a:cxnSpLocks/>
                <a:stCxn id="40" idx="1"/>
              </p:cNvCxnSpPr>
              <p:nvPr/>
            </p:nvCxnSpPr>
            <p:spPr>
              <a:xfrm flipH="1">
                <a:off x="4592067" y="2411559"/>
                <a:ext cx="1394690" cy="997615"/>
              </a:xfrm>
              <a:prstGeom prst="line">
                <a:avLst/>
              </a:prstGeom>
              <a:ln w="28575">
                <a:solidFill>
                  <a:srgbClr val="0096A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Rechte verbindingslijn 46"/>
              <p:cNvCxnSpPr>
                <a:cxnSpLocks/>
              </p:cNvCxnSpPr>
              <p:nvPr/>
            </p:nvCxnSpPr>
            <p:spPr>
              <a:xfrm flipH="1" flipV="1">
                <a:off x="4611117" y="3714750"/>
                <a:ext cx="1962150" cy="133350"/>
              </a:xfrm>
              <a:prstGeom prst="line">
                <a:avLst/>
              </a:prstGeom>
              <a:ln w="28575">
                <a:solidFill>
                  <a:srgbClr val="0096A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Ovaal 47"/>
              <p:cNvSpPr/>
              <p:nvPr/>
            </p:nvSpPr>
            <p:spPr>
              <a:xfrm>
                <a:off x="435100" y="4744072"/>
                <a:ext cx="313200" cy="313200"/>
              </a:xfrm>
              <a:prstGeom prst="ellipse">
                <a:avLst/>
              </a:prstGeom>
              <a:solidFill>
                <a:srgbClr val="44546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>
                  <a:lnSpc>
                    <a:spcPct val="8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US" sz="1000" b="1" cap="all" dirty="0">
                    <a:solidFill>
                      <a:schemeClr val="bg1"/>
                    </a:solidFill>
                    <a:latin typeface="+mn-lt"/>
                  </a:rPr>
                  <a:t>A</a:t>
                </a:r>
                <a:endParaRPr lang="nl-NL" sz="1000" b="1" cap="all" dirty="0">
                  <a:solidFill>
                    <a:schemeClr val="bg1"/>
                  </a:solidFill>
                  <a:latin typeface="+mn-lt"/>
                </a:endParaRPr>
              </a:p>
            </p:txBody>
          </p:sp>
          <p:sp>
            <p:nvSpPr>
              <p:cNvPr id="49" name="Ovaal 48"/>
              <p:cNvSpPr/>
              <p:nvPr/>
            </p:nvSpPr>
            <p:spPr>
              <a:xfrm>
                <a:off x="4273589" y="4744072"/>
                <a:ext cx="313200" cy="313200"/>
              </a:xfrm>
              <a:prstGeom prst="ellipse">
                <a:avLst/>
              </a:prstGeom>
              <a:solidFill>
                <a:srgbClr val="44546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>
                  <a:lnSpc>
                    <a:spcPct val="8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US" sz="1000" b="1" cap="all" dirty="0">
                    <a:solidFill>
                      <a:schemeClr val="bg1"/>
                    </a:solidFill>
                    <a:latin typeface="+mn-lt"/>
                  </a:rPr>
                  <a:t>B</a:t>
                </a:r>
                <a:endParaRPr lang="nl-NL" sz="1000" b="1" cap="all" dirty="0">
                  <a:solidFill>
                    <a:schemeClr val="bg1"/>
                  </a:solidFill>
                  <a:latin typeface="+mn-lt"/>
                </a:endParaRPr>
              </a:p>
            </p:txBody>
          </p:sp>
          <p:grpSp>
            <p:nvGrpSpPr>
              <p:cNvPr id="50" name="Groep 49"/>
              <p:cNvGrpSpPr/>
              <p:nvPr/>
            </p:nvGrpSpPr>
            <p:grpSpPr>
              <a:xfrm>
                <a:off x="6610285" y="2756643"/>
                <a:ext cx="433398" cy="433398"/>
                <a:chOff x="7376403" y="3240107"/>
                <a:chExt cx="430310" cy="430310"/>
              </a:xfrm>
            </p:grpSpPr>
            <p:sp>
              <p:nvSpPr>
                <p:cNvPr id="57" name="Ovaal 56"/>
                <p:cNvSpPr/>
                <p:nvPr/>
              </p:nvSpPr>
              <p:spPr>
                <a:xfrm>
                  <a:off x="7376403" y="3240107"/>
                  <a:ext cx="430310" cy="43031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273" tIns="45637" rIns="91273" bIns="45637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2396">
                    <a:latin typeface="+mn-lt"/>
                  </a:endParaRPr>
                </a:p>
              </p:txBody>
            </p:sp>
            <p:sp>
              <p:nvSpPr>
                <p:cNvPr id="58" name="Vermenigvuldigen 40"/>
                <p:cNvSpPr/>
                <p:nvPr/>
              </p:nvSpPr>
              <p:spPr>
                <a:xfrm>
                  <a:off x="7389594" y="3259666"/>
                  <a:ext cx="403928" cy="403928"/>
                </a:xfrm>
                <a:prstGeom prst="mathMultiply">
                  <a:avLst>
                    <a:gd name="adj1" fmla="val 538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273" tIns="45637" rIns="91273" bIns="45637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2396">
                    <a:latin typeface="+mn-lt"/>
                  </a:endParaRPr>
                </a:p>
              </p:txBody>
            </p:sp>
          </p:grpSp>
          <p:sp>
            <p:nvSpPr>
              <p:cNvPr id="51" name="Tekstvak 50"/>
              <p:cNvSpPr txBox="1"/>
              <p:nvPr/>
            </p:nvSpPr>
            <p:spPr>
              <a:xfrm>
                <a:off x="8516760" y="4854881"/>
                <a:ext cx="2697316" cy="7480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>
                <a:defPPr>
                  <a:defRPr lang="nl-NL"/>
                </a:defPPr>
                <a:lvl1pPr>
                  <a:lnSpc>
                    <a:spcPct val="90000"/>
                  </a:lnSpc>
                  <a:defRPr sz="1000">
                    <a:solidFill>
                      <a:srgbClr val="44546A"/>
                    </a:solidFill>
                  </a:defRPr>
                </a:lvl1pPr>
              </a:lstStyle>
              <a:p>
                <a:pPr lvl="0"/>
                <a:r>
                  <a:rPr lang="nl-NL" sz="1000" dirty="0">
                    <a:solidFill>
                      <a:srgbClr val="44546A"/>
                    </a:solidFill>
                    <a:latin typeface="+mn-lt"/>
                  </a:rPr>
                  <a:t>Klik met je rechter muisknop op de miniatuur weergave van de dia, aan de linker kant van het scherm. Kies </a:t>
                </a:r>
                <a:r>
                  <a:rPr lang="nl-NL" sz="1000" b="1" dirty="0">
                    <a:solidFill>
                      <a:srgbClr val="44546A"/>
                    </a:solidFill>
                    <a:latin typeface="+mn-lt"/>
                  </a:rPr>
                  <a:t>‘Dia herstellen’</a:t>
                </a:r>
                <a:r>
                  <a:rPr lang="nl-NL" sz="1000" dirty="0">
                    <a:solidFill>
                      <a:srgbClr val="44546A"/>
                    </a:solidFill>
                    <a:latin typeface="+mn-lt"/>
                  </a:rPr>
                  <a:t> om de opmaak van de dia weer te herstellen, volgens template instellingen.</a:t>
                </a:r>
              </a:p>
            </p:txBody>
          </p:sp>
          <p:sp>
            <p:nvSpPr>
              <p:cNvPr id="52" name="Ovaal 51"/>
              <p:cNvSpPr/>
              <p:nvPr/>
            </p:nvSpPr>
            <p:spPr>
              <a:xfrm>
                <a:off x="8465635" y="3979522"/>
                <a:ext cx="195270" cy="195270"/>
              </a:xfrm>
              <a:prstGeom prst="ellipse">
                <a:avLst/>
              </a:prstGeom>
              <a:solidFill>
                <a:schemeClr val="bg1">
                  <a:alpha val="0"/>
                </a:schemeClr>
              </a:solidFill>
              <a:ln w="19050">
                <a:solidFill>
                  <a:srgbClr val="0096A5"/>
                </a:solidFill>
              </a:ln>
              <a:effectLst>
                <a:outerShdw dir="8100000" sx="105000" sy="105000" algn="tr" rotWithShape="0">
                  <a:srgbClr val="000000">
                    <a:alpha val="6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nl-NL" sz="1800">
                  <a:latin typeface="+mn-lt"/>
                </a:endParaRPr>
              </a:p>
            </p:txBody>
          </p:sp>
          <p:cxnSp>
            <p:nvCxnSpPr>
              <p:cNvPr id="53" name="Rechte verbindingslijn 52"/>
              <p:cNvCxnSpPr>
                <a:cxnSpLocks/>
              </p:cNvCxnSpPr>
              <p:nvPr/>
            </p:nvCxnSpPr>
            <p:spPr>
              <a:xfrm flipH="1">
                <a:off x="8497317" y="2392326"/>
                <a:ext cx="1315559" cy="1608174"/>
              </a:xfrm>
              <a:prstGeom prst="line">
                <a:avLst/>
              </a:prstGeom>
              <a:ln w="28575">
                <a:solidFill>
                  <a:srgbClr val="0096A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Rechte verbindingslijn 53"/>
              <p:cNvCxnSpPr>
                <a:cxnSpLocks/>
                <a:endCxn id="52" idx="5"/>
              </p:cNvCxnSpPr>
              <p:nvPr/>
            </p:nvCxnSpPr>
            <p:spPr>
              <a:xfrm flipH="1">
                <a:off x="8632308" y="3819525"/>
                <a:ext cx="1989084" cy="326670"/>
              </a:xfrm>
              <a:prstGeom prst="line">
                <a:avLst/>
              </a:prstGeom>
              <a:ln w="28575">
                <a:solidFill>
                  <a:srgbClr val="0096A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Ovaal 55"/>
              <p:cNvSpPr/>
              <p:nvPr/>
            </p:nvSpPr>
            <p:spPr>
              <a:xfrm>
                <a:off x="8117980" y="4744072"/>
                <a:ext cx="313200" cy="313200"/>
              </a:xfrm>
              <a:prstGeom prst="ellipse">
                <a:avLst/>
              </a:prstGeom>
              <a:solidFill>
                <a:srgbClr val="44546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>
                  <a:lnSpc>
                    <a:spcPct val="8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US" sz="1000" b="1" cap="all" dirty="0">
                    <a:solidFill>
                      <a:schemeClr val="bg1"/>
                    </a:solidFill>
                    <a:latin typeface="+mn-lt"/>
                  </a:rPr>
                  <a:t>C</a:t>
                </a:r>
                <a:endParaRPr lang="nl-NL" sz="1000" b="1" cap="all" dirty="0">
                  <a:solidFill>
                    <a:schemeClr val="bg1"/>
                  </a:solidFill>
                  <a:latin typeface="+mn-lt"/>
                </a:endParaRPr>
              </a:p>
            </p:txBody>
          </p:sp>
          <p:pic>
            <p:nvPicPr>
              <p:cNvPr id="40" name="Afbeelding 39"/>
              <p:cNvPicPr>
                <a:picLocks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340" t="11465" r="18322" b="3765"/>
              <a:stretch/>
            </p:blipFill>
            <p:spPr>
              <a:xfrm>
                <a:off x="5741291" y="2165880"/>
                <a:ext cx="1676146" cy="1677600"/>
              </a:xfrm>
              <a:prstGeom prst="ellipse">
                <a:avLst/>
              </a:prstGeom>
              <a:ln w="3175">
                <a:solidFill>
                  <a:srgbClr val="0096A5"/>
                </a:solidFill>
              </a:ln>
              <a:effectLst>
                <a:outerShdw dir="8100000" sx="102000" sy="102000" algn="tr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55" name="Afbeelding 54"/>
              <p:cNvPicPr>
                <a:picLocks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96" t="19126" r="20496" b="14606"/>
              <a:stretch/>
            </p:blipFill>
            <p:spPr>
              <a:xfrm>
                <a:off x="9545067" y="2165458"/>
                <a:ext cx="1677600" cy="1676147"/>
              </a:xfrm>
              <a:prstGeom prst="ellipse">
                <a:avLst/>
              </a:prstGeom>
              <a:ln w="3175">
                <a:solidFill>
                  <a:srgbClr val="0096A5"/>
                </a:solidFill>
              </a:ln>
              <a:effectLst>
                <a:outerShdw dir="8100000" sx="102000" sy="102000" algn="tr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8" name="Afbeelding 37"/>
              <p:cNvPicPr>
                <a:picLocks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860" t="12733" r="25216" b="22321"/>
              <a:stretch/>
            </p:blipFill>
            <p:spPr>
              <a:xfrm>
                <a:off x="1902822" y="2165458"/>
                <a:ext cx="1676146" cy="1677600"/>
              </a:xfrm>
              <a:prstGeom prst="ellipse">
                <a:avLst/>
              </a:prstGeom>
              <a:ln w="3175">
                <a:solidFill>
                  <a:srgbClr val="0096A5"/>
                </a:solidFill>
              </a:ln>
              <a:effectLst>
                <a:outerShdw dir="8100000" sx="102000" sy="102000" algn="tr" rotWithShape="0">
                  <a:prstClr val="black">
                    <a:alpha val="40000"/>
                  </a:prstClr>
                </a:outerShdw>
              </a:effectLst>
            </p:spPr>
          </p:pic>
        </p:grpSp>
      </p:grpSp>
      <p:grpSp>
        <p:nvGrpSpPr>
          <p:cNvPr id="63" name="GRID" hidden="1"/>
          <p:cNvGrpSpPr/>
          <p:nvPr userDrawn="1"/>
        </p:nvGrpSpPr>
        <p:grpSpPr>
          <a:xfrm>
            <a:off x="0" y="0"/>
            <a:ext cx="12191999" cy="6858000"/>
            <a:chOff x="0" y="0"/>
            <a:chExt cx="12169774" cy="6858000"/>
          </a:xfrm>
        </p:grpSpPr>
        <p:sp>
          <p:nvSpPr>
            <p:cNvPr id="64" name="Rechthoek 63"/>
            <p:cNvSpPr/>
            <p:nvPr userDrawn="1"/>
          </p:nvSpPr>
          <p:spPr>
            <a:xfrm>
              <a:off x="0" y="6057304"/>
              <a:ext cx="12169774" cy="692696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65" name="Rechthoek 64"/>
            <p:cNvSpPr/>
            <p:nvPr userDrawn="1"/>
          </p:nvSpPr>
          <p:spPr>
            <a:xfrm>
              <a:off x="0" y="0"/>
              <a:ext cx="12169774" cy="692696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66" name="Rechthoek 65"/>
            <p:cNvSpPr/>
            <p:nvPr userDrawn="1"/>
          </p:nvSpPr>
          <p:spPr>
            <a:xfrm rot="5400000">
              <a:off x="-3082652" y="3082652"/>
              <a:ext cx="6858000" cy="692696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67" name="Rechthoek 66"/>
            <p:cNvSpPr/>
            <p:nvPr userDrawn="1"/>
          </p:nvSpPr>
          <p:spPr>
            <a:xfrm rot="5400000">
              <a:off x="8391004" y="3082652"/>
              <a:ext cx="6858000" cy="692696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 dirty="0"/>
            </a:p>
          </p:txBody>
        </p:sp>
        <p:sp>
          <p:nvSpPr>
            <p:cNvPr id="68" name="Rechthoek 67"/>
            <p:cNvSpPr/>
            <p:nvPr userDrawn="1"/>
          </p:nvSpPr>
          <p:spPr>
            <a:xfrm>
              <a:off x="0" y="1124808"/>
              <a:ext cx="12169774" cy="576002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69" name="Rechthoek 68"/>
            <p:cNvSpPr/>
            <p:nvPr userDrawn="1"/>
          </p:nvSpPr>
          <p:spPr>
            <a:xfrm rot="5400000">
              <a:off x="760320" y="3082652"/>
              <a:ext cx="6858000" cy="692696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 dirty="0"/>
            </a:p>
          </p:txBody>
        </p:sp>
        <p:sp>
          <p:nvSpPr>
            <p:cNvPr id="71" name="Rechthoek 70"/>
            <p:cNvSpPr/>
            <p:nvPr userDrawn="1"/>
          </p:nvSpPr>
          <p:spPr>
            <a:xfrm>
              <a:off x="0" y="4558336"/>
              <a:ext cx="12169774" cy="180239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74" name="Rechthoek 73"/>
            <p:cNvSpPr/>
            <p:nvPr userDrawn="1"/>
          </p:nvSpPr>
          <p:spPr>
            <a:xfrm rot="5400000">
              <a:off x="288408" y="5406273"/>
              <a:ext cx="1495007" cy="70253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75" name="Rechthoek 74"/>
            <p:cNvSpPr/>
            <p:nvPr userDrawn="1"/>
          </p:nvSpPr>
          <p:spPr>
            <a:xfrm rot="5400000">
              <a:off x="4146704" y="5320345"/>
              <a:ext cx="1495007" cy="70253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76" name="Rechthoek 75"/>
            <p:cNvSpPr/>
            <p:nvPr userDrawn="1"/>
          </p:nvSpPr>
          <p:spPr>
            <a:xfrm rot="5400000">
              <a:off x="4598789" y="3082652"/>
              <a:ext cx="6858000" cy="692696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 dirty="0"/>
            </a:p>
          </p:txBody>
        </p:sp>
        <p:sp>
          <p:nvSpPr>
            <p:cNvPr id="80" name="Rechthoek 79"/>
            <p:cNvSpPr/>
            <p:nvPr userDrawn="1"/>
          </p:nvSpPr>
          <p:spPr>
            <a:xfrm rot="5400000">
              <a:off x="7990288" y="5320345"/>
              <a:ext cx="1495007" cy="70253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</p:grpSp>
      <p:sp>
        <p:nvSpPr>
          <p:cNvPr id="78" name="Tekstvak 77"/>
          <p:cNvSpPr txBox="1"/>
          <p:nvPr userDrawn="1"/>
        </p:nvSpPr>
        <p:spPr>
          <a:xfrm>
            <a:off x="1072994" y="4667649"/>
            <a:ext cx="2773568" cy="80785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nl-NL" sz="1000" dirty="0">
                <a:solidFill>
                  <a:srgbClr val="44546A"/>
                </a:solidFill>
                <a:latin typeface="+mn-lt"/>
              </a:rPr>
              <a:t>Klik op de knop </a:t>
            </a:r>
            <a:r>
              <a:rPr lang="nl-NL" sz="1000" b="1" dirty="0">
                <a:solidFill>
                  <a:srgbClr val="44546A"/>
                </a:solidFill>
                <a:latin typeface="+mn-lt"/>
              </a:rPr>
              <a:t>‘Nieuwe dia’</a:t>
            </a:r>
            <a:br>
              <a:rPr lang="nl-NL" sz="1000" b="1" dirty="0">
                <a:solidFill>
                  <a:srgbClr val="44546A"/>
                </a:solidFill>
                <a:latin typeface="+mn-lt"/>
              </a:rPr>
            </a:br>
            <a:r>
              <a:rPr lang="nl-NL" sz="1000" dirty="0">
                <a:solidFill>
                  <a:srgbClr val="44546A"/>
                </a:solidFill>
                <a:latin typeface="+mn-lt"/>
              </a:rPr>
              <a:t>om een </a:t>
            </a:r>
            <a:r>
              <a:rPr lang="nl-NL" sz="1000" b="1" dirty="0">
                <a:solidFill>
                  <a:srgbClr val="44546A"/>
                </a:solidFill>
                <a:latin typeface="+mn-lt"/>
              </a:rPr>
              <a:t>template</a:t>
            </a:r>
            <a:r>
              <a:rPr lang="nl-NL" sz="1000" dirty="0">
                <a:solidFill>
                  <a:srgbClr val="44546A"/>
                </a:solidFill>
                <a:latin typeface="+mn-lt"/>
              </a:rPr>
              <a:t> indeling toe te voegen.</a:t>
            </a:r>
            <a:endParaRPr lang="en-GB" sz="1000" dirty="0">
              <a:solidFill>
                <a:srgbClr val="44546A"/>
              </a:solidFill>
              <a:latin typeface="+mn-lt"/>
            </a:endParaRPr>
          </a:p>
        </p:txBody>
      </p:sp>
      <p:sp>
        <p:nvSpPr>
          <p:cNvPr id="79" name="Tekstvak 78"/>
          <p:cNvSpPr txBox="1"/>
          <p:nvPr userDrawn="1"/>
        </p:nvSpPr>
        <p:spPr>
          <a:xfrm>
            <a:off x="4935951" y="4667649"/>
            <a:ext cx="2748843" cy="75043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nl-NL"/>
            </a:defPPr>
            <a:lvl1pPr>
              <a:lnSpc>
                <a:spcPct val="90000"/>
              </a:lnSpc>
              <a:defRPr sz="1050">
                <a:solidFill>
                  <a:srgbClr val="44546A"/>
                </a:solidFill>
              </a:defRPr>
            </a:lvl1pPr>
          </a:lstStyle>
          <a:p>
            <a:pPr lvl="0"/>
            <a:r>
              <a:rPr lang="nl-NL" sz="1000" b="1" dirty="0">
                <a:solidFill>
                  <a:srgbClr val="FF7800"/>
                </a:solidFill>
                <a:latin typeface="+mn-lt"/>
              </a:rPr>
              <a:t>Let op: </a:t>
            </a:r>
            <a:br>
              <a:rPr lang="nl-NL" sz="1000" dirty="0">
                <a:latin typeface="+mn-lt"/>
              </a:rPr>
            </a:br>
            <a:r>
              <a:rPr lang="nl-NL" sz="1000" dirty="0">
                <a:solidFill>
                  <a:srgbClr val="44546A"/>
                </a:solidFill>
                <a:latin typeface="+mn-lt"/>
              </a:rPr>
              <a:t>Het is </a:t>
            </a:r>
            <a:r>
              <a:rPr lang="nl-NL" sz="1000" b="1" u="sng" dirty="0">
                <a:solidFill>
                  <a:srgbClr val="44546A"/>
                </a:solidFill>
                <a:latin typeface="+mn-lt"/>
              </a:rPr>
              <a:t>niet</a:t>
            </a:r>
            <a:r>
              <a:rPr lang="nl-NL" sz="1000" dirty="0">
                <a:solidFill>
                  <a:srgbClr val="44546A"/>
                </a:solidFill>
                <a:latin typeface="+mn-lt"/>
              </a:rPr>
              <a:t> mogelijk een slide te kopiëren </a:t>
            </a:r>
            <a:br>
              <a:rPr lang="nl-NL" sz="1000" dirty="0">
                <a:solidFill>
                  <a:srgbClr val="44546A"/>
                </a:solidFill>
                <a:latin typeface="+mn-lt"/>
              </a:rPr>
            </a:br>
            <a:r>
              <a:rPr lang="nl-NL" sz="1000" dirty="0">
                <a:solidFill>
                  <a:srgbClr val="44546A"/>
                </a:solidFill>
                <a:latin typeface="+mn-lt"/>
              </a:rPr>
              <a:t>met een </a:t>
            </a:r>
            <a:r>
              <a:rPr lang="nl-NL" sz="1000" b="1" dirty="0">
                <a:solidFill>
                  <a:srgbClr val="44546A"/>
                </a:solidFill>
                <a:latin typeface="+mn-lt"/>
              </a:rPr>
              <a:t>andere</a:t>
            </a:r>
            <a:r>
              <a:rPr lang="nl-NL" sz="1000" dirty="0">
                <a:solidFill>
                  <a:srgbClr val="44546A"/>
                </a:solidFill>
                <a:latin typeface="+mn-lt"/>
              </a:rPr>
              <a:t> opmaak. Teksten en andere objecten dienen </a:t>
            </a:r>
            <a:r>
              <a:rPr lang="nl-NL" sz="1000" b="1" dirty="0">
                <a:solidFill>
                  <a:srgbClr val="FF7800"/>
                </a:solidFill>
                <a:latin typeface="+mn-lt"/>
              </a:rPr>
              <a:t>één-voor-één</a:t>
            </a:r>
            <a:r>
              <a:rPr lang="nl-NL" sz="1000" dirty="0">
                <a:solidFill>
                  <a:srgbClr val="44546A"/>
                </a:solidFill>
                <a:latin typeface="+mn-lt"/>
              </a:rPr>
              <a:t> te worden over gekopieerd, van de originele dia naar de nieuwe.</a:t>
            </a:r>
          </a:p>
        </p:txBody>
      </p:sp>
      <p:sp>
        <p:nvSpPr>
          <p:cNvPr id="77" name="Tijdelijke aanduiding voor tekst 58"/>
          <p:cNvSpPr txBox="1">
            <a:spLocks/>
          </p:cNvSpPr>
          <p:nvPr userDrawn="1"/>
        </p:nvSpPr>
        <p:spPr>
          <a:xfrm>
            <a:off x="1" y="6750000"/>
            <a:ext cx="12192000" cy="108000"/>
          </a:xfrm>
          <a:prstGeom prst="rect">
            <a:avLst/>
          </a:prstGeom>
          <a:solidFill>
            <a:srgbClr val="0096A5"/>
          </a:solidFill>
          <a:effectLst>
            <a:innerShdw blurRad="114300" dist="38100" dir="16200000">
              <a:prstClr val="black">
                <a:alpha val="20000"/>
              </a:prstClr>
            </a:innerShdw>
          </a:effectLst>
        </p:spPr>
        <p:txBody>
          <a:bodyPr vert="horz" lIns="72000" tIns="108000" rIns="72000" bIns="36000" rtlCol="0" anchor="ctr">
            <a:noAutofit/>
          </a:bodyPr>
          <a:lstStyle>
            <a:lvl1pPr marL="180975" indent="-180975" algn="ctr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Courier New" panose="02070309020205020404" pitchFamily="49" charset="0"/>
              <a:buChar char="o"/>
              <a:defRPr lang="nl-NL" sz="2000" kern="1200" cap="all" baseline="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60363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  <a:defRPr lang="nl-NL" sz="1600" kern="120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1338" indent="-180975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-"/>
              <a:defRPr lang="nl-NL" sz="1600" kern="120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lang="nl-NL" sz="1600" b="0" i="0" kern="120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400" b="0" i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80975" indent="-180975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360363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541338" indent="-180975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-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nl-NL" sz="2000" dirty="0"/>
          </a:p>
        </p:txBody>
      </p:sp>
      <p:cxnSp>
        <p:nvCxnSpPr>
          <p:cNvPr id="62" name="Rechte verbindingslijn 61"/>
          <p:cNvCxnSpPr>
            <a:cxnSpLocks/>
          </p:cNvCxnSpPr>
          <p:nvPr userDrawn="1"/>
        </p:nvCxnSpPr>
        <p:spPr>
          <a:xfrm>
            <a:off x="693962" y="1124808"/>
            <a:ext cx="9946827" cy="0"/>
          </a:xfrm>
          <a:prstGeom prst="line">
            <a:avLst/>
          </a:prstGeom>
          <a:ln w="12700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Vrije vorm 308"/>
          <p:cNvSpPr/>
          <p:nvPr userDrawn="1"/>
        </p:nvSpPr>
        <p:spPr>
          <a:xfrm>
            <a:off x="11056395" y="692697"/>
            <a:ext cx="434787" cy="433993"/>
          </a:xfrm>
          <a:custGeom>
            <a:avLst/>
            <a:gdLst>
              <a:gd name="connsiteX0" fmla="*/ 3160837 w 6321674"/>
              <a:gd name="connsiteY0" fmla="*/ 0 h 6321674"/>
              <a:gd name="connsiteX1" fmla="*/ 6321674 w 6321674"/>
              <a:gd name="connsiteY1" fmla="*/ 3160837 h 6321674"/>
              <a:gd name="connsiteX2" fmla="*/ 6073280 w 6321674"/>
              <a:gd name="connsiteY2" fmla="*/ 4391178 h 6321674"/>
              <a:gd name="connsiteX3" fmla="*/ 6050767 w 6321674"/>
              <a:gd name="connsiteY3" fmla="*/ 4437912 h 6321674"/>
              <a:gd name="connsiteX4" fmla="*/ 5808464 w 6321674"/>
              <a:gd name="connsiteY4" fmla="*/ 4437912 h 6321674"/>
              <a:gd name="connsiteX5" fmla="*/ 4886641 w 6321674"/>
              <a:gd name="connsiteY5" fmla="*/ 3516089 h 6321674"/>
              <a:gd name="connsiteX6" fmla="*/ 4886641 w 6321674"/>
              <a:gd name="connsiteY6" fmla="*/ 2976234 h 6321674"/>
              <a:gd name="connsiteX7" fmla="*/ 4861424 w 6321674"/>
              <a:gd name="connsiteY7" fmla="*/ 2811002 h 6321674"/>
              <a:gd name="connsiteX8" fmla="*/ 3160837 w 6321674"/>
              <a:gd name="connsiteY8" fmla="*/ 1424984 h 6321674"/>
              <a:gd name="connsiteX9" fmla="*/ 1759746 w 6321674"/>
              <a:gd name="connsiteY9" fmla="*/ 1424984 h 6321674"/>
              <a:gd name="connsiteX10" fmla="*/ 2750811 w 6321674"/>
              <a:gd name="connsiteY10" fmla="*/ 2416049 h 6321674"/>
              <a:gd name="connsiteX11" fmla="*/ 2828413 w 6321674"/>
              <a:gd name="connsiteY11" fmla="*/ 2373928 h 6321674"/>
              <a:gd name="connsiteX12" fmla="*/ 3160836 w 6321674"/>
              <a:gd name="connsiteY12" fmla="*/ 2306815 h 6321674"/>
              <a:gd name="connsiteX13" fmla="*/ 4014858 w 6321674"/>
              <a:gd name="connsiteY13" fmla="*/ 3160837 h 6321674"/>
              <a:gd name="connsiteX14" fmla="*/ 3947745 w 6321674"/>
              <a:gd name="connsiteY14" fmla="*/ 3493261 h 6321674"/>
              <a:gd name="connsiteX15" fmla="*/ 3905624 w 6321674"/>
              <a:gd name="connsiteY15" fmla="*/ 3570862 h 6321674"/>
              <a:gd name="connsiteX16" fmla="*/ 4978204 w 6321674"/>
              <a:gd name="connsiteY16" fmla="*/ 4651491 h 6321674"/>
              <a:gd name="connsiteX17" fmla="*/ 5564528 w 6321674"/>
              <a:gd name="connsiteY17" fmla="*/ 4886642 h 6321674"/>
              <a:gd name="connsiteX18" fmla="*/ 5807033 w 6321674"/>
              <a:gd name="connsiteY18" fmla="*/ 4886642 h 6321674"/>
              <a:gd name="connsiteX19" fmla="*/ 5781853 w 6321674"/>
              <a:gd name="connsiteY19" fmla="*/ 4928091 h 6321674"/>
              <a:gd name="connsiteX20" fmla="*/ 3160837 w 6321674"/>
              <a:gd name="connsiteY20" fmla="*/ 6321674 h 6321674"/>
              <a:gd name="connsiteX21" fmla="*/ 0 w 6321674"/>
              <a:gd name="connsiteY21" fmla="*/ 3160837 h 6321674"/>
              <a:gd name="connsiteX22" fmla="*/ 248395 w 6321674"/>
              <a:gd name="connsiteY22" fmla="*/ 1930497 h 6321674"/>
              <a:gd name="connsiteX23" fmla="*/ 278958 w 6321674"/>
              <a:gd name="connsiteY23" fmla="*/ 1867050 h 6321674"/>
              <a:gd name="connsiteX24" fmla="*/ 523257 w 6321674"/>
              <a:gd name="connsiteY24" fmla="*/ 1867050 h 6321674"/>
              <a:gd name="connsiteX25" fmla="*/ 1445080 w 6321674"/>
              <a:gd name="connsiteY25" fmla="*/ 2788873 h 6321674"/>
              <a:gd name="connsiteX26" fmla="*/ 1445080 w 6321674"/>
              <a:gd name="connsiteY26" fmla="*/ 3411271 h 6321674"/>
              <a:gd name="connsiteX27" fmla="*/ 1460251 w 6321674"/>
              <a:gd name="connsiteY27" fmla="*/ 3510672 h 6321674"/>
              <a:gd name="connsiteX28" fmla="*/ 3160837 w 6321674"/>
              <a:gd name="connsiteY28" fmla="*/ 4896690 h 6321674"/>
              <a:gd name="connsiteX29" fmla="*/ 4561928 w 6321674"/>
              <a:gd name="connsiteY29" fmla="*/ 4896690 h 6321674"/>
              <a:gd name="connsiteX30" fmla="*/ 3570862 w 6321674"/>
              <a:gd name="connsiteY30" fmla="*/ 3905624 h 6321674"/>
              <a:gd name="connsiteX31" fmla="*/ 3493260 w 6321674"/>
              <a:gd name="connsiteY31" fmla="*/ 3947745 h 6321674"/>
              <a:gd name="connsiteX32" fmla="*/ 3160836 w 6321674"/>
              <a:gd name="connsiteY32" fmla="*/ 4014859 h 6321674"/>
              <a:gd name="connsiteX33" fmla="*/ 2306814 w 6321674"/>
              <a:gd name="connsiteY33" fmla="*/ 3160837 h 6321674"/>
              <a:gd name="connsiteX34" fmla="*/ 2373928 w 6321674"/>
              <a:gd name="connsiteY34" fmla="*/ 2828413 h 6321674"/>
              <a:gd name="connsiteX35" fmla="*/ 2416050 w 6321674"/>
              <a:gd name="connsiteY35" fmla="*/ 2750811 h 6321674"/>
              <a:gd name="connsiteX36" fmla="*/ 1433758 w 6321674"/>
              <a:gd name="connsiteY36" fmla="*/ 1759384 h 6321674"/>
              <a:gd name="connsiteX37" fmla="*/ 731545 w 6321674"/>
              <a:gd name="connsiteY37" fmla="*/ 1403612 h 6321674"/>
              <a:gd name="connsiteX38" fmla="*/ 533729 w 6321674"/>
              <a:gd name="connsiteY38" fmla="*/ 1403612 h 6321674"/>
              <a:gd name="connsiteX39" fmla="*/ 539822 w 6321674"/>
              <a:gd name="connsiteY39" fmla="*/ 1393583 h 6321674"/>
              <a:gd name="connsiteX40" fmla="*/ 3160837 w 6321674"/>
              <a:gd name="connsiteY40" fmla="*/ 0 h 6321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6321674" h="6321674">
                <a:moveTo>
                  <a:pt x="3160837" y="0"/>
                </a:moveTo>
                <a:cubicBezTo>
                  <a:pt x="4906519" y="0"/>
                  <a:pt x="6321674" y="1415155"/>
                  <a:pt x="6321674" y="3160837"/>
                </a:cubicBezTo>
                <a:cubicBezTo>
                  <a:pt x="6321674" y="3597258"/>
                  <a:pt x="6233227" y="4013020"/>
                  <a:pt x="6073280" y="4391178"/>
                </a:cubicBezTo>
                <a:lnTo>
                  <a:pt x="6050767" y="4437912"/>
                </a:lnTo>
                <a:lnTo>
                  <a:pt x="5808464" y="4437912"/>
                </a:lnTo>
                <a:cubicBezTo>
                  <a:pt x="5299355" y="4437912"/>
                  <a:pt x="4886641" y="4025198"/>
                  <a:pt x="4886641" y="3516089"/>
                </a:cubicBezTo>
                <a:lnTo>
                  <a:pt x="4886641" y="2976234"/>
                </a:lnTo>
                <a:lnTo>
                  <a:pt x="4861424" y="2811002"/>
                </a:lnTo>
                <a:cubicBezTo>
                  <a:pt x="4699562" y="2020003"/>
                  <a:pt x="3999687" y="1424984"/>
                  <a:pt x="3160837" y="1424984"/>
                </a:cubicBezTo>
                <a:lnTo>
                  <a:pt x="1759746" y="1424984"/>
                </a:lnTo>
                <a:lnTo>
                  <a:pt x="2750811" y="2416049"/>
                </a:lnTo>
                <a:lnTo>
                  <a:pt x="2828413" y="2373928"/>
                </a:lnTo>
                <a:cubicBezTo>
                  <a:pt x="2930586" y="2330712"/>
                  <a:pt x="3042921" y="2306815"/>
                  <a:pt x="3160836" y="2306815"/>
                </a:cubicBezTo>
                <a:cubicBezTo>
                  <a:pt x="3632499" y="2306815"/>
                  <a:pt x="4014858" y="2689174"/>
                  <a:pt x="4014858" y="3160837"/>
                </a:cubicBezTo>
                <a:cubicBezTo>
                  <a:pt x="4014858" y="3278753"/>
                  <a:pt x="3990961" y="3391087"/>
                  <a:pt x="3947745" y="3493261"/>
                </a:cubicBezTo>
                <a:lnTo>
                  <a:pt x="3905624" y="3570862"/>
                </a:lnTo>
                <a:lnTo>
                  <a:pt x="4978204" y="4651491"/>
                </a:lnTo>
                <a:cubicBezTo>
                  <a:pt x="5125286" y="4798573"/>
                  <a:pt x="5340089" y="4886642"/>
                  <a:pt x="5564528" y="4886642"/>
                </a:cubicBezTo>
                <a:lnTo>
                  <a:pt x="5807033" y="4886642"/>
                </a:lnTo>
                <a:lnTo>
                  <a:pt x="5781853" y="4928091"/>
                </a:lnTo>
                <a:cubicBezTo>
                  <a:pt x="5213828" y="5768879"/>
                  <a:pt x="4251889" y="6321674"/>
                  <a:pt x="3160837" y="6321674"/>
                </a:cubicBezTo>
                <a:cubicBezTo>
                  <a:pt x="1415155" y="6321674"/>
                  <a:pt x="0" y="4906519"/>
                  <a:pt x="0" y="3160837"/>
                </a:cubicBezTo>
                <a:cubicBezTo>
                  <a:pt x="0" y="2724417"/>
                  <a:pt x="88448" y="2308654"/>
                  <a:pt x="248395" y="1930497"/>
                </a:cubicBezTo>
                <a:lnTo>
                  <a:pt x="278958" y="1867050"/>
                </a:lnTo>
                <a:lnTo>
                  <a:pt x="523257" y="1867050"/>
                </a:lnTo>
                <a:cubicBezTo>
                  <a:pt x="1032366" y="1867050"/>
                  <a:pt x="1445080" y="2279764"/>
                  <a:pt x="1445080" y="2788873"/>
                </a:cubicBezTo>
                <a:lnTo>
                  <a:pt x="1445080" y="3411271"/>
                </a:lnTo>
                <a:lnTo>
                  <a:pt x="1460251" y="3510672"/>
                </a:lnTo>
                <a:cubicBezTo>
                  <a:pt x="1622113" y="4301671"/>
                  <a:pt x="2321988" y="4896690"/>
                  <a:pt x="3160837" y="4896690"/>
                </a:cubicBezTo>
                <a:lnTo>
                  <a:pt x="4561928" y="4896690"/>
                </a:lnTo>
                <a:lnTo>
                  <a:pt x="3570862" y="3905624"/>
                </a:lnTo>
                <a:lnTo>
                  <a:pt x="3493260" y="3947745"/>
                </a:lnTo>
                <a:cubicBezTo>
                  <a:pt x="3391086" y="3990961"/>
                  <a:pt x="3278752" y="4014859"/>
                  <a:pt x="3160836" y="4014859"/>
                </a:cubicBezTo>
                <a:cubicBezTo>
                  <a:pt x="2689173" y="4014859"/>
                  <a:pt x="2306814" y="3632500"/>
                  <a:pt x="2306814" y="3160837"/>
                </a:cubicBezTo>
                <a:cubicBezTo>
                  <a:pt x="2306814" y="3042921"/>
                  <a:pt x="2330712" y="2930587"/>
                  <a:pt x="2373928" y="2828413"/>
                </a:cubicBezTo>
                <a:lnTo>
                  <a:pt x="2416050" y="2750811"/>
                </a:lnTo>
                <a:lnTo>
                  <a:pt x="1433758" y="1759384"/>
                </a:lnTo>
                <a:cubicBezTo>
                  <a:pt x="1244033" y="1545756"/>
                  <a:pt x="1012094" y="1403612"/>
                  <a:pt x="731545" y="1403612"/>
                </a:cubicBezTo>
                <a:lnTo>
                  <a:pt x="533729" y="1403612"/>
                </a:lnTo>
                <a:lnTo>
                  <a:pt x="539822" y="1393583"/>
                </a:lnTo>
                <a:cubicBezTo>
                  <a:pt x="1107847" y="552795"/>
                  <a:pt x="2069786" y="0"/>
                  <a:pt x="3160837" y="0"/>
                </a:cubicBezTo>
                <a:close/>
              </a:path>
            </a:pathLst>
          </a:custGeom>
          <a:solidFill>
            <a:srgbClr val="0096A5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400"/>
            <a:endParaRPr lang="nl-NL" sz="18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792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(OUTR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hthoek 61">
            <a:extLst>
              <a:ext uri="{FF2B5EF4-FFF2-40B4-BE49-F238E27FC236}">
                <a16:creationId xmlns:a16="http://schemas.microsoft.com/office/drawing/2014/main" id="{27F85DC8-C05D-4942-87FC-DC360AC3354D}"/>
              </a:ext>
            </a:extLst>
          </p:cNvPr>
          <p:cNvSpPr/>
          <p:nvPr userDrawn="1"/>
        </p:nvSpPr>
        <p:spPr>
          <a:xfrm>
            <a:off x="-386" y="0"/>
            <a:ext cx="1219238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endParaRPr lang="nl-NL" sz="1600" dirty="0" err="1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6E00B78E-1FC8-4FF8-BF8B-4D70D6EA8F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4"/>
            <a:ext cx="12192000" cy="6857232"/>
          </a:xfrm>
          <a:prstGeom prst="rect">
            <a:avLst/>
          </a:prstGeom>
        </p:spPr>
      </p:pic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494CA00-555D-4751-8668-226BC887C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000" y="7315200"/>
            <a:ext cx="4114800" cy="151790"/>
          </a:xfrm>
        </p:spPr>
        <p:txBody>
          <a:bodyPr/>
          <a:lstStyle/>
          <a:p>
            <a:r>
              <a:rPr lang="nl-NL" noProof="0"/>
              <a:t>Corporate presentatie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D1BBC6E-F9BF-4357-8F2F-8FFB4D000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9402" y="7315200"/>
            <a:ext cx="284597" cy="151790"/>
          </a:xfrm>
        </p:spPr>
        <p:txBody>
          <a:bodyPr/>
          <a:lstStyle/>
          <a:p>
            <a:fld id="{D7B5DC5B-6873-43DB-ADC7-B15ACCE0DFDB}" type="slidenum">
              <a:rPr lang="nl-NL" noProof="0" smtClean="0"/>
              <a:t>‹nr.›</a:t>
            </a:fld>
            <a:endParaRPr lang="nl-NL" noProof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7D3AA19E-3DC8-4556-BC42-05B65FEB6237}"/>
              </a:ext>
            </a:extLst>
          </p:cNvPr>
          <p:cNvSpPr/>
          <p:nvPr userDrawn="1"/>
        </p:nvSpPr>
        <p:spPr>
          <a:xfrm>
            <a:off x="0" y="-491319"/>
            <a:ext cx="3411940" cy="30025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l-NL" sz="1400" noProof="0" dirty="0" err="1"/>
              <a:t>Titeldia</a:t>
            </a:r>
            <a:r>
              <a:rPr lang="nl-NL" sz="1400" noProof="0" dirty="0"/>
              <a:t> (OUTRO)</a:t>
            </a:r>
          </a:p>
        </p:txBody>
      </p:sp>
      <p:grpSp>
        <p:nvGrpSpPr>
          <p:cNvPr id="9" name="GRID" hidden="1">
            <a:extLst>
              <a:ext uri="{FF2B5EF4-FFF2-40B4-BE49-F238E27FC236}">
                <a16:creationId xmlns:a16="http://schemas.microsoft.com/office/drawing/2014/main" id="{2F4B5717-F7A0-4FED-8326-B0753E067DCF}"/>
              </a:ext>
            </a:extLst>
          </p:cNvPr>
          <p:cNvGrpSpPr/>
          <p:nvPr userDrawn="1"/>
        </p:nvGrpSpPr>
        <p:grpSpPr>
          <a:xfrm>
            <a:off x="0" y="-9662"/>
            <a:ext cx="12192000" cy="6867662"/>
            <a:chOff x="0" y="-9662"/>
            <a:chExt cx="12192000" cy="6867662"/>
          </a:xfrm>
          <a:solidFill>
            <a:schemeClr val="tx1">
              <a:alpha val="50000"/>
            </a:schemeClr>
          </a:solidFill>
        </p:grpSpPr>
        <p:sp>
          <p:nvSpPr>
            <p:cNvPr id="44" name="Rechthoek 43">
              <a:extLst>
                <a:ext uri="{FF2B5EF4-FFF2-40B4-BE49-F238E27FC236}">
                  <a16:creationId xmlns:a16="http://schemas.microsoft.com/office/drawing/2014/main" id="{21BA6075-9255-4C7A-9478-5A65D2B2CD39}"/>
                </a:ext>
              </a:extLst>
            </p:cNvPr>
            <p:cNvSpPr/>
            <p:nvPr userDrawn="1"/>
          </p:nvSpPr>
          <p:spPr>
            <a:xfrm>
              <a:off x="0" y="6137999"/>
              <a:ext cx="12192000" cy="7191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43" name="Rechthoek 42">
              <a:extLst>
                <a:ext uri="{FF2B5EF4-FFF2-40B4-BE49-F238E27FC236}">
                  <a16:creationId xmlns:a16="http://schemas.microsoft.com/office/drawing/2014/main" id="{C8E300C1-4204-4C44-82E8-9D52F2F50E7A}"/>
                </a:ext>
              </a:extLst>
            </p:cNvPr>
            <p:cNvSpPr/>
            <p:nvPr userDrawn="1"/>
          </p:nvSpPr>
          <p:spPr>
            <a:xfrm>
              <a:off x="387" y="0"/>
              <a:ext cx="719219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 dirty="0"/>
            </a:p>
          </p:txBody>
        </p:sp>
        <p:sp>
          <p:nvSpPr>
            <p:cNvPr id="42" name="Rechthoek 41">
              <a:extLst>
                <a:ext uri="{FF2B5EF4-FFF2-40B4-BE49-F238E27FC236}">
                  <a16:creationId xmlns:a16="http://schemas.microsoft.com/office/drawing/2014/main" id="{6157AE3B-9EFF-4225-8B74-4D8303E67176}"/>
                </a:ext>
              </a:extLst>
            </p:cNvPr>
            <p:cNvSpPr/>
            <p:nvPr userDrawn="1"/>
          </p:nvSpPr>
          <p:spPr>
            <a:xfrm>
              <a:off x="11472780" y="0"/>
              <a:ext cx="719219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 dirty="0"/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9E3BA3CB-9FAA-466D-AA5E-C50E9A14BFA5}"/>
                </a:ext>
              </a:extLst>
            </p:cNvPr>
            <p:cNvSpPr/>
            <p:nvPr userDrawn="1"/>
          </p:nvSpPr>
          <p:spPr>
            <a:xfrm>
              <a:off x="0" y="0"/>
              <a:ext cx="12192000" cy="64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2CC1A71B-A5A9-4A0F-8D98-D5E6C22FBD70}"/>
                </a:ext>
              </a:extLst>
            </p:cNvPr>
            <p:cNvSpPr/>
            <p:nvPr userDrawn="1"/>
          </p:nvSpPr>
          <p:spPr>
            <a:xfrm>
              <a:off x="0" y="1064525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01D06B46-671D-429F-83B4-4D638A5AEB76}"/>
                </a:ext>
              </a:extLst>
            </p:cNvPr>
            <p:cNvSpPr/>
            <p:nvPr userDrawn="1"/>
          </p:nvSpPr>
          <p:spPr>
            <a:xfrm>
              <a:off x="0" y="6498000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4E4F4D78-FA93-4016-98A0-E6FDA738CF63}"/>
                </a:ext>
              </a:extLst>
            </p:cNvPr>
            <p:cNvSpPr/>
            <p:nvPr userDrawn="1"/>
          </p:nvSpPr>
          <p:spPr>
            <a:xfrm>
              <a:off x="0" y="0"/>
              <a:ext cx="360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796F4769-31E4-46F4-A4EE-77DCCC55E536}"/>
                </a:ext>
              </a:extLst>
            </p:cNvPr>
            <p:cNvSpPr/>
            <p:nvPr userDrawn="1"/>
          </p:nvSpPr>
          <p:spPr>
            <a:xfrm>
              <a:off x="11832000" y="0"/>
              <a:ext cx="360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 dirty="0"/>
            </a:p>
          </p:txBody>
        </p:sp>
        <p:sp>
          <p:nvSpPr>
            <p:cNvPr id="45" name="Rechthoek 44">
              <a:extLst>
                <a:ext uri="{FF2B5EF4-FFF2-40B4-BE49-F238E27FC236}">
                  <a16:creationId xmlns:a16="http://schemas.microsoft.com/office/drawing/2014/main" id="{5C916E86-9D3E-4F0B-95E2-18BC6DF50361}"/>
                </a:ext>
              </a:extLst>
            </p:cNvPr>
            <p:cNvSpPr/>
            <p:nvPr userDrawn="1"/>
          </p:nvSpPr>
          <p:spPr>
            <a:xfrm>
              <a:off x="0" y="-9662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sp>
        <p:nvSpPr>
          <p:cNvPr id="47" name="Tijdelijke aanduiding voor tekst 40">
            <a:extLst>
              <a:ext uri="{FF2B5EF4-FFF2-40B4-BE49-F238E27FC236}">
                <a16:creationId xmlns:a16="http://schemas.microsoft.com/office/drawing/2014/main" id="{A4D04145-0DB0-4CF9-8033-298F21EAB76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39833" y="4880345"/>
            <a:ext cx="7151384" cy="797442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 </a:t>
            </a:r>
          </a:p>
        </p:txBody>
      </p:sp>
      <p:sp>
        <p:nvSpPr>
          <p:cNvPr id="46" name="Tijdelijke aanduiding voor tekst 40">
            <a:extLst>
              <a:ext uri="{FF2B5EF4-FFF2-40B4-BE49-F238E27FC236}">
                <a16:creationId xmlns:a16="http://schemas.microsoft.com/office/drawing/2014/main" id="{9B317895-3B98-488B-B05B-C80FD434369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87478" y="4177592"/>
            <a:ext cx="8703739" cy="715058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 </a:t>
            </a:r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2C4D36A1-6F9E-48A2-9643-3726FB1899B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0" y="-15079"/>
            <a:ext cx="360000" cy="6873079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 </a:t>
            </a:r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DF65D2D5-2AD8-4F16-B006-7906048AE3C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31999" y="-15079"/>
            <a:ext cx="360001" cy="6873079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 </a:t>
            </a:r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20048104-E8BD-4890-89E1-6CB759CFE3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0" y="-10531"/>
            <a:ext cx="12192000" cy="1435056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 </a:t>
            </a:r>
          </a:p>
        </p:txBody>
      </p:sp>
      <p:sp>
        <p:nvSpPr>
          <p:cNvPr id="25" name="Tijdelijke aanduiding voor tekst 18">
            <a:extLst>
              <a:ext uri="{FF2B5EF4-FFF2-40B4-BE49-F238E27FC236}">
                <a16:creationId xmlns:a16="http://schemas.microsoft.com/office/drawing/2014/main" id="{D21C2999-91CF-4D91-9390-221362C4E49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6507661"/>
            <a:ext cx="12192000" cy="349469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 </a:t>
            </a:r>
          </a:p>
        </p:txBody>
      </p:sp>
      <p:sp>
        <p:nvSpPr>
          <p:cNvPr id="41" name="Tijdelijke aanduiding voor tekst 40">
            <a:extLst>
              <a:ext uri="{FF2B5EF4-FFF2-40B4-BE49-F238E27FC236}">
                <a16:creationId xmlns:a16="http://schemas.microsoft.com/office/drawing/2014/main" id="{EE39EAE2-053F-447C-AE89-200A5ACF45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74982" y="350339"/>
            <a:ext cx="2857017" cy="715058"/>
          </a:xfr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58394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75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75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2" ac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75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1" accel="60000" decel="4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7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4" accel="60000" decel="4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75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xit" presetSubtype="8" accel="60000" decel="4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7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xit" presetSubtype="2" accel="60000" decel="4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7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42" presetClass="path" presetSubtype="0" accel="23000" decel="77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4.79167E-6 -7.40741E-7 L 0.07187 0.82107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94" y="41042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" presetClass="emph" presetSubtype="0" accel="23000" decel="77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32" dur="1000" fill="hold"/>
                                        <p:tgtEl>
                                          <p:spTgt spid="41"/>
                                        </p:tgtEl>
                                      </p:cBhvr>
                                      <p:by x="45000" y="4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>
        <p:tmplLst>
          <p:tmpl>
            <p:tnLst>
              <p:par>
                <p:cTn presetID="2" presetClass="exit" presetSubtype="2" accel="100000" fill="hold" nodeType="withEffect">
                  <p:stCondLst>
                    <p:cond delay="0"/>
                  </p:stCondLst>
                  <p:childTnLst>
                    <p:anim calcmode="lin" valueType="num">
                      <p:cBhvr additive="base">
                        <p:cTn dur="750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ppt_x"/>
                          </p:val>
                        </p:tav>
                        <p:tav tm="100000">
                          <p:val>
                            <p:strVal val="1+ppt_w/2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ppt_y"/>
                          </p:val>
                        </p:tav>
                        <p:tav tm="100000">
                          <p:val>
                            <p:strVal val="ppt_y"/>
                          </p:val>
                        </p:tav>
                      </p:tavLst>
                    </p:anim>
                    <p:set>
                      <p:cBhvr>
                        <p:cTn dur="1" fill="hold">
                          <p:stCondLst>
                            <p:cond delay="749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hidden"/>
                      </p:to>
                    </p:set>
                  </p:childTnLst>
                </p:cTn>
              </p:par>
            </p:tnLst>
          </p:tmpl>
        </p:tmplLst>
      </p:bldP>
      <p:bldP spid="46" grpId="0" animBg="1">
        <p:tmplLst>
          <p:tmpl>
            <p:tnLst>
              <p:par>
                <p:cTn presetID="2" presetClass="exit" presetSubtype="2" accel="100000" fill="hold" nodeType="withEffect">
                  <p:stCondLst>
                    <p:cond delay="250"/>
                  </p:stCondLst>
                  <p:childTnLst>
                    <p:anim calcmode="lin" valueType="num">
                      <p:cBhvr additive="base">
                        <p:cTn dur="750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ppt_x"/>
                          </p:val>
                        </p:tav>
                        <p:tav tm="100000">
                          <p:val>
                            <p:strVal val="1+ppt_w/2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ppt_y"/>
                          </p:val>
                        </p:tav>
                        <p:tav tm="100000">
                          <p:val>
                            <p:strVal val="ppt_y"/>
                          </p:val>
                        </p:tav>
                      </p:tavLst>
                    </p:anim>
                    <p:set>
                      <p:cBhvr>
                        <p:cTn dur="1" fill="hold">
                          <p:stCondLst>
                            <p:cond delay="749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hidden"/>
                      </p:to>
                    </p:set>
                  </p:childTnLst>
                </p:cTn>
              </p:par>
            </p:tnLst>
          </p:tmpl>
        </p:tmplLst>
      </p:bldP>
      <p:bldP spid="21" grpId="0" animBg="1">
        <p:tmplLst>
          <p:tmpl>
            <p:tnLst>
              <p:par>
                <p:cTn presetID="2" presetClass="exit" presetSubtype="8" accel="60000" decel="40000" fill="hold" nodeType="withEffect">
                  <p:stCondLst>
                    <p:cond delay="500"/>
                  </p:stCondLst>
                  <p:childTnLst>
                    <p:anim calcmode="lin" valueType="num">
                      <p:cBhvr additive="base">
                        <p:cTn dur="750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ppt_x"/>
                          </p:val>
                        </p:tav>
                        <p:tav tm="100000">
                          <p:val>
                            <p:strVal val="0-ppt_w/2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ppt_y"/>
                          </p:val>
                        </p:tav>
                        <p:tav tm="100000">
                          <p:val>
                            <p:strVal val="ppt_y"/>
                          </p:val>
                        </p:tav>
                      </p:tavLst>
                    </p:anim>
                    <p:set>
                      <p:cBhvr>
                        <p:cTn dur="1" fill="hold">
                          <p:stCondLst>
                            <p:cond delay="749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hidden"/>
                      </p:to>
                    </p:set>
                  </p:childTnLst>
                </p:cTn>
              </p:par>
            </p:tnLst>
          </p:tmpl>
        </p:tmplLst>
      </p:bldP>
      <p:bldP spid="22" grpId="0" animBg="1">
        <p:tmplLst>
          <p:tmpl>
            <p:tnLst>
              <p:par>
                <p:cTn presetID="2" presetClass="exit" presetSubtype="2" accel="60000" decel="40000" fill="hold" nodeType="withEffect">
                  <p:stCondLst>
                    <p:cond delay="500"/>
                  </p:stCondLst>
                  <p:childTnLst>
                    <p:anim calcmode="lin" valueType="num">
                      <p:cBhvr additive="base">
                        <p:cTn dur="750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ppt_x"/>
                          </p:val>
                        </p:tav>
                        <p:tav tm="100000">
                          <p:val>
                            <p:strVal val="1+ppt_w/2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ppt_y"/>
                          </p:val>
                        </p:tav>
                        <p:tav tm="100000">
                          <p:val>
                            <p:strVal val="ppt_y"/>
                          </p:val>
                        </p:tav>
                      </p:tavLst>
                    </p:anim>
                    <p:set>
                      <p:cBhvr>
                        <p:cTn dur="1" fill="hold">
                          <p:stCondLst>
                            <p:cond delay="749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hidden"/>
                      </p:to>
                    </p:set>
                  </p:childTnLst>
                </p:cTn>
              </p:par>
            </p:tnLst>
          </p:tmpl>
        </p:tmplLst>
      </p:bldP>
      <p:bldP spid="23" grpId="0" animBg="1">
        <p:tmplLst>
          <p:tmpl>
            <p:tnLst>
              <p:par>
                <p:cTn presetID="2" presetClass="exit" presetSubtype="1" accel="60000" decel="40000" fill="hold" nodeType="withEffect">
                  <p:stCondLst>
                    <p:cond delay="500"/>
                  </p:stCondLst>
                  <p:childTnLst>
                    <p:anim calcmode="lin" valueType="num">
                      <p:cBhvr additive="base">
                        <p:cTn dur="750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ppt_x"/>
                          </p:val>
                        </p:tav>
                        <p:tav tm="100000">
                          <p:val>
                            <p:strVal val="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ppt_y"/>
                          </p:val>
                        </p:tav>
                        <p:tav tm="100000">
                          <p:val>
                            <p:strVal val="0-ppt_h/2"/>
                          </p:val>
                        </p:tav>
                      </p:tavLst>
                    </p:anim>
                    <p:set>
                      <p:cBhvr>
                        <p:cTn dur="1" fill="hold">
                          <p:stCondLst>
                            <p:cond delay="749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hidden"/>
                      </p:to>
                    </p:set>
                  </p:childTnLst>
                </p:cTn>
              </p:par>
            </p:tnLst>
          </p:tmpl>
        </p:tmplLst>
      </p:bldP>
      <p:bldP spid="25" grpId="0" animBg="1">
        <p:tmplLst>
          <p:tmpl>
            <p:tnLst>
              <p:par>
                <p:cTn presetID="2" presetClass="exit" presetSubtype="4" accel="60000" decel="40000" fill="hold" nodeType="withEffect">
                  <p:stCondLst>
                    <p:cond delay="500"/>
                  </p:stCondLst>
                  <p:childTnLst>
                    <p:anim calcmode="lin" valueType="num">
                      <p:cBhvr additive="base">
                        <p:cTn dur="750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ppt_x"/>
                          </p:val>
                        </p:tav>
                        <p:tav tm="100000">
                          <p:val>
                            <p:strVal val="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ppt_y"/>
                          </p:val>
                        </p:tav>
                        <p:tav tm="100000">
                          <p:val>
                            <p:strVal val="1+ppt_h/2"/>
                          </p:val>
                        </p:tav>
                      </p:tavLst>
                    </p:anim>
                    <p:set>
                      <p:cBhvr>
                        <p:cTn dur="1" fill="hold">
                          <p:stCondLst>
                            <p:cond delay="749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hidden"/>
                      </p:to>
                    </p:set>
                  </p:childTnLst>
                </p:cTn>
              </p:par>
            </p:tnLst>
          </p:tmpl>
        </p:tmplLst>
      </p:bldP>
      <p:bldP spid="41" grpId="0" animBg="1">
        <p:tmplLst>
          <p:tmpl>
            <p:tnLst>
              <p:par>
                <p:cTn presetID="42" presetClass="path" presetSubtype="0" accel="23000" decel="77000" fill="hold" nodeType="withEffect">
                  <p:stCondLst>
                    <p:cond delay="1250"/>
                  </p:stCondLst>
                  <p:childTnLst>
                    <p:animMotion origin="layout" path="M 4.79167E-6 -7.40741E-7 L 0.07187 0.82107 " pathEditMode="relative" rAng="0" ptsTypes="AA">
                      <p:cBhvr>
                        <p:cTn dur="1000" fill="hold"/>
                        <p:tgtEl>
                          <p:spTgt spid="41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3594" y="41042"/>
                    </p:animMotion>
                  </p:childTnLst>
                </p:cTn>
              </p:par>
            </p:tnLst>
          </p:tmpl>
        </p:tmplLst>
      </p:bldP>
      <p:bldP spid="41" grpId="1" animBg="1">
        <p:tmplLst>
          <p:tmpl>
            <p:tnLst>
              <p:par>
                <p:cTn presetID="6" presetClass="emph" presetSubtype="0" accel="23000" decel="77000" fill="hold" nodeType="withEffect">
                  <p:stCondLst>
                    <p:cond delay="1250"/>
                  </p:stCondLst>
                  <p:childTnLst>
                    <p:animScale>
                      <p:cBhvr>
                        <p:cTn dur="1000" fill="hold"/>
                        <p:tgtEl>
                          <p:spTgt spid="41"/>
                        </p:tgtEl>
                      </p:cBhvr>
                      <p:by x="45000" y="45000"/>
                    </p:animScale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nu 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Afbeelding 147">
            <a:extLst>
              <a:ext uri="{FF2B5EF4-FFF2-40B4-BE49-F238E27FC236}">
                <a16:creationId xmlns:a16="http://schemas.microsoft.com/office/drawing/2014/main" id="{0A6210B8-597F-453A-9289-23FBF52C85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84"/>
            <a:ext cx="12191998" cy="6857232"/>
          </a:xfrm>
          <a:prstGeom prst="rect">
            <a:avLst/>
          </a:prstGeom>
        </p:spPr>
      </p:pic>
      <p:sp>
        <p:nvSpPr>
          <p:cNvPr id="192" name="Rechthoek 191">
            <a:extLst>
              <a:ext uri="{FF2B5EF4-FFF2-40B4-BE49-F238E27FC236}">
                <a16:creationId xmlns:a16="http://schemas.microsoft.com/office/drawing/2014/main" id="{E764C434-351F-4B58-8068-F1E55A4FA68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endParaRPr lang="nl-NL" sz="1600" dirty="0" err="1"/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347DDB4F-2CD0-478F-927D-C872E9229825}"/>
              </a:ext>
            </a:extLst>
          </p:cNvPr>
          <p:cNvSpPr/>
          <p:nvPr userDrawn="1"/>
        </p:nvSpPr>
        <p:spPr>
          <a:xfrm>
            <a:off x="8551104" y="3207160"/>
            <a:ext cx="3640896" cy="3640896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46000">
                <a:schemeClr val="bg1">
                  <a:alpha val="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endParaRPr lang="nl-NL" sz="1600" dirty="0" err="1"/>
          </a:p>
        </p:txBody>
      </p:sp>
      <p:grpSp>
        <p:nvGrpSpPr>
          <p:cNvPr id="108" name="Group 4">
            <a:extLst>
              <a:ext uri="{FF2B5EF4-FFF2-40B4-BE49-F238E27FC236}">
                <a16:creationId xmlns:a16="http://schemas.microsoft.com/office/drawing/2014/main" id="{73701293-2457-48FB-BE35-0D58F6817ED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9977756" y="6064215"/>
            <a:ext cx="1833244" cy="463541"/>
            <a:chOff x="1650" y="1606"/>
            <a:chExt cx="4382" cy="1108"/>
          </a:xfrm>
          <a:solidFill>
            <a:schemeClr val="accent1"/>
          </a:solidFill>
        </p:grpSpPr>
        <p:sp>
          <p:nvSpPr>
            <p:cNvPr id="109" name="Freeform 5">
              <a:extLst>
                <a:ext uri="{FF2B5EF4-FFF2-40B4-BE49-F238E27FC236}">
                  <a16:creationId xmlns:a16="http://schemas.microsoft.com/office/drawing/2014/main" id="{4A67650E-900A-4976-8077-38AE26AA89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0" y="2213"/>
              <a:ext cx="375" cy="488"/>
            </a:xfrm>
            <a:custGeom>
              <a:avLst/>
              <a:gdLst>
                <a:gd name="T0" fmla="*/ 0 w 375"/>
                <a:gd name="T1" fmla="*/ 0 h 488"/>
                <a:gd name="T2" fmla="*/ 369 w 375"/>
                <a:gd name="T3" fmla="*/ 0 h 488"/>
                <a:gd name="T4" fmla="*/ 369 w 375"/>
                <a:gd name="T5" fmla="*/ 99 h 488"/>
                <a:gd name="T6" fmla="*/ 142 w 375"/>
                <a:gd name="T7" fmla="*/ 99 h 488"/>
                <a:gd name="T8" fmla="*/ 142 w 375"/>
                <a:gd name="T9" fmla="*/ 189 h 488"/>
                <a:gd name="T10" fmla="*/ 354 w 375"/>
                <a:gd name="T11" fmla="*/ 189 h 488"/>
                <a:gd name="T12" fmla="*/ 354 w 375"/>
                <a:gd name="T13" fmla="*/ 290 h 488"/>
                <a:gd name="T14" fmla="*/ 142 w 375"/>
                <a:gd name="T15" fmla="*/ 290 h 488"/>
                <a:gd name="T16" fmla="*/ 142 w 375"/>
                <a:gd name="T17" fmla="*/ 387 h 488"/>
                <a:gd name="T18" fmla="*/ 375 w 375"/>
                <a:gd name="T19" fmla="*/ 387 h 488"/>
                <a:gd name="T20" fmla="*/ 375 w 375"/>
                <a:gd name="T21" fmla="*/ 488 h 488"/>
                <a:gd name="T22" fmla="*/ 0 w 375"/>
                <a:gd name="T23" fmla="*/ 488 h 488"/>
                <a:gd name="T24" fmla="*/ 0 w 375"/>
                <a:gd name="T25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5" h="488">
                  <a:moveTo>
                    <a:pt x="0" y="0"/>
                  </a:moveTo>
                  <a:lnTo>
                    <a:pt x="369" y="0"/>
                  </a:lnTo>
                  <a:lnTo>
                    <a:pt x="369" y="99"/>
                  </a:lnTo>
                  <a:lnTo>
                    <a:pt x="142" y="99"/>
                  </a:lnTo>
                  <a:lnTo>
                    <a:pt x="142" y="189"/>
                  </a:lnTo>
                  <a:lnTo>
                    <a:pt x="354" y="189"/>
                  </a:lnTo>
                  <a:lnTo>
                    <a:pt x="354" y="290"/>
                  </a:lnTo>
                  <a:lnTo>
                    <a:pt x="142" y="290"/>
                  </a:lnTo>
                  <a:lnTo>
                    <a:pt x="142" y="387"/>
                  </a:lnTo>
                  <a:lnTo>
                    <a:pt x="375" y="387"/>
                  </a:lnTo>
                  <a:lnTo>
                    <a:pt x="375" y="488"/>
                  </a:lnTo>
                  <a:lnTo>
                    <a:pt x="0" y="4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10" name="Freeform 6">
              <a:extLst>
                <a:ext uri="{FF2B5EF4-FFF2-40B4-BE49-F238E27FC236}">
                  <a16:creationId xmlns:a16="http://schemas.microsoft.com/office/drawing/2014/main" id="{C16388AF-5B69-4A94-A2D7-357BD13667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17" y="2213"/>
              <a:ext cx="481" cy="488"/>
            </a:xfrm>
            <a:custGeom>
              <a:avLst/>
              <a:gdLst>
                <a:gd name="T0" fmla="*/ 0 w 230"/>
                <a:gd name="T1" fmla="*/ 0 h 232"/>
                <a:gd name="T2" fmla="*/ 104 w 230"/>
                <a:gd name="T3" fmla="*/ 0 h 232"/>
                <a:gd name="T4" fmla="*/ 230 w 230"/>
                <a:gd name="T5" fmla="*/ 114 h 232"/>
                <a:gd name="T6" fmla="*/ 99 w 230"/>
                <a:gd name="T7" fmla="*/ 232 h 232"/>
                <a:gd name="T8" fmla="*/ 0 w 230"/>
                <a:gd name="T9" fmla="*/ 232 h 232"/>
                <a:gd name="T10" fmla="*/ 0 w 230"/>
                <a:gd name="T11" fmla="*/ 0 h 232"/>
                <a:gd name="T12" fmla="*/ 70 w 230"/>
                <a:gd name="T13" fmla="*/ 184 h 232"/>
                <a:gd name="T14" fmla="*/ 92 w 230"/>
                <a:gd name="T15" fmla="*/ 184 h 232"/>
                <a:gd name="T16" fmla="*/ 157 w 230"/>
                <a:gd name="T17" fmla="*/ 116 h 232"/>
                <a:gd name="T18" fmla="*/ 92 w 230"/>
                <a:gd name="T19" fmla="*/ 47 h 232"/>
                <a:gd name="T20" fmla="*/ 70 w 230"/>
                <a:gd name="T21" fmla="*/ 47 h 232"/>
                <a:gd name="T22" fmla="*/ 70 w 230"/>
                <a:gd name="T23" fmla="*/ 184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0" h="232">
                  <a:moveTo>
                    <a:pt x="0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181" y="0"/>
                    <a:pt x="230" y="39"/>
                    <a:pt x="230" y="114"/>
                  </a:cubicBezTo>
                  <a:cubicBezTo>
                    <a:pt x="230" y="194"/>
                    <a:pt x="176" y="232"/>
                    <a:pt x="99" y="232"/>
                  </a:cubicBezTo>
                  <a:cubicBezTo>
                    <a:pt x="0" y="232"/>
                    <a:pt x="0" y="232"/>
                    <a:pt x="0" y="232"/>
                  </a:cubicBezTo>
                  <a:lnTo>
                    <a:pt x="0" y="0"/>
                  </a:lnTo>
                  <a:close/>
                  <a:moveTo>
                    <a:pt x="70" y="184"/>
                  </a:moveTo>
                  <a:cubicBezTo>
                    <a:pt x="92" y="184"/>
                    <a:pt x="92" y="184"/>
                    <a:pt x="92" y="184"/>
                  </a:cubicBezTo>
                  <a:cubicBezTo>
                    <a:pt x="142" y="184"/>
                    <a:pt x="157" y="159"/>
                    <a:pt x="157" y="116"/>
                  </a:cubicBezTo>
                  <a:cubicBezTo>
                    <a:pt x="157" y="77"/>
                    <a:pt x="138" y="47"/>
                    <a:pt x="92" y="47"/>
                  </a:cubicBezTo>
                  <a:cubicBezTo>
                    <a:pt x="70" y="47"/>
                    <a:pt x="70" y="47"/>
                    <a:pt x="70" y="47"/>
                  </a:cubicBezTo>
                  <a:lnTo>
                    <a:pt x="70" y="18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11" name="Freeform 7">
              <a:extLst>
                <a:ext uri="{FF2B5EF4-FFF2-40B4-BE49-F238E27FC236}">
                  <a16:creationId xmlns:a16="http://schemas.microsoft.com/office/drawing/2014/main" id="{B1A9E0B7-DDB0-4CD2-8FD6-FDB8E3C0ED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9" y="2200"/>
              <a:ext cx="427" cy="514"/>
            </a:xfrm>
            <a:custGeom>
              <a:avLst/>
              <a:gdLst>
                <a:gd name="T0" fmla="*/ 61 w 204"/>
                <a:gd name="T1" fmla="*/ 164 h 244"/>
                <a:gd name="T2" fmla="*/ 102 w 204"/>
                <a:gd name="T3" fmla="*/ 197 h 244"/>
                <a:gd name="T4" fmla="*/ 136 w 204"/>
                <a:gd name="T5" fmla="*/ 175 h 244"/>
                <a:gd name="T6" fmla="*/ 102 w 204"/>
                <a:gd name="T7" fmla="*/ 149 h 244"/>
                <a:gd name="T8" fmla="*/ 60 w 204"/>
                <a:gd name="T9" fmla="*/ 135 h 244"/>
                <a:gd name="T10" fmla="*/ 3 w 204"/>
                <a:gd name="T11" fmla="*/ 73 h 244"/>
                <a:gd name="T12" fmla="*/ 109 w 204"/>
                <a:gd name="T13" fmla="*/ 0 h 244"/>
                <a:gd name="T14" fmla="*/ 199 w 204"/>
                <a:gd name="T15" fmla="*/ 52 h 244"/>
                <a:gd name="T16" fmla="*/ 138 w 204"/>
                <a:gd name="T17" fmla="*/ 71 h 244"/>
                <a:gd name="T18" fmla="*/ 104 w 204"/>
                <a:gd name="T19" fmla="*/ 46 h 244"/>
                <a:gd name="T20" fmla="*/ 71 w 204"/>
                <a:gd name="T21" fmla="*/ 66 h 244"/>
                <a:gd name="T22" fmla="*/ 105 w 204"/>
                <a:gd name="T23" fmla="*/ 92 h 244"/>
                <a:gd name="T24" fmla="*/ 151 w 204"/>
                <a:gd name="T25" fmla="*/ 107 h 244"/>
                <a:gd name="T26" fmla="*/ 204 w 204"/>
                <a:gd name="T27" fmla="*/ 167 h 244"/>
                <a:gd name="T28" fmla="*/ 97 w 204"/>
                <a:gd name="T29" fmla="*/ 244 h 244"/>
                <a:gd name="T30" fmla="*/ 0 w 204"/>
                <a:gd name="T31" fmla="*/ 185 h 244"/>
                <a:gd name="T32" fmla="*/ 61 w 204"/>
                <a:gd name="T33" fmla="*/ 164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4" h="244">
                  <a:moveTo>
                    <a:pt x="61" y="164"/>
                  </a:moveTo>
                  <a:cubicBezTo>
                    <a:pt x="61" y="173"/>
                    <a:pt x="70" y="197"/>
                    <a:pt x="102" y="197"/>
                  </a:cubicBezTo>
                  <a:cubicBezTo>
                    <a:pt x="122" y="197"/>
                    <a:pt x="136" y="189"/>
                    <a:pt x="136" y="175"/>
                  </a:cubicBezTo>
                  <a:cubicBezTo>
                    <a:pt x="136" y="162"/>
                    <a:pt x="128" y="157"/>
                    <a:pt x="102" y="149"/>
                  </a:cubicBezTo>
                  <a:cubicBezTo>
                    <a:pt x="60" y="135"/>
                    <a:pt x="60" y="135"/>
                    <a:pt x="60" y="135"/>
                  </a:cubicBezTo>
                  <a:cubicBezTo>
                    <a:pt x="28" y="124"/>
                    <a:pt x="3" y="105"/>
                    <a:pt x="3" y="73"/>
                  </a:cubicBezTo>
                  <a:cubicBezTo>
                    <a:pt x="3" y="24"/>
                    <a:pt x="50" y="0"/>
                    <a:pt x="109" y="0"/>
                  </a:cubicBezTo>
                  <a:cubicBezTo>
                    <a:pt x="182" y="0"/>
                    <a:pt x="194" y="39"/>
                    <a:pt x="199" y="52"/>
                  </a:cubicBezTo>
                  <a:cubicBezTo>
                    <a:pt x="138" y="71"/>
                    <a:pt x="138" y="71"/>
                    <a:pt x="138" y="71"/>
                  </a:cubicBezTo>
                  <a:cubicBezTo>
                    <a:pt x="136" y="63"/>
                    <a:pt x="128" y="46"/>
                    <a:pt x="104" y="46"/>
                  </a:cubicBezTo>
                  <a:cubicBezTo>
                    <a:pt x="81" y="46"/>
                    <a:pt x="71" y="55"/>
                    <a:pt x="71" y="66"/>
                  </a:cubicBezTo>
                  <a:cubicBezTo>
                    <a:pt x="71" y="79"/>
                    <a:pt x="78" y="83"/>
                    <a:pt x="105" y="92"/>
                  </a:cubicBezTo>
                  <a:cubicBezTo>
                    <a:pt x="151" y="107"/>
                    <a:pt x="151" y="107"/>
                    <a:pt x="151" y="107"/>
                  </a:cubicBezTo>
                  <a:cubicBezTo>
                    <a:pt x="185" y="119"/>
                    <a:pt x="204" y="136"/>
                    <a:pt x="204" y="167"/>
                  </a:cubicBezTo>
                  <a:cubicBezTo>
                    <a:pt x="204" y="202"/>
                    <a:pt x="179" y="244"/>
                    <a:pt x="97" y="244"/>
                  </a:cubicBezTo>
                  <a:cubicBezTo>
                    <a:pt x="21" y="244"/>
                    <a:pt x="5" y="200"/>
                    <a:pt x="0" y="185"/>
                  </a:cubicBezTo>
                  <a:lnTo>
                    <a:pt x="61" y="16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12" name="Freeform 8">
              <a:extLst>
                <a:ext uri="{FF2B5EF4-FFF2-40B4-BE49-F238E27FC236}">
                  <a16:creationId xmlns:a16="http://schemas.microsoft.com/office/drawing/2014/main" id="{1877174C-03A5-48BE-8E7F-3ACBC7AB93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4" y="2213"/>
              <a:ext cx="492" cy="488"/>
            </a:xfrm>
            <a:custGeom>
              <a:avLst/>
              <a:gdLst>
                <a:gd name="T0" fmla="*/ 0 w 235"/>
                <a:gd name="T1" fmla="*/ 0 h 232"/>
                <a:gd name="T2" fmla="*/ 87 w 235"/>
                <a:gd name="T3" fmla="*/ 0 h 232"/>
                <a:gd name="T4" fmla="*/ 149 w 235"/>
                <a:gd name="T5" fmla="*/ 113 h 232"/>
                <a:gd name="T6" fmla="*/ 171 w 235"/>
                <a:gd name="T7" fmla="*/ 163 h 232"/>
                <a:gd name="T8" fmla="*/ 174 w 235"/>
                <a:gd name="T9" fmla="*/ 163 h 232"/>
                <a:gd name="T10" fmla="*/ 171 w 235"/>
                <a:gd name="T11" fmla="*/ 114 h 232"/>
                <a:gd name="T12" fmla="*/ 171 w 235"/>
                <a:gd name="T13" fmla="*/ 0 h 232"/>
                <a:gd name="T14" fmla="*/ 235 w 235"/>
                <a:gd name="T15" fmla="*/ 0 h 232"/>
                <a:gd name="T16" fmla="*/ 235 w 235"/>
                <a:gd name="T17" fmla="*/ 232 h 232"/>
                <a:gd name="T18" fmla="*/ 148 w 235"/>
                <a:gd name="T19" fmla="*/ 232 h 232"/>
                <a:gd name="T20" fmla="*/ 83 w 235"/>
                <a:gd name="T21" fmla="*/ 114 h 232"/>
                <a:gd name="T22" fmla="*/ 65 w 235"/>
                <a:gd name="T23" fmla="*/ 69 h 232"/>
                <a:gd name="T24" fmla="*/ 62 w 235"/>
                <a:gd name="T25" fmla="*/ 69 h 232"/>
                <a:gd name="T26" fmla="*/ 64 w 235"/>
                <a:gd name="T27" fmla="*/ 105 h 232"/>
                <a:gd name="T28" fmla="*/ 64 w 235"/>
                <a:gd name="T29" fmla="*/ 232 h 232"/>
                <a:gd name="T30" fmla="*/ 0 w 235"/>
                <a:gd name="T31" fmla="*/ 232 h 232"/>
                <a:gd name="T32" fmla="*/ 0 w 235"/>
                <a:gd name="T33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5" h="232">
                  <a:moveTo>
                    <a:pt x="0" y="0"/>
                  </a:moveTo>
                  <a:cubicBezTo>
                    <a:pt x="87" y="0"/>
                    <a:pt x="87" y="0"/>
                    <a:pt x="87" y="0"/>
                  </a:cubicBezTo>
                  <a:cubicBezTo>
                    <a:pt x="149" y="113"/>
                    <a:pt x="149" y="113"/>
                    <a:pt x="149" y="113"/>
                  </a:cubicBezTo>
                  <a:cubicBezTo>
                    <a:pt x="156" y="127"/>
                    <a:pt x="165" y="145"/>
                    <a:pt x="171" y="163"/>
                  </a:cubicBezTo>
                  <a:cubicBezTo>
                    <a:pt x="174" y="163"/>
                    <a:pt x="174" y="163"/>
                    <a:pt x="174" y="163"/>
                  </a:cubicBezTo>
                  <a:cubicBezTo>
                    <a:pt x="172" y="152"/>
                    <a:pt x="171" y="135"/>
                    <a:pt x="171" y="114"/>
                  </a:cubicBezTo>
                  <a:cubicBezTo>
                    <a:pt x="171" y="0"/>
                    <a:pt x="171" y="0"/>
                    <a:pt x="171" y="0"/>
                  </a:cubicBezTo>
                  <a:cubicBezTo>
                    <a:pt x="235" y="0"/>
                    <a:pt x="235" y="0"/>
                    <a:pt x="235" y="0"/>
                  </a:cubicBezTo>
                  <a:cubicBezTo>
                    <a:pt x="235" y="232"/>
                    <a:pt x="235" y="232"/>
                    <a:pt x="235" y="232"/>
                  </a:cubicBezTo>
                  <a:cubicBezTo>
                    <a:pt x="148" y="232"/>
                    <a:pt x="148" y="232"/>
                    <a:pt x="148" y="232"/>
                  </a:cubicBezTo>
                  <a:cubicBezTo>
                    <a:pt x="83" y="114"/>
                    <a:pt x="83" y="114"/>
                    <a:pt x="83" y="114"/>
                  </a:cubicBezTo>
                  <a:cubicBezTo>
                    <a:pt x="73" y="97"/>
                    <a:pt x="66" y="77"/>
                    <a:pt x="65" y="69"/>
                  </a:cubicBezTo>
                  <a:cubicBezTo>
                    <a:pt x="62" y="69"/>
                    <a:pt x="62" y="69"/>
                    <a:pt x="62" y="69"/>
                  </a:cubicBezTo>
                  <a:cubicBezTo>
                    <a:pt x="63" y="81"/>
                    <a:pt x="64" y="91"/>
                    <a:pt x="64" y="105"/>
                  </a:cubicBezTo>
                  <a:cubicBezTo>
                    <a:pt x="64" y="232"/>
                    <a:pt x="64" y="232"/>
                    <a:pt x="64" y="232"/>
                  </a:cubicBezTo>
                  <a:cubicBezTo>
                    <a:pt x="0" y="232"/>
                    <a:pt x="0" y="232"/>
                    <a:pt x="0" y="23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13" name="Freeform 9">
              <a:extLst>
                <a:ext uri="{FF2B5EF4-FFF2-40B4-BE49-F238E27FC236}">
                  <a16:creationId xmlns:a16="http://schemas.microsoft.com/office/drawing/2014/main" id="{8AFCFBD1-1441-4B53-B09C-249243CBFBB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2" y="1775"/>
              <a:ext cx="1286" cy="471"/>
            </a:xfrm>
            <a:custGeom>
              <a:avLst/>
              <a:gdLst>
                <a:gd name="T0" fmla="*/ 1263 w 1286"/>
                <a:gd name="T1" fmla="*/ 27 h 471"/>
                <a:gd name="T2" fmla="*/ 1181 w 1286"/>
                <a:gd name="T3" fmla="*/ 2 h 471"/>
                <a:gd name="T4" fmla="*/ 639 w 1286"/>
                <a:gd name="T5" fmla="*/ 170 h 471"/>
                <a:gd name="T6" fmla="*/ 76 w 1286"/>
                <a:gd name="T7" fmla="*/ 0 h 471"/>
                <a:gd name="T8" fmla="*/ 0 w 1286"/>
                <a:gd name="T9" fmla="*/ 23 h 471"/>
                <a:gd name="T10" fmla="*/ 563 w 1286"/>
                <a:gd name="T11" fmla="*/ 193 h 471"/>
                <a:gd name="T12" fmla="*/ 21 w 1286"/>
                <a:gd name="T13" fmla="*/ 362 h 471"/>
                <a:gd name="T14" fmla="*/ 21 w 1286"/>
                <a:gd name="T15" fmla="*/ 362 h 471"/>
                <a:gd name="T16" fmla="*/ 21 w 1286"/>
                <a:gd name="T17" fmla="*/ 448 h 471"/>
                <a:gd name="T18" fmla="*/ 101 w 1286"/>
                <a:gd name="T19" fmla="*/ 471 h 471"/>
                <a:gd name="T20" fmla="*/ 101 w 1286"/>
                <a:gd name="T21" fmla="*/ 387 h 471"/>
                <a:gd name="T22" fmla="*/ 101 w 1286"/>
                <a:gd name="T23" fmla="*/ 387 h 471"/>
                <a:gd name="T24" fmla="*/ 647 w 1286"/>
                <a:gd name="T25" fmla="*/ 217 h 471"/>
                <a:gd name="T26" fmla="*/ 1215 w 1286"/>
                <a:gd name="T27" fmla="*/ 389 h 471"/>
                <a:gd name="T28" fmla="*/ 1286 w 1286"/>
                <a:gd name="T29" fmla="*/ 368 h 471"/>
                <a:gd name="T30" fmla="*/ 720 w 1286"/>
                <a:gd name="T31" fmla="*/ 195 h 471"/>
                <a:gd name="T32" fmla="*/ 1263 w 1286"/>
                <a:gd name="T33" fmla="*/ 27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86" h="471">
                  <a:moveTo>
                    <a:pt x="1263" y="27"/>
                  </a:moveTo>
                  <a:lnTo>
                    <a:pt x="1181" y="2"/>
                  </a:lnTo>
                  <a:lnTo>
                    <a:pt x="639" y="170"/>
                  </a:lnTo>
                  <a:lnTo>
                    <a:pt x="76" y="0"/>
                  </a:lnTo>
                  <a:lnTo>
                    <a:pt x="0" y="23"/>
                  </a:lnTo>
                  <a:lnTo>
                    <a:pt x="563" y="193"/>
                  </a:lnTo>
                  <a:lnTo>
                    <a:pt x="21" y="362"/>
                  </a:lnTo>
                  <a:lnTo>
                    <a:pt x="21" y="362"/>
                  </a:lnTo>
                  <a:lnTo>
                    <a:pt x="21" y="448"/>
                  </a:lnTo>
                  <a:lnTo>
                    <a:pt x="101" y="471"/>
                  </a:lnTo>
                  <a:lnTo>
                    <a:pt x="101" y="387"/>
                  </a:lnTo>
                  <a:lnTo>
                    <a:pt x="101" y="387"/>
                  </a:lnTo>
                  <a:lnTo>
                    <a:pt x="647" y="217"/>
                  </a:lnTo>
                  <a:lnTo>
                    <a:pt x="1215" y="389"/>
                  </a:lnTo>
                  <a:lnTo>
                    <a:pt x="1286" y="368"/>
                  </a:lnTo>
                  <a:lnTo>
                    <a:pt x="720" y="195"/>
                  </a:lnTo>
                  <a:lnTo>
                    <a:pt x="1263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14" name="Freeform 10">
              <a:extLst>
                <a:ext uri="{FF2B5EF4-FFF2-40B4-BE49-F238E27FC236}">
                  <a16:creationId xmlns:a16="http://schemas.microsoft.com/office/drawing/2014/main" id="{AB8B69C7-7C1E-4012-9FE6-CCD761842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2" y="1735"/>
              <a:ext cx="976" cy="170"/>
            </a:xfrm>
            <a:custGeom>
              <a:avLst/>
              <a:gdLst>
                <a:gd name="T0" fmla="*/ 466 w 466"/>
                <a:gd name="T1" fmla="*/ 11 h 81"/>
                <a:gd name="T2" fmla="*/ 433 w 466"/>
                <a:gd name="T3" fmla="*/ 1 h 81"/>
                <a:gd name="T4" fmla="*/ 236 w 466"/>
                <a:gd name="T5" fmla="*/ 62 h 81"/>
                <a:gd name="T6" fmla="*/ 30 w 466"/>
                <a:gd name="T7" fmla="*/ 0 h 81"/>
                <a:gd name="T8" fmla="*/ 0 w 466"/>
                <a:gd name="T9" fmla="*/ 9 h 81"/>
                <a:gd name="T10" fmla="*/ 238 w 466"/>
                <a:gd name="T11" fmla="*/ 81 h 81"/>
                <a:gd name="T12" fmla="*/ 466 w 466"/>
                <a:gd name="T13" fmla="*/ 1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6" h="81">
                  <a:moveTo>
                    <a:pt x="466" y="11"/>
                  </a:moveTo>
                  <a:cubicBezTo>
                    <a:pt x="433" y="1"/>
                    <a:pt x="433" y="1"/>
                    <a:pt x="433" y="1"/>
                  </a:cubicBezTo>
                  <a:cubicBezTo>
                    <a:pt x="236" y="62"/>
                    <a:pt x="236" y="62"/>
                    <a:pt x="236" y="62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62" y="28"/>
                    <a:pt x="227" y="78"/>
                    <a:pt x="238" y="81"/>
                  </a:cubicBezTo>
                  <a:cubicBezTo>
                    <a:pt x="248" y="78"/>
                    <a:pt x="399" y="31"/>
                    <a:pt x="46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16" name="Freeform 11">
              <a:extLst>
                <a:ext uri="{FF2B5EF4-FFF2-40B4-BE49-F238E27FC236}">
                  <a16:creationId xmlns:a16="http://schemas.microsoft.com/office/drawing/2014/main" id="{0CD7D3BB-104A-4D0C-857D-67BCA8E0D6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8" y="2032"/>
              <a:ext cx="984" cy="256"/>
            </a:xfrm>
            <a:custGeom>
              <a:avLst/>
              <a:gdLst>
                <a:gd name="T0" fmla="*/ 0 w 470"/>
                <a:gd name="T1" fmla="*/ 71 h 122"/>
                <a:gd name="T2" fmla="*/ 0 w 470"/>
                <a:gd name="T3" fmla="*/ 71 h 122"/>
                <a:gd name="T4" fmla="*/ 0 w 470"/>
                <a:gd name="T5" fmla="*/ 112 h 122"/>
                <a:gd name="T6" fmla="*/ 32 w 470"/>
                <a:gd name="T7" fmla="*/ 122 h 122"/>
                <a:gd name="T8" fmla="*/ 32 w 470"/>
                <a:gd name="T9" fmla="*/ 81 h 122"/>
                <a:gd name="T10" fmla="*/ 232 w 470"/>
                <a:gd name="T11" fmla="*/ 19 h 122"/>
                <a:gd name="T12" fmla="*/ 440 w 470"/>
                <a:gd name="T13" fmla="*/ 82 h 122"/>
                <a:gd name="T14" fmla="*/ 470 w 470"/>
                <a:gd name="T15" fmla="*/ 72 h 122"/>
                <a:gd name="T16" fmla="*/ 230 w 470"/>
                <a:gd name="T17" fmla="*/ 0 h 122"/>
                <a:gd name="T18" fmla="*/ 0 w 470"/>
                <a:gd name="T19" fmla="*/ 7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0" h="122">
                  <a:moveTo>
                    <a:pt x="0" y="71"/>
                  </a:moveTo>
                  <a:cubicBezTo>
                    <a:pt x="0" y="71"/>
                    <a:pt x="0" y="71"/>
                    <a:pt x="0" y="71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32" y="122"/>
                    <a:pt x="32" y="122"/>
                    <a:pt x="32" y="122"/>
                  </a:cubicBezTo>
                  <a:cubicBezTo>
                    <a:pt x="32" y="81"/>
                    <a:pt x="32" y="81"/>
                    <a:pt x="32" y="81"/>
                  </a:cubicBezTo>
                  <a:cubicBezTo>
                    <a:pt x="232" y="19"/>
                    <a:pt x="232" y="19"/>
                    <a:pt x="232" y="19"/>
                  </a:cubicBezTo>
                  <a:cubicBezTo>
                    <a:pt x="440" y="82"/>
                    <a:pt x="440" y="82"/>
                    <a:pt x="440" y="82"/>
                  </a:cubicBezTo>
                  <a:cubicBezTo>
                    <a:pt x="470" y="72"/>
                    <a:pt x="470" y="72"/>
                    <a:pt x="470" y="72"/>
                  </a:cubicBezTo>
                  <a:cubicBezTo>
                    <a:pt x="407" y="53"/>
                    <a:pt x="241" y="3"/>
                    <a:pt x="230" y="0"/>
                  </a:cubicBezTo>
                  <a:cubicBezTo>
                    <a:pt x="219" y="3"/>
                    <a:pt x="61" y="52"/>
                    <a:pt x="0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17" name="Freeform 12">
              <a:extLst>
                <a:ext uri="{FF2B5EF4-FFF2-40B4-BE49-F238E27FC236}">
                  <a16:creationId xmlns:a16="http://schemas.microsoft.com/office/drawing/2014/main" id="{CF4D3205-DFE2-4D35-89FA-7EACCCC399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2" y="1823"/>
              <a:ext cx="563" cy="299"/>
            </a:xfrm>
            <a:custGeom>
              <a:avLst/>
              <a:gdLst>
                <a:gd name="T0" fmla="*/ 261 w 269"/>
                <a:gd name="T1" fmla="*/ 9 h 142"/>
                <a:gd name="T2" fmla="*/ 228 w 269"/>
                <a:gd name="T3" fmla="*/ 0 h 142"/>
                <a:gd name="T4" fmla="*/ 0 w 269"/>
                <a:gd name="T5" fmla="*/ 70 h 142"/>
                <a:gd name="T6" fmla="*/ 239 w 269"/>
                <a:gd name="T7" fmla="*/ 142 h 142"/>
                <a:gd name="T8" fmla="*/ 269 w 269"/>
                <a:gd name="T9" fmla="*/ 133 h 142"/>
                <a:gd name="T10" fmla="*/ 63 w 269"/>
                <a:gd name="T11" fmla="*/ 71 h 142"/>
                <a:gd name="T12" fmla="*/ 261 w 269"/>
                <a:gd name="T13" fmla="*/ 9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9" h="142">
                  <a:moveTo>
                    <a:pt x="261" y="9"/>
                  </a:moveTo>
                  <a:cubicBezTo>
                    <a:pt x="228" y="0"/>
                    <a:pt x="228" y="0"/>
                    <a:pt x="228" y="0"/>
                  </a:cubicBezTo>
                  <a:cubicBezTo>
                    <a:pt x="182" y="14"/>
                    <a:pt x="33" y="60"/>
                    <a:pt x="0" y="70"/>
                  </a:cubicBezTo>
                  <a:cubicBezTo>
                    <a:pt x="35" y="81"/>
                    <a:pt x="199" y="130"/>
                    <a:pt x="239" y="142"/>
                  </a:cubicBezTo>
                  <a:cubicBezTo>
                    <a:pt x="269" y="133"/>
                    <a:pt x="269" y="133"/>
                    <a:pt x="269" y="133"/>
                  </a:cubicBezTo>
                  <a:cubicBezTo>
                    <a:pt x="63" y="71"/>
                    <a:pt x="63" y="71"/>
                    <a:pt x="63" y="71"/>
                  </a:cubicBezTo>
                  <a:lnTo>
                    <a:pt x="261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18" name="Freeform 13">
              <a:extLst>
                <a:ext uri="{FF2B5EF4-FFF2-40B4-BE49-F238E27FC236}">
                  <a16:creationId xmlns:a16="http://schemas.microsoft.com/office/drawing/2014/main" id="{A9C3822C-995C-410B-B172-73693B4473E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4" y="1817"/>
              <a:ext cx="562" cy="387"/>
            </a:xfrm>
            <a:custGeom>
              <a:avLst/>
              <a:gdLst>
                <a:gd name="T0" fmla="*/ 40 w 268"/>
                <a:gd name="T1" fmla="*/ 143 h 184"/>
                <a:gd name="T2" fmla="*/ 268 w 268"/>
                <a:gd name="T3" fmla="*/ 73 h 184"/>
                <a:gd name="T4" fmla="*/ 30 w 268"/>
                <a:gd name="T5" fmla="*/ 0 h 184"/>
                <a:gd name="T6" fmla="*/ 0 w 268"/>
                <a:gd name="T7" fmla="*/ 10 h 184"/>
                <a:gd name="T8" fmla="*/ 205 w 268"/>
                <a:gd name="T9" fmla="*/ 72 h 184"/>
                <a:gd name="T10" fmla="*/ 7 w 268"/>
                <a:gd name="T11" fmla="*/ 133 h 184"/>
                <a:gd name="T12" fmla="*/ 7 w 268"/>
                <a:gd name="T13" fmla="*/ 133 h 184"/>
                <a:gd name="T14" fmla="*/ 7 w 268"/>
                <a:gd name="T15" fmla="*/ 133 h 184"/>
                <a:gd name="T16" fmla="*/ 7 w 268"/>
                <a:gd name="T17" fmla="*/ 174 h 184"/>
                <a:gd name="T18" fmla="*/ 40 w 268"/>
                <a:gd name="T19" fmla="*/ 184 h 184"/>
                <a:gd name="T20" fmla="*/ 40 w 268"/>
                <a:gd name="T21" fmla="*/ 143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8" h="184">
                  <a:moveTo>
                    <a:pt x="40" y="143"/>
                  </a:moveTo>
                  <a:cubicBezTo>
                    <a:pt x="79" y="131"/>
                    <a:pt x="234" y="83"/>
                    <a:pt x="268" y="73"/>
                  </a:cubicBezTo>
                  <a:cubicBezTo>
                    <a:pt x="233" y="62"/>
                    <a:pt x="64" y="11"/>
                    <a:pt x="3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7" y="133"/>
                    <a:pt x="7" y="133"/>
                    <a:pt x="7" y="133"/>
                  </a:cubicBezTo>
                  <a:cubicBezTo>
                    <a:pt x="7" y="133"/>
                    <a:pt x="7" y="133"/>
                    <a:pt x="7" y="133"/>
                  </a:cubicBezTo>
                  <a:cubicBezTo>
                    <a:pt x="7" y="133"/>
                    <a:pt x="7" y="133"/>
                    <a:pt x="7" y="133"/>
                  </a:cubicBezTo>
                  <a:cubicBezTo>
                    <a:pt x="7" y="174"/>
                    <a:pt x="7" y="174"/>
                    <a:pt x="7" y="174"/>
                  </a:cubicBezTo>
                  <a:cubicBezTo>
                    <a:pt x="40" y="184"/>
                    <a:pt x="40" y="184"/>
                    <a:pt x="40" y="184"/>
                  </a:cubicBezTo>
                  <a:cubicBezTo>
                    <a:pt x="40" y="143"/>
                    <a:pt x="40" y="143"/>
                    <a:pt x="40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19" name="Freeform 14">
              <a:extLst>
                <a:ext uri="{FF2B5EF4-FFF2-40B4-BE49-F238E27FC236}">
                  <a16:creationId xmlns:a16="http://schemas.microsoft.com/office/drawing/2014/main" id="{B4E185CF-F4C5-458B-B0AC-91058C338A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0" y="1697"/>
              <a:ext cx="714" cy="128"/>
            </a:xfrm>
            <a:custGeom>
              <a:avLst/>
              <a:gdLst>
                <a:gd name="T0" fmla="*/ 341 w 341"/>
                <a:gd name="T1" fmla="*/ 10 h 61"/>
                <a:gd name="T2" fmla="*/ 309 w 341"/>
                <a:gd name="T3" fmla="*/ 0 h 61"/>
                <a:gd name="T4" fmla="*/ 172 w 341"/>
                <a:gd name="T5" fmla="*/ 42 h 61"/>
                <a:gd name="T6" fmla="*/ 30 w 341"/>
                <a:gd name="T7" fmla="*/ 0 h 61"/>
                <a:gd name="T8" fmla="*/ 0 w 341"/>
                <a:gd name="T9" fmla="*/ 9 h 61"/>
                <a:gd name="T10" fmla="*/ 174 w 341"/>
                <a:gd name="T11" fmla="*/ 61 h 61"/>
                <a:gd name="T12" fmla="*/ 341 w 341"/>
                <a:gd name="T13" fmla="*/ 1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1" h="61">
                  <a:moveTo>
                    <a:pt x="341" y="10"/>
                  </a:moveTo>
                  <a:cubicBezTo>
                    <a:pt x="309" y="0"/>
                    <a:pt x="309" y="0"/>
                    <a:pt x="309" y="0"/>
                  </a:cubicBezTo>
                  <a:cubicBezTo>
                    <a:pt x="172" y="42"/>
                    <a:pt x="172" y="42"/>
                    <a:pt x="172" y="42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50" y="24"/>
                    <a:pt x="164" y="58"/>
                    <a:pt x="174" y="61"/>
                  </a:cubicBezTo>
                  <a:cubicBezTo>
                    <a:pt x="184" y="58"/>
                    <a:pt x="288" y="26"/>
                    <a:pt x="34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65791073-4EBE-49A8-BA45-18F3C69464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99" y="2112"/>
              <a:ext cx="725" cy="216"/>
            </a:xfrm>
            <a:custGeom>
              <a:avLst/>
              <a:gdLst>
                <a:gd name="T0" fmla="*/ 0 w 346"/>
                <a:gd name="T1" fmla="*/ 52 h 103"/>
                <a:gd name="T2" fmla="*/ 0 w 346"/>
                <a:gd name="T3" fmla="*/ 52 h 103"/>
                <a:gd name="T4" fmla="*/ 0 w 346"/>
                <a:gd name="T5" fmla="*/ 52 h 103"/>
                <a:gd name="T6" fmla="*/ 0 w 346"/>
                <a:gd name="T7" fmla="*/ 93 h 103"/>
                <a:gd name="T8" fmla="*/ 33 w 346"/>
                <a:gd name="T9" fmla="*/ 103 h 103"/>
                <a:gd name="T10" fmla="*/ 33 w 346"/>
                <a:gd name="T11" fmla="*/ 62 h 103"/>
                <a:gd name="T12" fmla="*/ 171 w 346"/>
                <a:gd name="T13" fmla="*/ 19 h 103"/>
                <a:gd name="T14" fmla="*/ 316 w 346"/>
                <a:gd name="T15" fmla="*/ 62 h 103"/>
                <a:gd name="T16" fmla="*/ 346 w 346"/>
                <a:gd name="T17" fmla="*/ 53 h 103"/>
                <a:gd name="T18" fmla="*/ 169 w 346"/>
                <a:gd name="T19" fmla="*/ 0 h 103"/>
                <a:gd name="T20" fmla="*/ 0 w 346"/>
                <a:gd name="T21" fmla="*/ 5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6" h="103"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33" y="103"/>
                    <a:pt x="33" y="103"/>
                    <a:pt x="33" y="103"/>
                  </a:cubicBezTo>
                  <a:cubicBezTo>
                    <a:pt x="33" y="62"/>
                    <a:pt x="33" y="62"/>
                    <a:pt x="33" y="62"/>
                  </a:cubicBezTo>
                  <a:cubicBezTo>
                    <a:pt x="171" y="19"/>
                    <a:pt x="171" y="19"/>
                    <a:pt x="171" y="19"/>
                  </a:cubicBezTo>
                  <a:cubicBezTo>
                    <a:pt x="316" y="62"/>
                    <a:pt x="316" y="62"/>
                    <a:pt x="316" y="62"/>
                  </a:cubicBezTo>
                  <a:cubicBezTo>
                    <a:pt x="346" y="53"/>
                    <a:pt x="346" y="53"/>
                    <a:pt x="346" y="53"/>
                  </a:cubicBezTo>
                  <a:cubicBezTo>
                    <a:pt x="295" y="38"/>
                    <a:pt x="180" y="3"/>
                    <a:pt x="169" y="0"/>
                  </a:cubicBezTo>
                  <a:cubicBezTo>
                    <a:pt x="159" y="3"/>
                    <a:pt x="50" y="37"/>
                    <a:pt x="0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38" name="Freeform 16">
              <a:extLst>
                <a:ext uri="{FF2B5EF4-FFF2-40B4-BE49-F238E27FC236}">
                  <a16:creationId xmlns:a16="http://schemas.microsoft.com/office/drawing/2014/main" id="{CD94654C-3CB1-440F-94A6-604D5696F2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4" y="1863"/>
              <a:ext cx="429" cy="219"/>
            </a:xfrm>
            <a:custGeom>
              <a:avLst/>
              <a:gdLst>
                <a:gd name="T0" fmla="*/ 200 w 205"/>
                <a:gd name="T1" fmla="*/ 10 h 104"/>
                <a:gd name="T2" fmla="*/ 167 w 205"/>
                <a:gd name="T3" fmla="*/ 0 h 104"/>
                <a:gd name="T4" fmla="*/ 0 w 205"/>
                <a:gd name="T5" fmla="*/ 52 h 104"/>
                <a:gd name="T6" fmla="*/ 175 w 205"/>
                <a:gd name="T7" fmla="*/ 104 h 104"/>
                <a:gd name="T8" fmla="*/ 205 w 205"/>
                <a:gd name="T9" fmla="*/ 95 h 104"/>
                <a:gd name="T10" fmla="*/ 63 w 205"/>
                <a:gd name="T11" fmla="*/ 52 h 104"/>
                <a:gd name="T12" fmla="*/ 200 w 205"/>
                <a:gd name="T13" fmla="*/ 1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5" h="104">
                  <a:moveTo>
                    <a:pt x="200" y="10"/>
                  </a:moveTo>
                  <a:cubicBezTo>
                    <a:pt x="167" y="0"/>
                    <a:pt x="167" y="0"/>
                    <a:pt x="167" y="0"/>
                  </a:cubicBezTo>
                  <a:cubicBezTo>
                    <a:pt x="130" y="11"/>
                    <a:pt x="30" y="42"/>
                    <a:pt x="0" y="52"/>
                  </a:cubicBezTo>
                  <a:cubicBezTo>
                    <a:pt x="32" y="61"/>
                    <a:pt x="144" y="95"/>
                    <a:pt x="175" y="104"/>
                  </a:cubicBezTo>
                  <a:cubicBezTo>
                    <a:pt x="205" y="95"/>
                    <a:pt x="205" y="95"/>
                    <a:pt x="205" y="95"/>
                  </a:cubicBezTo>
                  <a:cubicBezTo>
                    <a:pt x="63" y="52"/>
                    <a:pt x="63" y="52"/>
                    <a:pt x="63" y="52"/>
                  </a:cubicBezTo>
                  <a:lnTo>
                    <a:pt x="20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39" name="Freeform 17">
              <a:extLst>
                <a:ext uri="{FF2B5EF4-FFF2-40B4-BE49-F238E27FC236}">
                  <a16:creationId xmlns:a16="http://schemas.microsoft.com/office/drawing/2014/main" id="{891EC68A-A1DD-43BC-9D62-5365A66C1F8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45" y="1857"/>
              <a:ext cx="429" cy="305"/>
            </a:xfrm>
            <a:custGeom>
              <a:avLst/>
              <a:gdLst>
                <a:gd name="T0" fmla="*/ 38 w 205"/>
                <a:gd name="T1" fmla="*/ 105 h 145"/>
                <a:gd name="T2" fmla="*/ 205 w 205"/>
                <a:gd name="T3" fmla="*/ 53 h 145"/>
                <a:gd name="T4" fmla="*/ 30 w 205"/>
                <a:gd name="T5" fmla="*/ 0 h 145"/>
                <a:gd name="T6" fmla="*/ 0 w 205"/>
                <a:gd name="T7" fmla="*/ 9 h 145"/>
                <a:gd name="T8" fmla="*/ 143 w 205"/>
                <a:gd name="T9" fmla="*/ 52 h 145"/>
                <a:gd name="T10" fmla="*/ 6 w 205"/>
                <a:gd name="T11" fmla="*/ 95 h 145"/>
                <a:gd name="T12" fmla="*/ 6 w 205"/>
                <a:gd name="T13" fmla="*/ 95 h 145"/>
                <a:gd name="T14" fmla="*/ 6 w 205"/>
                <a:gd name="T15" fmla="*/ 95 h 145"/>
                <a:gd name="T16" fmla="*/ 6 w 205"/>
                <a:gd name="T17" fmla="*/ 136 h 145"/>
                <a:gd name="T18" fmla="*/ 38 w 205"/>
                <a:gd name="T19" fmla="*/ 145 h 145"/>
                <a:gd name="T20" fmla="*/ 38 w 205"/>
                <a:gd name="T21" fmla="*/ 10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5" h="145">
                  <a:moveTo>
                    <a:pt x="38" y="105"/>
                  </a:moveTo>
                  <a:cubicBezTo>
                    <a:pt x="70" y="95"/>
                    <a:pt x="174" y="63"/>
                    <a:pt x="205" y="53"/>
                  </a:cubicBezTo>
                  <a:cubicBezTo>
                    <a:pt x="173" y="43"/>
                    <a:pt x="59" y="9"/>
                    <a:pt x="3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43" y="52"/>
                    <a:pt x="143" y="52"/>
                    <a:pt x="143" y="52"/>
                  </a:cubicBezTo>
                  <a:cubicBezTo>
                    <a:pt x="6" y="95"/>
                    <a:pt x="6" y="95"/>
                    <a:pt x="6" y="95"/>
                  </a:cubicBezTo>
                  <a:cubicBezTo>
                    <a:pt x="6" y="95"/>
                    <a:pt x="6" y="95"/>
                    <a:pt x="6" y="95"/>
                  </a:cubicBezTo>
                  <a:cubicBezTo>
                    <a:pt x="6" y="95"/>
                    <a:pt x="6" y="95"/>
                    <a:pt x="6" y="95"/>
                  </a:cubicBezTo>
                  <a:cubicBezTo>
                    <a:pt x="6" y="136"/>
                    <a:pt x="6" y="136"/>
                    <a:pt x="6" y="136"/>
                  </a:cubicBezTo>
                  <a:cubicBezTo>
                    <a:pt x="38" y="145"/>
                    <a:pt x="38" y="145"/>
                    <a:pt x="38" y="145"/>
                  </a:cubicBezTo>
                  <a:cubicBezTo>
                    <a:pt x="38" y="105"/>
                    <a:pt x="38" y="105"/>
                    <a:pt x="38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40" name="Freeform 18">
              <a:extLst>
                <a:ext uri="{FF2B5EF4-FFF2-40B4-BE49-F238E27FC236}">
                  <a16:creationId xmlns:a16="http://schemas.microsoft.com/office/drawing/2014/main" id="{617BD422-7328-42E2-9F7E-3EE890E8D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2192"/>
              <a:ext cx="461" cy="177"/>
            </a:xfrm>
            <a:custGeom>
              <a:avLst/>
              <a:gdLst>
                <a:gd name="T0" fmla="*/ 0 w 220"/>
                <a:gd name="T1" fmla="*/ 33 h 84"/>
                <a:gd name="T2" fmla="*/ 0 w 220"/>
                <a:gd name="T3" fmla="*/ 33 h 84"/>
                <a:gd name="T4" fmla="*/ 0 w 220"/>
                <a:gd name="T5" fmla="*/ 33 h 84"/>
                <a:gd name="T6" fmla="*/ 0 w 220"/>
                <a:gd name="T7" fmla="*/ 33 h 84"/>
                <a:gd name="T8" fmla="*/ 0 w 220"/>
                <a:gd name="T9" fmla="*/ 74 h 84"/>
                <a:gd name="T10" fmla="*/ 32 w 220"/>
                <a:gd name="T11" fmla="*/ 84 h 84"/>
                <a:gd name="T12" fmla="*/ 32 w 220"/>
                <a:gd name="T13" fmla="*/ 43 h 84"/>
                <a:gd name="T14" fmla="*/ 32 w 220"/>
                <a:gd name="T15" fmla="*/ 43 h 84"/>
                <a:gd name="T16" fmla="*/ 110 w 220"/>
                <a:gd name="T17" fmla="*/ 19 h 84"/>
                <a:gd name="T18" fmla="*/ 190 w 220"/>
                <a:gd name="T19" fmla="*/ 43 h 84"/>
                <a:gd name="T20" fmla="*/ 220 w 220"/>
                <a:gd name="T21" fmla="*/ 34 h 84"/>
                <a:gd name="T22" fmla="*/ 108 w 220"/>
                <a:gd name="T23" fmla="*/ 0 h 84"/>
                <a:gd name="T24" fmla="*/ 0 w 220"/>
                <a:gd name="T25" fmla="*/ 3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0" h="84">
                  <a:moveTo>
                    <a:pt x="0" y="33"/>
                  </a:moveTo>
                  <a:cubicBezTo>
                    <a:pt x="0" y="33"/>
                    <a:pt x="0" y="33"/>
                    <a:pt x="0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32" y="84"/>
                    <a:pt x="32" y="84"/>
                    <a:pt x="32" y="84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110" y="19"/>
                    <a:pt x="110" y="19"/>
                    <a:pt x="110" y="19"/>
                  </a:cubicBezTo>
                  <a:cubicBezTo>
                    <a:pt x="190" y="43"/>
                    <a:pt x="190" y="43"/>
                    <a:pt x="190" y="43"/>
                  </a:cubicBezTo>
                  <a:cubicBezTo>
                    <a:pt x="220" y="34"/>
                    <a:pt x="220" y="34"/>
                    <a:pt x="220" y="34"/>
                  </a:cubicBezTo>
                  <a:cubicBezTo>
                    <a:pt x="184" y="23"/>
                    <a:pt x="117" y="3"/>
                    <a:pt x="108" y="0"/>
                  </a:cubicBezTo>
                  <a:cubicBezTo>
                    <a:pt x="98" y="3"/>
                    <a:pt x="35" y="22"/>
                    <a:pt x="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41" name="Freeform 19">
              <a:extLst>
                <a:ext uri="{FF2B5EF4-FFF2-40B4-BE49-F238E27FC236}">
                  <a16:creationId xmlns:a16="http://schemas.microsoft.com/office/drawing/2014/main" id="{E9A97CB0-6DE1-4182-837F-CB324F615A3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8" y="1657"/>
              <a:ext cx="454" cy="88"/>
            </a:xfrm>
            <a:custGeom>
              <a:avLst/>
              <a:gdLst>
                <a:gd name="T0" fmla="*/ 217 w 217"/>
                <a:gd name="T1" fmla="*/ 9 h 42"/>
                <a:gd name="T2" fmla="*/ 184 w 217"/>
                <a:gd name="T3" fmla="*/ 0 h 42"/>
                <a:gd name="T4" fmla="*/ 109 w 217"/>
                <a:gd name="T5" fmla="*/ 24 h 42"/>
                <a:gd name="T6" fmla="*/ 31 w 217"/>
                <a:gd name="T7" fmla="*/ 0 h 42"/>
                <a:gd name="T8" fmla="*/ 0 w 217"/>
                <a:gd name="T9" fmla="*/ 9 h 42"/>
                <a:gd name="T10" fmla="*/ 111 w 217"/>
                <a:gd name="T11" fmla="*/ 42 h 42"/>
                <a:gd name="T12" fmla="*/ 217 w 217"/>
                <a:gd name="T13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42">
                  <a:moveTo>
                    <a:pt x="217" y="9"/>
                  </a:moveTo>
                  <a:cubicBezTo>
                    <a:pt x="184" y="0"/>
                    <a:pt x="184" y="0"/>
                    <a:pt x="184" y="0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36" y="20"/>
                    <a:pt x="102" y="40"/>
                    <a:pt x="111" y="42"/>
                  </a:cubicBezTo>
                  <a:cubicBezTo>
                    <a:pt x="120" y="40"/>
                    <a:pt x="179" y="21"/>
                    <a:pt x="21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42" name="Freeform 20">
              <a:extLst>
                <a:ext uri="{FF2B5EF4-FFF2-40B4-BE49-F238E27FC236}">
                  <a16:creationId xmlns:a16="http://schemas.microsoft.com/office/drawing/2014/main" id="{3F745B45-086C-4C33-84CA-C077156DBA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6" y="1903"/>
              <a:ext cx="297" cy="141"/>
            </a:xfrm>
            <a:custGeom>
              <a:avLst/>
              <a:gdLst>
                <a:gd name="T0" fmla="*/ 139 w 142"/>
                <a:gd name="T1" fmla="*/ 10 h 67"/>
                <a:gd name="T2" fmla="*/ 106 w 142"/>
                <a:gd name="T3" fmla="*/ 0 h 67"/>
                <a:gd name="T4" fmla="*/ 0 w 142"/>
                <a:gd name="T5" fmla="*/ 33 h 67"/>
                <a:gd name="T6" fmla="*/ 112 w 142"/>
                <a:gd name="T7" fmla="*/ 67 h 67"/>
                <a:gd name="T8" fmla="*/ 142 w 142"/>
                <a:gd name="T9" fmla="*/ 57 h 67"/>
                <a:gd name="T10" fmla="*/ 63 w 142"/>
                <a:gd name="T11" fmla="*/ 34 h 67"/>
                <a:gd name="T12" fmla="*/ 139 w 142"/>
                <a:gd name="T13" fmla="*/ 1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2" h="67">
                  <a:moveTo>
                    <a:pt x="139" y="10"/>
                  </a:moveTo>
                  <a:cubicBezTo>
                    <a:pt x="106" y="0"/>
                    <a:pt x="106" y="0"/>
                    <a:pt x="106" y="0"/>
                  </a:cubicBezTo>
                  <a:cubicBezTo>
                    <a:pt x="80" y="8"/>
                    <a:pt x="24" y="25"/>
                    <a:pt x="0" y="33"/>
                  </a:cubicBezTo>
                  <a:cubicBezTo>
                    <a:pt x="26" y="41"/>
                    <a:pt x="89" y="60"/>
                    <a:pt x="112" y="67"/>
                  </a:cubicBezTo>
                  <a:cubicBezTo>
                    <a:pt x="142" y="57"/>
                    <a:pt x="142" y="57"/>
                    <a:pt x="142" y="57"/>
                  </a:cubicBezTo>
                  <a:cubicBezTo>
                    <a:pt x="63" y="34"/>
                    <a:pt x="63" y="34"/>
                    <a:pt x="63" y="34"/>
                  </a:cubicBezTo>
                  <a:lnTo>
                    <a:pt x="13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43" name="Freeform 21">
              <a:extLst>
                <a:ext uri="{FF2B5EF4-FFF2-40B4-BE49-F238E27FC236}">
                  <a16:creationId xmlns:a16="http://schemas.microsoft.com/office/drawing/2014/main" id="{AA115EE3-FC10-4DF6-B7F5-373615208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" y="1897"/>
              <a:ext cx="297" cy="225"/>
            </a:xfrm>
            <a:custGeom>
              <a:avLst/>
              <a:gdLst>
                <a:gd name="T0" fmla="*/ 36 w 142"/>
                <a:gd name="T1" fmla="*/ 66 h 107"/>
                <a:gd name="T2" fmla="*/ 142 w 142"/>
                <a:gd name="T3" fmla="*/ 34 h 107"/>
                <a:gd name="T4" fmla="*/ 30 w 142"/>
                <a:gd name="T5" fmla="*/ 0 h 107"/>
                <a:gd name="T6" fmla="*/ 0 w 142"/>
                <a:gd name="T7" fmla="*/ 9 h 107"/>
                <a:gd name="T8" fmla="*/ 78 w 142"/>
                <a:gd name="T9" fmla="*/ 33 h 107"/>
                <a:gd name="T10" fmla="*/ 3 w 142"/>
                <a:gd name="T11" fmla="*/ 57 h 107"/>
                <a:gd name="T12" fmla="*/ 3 w 142"/>
                <a:gd name="T13" fmla="*/ 57 h 107"/>
                <a:gd name="T14" fmla="*/ 3 w 142"/>
                <a:gd name="T15" fmla="*/ 57 h 107"/>
                <a:gd name="T16" fmla="*/ 3 w 142"/>
                <a:gd name="T17" fmla="*/ 97 h 107"/>
                <a:gd name="T18" fmla="*/ 36 w 142"/>
                <a:gd name="T19" fmla="*/ 107 h 107"/>
                <a:gd name="T20" fmla="*/ 36 w 142"/>
                <a:gd name="T21" fmla="*/ 6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2" h="107">
                  <a:moveTo>
                    <a:pt x="36" y="66"/>
                  </a:moveTo>
                  <a:cubicBezTo>
                    <a:pt x="58" y="59"/>
                    <a:pt x="116" y="42"/>
                    <a:pt x="142" y="34"/>
                  </a:cubicBezTo>
                  <a:cubicBezTo>
                    <a:pt x="114" y="25"/>
                    <a:pt x="50" y="6"/>
                    <a:pt x="3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97"/>
                    <a:pt x="3" y="97"/>
                    <a:pt x="3" y="9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6" y="66"/>
                    <a:pt x="36" y="66"/>
                    <a:pt x="36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44" name="Freeform 22">
              <a:extLst>
                <a:ext uri="{FF2B5EF4-FFF2-40B4-BE49-F238E27FC236}">
                  <a16:creationId xmlns:a16="http://schemas.microsoft.com/office/drawing/2014/main" id="{E82CED5D-9E5A-4078-A7EF-E2641DED99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5" y="2272"/>
              <a:ext cx="201" cy="147"/>
            </a:xfrm>
            <a:custGeom>
              <a:avLst/>
              <a:gdLst>
                <a:gd name="T0" fmla="*/ 47 w 96"/>
                <a:gd name="T1" fmla="*/ 0 h 70"/>
                <a:gd name="T2" fmla="*/ 0 w 96"/>
                <a:gd name="T3" fmla="*/ 15 h 70"/>
                <a:gd name="T4" fmla="*/ 0 w 96"/>
                <a:gd name="T5" fmla="*/ 15 h 70"/>
                <a:gd name="T6" fmla="*/ 0 w 96"/>
                <a:gd name="T7" fmla="*/ 15 h 70"/>
                <a:gd name="T8" fmla="*/ 0 w 96"/>
                <a:gd name="T9" fmla="*/ 15 h 70"/>
                <a:gd name="T10" fmla="*/ 0 w 96"/>
                <a:gd name="T11" fmla="*/ 15 h 70"/>
                <a:gd name="T12" fmla="*/ 0 w 96"/>
                <a:gd name="T13" fmla="*/ 55 h 70"/>
                <a:gd name="T14" fmla="*/ 48 w 96"/>
                <a:gd name="T15" fmla="*/ 70 h 70"/>
                <a:gd name="T16" fmla="*/ 48 w 96"/>
                <a:gd name="T17" fmla="*/ 29 h 70"/>
                <a:gd name="T18" fmla="*/ 96 w 96"/>
                <a:gd name="T19" fmla="*/ 15 h 70"/>
                <a:gd name="T20" fmla="*/ 47 w 96"/>
                <a:gd name="T21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70">
                  <a:moveTo>
                    <a:pt x="47" y="0"/>
                  </a:moveTo>
                  <a:cubicBezTo>
                    <a:pt x="40" y="2"/>
                    <a:pt x="18" y="9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48" y="70"/>
                    <a:pt x="48" y="70"/>
                    <a:pt x="48" y="70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78" y="9"/>
                    <a:pt x="54" y="2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45" name="Freeform 23">
              <a:extLst>
                <a:ext uri="{FF2B5EF4-FFF2-40B4-BE49-F238E27FC236}">
                  <a16:creationId xmlns:a16="http://schemas.microsoft.com/office/drawing/2014/main" id="{F9E1129C-3F2D-4F24-B05E-69F1770EDEB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28" y="1606"/>
              <a:ext cx="190" cy="61"/>
            </a:xfrm>
            <a:custGeom>
              <a:avLst/>
              <a:gdLst>
                <a:gd name="T0" fmla="*/ 91 w 91"/>
                <a:gd name="T1" fmla="*/ 14 h 29"/>
                <a:gd name="T2" fmla="*/ 45 w 91"/>
                <a:gd name="T3" fmla="*/ 0 h 29"/>
                <a:gd name="T4" fmla="*/ 0 w 91"/>
                <a:gd name="T5" fmla="*/ 14 h 29"/>
                <a:gd name="T6" fmla="*/ 47 w 91"/>
                <a:gd name="T7" fmla="*/ 29 h 29"/>
                <a:gd name="T8" fmla="*/ 91 w 91"/>
                <a:gd name="T9" fmla="*/ 1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29">
                  <a:moveTo>
                    <a:pt x="91" y="14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7" y="20"/>
                    <a:pt x="40" y="26"/>
                    <a:pt x="47" y="29"/>
                  </a:cubicBezTo>
                  <a:cubicBezTo>
                    <a:pt x="53" y="27"/>
                    <a:pt x="73" y="20"/>
                    <a:pt x="9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46" name="Freeform 24">
              <a:extLst>
                <a:ext uri="{FF2B5EF4-FFF2-40B4-BE49-F238E27FC236}">
                  <a16:creationId xmlns:a16="http://schemas.microsoft.com/office/drawing/2014/main" id="{9BEB1A27-ABDE-4544-B74A-C67F8758C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5" y="1943"/>
              <a:ext cx="197" cy="61"/>
            </a:xfrm>
            <a:custGeom>
              <a:avLst/>
              <a:gdLst>
                <a:gd name="T0" fmla="*/ 45 w 94"/>
                <a:gd name="T1" fmla="*/ 0 h 29"/>
                <a:gd name="T2" fmla="*/ 0 w 94"/>
                <a:gd name="T3" fmla="*/ 15 h 29"/>
                <a:gd name="T4" fmla="*/ 49 w 94"/>
                <a:gd name="T5" fmla="*/ 29 h 29"/>
                <a:gd name="T6" fmla="*/ 94 w 94"/>
                <a:gd name="T7" fmla="*/ 15 h 29"/>
                <a:gd name="T8" fmla="*/ 45 w 94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29">
                  <a:moveTo>
                    <a:pt x="45" y="0"/>
                  </a:moveTo>
                  <a:cubicBezTo>
                    <a:pt x="33" y="4"/>
                    <a:pt x="15" y="10"/>
                    <a:pt x="0" y="15"/>
                  </a:cubicBezTo>
                  <a:cubicBezTo>
                    <a:pt x="17" y="19"/>
                    <a:pt x="37" y="26"/>
                    <a:pt x="49" y="29"/>
                  </a:cubicBezTo>
                  <a:cubicBezTo>
                    <a:pt x="94" y="15"/>
                    <a:pt x="94" y="15"/>
                    <a:pt x="94" y="15"/>
                  </a:cubicBez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47" name="Freeform 25">
              <a:extLst>
                <a:ext uri="{FF2B5EF4-FFF2-40B4-BE49-F238E27FC236}">
                  <a16:creationId xmlns:a16="http://schemas.microsoft.com/office/drawing/2014/main" id="{094D8773-E20C-4680-979C-9A2525860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6" y="1937"/>
              <a:ext cx="197" cy="145"/>
            </a:xfrm>
            <a:custGeom>
              <a:avLst/>
              <a:gdLst>
                <a:gd name="T0" fmla="*/ 49 w 94"/>
                <a:gd name="T1" fmla="*/ 28 h 69"/>
                <a:gd name="T2" fmla="*/ 94 w 94"/>
                <a:gd name="T3" fmla="*/ 14 h 69"/>
                <a:gd name="T4" fmla="*/ 46 w 94"/>
                <a:gd name="T5" fmla="*/ 0 h 69"/>
                <a:gd name="T6" fmla="*/ 0 w 94"/>
                <a:gd name="T7" fmla="*/ 14 h 69"/>
                <a:gd name="T8" fmla="*/ 0 w 94"/>
                <a:gd name="T9" fmla="*/ 54 h 69"/>
                <a:gd name="T10" fmla="*/ 49 w 94"/>
                <a:gd name="T11" fmla="*/ 69 h 69"/>
                <a:gd name="T12" fmla="*/ 49 w 94"/>
                <a:gd name="T13" fmla="*/ 2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69">
                  <a:moveTo>
                    <a:pt x="49" y="28"/>
                  </a:moveTo>
                  <a:cubicBezTo>
                    <a:pt x="60" y="25"/>
                    <a:pt x="79" y="19"/>
                    <a:pt x="94" y="14"/>
                  </a:cubicBezTo>
                  <a:cubicBezTo>
                    <a:pt x="77" y="9"/>
                    <a:pt x="56" y="3"/>
                    <a:pt x="46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49" y="69"/>
                    <a:pt x="49" y="69"/>
                    <a:pt x="49" y="69"/>
                  </a:cubicBezTo>
                  <a:cubicBezTo>
                    <a:pt x="49" y="28"/>
                    <a:pt x="49" y="28"/>
                    <a:pt x="49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DD091338-B78F-4C9D-8081-A0FCD7101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nl-NL" noProof="0" dirty="0"/>
              <a:t>Klik om stijl te bewerken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79828EB6-E060-468C-9A07-73A3F258CC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1227" y="6324652"/>
            <a:ext cx="560591" cy="194400"/>
          </a:xfrm>
          <a:solidFill>
            <a:schemeClr val="accent1"/>
          </a:solidFill>
        </p:spPr>
        <p:txBody>
          <a:bodyPr wrap="square" lIns="72000" tIns="36000" rIns="72000" bIns="36000" anchor="ctr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© EDSN</a:t>
            </a:r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C24349EC-F505-4EBC-BF90-1D8C86887469}"/>
              </a:ext>
            </a:extLst>
          </p:cNvPr>
          <p:cNvSpPr/>
          <p:nvPr userDrawn="1"/>
        </p:nvSpPr>
        <p:spPr>
          <a:xfrm>
            <a:off x="0" y="-491319"/>
            <a:ext cx="3411940" cy="30025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l-NL" sz="1400" noProof="0" dirty="0"/>
              <a:t>Menu dia</a:t>
            </a:r>
          </a:p>
        </p:txBody>
      </p:sp>
      <p:sp>
        <p:nvSpPr>
          <p:cNvPr id="55" name="Tijdelijke aanduiding voor tekst 54">
            <a:extLst>
              <a:ext uri="{FF2B5EF4-FFF2-40B4-BE49-F238E27FC236}">
                <a16:creationId xmlns:a16="http://schemas.microsoft.com/office/drawing/2014/main" id="{47E69F4A-727E-413D-A724-41289BF52A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493964" y="1953637"/>
            <a:ext cx="1664960" cy="1664700"/>
          </a:xfrm>
          <a:blipFill dpi="0" rotWithShape="1">
            <a:blip r:embed="rId3" cstate="screen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lIns="144000" tIns="900000" rIns="144000" bIns="144000" anchor="t" anchorCtr="0"/>
          <a:lstStyle>
            <a:lvl1pPr marL="0" indent="0" algn="ctr">
              <a:buNone/>
              <a:defRPr sz="1600" b="1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l-NL" dirty="0"/>
              <a:t>Hoofdstuk titel</a:t>
            </a:r>
          </a:p>
        </p:txBody>
      </p:sp>
      <p:sp>
        <p:nvSpPr>
          <p:cNvPr id="58" name="Tijdelijke aanduiding voor tekst 54">
            <a:extLst>
              <a:ext uri="{FF2B5EF4-FFF2-40B4-BE49-F238E27FC236}">
                <a16:creationId xmlns:a16="http://schemas.microsoft.com/office/drawing/2014/main" id="{1FD9B44A-3F22-4205-A1CD-12FC8976114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37812" y="1953637"/>
            <a:ext cx="1664960" cy="1664700"/>
          </a:xfrm>
          <a:blipFill dpi="0" rotWithShape="1">
            <a:blip r:embed="rId4" cstate="screen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lIns="144000" tIns="900000" rIns="144000" bIns="144000" anchor="t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Hoofdstuk titel</a:t>
            </a:r>
          </a:p>
        </p:txBody>
      </p:sp>
      <p:sp>
        <p:nvSpPr>
          <p:cNvPr id="77" name="Tijdelijke aanduiding voor tekst 54">
            <a:extLst>
              <a:ext uri="{FF2B5EF4-FFF2-40B4-BE49-F238E27FC236}">
                <a16:creationId xmlns:a16="http://schemas.microsoft.com/office/drawing/2014/main" id="{A26A570D-E2D4-42A8-B85A-B4088F73680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87040" y="1953637"/>
            <a:ext cx="1664960" cy="1664700"/>
          </a:xfrm>
          <a:blipFill dpi="0" rotWithShape="1">
            <a:blip r:embed="rId5" cstate="screen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lIns="144000" tIns="900000" rIns="144000" bIns="144000" anchor="t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Hoofdstuk titel </a:t>
            </a:r>
          </a:p>
        </p:txBody>
      </p:sp>
      <p:sp>
        <p:nvSpPr>
          <p:cNvPr id="96" name="Tijdelijke aanduiding voor tekst 54">
            <a:extLst>
              <a:ext uri="{FF2B5EF4-FFF2-40B4-BE49-F238E27FC236}">
                <a16:creationId xmlns:a16="http://schemas.microsoft.com/office/drawing/2014/main" id="{3AFDDDCB-A9ED-47D0-B26D-BB46F595110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34960" y="1953637"/>
            <a:ext cx="1664960" cy="1664700"/>
          </a:xfrm>
          <a:blipFill dpi="0" rotWithShape="1">
            <a:blip r:embed="rId6" cstate="screen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lIns="144000" tIns="900000" rIns="144000" bIns="144000" anchor="t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 Hoofdstuk titel</a:t>
            </a:r>
          </a:p>
        </p:txBody>
      </p:sp>
      <p:sp>
        <p:nvSpPr>
          <p:cNvPr id="115" name="Tijdelijke aanduiding voor tekst 54">
            <a:extLst>
              <a:ext uri="{FF2B5EF4-FFF2-40B4-BE49-F238E27FC236}">
                <a16:creationId xmlns:a16="http://schemas.microsoft.com/office/drawing/2014/main" id="{112D46BB-A8D4-4C2E-B6CE-B505717163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93964" y="3799384"/>
            <a:ext cx="1664960" cy="1664700"/>
          </a:xfrm>
          <a:blipFill dpi="0" rotWithShape="1">
            <a:blip r:embed="rId7">
              <a:alphaModFix amt="80000"/>
            </a:blip>
            <a:srcRect/>
            <a:stretch>
              <a:fillRect/>
            </a:stretch>
          </a:blipFill>
        </p:spPr>
        <p:txBody>
          <a:bodyPr lIns="144000" tIns="900000" rIns="144000" bIns="144000" anchor="t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Hoofdstuk titel </a:t>
            </a:r>
          </a:p>
        </p:txBody>
      </p:sp>
      <p:sp>
        <p:nvSpPr>
          <p:cNvPr id="134" name="Tijdelijke aanduiding voor tekst 54">
            <a:extLst>
              <a:ext uri="{FF2B5EF4-FFF2-40B4-BE49-F238E27FC236}">
                <a16:creationId xmlns:a16="http://schemas.microsoft.com/office/drawing/2014/main" id="{2CD0319A-EA8D-4B41-8DF4-D7169ADF0B2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37812" y="3799384"/>
            <a:ext cx="1664960" cy="1664700"/>
          </a:xfrm>
          <a:blipFill dpi="0" rotWithShape="1">
            <a:blip r:embed="rId8">
              <a:alphaModFix amt="80000"/>
            </a:blip>
            <a:srcRect/>
            <a:stretch>
              <a:fillRect/>
            </a:stretch>
          </a:blipFill>
        </p:spPr>
        <p:txBody>
          <a:bodyPr lIns="144000" tIns="900000" rIns="144000" bIns="144000" anchor="t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Hoofdstuk titel</a:t>
            </a:r>
          </a:p>
        </p:txBody>
      </p:sp>
      <p:sp>
        <p:nvSpPr>
          <p:cNvPr id="153" name="Tijdelijke aanduiding voor tekst 54">
            <a:extLst>
              <a:ext uri="{FF2B5EF4-FFF2-40B4-BE49-F238E27FC236}">
                <a16:creationId xmlns:a16="http://schemas.microsoft.com/office/drawing/2014/main" id="{D2A4FE5D-977D-4E2D-929B-AAD99919182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87040" y="3799384"/>
            <a:ext cx="1664960" cy="1664700"/>
          </a:xfrm>
          <a:blipFill dpi="0" rotWithShape="1">
            <a:blip r:embed="rId9">
              <a:alphaModFix amt="80000"/>
            </a:blip>
            <a:srcRect/>
            <a:stretch>
              <a:fillRect/>
            </a:stretch>
          </a:blipFill>
        </p:spPr>
        <p:txBody>
          <a:bodyPr lIns="144000" tIns="900000" rIns="144000" bIns="144000" anchor="t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Hoofdstuk titel </a:t>
            </a:r>
          </a:p>
        </p:txBody>
      </p:sp>
      <p:sp>
        <p:nvSpPr>
          <p:cNvPr id="172" name="Tijdelijke aanduiding voor tekst 54">
            <a:extLst>
              <a:ext uri="{FF2B5EF4-FFF2-40B4-BE49-F238E27FC236}">
                <a16:creationId xmlns:a16="http://schemas.microsoft.com/office/drawing/2014/main" id="{039D31A5-9AD4-4FD1-B583-7A6058D175C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34960" y="3799384"/>
            <a:ext cx="1664960" cy="1664700"/>
          </a:xfrm>
          <a:blipFill dpi="0" rotWithShape="1">
            <a:blip r:embed="rId10">
              <a:alphaModFix amt="80000"/>
            </a:blip>
            <a:srcRect/>
            <a:stretch>
              <a:fillRect/>
            </a:stretch>
          </a:blipFill>
        </p:spPr>
        <p:txBody>
          <a:bodyPr lIns="144000" tIns="900000" rIns="144000" bIns="144000" anchor="t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Hoofdstuk titel </a:t>
            </a:r>
          </a:p>
        </p:txBody>
      </p:sp>
      <p:grpSp>
        <p:nvGrpSpPr>
          <p:cNvPr id="33" name="Instructie">
            <a:extLst>
              <a:ext uri="{FF2B5EF4-FFF2-40B4-BE49-F238E27FC236}">
                <a16:creationId xmlns:a16="http://schemas.microsoft.com/office/drawing/2014/main" id="{8FB3CA58-3F72-44B7-ABB1-ED6969383FC6}"/>
              </a:ext>
            </a:extLst>
          </p:cNvPr>
          <p:cNvGrpSpPr/>
          <p:nvPr userDrawn="1"/>
        </p:nvGrpSpPr>
        <p:grpSpPr>
          <a:xfrm>
            <a:off x="12389714" y="1434"/>
            <a:ext cx="3183678" cy="6846622"/>
            <a:chOff x="-3423240" y="1434"/>
            <a:chExt cx="3183678" cy="6846622"/>
          </a:xfrm>
        </p:grpSpPr>
        <p:sp>
          <p:nvSpPr>
            <p:cNvPr id="34" name="Rechthoek 33">
              <a:extLst>
                <a:ext uri="{FF2B5EF4-FFF2-40B4-BE49-F238E27FC236}">
                  <a16:creationId xmlns:a16="http://schemas.microsoft.com/office/drawing/2014/main" id="{3F153B5D-853A-4C45-80E1-E8B6561901F6}"/>
                </a:ext>
              </a:extLst>
            </p:cNvPr>
            <p:cNvSpPr/>
            <p:nvPr userDrawn="1"/>
          </p:nvSpPr>
          <p:spPr>
            <a:xfrm>
              <a:off x="-3417579" y="1434"/>
              <a:ext cx="3178016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Hyperlink aanmaken/aanpassen</a:t>
              </a:r>
            </a:p>
          </p:txBody>
        </p:sp>
        <p:sp>
          <p:nvSpPr>
            <p:cNvPr id="35" name="Ovaal 34">
              <a:extLst>
                <a:ext uri="{FF2B5EF4-FFF2-40B4-BE49-F238E27FC236}">
                  <a16:creationId xmlns:a16="http://schemas.microsoft.com/office/drawing/2014/main" id="{8CC00C36-DE80-414F-9C7D-7193106B3E89}"/>
                </a:ext>
              </a:extLst>
            </p:cNvPr>
            <p:cNvSpPr/>
            <p:nvPr userDrawn="1"/>
          </p:nvSpPr>
          <p:spPr>
            <a:xfrm>
              <a:off x="-3423240" y="36792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36" name="Rechte verbindingslijn 35">
              <a:extLst>
                <a:ext uri="{FF2B5EF4-FFF2-40B4-BE49-F238E27FC236}">
                  <a16:creationId xmlns:a16="http://schemas.microsoft.com/office/drawing/2014/main" id="{46EEA8F3-C16F-4876-BBED-1DFCA56E9A8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7580" y="243069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cxnSp>
          <p:nvCxnSpPr>
            <p:cNvPr id="37" name="Rechte verbindingslijn 36">
              <a:extLst>
                <a:ext uri="{FF2B5EF4-FFF2-40B4-BE49-F238E27FC236}">
                  <a16:creationId xmlns:a16="http://schemas.microsoft.com/office/drawing/2014/main" id="{0B60C1E3-F2EF-4FA8-87AE-B0635A0440D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7580" y="1824625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38" name="Rechthoek 37">
              <a:extLst>
                <a:ext uri="{FF2B5EF4-FFF2-40B4-BE49-F238E27FC236}">
                  <a16:creationId xmlns:a16="http://schemas.microsoft.com/office/drawing/2014/main" id="{6C232A7C-3F61-4EE7-90F4-04AFB148B677}"/>
                </a:ext>
              </a:extLst>
            </p:cNvPr>
            <p:cNvSpPr/>
            <p:nvPr userDrawn="1"/>
          </p:nvSpPr>
          <p:spPr>
            <a:xfrm>
              <a:off x="-3057559" y="433986"/>
              <a:ext cx="2817995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Ga naar de tab ‘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Invoegen’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‘Vormen’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Kies de vorm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‘Rechthoek’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sleep met de muis over de dia om de vorm te trekken.</a:t>
              </a:r>
            </a:p>
          </p:txBody>
        </p:sp>
        <p:cxnSp>
          <p:nvCxnSpPr>
            <p:cNvPr id="39" name="Rechte verbindingslijn 38">
              <a:extLst>
                <a:ext uri="{FF2B5EF4-FFF2-40B4-BE49-F238E27FC236}">
                  <a16:creationId xmlns:a16="http://schemas.microsoft.com/office/drawing/2014/main" id="{730D8546-FEB4-449B-BA12-749B6FB689F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7580" y="6105885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40" name="Ovaal 39">
              <a:extLst>
                <a:ext uri="{FF2B5EF4-FFF2-40B4-BE49-F238E27FC236}">
                  <a16:creationId xmlns:a16="http://schemas.microsoft.com/office/drawing/2014/main" id="{C04DFFCE-24BD-448B-9E3E-7CF3A70A4A87}"/>
                </a:ext>
              </a:extLst>
            </p:cNvPr>
            <p:cNvSpPr/>
            <p:nvPr userDrawn="1"/>
          </p:nvSpPr>
          <p:spPr>
            <a:xfrm>
              <a:off x="-3423240" y="1951389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41" name="Rechthoek 40">
              <a:extLst>
                <a:ext uri="{FF2B5EF4-FFF2-40B4-BE49-F238E27FC236}">
                  <a16:creationId xmlns:a16="http://schemas.microsoft.com/office/drawing/2014/main" id="{83E5D984-B8BC-466A-89F3-AFB7E0CE8184}"/>
                </a:ext>
              </a:extLst>
            </p:cNvPr>
            <p:cNvSpPr/>
            <p:nvPr userDrawn="1"/>
          </p:nvSpPr>
          <p:spPr>
            <a:xfrm>
              <a:off x="-3057559" y="2017452"/>
              <a:ext cx="2817995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Sleep het blokje over de menuknop heen en maak deze even groot als de menuknop. Klik met de rechter muisknop op de rechthoek en kies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‘Vorm opmaken’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grpSp>
          <p:nvGrpSpPr>
            <p:cNvPr id="42" name="Groep 41">
              <a:extLst>
                <a:ext uri="{FF2B5EF4-FFF2-40B4-BE49-F238E27FC236}">
                  <a16:creationId xmlns:a16="http://schemas.microsoft.com/office/drawing/2014/main" id="{11DB2297-0FD3-48E1-AE01-D378E8FB8636}"/>
                </a:ext>
              </a:extLst>
            </p:cNvPr>
            <p:cNvGrpSpPr/>
            <p:nvPr userDrawn="1"/>
          </p:nvGrpSpPr>
          <p:grpSpPr>
            <a:xfrm>
              <a:off x="-3033717" y="5781713"/>
              <a:ext cx="825500" cy="209550"/>
              <a:chOff x="13504624" y="2482850"/>
              <a:chExt cx="825500" cy="209550"/>
            </a:xfrm>
          </p:grpSpPr>
          <p:sp>
            <p:nvSpPr>
              <p:cNvPr id="100" name="Rechthoek 99">
                <a:extLst>
                  <a:ext uri="{FF2B5EF4-FFF2-40B4-BE49-F238E27FC236}">
                    <a16:creationId xmlns:a16="http://schemas.microsoft.com/office/drawing/2014/main" id="{624E8C3C-5F7C-42C4-B05A-FBAB221AD3AB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25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OK</a:t>
                </a:r>
              </a:p>
            </p:txBody>
          </p:sp>
          <p:cxnSp>
            <p:nvCxnSpPr>
              <p:cNvPr id="101" name="Rechte verbindingslijn 100">
                <a:extLst>
                  <a:ext uri="{FF2B5EF4-FFF2-40B4-BE49-F238E27FC236}">
                    <a16:creationId xmlns:a16="http://schemas.microsoft.com/office/drawing/2014/main" id="{69837BAD-C9FA-419A-BD5B-659182278E0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02" name="Gelijkbenige driehoek 101">
                <a:extLst>
                  <a:ext uri="{FF2B5EF4-FFF2-40B4-BE49-F238E27FC236}">
                    <a16:creationId xmlns:a16="http://schemas.microsoft.com/office/drawing/2014/main" id="{652F0026-2DDD-4D4E-B2C9-45A5DA97998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3" name="Ovaal 42">
              <a:extLst>
                <a:ext uri="{FF2B5EF4-FFF2-40B4-BE49-F238E27FC236}">
                  <a16:creationId xmlns:a16="http://schemas.microsoft.com/office/drawing/2014/main" id="{4E1DE3C5-C2C3-49BE-B453-90496A0B8F4D}"/>
                </a:ext>
              </a:extLst>
            </p:cNvPr>
            <p:cNvSpPr/>
            <p:nvPr userDrawn="1"/>
          </p:nvSpPr>
          <p:spPr>
            <a:xfrm>
              <a:off x="-3423240" y="3651075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44" name="Rechthoek 43">
              <a:extLst>
                <a:ext uri="{FF2B5EF4-FFF2-40B4-BE49-F238E27FC236}">
                  <a16:creationId xmlns:a16="http://schemas.microsoft.com/office/drawing/2014/main" id="{9C14EA3F-A813-4D19-8A4B-9C58C3CE1B7E}"/>
                </a:ext>
              </a:extLst>
            </p:cNvPr>
            <p:cNvSpPr/>
            <p:nvPr userDrawn="1"/>
          </p:nvSpPr>
          <p:spPr>
            <a:xfrm>
              <a:off x="-3057558" y="3717139"/>
              <a:ext cx="2817996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op de verfemmer,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‘Opvulling’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sleep bij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‘Doorzichtigheid’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de teller naar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100%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Nu is het blokje volledig transparant.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45" name="Rechte verbindingslijn 44">
              <a:extLst>
                <a:ext uri="{FF2B5EF4-FFF2-40B4-BE49-F238E27FC236}">
                  <a16:creationId xmlns:a16="http://schemas.microsoft.com/office/drawing/2014/main" id="{3B7E3F82-43E8-4356-9F4F-38E2FCD3F65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7580" y="4734973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46" name="Groep 45">
              <a:extLst>
                <a:ext uri="{FF2B5EF4-FFF2-40B4-BE49-F238E27FC236}">
                  <a16:creationId xmlns:a16="http://schemas.microsoft.com/office/drawing/2014/main" id="{46860DFC-25EA-4CBE-BA12-2BC39DB10B23}"/>
                </a:ext>
              </a:extLst>
            </p:cNvPr>
            <p:cNvGrpSpPr/>
            <p:nvPr userDrawn="1"/>
          </p:nvGrpSpPr>
          <p:grpSpPr>
            <a:xfrm>
              <a:off x="-2993621" y="1130861"/>
              <a:ext cx="276126" cy="284085"/>
              <a:chOff x="806580" y="907261"/>
              <a:chExt cx="421725" cy="433881"/>
            </a:xfrm>
          </p:grpSpPr>
          <p:sp>
            <p:nvSpPr>
              <p:cNvPr id="97" name="Ovaal 96">
                <a:extLst>
                  <a:ext uri="{FF2B5EF4-FFF2-40B4-BE49-F238E27FC236}">
                    <a16:creationId xmlns:a16="http://schemas.microsoft.com/office/drawing/2014/main" id="{732431BC-C694-4A75-A57D-BE5894F53183}"/>
                  </a:ext>
                </a:extLst>
              </p:cNvPr>
              <p:cNvSpPr/>
              <p:nvPr userDrawn="1"/>
            </p:nvSpPr>
            <p:spPr>
              <a:xfrm>
                <a:off x="961059" y="907261"/>
                <a:ext cx="267246" cy="267246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7693B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nl-NL" sz="1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8" name="Rechthoek 97">
                <a:extLst>
                  <a:ext uri="{FF2B5EF4-FFF2-40B4-BE49-F238E27FC236}">
                    <a16:creationId xmlns:a16="http://schemas.microsoft.com/office/drawing/2014/main" id="{A68BEF31-760A-4ECF-A5EC-64A8C8289CAB}"/>
                  </a:ext>
                </a:extLst>
              </p:cNvPr>
              <p:cNvSpPr/>
              <p:nvPr userDrawn="1"/>
            </p:nvSpPr>
            <p:spPr>
              <a:xfrm>
                <a:off x="806580" y="968645"/>
                <a:ext cx="247157" cy="2418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7693B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Ruit 98">
                <a:extLst>
                  <a:ext uri="{FF2B5EF4-FFF2-40B4-BE49-F238E27FC236}">
                    <a16:creationId xmlns:a16="http://schemas.microsoft.com/office/drawing/2014/main" id="{65CE8A7D-E1DD-4BC6-8818-3D9D12B4ED9C}"/>
                  </a:ext>
                </a:extLst>
              </p:cNvPr>
              <p:cNvSpPr/>
              <p:nvPr userDrawn="1"/>
            </p:nvSpPr>
            <p:spPr>
              <a:xfrm>
                <a:off x="888274" y="1060969"/>
                <a:ext cx="280173" cy="280173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rgbClr val="7693B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nl-NL" sz="10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7" name="Rechthoek 46">
              <a:extLst>
                <a:ext uri="{FF2B5EF4-FFF2-40B4-BE49-F238E27FC236}">
                  <a16:creationId xmlns:a16="http://schemas.microsoft.com/office/drawing/2014/main" id="{5B24945E-AB64-4ADE-B9AA-347E404A00CE}"/>
                </a:ext>
              </a:extLst>
            </p:cNvPr>
            <p:cNvSpPr/>
            <p:nvPr userDrawn="1"/>
          </p:nvSpPr>
          <p:spPr>
            <a:xfrm>
              <a:off x="-3052944" y="1435429"/>
              <a:ext cx="394772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800" b="0" noProof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Vormen</a:t>
              </a:r>
            </a:p>
          </p:txBody>
        </p:sp>
        <p:sp>
          <p:nvSpPr>
            <p:cNvPr id="48" name="Gelijkbenige driehoek 47">
              <a:extLst>
                <a:ext uri="{FF2B5EF4-FFF2-40B4-BE49-F238E27FC236}">
                  <a16:creationId xmlns:a16="http://schemas.microsoft.com/office/drawing/2014/main" id="{7B89919C-59DC-4F91-AA4D-875B5987FAD0}"/>
                </a:ext>
              </a:extLst>
            </p:cNvPr>
            <p:cNvSpPr/>
            <p:nvPr userDrawn="1"/>
          </p:nvSpPr>
          <p:spPr>
            <a:xfrm rot="10800000">
              <a:off x="-2898991" y="1648817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</a:endParaRPr>
            </a:p>
          </p:txBody>
        </p:sp>
        <p:grpSp>
          <p:nvGrpSpPr>
            <p:cNvPr id="49" name="Groep 48">
              <a:extLst>
                <a:ext uri="{FF2B5EF4-FFF2-40B4-BE49-F238E27FC236}">
                  <a16:creationId xmlns:a16="http://schemas.microsoft.com/office/drawing/2014/main" id="{AE68537D-10E5-4FB1-81A2-FE34A7C14B11}"/>
                </a:ext>
              </a:extLst>
            </p:cNvPr>
            <p:cNvGrpSpPr/>
            <p:nvPr userDrawn="1"/>
          </p:nvGrpSpPr>
          <p:grpSpPr>
            <a:xfrm>
              <a:off x="-3057559" y="2743413"/>
              <a:ext cx="1470561" cy="678267"/>
              <a:chOff x="-3057559" y="2743413"/>
              <a:chExt cx="1470561" cy="678267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76249A18-74A5-4784-B633-2F8339A47558}"/>
                  </a:ext>
                </a:extLst>
              </p:cNvPr>
              <p:cNvSpPr/>
              <p:nvPr userDrawn="1"/>
            </p:nvSpPr>
            <p:spPr>
              <a:xfrm>
                <a:off x="-3057559" y="2743413"/>
                <a:ext cx="1421640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3" name="Rechthoek 72">
                <a:extLst>
                  <a:ext uri="{FF2B5EF4-FFF2-40B4-BE49-F238E27FC236}">
                    <a16:creationId xmlns:a16="http://schemas.microsoft.com/office/drawing/2014/main" id="{1E71403D-4C47-4BF9-B78D-5C0ECF71D837}"/>
                  </a:ext>
                </a:extLst>
              </p:cNvPr>
              <p:cNvSpPr/>
              <p:nvPr userDrawn="1"/>
            </p:nvSpPr>
            <p:spPr>
              <a:xfrm>
                <a:off x="-3048000" y="3054802"/>
                <a:ext cx="1404937" cy="261256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Tekstvak 73">
                <a:extLst>
                  <a:ext uri="{FF2B5EF4-FFF2-40B4-BE49-F238E27FC236}">
                    <a16:creationId xmlns:a16="http://schemas.microsoft.com/office/drawing/2014/main" id="{238455E2-ACEA-4716-964D-46F0F0B80E42}"/>
                  </a:ext>
                </a:extLst>
              </p:cNvPr>
              <p:cNvSpPr txBox="1"/>
              <p:nvPr userDrawn="1"/>
            </p:nvSpPr>
            <p:spPr>
              <a:xfrm>
                <a:off x="-2817196" y="2782523"/>
                <a:ext cx="1147939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Grootte en positie…</a:t>
                </a:r>
              </a:p>
            </p:txBody>
          </p:sp>
          <p:sp>
            <p:nvSpPr>
              <p:cNvPr id="75" name="Tekstvak 74">
                <a:extLst>
                  <a:ext uri="{FF2B5EF4-FFF2-40B4-BE49-F238E27FC236}">
                    <a16:creationId xmlns:a16="http://schemas.microsoft.com/office/drawing/2014/main" id="{F99277CB-1CAF-4A9E-A942-730431FC057A}"/>
                  </a:ext>
                </a:extLst>
              </p:cNvPr>
              <p:cNvSpPr txBox="1"/>
              <p:nvPr userDrawn="1"/>
            </p:nvSpPr>
            <p:spPr>
              <a:xfrm>
                <a:off x="-2830623" y="3103649"/>
                <a:ext cx="115660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Vorm opmaken…</a:t>
                </a:r>
              </a:p>
            </p:txBody>
          </p:sp>
          <p:pic>
            <p:nvPicPr>
              <p:cNvPr id="76" name="Picture 3">
                <a:extLst>
                  <a:ext uri="{FF2B5EF4-FFF2-40B4-BE49-F238E27FC236}">
                    <a16:creationId xmlns:a16="http://schemas.microsoft.com/office/drawing/2014/main" id="{BE2E567A-3AA5-42C3-BA43-82ADC9CA56BA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11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1730084" y="3190349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78" name="Groep 77">
                <a:extLst>
                  <a:ext uri="{FF2B5EF4-FFF2-40B4-BE49-F238E27FC236}">
                    <a16:creationId xmlns:a16="http://schemas.microsoft.com/office/drawing/2014/main" id="{2F5C5ABF-0221-4ACC-B4FA-98A56212A98E}"/>
                  </a:ext>
                </a:extLst>
              </p:cNvPr>
              <p:cNvGrpSpPr/>
              <p:nvPr userDrawn="1"/>
            </p:nvGrpSpPr>
            <p:grpSpPr>
              <a:xfrm>
                <a:off x="-2986080" y="2795018"/>
                <a:ext cx="171801" cy="182567"/>
                <a:chOff x="-2991459" y="2784261"/>
                <a:chExt cx="171801" cy="182567"/>
              </a:xfrm>
            </p:grpSpPr>
            <p:sp>
              <p:nvSpPr>
                <p:cNvPr id="86" name="Rechthoek: afgeronde hoeken 85">
                  <a:extLst>
                    <a:ext uri="{FF2B5EF4-FFF2-40B4-BE49-F238E27FC236}">
                      <a16:creationId xmlns:a16="http://schemas.microsoft.com/office/drawing/2014/main" id="{BE9D6234-1B0F-4CEF-A34A-993E8B3EAC01}"/>
                    </a:ext>
                  </a:extLst>
                </p:cNvPr>
                <p:cNvSpPr/>
                <p:nvPr userDrawn="1"/>
              </p:nvSpPr>
              <p:spPr>
                <a:xfrm>
                  <a:off x="-2865377" y="2808915"/>
                  <a:ext cx="45719" cy="131922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87" name="Rechte verbindingslijn 86">
                  <a:extLst>
                    <a:ext uri="{FF2B5EF4-FFF2-40B4-BE49-F238E27FC236}">
                      <a16:creationId xmlns:a16="http://schemas.microsoft.com/office/drawing/2014/main" id="{1C7BBBC6-E0F8-47BC-B85D-E705907C324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2940784" y="2813530"/>
                  <a:ext cx="76560" cy="0"/>
                </a:xfrm>
                <a:prstGeom prst="line">
                  <a:avLst/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88" name="Rechte verbindingslijn 87">
                  <a:extLst>
                    <a:ext uri="{FF2B5EF4-FFF2-40B4-BE49-F238E27FC236}">
                      <a16:creationId xmlns:a16="http://schemas.microsoft.com/office/drawing/2014/main" id="{418E96CA-12CA-48CE-A59D-2BB3E679FDF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2940784" y="2936435"/>
                  <a:ext cx="81939" cy="0"/>
                </a:xfrm>
                <a:prstGeom prst="line">
                  <a:avLst/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89" name="Rechthoek: afgeronde hoeken 88">
                  <a:extLst>
                    <a:ext uri="{FF2B5EF4-FFF2-40B4-BE49-F238E27FC236}">
                      <a16:creationId xmlns:a16="http://schemas.microsoft.com/office/drawing/2014/main" id="{F46EFF36-0EB2-4DA6-916E-4D5AA37DE2C5}"/>
                    </a:ext>
                  </a:extLst>
                </p:cNvPr>
                <p:cNvSpPr/>
                <p:nvPr userDrawn="1"/>
              </p:nvSpPr>
              <p:spPr>
                <a:xfrm>
                  <a:off x="-2984327" y="2855769"/>
                  <a:ext cx="45719" cy="38214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90" name="Groep 89">
                  <a:extLst>
                    <a:ext uri="{FF2B5EF4-FFF2-40B4-BE49-F238E27FC236}">
                      <a16:creationId xmlns:a16="http://schemas.microsoft.com/office/drawing/2014/main" id="{756DE20E-50A6-426C-8BEF-65717C55A6BA}"/>
                    </a:ext>
                  </a:extLst>
                </p:cNvPr>
                <p:cNvGrpSpPr/>
                <p:nvPr userDrawn="1"/>
              </p:nvGrpSpPr>
              <p:grpSpPr>
                <a:xfrm rot="5400000">
                  <a:off x="-2990086" y="2782888"/>
                  <a:ext cx="57228" cy="59974"/>
                  <a:chOff x="-2355611" y="494641"/>
                  <a:chExt cx="76167" cy="79826"/>
                </a:xfrm>
              </p:grpSpPr>
              <p:sp>
                <p:nvSpPr>
                  <p:cNvPr id="94" name="Rechthoek 93">
                    <a:extLst>
                      <a:ext uri="{FF2B5EF4-FFF2-40B4-BE49-F238E27FC236}">
                        <a16:creationId xmlns:a16="http://schemas.microsoft.com/office/drawing/2014/main" id="{00684F5A-D48D-4A23-9FB3-EA3DB9F0071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329421" y="518941"/>
                    <a:ext cx="49977" cy="31227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5" name="Pijl: punthaak 94">
                    <a:extLst>
                      <a:ext uri="{FF2B5EF4-FFF2-40B4-BE49-F238E27FC236}">
                        <a16:creationId xmlns:a16="http://schemas.microsoft.com/office/drawing/2014/main" id="{A996289E-71ED-4546-B255-BCAFC55D2B4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355611" y="494641"/>
                    <a:ext cx="72569" cy="79826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91" name="Groep 90">
                  <a:extLst>
                    <a:ext uri="{FF2B5EF4-FFF2-40B4-BE49-F238E27FC236}">
                      <a16:creationId xmlns:a16="http://schemas.microsoft.com/office/drawing/2014/main" id="{52280D8E-4B28-47F0-BB22-7D536FA84E10}"/>
                    </a:ext>
                  </a:extLst>
                </p:cNvPr>
                <p:cNvGrpSpPr/>
                <p:nvPr userDrawn="1"/>
              </p:nvGrpSpPr>
              <p:grpSpPr>
                <a:xfrm rot="16200000">
                  <a:off x="-2990086" y="2908227"/>
                  <a:ext cx="57228" cy="59974"/>
                  <a:chOff x="-2355611" y="494641"/>
                  <a:chExt cx="76167" cy="79826"/>
                </a:xfrm>
              </p:grpSpPr>
              <p:sp>
                <p:nvSpPr>
                  <p:cNvPr id="92" name="Rechthoek 91">
                    <a:extLst>
                      <a:ext uri="{FF2B5EF4-FFF2-40B4-BE49-F238E27FC236}">
                        <a16:creationId xmlns:a16="http://schemas.microsoft.com/office/drawing/2014/main" id="{19ED7749-89F9-4115-B899-4EA0BDD62F5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329421" y="518941"/>
                    <a:ext cx="49977" cy="31227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3" name="Pijl: punthaak 92">
                    <a:extLst>
                      <a:ext uri="{FF2B5EF4-FFF2-40B4-BE49-F238E27FC236}">
                        <a16:creationId xmlns:a16="http://schemas.microsoft.com/office/drawing/2014/main" id="{2F4443B4-9462-412E-928C-2E1157C87690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355611" y="494641"/>
                    <a:ext cx="72569" cy="79826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79" name="Groep 78">
                <a:extLst>
                  <a:ext uri="{FF2B5EF4-FFF2-40B4-BE49-F238E27FC236}">
                    <a16:creationId xmlns:a16="http://schemas.microsoft.com/office/drawing/2014/main" id="{88F3E66F-465D-4685-8BC9-8B4436EBF08A}"/>
                  </a:ext>
                </a:extLst>
              </p:cNvPr>
              <p:cNvGrpSpPr/>
              <p:nvPr userDrawn="1"/>
            </p:nvGrpSpPr>
            <p:grpSpPr>
              <a:xfrm>
                <a:off x="-2983875" y="3094353"/>
                <a:ext cx="179696" cy="192086"/>
                <a:chOff x="-899320" y="3037554"/>
                <a:chExt cx="257041" cy="274768"/>
              </a:xfrm>
            </p:grpSpPr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510A7629-758F-49D6-ADEF-9223E2B85C1C}"/>
                    </a:ext>
                  </a:extLst>
                </p:cNvPr>
                <p:cNvGrpSpPr/>
                <p:nvPr userDrawn="1"/>
              </p:nvGrpSpPr>
              <p:grpSpPr>
                <a:xfrm>
                  <a:off x="-899320" y="3037554"/>
                  <a:ext cx="175977" cy="165227"/>
                  <a:chOff x="-899320" y="3037554"/>
                  <a:chExt cx="175977" cy="165227"/>
                </a:xfrm>
              </p:grpSpPr>
              <p:sp>
                <p:nvSpPr>
                  <p:cNvPr id="83" name="Vrije vorm: vorm 82">
                    <a:extLst>
                      <a:ext uri="{FF2B5EF4-FFF2-40B4-BE49-F238E27FC236}">
                        <a16:creationId xmlns:a16="http://schemas.microsoft.com/office/drawing/2014/main" id="{BF344396-64DA-4999-8692-018769CD1C2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804124" y="3081338"/>
                    <a:ext cx="80781" cy="121443"/>
                  </a:xfrm>
                  <a:custGeom>
                    <a:avLst/>
                    <a:gdLst>
                      <a:gd name="connsiteX0" fmla="*/ 0 w 54768"/>
                      <a:gd name="connsiteY0" fmla="*/ 0 h 71437"/>
                      <a:gd name="connsiteX1" fmla="*/ 4762 w 54768"/>
                      <a:gd name="connsiteY1" fmla="*/ 71437 h 71437"/>
                      <a:gd name="connsiteX2" fmla="*/ 54768 w 54768"/>
                      <a:gd name="connsiteY2" fmla="*/ 4762 h 71437"/>
                      <a:gd name="connsiteX3" fmla="*/ 0 w 54768"/>
                      <a:gd name="connsiteY3" fmla="*/ 0 h 71437"/>
                      <a:gd name="connsiteX0" fmla="*/ 0 w 54768"/>
                      <a:gd name="connsiteY0" fmla="*/ 0 h 71437"/>
                      <a:gd name="connsiteX1" fmla="*/ 4762 w 54768"/>
                      <a:gd name="connsiteY1" fmla="*/ 71437 h 71437"/>
                      <a:gd name="connsiteX2" fmla="*/ 54768 w 54768"/>
                      <a:gd name="connsiteY2" fmla="*/ 4762 h 71437"/>
                      <a:gd name="connsiteX3" fmla="*/ 0 w 54768"/>
                      <a:gd name="connsiteY3" fmla="*/ 0 h 71437"/>
                      <a:gd name="connsiteX0" fmla="*/ 0 w 61912"/>
                      <a:gd name="connsiteY0" fmla="*/ 4763 h 76200"/>
                      <a:gd name="connsiteX1" fmla="*/ 4762 w 61912"/>
                      <a:gd name="connsiteY1" fmla="*/ 76200 h 76200"/>
                      <a:gd name="connsiteX2" fmla="*/ 61912 w 61912"/>
                      <a:gd name="connsiteY2" fmla="*/ 0 h 76200"/>
                      <a:gd name="connsiteX3" fmla="*/ 0 w 61912"/>
                      <a:gd name="connsiteY3" fmla="*/ 4763 h 76200"/>
                      <a:gd name="connsiteX0" fmla="*/ 0 w 61912"/>
                      <a:gd name="connsiteY0" fmla="*/ 50015 h 121452"/>
                      <a:gd name="connsiteX1" fmla="*/ 4762 w 61912"/>
                      <a:gd name="connsiteY1" fmla="*/ 121452 h 121452"/>
                      <a:gd name="connsiteX2" fmla="*/ 61912 w 61912"/>
                      <a:gd name="connsiteY2" fmla="*/ 45252 h 121452"/>
                      <a:gd name="connsiteX3" fmla="*/ 7143 w 61912"/>
                      <a:gd name="connsiteY3" fmla="*/ 9 h 121452"/>
                      <a:gd name="connsiteX4" fmla="*/ 0 w 61912"/>
                      <a:gd name="connsiteY4" fmla="*/ 50015 h 121452"/>
                      <a:gd name="connsiteX0" fmla="*/ 30217 w 92129"/>
                      <a:gd name="connsiteY0" fmla="*/ 50015 h 121452"/>
                      <a:gd name="connsiteX1" fmla="*/ 34979 w 92129"/>
                      <a:gd name="connsiteY1" fmla="*/ 121452 h 121452"/>
                      <a:gd name="connsiteX2" fmla="*/ 92129 w 92129"/>
                      <a:gd name="connsiteY2" fmla="*/ 45252 h 121452"/>
                      <a:gd name="connsiteX3" fmla="*/ 37360 w 92129"/>
                      <a:gd name="connsiteY3" fmla="*/ 9 h 121452"/>
                      <a:gd name="connsiteX4" fmla="*/ 30217 w 92129"/>
                      <a:gd name="connsiteY4" fmla="*/ 50015 h 121452"/>
                      <a:gd name="connsiteX0" fmla="*/ 30217 w 92129"/>
                      <a:gd name="connsiteY0" fmla="*/ 50006 h 121443"/>
                      <a:gd name="connsiteX1" fmla="*/ 34979 w 92129"/>
                      <a:gd name="connsiteY1" fmla="*/ 121443 h 121443"/>
                      <a:gd name="connsiteX2" fmla="*/ 92129 w 92129"/>
                      <a:gd name="connsiteY2" fmla="*/ 45243 h 121443"/>
                      <a:gd name="connsiteX3" fmla="*/ 37360 w 92129"/>
                      <a:gd name="connsiteY3" fmla="*/ 0 h 121443"/>
                      <a:gd name="connsiteX4" fmla="*/ 30217 w 92129"/>
                      <a:gd name="connsiteY4" fmla="*/ 50006 h 121443"/>
                      <a:gd name="connsiteX0" fmla="*/ 30217 w 92490"/>
                      <a:gd name="connsiteY0" fmla="*/ 50006 h 121443"/>
                      <a:gd name="connsiteX1" fmla="*/ 34979 w 92490"/>
                      <a:gd name="connsiteY1" fmla="*/ 121443 h 121443"/>
                      <a:gd name="connsiteX2" fmla="*/ 92129 w 92490"/>
                      <a:gd name="connsiteY2" fmla="*/ 45243 h 121443"/>
                      <a:gd name="connsiteX3" fmla="*/ 37360 w 92490"/>
                      <a:gd name="connsiteY3" fmla="*/ 0 h 121443"/>
                      <a:gd name="connsiteX4" fmla="*/ 30217 w 92490"/>
                      <a:gd name="connsiteY4" fmla="*/ 50006 h 121443"/>
                      <a:gd name="connsiteX0" fmla="*/ 30217 w 80781"/>
                      <a:gd name="connsiteY0" fmla="*/ 50006 h 121443"/>
                      <a:gd name="connsiteX1" fmla="*/ 34979 w 80781"/>
                      <a:gd name="connsiteY1" fmla="*/ 121443 h 121443"/>
                      <a:gd name="connsiteX2" fmla="*/ 80222 w 80781"/>
                      <a:gd name="connsiteY2" fmla="*/ 52387 h 121443"/>
                      <a:gd name="connsiteX3" fmla="*/ 37360 w 80781"/>
                      <a:gd name="connsiteY3" fmla="*/ 0 h 121443"/>
                      <a:gd name="connsiteX4" fmla="*/ 30217 w 80781"/>
                      <a:gd name="connsiteY4" fmla="*/ 50006 h 1214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781" h="121443">
                        <a:moveTo>
                          <a:pt x="30217" y="50006"/>
                        </a:moveTo>
                        <a:lnTo>
                          <a:pt x="34979" y="121443"/>
                        </a:lnTo>
                        <a:lnTo>
                          <a:pt x="80222" y="52387"/>
                        </a:lnTo>
                        <a:cubicBezTo>
                          <a:pt x="84191" y="29368"/>
                          <a:pt x="66729" y="1588"/>
                          <a:pt x="37360" y="0"/>
                        </a:cubicBezTo>
                        <a:cubicBezTo>
                          <a:pt x="-43602" y="21431"/>
                          <a:pt x="32598" y="33337"/>
                          <a:pt x="30217" y="50006"/>
                        </a:cubicBezTo>
                        <a:close/>
                      </a:path>
                    </a:pathLst>
                  </a:custGeom>
                  <a:solidFill>
                    <a:srgbClr val="366FA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4" name="Rechthoek: afgeronde hoeken 83">
                    <a:extLst>
                      <a:ext uri="{FF2B5EF4-FFF2-40B4-BE49-F238E27FC236}">
                        <a16:creationId xmlns:a16="http://schemas.microsoft.com/office/drawing/2014/main" id="{2E1FB1F1-F9D6-4829-BA65-9A009728EED9}"/>
                      </a:ext>
                    </a:extLst>
                  </p:cNvPr>
                  <p:cNvSpPr/>
                  <p:nvPr userDrawn="1"/>
                </p:nvSpPr>
                <p:spPr>
                  <a:xfrm rot="2903873">
                    <a:off x="-887744" y="3085651"/>
                    <a:ext cx="99751" cy="12290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5" name="Vrije vorm: vorm 84">
                    <a:extLst>
                      <a:ext uri="{FF2B5EF4-FFF2-40B4-BE49-F238E27FC236}">
                        <a16:creationId xmlns:a16="http://schemas.microsoft.com/office/drawing/2014/main" id="{2DBC284E-704C-42A0-963F-0A48C6B0FF8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894646" y="3037554"/>
                    <a:ext cx="64753" cy="85767"/>
                  </a:xfrm>
                  <a:custGeom>
                    <a:avLst/>
                    <a:gdLst>
                      <a:gd name="connsiteX0" fmla="*/ 0 w 52388"/>
                      <a:gd name="connsiteY0" fmla="*/ 76203 h 76203"/>
                      <a:gd name="connsiteX1" fmla="*/ 26194 w 52388"/>
                      <a:gd name="connsiteY1" fmla="*/ 3 h 76203"/>
                      <a:gd name="connsiteX2" fmla="*/ 52388 w 52388"/>
                      <a:gd name="connsiteY2" fmla="*/ 73822 h 76203"/>
                      <a:gd name="connsiteX0" fmla="*/ 0 w 52388"/>
                      <a:gd name="connsiteY0" fmla="*/ 76203 h 76203"/>
                      <a:gd name="connsiteX1" fmla="*/ 26194 w 52388"/>
                      <a:gd name="connsiteY1" fmla="*/ 3 h 76203"/>
                      <a:gd name="connsiteX2" fmla="*/ 52388 w 52388"/>
                      <a:gd name="connsiteY2" fmla="*/ 73822 h 76203"/>
                      <a:gd name="connsiteX0" fmla="*/ 0 w 46443"/>
                      <a:gd name="connsiteY0" fmla="*/ 78387 h 78387"/>
                      <a:gd name="connsiteX1" fmla="*/ 20249 w 46443"/>
                      <a:gd name="connsiteY1" fmla="*/ 11 h 78387"/>
                      <a:gd name="connsiteX2" fmla="*/ 46443 w 46443"/>
                      <a:gd name="connsiteY2" fmla="*/ 73830 h 78387"/>
                      <a:gd name="connsiteX0" fmla="*/ 135 w 46578"/>
                      <a:gd name="connsiteY0" fmla="*/ 78387 h 78387"/>
                      <a:gd name="connsiteX1" fmla="*/ 20384 w 46578"/>
                      <a:gd name="connsiteY1" fmla="*/ 11 h 78387"/>
                      <a:gd name="connsiteX2" fmla="*/ 46578 w 46578"/>
                      <a:gd name="connsiteY2" fmla="*/ 73830 h 78387"/>
                      <a:gd name="connsiteX0" fmla="*/ 295 w 46738"/>
                      <a:gd name="connsiteY0" fmla="*/ 78387 h 78387"/>
                      <a:gd name="connsiteX1" fmla="*/ 20544 w 46738"/>
                      <a:gd name="connsiteY1" fmla="*/ 11 h 78387"/>
                      <a:gd name="connsiteX2" fmla="*/ 46738 w 46738"/>
                      <a:gd name="connsiteY2" fmla="*/ 73830 h 78387"/>
                      <a:gd name="connsiteX0" fmla="*/ 127 w 39137"/>
                      <a:gd name="connsiteY0" fmla="*/ 78452 h 78452"/>
                      <a:gd name="connsiteX1" fmla="*/ 20376 w 39137"/>
                      <a:gd name="connsiteY1" fmla="*/ 76 h 78452"/>
                      <a:gd name="connsiteX2" fmla="*/ 39137 w 39137"/>
                      <a:gd name="connsiteY2" fmla="*/ 67366 h 78452"/>
                      <a:gd name="connsiteX0" fmla="*/ 127 w 39933"/>
                      <a:gd name="connsiteY0" fmla="*/ 78470 h 78470"/>
                      <a:gd name="connsiteX1" fmla="*/ 20376 w 39933"/>
                      <a:gd name="connsiteY1" fmla="*/ 94 h 78470"/>
                      <a:gd name="connsiteX2" fmla="*/ 39137 w 39933"/>
                      <a:gd name="connsiteY2" fmla="*/ 67384 h 78470"/>
                      <a:gd name="connsiteX0" fmla="*/ 219 w 40422"/>
                      <a:gd name="connsiteY0" fmla="*/ 78381 h 78381"/>
                      <a:gd name="connsiteX1" fmla="*/ 20468 w 40422"/>
                      <a:gd name="connsiteY1" fmla="*/ 5 h 78381"/>
                      <a:gd name="connsiteX2" fmla="*/ 39229 w 40422"/>
                      <a:gd name="connsiteY2" fmla="*/ 67295 h 78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0422" h="78381">
                        <a:moveTo>
                          <a:pt x="219" y="78381"/>
                        </a:moveTo>
                        <a:cubicBezTo>
                          <a:pt x="-1454" y="18717"/>
                          <a:pt x="6534" y="-324"/>
                          <a:pt x="20468" y="5"/>
                        </a:cubicBezTo>
                        <a:cubicBezTo>
                          <a:pt x="34402" y="334"/>
                          <a:pt x="43874" y="23658"/>
                          <a:pt x="39229" y="67295"/>
                        </a:cubicBezTo>
                      </a:path>
                    </a:pathLst>
                  </a:custGeom>
                  <a:noFill/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81" name="Vrije vorm: vorm 80">
                  <a:extLst>
                    <a:ext uri="{FF2B5EF4-FFF2-40B4-BE49-F238E27FC236}">
                      <a16:creationId xmlns:a16="http://schemas.microsoft.com/office/drawing/2014/main" id="{EFB5B7FC-CEBE-4EAF-896F-86237447E57D}"/>
                    </a:ext>
                  </a:extLst>
                </p:cNvPr>
                <p:cNvSpPr/>
                <p:nvPr userDrawn="1"/>
              </p:nvSpPr>
              <p:spPr>
                <a:xfrm>
                  <a:off x="-862013" y="3217002"/>
                  <a:ext cx="147113" cy="95320"/>
                </a:xfrm>
                <a:custGeom>
                  <a:avLst/>
                  <a:gdLst>
                    <a:gd name="connsiteX0" fmla="*/ 0 w 142875"/>
                    <a:gd name="connsiteY0" fmla="*/ 92869 h 95250"/>
                    <a:gd name="connsiteX1" fmla="*/ 64294 w 142875"/>
                    <a:gd name="connsiteY1" fmla="*/ 19050 h 95250"/>
                    <a:gd name="connsiteX2" fmla="*/ 100013 w 142875"/>
                    <a:gd name="connsiteY2" fmla="*/ 0 h 95250"/>
                    <a:gd name="connsiteX3" fmla="*/ 138113 w 142875"/>
                    <a:gd name="connsiteY3" fmla="*/ 14287 h 95250"/>
                    <a:gd name="connsiteX4" fmla="*/ 142875 w 142875"/>
                    <a:gd name="connsiteY4" fmla="*/ 52387 h 95250"/>
                    <a:gd name="connsiteX5" fmla="*/ 107157 w 142875"/>
                    <a:gd name="connsiteY5" fmla="*/ 85725 h 95250"/>
                    <a:gd name="connsiteX6" fmla="*/ 85725 w 142875"/>
                    <a:gd name="connsiteY6" fmla="*/ 95250 h 95250"/>
                    <a:gd name="connsiteX7" fmla="*/ 0 w 142875"/>
                    <a:gd name="connsiteY7" fmla="*/ 92869 h 95250"/>
                    <a:gd name="connsiteX0" fmla="*/ 0 w 142875"/>
                    <a:gd name="connsiteY0" fmla="*/ 92869 h 95250"/>
                    <a:gd name="connsiteX1" fmla="*/ 64294 w 142875"/>
                    <a:gd name="connsiteY1" fmla="*/ 19050 h 95250"/>
                    <a:gd name="connsiteX2" fmla="*/ 100013 w 142875"/>
                    <a:gd name="connsiteY2" fmla="*/ 0 h 95250"/>
                    <a:gd name="connsiteX3" fmla="*/ 138113 w 142875"/>
                    <a:gd name="connsiteY3" fmla="*/ 14287 h 95250"/>
                    <a:gd name="connsiteX4" fmla="*/ 142875 w 142875"/>
                    <a:gd name="connsiteY4" fmla="*/ 52387 h 95250"/>
                    <a:gd name="connsiteX5" fmla="*/ 85725 w 142875"/>
                    <a:gd name="connsiteY5" fmla="*/ 95250 h 95250"/>
                    <a:gd name="connsiteX6" fmla="*/ 0 w 142875"/>
                    <a:gd name="connsiteY6" fmla="*/ 92869 h 95250"/>
                    <a:gd name="connsiteX0" fmla="*/ 0 w 142875"/>
                    <a:gd name="connsiteY0" fmla="*/ 92869 h 95250"/>
                    <a:gd name="connsiteX1" fmla="*/ 64294 w 142875"/>
                    <a:gd name="connsiteY1" fmla="*/ 19050 h 95250"/>
                    <a:gd name="connsiteX2" fmla="*/ 100013 w 142875"/>
                    <a:gd name="connsiteY2" fmla="*/ 0 h 95250"/>
                    <a:gd name="connsiteX3" fmla="*/ 138113 w 142875"/>
                    <a:gd name="connsiteY3" fmla="*/ 14287 h 95250"/>
                    <a:gd name="connsiteX4" fmla="*/ 142875 w 142875"/>
                    <a:gd name="connsiteY4" fmla="*/ 52387 h 95250"/>
                    <a:gd name="connsiteX5" fmla="*/ 85725 w 142875"/>
                    <a:gd name="connsiteY5" fmla="*/ 95250 h 95250"/>
                    <a:gd name="connsiteX6" fmla="*/ 0 w 142875"/>
                    <a:gd name="connsiteY6" fmla="*/ 92869 h 95250"/>
                    <a:gd name="connsiteX0" fmla="*/ 0 w 142875"/>
                    <a:gd name="connsiteY0" fmla="*/ 92869 h 95250"/>
                    <a:gd name="connsiteX1" fmla="*/ 64294 w 142875"/>
                    <a:gd name="connsiteY1" fmla="*/ 19050 h 95250"/>
                    <a:gd name="connsiteX2" fmla="*/ 100013 w 142875"/>
                    <a:gd name="connsiteY2" fmla="*/ 0 h 95250"/>
                    <a:gd name="connsiteX3" fmla="*/ 138113 w 142875"/>
                    <a:gd name="connsiteY3" fmla="*/ 14287 h 95250"/>
                    <a:gd name="connsiteX4" fmla="*/ 142875 w 142875"/>
                    <a:gd name="connsiteY4" fmla="*/ 52387 h 95250"/>
                    <a:gd name="connsiteX5" fmla="*/ 85725 w 142875"/>
                    <a:gd name="connsiteY5" fmla="*/ 95250 h 95250"/>
                    <a:gd name="connsiteX6" fmla="*/ 0 w 142875"/>
                    <a:gd name="connsiteY6" fmla="*/ 92869 h 95250"/>
                    <a:gd name="connsiteX0" fmla="*/ 0 w 147113"/>
                    <a:gd name="connsiteY0" fmla="*/ 92869 h 95250"/>
                    <a:gd name="connsiteX1" fmla="*/ 64294 w 147113"/>
                    <a:gd name="connsiteY1" fmla="*/ 19050 h 95250"/>
                    <a:gd name="connsiteX2" fmla="*/ 100013 w 147113"/>
                    <a:gd name="connsiteY2" fmla="*/ 0 h 95250"/>
                    <a:gd name="connsiteX3" fmla="*/ 138113 w 147113"/>
                    <a:gd name="connsiteY3" fmla="*/ 14287 h 95250"/>
                    <a:gd name="connsiteX4" fmla="*/ 142875 w 147113"/>
                    <a:gd name="connsiteY4" fmla="*/ 52387 h 95250"/>
                    <a:gd name="connsiteX5" fmla="*/ 85725 w 147113"/>
                    <a:gd name="connsiteY5" fmla="*/ 95250 h 95250"/>
                    <a:gd name="connsiteX6" fmla="*/ 0 w 147113"/>
                    <a:gd name="connsiteY6" fmla="*/ 92869 h 95250"/>
                    <a:gd name="connsiteX0" fmla="*/ 0 w 147113"/>
                    <a:gd name="connsiteY0" fmla="*/ 92936 h 95317"/>
                    <a:gd name="connsiteX1" fmla="*/ 64294 w 147113"/>
                    <a:gd name="connsiteY1" fmla="*/ 19117 h 95317"/>
                    <a:gd name="connsiteX2" fmla="*/ 100013 w 147113"/>
                    <a:gd name="connsiteY2" fmla="*/ 67 h 95317"/>
                    <a:gd name="connsiteX3" fmla="*/ 138113 w 147113"/>
                    <a:gd name="connsiteY3" fmla="*/ 14354 h 95317"/>
                    <a:gd name="connsiteX4" fmla="*/ 142875 w 147113"/>
                    <a:gd name="connsiteY4" fmla="*/ 52454 h 95317"/>
                    <a:gd name="connsiteX5" fmla="*/ 85725 w 147113"/>
                    <a:gd name="connsiteY5" fmla="*/ 95317 h 95317"/>
                    <a:gd name="connsiteX6" fmla="*/ 0 w 147113"/>
                    <a:gd name="connsiteY6" fmla="*/ 92936 h 95317"/>
                    <a:gd name="connsiteX0" fmla="*/ 0 w 147113"/>
                    <a:gd name="connsiteY0" fmla="*/ 92936 h 95317"/>
                    <a:gd name="connsiteX1" fmla="*/ 64294 w 147113"/>
                    <a:gd name="connsiteY1" fmla="*/ 19117 h 95317"/>
                    <a:gd name="connsiteX2" fmla="*/ 100013 w 147113"/>
                    <a:gd name="connsiteY2" fmla="*/ 67 h 95317"/>
                    <a:gd name="connsiteX3" fmla="*/ 138113 w 147113"/>
                    <a:gd name="connsiteY3" fmla="*/ 14354 h 95317"/>
                    <a:gd name="connsiteX4" fmla="*/ 142875 w 147113"/>
                    <a:gd name="connsiteY4" fmla="*/ 52454 h 95317"/>
                    <a:gd name="connsiteX5" fmla="*/ 85725 w 147113"/>
                    <a:gd name="connsiteY5" fmla="*/ 95317 h 95317"/>
                    <a:gd name="connsiteX6" fmla="*/ 0 w 147113"/>
                    <a:gd name="connsiteY6" fmla="*/ 92936 h 95317"/>
                    <a:gd name="connsiteX0" fmla="*/ 177 w 147290"/>
                    <a:gd name="connsiteY0" fmla="*/ 92936 h 95317"/>
                    <a:gd name="connsiteX1" fmla="*/ 64471 w 147290"/>
                    <a:gd name="connsiteY1" fmla="*/ 19117 h 95317"/>
                    <a:gd name="connsiteX2" fmla="*/ 100190 w 147290"/>
                    <a:gd name="connsiteY2" fmla="*/ 67 h 95317"/>
                    <a:gd name="connsiteX3" fmla="*/ 138290 w 147290"/>
                    <a:gd name="connsiteY3" fmla="*/ 14354 h 95317"/>
                    <a:gd name="connsiteX4" fmla="*/ 143052 w 147290"/>
                    <a:gd name="connsiteY4" fmla="*/ 52454 h 95317"/>
                    <a:gd name="connsiteX5" fmla="*/ 85902 w 147290"/>
                    <a:gd name="connsiteY5" fmla="*/ 95317 h 95317"/>
                    <a:gd name="connsiteX6" fmla="*/ 177 w 147290"/>
                    <a:gd name="connsiteY6" fmla="*/ 92936 h 95317"/>
                    <a:gd name="connsiteX0" fmla="*/ 0 w 147113"/>
                    <a:gd name="connsiteY0" fmla="*/ 92936 h 95317"/>
                    <a:gd name="connsiteX1" fmla="*/ 64294 w 147113"/>
                    <a:gd name="connsiteY1" fmla="*/ 19117 h 95317"/>
                    <a:gd name="connsiteX2" fmla="*/ 100013 w 147113"/>
                    <a:gd name="connsiteY2" fmla="*/ 67 h 95317"/>
                    <a:gd name="connsiteX3" fmla="*/ 138113 w 147113"/>
                    <a:gd name="connsiteY3" fmla="*/ 14354 h 95317"/>
                    <a:gd name="connsiteX4" fmla="*/ 142875 w 147113"/>
                    <a:gd name="connsiteY4" fmla="*/ 52454 h 95317"/>
                    <a:gd name="connsiteX5" fmla="*/ 85725 w 147113"/>
                    <a:gd name="connsiteY5" fmla="*/ 95317 h 95317"/>
                    <a:gd name="connsiteX6" fmla="*/ 0 w 147113"/>
                    <a:gd name="connsiteY6" fmla="*/ 92936 h 95317"/>
                    <a:gd name="connsiteX0" fmla="*/ 0 w 147113"/>
                    <a:gd name="connsiteY0" fmla="*/ 92936 h 95320"/>
                    <a:gd name="connsiteX1" fmla="*/ 64294 w 147113"/>
                    <a:gd name="connsiteY1" fmla="*/ 19117 h 95320"/>
                    <a:gd name="connsiteX2" fmla="*/ 100013 w 147113"/>
                    <a:gd name="connsiteY2" fmla="*/ 67 h 95320"/>
                    <a:gd name="connsiteX3" fmla="*/ 138113 w 147113"/>
                    <a:gd name="connsiteY3" fmla="*/ 14354 h 95320"/>
                    <a:gd name="connsiteX4" fmla="*/ 142875 w 147113"/>
                    <a:gd name="connsiteY4" fmla="*/ 52454 h 95320"/>
                    <a:gd name="connsiteX5" fmla="*/ 85725 w 147113"/>
                    <a:gd name="connsiteY5" fmla="*/ 95317 h 95320"/>
                    <a:gd name="connsiteX6" fmla="*/ 0 w 147113"/>
                    <a:gd name="connsiteY6" fmla="*/ 92936 h 953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7113" h="95320">
                      <a:moveTo>
                        <a:pt x="0" y="92936"/>
                      </a:moveTo>
                      <a:cubicBezTo>
                        <a:pt x="32147" y="61186"/>
                        <a:pt x="47625" y="34595"/>
                        <a:pt x="64294" y="19117"/>
                      </a:cubicBezTo>
                      <a:cubicBezTo>
                        <a:pt x="80963" y="3639"/>
                        <a:pt x="87710" y="861"/>
                        <a:pt x="100013" y="67"/>
                      </a:cubicBezTo>
                      <a:cubicBezTo>
                        <a:pt x="112316" y="-727"/>
                        <a:pt x="130969" y="5623"/>
                        <a:pt x="138113" y="14354"/>
                      </a:cubicBezTo>
                      <a:cubicBezTo>
                        <a:pt x="145257" y="23085"/>
                        <a:pt x="151606" y="38960"/>
                        <a:pt x="142875" y="52454"/>
                      </a:cubicBezTo>
                      <a:cubicBezTo>
                        <a:pt x="134144" y="65948"/>
                        <a:pt x="114300" y="95713"/>
                        <a:pt x="85725" y="95317"/>
                      </a:cubicBezTo>
                      <a:lnTo>
                        <a:pt x="0" y="92936"/>
                      </a:lnTo>
                      <a:close/>
                    </a:path>
                  </a:pathLst>
                </a:custGeom>
                <a:gradFill>
                  <a:gsLst>
                    <a:gs pos="52000">
                      <a:schemeClr val="accent1">
                        <a:lumMod val="5000"/>
                        <a:lumOff val="95000"/>
                      </a:schemeClr>
                    </a:gs>
                    <a:gs pos="57000">
                      <a:srgbClr val="366FA8">
                        <a:lumMod val="100000"/>
                      </a:srgbClr>
                    </a:gs>
                  </a:gsLst>
                  <a:lin ang="8400000" scaled="0"/>
                </a:gradFill>
                <a:ln w="12700">
                  <a:solidFill>
                    <a:srgbClr val="366F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2" name="Vrije vorm: vorm 81">
                  <a:extLst>
                    <a:ext uri="{FF2B5EF4-FFF2-40B4-BE49-F238E27FC236}">
                      <a16:creationId xmlns:a16="http://schemas.microsoft.com/office/drawing/2014/main" id="{6854899D-AE1A-432B-944E-29AAD3FFBA1B}"/>
                    </a:ext>
                  </a:extLst>
                </p:cNvPr>
                <p:cNvSpPr/>
                <p:nvPr userDrawn="1"/>
              </p:nvSpPr>
              <p:spPr>
                <a:xfrm rot="1666569">
                  <a:off x="-715971" y="3091054"/>
                  <a:ext cx="73692" cy="134289"/>
                </a:xfrm>
                <a:custGeom>
                  <a:avLst/>
                  <a:gdLst>
                    <a:gd name="connsiteX0" fmla="*/ 34448 w 73692"/>
                    <a:gd name="connsiteY0" fmla="*/ 0 h 134289"/>
                    <a:gd name="connsiteX1" fmla="*/ 37427 w 73692"/>
                    <a:gd name="connsiteY1" fmla="*/ 0 h 134289"/>
                    <a:gd name="connsiteX2" fmla="*/ 73692 w 73692"/>
                    <a:gd name="connsiteY2" fmla="*/ 68852 h 134289"/>
                    <a:gd name="connsiteX3" fmla="*/ 56906 w 73692"/>
                    <a:gd name="connsiteY3" fmla="*/ 134289 h 134289"/>
                    <a:gd name="connsiteX4" fmla="*/ 0 w 73692"/>
                    <a:gd name="connsiteY4" fmla="*/ 134289 h 1342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692" h="134289">
                      <a:moveTo>
                        <a:pt x="34448" y="0"/>
                      </a:moveTo>
                      <a:lnTo>
                        <a:pt x="37427" y="0"/>
                      </a:lnTo>
                      <a:lnTo>
                        <a:pt x="73692" y="68852"/>
                      </a:lnTo>
                      <a:lnTo>
                        <a:pt x="56906" y="134289"/>
                      </a:lnTo>
                      <a:lnTo>
                        <a:pt x="0" y="134289"/>
                      </a:lnTo>
                      <a:close/>
                    </a:path>
                  </a:pathLst>
                </a:custGeom>
                <a:solidFill>
                  <a:srgbClr val="818181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cxnSp>
          <p:nvCxnSpPr>
            <p:cNvPr id="54" name="Rechte verbindingslijn 53">
              <a:extLst>
                <a:ext uri="{FF2B5EF4-FFF2-40B4-BE49-F238E27FC236}">
                  <a16:creationId xmlns:a16="http://schemas.microsoft.com/office/drawing/2014/main" id="{F6431807-B80F-4412-86BA-2DC621C264F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7580" y="3528675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59" name="Ovaal 58">
              <a:extLst>
                <a:ext uri="{FF2B5EF4-FFF2-40B4-BE49-F238E27FC236}">
                  <a16:creationId xmlns:a16="http://schemas.microsoft.com/office/drawing/2014/main" id="{F7855B64-3540-405A-AF0C-846809B145B6}"/>
                </a:ext>
              </a:extLst>
            </p:cNvPr>
            <p:cNvSpPr/>
            <p:nvPr userDrawn="1"/>
          </p:nvSpPr>
          <p:spPr>
            <a:xfrm>
              <a:off x="-3423240" y="483906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60" name="Rechthoek 59">
              <a:extLst>
                <a:ext uri="{FF2B5EF4-FFF2-40B4-BE49-F238E27FC236}">
                  <a16:creationId xmlns:a16="http://schemas.microsoft.com/office/drawing/2014/main" id="{9F2C9867-1318-45E1-A9CD-DAAD1D9A9077}"/>
                </a:ext>
              </a:extLst>
            </p:cNvPr>
            <p:cNvSpPr/>
            <p:nvPr userDrawn="1"/>
          </p:nvSpPr>
          <p:spPr>
            <a:xfrm>
              <a:off x="-3057558" y="4905128"/>
              <a:ext cx="2817996" cy="78074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de rechthoek aan en gebruik de sneltoets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Ctrl + K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een hyperlink toe te voegen. Klik aan de linker kant van het venster op </a:t>
              </a:r>
              <a:b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‘Plaats in dit document’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selecteer in de lijst de juiste dia. Klik vervolgens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‘OK’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61" name="Ovaal 60">
              <a:extLst>
                <a:ext uri="{FF2B5EF4-FFF2-40B4-BE49-F238E27FC236}">
                  <a16:creationId xmlns:a16="http://schemas.microsoft.com/office/drawing/2014/main" id="{58FFE2A5-4570-4516-BB93-658E571AE4F1}"/>
                </a:ext>
              </a:extLst>
            </p:cNvPr>
            <p:cNvSpPr/>
            <p:nvPr userDrawn="1"/>
          </p:nvSpPr>
          <p:spPr>
            <a:xfrm>
              <a:off x="-3423240" y="620825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62" name="Rechthoek 61">
              <a:extLst>
                <a:ext uri="{FF2B5EF4-FFF2-40B4-BE49-F238E27FC236}">
                  <a16:creationId xmlns:a16="http://schemas.microsoft.com/office/drawing/2014/main" id="{81B3BA38-BD41-4E71-8CF6-F72E795B1503}"/>
                </a:ext>
              </a:extLst>
            </p:cNvPr>
            <p:cNvSpPr/>
            <p:nvPr userDrawn="1"/>
          </p:nvSpPr>
          <p:spPr>
            <a:xfrm>
              <a:off x="-3057558" y="6274316"/>
              <a:ext cx="2817996" cy="46468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Kopieer de rechthoek op andere menuknoppen en pas de hyperlinks aan</a:t>
              </a:r>
              <a:b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door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stap 4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te herhalen. 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63" name="Rechte verbindingslijn 62">
              <a:extLst>
                <a:ext uri="{FF2B5EF4-FFF2-40B4-BE49-F238E27FC236}">
                  <a16:creationId xmlns:a16="http://schemas.microsoft.com/office/drawing/2014/main" id="{CCCF4CAC-D43A-4497-A1A5-33F1DA8F808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7580" y="6848056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DD528FE7-542A-47D4-BB86-4CE2B886DC0B}"/>
                </a:ext>
              </a:extLst>
            </p:cNvPr>
            <p:cNvGrpSpPr/>
            <p:nvPr userDrawn="1"/>
          </p:nvGrpSpPr>
          <p:grpSpPr>
            <a:xfrm>
              <a:off x="-3059446" y="4284710"/>
              <a:ext cx="2765843" cy="337337"/>
              <a:chOff x="5114260" y="1150425"/>
              <a:chExt cx="2545193" cy="310425"/>
            </a:xfrm>
          </p:grpSpPr>
          <p:sp>
            <p:nvSpPr>
              <p:cNvPr id="65" name="Rechthoek 64">
                <a:extLst>
                  <a:ext uri="{FF2B5EF4-FFF2-40B4-BE49-F238E27FC236}">
                    <a16:creationId xmlns:a16="http://schemas.microsoft.com/office/drawing/2014/main" id="{88B0183B-3BA6-4173-85C7-5CCCBADE51E9}"/>
                  </a:ext>
                </a:extLst>
              </p:cNvPr>
              <p:cNvSpPr/>
              <p:nvPr userDrawn="1"/>
            </p:nvSpPr>
            <p:spPr>
              <a:xfrm>
                <a:off x="5114260" y="1150425"/>
                <a:ext cx="2545193" cy="310425"/>
              </a:xfrm>
              <a:prstGeom prst="rect">
                <a:avLst/>
              </a:prstGeom>
              <a:solidFill>
                <a:srgbClr val="F0F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US" sz="1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Tekstvak 65">
                <a:extLst>
                  <a:ext uri="{FF2B5EF4-FFF2-40B4-BE49-F238E27FC236}">
                    <a16:creationId xmlns:a16="http://schemas.microsoft.com/office/drawing/2014/main" id="{26077205-D2B2-4074-BBB5-51CDFFF46522}"/>
                  </a:ext>
                </a:extLst>
              </p:cNvPr>
              <p:cNvSpPr txBox="1"/>
              <p:nvPr userDrawn="1"/>
            </p:nvSpPr>
            <p:spPr>
              <a:xfrm>
                <a:off x="5129419" y="1227111"/>
                <a:ext cx="115660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u="none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Door</a:t>
                </a:r>
                <a:r>
                  <a:rPr lang="nl-NL" sz="800" b="0" u="sng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z</a:t>
                </a:r>
                <a:r>
                  <a:rPr lang="nl-NL" sz="800" b="0" u="none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ichtigheid</a:t>
                </a:r>
              </a:p>
            </p:txBody>
          </p:sp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6DBA3EFC-F84C-492A-AABF-B424CD0B0848}"/>
                  </a:ext>
                </a:extLst>
              </p:cNvPr>
              <p:cNvSpPr/>
              <p:nvPr userDrawn="1"/>
            </p:nvSpPr>
            <p:spPr>
              <a:xfrm>
                <a:off x="6929354" y="1274066"/>
                <a:ext cx="21632" cy="87795"/>
              </a:xfrm>
              <a:prstGeom prst="rect">
                <a:avLst/>
              </a:prstGeom>
              <a:solidFill>
                <a:srgbClr val="CC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US" sz="1000" b="1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8" name="Rechte verbindingslijn 67">
                <a:extLst>
                  <a:ext uri="{FF2B5EF4-FFF2-40B4-BE49-F238E27FC236}">
                    <a16:creationId xmlns:a16="http://schemas.microsoft.com/office/drawing/2014/main" id="{067AD5A8-A67F-4507-A416-F59CBE2F03B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6049103" y="1316473"/>
                <a:ext cx="883325" cy="0"/>
              </a:xfrm>
              <a:prstGeom prst="line">
                <a:avLst/>
              </a:prstGeom>
              <a:noFill/>
              <a:ln w="19050" cap="flat" cmpd="sng" algn="ctr">
                <a:solidFill>
                  <a:srgbClr val="C00000"/>
                </a:solidFill>
                <a:prstDash val="solid"/>
              </a:ln>
              <a:effectLst/>
            </p:spPr>
          </p:cxnSp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D9E3AFF1-1CAF-43C0-BD8D-8AEF25087B4E}"/>
                  </a:ext>
                </a:extLst>
              </p:cNvPr>
              <p:cNvSpPr/>
              <p:nvPr userDrawn="1"/>
            </p:nvSpPr>
            <p:spPr>
              <a:xfrm>
                <a:off x="7020991" y="1228060"/>
                <a:ext cx="570656" cy="15949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36000" tIns="36000" rIns="36000" bIns="36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l">
                  <a:lnSpc>
                    <a:spcPct val="10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US" sz="800" b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100%</a:t>
                </a:r>
              </a:p>
            </p:txBody>
          </p:sp>
          <p:sp>
            <p:nvSpPr>
              <p:cNvPr id="70" name="Gelijkbenige driehoek 69">
                <a:extLst>
                  <a:ext uri="{FF2B5EF4-FFF2-40B4-BE49-F238E27FC236}">
                    <a16:creationId xmlns:a16="http://schemas.microsoft.com/office/drawing/2014/main" id="{01DFBE8C-B877-4661-9923-371A90F36D9A}"/>
                  </a:ext>
                </a:extLst>
              </p:cNvPr>
              <p:cNvSpPr/>
              <p:nvPr userDrawn="1"/>
            </p:nvSpPr>
            <p:spPr>
              <a:xfrm>
                <a:off x="7508703" y="1252854"/>
                <a:ext cx="44712" cy="31855"/>
              </a:xfrm>
              <a:prstGeom prst="triangle">
                <a:avLst/>
              </a:prstGeom>
              <a:solidFill>
                <a:srgbClr val="69696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US" sz="1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Gelijkbenige driehoek 70">
                <a:extLst>
                  <a:ext uri="{FF2B5EF4-FFF2-40B4-BE49-F238E27FC236}">
                    <a16:creationId xmlns:a16="http://schemas.microsoft.com/office/drawing/2014/main" id="{E8D5FEAA-C28A-4C0D-975B-EB09C907FE05}"/>
                  </a:ext>
                </a:extLst>
              </p:cNvPr>
              <p:cNvSpPr/>
              <p:nvPr userDrawn="1"/>
            </p:nvSpPr>
            <p:spPr>
              <a:xfrm flipV="1">
                <a:off x="7508703" y="1330136"/>
                <a:ext cx="44712" cy="31855"/>
              </a:xfrm>
              <a:prstGeom prst="triangle">
                <a:avLst/>
              </a:prstGeom>
              <a:solidFill>
                <a:srgbClr val="69696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US" sz="1000" b="1" dirty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20" name="Instructie">
            <a:extLst>
              <a:ext uri="{FF2B5EF4-FFF2-40B4-BE49-F238E27FC236}">
                <a16:creationId xmlns:a16="http://schemas.microsoft.com/office/drawing/2014/main" id="{72AEA2A7-BD47-46CF-9BD7-8680427E4440}"/>
              </a:ext>
            </a:extLst>
          </p:cNvPr>
          <p:cNvGrpSpPr/>
          <p:nvPr userDrawn="1"/>
        </p:nvGrpSpPr>
        <p:grpSpPr>
          <a:xfrm>
            <a:off x="-3428327" y="4919951"/>
            <a:ext cx="3222791" cy="1938049"/>
            <a:chOff x="-3428327" y="4919951"/>
            <a:chExt cx="3222791" cy="1938049"/>
          </a:xfrm>
        </p:grpSpPr>
        <p:sp>
          <p:nvSpPr>
            <p:cNvPr id="121" name="Rechthoek 120">
              <a:extLst>
                <a:ext uri="{FF2B5EF4-FFF2-40B4-BE49-F238E27FC236}">
                  <a16:creationId xmlns:a16="http://schemas.microsoft.com/office/drawing/2014/main" id="{92DAAEEA-6F86-4C08-90C5-89ED3B1BA55D}"/>
                </a:ext>
              </a:extLst>
            </p:cNvPr>
            <p:cNvSpPr/>
            <p:nvPr userDrawn="1"/>
          </p:nvSpPr>
          <p:spPr>
            <a:xfrm>
              <a:off x="-3419345" y="4919951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Voettekst wijzigen</a:t>
              </a:r>
            </a:p>
          </p:txBody>
        </p:sp>
        <p:cxnSp>
          <p:nvCxnSpPr>
            <p:cNvPr id="122" name="Rechte verbindingslijn 121">
              <a:extLst>
                <a:ext uri="{FF2B5EF4-FFF2-40B4-BE49-F238E27FC236}">
                  <a16:creationId xmlns:a16="http://schemas.microsoft.com/office/drawing/2014/main" id="{E6D64775-4105-49BD-888C-001A91E0284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185969"/>
              <a:ext cx="2444788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23" name="Ovaal 122">
              <a:extLst>
                <a:ext uri="{FF2B5EF4-FFF2-40B4-BE49-F238E27FC236}">
                  <a16:creationId xmlns:a16="http://schemas.microsoft.com/office/drawing/2014/main" id="{3D11DCE0-51B9-486A-A4F1-D2B1A6AE40BF}"/>
                </a:ext>
              </a:extLst>
            </p:cNvPr>
            <p:cNvSpPr/>
            <p:nvPr userDrawn="1"/>
          </p:nvSpPr>
          <p:spPr>
            <a:xfrm>
              <a:off x="-3428327" y="531458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24" name="Rechthoek 123">
              <a:extLst>
                <a:ext uri="{FF2B5EF4-FFF2-40B4-BE49-F238E27FC236}">
                  <a16:creationId xmlns:a16="http://schemas.microsoft.com/office/drawing/2014/main" id="{70AD2863-BB7A-4984-8871-8995F3F49739}"/>
                </a:ext>
              </a:extLst>
            </p:cNvPr>
            <p:cNvSpPr/>
            <p:nvPr userDrawn="1"/>
          </p:nvSpPr>
          <p:spPr>
            <a:xfrm>
              <a:off x="-3062645" y="5380646"/>
              <a:ext cx="1946732" cy="36093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‘Invoegen’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‘Kop- en voettekst’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.</a:t>
              </a:r>
            </a:p>
          </p:txBody>
        </p:sp>
        <p:cxnSp>
          <p:nvCxnSpPr>
            <p:cNvPr id="125" name="Rechte verbindingslijn 124">
              <a:extLst>
                <a:ext uri="{FF2B5EF4-FFF2-40B4-BE49-F238E27FC236}">
                  <a16:creationId xmlns:a16="http://schemas.microsoft.com/office/drawing/2014/main" id="{1AA5464B-FDAF-406A-A251-46883D9A444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887714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26" name="Ovaal 125">
              <a:extLst>
                <a:ext uri="{FF2B5EF4-FFF2-40B4-BE49-F238E27FC236}">
                  <a16:creationId xmlns:a16="http://schemas.microsoft.com/office/drawing/2014/main" id="{7C7173F2-38CF-4AF5-A69C-FFCFCB50418E}"/>
                </a:ext>
              </a:extLst>
            </p:cNvPr>
            <p:cNvSpPr/>
            <p:nvPr userDrawn="1"/>
          </p:nvSpPr>
          <p:spPr>
            <a:xfrm>
              <a:off x="-3428327" y="599850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27" name="Rechthoek 126">
              <a:extLst>
                <a:ext uri="{FF2B5EF4-FFF2-40B4-BE49-F238E27FC236}">
                  <a16:creationId xmlns:a16="http://schemas.microsoft.com/office/drawing/2014/main" id="{AE3CCE9B-B07C-4859-8C42-38AE7770B9F5}"/>
                </a:ext>
              </a:extLst>
            </p:cNvPr>
            <p:cNvSpPr/>
            <p:nvPr userDrawn="1"/>
          </p:nvSpPr>
          <p:spPr>
            <a:xfrm>
              <a:off x="-3062645" y="6064568"/>
              <a:ext cx="2817996" cy="6713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Typ de gewenste voettekst in, in het aangegeven tekstkader. Klik vervolgens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‘Overal toepassen’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om de gegevens op </a:t>
              </a:r>
              <a:b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elke slide toe te passen.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Segoe UI Light" panose="020B0502040204020203" pitchFamily="34" charset="0"/>
              </a:endParaRPr>
            </a:p>
          </p:txBody>
        </p:sp>
        <p:cxnSp>
          <p:nvCxnSpPr>
            <p:cNvPr id="128" name="Rechte verbindingslijn 127">
              <a:extLst>
                <a:ext uri="{FF2B5EF4-FFF2-40B4-BE49-F238E27FC236}">
                  <a16:creationId xmlns:a16="http://schemas.microsoft.com/office/drawing/2014/main" id="{EAEAD615-6085-4EBF-ABA0-F249A3FFB7E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6858000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129" name="Groep 128">
              <a:extLst>
                <a:ext uri="{FF2B5EF4-FFF2-40B4-BE49-F238E27FC236}">
                  <a16:creationId xmlns:a16="http://schemas.microsoft.com/office/drawing/2014/main" id="{D1FD02D6-E26E-440C-B43C-EC5622F0352B}"/>
                </a:ext>
              </a:extLst>
            </p:cNvPr>
            <p:cNvGrpSpPr/>
            <p:nvPr userDrawn="1"/>
          </p:nvGrpSpPr>
          <p:grpSpPr>
            <a:xfrm>
              <a:off x="-886669" y="5102332"/>
              <a:ext cx="681133" cy="750023"/>
              <a:chOff x="-910573" y="4987990"/>
              <a:chExt cx="681133" cy="750023"/>
            </a:xfrm>
          </p:grpSpPr>
          <p:grpSp>
            <p:nvGrpSpPr>
              <p:cNvPr id="130" name="Groep 129">
                <a:extLst>
                  <a:ext uri="{FF2B5EF4-FFF2-40B4-BE49-F238E27FC236}">
                    <a16:creationId xmlns:a16="http://schemas.microsoft.com/office/drawing/2014/main" id="{D8AC2ACB-9B49-4A02-9705-691932CF01DB}"/>
                  </a:ext>
                </a:extLst>
              </p:cNvPr>
              <p:cNvGrpSpPr/>
              <p:nvPr userDrawn="1"/>
            </p:nvGrpSpPr>
            <p:grpSpPr>
              <a:xfrm>
                <a:off x="-713542" y="4987990"/>
                <a:ext cx="287071" cy="379107"/>
                <a:chOff x="-4050578" y="288410"/>
                <a:chExt cx="322125" cy="379107"/>
              </a:xfrm>
            </p:grpSpPr>
            <p:sp>
              <p:nvSpPr>
                <p:cNvPr id="132" name="Rechthoek met één afgeknipte en afgeronde hoek 47">
                  <a:extLst>
                    <a:ext uri="{FF2B5EF4-FFF2-40B4-BE49-F238E27FC236}">
                      <a16:creationId xmlns:a16="http://schemas.microsoft.com/office/drawing/2014/main" id="{3030DE50-536D-4F91-8D7A-6B4A5F1A9B9C}"/>
                    </a:ext>
                  </a:extLst>
                </p:cNvPr>
                <p:cNvSpPr/>
                <p:nvPr userDrawn="1"/>
              </p:nvSpPr>
              <p:spPr>
                <a:xfrm>
                  <a:off x="-4050578" y="288410"/>
                  <a:ext cx="322125" cy="379107"/>
                </a:xfrm>
                <a:prstGeom prst="snipRoundRect">
                  <a:avLst>
                    <a:gd name="adj1" fmla="val 0"/>
                    <a:gd name="adj2" fmla="val 33753"/>
                  </a:avLst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3" name="Rechthoekige driehoek 132">
                  <a:extLst>
                    <a:ext uri="{FF2B5EF4-FFF2-40B4-BE49-F238E27FC236}">
                      <a16:creationId xmlns:a16="http://schemas.microsoft.com/office/drawing/2014/main" id="{29EC3DF6-6B46-45E3-9190-F00DF0FDB06B}"/>
                    </a:ext>
                  </a:extLst>
                </p:cNvPr>
                <p:cNvSpPr/>
                <p:nvPr userDrawn="1"/>
              </p:nvSpPr>
              <p:spPr>
                <a:xfrm>
                  <a:off x="-3833537" y="291656"/>
                  <a:ext cx="103133" cy="93757"/>
                </a:xfrm>
                <a:prstGeom prst="rtTriangle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5" name="Rechthoek 134">
                  <a:extLst>
                    <a:ext uri="{FF2B5EF4-FFF2-40B4-BE49-F238E27FC236}">
                      <a16:creationId xmlns:a16="http://schemas.microsoft.com/office/drawing/2014/main" id="{480BD4F9-4C96-427B-A2F5-A0319175919E}"/>
                    </a:ext>
                  </a:extLst>
                </p:cNvPr>
                <p:cNvSpPr/>
                <p:nvPr userDrawn="1"/>
              </p:nvSpPr>
              <p:spPr>
                <a:xfrm>
                  <a:off x="-4013673" y="314848"/>
                  <a:ext cx="140930" cy="70565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6" name="Rechthoek 135">
                  <a:extLst>
                    <a:ext uri="{FF2B5EF4-FFF2-40B4-BE49-F238E27FC236}">
                      <a16:creationId xmlns:a16="http://schemas.microsoft.com/office/drawing/2014/main" id="{9599FCD2-CDBD-4600-B52B-49A920E33992}"/>
                    </a:ext>
                  </a:extLst>
                </p:cNvPr>
                <p:cNvSpPr/>
                <p:nvPr userDrawn="1"/>
              </p:nvSpPr>
              <p:spPr>
                <a:xfrm>
                  <a:off x="-4020379" y="586428"/>
                  <a:ext cx="261727" cy="61406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R="0" lvl="0" indent="0" algn="ctr" defTabSz="914400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131" name="Rechthoek 130">
                <a:extLst>
                  <a:ext uri="{FF2B5EF4-FFF2-40B4-BE49-F238E27FC236}">
                    <a16:creationId xmlns:a16="http://schemas.microsoft.com/office/drawing/2014/main" id="{75C23386-728B-4B0E-86ED-61EACC00FBE6}"/>
                  </a:ext>
                </a:extLst>
              </p:cNvPr>
              <p:cNvSpPr/>
              <p:nvPr userDrawn="1"/>
            </p:nvSpPr>
            <p:spPr>
              <a:xfrm>
                <a:off x="-910573" y="5352063"/>
                <a:ext cx="681133" cy="385950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9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n-lt"/>
                    <a:ea typeface="+mn-ea"/>
                    <a:cs typeface="Segoe UI Light" panose="020B0502040204020203" pitchFamily="34" charset="0"/>
                  </a:rPr>
                  <a:t>Koptekst en voettekst</a:t>
                </a:r>
              </a:p>
            </p:txBody>
          </p:sp>
        </p:grpSp>
      </p:grpSp>
      <p:sp>
        <p:nvSpPr>
          <p:cNvPr id="149" name="Tijdelijke aanduiding voor datum 3">
            <a:extLst>
              <a:ext uri="{FF2B5EF4-FFF2-40B4-BE49-F238E27FC236}">
                <a16:creationId xmlns:a16="http://schemas.microsoft.com/office/drawing/2014/main" id="{26CD1C20-C5C3-4CC1-8A81-535CAD9341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46381" y="6323238"/>
            <a:ext cx="959637" cy="195814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72000" tIns="36000" rIns="72000" bIns="36000" rtlCol="0" anchor="ctr">
            <a:spAutoFit/>
          </a:bodyPr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76984759-A877-419C-B5EB-62E498815830}" type="datetime4">
              <a:rPr lang="nl-NL" smtClean="0"/>
              <a:t>22 oktober 2019</a:t>
            </a:fld>
            <a:endParaRPr lang="nl-NL" dirty="0"/>
          </a:p>
        </p:txBody>
      </p:sp>
      <p:sp>
        <p:nvSpPr>
          <p:cNvPr id="151" name="Tijdelijke aanduiding voor dianummer 5">
            <a:extLst>
              <a:ext uri="{FF2B5EF4-FFF2-40B4-BE49-F238E27FC236}">
                <a16:creationId xmlns:a16="http://schemas.microsoft.com/office/drawing/2014/main" id="{65281CA2-90DC-425E-804E-AFC6252C22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11819" y="6323238"/>
            <a:ext cx="334561" cy="195814"/>
          </a:xfrm>
          <a:prstGeom prst="rect">
            <a:avLst/>
          </a:prstGeom>
          <a:solidFill>
            <a:schemeClr val="accent1"/>
          </a:solidFill>
        </p:spPr>
        <p:txBody>
          <a:bodyPr vert="horz" wrap="none" lIns="72000" tIns="36000" rIns="72000" bIns="36000" rtlCol="0" anchor="ctr">
            <a:spAutoFit/>
          </a:bodyPr>
          <a:lstStyle>
            <a:lvl1pPr algn="ctr">
              <a:defRPr sz="800" b="1">
                <a:solidFill>
                  <a:schemeClr val="accent2"/>
                </a:solidFill>
              </a:defRPr>
            </a:lvl1pPr>
          </a:lstStyle>
          <a:p>
            <a:fld id="{D7B5DC5B-6873-43DB-ADC7-B15ACCE0DFDB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6968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>
        <p:tmplLst>
          <p:tmpl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25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animBg="1">
        <p:tmplLst>
          <p:tmpl>
            <p:tnLst>
              <p:par>
                <p:cTn presetID="55" presetClass="entr" presetSubtype="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25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7" grpId="0" animBg="1">
        <p:tmplLst>
          <p:tmpl>
            <p:tnLst>
              <p:par>
                <p:cTn presetID="55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7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7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250"/>
                        <p:tgtEl>
                          <p:spTgt spid="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6" grpId="0" animBg="1">
        <p:tmplLst>
          <p:tmpl>
            <p:tnLst>
              <p:par>
                <p:cTn presetID="55" presetClass="entr" presetSubtype="0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9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9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250"/>
                        <p:tgtEl>
                          <p:spTgt spid="9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5" grpId="0" animBg="1">
        <p:tmplLst>
          <p:tmpl>
            <p:tnLst>
              <p:par>
                <p:cTn presetID="55" presetClass="entr" presetSubtype="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11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11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250"/>
                        <p:tgtEl>
                          <p:spTgt spid="1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4" grpId="0" animBg="1">
        <p:tmplLst>
          <p:tmpl>
            <p:tnLst>
              <p:par>
                <p:cTn presetID="55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1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1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250"/>
                        <p:tgtEl>
                          <p:spTgt spid="1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3" grpId="0" animBg="1">
        <p:tmplLst>
          <p:tmpl>
            <p:tnLst>
              <p:par>
                <p:cTn presetID="55" presetClass="entr" presetSubtype="0" fill="hold" nodeType="withEffect">
                  <p:stCondLst>
                    <p:cond delay="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15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15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250"/>
                        <p:tgtEl>
                          <p:spTgt spid="1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2" grpId="0" animBg="1">
        <p:tmplLst>
          <p:tmpl>
            <p:tnLst>
              <p:par>
                <p:cTn presetID="55" presetClass="entr" presetSubtype="0" fill="hold" nodeType="withEffect">
                  <p:stCondLst>
                    <p:cond delay="7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250" fill="hold"/>
                        <p:tgtEl>
                          <p:spTgt spid="17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17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250"/>
                        <p:tgtEl>
                          <p:spTgt spid="17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nu dia (High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Afbeelding 56">
            <a:extLst>
              <a:ext uri="{FF2B5EF4-FFF2-40B4-BE49-F238E27FC236}">
                <a16:creationId xmlns:a16="http://schemas.microsoft.com/office/drawing/2014/main" id="{7D0973CD-25BB-4668-9843-E3D30ACFAA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84"/>
            <a:ext cx="12191998" cy="6857232"/>
          </a:xfrm>
          <a:prstGeom prst="rect">
            <a:avLst/>
          </a:prstGeom>
        </p:spPr>
      </p:pic>
      <p:sp>
        <p:nvSpPr>
          <p:cNvPr id="41" name="Rechthoek 40">
            <a:extLst>
              <a:ext uri="{FF2B5EF4-FFF2-40B4-BE49-F238E27FC236}">
                <a16:creationId xmlns:a16="http://schemas.microsoft.com/office/drawing/2014/main" id="{35918F8A-AEEF-4298-A501-164449D3D6ED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endParaRPr lang="nl-NL" sz="1600" dirty="0" err="1"/>
          </a:p>
        </p:txBody>
      </p:sp>
      <p:sp>
        <p:nvSpPr>
          <p:cNvPr id="49" name="Rechthoek 48">
            <a:extLst>
              <a:ext uri="{FF2B5EF4-FFF2-40B4-BE49-F238E27FC236}">
                <a16:creationId xmlns:a16="http://schemas.microsoft.com/office/drawing/2014/main" id="{51E87907-2890-4377-8EF5-1D52C4C8D26B}"/>
              </a:ext>
            </a:extLst>
          </p:cNvPr>
          <p:cNvSpPr/>
          <p:nvPr userDrawn="1"/>
        </p:nvSpPr>
        <p:spPr>
          <a:xfrm>
            <a:off x="8551104" y="3207160"/>
            <a:ext cx="3640896" cy="3640896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46000">
                <a:schemeClr val="bg1">
                  <a:alpha val="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endParaRPr lang="nl-NL" sz="1600" dirty="0" err="1"/>
          </a:p>
        </p:txBody>
      </p:sp>
      <p:grpSp>
        <p:nvGrpSpPr>
          <p:cNvPr id="54" name="Group 4">
            <a:extLst>
              <a:ext uri="{FF2B5EF4-FFF2-40B4-BE49-F238E27FC236}">
                <a16:creationId xmlns:a16="http://schemas.microsoft.com/office/drawing/2014/main" id="{16B23DC4-E5BD-4A4F-ABF2-6000AB3A0E9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9977756" y="6064215"/>
            <a:ext cx="1833244" cy="463541"/>
            <a:chOff x="1650" y="1606"/>
            <a:chExt cx="4382" cy="1108"/>
          </a:xfrm>
          <a:solidFill>
            <a:schemeClr val="accent1"/>
          </a:solidFill>
        </p:grpSpPr>
        <p:sp>
          <p:nvSpPr>
            <p:cNvPr id="55" name="Freeform 5">
              <a:extLst>
                <a:ext uri="{FF2B5EF4-FFF2-40B4-BE49-F238E27FC236}">
                  <a16:creationId xmlns:a16="http://schemas.microsoft.com/office/drawing/2014/main" id="{ECDEF789-6D6F-4D57-BAA8-A888FC97C2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0" y="2213"/>
              <a:ext cx="375" cy="488"/>
            </a:xfrm>
            <a:custGeom>
              <a:avLst/>
              <a:gdLst>
                <a:gd name="T0" fmla="*/ 0 w 375"/>
                <a:gd name="T1" fmla="*/ 0 h 488"/>
                <a:gd name="T2" fmla="*/ 369 w 375"/>
                <a:gd name="T3" fmla="*/ 0 h 488"/>
                <a:gd name="T4" fmla="*/ 369 w 375"/>
                <a:gd name="T5" fmla="*/ 99 h 488"/>
                <a:gd name="T6" fmla="*/ 142 w 375"/>
                <a:gd name="T7" fmla="*/ 99 h 488"/>
                <a:gd name="T8" fmla="*/ 142 w 375"/>
                <a:gd name="T9" fmla="*/ 189 h 488"/>
                <a:gd name="T10" fmla="*/ 354 w 375"/>
                <a:gd name="T11" fmla="*/ 189 h 488"/>
                <a:gd name="T12" fmla="*/ 354 w 375"/>
                <a:gd name="T13" fmla="*/ 290 h 488"/>
                <a:gd name="T14" fmla="*/ 142 w 375"/>
                <a:gd name="T15" fmla="*/ 290 h 488"/>
                <a:gd name="T16" fmla="*/ 142 w 375"/>
                <a:gd name="T17" fmla="*/ 387 h 488"/>
                <a:gd name="T18" fmla="*/ 375 w 375"/>
                <a:gd name="T19" fmla="*/ 387 h 488"/>
                <a:gd name="T20" fmla="*/ 375 w 375"/>
                <a:gd name="T21" fmla="*/ 488 h 488"/>
                <a:gd name="T22" fmla="*/ 0 w 375"/>
                <a:gd name="T23" fmla="*/ 488 h 488"/>
                <a:gd name="T24" fmla="*/ 0 w 375"/>
                <a:gd name="T25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5" h="488">
                  <a:moveTo>
                    <a:pt x="0" y="0"/>
                  </a:moveTo>
                  <a:lnTo>
                    <a:pt x="369" y="0"/>
                  </a:lnTo>
                  <a:lnTo>
                    <a:pt x="369" y="99"/>
                  </a:lnTo>
                  <a:lnTo>
                    <a:pt x="142" y="99"/>
                  </a:lnTo>
                  <a:lnTo>
                    <a:pt x="142" y="189"/>
                  </a:lnTo>
                  <a:lnTo>
                    <a:pt x="354" y="189"/>
                  </a:lnTo>
                  <a:lnTo>
                    <a:pt x="354" y="290"/>
                  </a:lnTo>
                  <a:lnTo>
                    <a:pt x="142" y="290"/>
                  </a:lnTo>
                  <a:lnTo>
                    <a:pt x="142" y="387"/>
                  </a:lnTo>
                  <a:lnTo>
                    <a:pt x="375" y="387"/>
                  </a:lnTo>
                  <a:lnTo>
                    <a:pt x="375" y="488"/>
                  </a:lnTo>
                  <a:lnTo>
                    <a:pt x="0" y="4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58" name="Freeform 6">
              <a:extLst>
                <a:ext uri="{FF2B5EF4-FFF2-40B4-BE49-F238E27FC236}">
                  <a16:creationId xmlns:a16="http://schemas.microsoft.com/office/drawing/2014/main" id="{D90E2C20-5444-4068-8D88-2541CD7297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17" y="2213"/>
              <a:ext cx="481" cy="488"/>
            </a:xfrm>
            <a:custGeom>
              <a:avLst/>
              <a:gdLst>
                <a:gd name="T0" fmla="*/ 0 w 230"/>
                <a:gd name="T1" fmla="*/ 0 h 232"/>
                <a:gd name="T2" fmla="*/ 104 w 230"/>
                <a:gd name="T3" fmla="*/ 0 h 232"/>
                <a:gd name="T4" fmla="*/ 230 w 230"/>
                <a:gd name="T5" fmla="*/ 114 h 232"/>
                <a:gd name="T6" fmla="*/ 99 w 230"/>
                <a:gd name="T7" fmla="*/ 232 h 232"/>
                <a:gd name="T8" fmla="*/ 0 w 230"/>
                <a:gd name="T9" fmla="*/ 232 h 232"/>
                <a:gd name="T10" fmla="*/ 0 w 230"/>
                <a:gd name="T11" fmla="*/ 0 h 232"/>
                <a:gd name="T12" fmla="*/ 70 w 230"/>
                <a:gd name="T13" fmla="*/ 184 h 232"/>
                <a:gd name="T14" fmla="*/ 92 w 230"/>
                <a:gd name="T15" fmla="*/ 184 h 232"/>
                <a:gd name="T16" fmla="*/ 157 w 230"/>
                <a:gd name="T17" fmla="*/ 116 h 232"/>
                <a:gd name="T18" fmla="*/ 92 w 230"/>
                <a:gd name="T19" fmla="*/ 47 h 232"/>
                <a:gd name="T20" fmla="*/ 70 w 230"/>
                <a:gd name="T21" fmla="*/ 47 h 232"/>
                <a:gd name="T22" fmla="*/ 70 w 230"/>
                <a:gd name="T23" fmla="*/ 184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0" h="232">
                  <a:moveTo>
                    <a:pt x="0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181" y="0"/>
                    <a:pt x="230" y="39"/>
                    <a:pt x="230" y="114"/>
                  </a:cubicBezTo>
                  <a:cubicBezTo>
                    <a:pt x="230" y="194"/>
                    <a:pt x="176" y="232"/>
                    <a:pt x="99" y="232"/>
                  </a:cubicBezTo>
                  <a:cubicBezTo>
                    <a:pt x="0" y="232"/>
                    <a:pt x="0" y="232"/>
                    <a:pt x="0" y="232"/>
                  </a:cubicBezTo>
                  <a:lnTo>
                    <a:pt x="0" y="0"/>
                  </a:lnTo>
                  <a:close/>
                  <a:moveTo>
                    <a:pt x="70" y="184"/>
                  </a:moveTo>
                  <a:cubicBezTo>
                    <a:pt x="92" y="184"/>
                    <a:pt x="92" y="184"/>
                    <a:pt x="92" y="184"/>
                  </a:cubicBezTo>
                  <a:cubicBezTo>
                    <a:pt x="142" y="184"/>
                    <a:pt x="157" y="159"/>
                    <a:pt x="157" y="116"/>
                  </a:cubicBezTo>
                  <a:cubicBezTo>
                    <a:pt x="157" y="77"/>
                    <a:pt x="138" y="47"/>
                    <a:pt x="92" y="47"/>
                  </a:cubicBezTo>
                  <a:cubicBezTo>
                    <a:pt x="70" y="47"/>
                    <a:pt x="70" y="47"/>
                    <a:pt x="70" y="47"/>
                  </a:cubicBezTo>
                  <a:lnTo>
                    <a:pt x="70" y="18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59" name="Freeform 7">
              <a:extLst>
                <a:ext uri="{FF2B5EF4-FFF2-40B4-BE49-F238E27FC236}">
                  <a16:creationId xmlns:a16="http://schemas.microsoft.com/office/drawing/2014/main" id="{F96E004C-9A81-4C4F-BEC1-177328ADE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9" y="2200"/>
              <a:ext cx="427" cy="514"/>
            </a:xfrm>
            <a:custGeom>
              <a:avLst/>
              <a:gdLst>
                <a:gd name="T0" fmla="*/ 61 w 204"/>
                <a:gd name="T1" fmla="*/ 164 h 244"/>
                <a:gd name="T2" fmla="*/ 102 w 204"/>
                <a:gd name="T3" fmla="*/ 197 h 244"/>
                <a:gd name="T4" fmla="*/ 136 w 204"/>
                <a:gd name="T5" fmla="*/ 175 h 244"/>
                <a:gd name="T6" fmla="*/ 102 w 204"/>
                <a:gd name="T7" fmla="*/ 149 h 244"/>
                <a:gd name="T8" fmla="*/ 60 w 204"/>
                <a:gd name="T9" fmla="*/ 135 h 244"/>
                <a:gd name="T10" fmla="*/ 3 w 204"/>
                <a:gd name="T11" fmla="*/ 73 h 244"/>
                <a:gd name="T12" fmla="*/ 109 w 204"/>
                <a:gd name="T13" fmla="*/ 0 h 244"/>
                <a:gd name="T14" fmla="*/ 199 w 204"/>
                <a:gd name="T15" fmla="*/ 52 h 244"/>
                <a:gd name="T16" fmla="*/ 138 w 204"/>
                <a:gd name="T17" fmla="*/ 71 h 244"/>
                <a:gd name="T18" fmla="*/ 104 w 204"/>
                <a:gd name="T19" fmla="*/ 46 h 244"/>
                <a:gd name="T20" fmla="*/ 71 w 204"/>
                <a:gd name="T21" fmla="*/ 66 h 244"/>
                <a:gd name="T22" fmla="*/ 105 w 204"/>
                <a:gd name="T23" fmla="*/ 92 h 244"/>
                <a:gd name="T24" fmla="*/ 151 w 204"/>
                <a:gd name="T25" fmla="*/ 107 h 244"/>
                <a:gd name="T26" fmla="*/ 204 w 204"/>
                <a:gd name="T27" fmla="*/ 167 h 244"/>
                <a:gd name="T28" fmla="*/ 97 w 204"/>
                <a:gd name="T29" fmla="*/ 244 h 244"/>
                <a:gd name="T30" fmla="*/ 0 w 204"/>
                <a:gd name="T31" fmla="*/ 185 h 244"/>
                <a:gd name="T32" fmla="*/ 61 w 204"/>
                <a:gd name="T33" fmla="*/ 164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4" h="244">
                  <a:moveTo>
                    <a:pt x="61" y="164"/>
                  </a:moveTo>
                  <a:cubicBezTo>
                    <a:pt x="61" y="173"/>
                    <a:pt x="70" y="197"/>
                    <a:pt x="102" y="197"/>
                  </a:cubicBezTo>
                  <a:cubicBezTo>
                    <a:pt x="122" y="197"/>
                    <a:pt x="136" y="189"/>
                    <a:pt x="136" y="175"/>
                  </a:cubicBezTo>
                  <a:cubicBezTo>
                    <a:pt x="136" y="162"/>
                    <a:pt x="128" y="157"/>
                    <a:pt x="102" y="149"/>
                  </a:cubicBezTo>
                  <a:cubicBezTo>
                    <a:pt x="60" y="135"/>
                    <a:pt x="60" y="135"/>
                    <a:pt x="60" y="135"/>
                  </a:cubicBezTo>
                  <a:cubicBezTo>
                    <a:pt x="28" y="124"/>
                    <a:pt x="3" y="105"/>
                    <a:pt x="3" y="73"/>
                  </a:cubicBezTo>
                  <a:cubicBezTo>
                    <a:pt x="3" y="24"/>
                    <a:pt x="50" y="0"/>
                    <a:pt x="109" y="0"/>
                  </a:cubicBezTo>
                  <a:cubicBezTo>
                    <a:pt x="182" y="0"/>
                    <a:pt x="194" y="39"/>
                    <a:pt x="199" y="52"/>
                  </a:cubicBezTo>
                  <a:cubicBezTo>
                    <a:pt x="138" y="71"/>
                    <a:pt x="138" y="71"/>
                    <a:pt x="138" y="71"/>
                  </a:cubicBezTo>
                  <a:cubicBezTo>
                    <a:pt x="136" y="63"/>
                    <a:pt x="128" y="46"/>
                    <a:pt x="104" y="46"/>
                  </a:cubicBezTo>
                  <a:cubicBezTo>
                    <a:pt x="81" y="46"/>
                    <a:pt x="71" y="55"/>
                    <a:pt x="71" y="66"/>
                  </a:cubicBezTo>
                  <a:cubicBezTo>
                    <a:pt x="71" y="79"/>
                    <a:pt x="78" y="83"/>
                    <a:pt x="105" y="92"/>
                  </a:cubicBezTo>
                  <a:cubicBezTo>
                    <a:pt x="151" y="107"/>
                    <a:pt x="151" y="107"/>
                    <a:pt x="151" y="107"/>
                  </a:cubicBezTo>
                  <a:cubicBezTo>
                    <a:pt x="185" y="119"/>
                    <a:pt x="204" y="136"/>
                    <a:pt x="204" y="167"/>
                  </a:cubicBezTo>
                  <a:cubicBezTo>
                    <a:pt x="204" y="202"/>
                    <a:pt x="179" y="244"/>
                    <a:pt x="97" y="244"/>
                  </a:cubicBezTo>
                  <a:cubicBezTo>
                    <a:pt x="21" y="244"/>
                    <a:pt x="5" y="200"/>
                    <a:pt x="0" y="185"/>
                  </a:cubicBezTo>
                  <a:lnTo>
                    <a:pt x="61" y="16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0" name="Freeform 8">
              <a:extLst>
                <a:ext uri="{FF2B5EF4-FFF2-40B4-BE49-F238E27FC236}">
                  <a16:creationId xmlns:a16="http://schemas.microsoft.com/office/drawing/2014/main" id="{7682757B-3097-45C5-B5A3-EBAB3BA08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4" y="2213"/>
              <a:ext cx="492" cy="488"/>
            </a:xfrm>
            <a:custGeom>
              <a:avLst/>
              <a:gdLst>
                <a:gd name="T0" fmla="*/ 0 w 235"/>
                <a:gd name="T1" fmla="*/ 0 h 232"/>
                <a:gd name="T2" fmla="*/ 87 w 235"/>
                <a:gd name="T3" fmla="*/ 0 h 232"/>
                <a:gd name="T4" fmla="*/ 149 w 235"/>
                <a:gd name="T5" fmla="*/ 113 h 232"/>
                <a:gd name="T6" fmla="*/ 171 w 235"/>
                <a:gd name="T7" fmla="*/ 163 h 232"/>
                <a:gd name="T8" fmla="*/ 174 w 235"/>
                <a:gd name="T9" fmla="*/ 163 h 232"/>
                <a:gd name="T10" fmla="*/ 171 w 235"/>
                <a:gd name="T11" fmla="*/ 114 h 232"/>
                <a:gd name="T12" fmla="*/ 171 w 235"/>
                <a:gd name="T13" fmla="*/ 0 h 232"/>
                <a:gd name="T14" fmla="*/ 235 w 235"/>
                <a:gd name="T15" fmla="*/ 0 h 232"/>
                <a:gd name="T16" fmla="*/ 235 w 235"/>
                <a:gd name="T17" fmla="*/ 232 h 232"/>
                <a:gd name="T18" fmla="*/ 148 w 235"/>
                <a:gd name="T19" fmla="*/ 232 h 232"/>
                <a:gd name="T20" fmla="*/ 83 w 235"/>
                <a:gd name="T21" fmla="*/ 114 h 232"/>
                <a:gd name="T22" fmla="*/ 65 w 235"/>
                <a:gd name="T23" fmla="*/ 69 h 232"/>
                <a:gd name="T24" fmla="*/ 62 w 235"/>
                <a:gd name="T25" fmla="*/ 69 h 232"/>
                <a:gd name="T26" fmla="*/ 64 w 235"/>
                <a:gd name="T27" fmla="*/ 105 h 232"/>
                <a:gd name="T28" fmla="*/ 64 w 235"/>
                <a:gd name="T29" fmla="*/ 232 h 232"/>
                <a:gd name="T30" fmla="*/ 0 w 235"/>
                <a:gd name="T31" fmla="*/ 232 h 232"/>
                <a:gd name="T32" fmla="*/ 0 w 235"/>
                <a:gd name="T33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5" h="232">
                  <a:moveTo>
                    <a:pt x="0" y="0"/>
                  </a:moveTo>
                  <a:cubicBezTo>
                    <a:pt x="87" y="0"/>
                    <a:pt x="87" y="0"/>
                    <a:pt x="87" y="0"/>
                  </a:cubicBezTo>
                  <a:cubicBezTo>
                    <a:pt x="149" y="113"/>
                    <a:pt x="149" y="113"/>
                    <a:pt x="149" y="113"/>
                  </a:cubicBezTo>
                  <a:cubicBezTo>
                    <a:pt x="156" y="127"/>
                    <a:pt x="165" y="145"/>
                    <a:pt x="171" y="163"/>
                  </a:cubicBezTo>
                  <a:cubicBezTo>
                    <a:pt x="174" y="163"/>
                    <a:pt x="174" y="163"/>
                    <a:pt x="174" y="163"/>
                  </a:cubicBezTo>
                  <a:cubicBezTo>
                    <a:pt x="172" y="152"/>
                    <a:pt x="171" y="135"/>
                    <a:pt x="171" y="114"/>
                  </a:cubicBezTo>
                  <a:cubicBezTo>
                    <a:pt x="171" y="0"/>
                    <a:pt x="171" y="0"/>
                    <a:pt x="171" y="0"/>
                  </a:cubicBezTo>
                  <a:cubicBezTo>
                    <a:pt x="235" y="0"/>
                    <a:pt x="235" y="0"/>
                    <a:pt x="235" y="0"/>
                  </a:cubicBezTo>
                  <a:cubicBezTo>
                    <a:pt x="235" y="232"/>
                    <a:pt x="235" y="232"/>
                    <a:pt x="235" y="232"/>
                  </a:cubicBezTo>
                  <a:cubicBezTo>
                    <a:pt x="148" y="232"/>
                    <a:pt x="148" y="232"/>
                    <a:pt x="148" y="232"/>
                  </a:cubicBezTo>
                  <a:cubicBezTo>
                    <a:pt x="83" y="114"/>
                    <a:pt x="83" y="114"/>
                    <a:pt x="83" y="114"/>
                  </a:cubicBezTo>
                  <a:cubicBezTo>
                    <a:pt x="73" y="97"/>
                    <a:pt x="66" y="77"/>
                    <a:pt x="65" y="69"/>
                  </a:cubicBezTo>
                  <a:cubicBezTo>
                    <a:pt x="62" y="69"/>
                    <a:pt x="62" y="69"/>
                    <a:pt x="62" y="69"/>
                  </a:cubicBezTo>
                  <a:cubicBezTo>
                    <a:pt x="63" y="81"/>
                    <a:pt x="64" y="91"/>
                    <a:pt x="64" y="105"/>
                  </a:cubicBezTo>
                  <a:cubicBezTo>
                    <a:pt x="64" y="232"/>
                    <a:pt x="64" y="232"/>
                    <a:pt x="64" y="232"/>
                  </a:cubicBezTo>
                  <a:cubicBezTo>
                    <a:pt x="0" y="232"/>
                    <a:pt x="0" y="232"/>
                    <a:pt x="0" y="23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1" name="Freeform 9">
              <a:extLst>
                <a:ext uri="{FF2B5EF4-FFF2-40B4-BE49-F238E27FC236}">
                  <a16:creationId xmlns:a16="http://schemas.microsoft.com/office/drawing/2014/main" id="{4B7B42CA-15F0-4E3A-B42C-BB3D7BE43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2" y="1775"/>
              <a:ext cx="1286" cy="471"/>
            </a:xfrm>
            <a:custGeom>
              <a:avLst/>
              <a:gdLst>
                <a:gd name="T0" fmla="*/ 1263 w 1286"/>
                <a:gd name="T1" fmla="*/ 27 h 471"/>
                <a:gd name="T2" fmla="*/ 1181 w 1286"/>
                <a:gd name="T3" fmla="*/ 2 h 471"/>
                <a:gd name="T4" fmla="*/ 639 w 1286"/>
                <a:gd name="T5" fmla="*/ 170 h 471"/>
                <a:gd name="T6" fmla="*/ 76 w 1286"/>
                <a:gd name="T7" fmla="*/ 0 h 471"/>
                <a:gd name="T8" fmla="*/ 0 w 1286"/>
                <a:gd name="T9" fmla="*/ 23 h 471"/>
                <a:gd name="T10" fmla="*/ 563 w 1286"/>
                <a:gd name="T11" fmla="*/ 193 h 471"/>
                <a:gd name="T12" fmla="*/ 21 w 1286"/>
                <a:gd name="T13" fmla="*/ 362 h 471"/>
                <a:gd name="T14" fmla="*/ 21 w 1286"/>
                <a:gd name="T15" fmla="*/ 362 h 471"/>
                <a:gd name="T16" fmla="*/ 21 w 1286"/>
                <a:gd name="T17" fmla="*/ 448 h 471"/>
                <a:gd name="T18" fmla="*/ 101 w 1286"/>
                <a:gd name="T19" fmla="*/ 471 h 471"/>
                <a:gd name="T20" fmla="*/ 101 w 1286"/>
                <a:gd name="T21" fmla="*/ 387 h 471"/>
                <a:gd name="T22" fmla="*/ 101 w 1286"/>
                <a:gd name="T23" fmla="*/ 387 h 471"/>
                <a:gd name="T24" fmla="*/ 647 w 1286"/>
                <a:gd name="T25" fmla="*/ 217 h 471"/>
                <a:gd name="T26" fmla="*/ 1215 w 1286"/>
                <a:gd name="T27" fmla="*/ 389 h 471"/>
                <a:gd name="T28" fmla="*/ 1286 w 1286"/>
                <a:gd name="T29" fmla="*/ 368 h 471"/>
                <a:gd name="T30" fmla="*/ 720 w 1286"/>
                <a:gd name="T31" fmla="*/ 195 h 471"/>
                <a:gd name="T32" fmla="*/ 1263 w 1286"/>
                <a:gd name="T33" fmla="*/ 27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86" h="471">
                  <a:moveTo>
                    <a:pt x="1263" y="27"/>
                  </a:moveTo>
                  <a:lnTo>
                    <a:pt x="1181" y="2"/>
                  </a:lnTo>
                  <a:lnTo>
                    <a:pt x="639" y="170"/>
                  </a:lnTo>
                  <a:lnTo>
                    <a:pt x="76" y="0"/>
                  </a:lnTo>
                  <a:lnTo>
                    <a:pt x="0" y="23"/>
                  </a:lnTo>
                  <a:lnTo>
                    <a:pt x="563" y="193"/>
                  </a:lnTo>
                  <a:lnTo>
                    <a:pt x="21" y="362"/>
                  </a:lnTo>
                  <a:lnTo>
                    <a:pt x="21" y="362"/>
                  </a:lnTo>
                  <a:lnTo>
                    <a:pt x="21" y="448"/>
                  </a:lnTo>
                  <a:lnTo>
                    <a:pt x="101" y="471"/>
                  </a:lnTo>
                  <a:lnTo>
                    <a:pt x="101" y="387"/>
                  </a:lnTo>
                  <a:lnTo>
                    <a:pt x="101" y="387"/>
                  </a:lnTo>
                  <a:lnTo>
                    <a:pt x="647" y="217"/>
                  </a:lnTo>
                  <a:lnTo>
                    <a:pt x="1215" y="389"/>
                  </a:lnTo>
                  <a:lnTo>
                    <a:pt x="1286" y="368"/>
                  </a:lnTo>
                  <a:lnTo>
                    <a:pt x="720" y="195"/>
                  </a:lnTo>
                  <a:lnTo>
                    <a:pt x="1263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66BE59C2-9485-4C38-8616-83DEB8E7C53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2" y="1735"/>
              <a:ext cx="976" cy="170"/>
            </a:xfrm>
            <a:custGeom>
              <a:avLst/>
              <a:gdLst>
                <a:gd name="T0" fmla="*/ 466 w 466"/>
                <a:gd name="T1" fmla="*/ 11 h 81"/>
                <a:gd name="T2" fmla="*/ 433 w 466"/>
                <a:gd name="T3" fmla="*/ 1 h 81"/>
                <a:gd name="T4" fmla="*/ 236 w 466"/>
                <a:gd name="T5" fmla="*/ 62 h 81"/>
                <a:gd name="T6" fmla="*/ 30 w 466"/>
                <a:gd name="T7" fmla="*/ 0 h 81"/>
                <a:gd name="T8" fmla="*/ 0 w 466"/>
                <a:gd name="T9" fmla="*/ 9 h 81"/>
                <a:gd name="T10" fmla="*/ 238 w 466"/>
                <a:gd name="T11" fmla="*/ 81 h 81"/>
                <a:gd name="T12" fmla="*/ 466 w 466"/>
                <a:gd name="T13" fmla="*/ 1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6" h="81">
                  <a:moveTo>
                    <a:pt x="466" y="11"/>
                  </a:moveTo>
                  <a:cubicBezTo>
                    <a:pt x="433" y="1"/>
                    <a:pt x="433" y="1"/>
                    <a:pt x="433" y="1"/>
                  </a:cubicBezTo>
                  <a:cubicBezTo>
                    <a:pt x="236" y="62"/>
                    <a:pt x="236" y="62"/>
                    <a:pt x="236" y="62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62" y="28"/>
                    <a:pt x="227" y="78"/>
                    <a:pt x="238" y="81"/>
                  </a:cubicBezTo>
                  <a:cubicBezTo>
                    <a:pt x="248" y="78"/>
                    <a:pt x="399" y="31"/>
                    <a:pt x="46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3" name="Freeform 11">
              <a:extLst>
                <a:ext uri="{FF2B5EF4-FFF2-40B4-BE49-F238E27FC236}">
                  <a16:creationId xmlns:a16="http://schemas.microsoft.com/office/drawing/2014/main" id="{FF15FE86-F7D8-4F18-8CFC-70F103891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8" y="2032"/>
              <a:ext cx="984" cy="256"/>
            </a:xfrm>
            <a:custGeom>
              <a:avLst/>
              <a:gdLst>
                <a:gd name="T0" fmla="*/ 0 w 470"/>
                <a:gd name="T1" fmla="*/ 71 h 122"/>
                <a:gd name="T2" fmla="*/ 0 w 470"/>
                <a:gd name="T3" fmla="*/ 71 h 122"/>
                <a:gd name="T4" fmla="*/ 0 w 470"/>
                <a:gd name="T5" fmla="*/ 112 h 122"/>
                <a:gd name="T6" fmla="*/ 32 w 470"/>
                <a:gd name="T7" fmla="*/ 122 h 122"/>
                <a:gd name="T8" fmla="*/ 32 w 470"/>
                <a:gd name="T9" fmla="*/ 81 h 122"/>
                <a:gd name="T10" fmla="*/ 232 w 470"/>
                <a:gd name="T11" fmla="*/ 19 h 122"/>
                <a:gd name="T12" fmla="*/ 440 w 470"/>
                <a:gd name="T13" fmla="*/ 82 h 122"/>
                <a:gd name="T14" fmla="*/ 470 w 470"/>
                <a:gd name="T15" fmla="*/ 72 h 122"/>
                <a:gd name="T16" fmla="*/ 230 w 470"/>
                <a:gd name="T17" fmla="*/ 0 h 122"/>
                <a:gd name="T18" fmla="*/ 0 w 470"/>
                <a:gd name="T19" fmla="*/ 7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0" h="122">
                  <a:moveTo>
                    <a:pt x="0" y="71"/>
                  </a:moveTo>
                  <a:cubicBezTo>
                    <a:pt x="0" y="71"/>
                    <a:pt x="0" y="71"/>
                    <a:pt x="0" y="71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32" y="122"/>
                    <a:pt x="32" y="122"/>
                    <a:pt x="32" y="122"/>
                  </a:cubicBezTo>
                  <a:cubicBezTo>
                    <a:pt x="32" y="81"/>
                    <a:pt x="32" y="81"/>
                    <a:pt x="32" y="81"/>
                  </a:cubicBezTo>
                  <a:cubicBezTo>
                    <a:pt x="232" y="19"/>
                    <a:pt x="232" y="19"/>
                    <a:pt x="232" y="19"/>
                  </a:cubicBezTo>
                  <a:cubicBezTo>
                    <a:pt x="440" y="82"/>
                    <a:pt x="440" y="82"/>
                    <a:pt x="440" y="82"/>
                  </a:cubicBezTo>
                  <a:cubicBezTo>
                    <a:pt x="470" y="72"/>
                    <a:pt x="470" y="72"/>
                    <a:pt x="470" y="72"/>
                  </a:cubicBezTo>
                  <a:cubicBezTo>
                    <a:pt x="407" y="53"/>
                    <a:pt x="241" y="3"/>
                    <a:pt x="230" y="0"/>
                  </a:cubicBezTo>
                  <a:cubicBezTo>
                    <a:pt x="219" y="3"/>
                    <a:pt x="61" y="52"/>
                    <a:pt x="0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4" name="Freeform 12">
              <a:extLst>
                <a:ext uri="{FF2B5EF4-FFF2-40B4-BE49-F238E27FC236}">
                  <a16:creationId xmlns:a16="http://schemas.microsoft.com/office/drawing/2014/main" id="{3D3AC19E-54AA-48EB-B618-AC89F22B2E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2" y="1823"/>
              <a:ext cx="563" cy="299"/>
            </a:xfrm>
            <a:custGeom>
              <a:avLst/>
              <a:gdLst>
                <a:gd name="T0" fmla="*/ 261 w 269"/>
                <a:gd name="T1" fmla="*/ 9 h 142"/>
                <a:gd name="T2" fmla="*/ 228 w 269"/>
                <a:gd name="T3" fmla="*/ 0 h 142"/>
                <a:gd name="T4" fmla="*/ 0 w 269"/>
                <a:gd name="T5" fmla="*/ 70 h 142"/>
                <a:gd name="T6" fmla="*/ 239 w 269"/>
                <a:gd name="T7" fmla="*/ 142 h 142"/>
                <a:gd name="T8" fmla="*/ 269 w 269"/>
                <a:gd name="T9" fmla="*/ 133 h 142"/>
                <a:gd name="T10" fmla="*/ 63 w 269"/>
                <a:gd name="T11" fmla="*/ 71 h 142"/>
                <a:gd name="T12" fmla="*/ 261 w 269"/>
                <a:gd name="T13" fmla="*/ 9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9" h="142">
                  <a:moveTo>
                    <a:pt x="261" y="9"/>
                  </a:moveTo>
                  <a:cubicBezTo>
                    <a:pt x="228" y="0"/>
                    <a:pt x="228" y="0"/>
                    <a:pt x="228" y="0"/>
                  </a:cubicBezTo>
                  <a:cubicBezTo>
                    <a:pt x="182" y="14"/>
                    <a:pt x="33" y="60"/>
                    <a:pt x="0" y="70"/>
                  </a:cubicBezTo>
                  <a:cubicBezTo>
                    <a:pt x="35" y="81"/>
                    <a:pt x="199" y="130"/>
                    <a:pt x="239" y="142"/>
                  </a:cubicBezTo>
                  <a:cubicBezTo>
                    <a:pt x="269" y="133"/>
                    <a:pt x="269" y="133"/>
                    <a:pt x="269" y="133"/>
                  </a:cubicBezTo>
                  <a:cubicBezTo>
                    <a:pt x="63" y="71"/>
                    <a:pt x="63" y="71"/>
                    <a:pt x="63" y="71"/>
                  </a:cubicBezTo>
                  <a:lnTo>
                    <a:pt x="261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81" name="Freeform 13">
              <a:extLst>
                <a:ext uri="{FF2B5EF4-FFF2-40B4-BE49-F238E27FC236}">
                  <a16:creationId xmlns:a16="http://schemas.microsoft.com/office/drawing/2014/main" id="{9AA5697C-4128-4B70-BC32-AC78C03EB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4" y="1817"/>
              <a:ext cx="562" cy="387"/>
            </a:xfrm>
            <a:custGeom>
              <a:avLst/>
              <a:gdLst>
                <a:gd name="T0" fmla="*/ 40 w 268"/>
                <a:gd name="T1" fmla="*/ 143 h 184"/>
                <a:gd name="T2" fmla="*/ 268 w 268"/>
                <a:gd name="T3" fmla="*/ 73 h 184"/>
                <a:gd name="T4" fmla="*/ 30 w 268"/>
                <a:gd name="T5" fmla="*/ 0 h 184"/>
                <a:gd name="T6" fmla="*/ 0 w 268"/>
                <a:gd name="T7" fmla="*/ 10 h 184"/>
                <a:gd name="T8" fmla="*/ 205 w 268"/>
                <a:gd name="T9" fmla="*/ 72 h 184"/>
                <a:gd name="T10" fmla="*/ 7 w 268"/>
                <a:gd name="T11" fmla="*/ 133 h 184"/>
                <a:gd name="T12" fmla="*/ 7 w 268"/>
                <a:gd name="T13" fmla="*/ 133 h 184"/>
                <a:gd name="T14" fmla="*/ 7 w 268"/>
                <a:gd name="T15" fmla="*/ 133 h 184"/>
                <a:gd name="T16" fmla="*/ 7 w 268"/>
                <a:gd name="T17" fmla="*/ 174 h 184"/>
                <a:gd name="T18" fmla="*/ 40 w 268"/>
                <a:gd name="T19" fmla="*/ 184 h 184"/>
                <a:gd name="T20" fmla="*/ 40 w 268"/>
                <a:gd name="T21" fmla="*/ 143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8" h="184">
                  <a:moveTo>
                    <a:pt x="40" y="143"/>
                  </a:moveTo>
                  <a:cubicBezTo>
                    <a:pt x="79" y="131"/>
                    <a:pt x="234" y="83"/>
                    <a:pt x="268" y="73"/>
                  </a:cubicBezTo>
                  <a:cubicBezTo>
                    <a:pt x="233" y="62"/>
                    <a:pt x="64" y="11"/>
                    <a:pt x="3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7" y="133"/>
                    <a:pt x="7" y="133"/>
                    <a:pt x="7" y="133"/>
                  </a:cubicBezTo>
                  <a:cubicBezTo>
                    <a:pt x="7" y="133"/>
                    <a:pt x="7" y="133"/>
                    <a:pt x="7" y="133"/>
                  </a:cubicBezTo>
                  <a:cubicBezTo>
                    <a:pt x="7" y="133"/>
                    <a:pt x="7" y="133"/>
                    <a:pt x="7" y="133"/>
                  </a:cubicBezTo>
                  <a:cubicBezTo>
                    <a:pt x="7" y="174"/>
                    <a:pt x="7" y="174"/>
                    <a:pt x="7" y="174"/>
                  </a:cubicBezTo>
                  <a:cubicBezTo>
                    <a:pt x="40" y="184"/>
                    <a:pt x="40" y="184"/>
                    <a:pt x="40" y="184"/>
                  </a:cubicBezTo>
                  <a:cubicBezTo>
                    <a:pt x="40" y="143"/>
                    <a:pt x="40" y="143"/>
                    <a:pt x="40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82" name="Freeform 14">
              <a:extLst>
                <a:ext uri="{FF2B5EF4-FFF2-40B4-BE49-F238E27FC236}">
                  <a16:creationId xmlns:a16="http://schemas.microsoft.com/office/drawing/2014/main" id="{AD200667-1739-43FE-9219-43721EC0B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0" y="1697"/>
              <a:ext cx="714" cy="128"/>
            </a:xfrm>
            <a:custGeom>
              <a:avLst/>
              <a:gdLst>
                <a:gd name="T0" fmla="*/ 341 w 341"/>
                <a:gd name="T1" fmla="*/ 10 h 61"/>
                <a:gd name="T2" fmla="*/ 309 w 341"/>
                <a:gd name="T3" fmla="*/ 0 h 61"/>
                <a:gd name="T4" fmla="*/ 172 w 341"/>
                <a:gd name="T5" fmla="*/ 42 h 61"/>
                <a:gd name="T6" fmla="*/ 30 w 341"/>
                <a:gd name="T7" fmla="*/ 0 h 61"/>
                <a:gd name="T8" fmla="*/ 0 w 341"/>
                <a:gd name="T9" fmla="*/ 9 h 61"/>
                <a:gd name="T10" fmla="*/ 174 w 341"/>
                <a:gd name="T11" fmla="*/ 61 h 61"/>
                <a:gd name="T12" fmla="*/ 341 w 341"/>
                <a:gd name="T13" fmla="*/ 1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1" h="61">
                  <a:moveTo>
                    <a:pt x="341" y="10"/>
                  </a:moveTo>
                  <a:cubicBezTo>
                    <a:pt x="309" y="0"/>
                    <a:pt x="309" y="0"/>
                    <a:pt x="309" y="0"/>
                  </a:cubicBezTo>
                  <a:cubicBezTo>
                    <a:pt x="172" y="42"/>
                    <a:pt x="172" y="42"/>
                    <a:pt x="172" y="42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50" y="24"/>
                    <a:pt x="164" y="58"/>
                    <a:pt x="174" y="61"/>
                  </a:cubicBezTo>
                  <a:cubicBezTo>
                    <a:pt x="184" y="58"/>
                    <a:pt x="288" y="26"/>
                    <a:pt x="34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83" name="Freeform 15">
              <a:extLst>
                <a:ext uri="{FF2B5EF4-FFF2-40B4-BE49-F238E27FC236}">
                  <a16:creationId xmlns:a16="http://schemas.microsoft.com/office/drawing/2014/main" id="{15D0130A-500F-4FBB-8A5F-9D183DBE64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99" y="2112"/>
              <a:ext cx="725" cy="216"/>
            </a:xfrm>
            <a:custGeom>
              <a:avLst/>
              <a:gdLst>
                <a:gd name="T0" fmla="*/ 0 w 346"/>
                <a:gd name="T1" fmla="*/ 52 h 103"/>
                <a:gd name="T2" fmla="*/ 0 w 346"/>
                <a:gd name="T3" fmla="*/ 52 h 103"/>
                <a:gd name="T4" fmla="*/ 0 w 346"/>
                <a:gd name="T5" fmla="*/ 52 h 103"/>
                <a:gd name="T6" fmla="*/ 0 w 346"/>
                <a:gd name="T7" fmla="*/ 93 h 103"/>
                <a:gd name="T8" fmla="*/ 33 w 346"/>
                <a:gd name="T9" fmla="*/ 103 h 103"/>
                <a:gd name="T10" fmla="*/ 33 w 346"/>
                <a:gd name="T11" fmla="*/ 62 h 103"/>
                <a:gd name="T12" fmla="*/ 171 w 346"/>
                <a:gd name="T13" fmla="*/ 19 h 103"/>
                <a:gd name="T14" fmla="*/ 316 w 346"/>
                <a:gd name="T15" fmla="*/ 62 h 103"/>
                <a:gd name="T16" fmla="*/ 346 w 346"/>
                <a:gd name="T17" fmla="*/ 53 h 103"/>
                <a:gd name="T18" fmla="*/ 169 w 346"/>
                <a:gd name="T19" fmla="*/ 0 h 103"/>
                <a:gd name="T20" fmla="*/ 0 w 346"/>
                <a:gd name="T21" fmla="*/ 5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6" h="103"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33" y="103"/>
                    <a:pt x="33" y="103"/>
                    <a:pt x="33" y="103"/>
                  </a:cubicBezTo>
                  <a:cubicBezTo>
                    <a:pt x="33" y="62"/>
                    <a:pt x="33" y="62"/>
                    <a:pt x="33" y="62"/>
                  </a:cubicBezTo>
                  <a:cubicBezTo>
                    <a:pt x="171" y="19"/>
                    <a:pt x="171" y="19"/>
                    <a:pt x="171" y="19"/>
                  </a:cubicBezTo>
                  <a:cubicBezTo>
                    <a:pt x="316" y="62"/>
                    <a:pt x="316" y="62"/>
                    <a:pt x="316" y="62"/>
                  </a:cubicBezTo>
                  <a:cubicBezTo>
                    <a:pt x="346" y="53"/>
                    <a:pt x="346" y="53"/>
                    <a:pt x="346" y="53"/>
                  </a:cubicBezTo>
                  <a:cubicBezTo>
                    <a:pt x="295" y="38"/>
                    <a:pt x="180" y="3"/>
                    <a:pt x="169" y="0"/>
                  </a:cubicBezTo>
                  <a:cubicBezTo>
                    <a:pt x="159" y="3"/>
                    <a:pt x="50" y="37"/>
                    <a:pt x="0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84" name="Freeform 16">
              <a:extLst>
                <a:ext uri="{FF2B5EF4-FFF2-40B4-BE49-F238E27FC236}">
                  <a16:creationId xmlns:a16="http://schemas.microsoft.com/office/drawing/2014/main" id="{5CFB1AB6-4C42-4114-9CC1-1E82DC571D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4" y="1863"/>
              <a:ext cx="429" cy="219"/>
            </a:xfrm>
            <a:custGeom>
              <a:avLst/>
              <a:gdLst>
                <a:gd name="T0" fmla="*/ 200 w 205"/>
                <a:gd name="T1" fmla="*/ 10 h 104"/>
                <a:gd name="T2" fmla="*/ 167 w 205"/>
                <a:gd name="T3" fmla="*/ 0 h 104"/>
                <a:gd name="T4" fmla="*/ 0 w 205"/>
                <a:gd name="T5" fmla="*/ 52 h 104"/>
                <a:gd name="T6" fmla="*/ 175 w 205"/>
                <a:gd name="T7" fmla="*/ 104 h 104"/>
                <a:gd name="T8" fmla="*/ 205 w 205"/>
                <a:gd name="T9" fmla="*/ 95 h 104"/>
                <a:gd name="T10" fmla="*/ 63 w 205"/>
                <a:gd name="T11" fmla="*/ 52 h 104"/>
                <a:gd name="T12" fmla="*/ 200 w 205"/>
                <a:gd name="T13" fmla="*/ 1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5" h="104">
                  <a:moveTo>
                    <a:pt x="200" y="10"/>
                  </a:moveTo>
                  <a:cubicBezTo>
                    <a:pt x="167" y="0"/>
                    <a:pt x="167" y="0"/>
                    <a:pt x="167" y="0"/>
                  </a:cubicBezTo>
                  <a:cubicBezTo>
                    <a:pt x="130" y="11"/>
                    <a:pt x="30" y="42"/>
                    <a:pt x="0" y="52"/>
                  </a:cubicBezTo>
                  <a:cubicBezTo>
                    <a:pt x="32" y="61"/>
                    <a:pt x="144" y="95"/>
                    <a:pt x="175" y="104"/>
                  </a:cubicBezTo>
                  <a:cubicBezTo>
                    <a:pt x="205" y="95"/>
                    <a:pt x="205" y="95"/>
                    <a:pt x="205" y="95"/>
                  </a:cubicBezTo>
                  <a:cubicBezTo>
                    <a:pt x="63" y="52"/>
                    <a:pt x="63" y="52"/>
                    <a:pt x="63" y="52"/>
                  </a:cubicBezTo>
                  <a:lnTo>
                    <a:pt x="20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85" name="Freeform 17">
              <a:extLst>
                <a:ext uri="{FF2B5EF4-FFF2-40B4-BE49-F238E27FC236}">
                  <a16:creationId xmlns:a16="http://schemas.microsoft.com/office/drawing/2014/main" id="{04EA8A76-6226-4C5C-9FAC-168F6B697F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45" y="1857"/>
              <a:ext cx="429" cy="305"/>
            </a:xfrm>
            <a:custGeom>
              <a:avLst/>
              <a:gdLst>
                <a:gd name="T0" fmla="*/ 38 w 205"/>
                <a:gd name="T1" fmla="*/ 105 h 145"/>
                <a:gd name="T2" fmla="*/ 205 w 205"/>
                <a:gd name="T3" fmla="*/ 53 h 145"/>
                <a:gd name="T4" fmla="*/ 30 w 205"/>
                <a:gd name="T5" fmla="*/ 0 h 145"/>
                <a:gd name="T6" fmla="*/ 0 w 205"/>
                <a:gd name="T7" fmla="*/ 9 h 145"/>
                <a:gd name="T8" fmla="*/ 143 w 205"/>
                <a:gd name="T9" fmla="*/ 52 h 145"/>
                <a:gd name="T10" fmla="*/ 6 w 205"/>
                <a:gd name="T11" fmla="*/ 95 h 145"/>
                <a:gd name="T12" fmla="*/ 6 w 205"/>
                <a:gd name="T13" fmla="*/ 95 h 145"/>
                <a:gd name="T14" fmla="*/ 6 w 205"/>
                <a:gd name="T15" fmla="*/ 95 h 145"/>
                <a:gd name="T16" fmla="*/ 6 w 205"/>
                <a:gd name="T17" fmla="*/ 136 h 145"/>
                <a:gd name="T18" fmla="*/ 38 w 205"/>
                <a:gd name="T19" fmla="*/ 145 h 145"/>
                <a:gd name="T20" fmla="*/ 38 w 205"/>
                <a:gd name="T21" fmla="*/ 10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5" h="145">
                  <a:moveTo>
                    <a:pt x="38" y="105"/>
                  </a:moveTo>
                  <a:cubicBezTo>
                    <a:pt x="70" y="95"/>
                    <a:pt x="174" y="63"/>
                    <a:pt x="205" y="53"/>
                  </a:cubicBezTo>
                  <a:cubicBezTo>
                    <a:pt x="173" y="43"/>
                    <a:pt x="59" y="9"/>
                    <a:pt x="3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43" y="52"/>
                    <a:pt x="143" y="52"/>
                    <a:pt x="143" y="52"/>
                  </a:cubicBezTo>
                  <a:cubicBezTo>
                    <a:pt x="6" y="95"/>
                    <a:pt x="6" y="95"/>
                    <a:pt x="6" y="95"/>
                  </a:cubicBezTo>
                  <a:cubicBezTo>
                    <a:pt x="6" y="95"/>
                    <a:pt x="6" y="95"/>
                    <a:pt x="6" y="95"/>
                  </a:cubicBezTo>
                  <a:cubicBezTo>
                    <a:pt x="6" y="95"/>
                    <a:pt x="6" y="95"/>
                    <a:pt x="6" y="95"/>
                  </a:cubicBezTo>
                  <a:cubicBezTo>
                    <a:pt x="6" y="136"/>
                    <a:pt x="6" y="136"/>
                    <a:pt x="6" y="136"/>
                  </a:cubicBezTo>
                  <a:cubicBezTo>
                    <a:pt x="38" y="145"/>
                    <a:pt x="38" y="145"/>
                    <a:pt x="38" y="145"/>
                  </a:cubicBezTo>
                  <a:cubicBezTo>
                    <a:pt x="38" y="105"/>
                    <a:pt x="38" y="105"/>
                    <a:pt x="38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86" name="Freeform 18">
              <a:extLst>
                <a:ext uri="{FF2B5EF4-FFF2-40B4-BE49-F238E27FC236}">
                  <a16:creationId xmlns:a16="http://schemas.microsoft.com/office/drawing/2014/main" id="{DC56B406-7952-4889-9BC4-3086BCDDD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2192"/>
              <a:ext cx="461" cy="177"/>
            </a:xfrm>
            <a:custGeom>
              <a:avLst/>
              <a:gdLst>
                <a:gd name="T0" fmla="*/ 0 w 220"/>
                <a:gd name="T1" fmla="*/ 33 h 84"/>
                <a:gd name="T2" fmla="*/ 0 w 220"/>
                <a:gd name="T3" fmla="*/ 33 h 84"/>
                <a:gd name="T4" fmla="*/ 0 w 220"/>
                <a:gd name="T5" fmla="*/ 33 h 84"/>
                <a:gd name="T6" fmla="*/ 0 w 220"/>
                <a:gd name="T7" fmla="*/ 33 h 84"/>
                <a:gd name="T8" fmla="*/ 0 w 220"/>
                <a:gd name="T9" fmla="*/ 74 h 84"/>
                <a:gd name="T10" fmla="*/ 32 w 220"/>
                <a:gd name="T11" fmla="*/ 84 h 84"/>
                <a:gd name="T12" fmla="*/ 32 w 220"/>
                <a:gd name="T13" fmla="*/ 43 h 84"/>
                <a:gd name="T14" fmla="*/ 32 w 220"/>
                <a:gd name="T15" fmla="*/ 43 h 84"/>
                <a:gd name="T16" fmla="*/ 110 w 220"/>
                <a:gd name="T17" fmla="*/ 19 h 84"/>
                <a:gd name="T18" fmla="*/ 190 w 220"/>
                <a:gd name="T19" fmla="*/ 43 h 84"/>
                <a:gd name="T20" fmla="*/ 220 w 220"/>
                <a:gd name="T21" fmla="*/ 34 h 84"/>
                <a:gd name="T22" fmla="*/ 108 w 220"/>
                <a:gd name="T23" fmla="*/ 0 h 84"/>
                <a:gd name="T24" fmla="*/ 0 w 220"/>
                <a:gd name="T25" fmla="*/ 3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0" h="84">
                  <a:moveTo>
                    <a:pt x="0" y="33"/>
                  </a:moveTo>
                  <a:cubicBezTo>
                    <a:pt x="0" y="33"/>
                    <a:pt x="0" y="33"/>
                    <a:pt x="0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32" y="84"/>
                    <a:pt x="32" y="84"/>
                    <a:pt x="32" y="84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110" y="19"/>
                    <a:pt x="110" y="19"/>
                    <a:pt x="110" y="19"/>
                  </a:cubicBezTo>
                  <a:cubicBezTo>
                    <a:pt x="190" y="43"/>
                    <a:pt x="190" y="43"/>
                    <a:pt x="190" y="43"/>
                  </a:cubicBezTo>
                  <a:cubicBezTo>
                    <a:pt x="220" y="34"/>
                    <a:pt x="220" y="34"/>
                    <a:pt x="220" y="34"/>
                  </a:cubicBezTo>
                  <a:cubicBezTo>
                    <a:pt x="184" y="23"/>
                    <a:pt x="117" y="3"/>
                    <a:pt x="108" y="0"/>
                  </a:cubicBezTo>
                  <a:cubicBezTo>
                    <a:pt x="98" y="3"/>
                    <a:pt x="35" y="22"/>
                    <a:pt x="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87" name="Freeform 19">
              <a:extLst>
                <a:ext uri="{FF2B5EF4-FFF2-40B4-BE49-F238E27FC236}">
                  <a16:creationId xmlns:a16="http://schemas.microsoft.com/office/drawing/2014/main" id="{01401815-33A6-44EA-B0DC-B51C99D0B2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8" y="1657"/>
              <a:ext cx="454" cy="88"/>
            </a:xfrm>
            <a:custGeom>
              <a:avLst/>
              <a:gdLst>
                <a:gd name="T0" fmla="*/ 217 w 217"/>
                <a:gd name="T1" fmla="*/ 9 h 42"/>
                <a:gd name="T2" fmla="*/ 184 w 217"/>
                <a:gd name="T3" fmla="*/ 0 h 42"/>
                <a:gd name="T4" fmla="*/ 109 w 217"/>
                <a:gd name="T5" fmla="*/ 24 h 42"/>
                <a:gd name="T6" fmla="*/ 31 w 217"/>
                <a:gd name="T7" fmla="*/ 0 h 42"/>
                <a:gd name="T8" fmla="*/ 0 w 217"/>
                <a:gd name="T9" fmla="*/ 9 h 42"/>
                <a:gd name="T10" fmla="*/ 111 w 217"/>
                <a:gd name="T11" fmla="*/ 42 h 42"/>
                <a:gd name="T12" fmla="*/ 217 w 217"/>
                <a:gd name="T13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42">
                  <a:moveTo>
                    <a:pt x="217" y="9"/>
                  </a:moveTo>
                  <a:cubicBezTo>
                    <a:pt x="184" y="0"/>
                    <a:pt x="184" y="0"/>
                    <a:pt x="184" y="0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36" y="20"/>
                    <a:pt x="102" y="40"/>
                    <a:pt x="111" y="42"/>
                  </a:cubicBezTo>
                  <a:cubicBezTo>
                    <a:pt x="120" y="40"/>
                    <a:pt x="179" y="21"/>
                    <a:pt x="21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88" name="Freeform 20">
              <a:extLst>
                <a:ext uri="{FF2B5EF4-FFF2-40B4-BE49-F238E27FC236}">
                  <a16:creationId xmlns:a16="http://schemas.microsoft.com/office/drawing/2014/main" id="{3A2C4265-9458-4869-AE6E-E378B72D84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6" y="1903"/>
              <a:ext cx="297" cy="141"/>
            </a:xfrm>
            <a:custGeom>
              <a:avLst/>
              <a:gdLst>
                <a:gd name="T0" fmla="*/ 139 w 142"/>
                <a:gd name="T1" fmla="*/ 10 h 67"/>
                <a:gd name="T2" fmla="*/ 106 w 142"/>
                <a:gd name="T3" fmla="*/ 0 h 67"/>
                <a:gd name="T4" fmla="*/ 0 w 142"/>
                <a:gd name="T5" fmla="*/ 33 h 67"/>
                <a:gd name="T6" fmla="*/ 112 w 142"/>
                <a:gd name="T7" fmla="*/ 67 h 67"/>
                <a:gd name="T8" fmla="*/ 142 w 142"/>
                <a:gd name="T9" fmla="*/ 57 h 67"/>
                <a:gd name="T10" fmla="*/ 63 w 142"/>
                <a:gd name="T11" fmla="*/ 34 h 67"/>
                <a:gd name="T12" fmla="*/ 139 w 142"/>
                <a:gd name="T13" fmla="*/ 1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2" h="67">
                  <a:moveTo>
                    <a:pt x="139" y="10"/>
                  </a:moveTo>
                  <a:cubicBezTo>
                    <a:pt x="106" y="0"/>
                    <a:pt x="106" y="0"/>
                    <a:pt x="106" y="0"/>
                  </a:cubicBezTo>
                  <a:cubicBezTo>
                    <a:pt x="80" y="8"/>
                    <a:pt x="24" y="25"/>
                    <a:pt x="0" y="33"/>
                  </a:cubicBezTo>
                  <a:cubicBezTo>
                    <a:pt x="26" y="41"/>
                    <a:pt x="89" y="60"/>
                    <a:pt x="112" y="67"/>
                  </a:cubicBezTo>
                  <a:cubicBezTo>
                    <a:pt x="142" y="57"/>
                    <a:pt x="142" y="57"/>
                    <a:pt x="142" y="57"/>
                  </a:cubicBezTo>
                  <a:cubicBezTo>
                    <a:pt x="63" y="34"/>
                    <a:pt x="63" y="34"/>
                    <a:pt x="63" y="34"/>
                  </a:cubicBezTo>
                  <a:lnTo>
                    <a:pt x="13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89" name="Freeform 21">
              <a:extLst>
                <a:ext uri="{FF2B5EF4-FFF2-40B4-BE49-F238E27FC236}">
                  <a16:creationId xmlns:a16="http://schemas.microsoft.com/office/drawing/2014/main" id="{6C54DF4B-158A-4A38-912D-2AA8B4DF174D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" y="1897"/>
              <a:ext cx="297" cy="225"/>
            </a:xfrm>
            <a:custGeom>
              <a:avLst/>
              <a:gdLst>
                <a:gd name="T0" fmla="*/ 36 w 142"/>
                <a:gd name="T1" fmla="*/ 66 h 107"/>
                <a:gd name="T2" fmla="*/ 142 w 142"/>
                <a:gd name="T3" fmla="*/ 34 h 107"/>
                <a:gd name="T4" fmla="*/ 30 w 142"/>
                <a:gd name="T5" fmla="*/ 0 h 107"/>
                <a:gd name="T6" fmla="*/ 0 w 142"/>
                <a:gd name="T7" fmla="*/ 9 h 107"/>
                <a:gd name="T8" fmla="*/ 78 w 142"/>
                <a:gd name="T9" fmla="*/ 33 h 107"/>
                <a:gd name="T10" fmla="*/ 3 w 142"/>
                <a:gd name="T11" fmla="*/ 57 h 107"/>
                <a:gd name="T12" fmla="*/ 3 w 142"/>
                <a:gd name="T13" fmla="*/ 57 h 107"/>
                <a:gd name="T14" fmla="*/ 3 w 142"/>
                <a:gd name="T15" fmla="*/ 57 h 107"/>
                <a:gd name="T16" fmla="*/ 3 w 142"/>
                <a:gd name="T17" fmla="*/ 97 h 107"/>
                <a:gd name="T18" fmla="*/ 36 w 142"/>
                <a:gd name="T19" fmla="*/ 107 h 107"/>
                <a:gd name="T20" fmla="*/ 36 w 142"/>
                <a:gd name="T21" fmla="*/ 6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2" h="107">
                  <a:moveTo>
                    <a:pt x="36" y="66"/>
                  </a:moveTo>
                  <a:cubicBezTo>
                    <a:pt x="58" y="59"/>
                    <a:pt x="116" y="42"/>
                    <a:pt x="142" y="34"/>
                  </a:cubicBezTo>
                  <a:cubicBezTo>
                    <a:pt x="114" y="25"/>
                    <a:pt x="50" y="6"/>
                    <a:pt x="3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97"/>
                    <a:pt x="3" y="97"/>
                    <a:pt x="3" y="9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6" y="66"/>
                    <a:pt x="36" y="66"/>
                    <a:pt x="36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90" name="Freeform 22">
              <a:extLst>
                <a:ext uri="{FF2B5EF4-FFF2-40B4-BE49-F238E27FC236}">
                  <a16:creationId xmlns:a16="http://schemas.microsoft.com/office/drawing/2014/main" id="{378E9509-71F7-45E5-80FE-15A3BEC47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5" y="2272"/>
              <a:ext cx="201" cy="147"/>
            </a:xfrm>
            <a:custGeom>
              <a:avLst/>
              <a:gdLst>
                <a:gd name="T0" fmla="*/ 47 w 96"/>
                <a:gd name="T1" fmla="*/ 0 h 70"/>
                <a:gd name="T2" fmla="*/ 0 w 96"/>
                <a:gd name="T3" fmla="*/ 15 h 70"/>
                <a:gd name="T4" fmla="*/ 0 w 96"/>
                <a:gd name="T5" fmla="*/ 15 h 70"/>
                <a:gd name="T6" fmla="*/ 0 w 96"/>
                <a:gd name="T7" fmla="*/ 15 h 70"/>
                <a:gd name="T8" fmla="*/ 0 w 96"/>
                <a:gd name="T9" fmla="*/ 15 h 70"/>
                <a:gd name="T10" fmla="*/ 0 w 96"/>
                <a:gd name="T11" fmla="*/ 15 h 70"/>
                <a:gd name="T12" fmla="*/ 0 w 96"/>
                <a:gd name="T13" fmla="*/ 55 h 70"/>
                <a:gd name="T14" fmla="*/ 48 w 96"/>
                <a:gd name="T15" fmla="*/ 70 h 70"/>
                <a:gd name="T16" fmla="*/ 48 w 96"/>
                <a:gd name="T17" fmla="*/ 29 h 70"/>
                <a:gd name="T18" fmla="*/ 96 w 96"/>
                <a:gd name="T19" fmla="*/ 15 h 70"/>
                <a:gd name="T20" fmla="*/ 47 w 96"/>
                <a:gd name="T21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70">
                  <a:moveTo>
                    <a:pt x="47" y="0"/>
                  </a:moveTo>
                  <a:cubicBezTo>
                    <a:pt x="40" y="2"/>
                    <a:pt x="18" y="9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48" y="70"/>
                    <a:pt x="48" y="70"/>
                    <a:pt x="48" y="70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78" y="9"/>
                    <a:pt x="54" y="2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91" name="Freeform 23">
              <a:extLst>
                <a:ext uri="{FF2B5EF4-FFF2-40B4-BE49-F238E27FC236}">
                  <a16:creationId xmlns:a16="http://schemas.microsoft.com/office/drawing/2014/main" id="{0E753556-CE21-42BB-AA21-4BBF2E459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28" y="1606"/>
              <a:ext cx="190" cy="61"/>
            </a:xfrm>
            <a:custGeom>
              <a:avLst/>
              <a:gdLst>
                <a:gd name="T0" fmla="*/ 91 w 91"/>
                <a:gd name="T1" fmla="*/ 14 h 29"/>
                <a:gd name="T2" fmla="*/ 45 w 91"/>
                <a:gd name="T3" fmla="*/ 0 h 29"/>
                <a:gd name="T4" fmla="*/ 0 w 91"/>
                <a:gd name="T5" fmla="*/ 14 h 29"/>
                <a:gd name="T6" fmla="*/ 47 w 91"/>
                <a:gd name="T7" fmla="*/ 29 h 29"/>
                <a:gd name="T8" fmla="*/ 91 w 91"/>
                <a:gd name="T9" fmla="*/ 1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29">
                  <a:moveTo>
                    <a:pt x="91" y="14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7" y="20"/>
                    <a:pt x="40" y="26"/>
                    <a:pt x="47" y="29"/>
                  </a:cubicBezTo>
                  <a:cubicBezTo>
                    <a:pt x="53" y="27"/>
                    <a:pt x="73" y="20"/>
                    <a:pt x="9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92" name="Freeform 24">
              <a:extLst>
                <a:ext uri="{FF2B5EF4-FFF2-40B4-BE49-F238E27FC236}">
                  <a16:creationId xmlns:a16="http://schemas.microsoft.com/office/drawing/2014/main" id="{D9A23584-3574-4EB5-A1A7-B383A5D9DF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5" y="1943"/>
              <a:ext cx="197" cy="61"/>
            </a:xfrm>
            <a:custGeom>
              <a:avLst/>
              <a:gdLst>
                <a:gd name="T0" fmla="*/ 45 w 94"/>
                <a:gd name="T1" fmla="*/ 0 h 29"/>
                <a:gd name="T2" fmla="*/ 0 w 94"/>
                <a:gd name="T3" fmla="*/ 15 h 29"/>
                <a:gd name="T4" fmla="*/ 49 w 94"/>
                <a:gd name="T5" fmla="*/ 29 h 29"/>
                <a:gd name="T6" fmla="*/ 94 w 94"/>
                <a:gd name="T7" fmla="*/ 15 h 29"/>
                <a:gd name="T8" fmla="*/ 45 w 94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29">
                  <a:moveTo>
                    <a:pt x="45" y="0"/>
                  </a:moveTo>
                  <a:cubicBezTo>
                    <a:pt x="33" y="4"/>
                    <a:pt x="15" y="10"/>
                    <a:pt x="0" y="15"/>
                  </a:cubicBezTo>
                  <a:cubicBezTo>
                    <a:pt x="17" y="19"/>
                    <a:pt x="37" y="26"/>
                    <a:pt x="49" y="29"/>
                  </a:cubicBezTo>
                  <a:cubicBezTo>
                    <a:pt x="94" y="15"/>
                    <a:pt x="94" y="15"/>
                    <a:pt x="94" y="15"/>
                  </a:cubicBez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93" name="Freeform 25">
              <a:extLst>
                <a:ext uri="{FF2B5EF4-FFF2-40B4-BE49-F238E27FC236}">
                  <a16:creationId xmlns:a16="http://schemas.microsoft.com/office/drawing/2014/main" id="{1BBC373E-12F8-4E39-9CF7-88DDBDB0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6" y="1937"/>
              <a:ext cx="197" cy="145"/>
            </a:xfrm>
            <a:custGeom>
              <a:avLst/>
              <a:gdLst>
                <a:gd name="T0" fmla="*/ 49 w 94"/>
                <a:gd name="T1" fmla="*/ 28 h 69"/>
                <a:gd name="T2" fmla="*/ 94 w 94"/>
                <a:gd name="T3" fmla="*/ 14 h 69"/>
                <a:gd name="T4" fmla="*/ 46 w 94"/>
                <a:gd name="T5" fmla="*/ 0 h 69"/>
                <a:gd name="T6" fmla="*/ 0 w 94"/>
                <a:gd name="T7" fmla="*/ 14 h 69"/>
                <a:gd name="T8" fmla="*/ 0 w 94"/>
                <a:gd name="T9" fmla="*/ 54 h 69"/>
                <a:gd name="T10" fmla="*/ 49 w 94"/>
                <a:gd name="T11" fmla="*/ 69 h 69"/>
                <a:gd name="T12" fmla="*/ 49 w 94"/>
                <a:gd name="T13" fmla="*/ 2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69">
                  <a:moveTo>
                    <a:pt x="49" y="28"/>
                  </a:moveTo>
                  <a:cubicBezTo>
                    <a:pt x="60" y="25"/>
                    <a:pt x="79" y="19"/>
                    <a:pt x="94" y="14"/>
                  </a:cubicBezTo>
                  <a:cubicBezTo>
                    <a:pt x="77" y="9"/>
                    <a:pt x="56" y="3"/>
                    <a:pt x="46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49" y="69"/>
                    <a:pt x="49" y="69"/>
                    <a:pt x="49" y="69"/>
                  </a:cubicBezTo>
                  <a:cubicBezTo>
                    <a:pt x="49" y="28"/>
                    <a:pt x="49" y="28"/>
                    <a:pt x="49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DD091338-B78F-4C9D-8081-A0FCD7101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nl-NL" noProof="0" dirty="0"/>
              <a:t>Klik om stijl te bewerken</a:t>
            </a:r>
          </a:p>
        </p:txBody>
      </p:sp>
      <p:sp>
        <p:nvSpPr>
          <p:cNvPr id="48" name="Tijdelijke aanduiding voor tekst 7">
            <a:extLst>
              <a:ext uri="{FF2B5EF4-FFF2-40B4-BE49-F238E27FC236}">
                <a16:creationId xmlns:a16="http://schemas.microsoft.com/office/drawing/2014/main" id="{A5EA8AD4-CCD8-4DF3-AAE7-CA4D899FEFE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1227" y="6324652"/>
            <a:ext cx="1659813" cy="194400"/>
          </a:xfrm>
          <a:solidFill>
            <a:schemeClr val="accent1"/>
          </a:solidFill>
        </p:spPr>
        <p:txBody>
          <a:bodyPr wrap="square" lIns="72000" tIns="36000" rIns="72000" bIns="36000" anchor="ctr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© EDSN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9D5A26-B4B5-47D7-AE48-D5B9A7EF7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BCF4-029A-4805-BF9E-903A4C6EA3B5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E939907-F15D-4115-88E8-76C634F9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t>‹nr.›</a:t>
            </a:fld>
            <a:endParaRPr lang="nl-NL" noProof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C24349EC-F505-4EBC-BF90-1D8C86887469}"/>
              </a:ext>
            </a:extLst>
          </p:cNvPr>
          <p:cNvSpPr/>
          <p:nvPr userDrawn="1"/>
        </p:nvSpPr>
        <p:spPr>
          <a:xfrm>
            <a:off x="0" y="-491319"/>
            <a:ext cx="3411940" cy="30025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l-NL" sz="1400" noProof="0" dirty="0"/>
              <a:t>Menu dia (Highlight)</a:t>
            </a:r>
          </a:p>
        </p:txBody>
      </p:sp>
      <p:sp>
        <p:nvSpPr>
          <p:cNvPr id="32" name="Tijdelijke aanduiding voor tekst 54">
            <a:extLst>
              <a:ext uri="{FF2B5EF4-FFF2-40B4-BE49-F238E27FC236}">
                <a16:creationId xmlns:a16="http://schemas.microsoft.com/office/drawing/2014/main" id="{6614AC89-424B-4128-8ED4-9B6148F6CE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493964" y="1953637"/>
            <a:ext cx="1664960" cy="1664700"/>
          </a:xfrm>
          <a:blipFill dpi="0" rotWithShape="1">
            <a:blip r:embed="rId3" cstate="screen">
              <a:alphaModFix amt="2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lIns="144000" tIns="900000" rIns="144000" bIns="144000" anchor="t" anchorCtr="0"/>
          <a:lstStyle>
            <a:lvl1pPr marL="0" indent="0" algn="ctr">
              <a:buNone/>
              <a:defRPr sz="1600" b="1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l-NL" dirty="0"/>
              <a:t>Hoofdstuk titel</a:t>
            </a:r>
          </a:p>
        </p:txBody>
      </p:sp>
      <p:sp>
        <p:nvSpPr>
          <p:cNvPr id="33" name="Tijdelijke aanduiding voor tekst 54">
            <a:extLst>
              <a:ext uri="{FF2B5EF4-FFF2-40B4-BE49-F238E27FC236}">
                <a16:creationId xmlns:a16="http://schemas.microsoft.com/office/drawing/2014/main" id="{9142C6F4-B9D9-4D70-9D4B-B692B95BF7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37812" y="1953637"/>
            <a:ext cx="1664960" cy="1664700"/>
          </a:xfrm>
          <a:blipFill dpi="0" rotWithShape="1">
            <a:blip r:embed="rId4" cstate="screen">
              <a:alphaModFix amt="2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lIns="144000" tIns="900000" rIns="144000" bIns="144000" anchor="t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Hoofdstuk titel</a:t>
            </a:r>
          </a:p>
        </p:txBody>
      </p:sp>
      <p:sp>
        <p:nvSpPr>
          <p:cNvPr id="34" name="Tijdelijke aanduiding voor tekst 54">
            <a:extLst>
              <a:ext uri="{FF2B5EF4-FFF2-40B4-BE49-F238E27FC236}">
                <a16:creationId xmlns:a16="http://schemas.microsoft.com/office/drawing/2014/main" id="{D2FF6955-A8E9-4145-B37D-F805BD68FA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87040" y="1953637"/>
            <a:ext cx="1664960" cy="1664700"/>
          </a:xfrm>
          <a:blipFill dpi="0" rotWithShape="1">
            <a:blip r:embed="rId5" cstate="screen">
              <a:alphaModFix amt="2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lIns="144000" tIns="900000" rIns="144000" bIns="144000" anchor="t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Hoofdstuk titel </a:t>
            </a:r>
          </a:p>
        </p:txBody>
      </p:sp>
      <p:sp>
        <p:nvSpPr>
          <p:cNvPr id="35" name="Tijdelijke aanduiding voor tekst 54">
            <a:extLst>
              <a:ext uri="{FF2B5EF4-FFF2-40B4-BE49-F238E27FC236}">
                <a16:creationId xmlns:a16="http://schemas.microsoft.com/office/drawing/2014/main" id="{D49316E9-C7DC-4E6C-954A-F63DFFC969C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34960" y="1953637"/>
            <a:ext cx="1664960" cy="1664700"/>
          </a:xfrm>
          <a:blipFill dpi="0" rotWithShape="1">
            <a:blip r:embed="rId6" cstate="screen">
              <a:alphaModFix amt="2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lIns="144000" tIns="900000" rIns="144000" bIns="144000" anchor="t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 Hoofdstuk titel</a:t>
            </a:r>
          </a:p>
        </p:txBody>
      </p:sp>
      <p:sp>
        <p:nvSpPr>
          <p:cNvPr id="36" name="Tijdelijke aanduiding voor tekst 54">
            <a:extLst>
              <a:ext uri="{FF2B5EF4-FFF2-40B4-BE49-F238E27FC236}">
                <a16:creationId xmlns:a16="http://schemas.microsoft.com/office/drawing/2014/main" id="{3014707B-C96B-4FDF-8187-36393CB3571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93964" y="3799384"/>
            <a:ext cx="1664960" cy="1664700"/>
          </a:xfrm>
          <a:blipFill dpi="0" rotWithShape="1">
            <a:blip r:embed="rId7">
              <a:alphaModFix amt="20000"/>
            </a:blip>
            <a:srcRect/>
            <a:stretch>
              <a:fillRect/>
            </a:stretch>
          </a:blipFill>
        </p:spPr>
        <p:txBody>
          <a:bodyPr lIns="144000" tIns="900000" rIns="144000" bIns="144000" anchor="t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Hoofdstuk titel </a:t>
            </a:r>
          </a:p>
        </p:txBody>
      </p:sp>
      <p:sp>
        <p:nvSpPr>
          <p:cNvPr id="37" name="Tijdelijke aanduiding voor tekst 54">
            <a:extLst>
              <a:ext uri="{FF2B5EF4-FFF2-40B4-BE49-F238E27FC236}">
                <a16:creationId xmlns:a16="http://schemas.microsoft.com/office/drawing/2014/main" id="{28FB3039-D396-439F-8B31-3377854575B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37812" y="3799384"/>
            <a:ext cx="1664960" cy="1664700"/>
          </a:xfrm>
          <a:blipFill dpi="0" rotWithShape="1">
            <a:blip r:embed="rId8">
              <a:alphaModFix amt="20000"/>
            </a:blip>
            <a:srcRect/>
            <a:stretch>
              <a:fillRect/>
            </a:stretch>
          </a:blipFill>
        </p:spPr>
        <p:txBody>
          <a:bodyPr lIns="144000" tIns="900000" rIns="144000" bIns="144000" anchor="t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Hoofdstuk titel</a:t>
            </a:r>
          </a:p>
        </p:txBody>
      </p:sp>
      <p:sp>
        <p:nvSpPr>
          <p:cNvPr id="38" name="Tijdelijke aanduiding voor tekst 54">
            <a:extLst>
              <a:ext uri="{FF2B5EF4-FFF2-40B4-BE49-F238E27FC236}">
                <a16:creationId xmlns:a16="http://schemas.microsoft.com/office/drawing/2014/main" id="{E5EAF5A6-0A57-48CB-956F-96472B278BA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87040" y="3799384"/>
            <a:ext cx="1664960" cy="1664700"/>
          </a:xfrm>
          <a:blipFill dpi="0" rotWithShape="1">
            <a:blip r:embed="rId9">
              <a:alphaModFix amt="20000"/>
            </a:blip>
            <a:srcRect/>
            <a:stretch>
              <a:fillRect/>
            </a:stretch>
          </a:blipFill>
        </p:spPr>
        <p:txBody>
          <a:bodyPr lIns="144000" tIns="900000" rIns="144000" bIns="144000" anchor="t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Hoofdstuk titel </a:t>
            </a:r>
          </a:p>
        </p:txBody>
      </p:sp>
      <p:sp>
        <p:nvSpPr>
          <p:cNvPr id="39" name="Tijdelijke aanduiding voor tekst 54">
            <a:extLst>
              <a:ext uri="{FF2B5EF4-FFF2-40B4-BE49-F238E27FC236}">
                <a16:creationId xmlns:a16="http://schemas.microsoft.com/office/drawing/2014/main" id="{70996313-675B-415C-BA0A-9AC5069C07F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34960" y="3799384"/>
            <a:ext cx="1664960" cy="1664700"/>
          </a:xfrm>
          <a:blipFill dpi="0" rotWithShape="1">
            <a:blip r:embed="rId10">
              <a:alphaModFix amt="20000"/>
            </a:blip>
            <a:srcRect/>
            <a:stretch>
              <a:fillRect/>
            </a:stretch>
          </a:blipFill>
        </p:spPr>
        <p:txBody>
          <a:bodyPr lIns="144000" tIns="900000" rIns="144000" bIns="144000" anchor="t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Hoofdstuk titel </a:t>
            </a:r>
          </a:p>
        </p:txBody>
      </p:sp>
      <p:grpSp>
        <p:nvGrpSpPr>
          <p:cNvPr id="65" name="Instructie">
            <a:extLst>
              <a:ext uri="{FF2B5EF4-FFF2-40B4-BE49-F238E27FC236}">
                <a16:creationId xmlns:a16="http://schemas.microsoft.com/office/drawing/2014/main" id="{A064AB4C-A851-42FF-9863-B178B233D99E}"/>
              </a:ext>
            </a:extLst>
          </p:cNvPr>
          <p:cNvGrpSpPr/>
          <p:nvPr userDrawn="1"/>
        </p:nvGrpSpPr>
        <p:grpSpPr>
          <a:xfrm>
            <a:off x="-3428327" y="4919951"/>
            <a:ext cx="3222791" cy="1938049"/>
            <a:chOff x="-3428327" y="4919951"/>
            <a:chExt cx="3222791" cy="1938049"/>
          </a:xfrm>
        </p:grpSpPr>
        <p:sp>
          <p:nvSpPr>
            <p:cNvPr id="66" name="Rechthoek 65">
              <a:extLst>
                <a:ext uri="{FF2B5EF4-FFF2-40B4-BE49-F238E27FC236}">
                  <a16:creationId xmlns:a16="http://schemas.microsoft.com/office/drawing/2014/main" id="{F6C80075-2737-4128-AD36-3034E17DEBEB}"/>
                </a:ext>
              </a:extLst>
            </p:cNvPr>
            <p:cNvSpPr/>
            <p:nvPr userDrawn="1"/>
          </p:nvSpPr>
          <p:spPr>
            <a:xfrm>
              <a:off x="-3419345" y="4919951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Voettekst wijzigen</a:t>
              </a:r>
            </a:p>
          </p:txBody>
        </p:sp>
        <p:cxnSp>
          <p:nvCxnSpPr>
            <p:cNvPr id="67" name="Rechte verbindingslijn 66">
              <a:extLst>
                <a:ext uri="{FF2B5EF4-FFF2-40B4-BE49-F238E27FC236}">
                  <a16:creationId xmlns:a16="http://schemas.microsoft.com/office/drawing/2014/main" id="{66EE7734-A8A0-4FB7-9FC6-E152F0FB603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185969"/>
              <a:ext cx="2444788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04ACADC1-B4C2-4986-8841-7020B93CB192}"/>
                </a:ext>
              </a:extLst>
            </p:cNvPr>
            <p:cNvSpPr/>
            <p:nvPr userDrawn="1"/>
          </p:nvSpPr>
          <p:spPr>
            <a:xfrm>
              <a:off x="-3428327" y="531458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69" name="Rechthoek 68">
              <a:extLst>
                <a:ext uri="{FF2B5EF4-FFF2-40B4-BE49-F238E27FC236}">
                  <a16:creationId xmlns:a16="http://schemas.microsoft.com/office/drawing/2014/main" id="{22D56CD3-1E92-42AD-B9C4-4C969579846A}"/>
                </a:ext>
              </a:extLst>
            </p:cNvPr>
            <p:cNvSpPr/>
            <p:nvPr userDrawn="1"/>
          </p:nvSpPr>
          <p:spPr>
            <a:xfrm>
              <a:off x="-3062645" y="5380646"/>
              <a:ext cx="1946732" cy="36093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‘Invoegen’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‘Kop- en voettekst’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.</a:t>
              </a:r>
            </a:p>
          </p:txBody>
        </p:sp>
        <p:cxnSp>
          <p:nvCxnSpPr>
            <p:cNvPr id="70" name="Rechte verbindingslijn 69">
              <a:extLst>
                <a:ext uri="{FF2B5EF4-FFF2-40B4-BE49-F238E27FC236}">
                  <a16:creationId xmlns:a16="http://schemas.microsoft.com/office/drawing/2014/main" id="{72D072E8-57F0-420D-9F7D-E3C901AD411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887714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71" name="Ovaal 70">
              <a:extLst>
                <a:ext uri="{FF2B5EF4-FFF2-40B4-BE49-F238E27FC236}">
                  <a16:creationId xmlns:a16="http://schemas.microsoft.com/office/drawing/2014/main" id="{718FAC8F-19DF-45DF-92A4-B222C6054ACC}"/>
                </a:ext>
              </a:extLst>
            </p:cNvPr>
            <p:cNvSpPr/>
            <p:nvPr userDrawn="1"/>
          </p:nvSpPr>
          <p:spPr>
            <a:xfrm>
              <a:off x="-3428327" y="599850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72" name="Rechthoek 71">
              <a:extLst>
                <a:ext uri="{FF2B5EF4-FFF2-40B4-BE49-F238E27FC236}">
                  <a16:creationId xmlns:a16="http://schemas.microsoft.com/office/drawing/2014/main" id="{FB526551-862C-466C-AD3D-62D91B05DCBF}"/>
                </a:ext>
              </a:extLst>
            </p:cNvPr>
            <p:cNvSpPr/>
            <p:nvPr userDrawn="1"/>
          </p:nvSpPr>
          <p:spPr>
            <a:xfrm>
              <a:off x="-3062645" y="6064568"/>
              <a:ext cx="2817996" cy="6713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Typ de gewenste voettekst in, in het aangegeven tekstkader. Klik vervolgens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‘Overal toepassen’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om de gegevens op </a:t>
              </a:r>
              <a:b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elke slide toe te passen.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Segoe UI Light" panose="020B0502040204020203" pitchFamily="34" charset="0"/>
              </a:endParaRPr>
            </a:p>
          </p:txBody>
        </p:sp>
        <p:cxnSp>
          <p:nvCxnSpPr>
            <p:cNvPr id="73" name="Rechte verbindingslijn 72">
              <a:extLst>
                <a:ext uri="{FF2B5EF4-FFF2-40B4-BE49-F238E27FC236}">
                  <a16:creationId xmlns:a16="http://schemas.microsoft.com/office/drawing/2014/main" id="{1C979BA5-3437-455B-A724-3CBE1A7AA4E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6858000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74" name="Groep 73">
              <a:extLst>
                <a:ext uri="{FF2B5EF4-FFF2-40B4-BE49-F238E27FC236}">
                  <a16:creationId xmlns:a16="http://schemas.microsoft.com/office/drawing/2014/main" id="{BE4F574E-5779-4877-8145-6C6AFCC7D5D5}"/>
                </a:ext>
              </a:extLst>
            </p:cNvPr>
            <p:cNvGrpSpPr/>
            <p:nvPr userDrawn="1"/>
          </p:nvGrpSpPr>
          <p:grpSpPr>
            <a:xfrm>
              <a:off x="-886669" y="5102332"/>
              <a:ext cx="681133" cy="750023"/>
              <a:chOff x="-910573" y="4987990"/>
              <a:chExt cx="681133" cy="750023"/>
            </a:xfrm>
          </p:grpSpPr>
          <p:grpSp>
            <p:nvGrpSpPr>
              <p:cNvPr id="75" name="Groep 74">
                <a:extLst>
                  <a:ext uri="{FF2B5EF4-FFF2-40B4-BE49-F238E27FC236}">
                    <a16:creationId xmlns:a16="http://schemas.microsoft.com/office/drawing/2014/main" id="{E7DD5A10-C1A7-4E36-BDB7-A914468E0799}"/>
                  </a:ext>
                </a:extLst>
              </p:cNvPr>
              <p:cNvGrpSpPr/>
              <p:nvPr userDrawn="1"/>
            </p:nvGrpSpPr>
            <p:grpSpPr>
              <a:xfrm>
                <a:off x="-713542" y="4987990"/>
                <a:ext cx="287071" cy="379107"/>
                <a:chOff x="-4050578" y="288410"/>
                <a:chExt cx="322125" cy="379107"/>
              </a:xfrm>
            </p:grpSpPr>
            <p:sp>
              <p:nvSpPr>
                <p:cNvPr id="77" name="Rechthoek met één afgeknipte en afgeronde hoek 47">
                  <a:extLst>
                    <a:ext uri="{FF2B5EF4-FFF2-40B4-BE49-F238E27FC236}">
                      <a16:creationId xmlns:a16="http://schemas.microsoft.com/office/drawing/2014/main" id="{E0C827CE-8A29-4C3C-9C72-E11934E1EC97}"/>
                    </a:ext>
                  </a:extLst>
                </p:cNvPr>
                <p:cNvSpPr/>
                <p:nvPr userDrawn="1"/>
              </p:nvSpPr>
              <p:spPr>
                <a:xfrm>
                  <a:off x="-4050578" y="288410"/>
                  <a:ext cx="322125" cy="379107"/>
                </a:xfrm>
                <a:prstGeom prst="snipRoundRect">
                  <a:avLst>
                    <a:gd name="adj1" fmla="val 0"/>
                    <a:gd name="adj2" fmla="val 33753"/>
                  </a:avLst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8" name="Rechthoekige driehoek 77">
                  <a:extLst>
                    <a:ext uri="{FF2B5EF4-FFF2-40B4-BE49-F238E27FC236}">
                      <a16:creationId xmlns:a16="http://schemas.microsoft.com/office/drawing/2014/main" id="{396F099D-3584-4182-961E-BE19B9BBA871}"/>
                    </a:ext>
                  </a:extLst>
                </p:cNvPr>
                <p:cNvSpPr/>
                <p:nvPr userDrawn="1"/>
              </p:nvSpPr>
              <p:spPr>
                <a:xfrm>
                  <a:off x="-3833537" y="291656"/>
                  <a:ext cx="103133" cy="93757"/>
                </a:xfrm>
                <a:prstGeom prst="rtTriangle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3E0AC566-3D3A-4B21-B782-03341B0CBC99}"/>
                    </a:ext>
                  </a:extLst>
                </p:cNvPr>
                <p:cNvSpPr/>
                <p:nvPr userDrawn="1"/>
              </p:nvSpPr>
              <p:spPr>
                <a:xfrm>
                  <a:off x="-4013673" y="314848"/>
                  <a:ext cx="140930" cy="70565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70ED32E7-7A59-4A42-9953-E4BFE355548B}"/>
                    </a:ext>
                  </a:extLst>
                </p:cNvPr>
                <p:cNvSpPr/>
                <p:nvPr userDrawn="1"/>
              </p:nvSpPr>
              <p:spPr>
                <a:xfrm>
                  <a:off x="-4020379" y="586428"/>
                  <a:ext cx="261727" cy="61406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R="0" lvl="0" indent="0" algn="ctr" defTabSz="914400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76" name="Rechthoek 75">
                <a:extLst>
                  <a:ext uri="{FF2B5EF4-FFF2-40B4-BE49-F238E27FC236}">
                    <a16:creationId xmlns:a16="http://schemas.microsoft.com/office/drawing/2014/main" id="{06F753BB-5ABF-416E-BE79-C38649747888}"/>
                  </a:ext>
                </a:extLst>
              </p:cNvPr>
              <p:cNvSpPr/>
              <p:nvPr userDrawn="1"/>
            </p:nvSpPr>
            <p:spPr>
              <a:xfrm>
                <a:off x="-910573" y="5352063"/>
                <a:ext cx="681133" cy="385950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9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n-lt"/>
                    <a:ea typeface="+mn-ea"/>
                    <a:cs typeface="Segoe UI Light" panose="020B0502040204020203" pitchFamily="34" charset="0"/>
                  </a:rPr>
                  <a:t>Koptekst en voettekst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47753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00">
        <p:fade/>
      </p:transition>
    </mc:Choice>
    <mc:Fallback xmlns="">
      <p:transition spd="med" advClick="0" advTm="1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091338-B78F-4C9D-8081-A0FCD7101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noProof="0" dirty="0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3B184817-515D-4870-8CED-0DECE6FF2FC8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noProof="0"/>
              <a:t>Bullet</a:t>
            </a:r>
          </a:p>
          <a:p>
            <a:pPr lvl="1"/>
            <a:r>
              <a:rPr lang="nl-NL" noProof="0"/>
              <a:t>Sub-bullet #1</a:t>
            </a:r>
          </a:p>
          <a:p>
            <a:pPr lvl="2"/>
            <a:r>
              <a:rPr lang="nl-NL" noProof="0"/>
              <a:t>Sub-bullet #2</a:t>
            </a:r>
          </a:p>
          <a:p>
            <a:pPr lvl="3"/>
            <a:r>
              <a:rPr lang="nl-NL" noProof="0"/>
              <a:t>Leestekst</a:t>
            </a:r>
          </a:p>
          <a:p>
            <a:pPr lvl="4"/>
            <a:r>
              <a:rPr lang="nl-NL" noProof="0"/>
              <a:t>Kopje</a:t>
            </a:r>
          </a:p>
          <a:p>
            <a:pPr lvl="5"/>
            <a:r>
              <a:rPr lang="nl-NL" noProof="0"/>
              <a:t>Bullet</a:t>
            </a:r>
          </a:p>
          <a:p>
            <a:pPr lvl="6"/>
            <a:r>
              <a:rPr lang="nl-NL" noProof="0"/>
              <a:t>Sub-bullet #1</a:t>
            </a:r>
          </a:p>
          <a:p>
            <a:pPr lvl="7"/>
            <a:r>
              <a:rPr lang="nl-NL" noProof="0"/>
              <a:t>Sub-bullet #2</a:t>
            </a:r>
          </a:p>
          <a:p>
            <a:pPr lvl="8"/>
            <a:r>
              <a:rPr lang="nl-NL" noProof="0"/>
              <a:t>Leestekst</a:t>
            </a:r>
          </a:p>
        </p:txBody>
      </p:sp>
      <p:sp>
        <p:nvSpPr>
          <p:cNvPr id="106" name="Tijdelijke aanduiding voor tekst 7">
            <a:extLst>
              <a:ext uri="{FF2B5EF4-FFF2-40B4-BE49-F238E27FC236}">
                <a16:creationId xmlns:a16="http://schemas.microsoft.com/office/drawing/2014/main" id="{D13103E8-2DA9-4A75-B03D-4EDB013AC1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1227" y="6324652"/>
            <a:ext cx="1659813" cy="194400"/>
          </a:xfrm>
          <a:solidFill>
            <a:schemeClr val="accent1"/>
          </a:solidFill>
        </p:spPr>
        <p:txBody>
          <a:bodyPr wrap="square" lIns="72000" tIns="36000" rIns="72000" bIns="36000" anchor="ctr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© EDSN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9D5A26-B4B5-47D7-AE48-D5B9A7EF7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885E5-C46E-4E51-B0D6-047374EB2674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E939907-F15D-4115-88E8-76C634F9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t>‹nr.›</a:t>
            </a:fld>
            <a:endParaRPr lang="nl-NL" noProof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C24349EC-F505-4EBC-BF90-1D8C86887469}"/>
              </a:ext>
            </a:extLst>
          </p:cNvPr>
          <p:cNvSpPr/>
          <p:nvPr userDrawn="1"/>
        </p:nvSpPr>
        <p:spPr>
          <a:xfrm>
            <a:off x="0" y="-491319"/>
            <a:ext cx="3411940" cy="30025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l-NL" sz="1400" noProof="0" dirty="0"/>
              <a:t>Tekst 100%</a:t>
            </a:r>
          </a:p>
        </p:txBody>
      </p:sp>
      <p:sp>
        <p:nvSpPr>
          <p:cNvPr id="18" name="Tijdelijke aanduiding voor tekst 18">
            <a:extLst>
              <a:ext uri="{FF2B5EF4-FFF2-40B4-BE49-F238E27FC236}">
                <a16:creationId xmlns:a16="http://schemas.microsoft.com/office/drawing/2014/main" id="{7C5B3D94-7A57-4D05-BA47-07CD0532D9A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47700" y="978195"/>
            <a:ext cx="9712325" cy="264821"/>
          </a:xfrm>
        </p:spPr>
        <p:txBody>
          <a:bodyPr/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nl-NL" dirty="0"/>
              <a:t>Subtitel</a:t>
            </a:r>
          </a:p>
        </p:txBody>
      </p:sp>
      <p:grpSp>
        <p:nvGrpSpPr>
          <p:cNvPr id="20" name="Instructie">
            <a:extLst>
              <a:ext uri="{FF2B5EF4-FFF2-40B4-BE49-F238E27FC236}">
                <a16:creationId xmlns:a16="http://schemas.microsoft.com/office/drawing/2014/main" id="{9155ED55-EA2F-421C-9F96-0482E67AEE29}"/>
              </a:ext>
            </a:extLst>
          </p:cNvPr>
          <p:cNvGrpSpPr/>
          <p:nvPr userDrawn="1"/>
        </p:nvGrpSpPr>
        <p:grpSpPr>
          <a:xfrm>
            <a:off x="-3437547" y="1434"/>
            <a:ext cx="3201327" cy="4495586"/>
            <a:chOff x="-3437547" y="1434"/>
            <a:chExt cx="3201327" cy="4495586"/>
          </a:xfrm>
        </p:grpSpPr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6940D75D-2629-4775-9A27-2E4762F2F15B}"/>
                </a:ext>
              </a:extLst>
            </p:cNvPr>
            <p:cNvSpPr/>
            <p:nvPr userDrawn="1"/>
          </p:nvSpPr>
          <p:spPr>
            <a:xfrm>
              <a:off x="-3419345" y="1434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</a:t>
              </a:r>
              <a:r>
                <a:rPr kumimoji="0" lang="nl-NL" sz="1400" b="1" i="0" u="none" strike="noStrike" kern="0" cap="all" spc="0" normalizeH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 NIVEAUS kiezen</a:t>
              </a:r>
              <a:endParaRPr kumimoji="0" lang="nl-NL" sz="1400" b="1" i="0" u="none" strike="noStrike" kern="0" cap="all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j-lt"/>
                <a:cs typeface="Segoe UI Light" panose="020B0502040204020203" pitchFamily="34" charset="0"/>
              </a:endParaRP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57A5BC90-F5B3-4654-92C6-0914CAC7FC56}"/>
                </a:ext>
              </a:extLst>
            </p:cNvPr>
            <p:cNvSpPr/>
            <p:nvPr userDrawn="1"/>
          </p:nvSpPr>
          <p:spPr>
            <a:xfrm>
              <a:off x="-3425006" y="171914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23" name="Rechte verbindingslijn 22">
              <a:extLst>
                <a:ext uri="{FF2B5EF4-FFF2-40B4-BE49-F238E27FC236}">
                  <a16:creationId xmlns:a16="http://schemas.microsoft.com/office/drawing/2014/main" id="{6C5F0020-1974-4D4B-A066-E31274C6C08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243069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438F9128-C663-4673-9168-B4F97A6A635C}"/>
                </a:ext>
              </a:extLst>
            </p:cNvPr>
            <p:cNvGrpSpPr/>
            <p:nvPr userDrawn="1"/>
          </p:nvGrpSpPr>
          <p:grpSpPr>
            <a:xfrm>
              <a:off x="-3437547" y="349413"/>
              <a:ext cx="2933825" cy="558875"/>
              <a:chOff x="-3419346" y="368233"/>
              <a:chExt cx="3904920" cy="743862"/>
            </a:xfrm>
          </p:grpSpPr>
          <p:sp>
            <p:nvSpPr>
              <p:cNvPr id="41" name="Rechthoek 40">
                <a:extLst>
                  <a:ext uri="{FF2B5EF4-FFF2-40B4-BE49-F238E27FC236}">
                    <a16:creationId xmlns:a16="http://schemas.microsoft.com/office/drawing/2014/main" id="{3B17E95A-4F55-4DF2-98C2-49437E9783B1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42" name="Rechte verbindingslijn 41">
                <a:extLst>
                  <a:ext uri="{FF2B5EF4-FFF2-40B4-BE49-F238E27FC236}">
                    <a16:creationId xmlns:a16="http://schemas.microsoft.com/office/drawing/2014/main" id="{969B8F2D-A552-471D-A9EE-7CCDAD9BA65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Rechte verbindingslijn 42">
                <a:extLst>
                  <a:ext uri="{FF2B5EF4-FFF2-40B4-BE49-F238E27FC236}">
                    <a16:creationId xmlns:a16="http://schemas.microsoft.com/office/drawing/2014/main" id="{E635039D-842A-417A-92DD-835D177F57F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Rechthoek 43">
                <a:extLst>
                  <a:ext uri="{FF2B5EF4-FFF2-40B4-BE49-F238E27FC236}">
                    <a16:creationId xmlns:a16="http://schemas.microsoft.com/office/drawing/2014/main" id="{984368AC-233A-4076-AA93-15F91AA56596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5" name="Groep 44">
                <a:extLst>
                  <a:ext uri="{FF2B5EF4-FFF2-40B4-BE49-F238E27FC236}">
                    <a16:creationId xmlns:a16="http://schemas.microsoft.com/office/drawing/2014/main" id="{6A33C630-37FA-43BE-AD2A-DCAD15D2C66F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84" name="Groep 83">
                  <a:extLst>
                    <a:ext uri="{FF2B5EF4-FFF2-40B4-BE49-F238E27FC236}">
                      <a16:creationId xmlns:a16="http://schemas.microsoft.com/office/drawing/2014/main" id="{67D54E50-3732-4FD8-8674-4FCE8D0173E4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88" name="Rechte verbindingslijn 87">
                    <a:extLst>
                      <a:ext uri="{FF2B5EF4-FFF2-40B4-BE49-F238E27FC236}">
                        <a16:creationId xmlns:a16="http://schemas.microsoft.com/office/drawing/2014/main" id="{3EAF73BC-5BAB-4FB2-A810-A5F887EE697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89" name="Rechte verbindingslijn 88">
                    <a:extLst>
                      <a:ext uri="{FF2B5EF4-FFF2-40B4-BE49-F238E27FC236}">
                        <a16:creationId xmlns:a16="http://schemas.microsoft.com/office/drawing/2014/main" id="{DABB810F-201E-4772-A3DA-F7655A6786A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0" name="Rechte verbindingslijn 89">
                    <a:extLst>
                      <a:ext uri="{FF2B5EF4-FFF2-40B4-BE49-F238E27FC236}">
                        <a16:creationId xmlns:a16="http://schemas.microsoft.com/office/drawing/2014/main" id="{A4CAAF32-5B95-4AF3-B681-E7084819E0C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1" name="Rechte verbindingslijn 90">
                    <a:extLst>
                      <a:ext uri="{FF2B5EF4-FFF2-40B4-BE49-F238E27FC236}">
                        <a16:creationId xmlns:a16="http://schemas.microsoft.com/office/drawing/2014/main" id="{38B97FB6-6DF2-454E-9ADF-8F4F3B83566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2" name="Rechte verbindingslijn 91">
                    <a:extLst>
                      <a:ext uri="{FF2B5EF4-FFF2-40B4-BE49-F238E27FC236}">
                        <a16:creationId xmlns:a16="http://schemas.microsoft.com/office/drawing/2014/main" id="{116BB708-790A-4DA1-AE7B-B35C30B96EE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85" name="Groep 84">
                  <a:extLst>
                    <a:ext uri="{FF2B5EF4-FFF2-40B4-BE49-F238E27FC236}">
                      <a16:creationId xmlns:a16="http://schemas.microsoft.com/office/drawing/2014/main" id="{0ED4DBF5-FF02-4BF2-BA81-146725BA5CC5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86" name="Rechthoek 85">
                    <a:extLst>
                      <a:ext uri="{FF2B5EF4-FFF2-40B4-BE49-F238E27FC236}">
                        <a16:creationId xmlns:a16="http://schemas.microsoft.com/office/drawing/2014/main" id="{0B0AD22B-9C3C-46CC-A401-FD59AED7900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7" name="Pijl: punthaak 86">
                    <a:extLst>
                      <a:ext uri="{FF2B5EF4-FFF2-40B4-BE49-F238E27FC236}">
                        <a16:creationId xmlns:a16="http://schemas.microsoft.com/office/drawing/2014/main" id="{2FADFA2C-2428-47E1-8CBA-F1D36F2EBA2B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46" name="Groep 45">
                <a:extLst>
                  <a:ext uri="{FF2B5EF4-FFF2-40B4-BE49-F238E27FC236}">
                    <a16:creationId xmlns:a16="http://schemas.microsoft.com/office/drawing/2014/main" id="{64DE059F-D222-4258-936F-E92C292F42D7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48FD1D67-FD3E-498A-9A89-4A8625BCB05B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79" name="Rechte verbindingslijn 78">
                    <a:extLst>
                      <a:ext uri="{FF2B5EF4-FFF2-40B4-BE49-F238E27FC236}">
                        <a16:creationId xmlns:a16="http://schemas.microsoft.com/office/drawing/2014/main" id="{CCD14506-E733-4E6A-8537-463D2AA2DA2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80" name="Rechte verbindingslijn 79">
                    <a:extLst>
                      <a:ext uri="{FF2B5EF4-FFF2-40B4-BE49-F238E27FC236}">
                        <a16:creationId xmlns:a16="http://schemas.microsoft.com/office/drawing/2014/main" id="{D157E773-2EAE-44C7-A8B2-B3F91ADE3E7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81" name="Rechte verbindingslijn 80">
                    <a:extLst>
                      <a:ext uri="{FF2B5EF4-FFF2-40B4-BE49-F238E27FC236}">
                        <a16:creationId xmlns:a16="http://schemas.microsoft.com/office/drawing/2014/main" id="{12F9A4BD-A9D2-47C9-9E08-E52576C5235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82" name="Rechte verbindingslijn 81">
                    <a:extLst>
                      <a:ext uri="{FF2B5EF4-FFF2-40B4-BE49-F238E27FC236}">
                        <a16:creationId xmlns:a16="http://schemas.microsoft.com/office/drawing/2014/main" id="{8455B15A-0EDE-40C0-A3C2-6C46A999816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83" name="Rechte verbindingslijn 82">
                    <a:extLst>
                      <a:ext uri="{FF2B5EF4-FFF2-40B4-BE49-F238E27FC236}">
                        <a16:creationId xmlns:a16="http://schemas.microsoft.com/office/drawing/2014/main" id="{7E8AE7F2-0ACE-4089-A53D-77740B0230C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C199B318-CBA5-44B3-9227-86F91E5985D4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77" name="Rechthoek 76">
                    <a:extLst>
                      <a:ext uri="{FF2B5EF4-FFF2-40B4-BE49-F238E27FC236}">
                        <a16:creationId xmlns:a16="http://schemas.microsoft.com/office/drawing/2014/main" id="{6B57056F-A7AF-464D-997D-42608020376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8" name="Pijl: punthaak 77">
                    <a:extLst>
                      <a:ext uri="{FF2B5EF4-FFF2-40B4-BE49-F238E27FC236}">
                        <a16:creationId xmlns:a16="http://schemas.microsoft.com/office/drawing/2014/main" id="{50B0F5BA-5963-447F-950F-63A2D94BDBDB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47" name="Rechte verbindingslijn 46">
                <a:extLst>
                  <a:ext uri="{FF2B5EF4-FFF2-40B4-BE49-F238E27FC236}">
                    <a16:creationId xmlns:a16="http://schemas.microsoft.com/office/drawing/2014/main" id="{AB5F75D9-9DE0-44D2-9552-3FD02064AD1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8" name="Rechte verbindingslijn 47">
                <a:extLst>
                  <a:ext uri="{FF2B5EF4-FFF2-40B4-BE49-F238E27FC236}">
                    <a16:creationId xmlns:a16="http://schemas.microsoft.com/office/drawing/2014/main" id="{4B6DC56C-F2DA-4B53-B774-C928C7C0938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2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3B2FAB8D-7749-4989-A983-A7ABA1A74720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64" name="Rechthoek 63">
                  <a:extLst>
                    <a:ext uri="{FF2B5EF4-FFF2-40B4-BE49-F238E27FC236}">
                      <a16:creationId xmlns:a16="http://schemas.microsoft.com/office/drawing/2014/main" id="{F505E9CF-52B5-49E2-9FB5-745126C9FB77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65" name="Groep 64">
                  <a:extLst>
                    <a:ext uri="{FF2B5EF4-FFF2-40B4-BE49-F238E27FC236}">
                      <a16:creationId xmlns:a16="http://schemas.microsoft.com/office/drawing/2014/main" id="{6259530A-7CE7-4404-8ACD-AD1F4ED5C0EC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66" name="Groep 65">
                    <a:extLst>
                      <a:ext uri="{FF2B5EF4-FFF2-40B4-BE49-F238E27FC236}">
                        <a16:creationId xmlns:a16="http://schemas.microsoft.com/office/drawing/2014/main" id="{012F0878-94DB-4262-A591-DB4DCB956D1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802FD9F6-A1E0-421D-940B-4D3A3A0BF1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1" name="Rechte verbindingslijn 70">
                      <a:extLst>
                        <a:ext uri="{FF2B5EF4-FFF2-40B4-BE49-F238E27FC236}">
                          <a16:creationId xmlns:a16="http://schemas.microsoft.com/office/drawing/2014/main" id="{0323DBFB-0B16-4F06-B46A-27D3904D348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2" name="Rechte verbindingslijn 71">
                      <a:extLst>
                        <a:ext uri="{FF2B5EF4-FFF2-40B4-BE49-F238E27FC236}">
                          <a16:creationId xmlns:a16="http://schemas.microsoft.com/office/drawing/2014/main" id="{929A4748-5342-486A-814C-DC5FEEF32FB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60918B2C-F8A6-480F-ADF0-7D698DB276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D291E108-A7FC-4902-9D19-5B3E4A93A5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67" name="Groep 66">
                    <a:extLst>
                      <a:ext uri="{FF2B5EF4-FFF2-40B4-BE49-F238E27FC236}">
                        <a16:creationId xmlns:a16="http://schemas.microsoft.com/office/drawing/2014/main" id="{E945D741-4D2B-4613-B125-94C85363156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68" name="Rechthoek 67">
                      <a:extLst>
                        <a:ext uri="{FF2B5EF4-FFF2-40B4-BE49-F238E27FC236}">
                          <a16:creationId xmlns:a16="http://schemas.microsoft.com/office/drawing/2014/main" id="{30B9D60A-35FF-477E-BD92-7E7CE3605CA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69" name="Pijl: punthaak 68">
                      <a:extLst>
                        <a:ext uri="{FF2B5EF4-FFF2-40B4-BE49-F238E27FC236}">
                          <a16:creationId xmlns:a16="http://schemas.microsoft.com/office/drawing/2014/main" id="{91C7C038-9687-4A09-A276-7FC8A05AF85A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50" name="Groep 49">
                <a:extLst>
                  <a:ext uri="{FF2B5EF4-FFF2-40B4-BE49-F238E27FC236}">
                    <a16:creationId xmlns:a16="http://schemas.microsoft.com/office/drawing/2014/main" id="{F5F3CDA3-2F69-45E6-8660-EE344420F8AC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4DC1C8D5-88E8-4A5B-8818-F1391BD9D252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9CC21E94-32CE-4202-81DF-326C4AF3BBE3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55" name="Groep 54">
                    <a:extLst>
                      <a:ext uri="{FF2B5EF4-FFF2-40B4-BE49-F238E27FC236}">
                        <a16:creationId xmlns:a16="http://schemas.microsoft.com/office/drawing/2014/main" id="{2F33A86F-3C57-4716-B7BF-3C9450072DF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6ED1A4F9-E171-46C7-B13F-BE1030EE7D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AF3AE1C5-7AE5-46A1-ADDE-8734ADC077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9B8FADCB-E9BB-4C2B-9974-0275F0C46C1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ACB68AA5-09C8-46C2-88B9-BE462989BB9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FC2143D0-A4B8-4433-9BFF-8D643432B0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56" name="Groep 55">
                    <a:extLst>
                      <a:ext uri="{FF2B5EF4-FFF2-40B4-BE49-F238E27FC236}">
                        <a16:creationId xmlns:a16="http://schemas.microsoft.com/office/drawing/2014/main" id="{D746B821-6A6C-4AE5-87D8-5B28AA3B3E11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57" name="Rechthoek 56">
                      <a:extLst>
                        <a:ext uri="{FF2B5EF4-FFF2-40B4-BE49-F238E27FC236}">
                          <a16:creationId xmlns:a16="http://schemas.microsoft.com/office/drawing/2014/main" id="{8ADB46FA-2EB1-4F2D-800B-3423758AA9F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58" name="Pijl: punthaak 57">
                      <a:extLst>
                        <a:ext uri="{FF2B5EF4-FFF2-40B4-BE49-F238E27FC236}">
                          <a16:creationId xmlns:a16="http://schemas.microsoft.com/office/drawing/2014/main" id="{2AA477F1-72C9-4F6B-A34E-42D003509E3F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95E1762F-C045-4C6B-A41C-A91E3CC9F47E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2435631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52" name="Rechthoek 51">
                <a:extLst>
                  <a:ext uri="{FF2B5EF4-FFF2-40B4-BE49-F238E27FC236}">
                    <a16:creationId xmlns:a16="http://schemas.microsoft.com/office/drawing/2014/main" id="{D40BCFBB-8E70-4A0C-9F19-E4CEA07BA111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2213551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25" name="Rechte verbindingslijn 24">
              <a:extLst>
                <a:ext uri="{FF2B5EF4-FFF2-40B4-BE49-F238E27FC236}">
                  <a16:creationId xmlns:a16="http://schemas.microsoft.com/office/drawing/2014/main" id="{5565681C-FE52-4596-A8D1-17F838F8687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1020931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0CA1E40E-9B1E-4CB1-B120-9B0A73AC0ABA}"/>
                </a:ext>
              </a:extLst>
            </p:cNvPr>
            <p:cNvSpPr/>
            <p:nvPr userDrawn="1"/>
          </p:nvSpPr>
          <p:spPr>
            <a:xfrm>
              <a:off x="-3059324" y="1719143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1450" marR="0" lvl="0" indent="-17145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nl-NL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Bullet</a:t>
              </a:r>
              <a:endParaRPr kumimoji="0" lang="nl-NL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7" name="Ovaal 26">
              <a:extLst>
                <a:ext uri="{FF2B5EF4-FFF2-40B4-BE49-F238E27FC236}">
                  <a16:creationId xmlns:a16="http://schemas.microsoft.com/office/drawing/2014/main" id="{39C79F04-A4DF-4F52-AB9D-67E5C1415AB1}"/>
                </a:ext>
              </a:extLst>
            </p:cNvPr>
            <p:cNvSpPr/>
            <p:nvPr userDrawn="1"/>
          </p:nvSpPr>
          <p:spPr>
            <a:xfrm>
              <a:off x="-3425006" y="2091065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BAEF0A17-45B6-4F6F-96C0-612BF7DC77BC}"/>
                </a:ext>
              </a:extLst>
            </p:cNvPr>
            <p:cNvSpPr/>
            <p:nvPr userDrawn="1"/>
          </p:nvSpPr>
          <p:spPr>
            <a:xfrm>
              <a:off x="-3059324" y="2091064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0975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3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nl-NL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Sub-</a:t>
              </a:r>
              <a:r>
                <a:rPr kumimoji="0" lang="nl-NL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bullet</a:t>
              </a:r>
              <a:r>
                <a:rPr kumimoji="0" lang="nl-NL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#1</a:t>
              </a:r>
            </a:p>
          </p:txBody>
        </p:sp>
        <p:sp>
          <p:nvSpPr>
            <p:cNvPr id="29" name="Ovaal 28">
              <a:extLst>
                <a:ext uri="{FF2B5EF4-FFF2-40B4-BE49-F238E27FC236}">
                  <a16:creationId xmlns:a16="http://schemas.microsoft.com/office/drawing/2014/main" id="{DBC1367A-BE9F-4F05-9843-67397D0B802F}"/>
                </a:ext>
              </a:extLst>
            </p:cNvPr>
            <p:cNvSpPr/>
            <p:nvPr userDrawn="1"/>
          </p:nvSpPr>
          <p:spPr>
            <a:xfrm>
              <a:off x="-3425006" y="2465241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257354E0-903A-49D4-933B-FE1642048605}"/>
                </a:ext>
              </a:extLst>
            </p:cNvPr>
            <p:cNvSpPr/>
            <p:nvPr userDrawn="1"/>
          </p:nvSpPr>
          <p:spPr>
            <a:xfrm>
              <a:off x="-3059324" y="2465240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542925" marR="0" lvl="0" indent="-180975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2"/>
                </a:buClr>
                <a:buSzTx/>
                <a:buFont typeface="Open Sans" panose="020B0606030504020204" pitchFamily="34" charset="0"/>
                <a:buChar char="-"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Sub-</a:t>
              </a:r>
              <a:r>
                <a:rPr kumimoji="0" lang="nl-NL" sz="11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bullet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#2</a:t>
              </a:r>
            </a:p>
          </p:txBody>
        </p:sp>
        <p:sp>
          <p:nvSpPr>
            <p:cNvPr id="31" name="Ovaal 30">
              <a:extLst>
                <a:ext uri="{FF2B5EF4-FFF2-40B4-BE49-F238E27FC236}">
                  <a16:creationId xmlns:a16="http://schemas.microsoft.com/office/drawing/2014/main" id="{C908EDFC-1F44-4697-BEE6-C1F383E139FE}"/>
                </a:ext>
              </a:extLst>
            </p:cNvPr>
            <p:cNvSpPr/>
            <p:nvPr userDrawn="1"/>
          </p:nvSpPr>
          <p:spPr>
            <a:xfrm>
              <a:off x="-3425006" y="2837886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32" name="Rechthoek 31">
              <a:extLst>
                <a:ext uri="{FF2B5EF4-FFF2-40B4-BE49-F238E27FC236}">
                  <a16:creationId xmlns:a16="http://schemas.microsoft.com/office/drawing/2014/main" id="{CE733BCA-A840-4F80-AAD0-2D0F64FC1A81}"/>
                </a:ext>
              </a:extLst>
            </p:cNvPr>
            <p:cNvSpPr/>
            <p:nvPr userDrawn="1"/>
          </p:nvSpPr>
          <p:spPr>
            <a:xfrm>
              <a:off x="-3059324" y="2837885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Leestekst</a:t>
              </a:r>
            </a:p>
          </p:txBody>
        </p:sp>
        <p:sp>
          <p:nvSpPr>
            <p:cNvPr id="33" name="Ovaal 32">
              <a:extLst>
                <a:ext uri="{FF2B5EF4-FFF2-40B4-BE49-F238E27FC236}">
                  <a16:creationId xmlns:a16="http://schemas.microsoft.com/office/drawing/2014/main" id="{8E8BBF97-29AA-43A4-894D-1AC01263AA5C}"/>
                </a:ext>
              </a:extLst>
            </p:cNvPr>
            <p:cNvSpPr/>
            <p:nvPr userDrawn="1"/>
          </p:nvSpPr>
          <p:spPr>
            <a:xfrm>
              <a:off x="-3425006" y="322149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34" name="Rechthoek 33">
              <a:extLst>
                <a:ext uri="{FF2B5EF4-FFF2-40B4-BE49-F238E27FC236}">
                  <a16:creationId xmlns:a16="http://schemas.microsoft.com/office/drawing/2014/main" id="{920C0518-EF9A-4884-BB9F-3F1E56A968B0}"/>
                </a:ext>
              </a:extLst>
            </p:cNvPr>
            <p:cNvSpPr/>
            <p:nvPr userDrawn="1"/>
          </p:nvSpPr>
          <p:spPr>
            <a:xfrm>
              <a:off x="-3059324" y="3221491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accent3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Kopje</a:t>
              </a:r>
            </a:p>
          </p:txBody>
        </p:sp>
        <p:cxnSp>
          <p:nvCxnSpPr>
            <p:cNvPr id="35" name="Rechte verbindingslijn 34">
              <a:extLst>
                <a:ext uri="{FF2B5EF4-FFF2-40B4-BE49-F238E27FC236}">
                  <a16:creationId xmlns:a16="http://schemas.microsoft.com/office/drawing/2014/main" id="{7F6DEFF0-3BDD-462F-BECA-D5A415EEBBD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3585498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36" name="Meer informatie">
              <a:extLst>
                <a:ext uri="{FF2B5EF4-FFF2-40B4-BE49-F238E27FC236}">
                  <a16:creationId xmlns:a16="http://schemas.microsoft.com/office/drawing/2014/main" id="{F8575D78-F169-4F95-8FCB-DC7976D4AA12}"/>
                </a:ext>
              </a:extLst>
            </p:cNvPr>
            <p:cNvGrpSpPr/>
            <p:nvPr userDrawn="1"/>
          </p:nvGrpSpPr>
          <p:grpSpPr>
            <a:xfrm>
              <a:off x="-3421298" y="3713747"/>
              <a:ext cx="3178515" cy="783273"/>
              <a:chOff x="-3741486" y="3359148"/>
              <a:chExt cx="3178515" cy="783273"/>
            </a:xfrm>
          </p:grpSpPr>
          <p:sp>
            <p:nvSpPr>
              <p:cNvPr id="38" name="Freeform 101">
                <a:extLst>
                  <a:ext uri="{FF2B5EF4-FFF2-40B4-BE49-F238E27FC236}">
                    <a16:creationId xmlns:a16="http://schemas.microsoft.com/office/drawing/2014/main" id="{992D6BC2-54CE-4A49-BD8A-62992D60481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3741486" y="3359148"/>
                <a:ext cx="255753" cy="255753"/>
              </a:xfrm>
              <a:custGeom>
                <a:avLst/>
                <a:gdLst>
                  <a:gd name="T0" fmla="*/ 0 w 292"/>
                  <a:gd name="T1" fmla="*/ 146 h 292"/>
                  <a:gd name="T2" fmla="*/ 4 w 292"/>
                  <a:gd name="T3" fmla="*/ 113 h 292"/>
                  <a:gd name="T4" fmla="*/ 14 w 292"/>
                  <a:gd name="T5" fmla="*/ 82 h 292"/>
                  <a:gd name="T6" fmla="*/ 31 w 292"/>
                  <a:gd name="T7" fmla="*/ 55 h 292"/>
                  <a:gd name="T8" fmla="*/ 53 w 292"/>
                  <a:gd name="T9" fmla="*/ 32 h 292"/>
                  <a:gd name="T10" fmla="*/ 81 w 292"/>
                  <a:gd name="T11" fmla="*/ 15 h 292"/>
                  <a:gd name="T12" fmla="*/ 112 w 292"/>
                  <a:gd name="T13" fmla="*/ 4 h 292"/>
                  <a:gd name="T14" fmla="*/ 145 w 292"/>
                  <a:gd name="T15" fmla="*/ 0 h 292"/>
                  <a:gd name="T16" fmla="*/ 179 w 292"/>
                  <a:gd name="T17" fmla="*/ 4 h 292"/>
                  <a:gd name="T18" fmla="*/ 209 w 292"/>
                  <a:gd name="T19" fmla="*/ 15 h 292"/>
                  <a:gd name="T20" fmla="*/ 237 w 292"/>
                  <a:gd name="T21" fmla="*/ 32 h 292"/>
                  <a:gd name="T22" fmla="*/ 259 w 292"/>
                  <a:gd name="T23" fmla="*/ 55 h 292"/>
                  <a:gd name="T24" fmla="*/ 276 w 292"/>
                  <a:gd name="T25" fmla="*/ 82 h 292"/>
                  <a:gd name="T26" fmla="*/ 288 w 292"/>
                  <a:gd name="T27" fmla="*/ 113 h 292"/>
                  <a:gd name="T28" fmla="*/ 292 w 292"/>
                  <a:gd name="T29" fmla="*/ 146 h 292"/>
                  <a:gd name="T30" fmla="*/ 288 w 292"/>
                  <a:gd name="T31" fmla="*/ 180 h 292"/>
                  <a:gd name="T32" fmla="*/ 276 w 292"/>
                  <a:gd name="T33" fmla="*/ 210 h 292"/>
                  <a:gd name="T34" fmla="*/ 259 w 292"/>
                  <a:gd name="T35" fmla="*/ 237 h 292"/>
                  <a:gd name="T36" fmla="*/ 237 w 292"/>
                  <a:gd name="T37" fmla="*/ 260 h 292"/>
                  <a:gd name="T38" fmla="*/ 209 w 292"/>
                  <a:gd name="T39" fmla="*/ 278 h 292"/>
                  <a:gd name="T40" fmla="*/ 179 w 292"/>
                  <a:gd name="T41" fmla="*/ 288 h 292"/>
                  <a:gd name="T42" fmla="*/ 145 w 292"/>
                  <a:gd name="T43" fmla="*/ 292 h 292"/>
                  <a:gd name="T44" fmla="*/ 112 w 292"/>
                  <a:gd name="T45" fmla="*/ 288 h 292"/>
                  <a:gd name="T46" fmla="*/ 81 w 292"/>
                  <a:gd name="T47" fmla="*/ 278 h 292"/>
                  <a:gd name="T48" fmla="*/ 53 w 292"/>
                  <a:gd name="T49" fmla="*/ 260 h 292"/>
                  <a:gd name="T50" fmla="*/ 31 w 292"/>
                  <a:gd name="T51" fmla="*/ 237 h 292"/>
                  <a:gd name="T52" fmla="*/ 14 w 292"/>
                  <a:gd name="T53" fmla="*/ 210 h 292"/>
                  <a:gd name="T54" fmla="*/ 4 w 292"/>
                  <a:gd name="T55" fmla="*/ 180 h 292"/>
                  <a:gd name="T56" fmla="*/ 0 w 292"/>
                  <a:gd name="T57" fmla="*/ 146 h 292"/>
                  <a:gd name="T58" fmla="*/ 102 w 292"/>
                  <a:gd name="T59" fmla="*/ 121 h 292"/>
                  <a:gd name="T60" fmla="*/ 102 w 292"/>
                  <a:gd name="T61" fmla="*/ 142 h 292"/>
                  <a:gd name="T62" fmla="*/ 120 w 292"/>
                  <a:gd name="T63" fmla="*/ 142 h 292"/>
                  <a:gd name="T64" fmla="*/ 120 w 292"/>
                  <a:gd name="T65" fmla="*/ 223 h 292"/>
                  <a:gd name="T66" fmla="*/ 102 w 292"/>
                  <a:gd name="T67" fmla="*/ 223 h 292"/>
                  <a:gd name="T68" fmla="*/ 102 w 292"/>
                  <a:gd name="T69" fmla="*/ 244 h 292"/>
                  <a:gd name="T70" fmla="*/ 188 w 292"/>
                  <a:gd name="T71" fmla="*/ 244 h 292"/>
                  <a:gd name="T72" fmla="*/ 188 w 292"/>
                  <a:gd name="T73" fmla="*/ 223 h 292"/>
                  <a:gd name="T74" fmla="*/ 170 w 292"/>
                  <a:gd name="T75" fmla="*/ 223 h 292"/>
                  <a:gd name="T76" fmla="*/ 170 w 292"/>
                  <a:gd name="T77" fmla="*/ 142 h 292"/>
                  <a:gd name="T78" fmla="*/ 188 w 292"/>
                  <a:gd name="T79" fmla="*/ 142 h 292"/>
                  <a:gd name="T80" fmla="*/ 188 w 292"/>
                  <a:gd name="T81" fmla="*/ 121 h 292"/>
                  <a:gd name="T82" fmla="*/ 102 w 292"/>
                  <a:gd name="T83" fmla="*/ 121 h 292"/>
                  <a:gd name="T84" fmla="*/ 115 w 292"/>
                  <a:gd name="T85" fmla="*/ 79 h 292"/>
                  <a:gd name="T86" fmla="*/ 117 w 292"/>
                  <a:gd name="T87" fmla="*/ 92 h 292"/>
                  <a:gd name="T88" fmla="*/ 124 w 292"/>
                  <a:gd name="T89" fmla="*/ 101 h 292"/>
                  <a:gd name="T90" fmla="*/ 133 w 292"/>
                  <a:gd name="T91" fmla="*/ 108 h 292"/>
                  <a:gd name="T92" fmla="*/ 145 w 292"/>
                  <a:gd name="T93" fmla="*/ 110 h 292"/>
                  <a:gd name="T94" fmla="*/ 157 w 292"/>
                  <a:gd name="T95" fmla="*/ 108 h 292"/>
                  <a:gd name="T96" fmla="*/ 167 w 292"/>
                  <a:gd name="T97" fmla="*/ 101 h 292"/>
                  <a:gd name="T98" fmla="*/ 174 w 292"/>
                  <a:gd name="T99" fmla="*/ 92 h 292"/>
                  <a:gd name="T100" fmla="*/ 176 w 292"/>
                  <a:gd name="T101" fmla="*/ 79 h 292"/>
                  <a:gd name="T102" fmla="*/ 174 w 292"/>
                  <a:gd name="T103" fmla="*/ 67 h 292"/>
                  <a:gd name="T104" fmla="*/ 167 w 292"/>
                  <a:gd name="T105" fmla="*/ 58 h 292"/>
                  <a:gd name="T106" fmla="*/ 157 w 292"/>
                  <a:gd name="T107" fmla="*/ 51 h 292"/>
                  <a:gd name="T108" fmla="*/ 145 w 292"/>
                  <a:gd name="T109" fmla="*/ 49 h 292"/>
                  <a:gd name="T110" fmla="*/ 133 w 292"/>
                  <a:gd name="T111" fmla="*/ 51 h 292"/>
                  <a:gd name="T112" fmla="*/ 124 w 292"/>
                  <a:gd name="T113" fmla="*/ 58 h 292"/>
                  <a:gd name="T114" fmla="*/ 117 w 292"/>
                  <a:gd name="T115" fmla="*/ 67 h 292"/>
                  <a:gd name="T116" fmla="*/ 115 w 292"/>
                  <a:gd name="T117" fmla="*/ 79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92" h="292">
                    <a:moveTo>
                      <a:pt x="0" y="146"/>
                    </a:moveTo>
                    <a:lnTo>
                      <a:pt x="4" y="113"/>
                    </a:lnTo>
                    <a:lnTo>
                      <a:pt x="14" y="82"/>
                    </a:lnTo>
                    <a:lnTo>
                      <a:pt x="31" y="55"/>
                    </a:lnTo>
                    <a:lnTo>
                      <a:pt x="53" y="32"/>
                    </a:lnTo>
                    <a:lnTo>
                      <a:pt x="81" y="15"/>
                    </a:lnTo>
                    <a:lnTo>
                      <a:pt x="112" y="4"/>
                    </a:lnTo>
                    <a:lnTo>
                      <a:pt x="145" y="0"/>
                    </a:lnTo>
                    <a:lnTo>
                      <a:pt x="179" y="4"/>
                    </a:lnTo>
                    <a:lnTo>
                      <a:pt x="209" y="15"/>
                    </a:lnTo>
                    <a:lnTo>
                      <a:pt x="237" y="32"/>
                    </a:lnTo>
                    <a:lnTo>
                      <a:pt x="259" y="55"/>
                    </a:lnTo>
                    <a:lnTo>
                      <a:pt x="276" y="82"/>
                    </a:lnTo>
                    <a:lnTo>
                      <a:pt x="288" y="113"/>
                    </a:lnTo>
                    <a:lnTo>
                      <a:pt x="292" y="146"/>
                    </a:lnTo>
                    <a:lnTo>
                      <a:pt x="288" y="180"/>
                    </a:lnTo>
                    <a:lnTo>
                      <a:pt x="276" y="210"/>
                    </a:lnTo>
                    <a:lnTo>
                      <a:pt x="259" y="237"/>
                    </a:lnTo>
                    <a:lnTo>
                      <a:pt x="237" y="260"/>
                    </a:lnTo>
                    <a:lnTo>
                      <a:pt x="209" y="278"/>
                    </a:lnTo>
                    <a:lnTo>
                      <a:pt x="179" y="288"/>
                    </a:lnTo>
                    <a:lnTo>
                      <a:pt x="145" y="292"/>
                    </a:lnTo>
                    <a:lnTo>
                      <a:pt x="112" y="288"/>
                    </a:lnTo>
                    <a:lnTo>
                      <a:pt x="81" y="278"/>
                    </a:lnTo>
                    <a:lnTo>
                      <a:pt x="53" y="260"/>
                    </a:lnTo>
                    <a:lnTo>
                      <a:pt x="31" y="237"/>
                    </a:lnTo>
                    <a:lnTo>
                      <a:pt x="14" y="210"/>
                    </a:lnTo>
                    <a:lnTo>
                      <a:pt x="4" y="180"/>
                    </a:lnTo>
                    <a:lnTo>
                      <a:pt x="0" y="146"/>
                    </a:lnTo>
                    <a:close/>
                    <a:moveTo>
                      <a:pt x="102" y="121"/>
                    </a:moveTo>
                    <a:lnTo>
                      <a:pt x="102" y="142"/>
                    </a:lnTo>
                    <a:lnTo>
                      <a:pt x="120" y="142"/>
                    </a:lnTo>
                    <a:lnTo>
                      <a:pt x="120" y="223"/>
                    </a:lnTo>
                    <a:lnTo>
                      <a:pt x="102" y="223"/>
                    </a:lnTo>
                    <a:lnTo>
                      <a:pt x="102" y="244"/>
                    </a:lnTo>
                    <a:lnTo>
                      <a:pt x="188" y="244"/>
                    </a:lnTo>
                    <a:lnTo>
                      <a:pt x="188" y="223"/>
                    </a:lnTo>
                    <a:lnTo>
                      <a:pt x="170" y="223"/>
                    </a:lnTo>
                    <a:lnTo>
                      <a:pt x="170" y="142"/>
                    </a:lnTo>
                    <a:lnTo>
                      <a:pt x="188" y="142"/>
                    </a:lnTo>
                    <a:lnTo>
                      <a:pt x="188" y="121"/>
                    </a:lnTo>
                    <a:lnTo>
                      <a:pt x="102" y="121"/>
                    </a:lnTo>
                    <a:close/>
                    <a:moveTo>
                      <a:pt x="115" y="79"/>
                    </a:moveTo>
                    <a:lnTo>
                      <a:pt x="117" y="92"/>
                    </a:lnTo>
                    <a:lnTo>
                      <a:pt x="124" y="101"/>
                    </a:lnTo>
                    <a:lnTo>
                      <a:pt x="133" y="108"/>
                    </a:lnTo>
                    <a:lnTo>
                      <a:pt x="145" y="110"/>
                    </a:lnTo>
                    <a:lnTo>
                      <a:pt x="157" y="108"/>
                    </a:lnTo>
                    <a:lnTo>
                      <a:pt x="167" y="101"/>
                    </a:lnTo>
                    <a:lnTo>
                      <a:pt x="174" y="92"/>
                    </a:lnTo>
                    <a:lnTo>
                      <a:pt x="176" y="79"/>
                    </a:lnTo>
                    <a:lnTo>
                      <a:pt x="174" y="67"/>
                    </a:lnTo>
                    <a:lnTo>
                      <a:pt x="167" y="58"/>
                    </a:lnTo>
                    <a:lnTo>
                      <a:pt x="157" y="51"/>
                    </a:lnTo>
                    <a:lnTo>
                      <a:pt x="145" y="49"/>
                    </a:lnTo>
                    <a:lnTo>
                      <a:pt x="133" y="51"/>
                    </a:lnTo>
                    <a:lnTo>
                      <a:pt x="124" y="58"/>
                    </a:lnTo>
                    <a:lnTo>
                      <a:pt x="117" y="67"/>
                    </a:lnTo>
                    <a:lnTo>
                      <a:pt x="115" y="79"/>
                    </a:lnTo>
                    <a:close/>
                  </a:path>
                </a:pathLst>
              </a:custGeom>
              <a:solidFill>
                <a:srgbClr val="FF78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sz="1100" noProof="0" dirty="0"/>
              </a:p>
            </p:txBody>
          </p:sp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4D9B2AF3-5D80-4452-A863-AA36F642B77A}"/>
                  </a:ext>
                </a:extLst>
              </p:cNvPr>
              <p:cNvSpPr/>
              <p:nvPr userDrawn="1"/>
            </p:nvSpPr>
            <p:spPr>
              <a:xfrm>
                <a:off x="-3380966" y="3431177"/>
                <a:ext cx="2817995" cy="59212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Meer weten?</a:t>
                </a:r>
                <a:b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Ga naar dia </a:t>
                </a:r>
                <a:r>
                  <a:rPr kumimoji="0" lang="nl-NL" sz="11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‘Instructie dia: YouTube links’</a:t>
                </a: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, open deze in de diavoorstelling en klik op de gewenste video link.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584DE1EE-0EF7-445E-857F-DE51FC4C101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740987" y="4142421"/>
                <a:ext cx="3178016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accent2"/>
                </a:solidFill>
                <a:prstDash val="solid"/>
              </a:ln>
              <a:effectLst/>
            </p:spPr>
          </p:cxnSp>
        </p:grpSp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1CD2AA64-4445-4EBC-8B67-7053C4108854}"/>
                </a:ext>
              </a:extLst>
            </p:cNvPr>
            <p:cNvSpPr/>
            <p:nvPr userDrawn="1"/>
          </p:nvSpPr>
          <p:spPr>
            <a:xfrm>
              <a:off x="-3420798" y="1139659"/>
              <a:ext cx="3178016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tekst niveau te kiezen. Kies uit:</a:t>
              </a:r>
            </a:p>
          </p:txBody>
        </p:sp>
      </p:grpSp>
      <p:grpSp>
        <p:nvGrpSpPr>
          <p:cNvPr id="109" name="Instructie">
            <a:extLst>
              <a:ext uri="{FF2B5EF4-FFF2-40B4-BE49-F238E27FC236}">
                <a16:creationId xmlns:a16="http://schemas.microsoft.com/office/drawing/2014/main" id="{F7BFDFFC-C961-49C8-8CC2-00F8A896C029}"/>
              </a:ext>
            </a:extLst>
          </p:cNvPr>
          <p:cNvGrpSpPr/>
          <p:nvPr userDrawn="1"/>
        </p:nvGrpSpPr>
        <p:grpSpPr>
          <a:xfrm>
            <a:off x="-3428327" y="4919951"/>
            <a:ext cx="3222791" cy="1938049"/>
            <a:chOff x="-3428327" y="4919951"/>
            <a:chExt cx="3222791" cy="1938049"/>
          </a:xfrm>
        </p:grpSpPr>
        <p:sp>
          <p:nvSpPr>
            <p:cNvPr id="110" name="Rechthoek 109">
              <a:extLst>
                <a:ext uri="{FF2B5EF4-FFF2-40B4-BE49-F238E27FC236}">
                  <a16:creationId xmlns:a16="http://schemas.microsoft.com/office/drawing/2014/main" id="{68BC07B8-7A41-42BB-B369-6D3DF0543928}"/>
                </a:ext>
              </a:extLst>
            </p:cNvPr>
            <p:cNvSpPr/>
            <p:nvPr userDrawn="1"/>
          </p:nvSpPr>
          <p:spPr>
            <a:xfrm>
              <a:off x="-3419345" y="4919951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Voettekst wijzigen</a:t>
              </a:r>
            </a:p>
          </p:txBody>
        </p:sp>
        <p:cxnSp>
          <p:nvCxnSpPr>
            <p:cNvPr id="111" name="Rechte verbindingslijn 110">
              <a:extLst>
                <a:ext uri="{FF2B5EF4-FFF2-40B4-BE49-F238E27FC236}">
                  <a16:creationId xmlns:a16="http://schemas.microsoft.com/office/drawing/2014/main" id="{27902C8D-46C2-488A-B5EE-07B3A7D3D80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185969"/>
              <a:ext cx="2444788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12" name="Ovaal 111">
              <a:extLst>
                <a:ext uri="{FF2B5EF4-FFF2-40B4-BE49-F238E27FC236}">
                  <a16:creationId xmlns:a16="http://schemas.microsoft.com/office/drawing/2014/main" id="{B23205D0-1416-49DD-8A60-4950E6772900}"/>
                </a:ext>
              </a:extLst>
            </p:cNvPr>
            <p:cNvSpPr/>
            <p:nvPr userDrawn="1"/>
          </p:nvSpPr>
          <p:spPr>
            <a:xfrm>
              <a:off x="-3428327" y="531458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13" name="Rechthoek 112">
              <a:extLst>
                <a:ext uri="{FF2B5EF4-FFF2-40B4-BE49-F238E27FC236}">
                  <a16:creationId xmlns:a16="http://schemas.microsoft.com/office/drawing/2014/main" id="{7D576FB0-F3A9-4FFE-B75C-569B6B5FD94B}"/>
                </a:ext>
              </a:extLst>
            </p:cNvPr>
            <p:cNvSpPr/>
            <p:nvPr userDrawn="1"/>
          </p:nvSpPr>
          <p:spPr>
            <a:xfrm>
              <a:off x="-3062645" y="5380646"/>
              <a:ext cx="1946732" cy="36093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‘Invoegen’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‘Kop- en voettekst’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.</a:t>
              </a:r>
            </a:p>
          </p:txBody>
        </p:sp>
        <p:cxnSp>
          <p:nvCxnSpPr>
            <p:cNvPr id="114" name="Rechte verbindingslijn 113">
              <a:extLst>
                <a:ext uri="{FF2B5EF4-FFF2-40B4-BE49-F238E27FC236}">
                  <a16:creationId xmlns:a16="http://schemas.microsoft.com/office/drawing/2014/main" id="{71F19567-F0D6-4A97-81E9-E83B7E6D7D8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887714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15" name="Ovaal 114">
              <a:extLst>
                <a:ext uri="{FF2B5EF4-FFF2-40B4-BE49-F238E27FC236}">
                  <a16:creationId xmlns:a16="http://schemas.microsoft.com/office/drawing/2014/main" id="{C3C12628-EF58-4110-922E-9DC4E4424110}"/>
                </a:ext>
              </a:extLst>
            </p:cNvPr>
            <p:cNvSpPr/>
            <p:nvPr userDrawn="1"/>
          </p:nvSpPr>
          <p:spPr>
            <a:xfrm>
              <a:off x="-3428327" y="599850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16" name="Rechthoek 115">
              <a:extLst>
                <a:ext uri="{FF2B5EF4-FFF2-40B4-BE49-F238E27FC236}">
                  <a16:creationId xmlns:a16="http://schemas.microsoft.com/office/drawing/2014/main" id="{16F814DB-B9DC-489B-B1B4-E87E56C800C5}"/>
                </a:ext>
              </a:extLst>
            </p:cNvPr>
            <p:cNvSpPr/>
            <p:nvPr userDrawn="1"/>
          </p:nvSpPr>
          <p:spPr>
            <a:xfrm>
              <a:off x="-3062645" y="6064568"/>
              <a:ext cx="2817996" cy="6713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Typ de gewenste voettekst in, in het aangegeven tekstkader. Klik vervolgens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‘Overal toepassen’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om de gegevens op </a:t>
              </a:r>
              <a:b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elke slide toe te passen.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Segoe UI Light" panose="020B0502040204020203" pitchFamily="34" charset="0"/>
              </a:endParaRPr>
            </a:p>
          </p:txBody>
        </p:sp>
        <p:cxnSp>
          <p:nvCxnSpPr>
            <p:cNvPr id="117" name="Rechte verbindingslijn 116">
              <a:extLst>
                <a:ext uri="{FF2B5EF4-FFF2-40B4-BE49-F238E27FC236}">
                  <a16:creationId xmlns:a16="http://schemas.microsoft.com/office/drawing/2014/main" id="{ACA2A4B9-E2AD-456F-A3FF-EBBE82B5C38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6858000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118" name="Groep 117">
              <a:extLst>
                <a:ext uri="{FF2B5EF4-FFF2-40B4-BE49-F238E27FC236}">
                  <a16:creationId xmlns:a16="http://schemas.microsoft.com/office/drawing/2014/main" id="{EDF5882C-DC6F-4971-A6DE-31370C85CECD}"/>
                </a:ext>
              </a:extLst>
            </p:cNvPr>
            <p:cNvGrpSpPr/>
            <p:nvPr userDrawn="1"/>
          </p:nvGrpSpPr>
          <p:grpSpPr>
            <a:xfrm>
              <a:off x="-886669" y="5102332"/>
              <a:ext cx="681133" cy="750023"/>
              <a:chOff x="-910573" y="4987990"/>
              <a:chExt cx="681133" cy="750023"/>
            </a:xfrm>
          </p:grpSpPr>
          <p:grpSp>
            <p:nvGrpSpPr>
              <p:cNvPr id="119" name="Groep 118">
                <a:extLst>
                  <a:ext uri="{FF2B5EF4-FFF2-40B4-BE49-F238E27FC236}">
                    <a16:creationId xmlns:a16="http://schemas.microsoft.com/office/drawing/2014/main" id="{58AEA544-0A4E-4B37-8748-C4B6BEC482EC}"/>
                  </a:ext>
                </a:extLst>
              </p:cNvPr>
              <p:cNvGrpSpPr/>
              <p:nvPr userDrawn="1"/>
            </p:nvGrpSpPr>
            <p:grpSpPr>
              <a:xfrm>
                <a:off x="-713542" y="4987990"/>
                <a:ext cx="287071" cy="379107"/>
                <a:chOff x="-4050578" y="288410"/>
                <a:chExt cx="322125" cy="379107"/>
              </a:xfrm>
            </p:grpSpPr>
            <p:sp>
              <p:nvSpPr>
                <p:cNvPr id="121" name="Rechthoek met één afgeknipte en afgeronde hoek 47">
                  <a:extLst>
                    <a:ext uri="{FF2B5EF4-FFF2-40B4-BE49-F238E27FC236}">
                      <a16:creationId xmlns:a16="http://schemas.microsoft.com/office/drawing/2014/main" id="{8BBADC4B-7D78-42DF-A3C1-212D7A868939}"/>
                    </a:ext>
                  </a:extLst>
                </p:cNvPr>
                <p:cNvSpPr/>
                <p:nvPr userDrawn="1"/>
              </p:nvSpPr>
              <p:spPr>
                <a:xfrm>
                  <a:off x="-4050578" y="288410"/>
                  <a:ext cx="322125" cy="379107"/>
                </a:xfrm>
                <a:prstGeom prst="snipRoundRect">
                  <a:avLst>
                    <a:gd name="adj1" fmla="val 0"/>
                    <a:gd name="adj2" fmla="val 33753"/>
                  </a:avLst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2" name="Rechthoekige driehoek 121">
                  <a:extLst>
                    <a:ext uri="{FF2B5EF4-FFF2-40B4-BE49-F238E27FC236}">
                      <a16:creationId xmlns:a16="http://schemas.microsoft.com/office/drawing/2014/main" id="{E9F9BA22-97CE-46AF-A38C-78DDD0FD50CB}"/>
                    </a:ext>
                  </a:extLst>
                </p:cNvPr>
                <p:cNvSpPr/>
                <p:nvPr userDrawn="1"/>
              </p:nvSpPr>
              <p:spPr>
                <a:xfrm>
                  <a:off x="-3833537" y="291656"/>
                  <a:ext cx="103133" cy="93757"/>
                </a:xfrm>
                <a:prstGeom prst="rtTriangle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3" name="Rechthoek 122">
                  <a:extLst>
                    <a:ext uri="{FF2B5EF4-FFF2-40B4-BE49-F238E27FC236}">
                      <a16:creationId xmlns:a16="http://schemas.microsoft.com/office/drawing/2014/main" id="{591250C0-4CEF-46D6-BBDD-46534637218B}"/>
                    </a:ext>
                  </a:extLst>
                </p:cNvPr>
                <p:cNvSpPr/>
                <p:nvPr userDrawn="1"/>
              </p:nvSpPr>
              <p:spPr>
                <a:xfrm>
                  <a:off x="-4013673" y="314848"/>
                  <a:ext cx="140930" cy="70565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4" name="Rechthoek 123">
                  <a:extLst>
                    <a:ext uri="{FF2B5EF4-FFF2-40B4-BE49-F238E27FC236}">
                      <a16:creationId xmlns:a16="http://schemas.microsoft.com/office/drawing/2014/main" id="{A93BDCC9-FD41-4BFD-BB6A-E2E6D5D72E88}"/>
                    </a:ext>
                  </a:extLst>
                </p:cNvPr>
                <p:cNvSpPr/>
                <p:nvPr userDrawn="1"/>
              </p:nvSpPr>
              <p:spPr>
                <a:xfrm>
                  <a:off x="-4020379" y="586428"/>
                  <a:ext cx="261727" cy="61406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R="0" lvl="0" indent="0" algn="ctr" defTabSz="914400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120" name="Rechthoek 119">
                <a:extLst>
                  <a:ext uri="{FF2B5EF4-FFF2-40B4-BE49-F238E27FC236}">
                    <a16:creationId xmlns:a16="http://schemas.microsoft.com/office/drawing/2014/main" id="{548E3D32-702A-4AD8-84AF-73A861CFBE13}"/>
                  </a:ext>
                </a:extLst>
              </p:cNvPr>
              <p:cNvSpPr/>
              <p:nvPr userDrawn="1"/>
            </p:nvSpPr>
            <p:spPr>
              <a:xfrm>
                <a:off x="-910573" y="5352063"/>
                <a:ext cx="681133" cy="385950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9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n-lt"/>
                    <a:ea typeface="+mn-ea"/>
                    <a:cs typeface="Segoe UI Light" panose="020B0502040204020203" pitchFamily="34" charset="0"/>
                  </a:rPr>
                  <a:t>Koptekst en voettekst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25452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75%/25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jdelijke aanduiding voor afbeelding 16">
            <a:extLst>
              <a:ext uri="{FF2B5EF4-FFF2-40B4-BE49-F238E27FC236}">
                <a16:creationId xmlns:a16="http://schemas.microsoft.com/office/drawing/2014/main" id="{34EE03AE-CD13-42C5-B28F-9FD03DEF7A7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447081" y="0"/>
            <a:ext cx="4744919" cy="6857999"/>
          </a:xfrm>
          <a:solidFill>
            <a:schemeClr val="bg2"/>
          </a:solidFill>
        </p:spPr>
        <p:txBody>
          <a:bodyPr lIns="0" tIns="0" rIns="360000" anchor="ctr" anchorCtr="0"/>
          <a:lstStyle>
            <a:lvl1pPr marL="0" indent="0" algn="r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Klik op het pictogram om</a:t>
            </a:r>
            <a:br>
              <a:rPr lang="nl-NL" dirty="0"/>
            </a:br>
            <a:r>
              <a:rPr lang="nl-NL" dirty="0"/>
              <a:t>een afbeelding in te voegen</a:t>
            </a:r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A7DB81B3-1D0B-4929-8329-DFCE39374C1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0" y="0"/>
            <a:ext cx="9526137" cy="6858000"/>
          </a:xfrm>
          <a:gradFill flip="none" rotWithShape="1">
            <a:gsLst>
              <a:gs pos="80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D091338-B78F-4C9D-8081-A0FCD7101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noProof="0"/>
              <a:t>Klik om stijl te bewerken</a:t>
            </a:r>
          </a:p>
        </p:txBody>
      </p:sp>
      <p:sp>
        <p:nvSpPr>
          <p:cNvPr id="180" name="Tijdelijke aanduiding voor tekst 7">
            <a:extLst>
              <a:ext uri="{FF2B5EF4-FFF2-40B4-BE49-F238E27FC236}">
                <a16:creationId xmlns:a16="http://schemas.microsoft.com/office/drawing/2014/main" id="{5D2491D7-2896-40EA-8ECB-E6EA11B5D7F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1227" y="6324652"/>
            <a:ext cx="1659813" cy="194400"/>
          </a:xfrm>
          <a:solidFill>
            <a:schemeClr val="accent1"/>
          </a:solidFill>
        </p:spPr>
        <p:txBody>
          <a:bodyPr wrap="square" lIns="72000" tIns="36000" rIns="72000" bIns="36000" anchor="ctr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© EDSN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3B184817-515D-4870-8CED-0DECE6FF2FC8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8000" y="1603523"/>
            <a:ext cx="7424379" cy="4382683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noProof="0" dirty="0" err="1"/>
              <a:t>Bullet</a:t>
            </a:r>
            <a:endParaRPr lang="nl-NL" noProof="0" dirty="0"/>
          </a:p>
          <a:p>
            <a:pPr lvl="1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#1</a:t>
            </a:r>
          </a:p>
          <a:p>
            <a:pPr lvl="2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#2</a:t>
            </a:r>
          </a:p>
          <a:p>
            <a:pPr lvl="3"/>
            <a:r>
              <a:rPr lang="nl-NL" noProof="0" dirty="0"/>
              <a:t>Leestekst</a:t>
            </a:r>
          </a:p>
          <a:p>
            <a:pPr lvl="4"/>
            <a:r>
              <a:rPr lang="nl-NL" noProof="0" dirty="0"/>
              <a:t>Kopje</a:t>
            </a:r>
          </a:p>
          <a:p>
            <a:pPr lvl="5"/>
            <a:r>
              <a:rPr lang="nl-NL" noProof="0" dirty="0" err="1"/>
              <a:t>Bullet</a:t>
            </a:r>
            <a:endParaRPr lang="nl-NL" noProof="0" dirty="0"/>
          </a:p>
          <a:p>
            <a:pPr lvl="6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#1</a:t>
            </a:r>
          </a:p>
          <a:p>
            <a:pPr lvl="7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#2</a:t>
            </a:r>
          </a:p>
          <a:p>
            <a:pPr lvl="8"/>
            <a:r>
              <a:rPr lang="nl-NL" noProof="0" dirty="0"/>
              <a:t>Leestekst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9D5A26-B4B5-47D7-AE48-D5B9A7EF7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3AFCA-E980-404A-B52A-3CB855E35743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E939907-F15D-4115-88E8-76C634F9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t>‹nr.›</a:t>
            </a:fld>
            <a:endParaRPr lang="nl-NL" noProof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C24349EC-F505-4EBC-BF90-1D8C86887469}"/>
              </a:ext>
            </a:extLst>
          </p:cNvPr>
          <p:cNvSpPr/>
          <p:nvPr userDrawn="1"/>
        </p:nvSpPr>
        <p:spPr>
          <a:xfrm>
            <a:off x="0" y="-491319"/>
            <a:ext cx="3411940" cy="30025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l-NL" sz="1400" noProof="0" dirty="0"/>
              <a:t>Tekst &amp; Beeld 75%/25%</a:t>
            </a:r>
          </a:p>
        </p:txBody>
      </p:sp>
      <p:sp>
        <p:nvSpPr>
          <p:cNvPr id="18" name="Tijdelijke aanduiding voor tekst 18">
            <a:extLst>
              <a:ext uri="{FF2B5EF4-FFF2-40B4-BE49-F238E27FC236}">
                <a16:creationId xmlns:a16="http://schemas.microsoft.com/office/drawing/2014/main" id="{78F8B1FB-BEF3-429A-81CE-8EF2E4F2F05B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47700" y="978195"/>
            <a:ext cx="9712325" cy="264821"/>
          </a:xfrm>
        </p:spPr>
        <p:txBody>
          <a:bodyPr/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nl-NL" dirty="0"/>
              <a:t>Subtitel</a:t>
            </a:r>
          </a:p>
        </p:txBody>
      </p:sp>
      <p:grpSp>
        <p:nvGrpSpPr>
          <p:cNvPr id="22" name="Instructie">
            <a:extLst>
              <a:ext uri="{FF2B5EF4-FFF2-40B4-BE49-F238E27FC236}">
                <a16:creationId xmlns:a16="http://schemas.microsoft.com/office/drawing/2014/main" id="{0A047F47-4009-451C-9E71-BB9BBA503528}"/>
              </a:ext>
            </a:extLst>
          </p:cNvPr>
          <p:cNvGrpSpPr/>
          <p:nvPr userDrawn="1"/>
        </p:nvGrpSpPr>
        <p:grpSpPr>
          <a:xfrm>
            <a:off x="-3437547" y="1434"/>
            <a:ext cx="3201327" cy="4495586"/>
            <a:chOff x="-3437547" y="1434"/>
            <a:chExt cx="3201327" cy="4495586"/>
          </a:xfrm>
        </p:grpSpPr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078515F1-1962-4CCA-AC45-FE6C4B7B820D}"/>
                </a:ext>
              </a:extLst>
            </p:cNvPr>
            <p:cNvSpPr/>
            <p:nvPr userDrawn="1"/>
          </p:nvSpPr>
          <p:spPr>
            <a:xfrm>
              <a:off x="-3419345" y="1434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</a:t>
              </a:r>
              <a:r>
                <a:rPr kumimoji="0" lang="nl-NL" sz="1400" b="1" i="0" u="none" strike="noStrike" kern="0" cap="all" spc="0" normalizeH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 NIVEAUS kiezen</a:t>
              </a:r>
              <a:endParaRPr kumimoji="0" lang="nl-NL" sz="1400" b="1" i="0" u="none" strike="noStrike" kern="0" cap="all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j-lt"/>
                <a:cs typeface="Segoe UI Light" panose="020B0502040204020203" pitchFamily="34" charset="0"/>
              </a:endParaRP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9775293C-E989-4959-AF05-D70BE9434B20}"/>
                </a:ext>
              </a:extLst>
            </p:cNvPr>
            <p:cNvSpPr/>
            <p:nvPr userDrawn="1"/>
          </p:nvSpPr>
          <p:spPr>
            <a:xfrm>
              <a:off x="-3425006" y="171914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26" name="Rechte verbindingslijn 25">
              <a:extLst>
                <a:ext uri="{FF2B5EF4-FFF2-40B4-BE49-F238E27FC236}">
                  <a16:creationId xmlns:a16="http://schemas.microsoft.com/office/drawing/2014/main" id="{DB8A9D67-3F63-4FDD-AECC-923B6BAE88A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243069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62E126A9-F291-4824-93C8-DD5E9EC03104}"/>
                </a:ext>
              </a:extLst>
            </p:cNvPr>
            <p:cNvGrpSpPr/>
            <p:nvPr userDrawn="1"/>
          </p:nvGrpSpPr>
          <p:grpSpPr>
            <a:xfrm>
              <a:off x="-3437547" y="349413"/>
              <a:ext cx="2933825" cy="558875"/>
              <a:chOff x="-3419346" y="368233"/>
              <a:chExt cx="3904920" cy="743862"/>
            </a:xfrm>
          </p:grpSpPr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89993D8D-4F87-407C-B449-FD308BEFBF1C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52" name="Rechte verbindingslijn 51">
                <a:extLst>
                  <a:ext uri="{FF2B5EF4-FFF2-40B4-BE49-F238E27FC236}">
                    <a16:creationId xmlns:a16="http://schemas.microsoft.com/office/drawing/2014/main" id="{7EF4BE0B-1F9C-4FAD-BE09-25A1DD5175B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Rechte verbindingslijn 52">
                <a:extLst>
                  <a:ext uri="{FF2B5EF4-FFF2-40B4-BE49-F238E27FC236}">
                    <a16:creationId xmlns:a16="http://schemas.microsoft.com/office/drawing/2014/main" id="{5DC87FE7-C0AC-477C-8A14-4712363BB61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40AA867F-26F5-48FB-A98E-FC511F2B31EE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5" name="Groep 54">
                <a:extLst>
                  <a:ext uri="{FF2B5EF4-FFF2-40B4-BE49-F238E27FC236}">
                    <a16:creationId xmlns:a16="http://schemas.microsoft.com/office/drawing/2014/main" id="{5209BABF-A8C4-45F6-AF42-035D2E6CD8B4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94" name="Groep 93">
                  <a:extLst>
                    <a:ext uri="{FF2B5EF4-FFF2-40B4-BE49-F238E27FC236}">
                      <a16:creationId xmlns:a16="http://schemas.microsoft.com/office/drawing/2014/main" id="{90484B96-9E8E-4809-92A4-A03ACB90E51A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98" name="Rechte verbindingslijn 97">
                    <a:extLst>
                      <a:ext uri="{FF2B5EF4-FFF2-40B4-BE49-F238E27FC236}">
                        <a16:creationId xmlns:a16="http://schemas.microsoft.com/office/drawing/2014/main" id="{5D940D00-EEF2-4181-AC74-CF87CE5926E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9" name="Rechte verbindingslijn 98">
                    <a:extLst>
                      <a:ext uri="{FF2B5EF4-FFF2-40B4-BE49-F238E27FC236}">
                        <a16:creationId xmlns:a16="http://schemas.microsoft.com/office/drawing/2014/main" id="{CCAB791A-E09B-40C2-A7E1-340899714FE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00" name="Rechte verbindingslijn 99">
                    <a:extLst>
                      <a:ext uri="{FF2B5EF4-FFF2-40B4-BE49-F238E27FC236}">
                        <a16:creationId xmlns:a16="http://schemas.microsoft.com/office/drawing/2014/main" id="{79C25B7C-408A-464D-AC07-C41DDEE7D93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01" name="Rechte verbindingslijn 100">
                    <a:extLst>
                      <a:ext uri="{FF2B5EF4-FFF2-40B4-BE49-F238E27FC236}">
                        <a16:creationId xmlns:a16="http://schemas.microsoft.com/office/drawing/2014/main" id="{62E5DC03-29D8-4E79-8735-48CB62C1A62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02" name="Rechte verbindingslijn 101">
                    <a:extLst>
                      <a:ext uri="{FF2B5EF4-FFF2-40B4-BE49-F238E27FC236}">
                        <a16:creationId xmlns:a16="http://schemas.microsoft.com/office/drawing/2014/main" id="{7FF68E4C-71A3-4253-933D-6991D9E3D35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95" name="Groep 94">
                  <a:extLst>
                    <a:ext uri="{FF2B5EF4-FFF2-40B4-BE49-F238E27FC236}">
                      <a16:creationId xmlns:a16="http://schemas.microsoft.com/office/drawing/2014/main" id="{2DFCF923-1D87-4DD2-927B-9EE8F8E6C89D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96" name="Rechthoek 95">
                    <a:extLst>
                      <a:ext uri="{FF2B5EF4-FFF2-40B4-BE49-F238E27FC236}">
                        <a16:creationId xmlns:a16="http://schemas.microsoft.com/office/drawing/2014/main" id="{7328B4E6-21AB-467B-BD41-BD96DD314F2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7" name="Pijl: punthaak 96">
                    <a:extLst>
                      <a:ext uri="{FF2B5EF4-FFF2-40B4-BE49-F238E27FC236}">
                        <a16:creationId xmlns:a16="http://schemas.microsoft.com/office/drawing/2014/main" id="{B08736F5-FD47-417A-8B46-1C7FE6B99E8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6" name="Groep 55">
                <a:extLst>
                  <a:ext uri="{FF2B5EF4-FFF2-40B4-BE49-F238E27FC236}">
                    <a16:creationId xmlns:a16="http://schemas.microsoft.com/office/drawing/2014/main" id="{58F3FF2E-4665-4418-9307-5AA83CABA69D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85" name="Groep 84">
                  <a:extLst>
                    <a:ext uri="{FF2B5EF4-FFF2-40B4-BE49-F238E27FC236}">
                      <a16:creationId xmlns:a16="http://schemas.microsoft.com/office/drawing/2014/main" id="{FC5E25D8-6791-4325-AB01-EF1EB6217040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89" name="Rechte verbindingslijn 88">
                    <a:extLst>
                      <a:ext uri="{FF2B5EF4-FFF2-40B4-BE49-F238E27FC236}">
                        <a16:creationId xmlns:a16="http://schemas.microsoft.com/office/drawing/2014/main" id="{CDBC091B-1D87-4FD3-A17D-433E9331341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0" name="Rechte verbindingslijn 89">
                    <a:extLst>
                      <a:ext uri="{FF2B5EF4-FFF2-40B4-BE49-F238E27FC236}">
                        <a16:creationId xmlns:a16="http://schemas.microsoft.com/office/drawing/2014/main" id="{73C52AD3-76F3-4FF6-B693-3EAC771BCA2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1" name="Rechte verbindingslijn 90">
                    <a:extLst>
                      <a:ext uri="{FF2B5EF4-FFF2-40B4-BE49-F238E27FC236}">
                        <a16:creationId xmlns:a16="http://schemas.microsoft.com/office/drawing/2014/main" id="{0964B799-C44D-49CF-8541-03B5865BC89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2" name="Rechte verbindingslijn 91">
                    <a:extLst>
                      <a:ext uri="{FF2B5EF4-FFF2-40B4-BE49-F238E27FC236}">
                        <a16:creationId xmlns:a16="http://schemas.microsoft.com/office/drawing/2014/main" id="{AB759935-B64B-4160-90FF-BEC7B8A475A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3" name="Rechte verbindingslijn 92">
                    <a:extLst>
                      <a:ext uri="{FF2B5EF4-FFF2-40B4-BE49-F238E27FC236}">
                        <a16:creationId xmlns:a16="http://schemas.microsoft.com/office/drawing/2014/main" id="{6ED27413-60A5-4D7A-9238-F5C72158BF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86" name="Groep 85">
                  <a:extLst>
                    <a:ext uri="{FF2B5EF4-FFF2-40B4-BE49-F238E27FC236}">
                      <a16:creationId xmlns:a16="http://schemas.microsoft.com/office/drawing/2014/main" id="{B16FA4EE-C6C2-41CC-91E5-3DC121A0A0EE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87" name="Rechthoek 86">
                    <a:extLst>
                      <a:ext uri="{FF2B5EF4-FFF2-40B4-BE49-F238E27FC236}">
                        <a16:creationId xmlns:a16="http://schemas.microsoft.com/office/drawing/2014/main" id="{D0390F79-AFB6-4283-A96E-7F33DD67BB3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8" name="Pijl: punthaak 87">
                    <a:extLst>
                      <a:ext uri="{FF2B5EF4-FFF2-40B4-BE49-F238E27FC236}">
                        <a16:creationId xmlns:a16="http://schemas.microsoft.com/office/drawing/2014/main" id="{E9439399-8B0F-4BC8-942C-90A742069F7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57" name="Rechte verbindingslijn 56">
                <a:extLst>
                  <a:ext uri="{FF2B5EF4-FFF2-40B4-BE49-F238E27FC236}">
                    <a16:creationId xmlns:a16="http://schemas.microsoft.com/office/drawing/2014/main" id="{B07B8B31-3214-4495-94AC-988DCCC1D05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58" name="Rechte verbindingslijn 57">
                <a:extLst>
                  <a:ext uri="{FF2B5EF4-FFF2-40B4-BE49-F238E27FC236}">
                    <a16:creationId xmlns:a16="http://schemas.microsoft.com/office/drawing/2014/main" id="{738FC64F-209F-4922-892C-D61937F0FB4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2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59" name="Groep 58">
                <a:extLst>
                  <a:ext uri="{FF2B5EF4-FFF2-40B4-BE49-F238E27FC236}">
                    <a16:creationId xmlns:a16="http://schemas.microsoft.com/office/drawing/2014/main" id="{D7991B8A-51AA-4BFA-B082-754C270F3AD3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D6687408-432C-4EDA-B71C-D2A850103FCC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371A05FE-8BC6-43CD-9218-A71F0DCA8AE7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76" name="Groep 75">
                    <a:extLst>
                      <a:ext uri="{FF2B5EF4-FFF2-40B4-BE49-F238E27FC236}">
                        <a16:creationId xmlns:a16="http://schemas.microsoft.com/office/drawing/2014/main" id="{AD65F3AE-F750-4328-A179-147220C3786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20B7C15E-5591-4854-8A37-54D39AF30F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A128FDBE-0681-4881-86F0-5169E484685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4AE3E9FF-F3FB-4D28-B89A-7FAAB86DFC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82E86D27-37F9-4636-9DF4-4E7C9372272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CC66578E-A542-44B7-8A59-7141AAAAC3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77" name="Groep 76">
                    <a:extLst>
                      <a:ext uri="{FF2B5EF4-FFF2-40B4-BE49-F238E27FC236}">
                        <a16:creationId xmlns:a16="http://schemas.microsoft.com/office/drawing/2014/main" id="{2D6D66ED-5B05-4F1E-A40D-1C6DBD284F8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78" name="Rechthoek 77">
                      <a:extLst>
                        <a:ext uri="{FF2B5EF4-FFF2-40B4-BE49-F238E27FC236}">
                          <a16:creationId xmlns:a16="http://schemas.microsoft.com/office/drawing/2014/main" id="{2F67AADD-9A28-4A9D-963B-DA45822A9C0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79" name="Pijl: punthaak 78">
                      <a:extLst>
                        <a:ext uri="{FF2B5EF4-FFF2-40B4-BE49-F238E27FC236}">
                          <a16:creationId xmlns:a16="http://schemas.microsoft.com/office/drawing/2014/main" id="{70E9F1F9-6527-4D64-B990-1EF99B2DF9C5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60" name="Groep 59">
                <a:extLst>
                  <a:ext uri="{FF2B5EF4-FFF2-40B4-BE49-F238E27FC236}">
                    <a16:creationId xmlns:a16="http://schemas.microsoft.com/office/drawing/2014/main" id="{1A882928-6C8C-47EC-8B81-E2A5EF189B79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63" name="Rechthoek 62">
                  <a:extLst>
                    <a:ext uri="{FF2B5EF4-FFF2-40B4-BE49-F238E27FC236}">
                      <a16:creationId xmlns:a16="http://schemas.microsoft.com/office/drawing/2014/main" id="{E04EB94B-1646-4332-8DA6-A79EB7783686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64" name="Groep 63">
                  <a:extLst>
                    <a:ext uri="{FF2B5EF4-FFF2-40B4-BE49-F238E27FC236}">
                      <a16:creationId xmlns:a16="http://schemas.microsoft.com/office/drawing/2014/main" id="{328B3D6D-3A76-4AED-936D-8F9BF2090359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65" name="Groep 64">
                    <a:extLst>
                      <a:ext uri="{FF2B5EF4-FFF2-40B4-BE49-F238E27FC236}">
                        <a16:creationId xmlns:a16="http://schemas.microsoft.com/office/drawing/2014/main" id="{19C85133-9AE8-4D0B-AD77-1CB5FA0B371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1075FD72-BD2C-4191-A888-AFE428E5BE9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C9586DE3-06A8-4383-BEF6-DADB8388230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1" name="Rechte verbindingslijn 70">
                      <a:extLst>
                        <a:ext uri="{FF2B5EF4-FFF2-40B4-BE49-F238E27FC236}">
                          <a16:creationId xmlns:a16="http://schemas.microsoft.com/office/drawing/2014/main" id="{4099EB28-DE1B-4975-A264-BE33F58251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2" name="Rechte verbindingslijn 71">
                      <a:extLst>
                        <a:ext uri="{FF2B5EF4-FFF2-40B4-BE49-F238E27FC236}">
                          <a16:creationId xmlns:a16="http://schemas.microsoft.com/office/drawing/2014/main" id="{B583557E-B85B-4B1F-9AB5-8ABFF2DFA92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C21EB598-5F2D-4316-85E4-043C2D1DA6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66" name="Groep 65">
                    <a:extLst>
                      <a:ext uri="{FF2B5EF4-FFF2-40B4-BE49-F238E27FC236}">
                        <a16:creationId xmlns:a16="http://schemas.microsoft.com/office/drawing/2014/main" id="{815AC62A-817E-4F0B-9192-88C8DB4320CF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7CD06F7B-4CCD-4FE6-9576-B9FB72C2CDF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68" name="Pijl: punthaak 67">
                      <a:extLst>
                        <a:ext uri="{FF2B5EF4-FFF2-40B4-BE49-F238E27FC236}">
                          <a16:creationId xmlns:a16="http://schemas.microsoft.com/office/drawing/2014/main" id="{9BB12425-B2F9-4AEF-9AB3-5B045DD2F2CB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61" name="Rechthoek 60">
                <a:extLst>
                  <a:ext uri="{FF2B5EF4-FFF2-40B4-BE49-F238E27FC236}">
                    <a16:creationId xmlns:a16="http://schemas.microsoft.com/office/drawing/2014/main" id="{1AF291D1-1018-45B6-9CCD-5873843EDF13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2435631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62" name="Rechthoek 61">
                <a:extLst>
                  <a:ext uri="{FF2B5EF4-FFF2-40B4-BE49-F238E27FC236}">
                    <a16:creationId xmlns:a16="http://schemas.microsoft.com/office/drawing/2014/main" id="{7EE3EB0B-14B8-4DE9-B637-5C28BED1C81A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2213551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28" name="Rechte verbindingslijn 27">
              <a:extLst>
                <a:ext uri="{FF2B5EF4-FFF2-40B4-BE49-F238E27FC236}">
                  <a16:creationId xmlns:a16="http://schemas.microsoft.com/office/drawing/2014/main" id="{FDDB1C6B-0BD5-49E5-9F6F-DCA71222304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1020931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8449E84F-6292-49D2-9F9D-C9ABCDA2EC1F}"/>
                </a:ext>
              </a:extLst>
            </p:cNvPr>
            <p:cNvSpPr/>
            <p:nvPr userDrawn="1"/>
          </p:nvSpPr>
          <p:spPr>
            <a:xfrm>
              <a:off x="-3059324" y="1719143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1450" marR="0" lvl="0" indent="-17145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nl-NL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Bullet</a:t>
              </a:r>
              <a:endParaRPr kumimoji="0" lang="nl-NL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30" name="Ovaal 29">
              <a:extLst>
                <a:ext uri="{FF2B5EF4-FFF2-40B4-BE49-F238E27FC236}">
                  <a16:creationId xmlns:a16="http://schemas.microsoft.com/office/drawing/2014/main" id="{ADF05F22-4528-4281-B875-B785C9407B75}"/>
                </a:ext>
              </a:extLst>
            </p:cNvPr>
            <p:cNvSpPr/>
            <p:nvPr userDrawn="1"/>
          </p:nvSpPr>
          <p:spPr>
            <a:xfrm>
              <a:off x="-3425006" y="2091065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31" name="Rechthoek 30">
              <a:extLst>
                <a:ext uri="{FF2B5EF4-FFF2-40B4-BE49-F238E27FC236}">
                  <a16:creationId xmlns:a16="http://schemas.microsoft.com/office/drawing/2014/main" id="{471F0F32-A739-4495-B734-CE48BC9D183A}"/>
                </a:ext>
              </a:extLst>
            </p:cNvPr>
            <p:cNvSpPr/>
            <p:nvPr userDrawn="1"/>
          </p:nvSpPr>
          <p:spPr>
            <a:xfrm>
              <a:off x="-3059324" y="2091064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0975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3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nl-NL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Sub-</a:t>
              </a:r>
              <a:r>
                <a:rPr kumimoji="0" lang="nl-NL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bullet</a:t>
              </a:r>
              <a:r>
                <a:rPr kumimoji="0" lang="nl-NL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#1</a:t>
              </a:r>
            </a:p>
          </p:txBody>
        </p:sp>
        <p:sp>
          <p:nvSpPr>
            <p:cNvPr id="32" name="Ovaal 31">
              <a:extLst>
                <a:ext uri="{FF2B5EF4-FFF2-40B4-BE49-F238E27FC236}">
                  <a16:creationId xmlns:a16="http://schemas.microsoft.com/office/drawing/2014/main" id="{03209564-2C2B-450E-9A88-037E276151D7}"/>
                </a:ext>
              </a:extLst>
            </p:cNvPr>
            <p:cNvSpPr/>
            <p:nvPr userDrawn="1"/>
          </p:nvSpPr>
          <p:spPr>
            <a:xfrm>
              <a:off x="-3425006" y="2465241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33" name="Rechthoek 32">
              <a:extLst>
                <a:ext uri="{FF2B5EF4-FFF2-40B4-BE49-F238E27FC236}">
                  <a16:creationId xmlns:a16="http://schemas.microsoft.com/office/drawing/2014/main" id="{F5A46237-250B-4630-B907-E5EB972DB1E1}"/>
                </a:ext>
              </a:extLst>
            </p:cNvPr>
            <p:cNvSpPr/>
            <p:nvPr userDrawn="1"/>
          </p:nvSpPr>
          <p:spPr>
            <a:xfrm>
              <a:off x="-3059324" y="2465240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542925" marR="0" lvl="0" indent="-180975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2"/>
                </a:buClr>
                <a:buSzTx/>
                <a:buFont typeface="Open Sans" panose="020B0606030504020204" pitchFamily="34" charset="0"/>
                <a:buChar char="-"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Sub-</a:t>
              </a:r>
              <a:r>
                <a:rPr kumimoji="0" lang="nl-NL" sz="11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bullet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#2</a:t>
              </a:r>
            </a:p>
          </p:txBody>
        </p:sp>
        <p:sp>
          <p:nvSpPr>
            <p:cNvPr id="34" name="Ovaal 33">
              <a:extLst>
                <a:ext uri="{FF2B5EF4-FFF2-40B4-BE49-F238E27FC236}">
                  <a16:creationId xmlns:a16="http://schemas.microsoft.com/office/drawing/2014/main" id="{EE13BBC8-846C-4514-A38C-12D0D425598E}"/>
                </a:ext>
              </a:extLst>
            </p:cNvPr>
            <p:cNvSpPr/>
            <p:nvPr userDrawn="1"/>
          </p:nvSpPr>
          <p:spPr>
            <a:xfrm>
              <a:off x="-3425006" y="2837886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35" name="Rechthoek 34">
              <a:extLst>
                <a:ext uri="{FF2B5EF4-FFF2-40B4-BE49-F238E27FC236}">
                  <a16:creationId xmlns:a16="http://schemas.microsoft.com/office/drawing/2014/main" id="{19AD19B9-E76E-4C2A-B504-F1B6E76A9F08}"/>
                </a:ext>
              </a:extLst>
            </p:cNvPr>
            <p:cNvSpPr/>
            <p:nvPr userDrawn="1"/>
          </p:nvSpPr>
          <p:spPr>
            <a:xfrm>
              <a:off x="-3059324" y="2837885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Leestekst</a:t>
              </a:r>
            </a:p>
          </p:txBody>
        </p:sp>
        <p:sp>
          <p:nvSpPr>
            <p:cNvPr id="36" name="Ovaal 35">
              <a:extLst>
                <a:ext uri="{FF2B5EF4-FFF2-40B4-BE49-F238E27FC236}">
                  <a16:creationId xmlns:a16="http://schemas.microsoft.com/office/drawing/2014/main" id="{D0855D7F-9C94-42D9-84DA-F0B1D27F8A28}"/>
                </a:ext>
              </a:extLst>
            </p:cNvPr>
            <p:cNvSpPr/>
            <p:nvPr userDrawn="1"/>
          </p:nvSpPr>
          <p:spPr>
            <a:xfrm>
              <a:off x="-3425006" y="322149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1CE924C1-3AFA-49E9-96DA-5E41B012F265}"/>
                </a:ext>
              </a:extLst>
            </p:cNvPr>
            <p:cNvSpPr/>
            <p:nvPr userDrawn="1"/>
          </p:nvSpPr>
          <p:spPr>
            <a:xfrm>
              <a:off x="-3059324" y="3221491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accent3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Kopje</a:t>
              </a:r>
            </a:p>
          </p:txBody>
        </p:sp>
        <p:cxnSp>
          <p:nvCxnSpPr>
            <p:cNvPr id="38" name="Rechte verbindingslijn 37">
              <a:extLst>
                <a:ext uri="{FF2B5EF4-FFF2-40B4-BE49-F238E27FC236}">
                  <a16:creationId xmlns:a16="http://schemas.microsoft.com/office/drawing/2014/main" id="{2E605DB8-F258-42A6-B670-58EAF8F6321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3585498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39" name="Meer informatie">
              <a:extLst>
                <a:ext uri="{FF2B5EF4-FFF2-40B4-BE49-F238E27FC236}">
                  <a16:creationId xmlns:a16="http://schemas.microsoft.com/office/drawing/2014/main" id="{2F74046D-F270-4D54-B3DE-E3F14A28FEFF}"/>
                </a:ext>
              </a:extLst>
            </p:cNvPr>
            <p:cNvGrpSpPr/>
            <p:nvPr userDrawn="1"/>
          </p:nvGrpSpPr>
          <p:grpSpPr>
            <a:xfrm>
              <a:off x="-3421298" y="3713747"/>
              <a:ext cx="3178515" cy="783273"/>
              <a:chOff x="-3741486" y="3359148"/>
              <a:chExt cx="3178515" cy="783273"/>
            </a:xfrm>
          </p:grpSpPr>
          <p:sp>
            <p:nvSpPr>
              <p:cNvPr id="48" name="Freeform 101">
                <a:extLst>
                  <a:ext uri="{FF2B5EF4-FFF2-40B4-BE49-F238E27FC236}">
                    <a16:creationId xmlns:a16="http://schemas.microsoft.com/office/drawing/2014/main" id="{54248621-B571-4B92-AFBD-9F866B4AA95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3741486" y="3359148"/>
                <a:ext cx="255753" cy="255753"/>
              </a:xfrm>
              <a:custGeom>
                <a:avLst/>
                <a:gdLst>
                  <a:gd name="T0" fmla="*/ 0 w 292"/>
                  <a:gd name="T1" fmla="*/ 146 h 292"/>
                  <a:gd name="T2" fmla="*/ 4 w 292"/>
                  <a:gd name="T3" fmla="*/ 113 h 292"/>
                  <a:gd name="T4" fmla="*/ 14 w 292"/>
                  <a:gd name="T5" fmla="*/ 82 h 292"/>
                  <a:gd name="T6" fmla="*/ 31 w 292"/>
                  <a:gd name="T7" fmla="*/ 55 h 292"/>
                  <a:gd name="T8" fmla="*/ 53 w 292"/>
                  <a:gd name="T9" fmla="*/ 32 h 292"/>
                  <a:gd name="T10" fmla="*/ 81 w 292"/>
                  <a:gd name="T11" fmla="*/ 15 h 292"/>
                  <a:gd name="T12" fmla="*/ 112 w 292"/>
                  <a:gd name="T13" fmla="*/ 4 h 292"/>
                  <a:gd name="T14" fmla="*/ 145 w 292"/>
                  <a:gd name="T15" fmla="*/ 0 h 292"/>
                  <a:gd name="T16" fmla="*/ 179 w 292"/>
                  <a:gd name="T17" fmla="*/ 4 h 292"/>
                  <a:gd name="T18" fmla="*/ 209 w 292"/>
                  <a:gd name="T19" fmla="*/ 15 h 292"/>
                  <a:gd name="T20" fmla="*/ 237 w 292"/>
                  <a:gd name="T21" fmla="*/ 32 h 292"/>
                  <a:gd name="T22" fmla="*/ 259 w 292"/>
                  <a:gd name="T23" fmla="*/ 55 h 292"/>
                  <a:gd name="T24" fmla="*/ 276 w 292"/>
                  <a:gd name="T25" fmla="*/ 82 h 292"/>
                  <a:gd name="T26" fmla="*/ 288 w 292"/>
                  <a:gd name="T27" fmla="*/ 113 h 292"/>
                  <a:gd name="T28" fmla="*/ 292 w 292"/>
                  <a:gd name="T29" fmla="*/ 146 h 292"/>
                  <a:gd name="T30" fmla="*/ 288 w 292"/>
                  <a:gd name="T31" fmla="*/ 180 h 292"/>
                  <a:gd name="T32" fmla="*/ 276 w 292"/>
                  <a:gd name="T33" fmla="*/ 210 h 292"/>
                  <a:gd name="T34" fmla="*/ 259 w 292"/>
                  <a:gd name="T35" fmla="*/ 237 h 292"/>
                  <a:gd name="T36" fmla="*/ 237 w 292"/>
                  <a:gd name="T37" fmla="*/ 260 h 292"/>
                  <a:gd name="T38" fmla="*/ 209 w 292"/>
                  <a:gd name="T39" fmla="*/ 278 h 292"/>
                  <a:gd name="T40" fmla="*/ 179 w 292"/>
                  <a:gd name="T41" fmla="*/ 288 h 292"/>
                  <a:gd name="T42" fmla="*/ 145 w 292"/>
                  <a:gd name="T43" fmla="*/ 292 h 292"/>
                  <a:gd name="T44" fmla="*/ 112 w 292"/>
                  <a:gd name="T45" fmla="*/ 288 h 292"/>
                  <a:gd name="T46" fmla="*/ 81 w 292"/>
                  <a:gd name="T47" fmla="*/ 278 h 292"/>
                  <a:gd name="T48" fmla="*/ 53 w 292"/>
                  <a:gd name="T49" fmla="*/ 260 h 292"/>
                  <a:gd name="T50" fmla="*/ 31 w 292"/>
                  <a:gd name="T51" fmla="*/ 237 h 292"/>
                  <a:gd name="T52" fmla="*/ 14 w 292"/>
                  <a:gd name="T53" fmla="*/ 210 h 292"/>
                  <a:gd name="T54" fmla="*/ 4 w 292"/>
                  <a:gd name="T55" fmla="*/ 180 h 292"/>
                  <a:gd name="T56" fmla="*/ 0 w 292"/>
                  <a:gd name="T57" fmla="*/ 146 h 292"/>
                  <a:gd name="T58" fmla="*/ 102 w 292"/>
                  <a:gd name="T59" fmla="*/ 121 h 292"/>
                  <a:gd name="T60" fmla="*/ 102 w 292"/>
                  <a:gd name="T61" fmla="*/ 142 h 292"/>
                  <a:gd name="T62" fmla="*/ 120 w 292"/>
                  <a:gd name="T63" fmla="*/ 142 h 292"/>
                  <a:gd name="T64" fmla="*/ 120 w 292"/>
                  <a:gd name="T65" fmla="*/ 223 h 292"/>
                  <a:gd name="T66" fmla="*/ 102 w 292"/>
                  <a:gd name="T67" fmla="*/ 223 h 292"/>
                  <a:gd name="T68" fmla="*/ 102 w 292"/>
                  <a:gd name="T69" fmla="*/ 244 h 292"/>
                  <a:gd name="T70" fmla="*/ 188 w 292"/>
                  <a:gd name="T71" fmla="*/ 244 h 292"/>
                  <a:gd name="T72" fmla="*/ 188 w 292"/>
                  <a:gd name="T73" fmla="*/ 223 h 292"/>
                  <a:gd name="T74" fmla="*/ 170 w 292"/>
                  <a:gd name="T75" fmla="*/ 223 h 292"/>
                  <a:gd name="T76" fmla="*/ 170 w 292"/>
                  <a:gd name="T77" fmla="*/ 142 h 292"/>
                  <a:gd name="T78" fmla="*/ 188 w 292"/>
                  <a:gd name="T79" fmla="*/ 142 h 292"/>
                  <a:gd name="T80" fmla="*/ 188 w 292"/>
                  <a:gd name="T81" fmla="*/ 121 h 292"/>
                  <a:gd name="T82" fmla="*/ 102 w 292"/>
                  <a:gd name="T83" fmla="*/ 121 h 292"/>
                  <a:gd name="T84" fmla="*/ 115 w 292"/>
                  <a:gd name="T85" fmla="*/ 79 h 292"/>
                  <a:gd name="T86" fmla="*/ 117 w 292"/>
                  <a:gd name="T87" fmla="*/ 92 h 292"/>
                  <a:gd name="T88" fmla="*/ 124 w 292"/>
                  <a:gd name="T89" fmla="*/ 101 h 292"/>
                  <a:gd name="T90" fmla="*/ 133 w 292"/>
                  <a:gd name="T91" fmla="*/ 108 h 292"/>
                  <a:gd name="T92" fmla="*/ 145 w 292"/>
                  <a:gd name="T93" fmla="*/ 110 h 292"/>
                  <a:gd name="T94" fmla="*/ 157 w 292"/>
                  <a:gd name="T95" fmla="*/ 108 h 292"/>
                  <a:gd name="T96" fmla="*/ 167 w 292"/>
                  <a:gd name="T97" fmla="*/ 101 h 292"/>
                  <a:gd name="T98" fmla="*/ 174 w 292"/>
                  <a:gd name="T99" fmla="*/ 92 h 292"/>
                  <a:gd name="T100" fmla="*/ 176 w 292"/>
                  <a:gd name="T101" fmla="*/ 79 h 292"/>
                  <a:gd name="T102" fmla="*/ 174 w 292"/>
                  <a:gd name="T103" fmla="*/ 67 h 292"/>
                  <a:gd name="T104" fmla="*/ 167 w 292"/>
                  <a:gd name="T105" fmla="*/ 58 h 292"/>
                  <a:gd name="T106" fmla="*/ 157 w 292"/>
                  <a:gd name="T107" fmla="*/ 51 h 292"/>
                  <a:gd name="T108" fmla="*/ 145 w 292"/>
                  <a:gd name="T109" fmla="*/ 49 h 292"/>
                  <a:gd name="T110" fmla="*/ 133 w 292"/>
                  <a:gd name="T111" fmla="*/ 51 h 292"/>
                  <a:gd name="T112" fmla="*/ 124 w 292"/>
                  <a:gd name="T113" fmla="*/ 58 h 292"/>
                  <a:gd name="T114" fmla="*/ 117 w 292"/>
                  <a:gd name="T115" fmla="*/ 67 h 292"/>
                  <a:gd name="T116" fmla="*/ 115 w 292"/>
                  <a:gd name="T117" fmla="*/ 79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92" h="292">
                    <a:moveTo>
                      <a:pt x="0" y="146"/>
                    </a:moveTo>
                    <a:lnTo>
                      <a:pt x="4" y="113"/>
                    </a:lnTo>
                    <a:lnTo>
                      <a:pt x="14" y="82"/>
                    </a:lnTo>
                    <a:lnTo>
                      <a:pt x="31" y="55"/>
                    </a:lnTo>
                    <a:lnTo>
                      <a:pt x="53" y="32"/>
                    </a:lnTo>
                    <a:lnTo>
                      <a:pt x="81" y="15"/>
                    </a:lnTo>
                    <a:lnTo>
                      <a:pt x="112" y="4"/>
                    </a:lnTo>
                    <a:lnTo>
                      <a:pt x="145" y="0"/>
                    </a:lnTo>
                    <a:lnTo>
                      <a:pt x="179" y="4"/>
                    </a:lnTo>
                    <a:lnTo>
                      <a:pt x="209" y="15"/>
                    </a:lnTo>
                    <a:lnTo>
                      <a:pt x="237" y="32"/>
                    </a:lnTo>
                    <a:lnTo>
                      <a:pt x="259" y="55"/>
                    </a:lnTo>
                    <a:lnTo>
                      <a:pt x="276" y="82"/>
                    </a:lnTo>
                    <a:lnTo>
                      <a:pt x="288" y="113"/>
                    </a:lnTo>
                    <a:lnTo>
                      <a:pt x="292" y="146"/>
                    </a:lnTo>
                    <a:lnTo>
                      <a:pt x="288" y="180"/>
                    </a:lnTo>
                    <a:lnTo>
                      <a:pt x="276" y="210"/>
                    </a:lnTo>
                    <a:lnTo>
                      <a:pt x="259" y="237"/>
                    </a:lnTo>
                    <a:lnTo>
                      <a:pt x="237" y="260"/>
                    </a:lnTo>
                    <a:lnTo>
                      <a:pt x="209" y="278"/>
                    </a:lnTo>
                    <a:lnTo>
                      <a:pt x="179" y="288"/>
                    </a:lnTo>
                    <a:lnTo>
                      <a:pt x="145" y="292"/>
                    </a:lnTo>
                    <a:lnTo>
                      <a:pt x="112" y="288"/>
                    </a:lnTo>
                    <a:lnTo>
                      <a:pt x="81" y="278"/>
                    </a:lnTo>
                    <a:lnTo>
                      <a:pt x="53" y="260"/>
                    </a:lnTo>
                    <a:lnTo>
                      <a:pt x="31" y="237"/>
                    </a:lnTo>
                    <a:lnTo>
                      <a:pt x="14" y="210"/>
                    </a:lnTo>
                    <a:lnTo>
                      <a:pt x="4" y="180"/>
                    </a:lnTo>
                    <a:lnTo>
                      <a:pt x="0" y="146"/>
                    </a:lnTo>
                    <a:close/>
                    <a:moveTo>
                      <a:pt x="102" y="121"/>
                    </a:moveTo>
                    <a:lnTo>
                      <a:pt x="102" y="142"/>
                    </a:lnTo>
                    <a:lnTo>
                      <a:pt x="120" y="142"/>
                    </a:lnTo>
                    <a:lnTo>
                      <a:pt x="120" y="223"/>
                    </a:lnTo>
                    <a:lnTo>
                      <a:pt x="102" y="223"/>
                    </a:lnTo>
                    <a:lnTo>
                      <a:pt x="102" y="244"/>
                    </a:lnTo>
                    <a:lnTo>
                      <a:pt x="188" y="244"/>
                    </a:lnTo>
                    <a:lnTo>
                      <a:pt x="188" y="223"/>
                    </a:lnTo>
                    <a:lnTo>
                      <a:pt x="170" y="223"/>
                    </a:lnTo>
                    <a:lnTo>
                      <a:pt x="170" y="142"/>
                    </a:lnTo>
                    <a:lnTo>
                      <a:pt x="188" y="142"/>
                    </a:lnTo>
                    <a:lnTo>
                      <a:pt x="188" y="121"/>
                    </a:lnTo>
                    <a:lnTo>
                      <a:pt x="102" y="121"/>
                    </a:lnTo>
                    <a:close/>
                    <a:moveTo>
                      <a:pt x="115" y="79"/>
                    </a:moveTo>
                    <a:lnTo>
                      <a:pt x="117" y="92"/>
                    </a:lnTo>
                    <a:lnTo>
                      <a:pt x="124" y="101"/>
                    </a:lnTo>
                    <a:lnTo>
                      <a:pt x="133" y="108"/>
                    </a:lnTo>
                    <a:lnTo>
                      <a:pt x="145" y="110"/>
                    </a:lnTo>
                    <a:lnTo>
                      <a:pt x="157" y="108"/>
                    </a:lnTo>
                    <a:lnTo>
                      <a:pt x="167" y="101"/>
                    </a:lnTo>
                    <a:lnTo>
                      <a:pt x="174" y="92"/>
                    </a:lnTo>
                    <a:lnTo>
                      <a:pt x="176" y="79"/>
                    </a:lnTo>
                    <a:lnTo>
                      <a:pt x="174" y="67"/>
                    </a:lnTo>
                    <a:lnTo>
                      <a:pt x="167" y="58"/>
                    </a:lnTo>
                    <a:lnTo>
                      <a:pt x="157" y="51"/>
                    </a:lnTo>
                    <a:lnTo>
                      <a:pt x="145" y="49"/>
                    </a:lnTo>
                    <a:lnTo>
                      <a:pt x="133" y="51"/>
                    </a:lnTo>
                    <a:lnTo>
                      <a:pt x="124" y="58"/>
                    </a:lnTo>
                    <a:lnTo>
                      <a:pt x="117" y="67"/>
                    </a:lnTo>
                    <a:lnTo>
                      <a:pt x="115" y="79"/>
                    </a:lnTo>
                    <a:close/>
                  </a:path>
                </a:pathLst>
              </a:custGeom>
              <a:solidFill>
                <a:srgbClr val="FF78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sz="1100" noProof="0" dirty="0"/>
              </a:p>
            </p:txBody>
          </p:sp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1D3EDBC2-8948-40C2-B239-AC5F5436C128}"/>
                  </a:ext>
                </a:extLst>
              </p:cNvPr>
              <p:cNvSpPr/>
              <p:nvPr userDrawn="1"/>
            </p:nvSpPr>
            <p:spPr>
              <a:xfrm>
                <a:off x="-3380966" y="3431177"/>
                <a:ext cx="2817995" cy="59212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Meer weten?</a:t>
                </a:r>
                <a:b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Ga naar dia </a:t>
                </a:r>
                <a:r>
                  <a:rPr kumimoji="0" lang="nl-NL" sz="11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‘Instructie dia: YouTube links’</a:t>
                </a: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, open deze in de diavoorstelling en klik op de gewenste video link.</a:t>
                </a:r>
              </a:p>
            </p:txBody>
          </p:sp>
          <p:cxnSp>
            <p:nvCxnSpPr>
              <p:cNvPr id="50" name="Rechte verbindingslijn 49">
                <a:extLst>
                  <a:ext uri="{FF2B5EF4-FFF2-40B4-BE49-F238E27FC236}">
                    <a16:creationId xmlns:a16="http://schemas.microsoft.com/office/drawing/2014/main" id="{3CD3DA20-63A3-4F44-80B8-0A85A438F0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740987" y="4142421"/>
                <a:ext cx="3178016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accent2"/>
                </a:solidFill>
                <a:prstDash val="solid"/>
              </a:ln>
              <a:effectLst/>
            </p:spPr>
          </p:cxnSp>
        </p:grpSp>
        <p:sp>
          <p:nvSpPr>
            <p:cNvPr id="47" name="Rechthoek 46">
              <a:extLst>
                <a:ext uri="{FF2B5EF4-FFF2-40B4-BE49-F238E27FC236}">
                  <a16:creationId xmlns:a16="http://schemas.microsoft.com/office/drawing/2014/main" id="{A8AFC88B-6369-4AB3-9CE9-11324DD931B3}"/>
                </a:ext>
              </a:extLst>
            </p:cNvPr>
            <p:cNvSpPr/>
            <p:nvPr userDrawn="1"/>
          </p:nvSpPr>
          <p:spPr>
            <a:xfrm>
              <a:off x="-3420798" y="1139659"/>
              <a:ext cx="3178016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tekst niveau te kiezen. Kies uit:</a:t>
              </a:r>
            </a:p>
          </p:txBody>
        </p:sp>
      </p:grpSp>
      <p:grpSp>
        <p:nvGrpSpPr>
          <p:cNvPr id="10" name="Instructie">
            <a:extLst>
              <a:ext uri="{FF2B5EF4-FFF2-40B4-BE49-F238E27FC236}">
                <a16:creationId xmlns:a16="http://schemas.microsoft.com/office/drawing/2014/main" id="{00220F3F-43DA-4D4D-9DB9-5A947229E37B}"/>
              </a:ext>
            </a:extLst>
          </p:cNvPr>
          <p:cNvGrpSpPr/>
          <p:nvPr userDrawn="1"/>
        </p:nvGrpSpPr>
        <p:grpSpPr>
          <a:xfrm>
            <a:off x="12391601" y="0"/>
            <a:ext cx="3342358" cy="6858081"/>
            <a:chOff x="12391601" y="0"/>
            <a:chExt cx="3342358" cy="6858081"/>
          </a:xfrm>
        </p:grpSpPr>
        <p:pic>
          <p:nvPicPr>
            <p:cNvPr id="8" name="Afbeelding 7">
              <a:extLst>
                <a:ext uri="{FF2B5EF4-FFF2-40B4-BE49-F238E27FC236}">
                  <a16:creationId xmlns:a16="http://schemas.microsoft.com/office/drawing/2014/main" id="{B68FC5D6-5D9B-4A82-A894-1B1BFB7885F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2756443" y="3211734"/>
              <a:ext cx="1409501" cy="816764"/>
            </a:xfrm>
            <a:prstGeom prst="rect">
              <a:avLst/>
            </a:prstGeom>
          </p:spPr>
        </p:pic>
        <p:grpSp>
          <p:nvGrpSpPr>
            <p:cNvPr id="104" name="Meer informatie">
              <a:extLst>
                <a:ext uri="{FF2B5EF4-FFF2-40B4-BE49-F238E27FC236}">
                  <a16:creationId xmlns:a16="http://schemas.microsoft.com/office/drawing/2014/main" id="{0CD5ECB2-A186-43BC-8D63-1F3BE35F280F}"/>
                </a:ext>
              </a:extLst>
            </p:cNvPr>
            <p:cNvGrpSpPr/>
            <p:nvPr userDrawn="1"/>
          </p:nvGrpSpPr>
          <p:grpSpPr>
            <a:xfrm>
              <a:off x="12396764" y="6074808"/>
              <a:ext cx="3178515" cy="783273"/>
              <a:chOff x="-3741486" y="5015412"/>
              <a:chExt cx="3178515" cy="783273"/>
            </a:xfrm>
          </p:grpSpPr>
          <p:sp>
            <p:nvSpPr>
              <p:cNvPr id="170" name="Freeform 101">
                <a:extLst>
                  <a:ext uri="{FF2B5EF4-FFF2-40B4-BE49-F238E27FC236}">
                    <a16:creationId xmlns:a16="http://schemas.microsoft.com/office/drawing/2014/main" id="{33B17A70-1BB7-4BD5-9F76-56FF2D6E0678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-3741486" y="5015412"/>
                <a:ext cx="255753" cy="255753"/>
              </a:xfrm>
              <a:custGeom>
                <a:avLst/>
                <a:gdLst>
                  <a:gd name="T0" fmla="*/ 0 w 292"/>
                  <a:gd name="T1" fmla="*/ 146 h 292"/>
                  <a:gd name="T2" fmla="*/ 4 w 292"/>
                  <a:gd name="T3" fmla="*/ 113 h 292"/>
                  <a:gd name="T4" fmla="*/ 14 w 292"/>
                  <a:gd name="T5" fmla="*/ 82 h 292"/>
                  <a:gd name="T6" fmla="*/ 31 w 292"/>
                  <a:gd name="T7" fmla="*/ 55 h 292"/>
                  <a:gd name="T8" fmla="*/ 53 w 292"/>
                  <a:gd name="T9" fmla="*/ 32 h 292"/>
                  <a:gd name="T10" fmla="*/ 81 w 292"/>
                  <a:gd name="T11" fmla="*/ 15 h 292"/>
                  <a:gd name="T12" fmla="*/ 112 w 292"/>
                  <a:gd name="T13" fmla="*/ 4 h 292"/>
                  <a:gd name="T14" fmla="*/ 145 w 292"/>
                  <a:gd name="T15" fmla="*/ 0 h 292"/>
                  <a:gd name="T16" fmla="*/ 179 w 292"/>
                  <a:gd name="T17" fmla="*/ 4 h 292"/>
                  <a:gd name="T18" fmla="*/ 209 w 292"/>
                  <a:gd name="T19" fmla="*/ 15 h 292"/>
                  <a:gd name="T20" fmla="*/ 237 w 292"/>
                  <a:gd name="T21" fmla="*/ 32 h 292"/>
                  <a:gd name="T22" fmla="*/ 259 w 292"/>
                  <a:gd name="T23" fmla="*/ 55 h 292"/>
                  <a:gd name="T24" fmla="*/ 276 w 292"/>
                  <a:gd name="T25" fmla="*/ 82 h 292"/>
                  <a:gd name="T26" fmla="*/ 288 w 292"/>
                  <a:gd name="T27" fmla="*/ 113 h 292"/>
                  <a:gd name="T28" fmla="*/ 292 w 292"/>
                  <a:gd name="T29" fmla="*/ 146 h 292"/>
                  <a:gd name="T30" fmla="*/ 288 w 292"/>
                  <a:gd name="T31" fmla="*/ 180 h 292"/>
                  <a:gd name="T32" fmla="*/ 276 w 292"/>
                  <a:gd name="T33" fmla="*/ 210 h 292"/>
                  <a:gd name="T34" fmla="*/ 259 w 292"/>
                  <a:gd name="T35" fmla="*/ 237 h 292"/>
                  <a:gd name="T36" fmla="*/ 237 w 292"/>
                  <a:gd name="T37" fmla="*/ 260 h 292"/>
                  <a:gd name="T38" fmla="*/ 209 w 292"/>
                  <a:gd name="T39" fmla="*/ 278 h 292"/>
                  <a:gd name="T40" fmla="*/ 179 w 292"/>
                  <a:gd name="T41" fmla="*/ 288 h 292"/>
                  <a:gd name="T42" fmla="*/ 145 w 292"/>
                  <a:gd name="T43" fmla="*/ 292 h 292"/>
                  <a:gd name="T44" fmla="*/ 112 w 292"/>
                  <a:gd name="T45" fmla="*/ 288 h 292"/>
                  <a:gd name="T46" fmla="*/ 81 w 292"/>
                  <a:gd name="T47" fmla="*/ 278 h 292"/>
                  <a:gd name="T48" fmla="*/ 53 w 292"/>
                  <a:gd name="T49" fmla="*/ 260 h 292"/>
                  <a:gd name="T50" fmla="*/ 31 w 292"/>
                  <a:gd name="T51" fmla="*/ 237 h 292"/>
                  <a:gd name="T52" fmla="*/ 14 w 292"/>
                  <a:gd name="T53" fmla="*/ 210 h 292"/>
                  <a:gd name="T54" fmla="*/ 4 w 292"/>
                  <a:gd name="T55" fmla="*/ 180 h 292"/>
                  <a:gd name="T56" fmla="*/ 0 w 292"/>
                  <a:gd name="T57" fmla="*/ 146 h 292"/>
                  <a:gd name="T58" fmla="*/ 102 w 292"/>
                  <a:gd name="T59" fmla="*/ 121 h 292"/>
                  <a:gd name="T60" fmla="*/ 102 w 292"/>
                  <a:gd name="T61" fmla="*/ 142 h 292"/>
                  <a:gd name="T62" fmla="*/ 120 w 292"/>
                  <a:gd name="T63" fmla="*/ 142 h 292"/>
                  <a:gd name="T64" fmla="*/ 120 w 292"/>
                  <a:gd name="T65" fmla="*/ 223 h 292"/>
                  <a:gd name="T66" fmla="*/ 102 w 292"/>
                  <a:gd name="T67" fmla="*/ 223 h 292"/>
                  <a:gd name="T68" fmla="*/ 102 w 292"/>
                  <a:gd name="T69" fmla="*/ 244 h 292"/>
                  <a:gd name="T70" fmla="*/ 188 w 292"/>
                  <a:gd name="T71" fmla="*/ 244 h 292"/>
                  <a:gd name="T72" fmla="*/ 188 w 292"/>
                  <a:gd name="T73" fmla="*/ 223 h 292"/>
                  <a:gd name="T74" fmla="*/ 170 w 292"/>
                  <a:gd name="T75" fmla="*/ 223 h 292"/>
                  <a:gd name="T76" fmla="*/ 170 w 292"/>
                  <a:gd name="T77" fmla="*/ 142 h 292"/>
                  <a:gd name="T78" fmla="*/ 188 w 292"/>
                  <a:gd name="T79" fmla="*/ 142 h 292"/>
                  <a:gd name="T80" fmla="*/ 188 w 292"/>
                  <a:gd name="T81" fmla="*/ 121 h 292"/>
                  <a:gd name="T82" fmla="*/ 102 w 292"/>
                  <a:gd name="T83" fmla="*/ 121 h 292"/>
                  <a:gd name="T84" fmla="*/ 115 w 292"/>
                  <a:gd name="T85" fmla="*/ 79 h 292"/>
                  <a:gd name="T86" fmla="*/ 117 w 292"/>
                  <a:gd name="T87" fmla="*/ 92 h 292"/>
                  <a:gd name="T88" fmla="*/ 124 w 292"/>
                  <a:gd name="T89" fmla="*/ 101 h 292"/>
                  <a:gd name="T90" fmla="*/ 133 w 292"/>
                  <a:gd name="T91" fmla="*/ 108 h 292"/>
                  <a:gd name="T92" fmla="*/ 145 w 292"/>
                  <a:gd name="T93" fmla="*/ 110 h 292"/>
                  <a:gd name="T94" fmla="*/ 157 w 292"/>
                  <a:gd name="T95" fmla="*/ 108 h 292"/>
                  <a:gd name="T96" fmla="*/ 167 w 292"/>
                  <a:gd name="T97" fmla="*/ 101 h 292"/>
                  <a:gd name="T98" fmla="*/ 174 w 292"/>
                  <a:gd name="T99" fmla="*/ 92 h 292"/>
                  <a:gd name="T100" fmla="*/ 176 w 292"/>
                  <a:gd name="T101" fmla="*/ 79 h 292"/>
                  <a:gd name="T102" fmla="*/ 174 w 292"/>
                  <a:gd name="T103" fmla="*/ 67 h 292"/>
                  <a:gd name="T104" fmla="*/ 167 w 292"/>
                  <a:gd name="T105" fmla="*/ 58 h 292"/>
                  <a:gd name="T106" fmla="*/ 157 w 292"/>
                  <a:gd name="T107" fmla="*/ 51 h 292"/>
                  <a:gd name="T108" fmla="*/ 145 w 292"/>
                  <a:gd name="T109" fmla="*/ 49 h 292"/>
                  <a:gd name="T110" fmla="*/ 133 w 292"/>
                  <a:gd name="T111" fmla="*/ 51 h 292"/>
                  <a:gd name="T112" fmla="*/ 124 w 292"/>
                  <a:gd name="T113" fmla="*/ 58 h 292"/>
                  <a:gd name="T114" fmla="*/ 117 w 292"/>
                  <a:gd name="T115" fmla="*/ 67 h 292"/>
                  <a:gd name="T116" fmla="*/ 115 w 292"/>
                  <a:gd name="T117" fmla="*/ 79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92" h="292">
                    <a:moveTo>
                      <a:pt x="0" y="146"/>
                    </a:moveTo>
                    <a:lnTo>
                      <a:pt x="4" y="113"/>
                    </a:lnTo>
                    <a:lnTo>
                      <a:pt x="14" y="82"/>
                    </a:lnTo>
                    <a:lnTo>
                      <a:pt x="31" y="55"/>
                    </a:lnTo>
                    <a:lnTo>
                      <a:pt x="53" y="32"/>
                    </a:lnTo>
                    <a:lnTo>
                      <a:pt x="81" y="15"/>
                    </a:lnTo>
                    <a:lnTo>
                      <a:pt x="112" y="4"/>
                    </a:lnTo>
                    <a:lnTo>
                      <a:pt x="145" y="0"/>
                    </a:lnTo>
                    <a:lnTo>
                      <a:pt x="179" y="4"/>
                    </a:lnTo>
                    <a:lnTo>
                      <a:pt x="209" y="15"/>
                    </a:lnTo>
                    <a:lnTo>
                      <a:pt x="237" y="32"/>
                    </a:lnTo>
                    <a:lnTo>
                      <a:pt x="259" y="55"/>
                    </a:lnTo>
                    <a:lnTo>
                      <a:pt x="276" y="82"/>
                    </a:lnTo>
                    <a:lnTo>
                      <a:pt x="288" y="113"/>
                    </a:lnTo>
                    <a:lnTo>
                      <a:pt x="292" y="146"/>
                    </a:lnTo>
                    <a:lnTo>
                      <a:pt x="288" y="180"/>
                    </a:lnTo>
                    <a:lnTo>
                      <a:pt x="276" y="210"/>
                    </a:lnTo>
                    <a:lnTo>
                      <a:pt x="259" y="237"/>
                    </a:lnTo>
                    <a:lnTo>
                      <a:pt x="237" y="260"/>
                    </a:lnTo>
                    <a:lnTo>
                      <a:pt x="209" y="278"/>
                    </a:lnTo>
                    <a:lnTo>
                      <a:pt x="179" y="288"/>
                    </a:lnTo>
                    <a:lnTo>
                      <a:pt x="145" y="292"/>
                    </a:lnTo>
                    <a:lnTo>
                      <a:pt x="112" y="288"/>
                    </a:lnTo>
                    <a:lnTo>
                      <a:pt x="81" y="278"/>
                    </a:lnTo>
                    <a:lnTo>
                      <a:pt x="53" y="260"/>
                    </a:lnTo>
                    <a:lnTo>
                      <a:pt x="31" y="237"/>
                    </a:lnTo>
                    <a:lnTo>
                      <a:pt x="14" y="210"/>
                    </a:lnTo>
                    <a:lnTo>
                      <a:pt x="4" y="180"/>
                    </a:lnTo>
                    <a:lnTo>
                      <a:pt x="0" y="146"/>
                    </a:lnTo>
                    <a:close/>
                    <a:moveTo>
                      <a:pt x="102" y="121"/>
                    </a:moveTo>
                    <a:lnTo>
                      <a:pt x="102" y="142"/>
                    </a:lnTo>
                    <a:lnTo>
                      <a:pt x="120" y="142"/>
                    </a:lnTo>
                    <a:lnTo>
                      <a:pt x="120" y="223"/>
                    </a:lnTo>
                    <a:lnTo>
                      <a:pt x="102" y="223"/>
                    </a:lnTo>
                    <a:lnTo>
                      <a:pt x="102" y="244"/>
                    </a:lnTo>
                    <a:lnTo>
                      <a:pt x="188" y="244"/>
                    </a:lnTo>
                    <a:lnTo>
                      <a:pt x="188" y="223"/>
                    </a:lnTo>
                    <a:lnTo>
                      <a:pt x="170" y="223"/>
                    </a:lnTo>
                    <a:lnTo>
                      <a:pt x="170" y="142"/>
                    </a:lnTo>
                    <a:lnTo>
                      <a:pt x="188" y="142"/>
                    </a:lnTo>
                    <a:lnTo>
                      <a:pt x="188" y="121"/>
                    </a:lnTo>
                    <a:lnTo>
                      <a:pt x="102" y="121"/>
                    </a:lnTo>
                    <a:close/>
                    <a:moveTo>
                      <a:pt x="115" y="79"/>
                    </a:moveTo>
                    <a:lnTo>
                      <a:pt x="117" y="92"/>
                    </a:lnTo>
                    <a:lnTo>
                      <a:pt x="124" y="101"/>
                    </a:lnTo>
                    <a:lnTo>
                      <a:pt x="133" y="108"/>
                    </a:lnTo>
                    <a:lnTo>
                      <a:pt x="145" y="110"/>
                    </a:lnTo>
                    <a:lnTo>
                      <a:pt x="157" y="108"/>
                    </a:lnTo>
                    <a:lnTo>
                      <a:pt x="167" y="101"/>
                    </a:lnTo>
                    <a:lnTo>
                      <a:pt x="174" y="92"/>
                    </a:lnTo>
                    <a:lnTo>
                      <a:pt x="176" y="79"/>
                    </a:lnTo>
                    <a:lnTo>
                      <a:pt x="174" y="67"/>
                    </a:lnTo>
                    <a:lnTo>
                      <a:pt x="167" y="58"/>
                    </a:lnTo>
                    <a:lnTo>
                      <a:pt x="157" y="51"/>
                    </a:lnTo>
                    <a:lnTo>
                      <a:pt x="145" y="49"/>
                    </a:lnTo>
                    <a:lnTo>
                      <a:pt x="133" y="51"/>
                    </a:lnTo>
                    <a:lnTo>
                      <a:pt x="124" y="58"/>
                    </a:lnTo>
                    <a:lnTo>
                      <a:pt x="117" y="67"/>
                    </a:lnTo>
                    <a:lnTo>
                      <a:pt x="115" y="79"/>
                    </a:lnTo>
                    <a:close/>
                  </a:path>
                </a:pathLst>
              </a:custGeom>
              <a:solidFill>
                <a:srgbClr val="FF78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sz="1100" noProof="0"/>
              </a:p>
            </p:txBody>
          </p:sp>
          <p:sp>
            <p:nvSpPr>
              <p:cNvPr id="171" name="Rechthoek 170">
                <a:extLst>
                  <a:ext uri="{FF2B5EF4-FFF2-40B4-BE49-F238E27FC236}">
                    <a16:creationId xmlns:a16="http://schemas.microsoft.com/office/drawing/2014/main" id="{B8FA4260-3872-4ABE-9F79-FD6174319F6E}"/>
                  </a:ext>
                </a:extLst>
              </p:cNvPr>
              <p:cNvSpPr/>
              <p:nvPr userDrawn="1"/>
            </p:nvSpPr>
            <p:spPr>
              <a:xfrm>
                <a:off x="-3380966" y="5087441"/>
                <a:ext cx="2817995" cy="59212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Meer weten?</a:t>
                </a:r>
                <a:b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Ga naar dia </a:t>
                </a:r>
                <a:r>
                  <a:rPr kumimoji="0" lang="nl-NL" sz="11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‘Instructie dia: YouTube links’</a:t>
                </a: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, open deze in de diavoorstelling en klik op de gewenste video link.</a:t>
                </a:r>
              </a:p>
            </p:txBody>
          </p:sp>
          <p:cxnSp>
            <p:nvCxnSpPr>
              <p:cNvPr id="172" name="Rechte verbindingslijn 171">
                <a:extLst>
                  <a:ext uri="{FF2B5EF4-FFF2-40B4-BE49-F238E27FC236}">
                    <a16:creationId xmlns:a16="http://schemas.microsoft.com/office/drawing/2014/main" id="{3C5C1FB0-B15F-494C-9F81-175CCFEAD09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740987" y="5798685"/>
                <a:ext cx="3178016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accent2"/>
                </a:solidFill>
                <a:prstDash val="solid"/>
              </a:ln>
              <a:effectLst/>
            </p:spPr>
          </p:cxnSp>
        </p:grpSp>
        <p:sp>
          <p:nvSpPr>
            <p:cNvPr id="105" name="Rechthoek 104">
              <a:extLst>
                <a:ext uri="{FF2B5EF4-FFF2-40B4-BE49-F238E27FC236}">
                  <a16:creationId xmlns:a16="http://schemas.microsoft.com/office/drawing/2014/main" id="{1F69F06E-DFC4-4934-89F8-9489B161D52D}"/>
                </a:ext>
              </a:extLst>
            </p:cNvPr>
            <p:cNvSpPr/>
            <p:nvPr userDrawn="1"/>
          </p:nvSpPr>
          <p:spPr>
            <a:xfrm>
              <a:off x="12397262" y="0"/>
              <a:ext cx="3178016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Afbeelding invoegen/veranderen</a:t>
              </a:r>
            </a:p>
          </p:txBody>
        </p:sp>
        <p:sp>
          <p:nvSpPr>
            <p:cNvPr id="106" name="Ovaal 105">
              <a:extLst>
                <a:ext uri="{FF2B5EF4-FFF2-40B4-BE49-F238E27FC236}">
                  <a16:creationId xmlns:a16="http://schemas.microsoft.com/office/drawing/2014/main" id="{1825A3A4-E97D-44BC-AF1B-A23EDE86A8F7}"/>
                </a:ext>
              </a:extLst>
            </p:cNvPr>
            <p:cNvSpPr/>
            <p:nvPr userDrawn="1"/>
          </p:nvSpPr>
          <p:spPr>
            <a:xfrm>
              <a:off x="12391601" y="366490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07" name="Rechte verbindingslijn 106">
              <a:extLst>
                <a:ext uri="{FF2B5EF4-FFF2-40B4-BE49-F238E27FC236}">
                  <a16:creationId xmlns:a16="http://schemas.microsoft.com/office/drawing/2014/main" id="{CBE0FBA5-FC6A-4373-877F-906E94D21C5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241635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cxnSp>
          <p:nvCxnSpPr>
            <p:cNvPr id="108" name="Rechte verbindingslijn 107">
              <a:extLst>
                <a:ext uri="{FF2B5EF4-FFF2-40B4-BE49-F238E27FC236}">
                  <a16:creationId xmlns:a16="http://schemas.microsoft.com/office/drawing/2014/main" id="{A595705A-6D9F-47EC-A876-6F060D774D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1577933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09" name="Rechthoek 108">
              <a:extLst>
                <a:ext uri="{FF2B5EF4-FFF2-40B4-BE49-F238E27FC236}">
                  <a16:creationId xmlns:a16="http://schemas.microsoft.com/office/drawing/2014/main" id="{C03F0296-D0A4-48F3-9F96-316DA35D7EC8}"/>
                </a:ext>
              </a:extLst>
            </p:cNvPr>
            <p:cNvSpPr/>
            <p:nvPr userDrawn="1"/>
          </p:nvSpPr>
          <p:spPr>
            <a:xfrm>
              <a:off x="12757282" y="432552"/>
              <a:ext cx="2817995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 </a:t>
              </a:r>
              <a:r>
                <a:rPr kumimoji="0" lang="nl-NL" sz="11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10" name="Rechte verbindingslijn 109">
              <a:extLst>
                <a:ext uri="{FF2B5EF4-FFF2-40B4-BE49-F238E27FC236}">
                  <a16:creationId xmlns:a16="http://schemas.microsoft.com/office/drawing/2014/main" id="{CDD44F88-B11A-496C-A7C4-ADC8CFCA25B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4285427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11" name="Ovaal 110">
              <a:extLst>
                <a:ext uri="{FF2B5EF4-FFF2-40B4-BE49-F238E27FC236}">
                  <a16:creationId xmlns:a16="http://schemas.microsoft.com/office/drawing/2014/main" id="{35438DB3-7A0B-4775-87DF-BFC9611F2010}"/>
                </a:ext>
              </a:extLst>
            </p:cNvPr>
            <p:cNvSpPr/>
            <p:nvPr userDrawn="1"/>
          </p:nvSpPr>
          <p:spPr>
            <a:xfrm>
              <a:off x="12391601" y="1706398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0554D072-F9B2-47F4-8AF2-134832B5B820}"/>
                </a:ext>
              </a:extLst>
            </p:cNvPr>
            <p:cNvSpPr/>
            <p:nvPr userDrawn="1"/>
          </p:nvSpPr>
          <p:spPr>
            <a:xfrm>
              <a:off x="12757282" y="1772461"/>
              <a:ext cx="2817995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grpSp>
          <p:nvGrpSpPr>
            <p:cNvPr id="113" name="Groep 112">
              <a:extLst>
                <a:ext uri="{FF2B5EF4-FFF2-40B4-BE49-F238E27FC236}">
                  <a16:creationId xmlns:a16="http://schemas.microsoft.com/office/drawing/2014/main" id="{018A7063-0DF5-41C3-967A-95D66191CCAE}"/>
                </a:ext>
              </a:extLst>
            </p:cNvPr>
            <p:cNvGrpSpPr/>
            <p:nvPr userDrawn="1"/>
          </p:nvGrpSpPr>
          <p:grpSpPr>
            <a:xfrm>
              <a:off x="12757282" y="2184550"/>
              <a:ext cx="825500" cy="209550"/>
              <a:chOff x="13504624" y="2482850"/>
              <a:chExt cx="825500" cy="209550"/>
            </a:xfrm>
          </p:grpSpPr>
          <p:sp>
            <p:nvSpPr>
              <p:cNvPr id="167" name="Rechthoek 166">
                <a:extLst>
                  <a:ext uri="{FF2B5EF4-FFF2-40B4-BE49-F238E27FC236}">
                    <a16:creationId xmlns:a16="http://schemas.microsoft.com/office/drawing/2014/main" id="{E93B7E5C-8B32-4650-A612-BEE5E7C77D2D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168" name="Rechte verbindingslijn 167">
                <a:extLst>
                  <a:ext uri="{FF2B5EF4-FFF2-40B4-BE49-F238E27FC236}">
                    <a16:creationId xmlns:a16="http://schemas.microsoft.com/office/drawing/2014/main" id="{CB47EC9E-CFA0-408F-8B77-B466470E6633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69" name="Gelijkbenige driehoek 168">
                <a:extLst>
                  <a:ext uri="{FF2B5EF4-FFF2-40B4-BE49-F238E27FC236}">
                    <a16:creationId xmlns:a16="http://schemas.microsoft.com/office/drawing/2014/main" id="{0474F957-C064-4BCD-A50C-D01B6D10934E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14" name="Groep 113">
              <a:extLst>
                <a:ext uri="{FF2B5EF4-FFF2-40B4-BE49-F238E27FC236}">
                  <a16:creationId xmlns:a16="http://schemas.microsoft.com/office/drawing/2014/main" id="{40C8DC49-4C12-4951-A6BA-6EE6824A1609}"/>
                </a:ext>
              </a:extLst>
            </p:cNvPr>
            <p:cNvGrpSpPr/>
            <p:nvPr userDrawn="1"/>
          </p:nvGrpSpPr>
          <p:grpSpPr>
            <a:xfrm>
              <a:off x="12757282" y="1141626"/>
              <a:ext cx="294789" cy="318834"/>
              <a:chOff x="14466489" y="1001522"/>
              <a:chExt cx="290627" cy="314333"/>
            </a:xfrm>
          </p:grpSpPr>
          <p:sp>
            <p:nvSpPr>
              <p:cNvPr id="161" name="Rechthoek 160">
                <a:extLst>
                  <a:ext uri="{FF2B5EF4-FFF2-40B4-BE49-F238E27FC236}">
                    <a16:creationId xmlns:a16="http://schemas.microsoft.com/office/drawing/2014/main" id="{EA619A53-0966-4871-BD31-F9586A4AC2C9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2" name="Ovaal 161">
                <a:extLst>
                  <a:ext uri="{FF2B5EF4-FFF2-40B4-BE49-F238E27FC236}">
                    <a16:creationId xmlns:a16="http://schemas.microsoft.com/office/drawing/2014/main" id="{4C1FF85E-76D2-484A-996E-75996FBCFA42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3" name="Vrije vorm: vorm 162">
                <a:extLst>
                  <a:ext uri="{FF2B5EF4-FFF2-40B4-BE49-F238E27FC236}">
                    <a16:creationId xmlns:a16="http://schemas.microsoft.com/office/drawing/2014/main" id="{E9965DBA-6ED6-4880-A55E-33ED0F2D27A7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Rechthoek: afgeronde hoeken 163">
                <a:extLst>
                  <a:ext uri="{FF2B5EF4-FFF2-40B4-BE49-F238E27FC236}">
                    <a16:creationId xmlns:a16="http://schemas.microsoft.com/office/drawing/2014/main" id="{214A82F3-B482-4C56-A70D-DBB56E27634E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65" name="Rechte verbindingslijn 164">
                <a:extLst>
                  <a:ext uri="{FF2B5EF4-FFF2-40B4-BE49-F238E27FC236}">
                    <a16:creationId xmlns:a16="http://schemas.microsoft.com/office/drawing/2014/main" id="{84A46189-8C49-45F6-99E2-5A2F527B77D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66" name="Rechte verbindingslijn 165">
                <a:extLst>
                  <a:ext uri="{FF2B5EF4-FFF2-40B4-BE49-F238E27FC236}">
                    <a16:creationId xmlns:a16="http://schemas.microsoft.com/office/drawing/2014/main" id="{23EFAE70-9FF5-434A-8FD4-C901088785CE}"/>
                  </a:ext>
                </a:extLst>
              </p:cNvPr>
              <p:cNvCxnSpPr>
                <a:cxnSpLocks/>
                <a:stCxn id="16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15" name="Ovaal 114">
              <a:extLst>
                <a:ext uri="{FF2B5EF4-FFF2-40B4-BE49-F238E27FC236}">
                  <a16:creationId xmlns:a16="http://schemas.microsoft.com/office/drawing/2014/main" id="{31B51F58-E852-4924-BD97-BA234905E96C}"/>
                </a:ext>
              </a:extLst>
            </p:cNvPr>
            <p:cNvSpPr/>
            <p:nvPr userDrawn="1"/>
          </p:nvSpPr>
          <p:spPr>
            <a:xfrm>
              <a:off x="12391601" y="2617951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16" name="Rechthoek 115">
              <a:extLst>
                <a:ext uri="{FF2B5EF4-FFF2-40B4-BE49-F238E27FC236}">
                  <a16:creationId xmlns:a16="http://schemas.microsoft.com/office/drawing/2014/main" id="{AFA7094A-471E-4E82-8046-0458039E6679}"/>
                </a:ext>
              </a:extLst>
            </p:cNvPr>
            <p:cNvSpPr/>
            <p:nvPr userDrawn="1"/>
          </p:nvSpPr>
          <p:spPr>
            <a:xfrm>
              <a:off x="12757283" y="2684015"/>
              <a:ext cx="2976676" cy="43320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miniatuurweergave van de dia aan de linker kant van het scherm en kies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´Dia herstellen´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17" name="Rechte verbindingslijn 116">
              <a:extLst>
                <a:ext uri="{FF2B5EF4-FFF2-40B4-BE49-F238E27FC236}">
                  <a16:creationId xmlns:a16="http://schemas.microsoft.com/office/drawing/2014/main" id="{7A125092-BA35-471E-8364-CAFB084D508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2499789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119" name="Groep 118">
              <a:extLst>
                <a:ext uri="{FF2B5EF4-FFF2-40B4-BE49-F238E27FC236}">
                  <a16:creationId xmlns:a16="http://schemas.microsoft.com/office/drawing/2014/main" id="{FF4AF08D-EAF4-4E7F-A5CC-15BDD669BDF7}"/>
                </a:ext>
              </a:extLst>
            </p:cNvPr>
            <p:cNvGrpSpPr/>
            <p:nvPr userDrawn="1"/>
          </p:nvGrpSpPr>
          <p:grpSpPr>
            <a:xfrm>
              <a:off x="13894538" y="3509250"/>
              <a:ext cx="1195438" cy="678267"/>
              <a:chOff x="12757284" y="3224292"/>
              <a:chExt cx="1195438" cy="678267"/>
            </a:xfrm>
          </p:grpSpPr>
          <p:sp>
            <p:nvSpPr>
              <p:cNvPr id="140" name="Rechthoek 139">
                <a:extLst>
                  <a:ext uri="{FF2B5EF4-FFF2-40B4-BE49-F238E27FC236}">
                    <a16:creationId xmlns:a16="http://schemas.microsoft.com/office/drawing/2014/main" id="{ACE259C7-25CD-4FC3-B096-6D77D5EE3361}"/>
                  </a:ext>
                </a:extLst>
              </p:cNvPr>
              <p:cNvSpPr/>
              <p:nvPr userDrawn="1"/>
            </p:nvSpPr>
            <p:spPr>
              <a:xfrm>
                <a:off x="12757284" y="3224292"/>
                <a:ext cx="117647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1" name="Rechthoek 140">
                <a:extLst>
                  <a:ext uri="{FF2B5EF4-FFF2-40B4-BE49-F238E27FC236}">
                    <a16:creationId xmlns:a16="http://schemas.microsoft.com/office/drawing/2014/main" id="{77529625-68DD-4A7F-A6F2-589D5E08CBD3}"/>
                  </a:ext>
                </a:extLst>
              </p:cNvPr>
              <p:cNvSpPr/>
              <p:nvPr userDrawn="1"/>
            </p:nvSpPr>
            <p:spPr>
              <a:xfrm>
                <a:off x="12779248" y="3535681"/>
                <a:ext cx="1145758" cy="261256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42" name="Groep 141">
                <a:extLst>
                  <a:ext uri="{FF2B5EF4-FFF2-40B4-BE49-F238E27FC236}">
                    <a16:creationId xmlns:a16="http://schemas.microsoft.com/office/drawing/2014/main" id="{94EE5781-4B46-4D9F-A3BC-38AEC2701981}"/>
                  </a:ext>
                </a:extLst>
              </p:cNvPr>
              <p:cNvGrpSpPr/>
              <p:nvPr userDrawn="1"/>
            </p:nvGrpSpPr>
            <p:grpSpPr>
              <a:xfrm>
                <a:off x="12839234" y="3289794"/>
                <a:ext cx="155951" cy="131922"/>
                <a:chOff x="12968836" y="3354170"/>
                <a:chExt cx="404806" cy="342433"/>
              </a:xfrm>
            </p:grpSpPr>
            <p:sp>
              <p:nvSpPr>
                <p:cNvPr id="155" name="Rechthoek: afgeronde hoeken 154">
                  <a:extLst>
                    <a:ext uri="{FF2B5EF4-FFF2-40B4-BE49-F238E27FC236}">
                      <a16:creationId xmlns:a16="http://schemas.microsoft.com/office/drawing/2014/main" id="{8420D45B-ED06-4D66-8098-9BEA403845F9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56" name="Rechthoek 155">
                  <a:extLst>
                    <a:ext uri="{FF2B5EF4-FFF2-40B4-BE49-F238E27FC236}">
                      <a16:creationId xmlns:a16="http://schemas.microsoft.com/office/drawing/2014/main" id="{3BAF578D-9D1C-47C2-B5EC-48BE5E19D6C8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7" name="Rechthoek 156">
                  <a:extLst>
                    <a:ext uri="{FF2B5EF4-FFF2-40B4-BE49-F238E27FC236}">
                      <a16:creationId xmlns:a16="http://schemas.microsoft.com/office/drawing/2014/main" id="{37B7AE77-6C72-461F-ABC6-A20D6EEA4F10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Rechthoek 157">
                  <a:extLst>
                    <a:ext uri="{FF2B5EF4-FFF2-40B4-BE49-F238E27FC236}">
                      <a16:creationId xmlns:a16="http://schemas.microsoft.com/office/drawing/2014/main" id="{8B80C595-AC83-4803-8D08-F89776651D22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Rechthoek 158">
                  <a:extLst>
                    <a:ext uri="{FF2B5EF4-FFF2-40B4-BE49-F238E27FC236}">
                      <a16:creationId xmlns:a16="http://schemas.microsoft.com/office/drawing/2014/main" id="{05B87BA2-6A20-4A91-AE85-053EC5EB17D6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Rechthoek 159">
                  <a:extLst>
                    <a:ext uri="{FF2B5EF4-FFF2-40B4-BE49-F238E27FC236}">
                      <a16:creationId xmlns:a16="http://schemas.microsoft.com/office/drawing/2014/main" id="{2B49A50D-218E-4A92-B159-E0446414546C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43" name="Groep 142">
                <a:extLst>
                  <a:ext uri="{FF2B5EF4-FFF2-40B4-BE49-F238E27FC236}">
                    <a16:creationId xmlns:a16="http://schemas.microsoft.com/office/drawing/2014/main" id="{3D915D92-1B53-4D61-8AE9-5D07C0EB04DE}"/>
                  </a:ext>
                </a:extLst>
              </p:cNvPr>
              <p:cNvGrpSpPr/>
              <p:nvPr userDrawn="1"/>
            </p:nvGrpSpPr>
            <p:grpSpPr>
              <a:xfrm>
                <a:off x="12819679" y="3589117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147" name="Groep 146">
                  <a:extLst>
                    <a:ext uri="{FF2B5EF4-FFF2-40B4-BE49-F238E27FC236}">
                      <a16:creationId xmlns:a16="http://schemas.microsoft.com/office/drawing/2014/main" id="{7D265FED-C2F8-4AF0-9B7D-448070FB1D17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149" name="Rechthoek: afgeronde hoeken 148">
                    <a:extLst>
                      <a:ext uri="{FF2B5EF4-FFF2-40B4-BE49-F238E27FC236}">
                        <a16:creationId xmlns:a16="http://schemas.microsoft.com/office/drawing/2014/main" id="{609F696C-E05F-41AD-9259-54E106C6404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50" name="Rechthoek 149">
                    <a:extLst>
                      <a:ext uri="{FF2B5EF4-FFF2-40B4-BE49-F238E27FC236}">
                        <a16:creationId xmlns:a16="http://schemas.microsoft.com/office/drawing/2014/main" id="{6DA6807F-0706-4911-B290-E67AF2A0577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1" name="Rechthoek 150">
                    <a:extLst>
                      <a:ext uri="{FF2B5EF4-FFF2-40B4-BE49-F238E27FC236}">
                        <a16:creationId xmlns:a16="http://schemas.microsoft.com/office/drawing/2014/main" id="{6A7401EE-ADC5-4782-87B0-9886D6A9AA0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2" name="Rechthoek 151">
                    <a:extLst>
                      <a:ext uri="{FF2B5EF4-FFF2-40B4-BE49-F238E27FC236}">
                        <a16:creationId xmlns:a16="http://schemas.microsoft.com/office/drawing/2014/main" id="{C406D9E0-7182-4B9C-8E34-51E63C87B0A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3" name="Rechthoek 152">
                    <a:extLst>
                      <a:ext uri="{FF2B5EF4-FFF2-40B4-BE49-F238E27FC236}">
                        <a16:creationId xmlns:a16="http://schemas.microsoft.com/office/drawing/2014/main" id="{ADCAE12E-EAB4-4FF5-9282-B7C26A8471C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4" name="Rechthoek 153">
                    <a:extLst>
                      <a:ext uri="{FF2B5EF4-FFF2-40B4-BE49-F238E27FC236}">
                        <a16:creationId xmlns:a16="http://schemas.microsoft.com/office/drawing/2014/main" id="{77590A9C-B412-4F1B-827B-2682DB0F7A5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48" name="Boog 147">
                  <a:extLst>
                    <a:ext uri="{FF2B5EF4-FFF2-40B4-BE49-F238E27FC236}">
                      <a16:creationId xmlns:a16="http://schemas.microsoft.com/office/drawing/2014/main" id="{07533F83-FBBE-4126-9AA5-D6D860D5BD95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sp>
            <p:nvSpPr>
              <p:cNvPr id="144" name="Tekstvak 143">
                <a:extLst>
                  <a:ext uri="{FF2B5EF4-FFF2-40B4-BE49-F238E27FC236}">
                    <a16:creationId xmlns:a16="http://schemas.microsoft.com/office/drawing/2014/main" id="{0DC7C9C1-E18F-42EB-849A-B6B5CE181E87}"/>
                  </a:ext>
                </a:extLst>
              </p:cNvPr>
              <p:cNvSpPr txBox="1"/>
              <p:nvPr userDrawn="1"/>
            </p:nvSpPr>
            <p:spPr>
              <a:xfrm>
                <a:off x="12997648" y="3263402"/>
                <a:ext cx="855209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Indeling</a:t>
                </a:r>
              </a:p>
            </p:txBody>
          </p:sp>
          <p:sp>
            <p:nvSpPr>
              <p:cNvPr id="145" name="Tekstvak 144">
                <a:extLst>
                  <a:ext uri="{FF2B5EF4-FFF2-40B4-BE49-F238E27FC236}">
                    <a16:creationId xmlns:a16="http://schemas.microsoft.com/office/drawing/2014/main" id="{C264A34B-488D-4944-879B-F4E27A3AEEFC}"/>
                  </a:ext>
                </a:extLst>
              </p:cNvPr>
              <p:cNvSpPr txBox="1"/>
              <p:nvPr userDrawn="1"/>
            </p:nvSpPr>
            <p:spPr>
              <a:xfrm>
                <a:off x="12984219" y="3584528"/>
                <a:ext cx="855209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Dia Herstellen</a:t>
                </a:r>
              </a:p>
            </p:txBody>
          </p:sp>
          <p:pic>
            <p:nvPicPr>
              <p:cNvPr id="146" name="Picture 3">
                <a:extLst>
                  <a:ext uri="{FF2B5EF4-FFF2-40B4-BE49-F238E27FC236}">
                    <a16:creationId xmlns:a16="http://schemas.microsoft.com/office/drawing/2014/main" id="{0F1B6DF6-CB67-421D-8CD8-87EF1FD39D6F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13810206" y="3671228"/>
                <a:ext cx="14251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cxnSp>
          <p:nvCxnSpPr>
            <p:cNvPr id="120" name="Rechte verbindingslijn 119">
              <a:extLst>
                <a:ext uri="{FF2B5EF4-FFF2-40B4-BE49-F238E27FC236}">
                  <a16:creationId xmlns:a16="http://schemas.microsoft.com/office/drawing/2014/main" id="{EAF1EC27-7C89-4782-9AE4-56FEEA38578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5956925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21" name="Ovaal 120">
              <a:extLst>
                <a:ext uri="{FF2B5EF4-FFF2-40B4-BE49-F238E27FC236}">
                  <a16:creationId xmlns:a16="http://schemas.microsoft.com/office/drawing/2014/main" id="{7F9FD7F5-B3B2-437B-A9C1-B91A2B7A5B33}"/>
                </a:ext>
              </a:extLst>
            </p:cNvPr>
            <p:cNvSpPr/>
            <p:nvPr userDrawn="1"/>
          </p:nvSpPr>
          <p:spPr>
            <a:xfrm>
              <a:off x="12391601" y="4401283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22" name="Rechthoek 121">
              <a:extLst>
                <a:ext uri="{FF2B5EF4-FFF2-40B4-BE49-F238E27FC236}">
                  <a16:creationId xmlns:a16="http://schemas.microsoft.com/office/drawing/2014/main" id="{9A52A7EB-46B4-42CF-BA0C-D63C35A606DF}"/>
                </a:ext>
              </a:extLst>
            </p:cNvPr>
            <p:cNvSpPr/>
            <p:nvPr userDrawn="1"/>
          </p:nvSpPr>
          <p:spPr>
            <a:xfrm>
              <a:off x="12757282" y="4467346"/>
              <a:ext cx="2817995" cy="6213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in het kader aan te passen, 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–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‘Opmaak’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de knop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grpSp>
          <p:nvGrpSpPr>
            <p:cNvPr id="123" name="Groep 122">
              <a:extLst>
                <a:ext uri="{FF2B5EF4-FFF2-40B4-BE49-F238E27FC236}">
                  <a16:creationId xmlns:a16="http://schemas.microsoft.com/office/drawing/2014/main" id="{9CF85688-E2E6-40F4-B26C-B9E8B90A7572}"/>
                </a:ext>
              </a:extLst>
            </p:cNvPr>
            <p:cNvGrpSpPr/>
            <p:nvPr userDrawn="1"/>
          </p:nvGrpSpPr>
          <p:grpSpPr>
            <a:xfrm>
              <a:off x="12696514" y="5200958"/>
              <a:ext cx="514284" cy="612918"/>
              <a:chOff x="12682980" y="3403241"/>
              <a:chExt cx="622284" cy="741632"/>
            </a:xfrm>
          </p:grpSpPr>
          <p:grpSp>
            <p:nvGrpSpPr>
              <p:cNvPr id="124" name="Groep 123">
                <a:extLst>
                  <a:ext uri="{FF2B5EF4-FFF2-40B4-BE49-F238E27FC236}">
                    <a16:creationId xmlns:a16="http://schemas.microsoft.com/office/drawing/2014/main" id="{8E5E7C40-24F6-46A7-B3CF-4439AD4D16FB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127" name="Groep 126">
                  <a:extLst>
                    <a:ext uri="{FF2B5EF4-FFF2-40B4-BE49-F238E27FC236}">
                      <a16:creationId xmlns:a16="http://schemas.microsoft.com/office/drawing/2014/main" id="{9DA7D6F2-5182-467A-8FC4-47C030469F86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134" name="Groep 133">
                    <a:extLst>
                      <a:ext uri="{FF2B5EF4-FFF2-40B4-BE49-F238E27FC236}">
                        <a16:creationId xmlns:a16="http://schemas.microsoft.com/office/drawing/2014/main" id="{DCA8555F-8BCE-4F7B-93F1-E83E1AD22E1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137" name="Rechthoek 136">
                      <a:extLst>
                        <a:ext uri="{FF2B5EF4-FFF2-40B4-BE49-F238E27FC236}">
                          <a16:creationId xmlns:a16="http://schemas.microsoft.com/office/drawing/2014/main" id="{BAB94B49-52D9-45CC-A567-C4960EA88457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38" name="Rechthoek 137">
                      <a:extLst>
                        <a:ext uri="{FF2B5EF4-FFF2-40B4-BE49-F238E27FC236}">
                          <a16:creationId xmlns:a16="http://schemas.microsoft.com/office/drawing/2014/main" id="{820D63EB-AD57-430D-9008-1899AF2D7C67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39" name="Ovaal 138">
                      <a:extLst>
                        <a:ext uri="{FF2B5EF4-FFF2-40B4-BE49-F238E27FC236}">
                          <a16:creationId xmlns:a16="http://schemas.microsoft.com/office/drawing/2014/main" id="{012807A2-1BCB-4521-B3E5-31B5F702F49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35" name="Afbeelding 134">
                    <a:extLst>
                      <a:ext uri="{FF2B5EF4-FFF2-40B4-BE49-F238E27FC236}">
                        <a16:creationId xmlns:a16="http://schemas.microsoft.com/office/drawing/2014/main" id="{6CE9217C-6570-46E5-BB61-03D319717FC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36" name="Afbeelding 135">
                    <a:extLst>
                      <a:ext uri="{FF2B5EF4-FFF2-40B4-BE49-F238E27FC236}">
                        <a16:creationId xmlns:a16="http://schemas.microsoft.com/office/drawing/2014/main" id="{A7DDA66F-E357-43DB-BB50-3A43ED05A6F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28" name="Groep 127">
                  <a:extLst>
                    <a:ext uri="{FF2B5EF4-FFF2-40B4-BE49-F238E27FC236}">
                      <a16:creationId xmlns:a16="http://schemas.microsoft.com/office/drawing/2014/main" id="{F5753C9F-9EAD-4A09-AD55-CFE42D5863A7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32" name="Rechthoek 131">
                    <a:extLst>
                      <a:ext uri="{FF2B5EF4-FFF2-40B4-BE49-F238E27FC236}">
                        <a16:creationId xmlns:a16="http://schemas.microsoft.com/office/drawing/2014/main" id="{2E041B91-33C4-437E-B4F4-C34DFE1B157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3" name="Rechthoek 132">
                    <a:extLst>
                      <a:ext uri="{FF2B5EF4-FFF2-40B4-BE49-F238E27FC236}">
                        <a16:creationId xmlns:a16="http://schemas.microsoft.com/office/drawing/2014/main" id="{62616D8D-875E-4B26-8958-50FCD6FFB0FC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29" name="Groep 128">
                  <a:extLst>
                    <a:ext uri="{FF2B5EF4-FFF2-40B4-BE49-F238E27FC236}">
                      <a16:creationId xmlns:a16="http://schemas.microsoft.com/office/drawing/2014/main" id="{D3ED2C1A-A0ED-4890-BE7B-A91CD7253FF7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30" name="Rechthoek 129">
                    <a:extLst>
                      <a:ext uri="{FF2B5EF4-FFF2-40B4-BE49-F238E27FC236}">
                        <a16:creationId xmlns:a16="http://schemas.microsoft.com/office/drawing/2014/main" id="{E2C2F0BB-31C9-469F-857E-E92B6F9E2C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1" name="Rechthoek 130">
                    <a:extLst>
                      <a:ext uri="{FF2B5EF4-FFF2-40B4-BE49-F238E27FC236}">
                        <a16:creationId xmlns:a16="http://schemas.microsoft.com/office/drawing/2014/main" id="{A56D9C0E-7D84-4602-8862-37B023145FC8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25" name="Rechthoek 124">
                <a:extLst>
                  <a:ext uri="{FF2B5EF4-FFF2-40B4-BE49-F238E27FC236}">
                    <a16:creationId xmlns:a16="http://schemas.microsoft.com/office/drawing/2014/main" id="{2B7BD30F-17D2-4210-ADA5-B80A10FE03F4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126" name="Gelijkbenige driehoek 125">
                <a:extLst>
                  <a:ext uri="{FF2B5EF4-FFF2-40B4-BE49-F238E27FC236}">
                    <a16:creationId xmlns:a16="http://schemas.microsoft.com/office/drawing/2014/main" id="{F7510CE0-EC6E-414F-8D28-33E145BA08FC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05" name="Instructie">
            <a:extLst>
              <a:ext uri="{FF2B5EF4-FFF2-40B4-BE49-F238E27FC236}">
                <a16:creationId xmlns:a16="http://schemas.microsoft.com/office/drawing/2014/main" id="{1FD9AA6D-BC0C-45F4-8152-C0BCEE530340}"/>
              </a:ext>
            </a:extLst>
          </p:cNvPr>
          <p:cNvGrpSpPr/>
          <p:nvPr userDrawn="1"/>
        </p:nvGrpSpPr>
        <p:grpSpPr>
          <a:xfrm>
            <a:off x="-3428327" y="4919951"/>
            <a:ext cx="3222791" cy="1938049"/>
            <a:chOff x="-3428327" y="4919951"/>
            <a:chExt cx="3222791" cy="1938049"/>
          </a:xfrm>
        </p:grpSpPr>
        <p:sp>
          <p:nvSpPr>
            <p:cNvPr id="206" name="Rechthoek 205">
              <a:extLst>
                <a:ext uri="{FF2B5EF4-FFF2-40B4-BE49-F238E27FC236}">
                  <a16:creationId xmlns:a16="http://schemas.microsoft.com/office/drawing/2014/main" id="{8765F379-3A85-4CD0-B619-0780B8D0491A}"/>
                </a:ext>
              </a:extLst>
            </p:cNvPr>
            <p:cNvSpPr/>
            <p:nvPr userDrawn="1"/>
          </p:nvSpPr>
          <p:spPr>
            <a:xfrm>
              <a:off x="-3419345" y="4919951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Voettekst wijzigen</a:t>
              </a:r>
            </a:p>
          </p:txBody>
        </p:sp>
        <p:cxnSp>
          <p:nvCxnSpPr>
            <p:cNvPr id="207" name="Rechte verbindingslijn 206">
              <a:extLst>
                <a:ext uri="{FF2B5EF4-FFF2-40B4-BE49-F238E27FC236}">
                  <a16:creationId xmlns:a16="http://schemas.microsoft.com/office/drawing/2014/main" id="{AB30F9CD-56C8-4F46-8238-F0D36DA1CE4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185969"/>
              <a:ext cx="2444788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208" name="Ovaal 207">
              <a:extLst>
                <a:ext uri="{FF2B5EF4-FFF2-40B4-BE49-F238E27FC236}">
                  <a16:creationId xmlns:a16="http://schemas.microsoft.com/office/drawing/2014/main" id="{FF5FE8B6-598E-429D-ACC0-398BAD82A190}"/>
                </a:ext>
              </a:extLst>
            </p:cNvPr>
            <p:cNvSpPr/>
            <p:nvPr userDrawn="1"/>
          </p:nvSpPr>
          <p:spPr>
            <a:xfrm>
              <a:off x="-3428327" y="531458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209" name="Rechthoek 208">
              <a:extLst>
                <a:ext uri="{FF2B5EF4-FFF2-40B4-BE49-F238E27FC236}">
                  <a16:creationId xmlns:a16="http://schemas.microsoft.com/office/drawing/2014/main" id="{02B4F0C4-3F21-4E91-9E30-F4D17A5B0C27}"/>
                </a:ext>
              </a:extLst>
            </p:cNvPr>
            <p:cNvSpPr/>
            <p:nvPr userDrawn="1"/>
          </p:nvSpPr>
          <p:spPr>
            <a:xfrm>
              <a:off x="-3062645" y="5380646"/>
              <a:ext cx="1946732" cy="36093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‘Invoegen’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‘Kop- en voettekst’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.</a:t>
              </a:r>
            </a:p>
          </p:txBody>
        </p:sp>
        <p:cxnSp>
          <p:nvCxnSpPr>
            <p:cNvPr id="210" name="Rechte verbindingslijn 209">
              <a:extLst>
                <a:ext uri="{FF2B5EF4-FFF2-40B4-BE49-F238E27FC236}">
                  <a16:creationId xmlns:a16="http://schemas.microsoft.com/office/drawing/2014/main" id="{6BFA2C1C-57E5-4B15-BA91-436CD08236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887714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211" name="Ovaal 210">
              <a:extLst>
                <a:ext uri="{FF2B5EF4-FFF2-40B4-BE49-F238E27FC236}">
                  <a16:creationId xmlns:a16="http://schemas.microsoft.com/office/drawing/2014/main" id="{7513738F-5072-4F6D-ABBC-3899F092A8D4}"/>
                </a:ext>
              </a:extLst>
            </p:cNvPr>
            <p:cNvSpPr/>
            <p:nvPr userDrawn="1"/>
          </p:nvSpPr>
          <p:spPr>
            <a:xfrm>
              <a:off x="-3428327" y="599850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12" name="Rechthoek 211">
              <a:extLst>
                <a:ext uri="{FF2B5EF4-FFF2-40B4-BE49-F238E27FC236}">
                  <a16:creationId xmlns:a16="http://schemas.microsoft.com/office/drawing/2014/main" id="{CD200D51-A653-4932-B114-C1D7012FD52A}"/>
                </a:ext>
              </a:extLst>
            </p:cNvPr>
            <p:cNvSpPr/>
            <p:nvPr userDrawn="1"/>
          </p:nvSpPr>
          <p:spPr>
            <a:xfrm>
              <a:off x="-3062645" y="6064568"/>
              <a:ext cx="2817996" cy="6713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Typ de gewenste voettekst in, in het aangegeven tekstkader. Klik vervolgens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‘Overal toepassen’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om de gegevens op </a:t>
              </a:r>
              <a:b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elke slide toe te passen.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Segoe UI Light" panose="020B0502040204020203" pitchFamily="34" charset="0"/>
              </a:endParaRPr>
            </a:p>
          </p:txBody>
        </p:sp>
        <p:cxnSp>
          <p:nvCxnSpPr>
            <p:cNvPr id="213" name="Rechte verbindingslijn 212">
              <a:extLst>
                <a:ext uri="{FF2B5EF4-FFF2-40B4-BE49-F238E27FC236}">
                  <a16:creationId xmlns:a16="http://schemas.microsoft.com/office/drawing/2014/main" id="{2C991F00-FFE5-45E3-B2F2-621657802E7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6858000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214" name="Groep 213">
              <a:extLst>
                <a:ext uri="{FF2B5EF4-FFF2-40B4-BE49-F238E27FC236}">
                  <a16:creationId xmlns:a16="http://schemas.microsoft.com/office/drawing/2014/main" id="{9C9F6207-1772-43C0-8FE5-F67858CA31E0}"/>
                </a:ext>
              </a:extLst>
            </p:cNvPr>
            <p:cNvGrpSpPr/>
            <p:nvPr userDrawn="1"/>
          </p:nvGrpSpPr>
          <p:grpSpPr>
            <a:xfrm>
              <a:off x="-886669" y="5102332"/>
              <a:ext cx="681133" cy="750023"/>
              <a:chOff x="-910573" y="4987990"/>
              <a:chExt cx="681133" cy="750023"/>
            </a:xfrm>
          </p:grpSpPr>
          <p:grpSp>
            <p:nvGrpSpPr>
              <p:cNvPr id="215" name="Groep 214">
                <a:extLst>
                  <a:ext uri="{FF2B5EF4-FFF2-40B4-BE49-F238E27FC236}">
                    <a16:creationId xmlns:a16="http://schemas.microsoft.com/office/drawing/2014/main" id="{E39F90CD-2247-408E-AA19-8BD887D5A236}"/>
                  </a:ext>
                </a:extLst>
              </p:cNvPr>
              <p:cNvGrpSpPr/>
              <p:nvPr userDrawn="1"/>
            </p:nvGrpSpPr>
            <p:grpSpPr>
              <a:xfrm>
                <a:off x="-713542" y="4987990"/>
                <a:ext cx="287071" cy="379107"/>
                <a:chOff x="-4050578" y="288410"/>
                <a:chExt cx="322125" cy="379107"/>
              </a:xfrm>
            </p:grpSpPr>
            <p:sp>
              <p:nvSpPr>
                <p:cNvPr id="217" name="Rechthoek met één afgeknipte en afgeronde hoek 47">
                  <a:extLst>
                    <a:ext uri="{FF2B5EF4-FFF2-40B4-BE49-F238E27FC236}">
                      <a16:creationId xmlns:a16="http://schemas.microsoft.com/office/drawing/2014/main" id="{643B74D2-46BE-4481-9DCD-7F6DEEB30E2D}"/>
                    </a:ext>
                  </a:extLst>
                </p:cNvPr>
                <p:cNvSpPr/>
                <p:nvPr userDrawn="1"/>
              </p:nvSpPr>
              <p:spPr>
                <a:xfrm>
                  <a:off x="-4050578" y="288410"/>
                  <a:ext cx="322125" cy="379107"/>
                </a:xfrm>
                <a:prstGeom prst="snipRoundRect">
                  <a:avLst>
                    <a:gd name="adj1" fmla="val 0"/>
                    <a:gd name="adj2" fmla="val 33753"/>
                  </a:avLst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18" name="Rechthoekige driehoek 217">
                  <a:extLst>
                    <a:ext uri="{FF2B5EF4-FFF2-40B4-BE49-F238E27FC236}">
                      <a16:creationId xmlns:a16="http://schemas.microsoft.com/office/drawing/2014/main" id="{D2679D3B-B3FB-4EA5-87FF-8F8DC5269D16}"/>
                    </a:ext>
                  </a:extLst>
                </p:cNvPr>
                <p:cNvSpPr/>
                <p:nvPr userDrawn="1"/>
              </p:nvSpPr>
              <p:spPr>
                <a:xfrm>
                  <a:off x="-3833537" y="291656"/>
                  <a:ext cx="103133" cy="93757"/>
                </a:xfrm>
                <a:prstGeom prst="rtTriangle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19" name="Rechthoek 218">
                  <a:extLst>
                    <a:ext uri="{FF2B5EF4-FFF2-40B4-BE49-F238E27FC236}">
                      <a16:creationId xmlns:a16="http://schemas.microsoft.com/office/drawing/2014/main" id="{0B0500CA-2D04-4685-AEE3-5DA0F4329900}"/>
                    </a:ext>
                  </a:extLst>
                </p:cNvPr>
                <p:cNvSpPr/>
                <p:nvPr userDrawn="1"/>
              </p:nvSpPr>
              <p:spPr>
                <a:xfrm>
                  <a:off x="-4013673" y="314848"/>
                  <a:ext cx="140930" cy="70565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20" name="Rechthoek 219">
                  <a:extLst>
                    <a:ext uri="{FF2B5EF4-FFF2-40B4-BE49-F238E27FC236}">
                      <a16:creationId xmlns:a16="http://schemas.microsoft.com/office/drawing/2014/main" id="{3851E0DE-AD3B-45B4-A87D-346559CEFF41}"/>
                    </a:ext>
                  </a:extLst>
                </p:cNvPr>
                <p:cNvSpPr/>
                <p:nvPr userDrawn="1"/>
              </p:nvSpPr>
              <p:spPr>
                <a:xfrm>
                  <a:off x="-4020379" y="586428"/>
                  <a:ext cx="261727" cy="61406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R="0" lvl="0" indent="0" algn="ctr" defTabSz="914400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216" name="Rechthoek 215">
                <a:extLst>
                  <a:ext uri="{FF2B5EF4-FFF2-40B4-BE49-F238E27FC236}">
                    <a16:creationId xmlns:a16="http://schemas.microsoft.com/office/drawing/2014/main" id="{09122B74-1DB4-40A4-AB31-22FD554566B2}"/>
                  </a:ext>
                </a:extLst>
              </p:cNvPr>
              <p:cNvSpPr/>
              <p:nvPr userDrawn="1"/>
            </p:nvSpPr>
            <p:spPr>
              <a:xfrm>
                <a:off x="-910573" y="5352063"/>
                <a:ext cx="681133" cy="385950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9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n-lt"/>
                    <a:ea typeface="+mn-ea"/>
                    <a:cs typeface="Segoe UI Light" panose="020B0502040204020203" pitchFamily="34" charset="0"/>
                  </a:rPr>
                  <a:t>Koptekst en voettekst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6019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50%/5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afbeelding 16">
            <a:extLst>
              <a:ext uri="{FF2B5EF4-FFF2-40B4-BE49-F238E27FC236}">
                <a16:creationId xmlns:a16="http://schemas.microsoft.com/office/drawing/2014/main" id="{C15DFC85-8091-4AA1-B561-751B619957B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34698" y="0"/>
            <a:ext cx="7057303" cy="6857999"/>
          </a:xfrm>
          <a:solidFill>
            <a:schemeClr val="bg2"/>
          </a:solidFill>
        </p:spPr>
        <p:txBody>
          <a:bodyPr lIns="0" tIns="0" rIns="360000" anchor="ctr" anchorCtr="0"/>
          <a:lstStyle>
            <a:lvl1pPr marL="0" indent="0" algn="r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Klik op het pictogram om</a:t>
            </a:r>
            <a:br>
              <a:rPr lang="nl-NL" dirty="0"/>
            </a:br>
            <a:r>
              <a:rPr lang="nl-NL" dirty="0"/>
              <a:t>een afbeelding in te voegen</a:t>
            </a:r>
          </a:p>
        </p:txBody>
      </p:sp>
      <p:sp>
        <p:nvSpPr>
          <p:cNvPr id="27" name="Tijdelijke aanduiding voor tekst 8">
            <a:extLst>
              <a:ext uri="{FF2B5EF4-FFF2-40B4-BE49-F238E27FC236}">
                <a16:creationId xmlns:a16="http://schemas.microsoft.com/office/drawing/2014/main" id="{1C403874-2617-41CD-AF31-D270E4F76DF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" y="0"/>
            <a:ext cx="8666328" cy="6858000"/>
          </a:xfrm>
          <a:gradFill flip="none" rotWithShape="1">
            <a:gsLst>
              <a:gs pos="65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D091338-B78F-4C9D-8081-A0FCD7101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noProof="0"/>
              <a:t>Klik om stijl te bewerken</a:t>
            </a:r>
          </a:p>
        </p:txBody>
      </p:sp>
      <p:sp>
        <p:nvSpPr>
          <p:cNvPr id="180" name="Tijdelijke aanduiding voor tekst 7">
            <a:extLst>
              <a:ext uri="{FF2B5EF4-FFF2-40B4-BE49-F238E27FC236}">
                <a16:creationId xmlns:a16="http://schemas.microsoft.com/office/drawing/2014/main" id="{BB2E218D-9419-4D89-B86D-C2979A5AF0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1227" y="6324652"/>
            <a:ext cx="1659813" cy="194400"/>
          </a:xfrm>
          <a:solidFill>
            <a:schemeClr val="accent1"/>
          </a:solidFill>
        </p:spPr>
        <p:txBody>
          <a:bodyPr wrap="square" lIns="72000" tIns="36000" rIns="72000" bIns="36000" anchor="ctr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© EDSN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3B184817-515D-4870-8CED-0DECE6FF2FC8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8000" y="1603523"/>
            <a:ext cx="5123999" cy="4382683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noProof="0" dirty="0" err="1"/>
              <a:t>Bullet</a:t>
            </a:r>
            <a:endParaRPr lang="nl-NL" noProof="0" dirty="0"/>
          </a:p>
          <a:p>
            <a:pPr lvl="1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#1</a:t>
            </a:r>
          </a:p>
          <a:p>
            <a:pPr lvl="2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#2</a:t>
            </a:r>
          </a:p>
          <a:p>
            <a:pPr lvl="3"/>
            <a:r>
              <a:rPr lang="nl-NL" noProof="0" dirty="0"/>
              <a:t>Leestekst</a:t>
            </a:r>
          </a:p>
          <a:p>
            <a:pPr lvl="4"/>
            <a:r>
              <a:rPr lang="nl-NL" noProof="0" dirty="0"/>
              <a:t>Kopje</a:t>
            </a:r>
          </a:p>
          <a:p>
            <a:pPr lvl="5"/>
            <a:r>
              <a:rPr lang="nl-NL" noProof="0" dirty="0" err="1"/>
              <a:t>Bullet</a:t>
            </a:r>
            <a:endParaRPr lang="nl-NL" noProof="0" dirty="0"/>
          </a:p>
          <a:p>
            <a:pPr lvl="6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#1</a:t>
            </a:r>
          </a:p>
          <a:p>
            <a:pPr lvl="7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#2</a:t>
            </a:r>
          </a:p>
          <a:p>
            <a:pPr lvl="8"/>
            <a:r>
              <a:rPr lang="nl-NL" noProof="0" dirty="0"/>
              <a:t>Leestekst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9D5A26-B4B5-47D7-AE48-D5B9A7EF7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8936E-9D84-44E8-BF91-660C351BB89E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E939907-F15D-4115-88E8-76C634F9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t>‹nr.›</a:t>
            </a:fld>
            <a:endParaRPr lang="nl-NL" noProof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C24349EC-F505-4EBC-BF90-1D8C86887469}"/>
              </a:ext>
            </a:extLst>
          </p:cNvPr>
          <p:cNvSpPr/>
          <p:nvPr userDrawn="1"/>
        </p:nvSpPr>
        <p:spPr>
          <a:xfrm>
            <a:off x="0" y="-491319"/>
            <a:ext cx="3411940" cy="30025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l-NL" sz="1400" noProof="0" dirty="0"/>
              <a:t>Tekst &amp; Beeld 50%/50%</a:t>
            </a:r>
          </a:p>
        </p:txBody>
      </p:sp>
      <p:sp>
        <p:nvSpPr>
          <p:cNvPr id="26" name="Tijdelijke aanduiding voor tekst 18">
            <a:extLst>
              <a:ext uri="{FF2B5EF4-FFF2-40B4-BE49-F238E27FC236}">
                <a16:creationId xmlns:a16="http://schemas.microsoft.com/office/drawing/2014/main" id="{851CC2C6-AA69-4F71-A75F-D7F6EFC4A9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47700" y="978195"/>
            <a:ext cx="9712325" cy="264821"/>
          </a:xfrm>
        </p:spPr>
        <p:txBody>
          <a:bodyPr/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nl-NL" dirty="0"/>
              <a:t>Subtitel</a:t>
            </a:r>
          </a:p>
        </p:txBody>
      </p:sp>
      <p:grpSp>
        <p:nvGrpSpPr>
          <p:cNvPr id="28" name="GRID" hidden="1">
            <a:extLst>
              <a:ext uri="{FF2B5EF4-FFF2-40B4-BE49-F238E27FC236}">
                <a16:creationId xmlns:a16="http://schemas.microsoft.com/office/drawing/2014/main" id="{98458ED1-AF5D-4394-99EB-A8DAD1BF288E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chemeClr val="tx1">
              <a:alpha val="50000"/>
            </a:schemeClr>
          </a:solidFill>
        </p:grpSpPr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596C5F07-0147-4834-8979-709E8864424C}"/>
                </a:ext>
              </a:extLst>
            </p:cNvPr>
            <p:cNvSpPr/>
            <p:nvPr userDrawn="1"/>
          </p:nvSpPr>
          <p:spPr>
            <a:xfrm>
              <a:off x="0" y="0"/>
              <a:ext cx="12192000" cy="64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92B0F871-4339-4CE5-B1DC-2B6C6FA94DEA}"/>
                </a:ext>
              </a:extLst>
            </p:cNvPr>
            <p:cNvSpPr/>
            <p:nvPr userDrawn="1"/>
          </p:nvSpPr>
          <p:spPr>
            <a:xfrm>
              <a:off x="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31" name="Rechthoek 30">
              <a:extLst>
                <a:ext uri="{FF2B5EF4-FFF2-40B4-BE49-F238E27FC236}">
                  <a16:creationId xmlns:a16="http://schemas.microsoft.com/office/drawing/2014/main" id="{B621CE67-769E-4AEE-B3E0-9B95F4F2212D}"/>
                </a:ext>
              </a:extLst>
            </p:cNvPr>
            <p:cNvSpPr/>
            <p:nvPr userDrawn="1"/>
          </p:nvSpPr>
          <p:spPr>
            <a:xfrm>
              <a:off x="1154400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32" name="Rechthoek 31">
              <a:extLst>
                <a:ext uri="{FF2B5EF4-FFF2-40B4-BE49-F238E27FC236}">
                  <a16:creationId xmlns:a16="http://schemas.microsoft.com/office/drawing/2014/main" id="{902D13DD-CAAB-45FA-B260-B212AE67185A}"/>
                </a:ext>
              </a:extLst>
            </p:cNvPr>
            <p:cNvSpPr/>
            <p:nvPr userDrawn="1"/>
          </p:nvSpPr>
          <p:spPr>
            <a:xfrm>
              <a:off x="0" y="124301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33" name="Rechthoek 32">
              <a:extLst>
                <a:ext uri="{FF2B5EF4-FFF2-40B4-BE49-F238E27FC236}">
                  <a16:creationId xmlns:a16="http://schemas.microsoft.com/office/drawing/2014/main" id="{733CC42B-5618-4F68-8D1F-2BB30DBDD79C}"/>
                </a:ext>
              </a:extLst>
            </p:cNvPr>
            <p:cNvSpPr/>
            <p:nvPr userDrawn="1"/>
          </p:nvSpPr>
          <p:spPr>
            <a:xfrm>
              <a:off x="0" y="6498000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34" name="Rechthoek 33">
              <a:extLst>
                <a:ext uri="{FF2B5EF4-FFF2-40B4-BE49-F238E27FC236}">
                  <a16:creationId xmlns:a16="http://schemas.microsoft.com/office/drawing/2014/main" id="{F5B45DA6-BA9C-4F1D-A890-D4DD94D86973}"/>
                </a:ext>
              </a:extLst>
            </p:cNvPr>
            <p:cNvSpPr/>
            <p:nvPr userDrawn="1"/>
          </p:nvSpPr>
          <p:spPr>
            <a:xfrm>
              <a:off x="0" y="598620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35" name="Rechthoek 34">
              <a:extLst>
                <a:ext uri="{FF2B5EF4-FFF2-40B4-BE49-F238E27FC236}">
                  <a16:creationId xmlns:a16="http://schemas.microsoft.com/office/drawing/2014/main" id="{9A7105B5-0168-45BF-9CFB-250E5E9442CD}"/>
                </a:ext>
              </a:extLst>
            </p:cNvPr>
            <p:cNvSpPr/>
            <p:nvPr userDrawn="1"/>
          </p:nvSpPr>
          <p:spPr>
            <a:xfrm>
              <a:off x="5787666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36" name="Rechthoek 35">
              <a:extLst>
                <a:ext uri="{FF2B5EF4-FFF2-40B4-BE49-F238E27FC236}">
                  <a16:creationId xmlns:a16="http://schemas.microsoft.com/office/drawing/2014/main" id="{F9930D32-CCC2-4FBB-B7EB-24BB1965283E}"/>
                </a:ext>
              </a:extLst>
            </p:cNvPr>
            <p:cNvSpPr/>
            <p:nvPr userDrawn="1"/>
          </p:nvSpPr>
          <p:spPr>
            <a:xfrm>
              <a:off x="5134698" y="0"/>
              <a:ext cx="648000" cy="6857999"/>
            </a:xfrm>
            <a:prstGeom prst="rect">
              <a:avLst/>
            </a:prstGeom>
            <a:solidFill>
              <a:schemeClr val="tx2">
                <a:alpha val="4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grpSp>
        <p:nvGrpSpPr>
          <p:cNvPr id="22" name="Instructie">
            <a:extLst>
              <a:ext uri="{FF2B5EF4-FFF2-40B4-BE49-F238E27FC236}">
                <a16:creationId xmlns:a16="http://schemas.microsoft.com/office/drawing/2014/main" id="{E7A083C4-376A-439C-B39C-3773BD5549F1}"/>
              </a:ext>
            </a:extLst>
          </p:cNvPr>
          <p:cNvGrpSpPr/>
          <p:nvPr userDrawn="1"/>
        </p:nvGrpSpPr>
        <p:grpSpPr>
          <a:xfrm>
            <a:off x="-3437547" y="1434"/>
            <a:ext cx="3201327" cy="4495586"/>
            <a:chOff x="-3437547" y="1434"/>
            <a:chExt cx="3201327" cy="4495586"/>
          </a:xfrm>
        </p:grpSpPr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F010B7E4-C6FD-4A7A-A6C2-4BF8A0AB2914}"/>
                </a:ext>
              </a:extLst>
            </p:cNvPr>
            <p:cNvSpPr/>
            <p:nvPr userDrawn="1"/>
          </p:nvSpPr>
          <p:spPr>
            <a:xfrm>
              <a:off x="-3419345" y="1434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</a:t>
              </a:r>
              <a:r>
                <a:rPr kumimoji="0" lang="nl-NL" sz="1400" b="1" i="0" u="none" strike="noStrike" kern="0" cap="all" spc="0" normalizeH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 NIVEAUS kiezen</a:t>
              </a:r>
              <a:endParaRPr kumimoji="0" lang="nl-NL" sz="1400" b="1" i="0" u="none" strike="noStrike" kern="0" cap="all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j-lt"/>
                <a:cs typeface="Segoe UI Light" panose="020B0502040204020203" pitchFamily="34" charset="0"/>
              </a:endParaRP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908B4338-967E-41A6-8B14-BD1CC0EB19F8}"/>
                </a:ext>
              </a:extLst>
            </p:cNvPr>
            <p:cNvSpPr/>
            <p:nvPr userDrawn="1"/>
          </p:nvSpPr>
          <p:spPr>
            <a:xfrm>
              <a:off x="-3425006" y="171914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25" name="Rechte verbindingslijn 24">
              <a:extLst>
                <a:ext uri="{FF2B5EF4-FFF2-40B4-BE49-F238E27FC236}">
                  <a16:creationId xmlns:a16="http://schemas.microsoft.com/office/drawing/2014/main" id="{31539C6F-EF3B-4FBB-98E9-5FE0CAABF4F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243069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38" name="Groep 37">
              <a:extLst>
                <a:ext uri="{FF2B5EF4-FFF2-40B4-BE49-F238E27FC236}">
                  <a16:creationId xmlns:a16="http://schemas.microsoft.com/office/drawing/2014/main" id="{783FB5D3-F45B-48F5-85EA-ACE2CB0E6C11}"/>
                </a:ext>
              </a:extLst>
            </p:cNvPr>
            <p:cNvGrpSpPr/>
            <p:nvPr userDrawn="1"/>
          </p:nvGrpSpPr>
          <p:grpSpPr>
            <a:xfrm>
              <a:off x="-3437547" y="349413"/>
              <a:ext cx="2933825" cy="558875"/>
              <a:chOff x="-3419346" y="368233"/>
              <a:chExt cx="3904920" cy="743862"/>
            </a:xfrm>
          </p:grpSpPr>
          <p:sp>
            <p:nvSpPr>
              <p:cNvPr id="56" name="Rechthoek 55">
                <a:extLst>
                  <a:ext uri="{FF2B5EF4-FFF2-40B4-BE49-F238E27FC236}">
                    <a16:creationId xmlns:a16="http://schemas.microsoft.com/office/drawing/2014/main" id="{BDA0E6CB-AAA5-4CD7-BA43-B9E19EDB0CA1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57" name="Rechte verbindingslijn 56">
                <a:extLst>
                  <a:ext uri="{FF2B5EF4-FFF2-40B4-BE49-F238E27FC236}">
                    <a16:creationId xmlns:a16="http://schemas.microsoft.com/office/drawing/2014/main" id="{C8BAC149-427E-4417-A53D-A3E0BD75277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Rechte verbindingslijn 57">
                <a:extLst>
                  <a:ext uri="{FF2B5EF4-FFF2-40B4-BE49-F238E27FC236}">
                    <a16:creationId xmlns:a16="http://schemas.microsoft.com/office/drawing/2014/main" id="{5673783D-5C5E-4596-BE7C-30B5A982A22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Rechthoek 58">
                <a:extLst>
                  <a:ext uri="{FF2B5EF4-FFF2-40B4-BE49-F238E27FC236}">
                    <a16:creationId xmlns:a16="http://schemas.microsoft.com/office/drawing/2014/main" id="{650FFD11-B728-4109-A682-4B530A3F2A9D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60" name="Groep 59">
                <a:extLst>
                  <a:ext uri="{FF2B5EF4-FFF2-40B4-BE49-F238E27FC236}">
                    <a16:creationId xmlns:a16="http://schemas.microsoft.com/office/drawing/2014/main" id="{F3884E32-97D9-4A41-89AD-B3BE9FBAF399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99" name="Groep 98">
                  <a:extLst>
                    <a:ext uri="{FF2B5EF4-FFF2-40B4-BE49-F238E27FC236}">
                      <a16:creationId xmlns:a16="http://schemas.microsoft.com/office/drawing/2014/main" id="{B3FC2461-9D9C-43E0-A048-FC5F63FC1C9A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103" name="Rechte verbindingslijn 102">
                    <a:extLst>
                      <a:ext uri="{FF2B5EF4-FFF2-40B4-BE49-F238E27FC236}">
                        <a16:creationId xmlns:a16="http://schemas.microsoft.com/office/drawing/2014/main" id="{3869C7BC-04D5-4918-80CD-1307018205C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04" name="Rechte verbindingslijn 103">
                    <a:extLst>
                      <a:ext uri="{FF2B5EF4-FFF2-40B4-BE49-F238E27FC236}">
                        <a16:creationId xmlns:a16="http://schemas.microsoft.com/office/drawing/2014/main" id="{7538CAAB-B743-4CAA-9A0E-65D6427D805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05" name="Rechte verbindingslijn 104">
                    <a:extLst>
                      <a:ext uri="{FF2B5EF4-FFF2-40B4-BE49-F238E27FC236}">
                        <a16:creationId xmlns:a16="http://schemas.microsoft.com/office/drawing/2014/main" id="{E81EC45F-5CF5-4EA9-85A9-6B97E958CAB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06" name="Rechte verbindingslijn 105">
                    <a:extLst>
                      <a:ext uri="{FF2B5EF4-FFF2-40B4-BE49-F238E27FC236}">
                        <a16:creationId xmlns:a16="http://schemas.microsoft.com/office/drawing/2014/main" id="{36211BC7-D13D-4139-B43D-AF68489383F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07" name="Rechte verbindingslijn 106">
                    <a:extLst>
                      <a:ext uri="{FF2B5EF4-FFF2-40B4-BE49-F238E27FC236}">
                        <a16:creationId xmlns:a16="http://schemas.microsoft.com/office/drawing/2014/main" id="{795EA689-71B3-4449-B580-4AAE4127E7D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100" name="Groep 99">
                  <a:extLst>
                    <a:ext uri="{FF2B5EF4-FFF2-40B4-BE49-F238E27FC236}">
                      <a16:creationId xmlns:a16="http://schemas.microsoft.com/office/drawing/2014/main" id="{D8842D56-F574-4B67-8789-A29CE0DFDBBA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101" name="Rechthoek 100">
                    <a:extLst>
                      <a:ext uri="{FF2B5EF4-FFF2-40B4-BE49-F238E27FC236}">
                        <a16:creationId xmlns:a16="http://schemas.microsoft.com/office/drawing/2014/main" id="{30428692-701B-48A6-9731-6EAE396EBA3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2" name="Pijl: punthaak 101">
                    <a:extLst>
                      <a:ext uri="{FF2B5EF4-FFF2-40B4-BE49-F238E27FC236}">
                        <a16:creationId xmlns:a16="http://schemas.microsoft.com/office/drawing/2014/main" id="{AC01982F-C42E-4132-B10C-F468A0DB0B7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61" name="Groep 60">
                <a:extLst>
                  <a:ext uri="{FF2B5EF4-FFF2-40B4-BE49-F238E27FC236}">
                    <a16:creationId xmlns:a16="http://schemas.microsoft.com/office/drawing/2014/main" id="{ACE312AA-F3B8-4B69-91D8-1A9263DBC076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90" name="Groep 89">
                  <a:extLst>
                    <a:ext uri="{FF2B5EF4-FFF2-40B4-BE49-F238E27FC236}">
                      <a16:creationId xmlns:a16="http://schemas.microsoft.com/office/drawing/2014/main" id="{B0B1E2E1-7553-41CD-B3F2-290095A37437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94" name="Rechte verbindingslijn 93">
                    <a:extLst>
                      <a:ext uri="{FF2B5EF4-FFF2-40B4-BE49-F238E27FC236}">
                        <a16:creationId xmlns:a16="http://schemas.microsoft.com/office/drawing/2014/main" id="{228A9B54-2879-46F0-A326-AB3CCB98571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5" name="Rechte verbindingslijn 94">
                    <a:extLst>
                      <a:ext uri="{FF2B5EF4-FFF2-40B4-BE49-F238E27FC236}">
                        <a16:creationId xmlns:a16="http://schemas.microsoft.com/office/drawing/2014/main" id="{BB4A92D7-260D-4B12-ACB3-75FFB93EDF0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6" name="Rechte verbindingslijn 95">
                    <a:extLst>
                      <a:ext uri="{FF2B5EF4-FFF2-40B4-BE49-F238E27FC236}">
                        <a16:creationId xmlns:a16="http://schemas.microsoft.com/office/drawing/2014/main" id="{515E98B3-0614-492E-A01F-D7D48C0A600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7" name="Rechte verbindingslijn 96">
                    <a:extLst>
                      <a:ext uri="{FF2B5EF4-FFF2-40B4-BE49-F238E27FC236}">
                        <a16:creationId xmlns:a16="http://schemas.microsoft.com/office/drawing/2014/main" id="{93E4E43B-C2F0-4727-A509-ED421A0C6E5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8" name="Rechte verbindingslijn 97">
                    <a:extLst>
                      <a:ext uri="{FF2B5EF4-FFF2-40B4-BE49-F238E27FC236}">
                        <a16:creationId xmlns:a16="http://schemas.microsoft.com/office/drawing/2014/main" id="{348AD5DE-9B71-45D5-A5DB-C68FD7827C1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91" name="Groep 90">
                  <a:extLst>
                    <a:ext uri="{FF2B5EF4-FFF2-40B4-BE49-F238E27FC236}">
                      <a16:creationId xmlns:a16="http://schemas.microsoft.com/office/drawing/2014/main" id="{6B054763-5919-4C42-B522-DBFDA7D73351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92" name="Rechthoek 91">
                    <a:extLst>
                      <a:ext uri="{FF2B5EF4-FFF2-40B4-BE49-F238E27FC236}">
                        <a16:creationId xmlns:a16="http://schemas.microsoft.com/office/drawing/2014/main" id="{6D70C8CA-111D-4247-94A8-187CF037290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3" name="Pijl: punthaak 92">
                    <a:extLst>
                      <a:ext uri="{FF2B5EF4-FFF2-40B4-BE49-F238E27FC236}">
                        <a16:creationId xmlns:a16="http://schemas.microsoft.com/office/drawing/2014/main" id="{3A4459EB-A619-4403-8E12-016507D8002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62" name="Rechte verbindingslijn 61">
                <a:extLst>
                  <a:ext uri="{FF2B5EF4-FFF2-40B4-BE49-F238E27FC236}">
                    <a16:creationId xmlns:a16="http://schemas.microsoft.com/office/drawing/2014/main" id="{0E4D2EA1-8218-4DC7-85BE-294680756AA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63" name="Rechte verbindingslijn 62">
                <a:extLst>
                  <a:ext uri="{FF2B5EF4-FFF2-40B4-BE49-F238E27FC236}">
                    <a16:creationId xmlns:a16="http://schemas.microsoft.com/office/drawing/2014/main" id="{CFFA58EE-6EA6-4231-A381-E5E360F5913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2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64" name="Groep 63">
                <a:extLst>
                  <a:ext uri="{FF2B5EF4-FFF2-40B4-BE49-F238E27FC236}">
                    <a16:creationId xmlns:a16="http://schemas.microsoft.com/office/drawing/2014/main" id="{43A39561-97F6-4D30-B9A9-DDEBAC636E50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FDCEB67B-B41A-4C1A-BB55-9217826932F2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E2CAEBAD-0026-4208-9DA2-1338C5156B22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81" name="Groep 80">
                    <a:extLst>
                      <a:ext uri="{FF2B5EF4-FFF2-40B4-BE49-F238E27FC236}">
                        <a16:creationId xmlns:a16="http://schemas.microsoft.com/office/drawing/2014/main" id="{EAD428B8-69BF-4983-8CBF-67C96775D79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B2798F75-21D9-4B87-8748-03869A38D26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EC6BF8B1-9959-4931-8353-84F21AC17CF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37C9F28B-60B7-4899-B7A3-B41588C4382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C26A262D-4746-4973-A511-3A0467B6DCC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5928486B-397F-4C1C-B798-FEB08D0148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82" name="Groep 81">
                    <a:extLst>
                      <a:ext uri="{FF2B5EF4-FFF2-40B4-BE49-F238E27FC236}">
                        <a16:creationId xmlns:a16="http://schemas.microsoft.com/office/drawing/2014/main" id="{EB59FD5C-6298-4E07-A4CE-E2A279068D5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83" name="Rechthoek 82">
                      <a:extLst>
                        <a:ext uri="{FF2B5EF4-FFF2-40B4-BE49-F238E27FC236}">
                          <a16:creationId xmlns:a16="http://schemas.microsoft.com/office/drawing/2014/main" id="{63A4ABB9-1B9A-4949-9802-8338495E7A3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84" name="Pijl: punthaak 83">
                      <a:extLst>
                        <a:ext uri="{FF2B5EF4-FFF2-40B4-BE49-F238E27FC236}">
                          <a16:creationId xmlns:a16="http://schemas.microsoft.com/office/drawing/2014/main" id="{95771DAD-8F55-48FE-B8F3-886D0620950D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65" name="Groep 64">
                <a:extLst>
                  <a:ext uri="{FF2B5EF4-FFF2-40B4-BE49-F238E27FC236}">
                    <a16:creationId xmlns:a16="http://schemas.microsoft.com/office/drawing/2014/main" id="{82DFB9EB-205E-4138-B79D-4C0ED7B70D6A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68" name="Rechthoek 67">
                  <a:extLst>
                    <a:ext uri="{FF2B5EF4-FFF2-40B4-BE49-F238E27FC236}">
                      <a16:creationId xmlns:a16="http://schemas.microsoft.com/office/drawing/2014/main" id="{2B305F5C-10DD-40BC-BCC1-881077EA6ADB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69" name="Groep 68">
                  <a:extLst>
                    <a:ext uri="{FF2B5EF4-FFF2-40B4-BE49-F238E27FC236}">
                      <a16:creationId xmlns:a16="http://schemas.microsoft.com/office/drawing/2014/main" id="{5E0CB5EA-8ADB-424D-8503-C7C9571619C8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70" name="Groep 69">
                    <a:extLst>
                      <a:ext uri="{FF2B5EF4-FFF2-40B4-BE49-F238E27FC236}">
                        <a16:creationId xmlns:a16="http://schemas.microsoft.com/office/drawing/2014/main" id="{C6D0B0F1-0628-4CD5-82B0-05AB0918161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81F03756-13EA-4CAE-9B8B-4986B09A815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72719FAC-D13A-4B99-A1F2-1390EC87DC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56BB37C5-6B25-4BBD-A02E-2755B79AEE4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F596D879-27BC-4D3C-91FB-89154D661F5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212982D1-0EEF-4F51-BB27-C3F21E553A2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BA37303C-DE63-40E5-87A6-844C28A41446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72" name="Rechthoek 71">
                      <a:extLst>
                        <a:ext uri="{FF2B5EF4-FFF2-40B4-BE49-F238E27FC236}">
                          <a16:creationId xmlns:a16="http://schemas.microsoft.com/office/drawing/2014/main" id="{476B8325-8851-4193-8CBC-3EA8D12711C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73" name="Pijl: punthaak 72">
                      <a:extLst>
                        <a:ext uri="{FF2B5EF4-FFF2-40B4-BE49-F238E27FC236}">
                          <a16:creationId xmlns:a16="http://schemas.microsoft.com/office/drawing/2014/main" id="{20D65968-3379-467E-80D6-6ED53735BF19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66" name="Rechthoek 65">
                <a:extLst>
                  <a:ext uri="{FF2B5EF4-FFF2-40B4-BE49-F238E27FC236}">
                    <a16:creationId xmlns:a16="http://schemas.microsoft.com/office/drawing/2014/main" id="{3E0F816B-33A1-4EB6-B2E6-735CECAB4C85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2435631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A4786972-CE32-4B5A-BB90-9AADFA3C9DF1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2213551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40" name="Rechte verbindingslijn 39">
              <a:extLst>
                <a:ext uri="{FF2B5EF4-FFF2-40B4-BE49-F238E27FC236}">
                  <a16:creationId xmlns:a16="http://schemas.microsoft.com/office/drawing/2014/main" id="{A00CAAB7-F698-438C-9087-C948E2F496E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1020931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41" name="Rechthoek 40">
              <a:extLst>
                <a:ext uri="{FF2B5EF4-FFF2-40B4-BE49-F238E27FC236}">
                  <a16:creationId xmlns:a16="http://schemas.microsoft.com/office/drawing/2014/main" id="{19ACB229-28E6-446A-B906-43093FEE979E}"/>
                </a:ext>
              </a:extLst>
            </p:cNvPr>
            <p:cNvSpPr/>
            <p:nvPr userDrawn="1"/>
          </p:nvSpPr>
          <p:spPr>
            <a:xfrm>
              <a:off x="-3059324" y="1719143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1450" marR="0" lvl="0" indent="-17145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nl-NL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Bullet</a:t>
              </a:r>
              <a:endParaRPr kumimoji="0" lang="nl-NL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42" name="Ovaal 41">
              <a:extLst>
                <a:ext uri="{FF2B5EF4-FFF2-40B4-BE49-F238E27FC236}">
                  <a16:creationId xmlns:a16="http://schemas.microsoft.com/office/drawing/2014/main" id="{0A670A84-0CF6-4C5F-A081-0DD7DDCA7F8C}"/>
                </a:ext>
              </a:extLst>
            </p:cNvPr>
            <p:cNvSpPr/>
            <p:nvPr userDrawn="1"/>
          </p:nvSpPr>
          <p:spPr>
            <a:xfrm>
              <a:off x="-3425006" y="2091065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43" name="Rechthoek 42">
              <a:extLst>
                <a:ext uri="{FF2B5EF4-FFF2-40B4-BE49-F238E27FC236}">
                  <a16:creationId xmlns:a16="http://schemas.microsoft.com/office/drawing/2014/main" id="{3BCFF28B-512E-4ABD-A749-00CA1D7C3D96}"/>
                </a:ext>
              </a:extLst>
            </p:cNvPr>
            <p:cNvSpPr/>
            <p:nvPr userDrawn="1"/>
          </p:nvSpPr>
          <p:spPr>
            <a:xfrm>
              <a:off x="-3059324" y="2091064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0975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3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nl-NL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Sub-</a:t>
              </a:r>
              <a:r>
                <a:rPr kumimoji="0" lang="nl-NL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bullet</a:t>
              </a:r>
              <a:r>
                <a:rPr kumimoji="0" lang="nl-NL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#1</a:t>
              </a:r>
            </a:p>
          </p:txBody>
        </p: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DEBB4D85-EF31-4521-B036-E154BBA185DC}"/>
                </a:ext>
              </a:extLst>
            </p:cNvPr>
            <p:cNvSpPr/>
            <p:nvPr userDrawn="1"/>
          </p:nvSpPr>
          <p:spPr>
            <a:xfrm>
              <a:off x="-3425006" y="2465241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45" name="Rechthoek 44">
              <a:extLst>
                <a:ext uri="{FF2B5EF4-FFF2-40B4-BE49-F238E27FC236}">
                  <a16:creationId xmlns:a16="http://schemas.microsoft.com/office/drawing/2014/main" id="{7F5FA3A0-B20F-4BE0-9DE3-89B1304F4071}"/>
                </a:ext>
              </a:extLst>
            </p:cNvPr>
            <p:cNvSpPr/>
            <p:nvPr userDrawn="1"/>
          </p:nvSpPr>
          <p:spPr>
            <a:xfrm>
              <a:off x="-3059324" y="2465240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542925" marR="0" lvl="0" indent="-180975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2"/>
                </a:buClr>
                <a:buSzTx/>
                <a:buFont typeface="Open Sans" panose="020B0606030504020204" pitchFamily="34" charset="0"/>
                <a:buChar char="-"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Sub-</a:t>
              </a:r>
              <a:r>
                <a:rPr kumimoji="0" lang="nl-NL" sz="11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bullet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#2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AB2027A0-8F74-455A-86E9-515D166A320F}"/>
                </a:ext>
              </a:extLst>
            </p:cNvPr>
            <p:cNvSpPr/>
            <p:nvPr userDrawn="1"/>
          </p:nvSpPr>
          <p:spPr>
            <a:xfrm>
              <a:off x="-3425006" y="2837886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47" name="Rechthoek 46">
              <a:extLst>
                <a:ext uri="{FF2B5EF4-FFF2-40B4-BE49-F238E27FC236}">
                  <a16:creationId xmlns:a16="http://schemas.microsoft.com/office/drawing/2014/main" id="{FEE0D6CC-CDD0-41D3-A1E8-2054C8330637}"/>
                </a:ext>
              </a:extLst>
            </p:cNvPr>
            <p:cNvSpPr/>
            <p:nvPr userDrawn="1"/>
          </p:nvSpPr>
          <p:spPr>
            <a:xfrm>
              <a:off x="-3059324" y="2837885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Leestekst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02D393C1-C621-4E5D-B455-41F0B555652C}"/>
                </a:ext>
              </a:extLst>
            </p:cNvPr>
            <p:cNvSpPr/>
            <p:nvPr userDrawn="1"/>
          </p:nvSpPr>
          <p:spPr>
            <a:xfrm>
              <a:off x="-3425006" y="322149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49" name="Rechthoek 48">
              <a:extLst>
                <a:ext uri="{FF2B5EF4-FFF2-40B4-BE49-F238E27FC236}">
                  <a16:creationId xmlns:a16="http://schemas.microsoft.com/office/drawing/2014/main" id="{0B7F0FB4-2A72-4152-9761-002137A82D65}"/>
                </a:ext>
              </a:extLst>
            </p:cNvPr>
            <p:cNvSpPr/>
            <p:nvPr userDrawn="1"/>
          </p:nvSpPr>
          <p:spPr>
            <a:xfrm>
              <a:off x="-3059324" y="3221491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accent3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Kopje</a:t>
              </a:r>
            </a:p>
          </p:txBody>
        </p:sp>
        <p:cxnSp>
          <p:nvCxnSpPr>
            <p:cNvPr id="50" name="Rechte verbindingslijn 49">
              <a:extLst>
                <a:ext uri="{FF2B5EF4-FFF2-40B4-BE49-F238E27FC236}">
                  <a16:creationId xmlns:a16="http://schemas.microsoft.com/office/drawing/2014/main" id="{C018A7B2-7951-4EBC-841F-0588C19E0DC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3585498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51" name="Meer informatie">
              <a:extLst>
                <a:ext uri="{FF2B5EF4-FFF2-40B4-BE49-F238E27FC236}">
                  <a16:creationId xmlns:a16="http://schemas.microsoft.com/office/drawing/2014/main" id="{488F19FB-9A7C-49C4-9581-4CEE2AE2CAAB}"/>
                </a:ext>
              </a:extLst>
            </p:cNvPr>
            <p:cNvGrpSpPr/>
            <p:nvPr userDrawn="1"/>
          </p:nvGrpSpPr>
          <p:grpSpPr>
            <a:xfrm>
              <a:off x="-3421298" y="3713747"/>
              <a:ext cx="3178515" cy="783273"/>
              <a:chOff x="-3741486" y="3359148"/>
              <a:chExt cx="3178515" cy="783273"/>
            </a:xfrm>
          </p:grpSpPr>
          <p:sp>
            <p:nvSpPr>
              <p:cNvPr id="53" name="Freeform 101">
                <a:extLst>
                  <a:ext uri="{FF2B5EF4-FFF2-40B4-BE49-F238E27FC236}">
                    <a16:creationId xmlns:a16="http://schemas.microsoft.com/office/drawing/2014/main" id="{C5C6C2D0-D0D2-424B-87D9-D15A441387F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3741486" y="3359148"/>
                <a:ext cx="255753" cy="255753"/>
              </a:xfrm>
              <a:custGeom>
                <a:avLst/>
                <a:gdLst>
                  <a:gd name="T0" fmla="*/ 0 w 292"/>
                  <a:gd name="T1" fmla="*/ 146 h 292"/>
                  <a:gd name="T2" fmla="*/ 4 w 292"/>
                  <a:gd name="T3" fmla="*/ 113 h 292"/>
                  <a:gd name="T4" fmla="*/ 14 w 292"/>
                  <a:gd name="T5" fmla="*/ 82 h 292"/>
                  <a:gd name="T6" fmla="*/ 31 w 292"/>
                  <a:gd name="T7" fmla="*/ 55 h 292"/>
                  <a:gd name="T8" fmla="*/ 53 w 292"/>
                  <a:gd name="T9" fmla="*/ 32 h 292"/>
                  <a:gd name="T10" fmla="*/ 81 w 292"/>
                  <a:gd name="T11" fmla="*/ 15 h 292"/>
                  <a:gd name="T12" fmla="*/ 112 w 292"/>
                  <a:gd name="T13" fmla="*/ 4 h 292"/>
                  <a:gd name="T14" fmla="*/ 145 w 292"/>
                  <a:gd name="T15" fmla="*/ 0 h 292"/>
                  <a:gd name="T16" fmla="*/ 179 w 292"/>
                  <a:gd name="T17" fmla="*/ 4 h 292"/>
                  <a:gd name="T18" fmla="*/ 209 w 292"/>
                  <a:gd name="T19" fmla="*/ 15 h 292"/>
                  <a:gd name="T20" fmla="*/ 237 w 292"/>
                  <a:gd name="T21" fmla="*/ 32 h 292"/>
                  <a:gd name="T22" fmla="*/ 259 w 292"/>
                  <a:gd name="T23" fmla="*/ 55 h 292"/>
                  <a:gd name="T24" fmla="*/ 276 w 292"/>
                  <a:gd name="T25" fmla="*/ 82 h 292"/>
                  <a:gd name="T26" fmla="*/ 288 w 292"/>
                  <a:gd name="T27" fmla="*/ 113 h 292"/>
                  <a:gd name="T28" fmla="*/ 292 w 292"/>
                  <a:gd name="T29" fmla="*/ 146 h 292"/>
                  <a:gd name="T30" fmla="*/ 288 w 292"/>
                  <a:gd name="T31" fmla="*/ 180 h 292"/>
                  <a:gd name="T32" fmla="*/ 276 w 292"/>
                  <a:gd name="T33" fmla="*/ 210 h 292"/>
                  <a:gd name="T34" fmla="*/ 259 w 292"/>
                  <a:gd name="T35" fmla="*/ 237 h 292"/>
                  <a:gd name="T36" fmla="*/ 237 w 292"/>
                  <a:gd name="T37" fmla="*/ 260 h 292"/>
                  <a:gd name="T38" fmla="*/ 209 w 292"/>
                  <a:gd name="T39" fmla="*/ 278 h 292"/>
                  <a:gd name="T40" fmla="*/ 179 w 292"/>
                  <a:gd name="T41" fmla="*/ 288 h 292"/>
                  <a:gd name="T42" fmla="*/ 145 w 292"/>
                  <a:gd name="T43" fmla="*/ 292 h 292"/>
                  <a:gd name="T44" fmla="*/ 112 w 292"/>
                  <a:gd name="T45" fmla="*/ 288 h 292"/>
                  <a:gd name="T46" fmla="*/ 81 w 292"/>
                  <a:gd name="T47" fmla="*/ 278 h 292"/>
                  <a:gd name="T48" fmla="*/ 53 w 292"/>
                  <a:gd name="T49" fmla="*/ 260 h 292"/>
                  <a:gd name="T50" fmla="*/ 31 w 292"/>
                  <a:gd name="T51" fmla="*/ 237 h 292"/>
                  <a:gd name="T52" fmla="*/ 14 w 292"/>
                  <a:gd name="T53" fmla="*/ 210 h 292"/>
                  <a:gd name="T54" fmla="*/ 4 w 292"/>
                  <a:gd name="T55" fmla="*/ 180 h 292"/>
                  <a:gd name="T56" fmla="*/ 0 w 292"/>
                  <a:gd name="T57" fmla="*/ 146 h 292"/>
                  <a:gd name="T58" fmla="*/ 102 w 292"/>
                  <a:gd name="T59" fmla="*/ 121 h 292"/>
                  <a:gd name="T60" fmla="*/ 102 w 292"/>
                  <a:gd name="T61" fmla="*/ 142 h 292"/>
                  <a:gd name="T62" fmla="*/ 120 w 292"/>
                  <a:gd name="T63" fmla="*/ 142 h 292"/>
                  <a:gd name="T64" fmla="*/ 120 w 292"/>
                  <a:gd name="T65" fmla="*/ 223 h 292"/>
                  <a:gd name="T66" fmla="*/ 102 w 292"/>
                  <a:gd name="T67" fmla="*/ 223 h 292"/>
                  <a:gd name="T68" fmla="*/ 102 w 292"/>
                  <a:gd name="T69" fmla="*/ 244 h 292"/>
                  <a:gd name="T70" fmla="*/ 188 w 292"/>
                  <a:gd name="T71" fmla="*/ 244 h 292"/>
                  <a:gd name="T72" fmla="*/ 188 w 292"/>
                  <a:gd name="T73" fmla="*/ 223 h 292"/>
                  <a:gd name="T74" fmla="*/ 170 w 292"/>
                  <a:gd name="T75" fmla="*/ 223 h 292"/>
                  <a:gd name="T76" fmla="*/ 170 w 292"/>
                  <a:gd name="T77" fmla="*/ 142 h 292"/>
                  <a:gd name="T78" fmla="*/ 188 w 292"/>
                  <a:gd name="T79" fmla="*/ 142 h 292"/>
                  <a:gd name="T80" fmla="*/ 188 w 292"/>
                  <a:gd name="T81" fmla="*/ 121 h 292"/>
                  <a:gd name="T82" fmla="*/ 102 w 292"/>
                  <a:gd name="T83" fmla="*/ 121 h 292"/>
                  <a:gd name="T84" fmla="*/ 115 w 292"/>
                  <a:gd name="T85" fmla="*/ 79 h 292"/>
                  <a:gd name="T86" fmla="*/ 117 w 292"/>
                  <a:gd name="T87" fmla="*/ 92 h 292"/>
                  <a:gd name="T88" fmla="*/ 124 w 292"/>
                  <a:gd name="T89" fmla="*/ 101 h 292"/>
                  <a:gd name="T90" fmla="*/ 133 w 292"/>
                  <a:gd name="T91" fmla="*/ 108 h 292"/>
                  <a:gd name="T92" fmla="*/ 145 w 292"/>
                  <a:gd name="T93" fmla="*/ 110 h 292"/>
                  <a:gd name="T94" fmla="*/ 157 w 292"/>
                  <a:gd name="T95" fmla="*/ 108 h 292"/>
                  <a:gd name="T96" fmla="*/ 167 w 292"/>
                  <a:gd name="T97" fmla="*/ 101 h 292"/>
                  <a:gd name="T98" fmla="*/ 174 w 292"/>
                  <a:gd name="T99" fmla="*/ 92 h 292"/>
                  <a:gd name="T100" fmla="*/ 176 w 292"/>
                  <a:gd name="T101" fmla="*/ 79 h 292"/>
                  <a:gd name="T102" fmla="*/ 174 w 292"/>
                  <a:gd name="T103" fmla="*/ 67 h 292"/>
                  <a:gd name="T104" fmla="*/ 167 w 292"/>
                  <a:gd name="T105" fmla="*/ 58 h 292"/>
                  <a:gd name="T106" fmla="*/ 157 w 292"/>
                  <a:gd name="T107" fmla="*/ 51 h 292"/>
                  <a:gd name="T108" fmla="*/ 145 w 292"/>
                  <a:gd name="T109" fmla="*/ 49 h 292"/>
                  <a:gd name="T110" fmla="*/ 133 w 292"/>
                  <a:gd name="T111" fmla="*/ 51 h 292"/>
                  <a:gd name="T112" fmla="*/ 124 w 292"/>
                  <a:gd name="T113" fmla="*/ 58 h 292"/>
                  <a:gd name="T114" fmla="*/ 117 w 292"/>
                  <a:gd name="T115" fmla="*/ 67 h 292"/>
                  <a:gd name="T116" fmla="*/ 115 w 292"/>
                  <a:gd name="T117" fmla="*/ 79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92" h="292">
                    <a:moveTo>
                      <a:pt x="0" y="146"/>
                    </a:moveTo>
                    <a:lnTo>
                      <a:pt x="4" y="113"/>
                    </a:lnTo>
                    <a:lnTo>
                      <a:pt x="14" y="82"/>
                    </a:lnTo>
                    <a:lnTo>
                      <a:pt x="31" y="55"/>
                    </a:lnTo>
                    <a:lnTo>
                      <a:pt x="53" y="32"/>
                    </a:lnTo>
                    <a:lnTo>
                      <a:pt x="81" y="15"/>
                    </a:lnTo>
                    <a:lnTo>
                      <a:pt x="112" y="4"/>
                    </a:lnTo>
                    <a:lnTo>
                      <a:pt x="145" y="0"/>
                    </a:lnTo>
                    <a:lnTo>
                      <a:pt x="179" y="4"/>
                    </a:lnTo>
                    <a:lnTo>
                      <a:pt x="209" y="15"/>
                    </a:lnTo>
                    <a:lnTo>
                      <a:pt x="237" y="32"/>
                    </a:lnTo>
                    <a:lnTo>
                      <a:pt x="259" y="55"/>
                    </a:lnTo>
                    <a:lnTo>
                      <a:pt x="276" y="82"/>
                    </a:lnTo>
                    <a:lnTo>
                      <a:pt x="288" y="113"/>
                    </a:lnTo>
                    <a:lnTo>
                      <a:pt x="292" y="146"/>
                    </a:lnTo>
                    <a:lnTo>
                      <a:pt x="288" y="180"/>
                    </a:lnTo>
                    <a:lnTo>
                      <a:pt x="276" y="210"/>
                    </a:lnTo>
                    <a:lnTo>
                      <a:pt x="259" y="237"/>
                    </a:lnTo>
                    <a:lnTo>
                      <a:pt x="237" y="260"/>
                    </a:lnTo>
                    <a:lnTo>
                      <a:pt x="209" y="278"/>
                    </a:lnTo>
                    <a:lnTo>
                      <a:pt x="179" y="288"/>
                    </a:lnTo>
                    <a:lnTo>
                      <a:pt x="145" y="292"/>
                    </a:lnTo>
                    <a:lnTo>
                      <a:pt x="112" y="288"/>
                    </a:lnTo>
                    <a:lnTo>
                      <a:pt x="81" y="278"/>
                    </a:lnTo>
                    <a:lnTo>
                      <a:pt x="53" y="260"/>
                    </a:lnTo>
                    <a:lnTo>
                      <a:pt x="31" y="237"/>
                    </a:lnTo>
                    <a:lnTo>
                      <a:pt x="14" y="210"/>
                    </a:lnTo>
                    <a:lnTo>
                      <a:pt x="4" y="180"/>
                    </a:lnTo>
                    <a:lnTo>
                      <a:pt x="0" y="146"/>
                    </a:lnTo>
                    <a:close/>
                    <a:moveTo>
                      <a:pt x="102" y="121"/>
                    </a:moveTo>
                    <a:lnTo>
                      <a:pt x="102" y="142"/>
                    </a:lnTo>
                    <a:lnTo>
                      <a:pt x="120" y="142"/>
                    </a:lnTo>
                    <a:lnTo>
                      <a:pt x="120" y="223"/>
                    </a:lnTo>
                    <a:lnTo>
                      <a:pt x="102" y="223"/>
                    </a:lnTo>
                    <a:lnTo>
                      <a:pt x="102" y="244"/>
                    </a:lnTo>
                    <a:lnTo>
                      <a:pt x="188" y="244"/>
                    </a:lnTo>
                    <a:lnTo>
                      <a:pt x="188" y="223"/>
                    </a:lnTo>
                    <a:lnTo>
                      <a:pt x="170" y="223"/>
                    </a:lnTo>
                    <a:lnTo>
                      <a:pt x="170" y="142"/>
                    </a:lnTo>
                    <a:lnTo>
                      <a:pt x="188" y="142"/>
                    </a:lnTo>
                    <a:lnTo>
                      <a:pt x="188" y="121"/>
                    </a:lnTo>
                    <a:lnTo>
                      <a:pt x="102" y="121"/>
                    </a:lnTo>
                    <a:close/>
                    <a:moveTo>
                      <a:pt x="115" y="79"/>
                    </a:moveTo>
                    <a:lnTo>
                      <a:pt x="117" y="92"/>
                    </a:lnTo>
                    <a:lnTo>
                      <a:pt x="124" y="101"/>
                    </a:lnTo>
                    <a:lnTo>
                      <a:pt x="133" y="108"/>
                    </a:lnTo>
                    <a:lnTo>
                      <a:pt x="145" y="110"/>
                    </a:lnTo>
                    <a:lnTo>
                      <a:pt x="157" y="108"/>
                    </a:lnTo>
                    <a:lnTo>
                      <a:pt x="167" y="101"/>
                    </a:lnTo>
                    <a:lnTo>
                      <a:pt x="174" y="92"/>
                    </a:lnTo>
                    <a:lnTo>
                      <a:pt x="176" y="79"/>
                    </a:lnTo>
                    <a:lnTo>
                      <a:pt x="174" y="67"/>
                    </a:lnTo>
                    <a:lnTo>
                      <a:pt x="167" y="58"/>
                    </a:lnTo>
                    <a:lnTo>
                      <a:pt x="157" y="51"/>
                    </a:lnTo>
                    <a:lnTo>
                      <a:pt x="145" y="49"/>
                    </a:lnTo>
                    <a:lnTo>
                      <a:pt x="133" y="51"/>
                    </a:lnTo>
                    <a:lnTo>
                      <a:pt x="124" y="58"/>
                    </a:lnTo>
                    <a:lnTo>
                      <a:pt x="117" y="67"/>
                    </a:lnTo>
                    <a:lnTo>
                      <a:pt x="115" y="79"/>
                    </a:lnTo>
                    <a:close/>
                  </a:path>
                </a:pathLst>
              </a:custGeom>
              <a:solidFill>
                <a:srgbClr val="FF78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sz="1100" noProof="0" dirty="0"/>
              </a:p>
            </p:txBody>
          </p: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79DB291C-3782-4394-AC4F-1C00F6ADC8F5}"/>
                  </a:ext>
                </a:extLst>
              </p:cNvPr>
              <p:cNvSpPr/>
              <p:nvPr userDrawn="1"/>
            </p:nvSpPr>
            <p:spPr>
              <a:xfrm>
                <a:off x="-3380966" y="3431177"/>
                <a:ext cx="2817995" cy="59212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Meer weten?</a:t>
                </a:r>
                <a:b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Ga naar dia </a:t>
                </a:r>
                <a:r>
                  <a:rPr kumimoji="0" lang="nl-NL" sz="11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‘Instructie dia: YouTube links’</a:t>
                </a: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, open deze in de diavoorstelling en klik op de gewenste video link.</a:t>
                </a:r>
              </a:p>
            </p:txBody>
          </p:sp>
          <p:cxnSp>
            <p:nvCxnSpPr>
              <p:cNvPr id="55" name="Rechte verbindingslijn 54">
                <a:extLst>
                  <a:ext uri="{FF2B5EF4-FFF2-40B4-BE49-F238E27FC236}">
                    <a16:creationId xmlns:a16="http://schemas.microsoft.com/office/drawing/2014/main" id="{B46C735F-C631-4944-9F31-B7B41818803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740987" y="4142421"/>
                <a:ext cx="3178016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accent2"/>
                </a:solidFill>
                <a:prstDash val="solid"/>
              </a:ln>
              <a:effectLst/>
            </p:spPr>
          </p:cxnSp>
        </p:grpSp>
        <p:sp>
          <p:nvSpPr>
            <p:cNvPr id="52" name="Rechthoek 51">
              <a:extLst>
                <a:ext uri="{FF2B5EF4-FFF2-40B4-BE49-F238E27FC236}">
                  <a16:creationId xmlns:a16="http://schemas.microsoft.com/office/drawing/2014/main" id="{253C5D98-ECAA-4A89-A538-C79769EEB941}"/>
                </a:ext>
              </a:extLst>
            </p:cNvPr>
            <p:cNvSpPr/>
            <p:nvPr userDrawn="1"/>
          </p:nvSpPr>
          <p:spPr>
            <a:xfrm>
              <a:off x="-3420798" y="1139659"/>
              <a:ext cx="3178016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tekst niveau te kiezen. Kies uit:</a:t>
              </a:r>
            </a:p>
          </p:txBody>
        </p:sp>
      </p:grpSp>
      <p:grpSp>
        <p:nvGrpSpPr>
          <p:cNvPr id="108" name="Instructie">
            <a:extLst>
              <a:ext uri="{FF2B5EF4-FFF2-40B4-BE49-F238E27FC236}">
                <a16:creationId xmlns:a16="http://schemas.microsoft.com/office/drawing/2014/main" id="{B65BD0E0-24A0-4379-A6E3-9C7D227555B3}"/>
              </a:ext>
            </a:extLst>
          </p:cNvPr>
          <p:cNvGrpSpPr/>
          <p:nvPr userDrawn="1"/>
        </p:nvGrpSpPr>
        <p:grpSpPr>
          <a:xfrm>
            <a:off x="12391601" y="0"/>
            <a:ext cx="3342358" cy="6858081"/>
            <a:chOff x="12391601" y="0"/>
            <a:chExt cx="3342358" cy="6858081"/>
          </a:xfrm>
        </p:grpSpPr>
        <p:pic>
          <p:nvPicPr>
            <p:cNvPr id="109" name="Afbeelding 108">
              <a:extLst>
                <a:ext uri="{FF2B5EF4-FFF2-40B4-BE49-F238E27FC236}">
                  <a16:creationId xmlns:a16="http://schemas.microsoft.com/office/drawing/2014/main" id="{372123A3-A248-4228-8A1F-BA1F89758E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2756443" y="3211734"/>
              <a:ext cx="1409501" cy="816764"/>
            </a:xfrm>
            <a:prstGeom prst="rect">
              <a:avLst/>
            </a:prstGeom>
          </p:spPr>
        </p:pic>
        <p:grpSp>
          <p:nvGrpSpPr>
            <p:cNvPr id="110" name="Meer informatie">
              <a:extLst>
                <a:ext uri="{FF2B5EF4-FFF2-40B4-BE49-F238E27FC236}">
                  <a16:creationId xmlns:a16="http://schemas.microsoft.com/office/drawing/2014/main" id="{7AB8EF26-E2D1-4822-B9F2-D564198E9245}"/>
                </a:ext>
              </a:extLst>
            </p:cNvPr>
            <p:cNvGrpSpPr/>
            <p:nvPr userDrawn="1"/>
          </p:nvGrpSpPr>
          <p:grpSpPr>
            <a:xfrm>
              <a:off x="12396764" y="6074808"/>
              <a:ext cx="3178515" cy="783273"/>
              <a:chOff x="-3741486" y="5015412"/>
              <a:chExt cx="3178515" cy="783273"/>
            </a:xfrm>
          </p:grpSpPr>
          <p:sp>
            <p:nvSpPr>
              <p:cNvPr id="175" name="Freeform 101">
                <a:extLst>
                  <a:ext uri="{FF2B5EF4-FFF2-40B4-BE49-F238E27FC236}">
                    <a16:creationId xmlns:a16="http://schemas.microsoft.com/office/drawing/2014/main" id="{8EECBFD7-ADBA-4F5F-B8E2-AFF46483C696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-3741486" y="5015412"/>
                <a:ext cx="255753" cy="255753"/>
              </a:xfrm>
              <a:custGeom>
                <a:avLst/>
                <a:gdLst>
                  <a:gd name="T0" fmla="*/ 0 w 292"/>
                  <a:gd name="T1" fmla="*/ 146 h 292"/>
                  <a:gd name="T2" fmla="*/ 4 w 292"/>
                  <a:gd name="T3" fmla="*/ 113 h 292"/>
                  <a:gd name="T4" fmla="*/ 14 w 292"/>
                  <a:gd name="T5" fmla="*/ 82 h 292"/>
                  <a:gd name="T6" fmla="*/ 31 w 292"/>
                  <a:gd name="T7" fmla="*/ 55 h 292"/>
                  <a:gd name="T8" fmla="*/ 53 w 292"/>
                  <a:gd name="T9" fmla="*/ 32 h 292"/>
                  <a:gd name="T10" fmla="*/ 81 w 292"/>
                  <a:gd name="T11" fmla="*/ 15 h 292"/>
                  <a:gd name="T12" fmla="*/ 112 w 292"/>
                  <a:gd name="T13" fmla="*/ 4 h 292"/>
                  <a:gd name="T14" fmla="*/ 145 w 292"/>
                  <a:gd name="T15" fmla="*/ 0 h 292"/>
                  <a:gd name="T16" fmla="*/ 179 w 292"/>
                  <a:gd name="T17" fmla="*/ 4 h 292"/>
                  <a:gd name="T18" fmla="*/ 209 w 292"/>
                  <a:gd name="T19" fmla="*/ 15 h 292"/>
                  <a:gd name="T20" fmla="*/ 237 w 292"/>
                  <a:gd name="T21" fmla="*/ 32 h 292"/>
                  <a:gd name="T22" fmla="*/ 259 w 292"/>
                  <a:gd name="T23" fmla="*/ 55 h 292"/>
                  <a:gd name="T24" fmla="*/ 276 w 292"/>
                  <a:gd name="T25" fmla="*/ 82 h 292"/>
                  <a:gd name="T26" fmla="*/ 288 w 292"/>
                  <a:gd name="T27" fmla="*/ 113 h 292"/>
                  <a:gd name="T28" fmla="*/ 292 w 292"/>
                  <a:gd name="T29" fmla="*/ 146 h 292"/>
                  <a:gd name="T30" fmla="*/ 288 w 292"/>
                  <a:gd name="T31" fmla="*/ 180 h 292"/>
                  <a:gd name="T32" fmla="*/ 276 w 292"/>
                  <a:gd name="T33" fmla="*/ 210 h 292"/>
                  <a:gd name="T34" fmla="*/ 259 w 292"/>
                  <a:gd name="T35" fmla="*/ 237 h 292"/>
                  <a:gd name="T36" fmla="*/ 237 w 292"/>
                  <a:gd name="T37" fmla="*/ 260 h 292"/>
                  <a:gd name="T38" fmla="*/ 209 w 292"/>
                  <a:gd name="T39" fmla="*/ 278 h 292"/>
                  <a:gd name="T40" fmla="*/ 179 w 292"/>
                  <a:gd name="T41" fmla="*/ 288 h 292"/>
                  <a:gd name="T42" fmla="*/ 145 w 292"/>
                  <a:gd name="T43" fmla="*/ 292 h 292"/>
                  <a:gd name="T44" fmla="*/ 112 w 292"/>
                  <a:gd name="T45" fmla="*/ 288 h 292"/>
                  <a:gd name="T46" fmla="*/ 81 w 292"/>
                  <a:gd name="T47" fmla="*/ 278 h 292"/>
                  <a:gd name="T48" fmla="*/ 53 w 292"/>
                  <a:gd name="T49" fmla="*/ 260 h 292"/>
                  <a:gd name="T50" fmla="*/ 31 w 292"/>
                  <a:gd name="T51" fmla="*/ 237 h 292"/>
                  <a:gd name="T52" fmla="*/ 14 w 292"/>
                  <a:gd name="T53" fmla="*/ 210 h 292"/>
                  <a:gd name="T54" fmla="*/ 4 w 292"/>
                  <a:gd name="T55" fmla="*/ 180 h 292"/>
                  <a:gd name="T56" fmla="*/ 0 w 292"/>
                  <a:gd name="T57" fmla="*/ 146 h 292"/>
                  <a:gd name="T58" fmla="*/ 102 w 292"/>
                  <a:gd name="T59" fmla="*/ 121 h 292"/>
                  <a:gd name="T60" fmla="*/ 102 w 292"/>
                  <a:gd name="T61" fmla="*/ 142 h 292"/>
                  <a:gd name="T62" fmla="*/ 120 w 292"/>
                  <a:gd name="T63" fmla="*/ 142 h 292"/>
                  <a:gd name="T64" fmla="*/ 120 w 292"/>
                  <a:gd name="T65" fmla="*/ 223 h 292"/>
                  <a:gd name="T66" fmla="*/ 102 w 292"/>
                  <a:gd name="T67" fmla="*/ 223 h 292"/>
                  <a:gd name="T68" fmla="*/ 102 w 292"/>
                  <a:gd name="T69" fmla="*/ 244 h 292"/>
                  <a:gd name="T70" fmla="*/ 188 w 292"/>
                  <a:gd name="T71" fmla="*/ 244 h 292"/>
                  <a:gd name="T72" fmla="*/ 188 w 292"/>
                  <a:gd name="T73" fmla="*/ 223 h 292"/>
                  <a:gd name="T74" fmla="*/ 170 w 292"/>
                  <a:gd name="T75" fmla="*/ 223 h 292"/>
                  <a:gd name="T76" fmla="*/ 170 w 292"/>
                  <a:gd name="T77" fmla="*/ 142 h 292"/>
                  <a:gd name="T78" fmla="*/ 188 w 292"/>
                  <a:gd name="T79" fmla="*/ 142 h 292"/>
                  <a:gd name="T80" fmla="*/ 188 w 292"/>
                  <a:gd name="T81" fmla="*/ 121 h 292"/>
                  <a:gd name="T82" fmla="*/ 102 w 292"/>
                  <a:gd name="T83" fmla="*/ 121 h 292"/>
                  <a:gd name="T84" fmla="*/ 115 w 292"/>
                  <a:gd name="T85" fmla="*/ 79 h 292"/>
                  <a:gd name="T86" fmla="*/ 117 w 292"/>
                  <a:gd name="T87" fmla="*/ 92 h 292"/>
                  <a:gd name="T88" fmla="*/ 124 w 292"/>
                  <a:gd name="T89" fmla="*/ 101 h 292"/>
                  <a:gd name="T90" fmla="*/ 133 w 292"/>
                  <a:gd name="T91" fmla="*/ 108 h 292"/>
                  <a:gd name="T92" fmla="*/ 145 w 292"/>
                  <a:gd name="T93" fmla="*/ 110 h 292"/>
                  <a:gd name="T94" fmla="*/ 157 w 292"/>
                  <a:gd name="T95" fmla="*/ 108 h 292"/>
                  <a:gd name="T96" fmla="*/ 167 w 292"/>
                  <a:gd name="T97" fmla="*/ 101 h 292"/>
                  <a:gd name="T98" fmla="*/ 174 w 292"/>
                  <a:gd name="T99" fmla="*/ 92 h 292"/>
                  <a:gd name="T100" fmla="*/ 176 w 292"/>
                  <a:gd name="T101" fmla="*/ 79 h 292"/>
                  <a:gd name="T102" fmla="*/ 174 w 292"/>
                  <a:gd name="T103" fmla="*/ 67 h 292"/>
                  <a:gd name="T104" fmla="*/ 167 w 292"/>
                  <a:gd name="T105" fmla="*/ 58 h 292"/>
                  <a:gd name="T106" fmla="*/ 157 w 292"/>
                  <a:gd name="T107" fmla="*/ 51 h 292"/>
                  <a:gd name="T108" fmla="*/ 145 w 292"/>
                  <a:gd name="T109" fmla="*/ 49 h 292"/>
                  <a:gd name="T110" fmla="*/ 133 w 292"/>
                  <a:gd name="T111" fmla="*/ 51 h 292"/>
                  <a:gd name="T112" fmla="*/ 124 w 292"/>
                  <a:gd name="T113" fmla="*/ 58 h 292"/>
                  <a:gd name="T114" fmla="*/ 117 w 292"/>
                  <a:gd name="T115" fmla="*/ 67 h 292"/>
                  <a:gd name="T116" fmla="*/ 115 w 292"/>
                  <a:gd name="T117" fmla="*/ 79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92" h="292">
                    <a:moveTo>
                      <a:pt x="0" y="146"/>
                    </a:moveTo>
                    <a:lnTo>
                      <a:pt x="4" y="113"/>
                    </a:lnTo>
                    <a:lnTo>
                      <a:pt x="14" y="82"/>
                    </a:lnTo>
                    <a:lnTo>
                      <a:pt x="31" y="55"/>
                    </a:lnTo>
                    <a:lnTo>
                      <a:pt x="53" y="32"/>
                    </a:lnTo>
                    <a:lnTo>
                      <a:pt x="81" y="15"/>
                    </a:lnTo>
                    <a:lnTo>
                      <a:pt x="112" y="4"/>
                    </a:lnTo>
                    <a:lnTo>
                      <a:pt x="145" y="0"/>
                    </a:lnTo>
                    <a:lnTo>
                      <a:pt x="179" y="4"/>
                    </a:lnTo>
                    <a:lnTo>
                      <a:pt x="209" y="15"/>
                    </a:lnTo>
                    <a:lnTo>
                      <a:pt x="237" y="32"/>
                    </a:lnTo>
                    <a:lnTo>
                      <a:pt x="259" y="55"/>
                    </a:lnTo>
                    <a:lnTo>
                      <a:pt x="276" y="82"/>
                    </a:lnTo>
                    <a:lnTo>
                      <a:pt x="288" y="113"/>
                    </a:lnTo>
                    <a:lnTo>
                      <a:pt x="292" y="146"/>
                    </a:lnTo>
                    <a:lnTo>
                      <a:pt x="288" y="180"/>
                    </a:lnTo>
                    <a:lnTo>
                      <a:pt x="276" y="210"/>
                    </a:lnTo>
                    <a:lnTo>
                      <a:pt x="259" y="237"/>
                    </a:lnTo>
                    <a:lnTo>
                      <a:pt x="237" y="260"/>
                    </a:lnTo>
                    <a:lnTo>
                      <a:pt x="209" y="278"/>
                    </a:lnTo>
                    <a:lnTo>
                      <a:pt x="179" y="288"/>
                    </a:lnTo>
                    <a:lnTo>
                      <a:pt x="145" y="292"/>
                    </a:lnTo>
                    <a:lnTo>
                      <a:pt x="112" y="288"/>
                    </a:lnTo>
                    <a:lnTo>
                      <a:pt x="81" y="278"/>
                    </a:lnTo>
                    <a:lnTo>
                      <a:pt x="53" y="260"/>
                    </a:lnTo>
                    <a:lnTo>
                      <a:pt x="31" y="237"/>
                    </a:lnTo>
                    <a:lnTo>
                      <a:pt x="14" y="210"/>
                    </a:lnTo>
                    <a:lnTo>
                      <a:pt x="4" y="180"/>
                    </a:lnTo>
                    <a:lnTo>
                      <a:pt x="0" y="146"/>
                    </a:lnTo>
                    <a:close/>
                    <a:moveTo>
                      <a:pt x="102" y="121"/>
                    </a:moveTo>
                    <a:lnTo>
                      <a:pt x="102" y="142"/>
                    </a:lnTo>
                    <a:lnTo>
                      <a:pt x="120" y="142"/>
                    </a:lnTo>
                    <a:lnTo>
                      <a:pt x="120" y="223"/>
                    </a:lnTo>
                    <a:lnTo>
                      <a:pt x="102" y="223"/>
                    </a:lnTo>
                    <a:lnTo>
                      <a:pt x="102" y="244"/>
                    </a:lnTo>
                    <a:lnTo>
                      <a:pt x="188" y="244"/>
                    </a:lnTo>
                    <a:lnTo>
                      <a:pt x="188" y="223"/>
                    </a:lnTo>
                    <a:lnTo>
                      <a:pt x="170" y="223"/>
                    </a:lnTo>
                    <a:lnTo>
                      <a:pt x="170" y="142"/>
                    </a:lnTo>
                    <a:lnTo>
                      <a:pt x="188" y="142"/>
                    </a:lnTo>
                    <a:lnTo>
                      <a:pt x="188" y="121"/>
                    </a:lnTo>
                    <a:lnTo>
                      <a:pt x="102" y="121"/>
                    </a:lnTo>
                    <a:close/>
                    <a:moveTo>
                      <a:pt x="115" y="79"/>
                    </a:moveTo>
                    <a:lnTo>
                      <a:pt x="117" y="92"/>
                    </a:lnTo>
                    <a:lnTo>
                      <a:pt x="124" y="101"/>
                    </a:lnTo>
                    <a:lnTo>
                      <a:pt x="133" y="108"/>
                    </a:lnTo>
                    <a:lnTo>
                      <a:pt x="145" y="110"/>
                    </a:lnTo>
                    <a:lnTo>
                      <a:pt x="157" y="108"/>
                    </a:lnTo>
                    <a:lnTo>
                      <a:pt x="167" y="101"/>
                    </a:lnTo>
                    <a:lnTo>
                      <a:pt x="174" y="92"/>
                    </a:lnTo>
                    <a:lnTo>
                      <a:pt x="176" y="79"/>
                    </a:lnTo>
                    <a:lnTo>
                      <a:pt x="174" y="67"/>
                    </a:lnTo>
                    <a:lnTo>
                      <a:pt x="167" y="58"/>
                    </a:lnTo>
                    <a:lnTo>
                      <a:pt x="157" y="51"/>
                    </a:lnTo>
                    <a:lnTo>
                      <a:pt x="145" y="49"/>
                    </a:lnTo>
                    <a:lnTo>
                      <a:pt x="133" y="51"/>
                    </a:lnTo>
                    <a:lnTo>
                      <a:pt x="124" y="58"/>
                    </a:lnTo>
                    <a:lnTo>
                      <a:pt x="117" y="67"/>
                    </a:lnTo>
                    <a:lnTo>
                      <a:pt x="115" y="79"/>
                    </a:lnTo>
                    <a:close/>
                  </a:path>
                </a:pathLst>
              </a:custGeom>
              <a:solidFill>
                <a:srgbClr val="FF78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sz="1100" noProof="0"/>
              </a:p>
            </p:txBody>
          </p:sp>
          <p:sp>
            <p:nvSpPr>
              <p:cNvPr id="176" name="Rechthoek 175">
                <a:extLst>
                  <a:ext uri="{FF2B5EF4-FFF2-40B4-BE49-F238E27FC236}">
                    <a16:creationId xmlns:a16="http://schemas.microsoft.com/office/drawing/2014/main" id="{2AF94FE1-5EDB-4E92-AE34-546E75AB41CE}"/>
                  </a:ext>
                </a:extLst>
              </p:cNvPr>
              <p:cNvSpPr/>
              <p:nvPr userDrawn="1"/>
            </p:nvSpPr>
            <p:spPr>
              <a:xfrm>
                <a:off x="-3380966" y="5087441"/>
                <a:ext cx="2817995" cy="59212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Meer weten?</a:t>
                </a:r>
                <a:b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Ga naar dia </a:t>
                </a:r>
                <a:r>
                  <a:rPr kumimoji="0" lang="nl-NL" sz="11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‘Instructie dia: YouTube links’</a:t>
                </a: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, open deze in de diavoorstelling en klik op de gewenste video link.</a:t>
                </a:r>
              </a:p>
            </p:txBody>
          </p:sp>
          <p:cxnSp>
            <p:nvCxnSpPr>
              <p:cNvPr id="177" name="Rechte verbindingslijn 176">
                <a:extLst>
                  <a:ext uri="{FF2B5EF4-FFF2-40B4-BE49-F238E27FC236}">
                    <a16:creationId xmlns:a16="http://schemas.microsoft.com/office/drawing/2014/main" id="{6BAF6550-5781-4D4D-B3CE-D6C343E1E7C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740987" y="5798685"/>
                <a:ext cx="3178016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accent2"/>
                </a:solidFill>
                <a:prstDash val="solid"/>
              </a:ln>
              <a:effectLst/>
            </p:spPr>
          </p:cxnSp>
        </p:grpSp>
        <p:sp>
          <p:nvSpPr>
            <p:cNvPr id="111" name="Rechthoek 110">
              <a:extLst>
                <a:ext uri="{FF2B5EF4-FFF2-40B4-BE49-F238E27FC236}">
                  <a16:creationId xmlns:a16="http://schemas.microsoft.com/office/drawing/2014/main" id="{D6DD5FB3-DC94-4C54-8B18-577152118C40}"/>
                </a:ext>
              </a:extLst>
            </p:cNvPr>
            <p:cNvSpPr/>
            <p:nvPr userDrawn="1"/>
          </p:nvSpPr>
          <p:spPr>
            <a:xfrm>
              <a:off x="12397262" y="0"/>
              <a:ext cx="3178016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Afbeelding invoegen/veranderen</a:t>
              </a:r>
            </a:p>
          </p:txBody>
        </p:sp>
        <p:sp>
          <p:nvSpPr>
            <p:cNvPr id="112" name="Ovaal 111">
              <a:extLst>
                <a:ext uri="{FF2B5EF4-FFF2-40B4-BE49-F238E27FC236}">
                  <a16:creationId xmlns:a16="http://schemas.microsoft.com/office/drawing/2014/main" id="{988FE081-4555-4BAB-802D-8A198708E0FB}"/>
                </a:ext>
              </a:extLst>
            </p:cNvPr>
            <p:cNvSpPr/>
            <p:nvPr userDrawn="1"/>
          </p:nvSpPr>
          <p:spPr>
            <a:xfrm>
              <a:off x="12391601" y="366490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13" name="Rechte verbindingslijn 112">
              <a:extLst>
                <a:ext uri="{FF2B5EF4-FFF2-40B4-BE49-F238E27FC236}">
                  <a16:creationId xmlns:a16="http://schemas.microsoft.com/office/drawing/2014/main" id="{81599AE9-6802-434B-8FFF-077BF2710BA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241635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cxnSp>
          <p:nvCxnSpPr>
            <p:cNvPr id="114" name="Rechte verbindingslijn 113">
              <a:extLst>
                <a:ext uri="{FF2B5EF4-FFF2-40B4-BE49-F238E27FC236}">
                  <a16:creationId xmlns:a16="http://schemas.microsoft.com/office/drawing/2014/main" id="{29A5F6CF-1DD8-4346-8377-332CEE1B6A2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1577933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15" name="Rechthoek 114">
              <a:extLst>
                <a:ext uri="{FF2B5EF4-FFF2-40B4-BE49-F238E27FC236}">
                  <a16:creationId xmlns:a16="http://schemas.microsoft.com/office/drawing/2014/main" id="{20CAA4E5-577C-4289-B8EF-A13B265ADA6C}"/>
                </a:ext>
              </a:extLst>
            </p:cNvPr>
            <p:cNvSpPr/>
            <p:nvPr userDrawn="1"/>
          </p:nvSpPr>
          <p:spPr>
            <a:xfrm>
              <a:off x="12757282" y="432552"/>
              <a:ext cx="2817995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 </a:t>
              </a:r>
              <a:r>
                <a:rPr kumimoji="0" lang="nl-NL" sz="11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16" name="Rechte verbindingslijn 115">
              <a:extLst>
                <a:ext uri="{FF2B5EF4-FFF2-40B4-BE49-F238E27FC236}">
                  <a16:creationId xmlns:a16="http://schemas.microsoft.com/office/drawing/2014/main" id="{A877B5EC-865B-48CD-8800-C1F2B8E0FCC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4285427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17" name="Ovaal 116">
              <a:extLst>
                <a:ext uri="{FF2B5EF4-FFF2-40B4-BE49-F238E27FC236}">
                  <a16:creationId xmlns:a16="http://schemas.microsoft.com/office/drawing/2014/main" id="{3BACF82E-6E04-47AB-9B62-C38C5B2D9D40}"/>
                </a:ext>
              </a:extLst>
            </p:cNvPr>
            <p:cNvSpPr/>
            <p:nvPr userDrawn="1"/>
          </p:nvSpPr>
          <p:spPr>
            <a:xfrm>
              <a:off x="12391601" y="1706398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18" name="Rechthoek 117">
              <a:extLst>
                <a:ext uri="{FF2B5EF4-FFF2-40B4-BE49-F238E27FC236}">
                  <a16:creationId xmlns:a16="http://schemas.microsoft.com/office/drawing/2014/main" id="{166B7CC5-71F5-4970-A3B6-854183CB8ED4}"/>
                </a:ext>
              </a:extLst>
            </p:cNvPr>
            <p:cNvSpPr/>
            <p:nvPr userDrawn="1"/>
          </p:nvSpPr>
          <p:spPr>
            <a:xfrm>
              <a:off x="12757282" y="1772461"/>
              <a:ext cx="2817995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grpSp>
          <p:nvGrpSpPr>
            <p:cNvPr id="119" name="Groep 118">
              <a:extLst>
                <a:ext uri="{FF2B5EF4-FFF2-40B4-BE49-F238E27FC236}">
                  <a16:creationId xmlns:a16="http://schemas.microsoft.com/office/drawing/2014/main" id="{A6F0678A-6DE3-451E-BE5D-997203D65620}"/>
                </a:ext>
              </a:extLst>
            </p:cNvPr>
            <p:cNvGrpSpPr/>
            <p:nvPr userDrawn="1"/>
          </p:nvGrpSpPr>
          <p:grpSpPr>
            <a:xfrm>
              <a:off x="12757282" y="2184550"/>
              <a:ext cx="825500" cy="209550"/>
              <a:chOff x="13504624" y="2482850"/>
              <a:chExt cx="825500" cy="209550"/>
            </a:xfrm>
          </p:grpSpPr>
          <p:sp>
            <p:nvSpPr>
              <p:cNvPr id="172" name="Rechthoek 171">
                <a:extLst>
                  <a:ext uri="{FF2B5EF4-FFF2-40B4-BE49-F238E27FC236}">
                    <a16:creationId xmlns:a16="http://schemas.microsoft.com/office/drawing/2014/main" id="{3702E963-313D-4684-9D84-C7E9F4320AD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173" name="Rechte verbindingslijn 172">
                <a:extLst>
                  <a:ext uri="{FF2B5EF4-FFF2-40B4-BE49-F238E27FC236}">
                    <a16:creationId xmlns:a16="http://schemas.microsoft.com/office/drawing/2014/main" id="{7DB6974E-0D09-4502-9756-560BC69609CF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74" name="Gelijkbenige driehoek 173">
                <a:extLst>
                  <a:ext uri="{FF2B5EF4-FFF2-40B4-BE49-F238E27FC236}">
                    <a16:creationId xmlns:a16="http://schemas.microsoft.com/office/drawing/2014/main" id="{03DA9712-D2F4-4560-9E04-AC939FFBE6C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0" name="Groep 119">
              <a:extLst>
                <a:ext uri="{FF2B5EF4-FFF2-40B4-BE49-F238E27FC236}">
                  <a16:creationId xmlns:a16="http://schemas.microsoft.com/office/drawing/2014/main" id="{7FA18876-5F2E-4D41-8C01-3B2F5BE88B4B}"/>
                </a:ext>
              </a:extLst>
            </p:cNvPr>
            <p:cNvGrpSpPr/>
            <p:nvPr userDrawn="1"/>
          </p:nvGrpSpPr>
          <p:grpSpPr>
            <a:xfrm>
              <a:off x="12757282" y="1141626"/>
              <a:ext cx="294789" cy="318834"/>
              <a:chOff x="14466489" y="1001522"/>
              <a:chExt cx="290627" cy="314333"/>
            </a:xfrm>
          </p:grpSpPr>
          <p:sp>
            <p:nvSpPr>
              <p:cNvPr id="166" name="Rechthoek 165">
                <a:extLst>
                  <a:ext uri="{FF2B5EF4-FFF2-40B4-BE49-F238E27FC236}">
                    <a16:creationId xmlns:a16="http://schemas.microsoft.com/office/drawing/2014/main" id="{2208FC16-5445-47E3-B770-7566990FE7F4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7" name="Ovaal 166">
                <a:extLst>
                  <a:ext uri="{FF2B5EF4-FFF2-40B4-BE49-F238E27FC236}">
                    <a16:creationId xmlns:a16="http://schemas.microsoft.com/office/drawing/2014/main" id="{F86E91EE-45CB-4F61-A021-7D701B0BDD4D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Vrije vorm: vorm 167">
                <a:extLst>
                  <a:ext uri="{FF2B5EF4-FFF2-40B4-BE49-F238E27FC236}">
                    <a16:creationId xmlns:a16="http://schemas.microsoft.com/office/drawing/2014/main" id="{7009F227-ADAA-42DD-9088-6BC26B5B6007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Rechthoek: afgeronde hoeken 168">
                <a:extLst>
                  <a:ext uri="{FF2B5EF4-FFF2-40B4-BE49-F238E27FC236}">
                    <a16:creationId xmlns:a16="http://schemas.microsoft.com/office/drawing/2014/main" id="{37CFF96D-77AE-434F-A149-F1906C8EFB45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70" name="Rechte verbindingslijn 169">
                <a:extLst>
                  <a:ext uri="{FF2B5EF4-FFF2-40B4-BE49-F238E27FC236}">
                    <a16:creationId xmlns:a16="http://schemas.microsoft.com/office/drawing/2014/main" id="{CFDFC839-312A-4BDA-B018-435DE341E5B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1" name="Rechte verbindingslijn 170">
                <a:extLst>
                  <a:ext uri="{FF2B5EF4-FFF2-40B4-BE49-F238E27FC236}">
                    <a16:creationId xmlns:a16="http://schemas.microsoft.com/office/drawing/2014/main" id="{DD78D61C-52DA-4227-8EA6-A39C060BA03D}"/>
                  </a:ext>
                </a:extLst>
              </p:cNvPr>
              <p:cNvCxnSpPr>
                <a:cxnSpLocks/>
                <a:stCxn id="169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21" name="Ovaal 120">
              <a:extLst>
                <a:ext uri="{FF2B5EF4-FFF2-40B4-BE49-F238E27FC236}">
                  <a16:creationId xmlns:a16="http://schemas.microsoft.com/office/drawing/2014/main" id="{81D7DEF2-7DFE-421F-AB39-F52ADAE26738}"/>
                </a:ext>
              </a:extLst>
            </p:cNvPr>
            <p:cNvSpPr/>
            <p:nvPr userDrawn="1"/>
          </p:nvSpPr>
          <p:spPr>
            <a:xfrm>
              <a:off x="12391601" y="2617951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22" name="Rechthoek 121">
              <a:extLst>
                <a:ext uri="{FF2B5EF4-FFF2-40B4-BE49-F238E27FC236}">
                  <a16:creationId xmlns:a16="http://schemas.microsoft.com/office/drawing/2014/main" id="{01E063DB-7730-44A3-9ED7-BCC583E314C4}"/>
                </a:ext>
              </a:extLst>
            </p:cNvPr>
            <p:cNvSpPr/>
            <p:nvPr userDrawn="1"/>
          </p:nvSpPr>
          <p:spPr>
            <a:xfrm>
              <a:off x="12757283" y="2684015"/>
              <a:ext cx="2976676" cy="43320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miniatuurweergave van de dia aan de linker kant van het scherm en kies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´Dia herstellen´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23" name="Rechte verbindingslijn 122">
              <a:extLst>
                <a:ext uri="{FF2B5EF4-FFF2-40B4-BE49-F238E27FC236}">
                  <a16:creationId xmlns:a16="http://schemas.microsoft.com/office/drawing/2014/main" id="{DE8C7827-CEF1-42BD-BC96-170751BFDD2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2499789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124" name="Groep 123">
              <a:extLst>
                <a:ext uri="{FF2B5EF4-FFF2-40B4-BE49-F238E27FC236}">
                  <a16:creationId xmlns:a16="http://schemas.microsoft.com/office/drawing/2014/main" id="{9DAB2B3D-C4A4-4EB5-9B76-F7246BDA6C3C}"/>
                </a:ext>
              </a:extLst>
            </p:cNvPr>
            <p:cNvGrpSpPr/>
            <p:nvPr userDrawn="1"/>
          </p:nvGrpSpPr>
          <p:grpSpPr>
            <a:xfrm>
              <a:off x="13894538" y="3509250"/>
              <a:ext cx="1195438" cy="678267"/>
              <a:chOff x="12757284" y="3224292"/>
              <a:chExt cx="1195438" cy="678267"/>
            </a:xfrm>
          </p:grpSpPr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AF10F293-B318-4FCC-9DBB-FAE416B88157}"/>
                  </a:ext>
                </a:extLst>
              </p:cNvPr>
              <p:cNvSpPr/>
              <p:nvPr userDrawn="1"/>
            </p:nvSpPr>
            <p:spPr>
              <a:xfrm>
                <a:off x="12757284" y="3224292"/>
                <a:ext cx="117647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67E5E103-F2EC-48AF-87A4-E55C65AB2116}"/>
                  </a:ext>
                </a:extLst>
              </p:cNvPr>
              <p:cNvSpPr/>
              <p:nvPr userDrawn="1"/>
            </p:nvSpPr>
            <p:spPr>
              <a:xfrm>
                <a:off x="12779248" y="3535681"/>
                <a:ext cx="1145758" cy="261256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47" name="Groep 146">
                <a:extLst>
                  <a:ext uri="{FF2B5EF4-FFF2-40B4-BE49-F238E27FC236}">
                    <a16:creationId xmlns:a16="http://schemas.microsoft.com/office/drawing/2014/main" id="{9CDD401B-6C0B-4F77-8F43-56E5A01F002C}"/>
                  </a:ext>
                </a:extLst>
              </p:cNvPr>
              <p:cNvGrpSpPr/>
              <p:nvPr userDrawn="1"/>
            </p:nvGrpSpPr>
            <p:grpSpPr>
              <a:xfrm>
                <a:off x="12839234" y="3289794"/>
                <a:ext cx="155951" cy="131922"/>
                <a:chOff x="12968836" y="3354170"/>
                <a:chExt cx="404806" cy="342433"/>
              </a:xfrm>
            </p:grpSpPr>
            <p:sp>
              <p:nvSpPr>
                <p:cNvPr id="160" name="Rechthoek: afgeronde hoeken 159">
                  <a:extLst>
                    <a:ext uri="{FF2B5EF4-FFF2-40B4-BE49-F238E27FC236}">
                      <a16:creationId xmlns:a16="http://schemas.microsoft.com/office/drawing/2014/main" id="{BD11AF27-5AD0-470C-A681-EE8C64363E86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61" name="Rechthoek 160">
                  <a:extLst>
                    <a:ext uri="{FF2B5EF4-FFF2-40B4-BE49-F238E27FC236}">
                      <a16:creationId xmlns:a16="http://schemas.microsoft.com/office/drawing/2014/main" id="{A587D97A-F54F-4786-B77A-DA283A82D8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2" name="Rechthoek 161">
                  <a:extLst>
                    <a:ext uri="{FF2B5EF4-FFF2-40B4-BE49-F238E27FC236}">
                      <a16:creationId xmlns:a16="http://schemas.microsoft.com/office/drawing/2014/main" id="{D0FBE321-A5B1-4DA9-B68F-5447528EE858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3" name="Rechthoek 162">
                  <a:extLst>
                    <a:ext uri="{FF2B5EF4-FFF2-40B4-BE49-F238E27FC236}">
                      <a16:creationId xmlns:a16="http://schemas.microsoft.com/office/drawing/2014/main" id="{BC6E50F4-9A76-4AA5-BCBC-59B7F3E3D643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4" name="Rechthoek 163">
                  <a:extLst>
                    <a:ext uri="{FF2B5EF4-FFF2-40B4-BE49-F238E27FC236}">
                      <a16:creationId xmlns:a16="http://schemas.microsoft.com/office/drawing/2014/main" id="{9660C57C-3C02-4F5F-A651-9BCA6F3CD3B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5" name="Rechthoek 164">
                  <a:extLst>
                    <a:ext uri="{FF2B5EF4-FFF2-40B4-BE49-F238E27FC236}">
                      <a16:creationId xmlns:a16="http://schemas.microsoft.com/office/drawing/2014/main" id="{2D1C1225-01FF-47D8-B844-9A6D1A7F9953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48" name="Groep 147">
                <a:extLst>
                  <a:ext uri="{FF2B5EF4-FFF2-40B4-BE49-F238E27FC236}">
                    <a16:creationId xmlns:a16="http://schemas.microsoft.com/office/drawing/2014/main" id="{4F681075-213E-4C72-8EEA-C053D7083B3C}"/>
                  </a:ext>
                </a:extLst>
              </p:cNvPr>
              <p:cNvGrpSpPr/>
              <p:nvPr userDrawn="1"/>
            </p:nvGrpSpPr>
            <p:grpSpPr>
              <a:xfrm>
                <a:off x="12819679" y="3589117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152" name="Groep 151">
                  <a:extLst>
                    <a:ext uri="{FF2B5EF4-FFF2-40B4-BE49-F238E27FC236}">
                      <a16:creationId xmlns:a16="http://schemas.microsoft.com/office/drawing/2014/main" id="{AC907A5A-4E39-45B0-B2C1-1AD85BDD95F0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154" name="Rechthoek: afgeronde hoeken 153">
                    <a:extLst>
                      <a:ext uri="{FF2B5EF4-FFF2-40B4-BE49-F238E27FC236}">
                        <a16:creationId xmlns:a16="http://schemas.microsoft.com/office/drawing/2014/main" id="{85887B0F-4E90-42F1-8525-F553D5DE5D2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55" name="Rechthoek 154">
                    <a:extLst>
                      <a:ext uri="{FF2B5EF4-FFF2-40B4-BE49-F238E27FC236}">
                        <a16:creationId xmlns:a16="http://schemas.microsoft.com/office/drawing/2014/main" id="{05B2F70F-A561-4990-8BC4-A5D963194C7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6" name="Rechthoek 155">
                    <a:extLst>
                      <a:ext uri="{FF2B5EF4-FFF2-40B4-BE49-F238E27FC236}">
                        <a16:creationId xmlns:a16="http://schemas.microsoft.com/office/drawing/2014/main" id="{18669984-4EF5-441F-93D9-DF44F6B37D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7" name="Rechthoek 156">
                    <a:extLst>
                      <a:ext uri="{FF2B5EF4-FFF2-40B4-BE49-F238E27FC236}">
                        <a16:creationId xmlns:a16="http://schemas.microsoft.com/office/drawing/2014/main" id="{735A3DAB-57EF-4080-ADD4-59884F43C5B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8" name="Rechthoek 157">
                    <a:extLst>
                      <a:ext uri="{FF2B5EF4-FFF2-40B4-BE49-F238E27FC236}">
                        <a16:creationId xmlns:a16="http://schemas.microsoft.com/office/drawing/2014/main" id="{91413B26-9C51-4E5F-9C1D-1B7EF1F0EF6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9" name="Rechthoek 158">
                    <a:extLst>
                      <a:ext uri="{FF2B5EF4-FFF2-40B4-BE49-F238E27FC236}">
                        <a16:creationId xmlns:a16="http://schemas.microsoft.com/office/drawing/2014/main" id="{6EC3021E-1A5C-4995-B883-9B79FCD47B2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53" name="Boog 152">
                  <a:extLst>
                    <a:ext uri="{FF2B5EF4-FFF2-40B4-BE49-F238E27FC236}">
                      <a16:creationId xmlns:a16="http://schemas.microsoft.com/office/drawing/2014/main" id="{55597547-A7C9-413F-907B-F6B951E5CD10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sp>
            <p:nvSpPr>
              <p:cNvPr id="149" name="Tekstvak 148">
                <a:extLst>
                  <a:ext uri="{FF2B5EF4-FFF2-40B4-BE49-F238E27FC236}">
                    <a16:creationId xmlns:a16="http://schemas.microsoft.com/office/drawing/2014/main" id="{0C5CBDC0-6CF6-4310-92EE-0C582B6FA214}"/>
                  </a:ext>
                </a:extLst>
              </p:cNvPr>
              <p:cNvSpPr txBox="1"/>
              <p:nvPr userDrawn="1"/>
            </p:nvSpPr>
            <p:spPr>
              <a:xfrm>
                <a:off x="12997648" y="3263402"/>
                <a:ext cx="855209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Indeling</a:t>
                </a:r>
              </a:p>
            </p:txBody>
          </p:sp>
          <p:sp>
            <p:nvSpPr>
              <p:cNvPr id="150" name="Tekstvak 149">
                <a:extLst>
                  <a:ext uri="{FF2B5EF4-FFF2-40B4-BE49-F238E27FC236}">
                    <a16:creationId xmlns:a16="http://schemas.microsoft.com/office/drawing/2014/main" id="{D7C144C9-22A3-4147-B521-6DF859C6E4A0}"/>
                  </a:ext>
                </a:extLst>
              </p:cNvPr>
              <p:cNvSpPr txBox="1"/>
              <p:nvPr userDrawn="1"/>
            </p:nvSpPr>
            <p:spPr>
              <a:xfrm>
                <a:off x="12984219" y="3584528"/>
                <a:ext cx="855209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Dia Herstellen</a:t>
                </a:r>
              </a:p>
            </p:txBody>
          </p:sp>
          <p:pic>
            <p:nvPicPr>
              <p:cNvPr id="151" name="Picture 3">
                <a:extLst>
                  <a:ext uri="{FF2B5EF4-FFF2-40B4-BE49-F238E27FC236}">
                    <a16:creationId xmlns:a16="http://schemas.microsoft.com/office/drawing/2014/main" id="{017475FE-452C-40A8-ABD4-D2E39931137B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13810206" y="3671228"/>
                <a:ext cx="14251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cxnSp>
          <p:nvCxnSpPr>
            <p:cNvPr id="125" name="Rechte verbindingslijn 124">
              <a:extLst>
                <a:ext uri="{FF2B5EF4-FFF2-40B4-BE49-F238E27FC236}">
                  <a16:creationId xmlns:a16="http://schemas.microsoft.com/office/drawing/2014/main" id="{D809D041-D64F-42CC-A1E2-58055769919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5956925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26" name="Ovaal 125">
              <a:extLst>
                <a:ext uri="{FF2B5EF4-FFF2-40B4-BE49-F238E27FC236}">
                  <a16:creationId xmlns:a16="http://schemas.microsoft.com/office/drawing/2014/main" id="{341ACE14-5726-471B-B1A1-8507184A99B7}"/>
                </a:ext>
              </a:extLst>
            </p:cNvPr>
            <p:cNvSpPr/>
            <p:nvPr userDrawn="1"/>
          </p:nvSpPr>
          <p:spPr>
            <a:xfrm>
              <a:off x="12391601" y="4401283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27" name="Rechthoek 126">
              <a:extLst>
                <a:ext uri="{FF2B5EF4-FFF2-40B4-BE49-F238E27FC236}">
                  <a16:creationId xmlns:a16="http://schemas.microsoft.com/office/drawing/2014/main" id="{1BE806EC-BA88-498B-8324-ACF96C74A08D}"/>
                </a:ext>
              </a:extLst>
            </p:cNvPr>
            <p:cNvSpPr/>
            <p:nvPr userDrawn="1"/>
          </p:nvSpPr>
          <p:spPr>
            <a:xfrm>
              <a:off x="12757282" y="4467346"/>
              <a:ext cx="2817995" cy="6213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in het kader aan te passen, 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–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‘Opmaak’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de knop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grpSp>
          <p:nvGrpSpPr>
            <p:cNvPr id="128" name="Groep 127">
              <a:extLst>
                <a:ext uri="{FF2B5EF4-FFF2-40B4-BE49-F238E27FC236}">
                  <a16:creationId xmlns:a16="http://schemas.microsoft.com/office/drawing/2014/main" id="{FC2DFED2-6971-4D36-BC9B-A13224200773}"/>
                </a:ext>
              </a:extLst>
            </p:cNvPr>
            <p:cNvGrpSpPr/>
            <p:nvPr userDrawn="1"/>
          </p:nvGrpSpPr>
          <p:grpSpPr>
            <a:xfrm>
              <a:off x="12696514" y="5200958"/>
              <a:ext cx="514284" cy="612918"/>
              <a:chOff x="12682980" y="3403241"/>
              <a:chExt cx="622284" cy="741632"/>
            </a:xfrm>
          </p:grpSpPr>
          <p:grpSp>
            <p:nvGrpSpPr>
              <p:cNvPr id="129" name="Groep 128">
                <a:extLst>
                  <a:ext uri="{FF2B5EF4-FFF2-40B4-BE49-F238E27FC236}">
                    <a16:creationId xmlns:a16="http://schemas.microsoft.com/office/drawing/2014/main" id="{DC083BCC-51C5-41C8-BBA0-AF835E33235A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132" name="Groep 131">
                  <a:extLst>
                    <a:ext uri="{FF2B5EF4-FFF2-40B4-BE49-F238E27FC236}">
                      <a16:creationId xmlns:a16="http://schemas.microsoft.com/office/drawing/2014/main" id="{61AF9E91-68FB-4482-BF68-C0550D281A7F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139" name="Groep 138">
                    <a:extLst>
                      <a:ext uri="{FF2B5EF4-FFF2-40B4-BE49-F238E27FC236}">
                        <a16:creationId xmlns:a16="http://schemas.microsoft.com/office/drawing/2014/main" id="{18D6D701-A765-465D-B283-01E2D00CA22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142" name="Rechthoek 141">
                      <a:extLst>
                        <a:ext uri="{FF2B5EF4-FFF2-40B4-BE49-F238E27FC236}">
                          <a16:creationId xmlns:a16="http://schemas.microsoft.com/office/drawing/2014/main" id="{B92D65FA-66BD-46CE-84AE-0196664B10A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3" name="Rechthoek 142">
                      <a:extLst>
                        <a:ext uri="{FF2B5EF4-FFF2-40B4-BE49-F238E27FC236}">
                          <a16:creationId xmlns:a16="http://schemas.microsoft.com/office/drawing/2014/main" id="{947667D1-F0AE-4403-9940-17AE3F75082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4" name="Ovaal 143">
                      <a:extLst>
                        <a:ext uri="{FF2B5EF4-FFF2-40B4-BE49-F238E27FC236}">
                          <a16:creationId xmlns:a16="http://schemas.microsoft.com/office/drawing/2014/main" id="{6901D7B7-3DCF-4BAF-9DA9-CDE7996A801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40" name="Afbeelding 139">
                    <a:extLst>
                      <a:ext uri="{FF2B5EF4-FFF2-40B4-BE49-F238E27FC236}">
                        <a16:creationId xmlns:a16="http://schemas.microsoft.com/office/drawing/2014/main" id="{616A0427-612E-4385-B260-8298D0348FA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41" name="Afbeelding 140">
                    <a:extLst>
                      <a:ext uri="{FF2B5EF4-FFF2-40B4-BE49-F238E27FC236}">
                        <a16:creationId xmlns:a16="http://schemas.microsoft.com/office/drawing/2014/main" id="{D19664B0-9BB8-4063-81D0-52E7C216647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33" name="Groep 132">
                  <a:extLst>
                    <a:ext uri="{FF2B5EF4-FFF2-40B4-BE49-F238E27FC236}">
                      <a16:creationId xmlns:a16="http://schemas.microsoft.com/office/drawing/2014/main" id="{C161EBF8-F510-4957-A36F-9AA8E6F6DB0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37" name="Rechthoek 136">
                    <a:extLst>
                      <a:ext uri="{FF2B5EF4-FFF2-40B4-BE49-F238E27FC236}">
                        <a16:creationId xmlns:a16="http://schemas.microsoft.com/office/drawing/2014/main" id="{C74F2AB7-0C53-4A06-8875-EB756ED9ADA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8" name="Rechthoek 137">
                    <a:extLst>
                      <a:ext uri="{FF2B5EF4-FFF2-40B4-BE49-F238E27FC236}">
                        <a16:creationId xmlns:a16="http://schemas.microsoft.com/office/drawing/2014/main" id="{1A26738A-F51B-4500-9FC1-DCD9F822EA8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34" name="Groep 133">
                  <a:extLst>
                    <a:ext uri="{FF2B5EF4-FFF2-40B4-BE49-F238E27FC236}">
                      <a16:creationId xmlns:a16="http://schemas.microsoft.com/office/drawing/2014/main" id="{A5BDC605-0356-461F-B71A-34BC1DC36D9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35" name="Rechthoek 134">
                    <a:extLst>
                      <a:ext uri="{FF2B5EF4-FFF2-40B4-BE49-F238E27FC236}">
                        <a16:creationId xmlns:a16="http://schemas.microsoft.com/office/drawing/2014/main" id="{32C3CFB7-43CB-44E8-A759-4EC87BF11FE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6" name="Rechthoek 135">
                    <a:extLst>
                      <a:ext uri="{FF2B5EF4-FFF2-40B4-BE49-F238E27FC236}">
                        <a16:creationId xmlns:a16="http://schemas.microsoft.com/office/drawing/2014/main" id="{F5CB5DC9-E903-4C28-94BB-8D76D324B3E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30" name="Rechthoek 129">
                <a:extLst>
                  <a:ext uri="{FF2B5EF4-FFF2-40B4-BE49-F238E27FC236}">
                    <a16:creationId xmlns:a16="http://schemas.microsoft.com/office/drawing/2014/main" id="{85960100-0C63-4872-BEDB-22FD7974AFE3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131" name="Gelijkbenige driehoek 130">
                <a:extLst>
                  <a:ext uri="{FF2B5EF4-FFF2-40B4-BE49-F238E27FC236}">
                    <a16:creationId xmlns:a16="http://schemas.microsoft.com/office/drawing/2014/main" id="{B652DA24-3106-408C-AD8D-E081A0D11983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94" name="Instructie">
            <a:extLst>
              <a:ext uri="{FF2B5EF4-FFF2-40B4-BE49-F238E27FC236}">
                <a16:creationId xmlns:a16="http://schemas.microsoft.com/office/drawing/2014/main" id="{8AF83354-BAAC-40C6-8C1F-89FD2AA35009}"/>
              </a:ext>
            </a:extLst>
          </p:cNvPr>
          <p:cNvGrpSpPr/>
          <p:nvPr userDrawn="1"/>
        </p:nvGrpSpPr>
        <p:grpSpPr>
          <a:xfrm>
            <a:off x="-3428327" y="4919951"/>
            <a:ext cx="3222791" cy="1938049"/>
            <a:chOff x="-3428327" y="4919951"/>
            <a:chExt cx="3222791" cy="1938049"/>
          </a:xfrm>
        </p:grpSpPr>
        <p:sp>
          <p:nvSpPr>
            <p:cNvPr id="195" name="Rechthoek 194">
              <a:extLst>
                <a:ext uri="{FF2B5EF4-FFF2-40B4-BE49-F238E27FC236}">
                  <a16:creationId xmlns:a16="http://schemas.microsoft.com/office/drawing/2014/main" id="{BBD3161A-5FEC-40DF-816C-9FD80A6EB73D}"/>
                </a:ext>
              </a:extLst>
            </p:cNvPr>
            <p:cNvSpPr/>
            <p:nvPr userDrawn="1"/>
          </p:nvSpPr>
          <p:spPr>
            <a:xfrm>
              <a:off x="-3419345" y="4919951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Voettekst wijzigen</a:t>
              </a:r>
            </a:p>
          </p:txBody>
        </p:sp>
        <p:cxnSp>
          <p:nvCxnSpPr>
            <p:cNvPr id="196" name="Rechte verbindingslijn 195">
              <a:extLst>
                <a:ext uri="{FF2B5EF4-FFF2-40B4-BE49-F238E27FC236}">
                  <a16:creationId xmlns:a16="http://schemas.microsoft.com/office/drawing/2014/main" id="{3B625780-BEA9-443B-9BCB-4804B32D809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185969"/>
              <a:ext cx="2444788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97" name="Ovaal 196">
              <a:extLst>
                <a:ext uri="{FF2B5EF4-FFF2-40B4-BE49-F238E27FC236}">
                  <a16:creationId xmlns:a16="http://schemas.microsoft.com/office/drawing/2014/main" id="{ED95FB20-C99A-41CB-AA0F-83F06BBDCAEE}"/>
                </a:ext>
              </a:extLst>
            </p:cNvPr>
            <p:cNvSpPr/>
            <p:nvPr userDrawn="1"/>
          </p:nvSpPr>
          <p:spPr>
            <a:xfrm>
              <a:off x="-3428327" y="531458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98" name="Rechthoek 197">
              <a:extLst>
                <a:ext uri="{FF2B5EF4-FFF2-40B4-BE49-F238E27FC236}">
                  <a16:creationId xmlns:a16="http://schemas.microsoft.com/office/drawing/2014/main" id="{386035A7-1B62-457C-BD9A-538B3EE931D9}"/>
                </a:ext>
              </a:extLst>
            </p:cNvPr>
            <p:cNvSpPr/>
            <p:nvPr userDrawn="1"/>
          </p:nvSpPr>
          <p:spPr>
            <a:xfrm>
              <a:off x="-3062645" y="5380646"/>
              <a:ext cx="1946732" cy="36093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‘Invoegen’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‘Kop- en voettekst’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.</a:t>
              </a:r>
            </a:p>
          </p:txBody>
        </p:sp>
        <p:cxnSp>
          <p:nvCxnSpPr>
            <p:cNvPr id="199" name="Rechte verbindingslijn 198">
              <a:extLst>
                <a:ext uri="{FF2B5EF4-FFF2-40B4-BE49-F238E27FC236}">
                  <a16:creationId xmlns:a16="http://schemas.microsoft.com/office/drawing/2014/main" id="{A3D88823-118D-4D49-A6AB-858C425D8F7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887714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200" name="Ovaal 199">
              <a:extLst>
                <a:ext uri="{FF2B5EF4-FFF2-40B4-BE49-F238E27FC236}">
                  <a16:creationId xmlns:a16="http://schemas.microsoft.com/office/drawing/2014/main" id="{7C3B1B9E-D9F3-4C0D-A1AC-F76043E907CB}"/>
                </a:ext>
              </a:extLst>
            </p:cNvPr>
            <p:cNvSpPr/>
            <p:nvPr userDrawn="1"/>
          </p:nvSpPr>
          <p:spPr>
            <a:xfrm>
              <a:off x="-3428327" y="599850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01" name="Rechthoek 200">
              <a:extLst>
                <a:ext uri="{FF2B5EF4-FFF2-40B4-BE49-F238E27FC236}">
                  <a16:creationId xmlns:a16="http://schemas.microsoft.com/office/drawing/2014/main" id="{76559E5F-9E7B-4648-B9BA-4F8381759A01}"/>
                </a:ext>
              </a:extLst>
            </p:cNvPr>
            <p:cNvSpPr/>
            <p:nvPr userDrawn="1"/>
          </p:nvSpPr>
          <p:spPr>
            <a:xfrm>
              <a:off x="-3062645" y="6064568"/>
              <a:ext cx="2817996" cy="6713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Typ de gewenste voettekst in, in het aangegeven tekstkader. Klik vervolgens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‘Overal toepassen’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om de gegevens op </a:t>
              </a:r>
              <a:b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elke slide toe te passen.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Segoe UI Light" panose="020B0502040204020203" pitchFamily="34" charset="0"/>
              </a:endParaRPr>
            </a:p>
          </p:txBody>
        </p:sp>
        <p:cxnSp>
          <p:nvCxnSpPr>
            <p:cNvPr id="202" name="Rechte verbindingslijn 201">
              <a:extLst>
                <a:ext uri="{FF2B5EF4-FFF2-40B4-BE49-F238E27FC236}">
                  <a16:creationId xmlns:a16="http://schemas.microsoft.com/office/drawing/2014/main" id="{64C89B50-B1B1-4683-9E91-3A026FED4A1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6858000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203" name="Groep 202">
              <a:extLst>
                <a:ext uri="{FF2B5EF4-FFF2-40B4-BE49-F238E27FC236}">
                  <a16:creationId xmlns:a16="http://schemas.microsoft.com/office/drawing/2014/main" id="{8BB21BAC-B83E-4283-9958-50A182C6A0BA}"/>
                </a:ext>
              </a:extLst>
            </p:cNvPr>
            <p:cNvGrpSpPr/>
            <p:nvPr userDrawn="1"/>
          </p:nvGrpSpPr>
          <p:grpSpPr>
            <a:xfrm>
              <a:off x="-886669" y="5102332"/>
              <a:ext cx="681133" cy="750023"/>
              <a:chOff x="-910573" y="4987990"/>
              <a:chExt cx="681133" cy="750023"/>
            </a:xfrm>
          </p:grpSpPr>
          <p:grpSp>
            <p:nvGrpSpPr>
              <p:cNvPr id="204" name="Groep 203">
                <a:extLst>
                  <a:ext uri="{FF2B5EF4-FFF2-40B4-BE49-F238E27FC236}">
                    <a16:creationId xmlns:a16="http://schemas.microsoft.com/office/drawing/2014/main" id="{AD078E8F-C462-4126-91AA-24EC2D409B9B}"/>
                  </a:ext>
                </a:extLst>
              </p:cNvPr>
              <p:cNvGrpSpPr/>
              <p:nvPr userDrawn="1"/>
            </p:nvGrpSpPr>
            <p:grpSpPr>
              <a:xfrm>
                <a:off x="-713542" y="4987990"/>
                <a:ext cx="287071" cy="379107"/>
                <a:chOff x="-4050578" y="288410"/>
                <a:chExt cx="322125" cy="379107"/>
              </a:xfrm>
            </p:grpSpPr>
            <p:sp>
              <p:nvSpPr>
                <p:cNvPr id="206" name="Rechthoek met één afgeknipte en afgeronde hoek 47">
                  <a:extLst>
                    <a:ext uri="{FF2B5EF4-FFF2-40B4-BE49-F238E27FC236}">
                      <a16:creationId xmlns:a16="http://schemas.microsoft.com/office/drawing/2014/main" id="{D37E04BE-9CC3-4973-84F2-5EB7FA4A8B71}"/>
                    </a:ext>
                  </a:extLst>
                </p:cNvPr>
                <p:cNvSpPr/>
                <p:nvPr userDrawn="1"/>
              </p:nvSpPr>
              <p:spPr>
                <a:xfrm>
                  <a:off x="-4050578" y="288410"/>
                  <a:ext cx="322125" cy="379107"/>
                </a:xfrm>
                <a:prstGeom prst="snipRoundRect">
                  <a:avLst>
                    <a:gd name="adj1" fmla="val 0"/>
                    <a:gd name="adj2" fmla="val 33753"/>
                  </a:avLst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07" name="Rechthoekige driehoek 206">
                  <a:extLst>
                    <a:ext uri="{FF2B5EF4-FFF2-40B4-BE49-F238E27FC236}">
                      <a16:creationId xmlns:a16="http://schemas.microsoft.com/office/drawing/2014/main" id="{2D4501B3-7707-4888-889B-0180CA72C79F}"/>
                    </a:ext>
                  </a:extLst>
                </p:cNvPr>
                <p:cNvSpPr/>
                <p:nvPr userDrawn="1"/>
              </p:nvSpPr>
              <p:spPr>
                <a:xfrm>
                  <a:off x="-3833537" y="291656"/>
                  <a:ext cx="103133" cy="93757"/>
                </a:xfrm>
                <a:prstGeom prst="rtTriangle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08" name="Rechthoek 207">
                  <a:extLst>
                    <a:ext uri="{FF2B5EF4-FFF2-40B4-BE49-F238E27FC236}">
                      <a16:creationId xmlns:a16="http://schemas.microsoft.com/office/drawing/2014/main" id="{90F77496-411C-4524-AAFB-B13C0F68F79B}"/>
                    </a:ext>
                  </a:extLst>
                </p:cNvPr>
                <p:cNvSpPr/>
                <p:nvPr userDrawn="1"/>
              </p:nvSpPr>
              <p:spPr>
                <a:xfrm>
                  <a:off x="-4013673" y="314848"/>
                  <a:ext cx="140930" cy="70565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09" name="Rechthoek 208">
                  <a:extLst>
                    <a:ext uri="{FF2B5EF4-FFF2-40B4-BE49-F238E27FC236}">
                      <a16:creationId xmlns:a16="http://schemas.microsoft.com/office/drawing/2014/main" id="{FCD49348-662E-415A-89FC-36F124B447A1}"/>
                    </a:ext>
                  </a:extLst>
                </p:cNvPr>
                <p:cNvSpPr/>
                <p:nvPr userDrawn="1"/>
              </p:nvSpPr>
              <p:spPr>
                <a:xfrm>
                  <a:off x="-4020379" y="586428"/>
                  <a:ext cx="261727" cy="61406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R="0" lvl="0" indent="0" algn="ctr" defTabSz="914400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205" name="Rechthoek 204">
                <a:extLst>
                  <a:ext uri="{FF2B5EF4-FFF2-40B4-BE49-F238E27FC236}">
                    <a16:creationId xmlns:a16="http://schemas.microsoft.com/office/drawing/2014/main" id="{4722229C-F5D8-46FE-BADA-2C1161A04B9F}"/>
                  </a:ext>
                </a:extLst>
              </p:cNvPr>
              <p:cNvSpPr/>
              <p:nvPr userDrawn="1"/>
            </p:nvSpPr>
            <p:spPr>
              <a:xfrm>
                <a:off x="-910573" y="5352063"/>
                <a:ext cx="681133" cy="385950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9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n-lt"/>
                    <a:ea typeface="+mn-ea"/>
                    <a:cs typeface="Segoe UI Light" panose="020B0502040204020203" pitchFamily="34" charset="0"/>
                  </a:rPr>
                  <a:t>Koptekst en voettekst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401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25%/75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jdelijke aanduiding voor afbeelding 16">
            <a:extLst>
              <a:ext uri="{FF2B5EF4-FFF2-40B4-BE49-F238E27FC236}">
                <a16:creationId xmlns:a16="http://schemas.microsoft.com/office/drawing/2014/main" id="{F1E2D1BE-B28F-424C-9B76-9559D217934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108790" y="0"/>
            <a:ext cx="9083212" cy="6857999"/>
          </a:xfrm>
          <a:solidFill>
            <a:schemeClr val="bg2"/>
          </a:solidFill>
        </p:spPr>
        <p:txBody>
          <a:bodyPr lIns="0" tIns="0" rIns="360000" anchor="ctr" anchorCtr="0"/>
          <a:lstStyle>
            <a:lvl1pPr marL="0" indent="0" algn="r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Klik op het pictogram om</a:t>
            </a:r>
            <a:br>
              <a:rPr lang="nl-NL" dirty="0"/>
            </a:br>
            <a:r>
              <a:rPr lang="nl-NL" dirty="0"/>
              <a:t>een afbeelding in te voegen</a:t>
            </a:r>
          </a:p>
        </p:txBody>
      </p:sp>
      <p:sp>
        <p:nvSpPr>
          <p:cNvPr id="38" name="Tijdelijke aanduiding voor tekst 8">
            <a:extLst>
              <a:ext uri="{FF2B5EF4-FFF2-40B4-BE49-F238E27FC236}">
                <a16:creationId xmlns:a16="http://schemas.microsoft.com/office/drawing/2014/main" id="{DD5C3D8F-4721-4D49-8A98-C951114A7F66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" y="0"/>
            <a:ext cx="7192369" cy="6858000"/>
          </a:xfrm>
          <a:gradFill flip="none" rotWithShape="1">
            <a:gsLst>
              <a:gs pos="45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 </a:t>
            </a:r>
          </a:p>
        </p:txBody>
      </p:sp>
      <p:sp>
        <p:nvSpPr>
          <p:cNvPr id="195" name="Tijdelijke aanduiding voor tekst 7">
            <a:extLst>
              <a:ext uri="{FF2B5EF4-FFF2-40B4-BE49-F238E27FC236}">
                <a16:creationId xmlns:a16="http://schemas.microsoft.com/office/drawing/2014/main" id="{1388B155-97CF-483E-8B94-9FA94D7C94A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1227" y="6324652"/>
            <a:ext cx="1659813" cy="194400"/>
          </a:xfrm>
          <a:solidFill>
            <a:schemeClr val="accent1"/>
          </a:solidFill>
        </p:spPr>
        <p:txBody>
          <a:bodyPr wrap="square" lIns="72000" tIns="36000" rIns="72000" bIns="36000" anchor="ctr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© EDSN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D091338-B78F-4C9D-8081-A0FCD7101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noProof="0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3B184817-515D-4870-8CED-0DECE6FF2FC8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8000" y="1603523"/>
            <a:ext cx="3070881" cy="4382683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noProof="0" dirty="0" err="1"/>
              <a:t>Bullet</a:t>
            </a:r>
            <a:endParaRPr lang="nl-NL" noProof="0" dirty="0"/>
          </a:p>
          <a:p>
            <a:pPr lvl="1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#1</a:t>
            </a:r>
          </a:p>
          <a:p>
            <a:pPr lvl="2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#2</a:t>
            </a:r>
          </a:p>
          <a:p>
            <a:pPr lvl="3"/>
            <a:r>
              <a:rPr lang="nl-NL" noProof="0" dirty="0"/>
              <a:t>Leestekst</a:t>
            </a:r>
          </a:p>
          <a:p>
            <a:pPr lvl="4"/>
            <a:r>
              <a:rPr lang="nl-NL" noProof="0" dirty="0"/>
              <a:t>Kopje</a:t>
            </a:r>
          </a:p>
          <a:p>
            <a:pPr lvl="5"/>
            <a:r>
              <a:rPr lang="nl-NL" noProof="0" dirty="0" err="1"/>
              <a:t>Bullet</a:t>
            </a:r>
            <a:endParaRPr lang="nl-NL" noProof="0" dirty="0"/>
          </a:p>
          <a:p>
            <a:pPr lvl="6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#1</a:t>
            </a:r>
          </a:p>
          <a:p>
            <a:pPr lvl="7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#2</a:t>
            </a:r>
          </a:p>
          <a:p>
            <a:pPr lvl="8"/>
            <a:r>
              <a:rPr lang="nl-NL" noProof="0" dirty="0"/>
              <a:t>Leestekst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9D5A26-B4B5-47D7-AE48-D5B9A7EF7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B7FFD-AEF7-48A3-8389-A5157FBF4892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E939907-F15D-4115-88E8-76C634F9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t>‹nr.›</a:t>
            </a:fld>
            <a:endParaRPr lang="nl-NL" noProof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C24349EC-F505-4EBC-BF90-1D8C86887469}"/>
              </a:ext>
            </a:extLst>
          </p:cNvPr>
          <p:cNvSpPr/>
          <p:nvPr userDrawn="1"/>
        </p:nvSpPr>
        <p:spPr>
          <a:xfrm>
            <a:off x="0" y="-491319"/>
            <a:ext cx="3411940" cy="30025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l-NL" sz="1400" noProof="0" dirty="0"/>
              <a:t>Tekst &amp; Beeld 25%/75%</a:t>
            </a:r>
          </a:p>
        </p:txBody>
      </p:sp>
      <p:sp>
        <p:nvSpPr>
          <p:cNvPr id="26" name="Tijdelijke aanduiding voor tekst 18">
            <a:extLst>
              <a:ext uri="{FF2B5EF4-FFF2-40B4-BE49-F238E27FC236}">
                <a16:creationId xmlns:a16="http://schemas.microsoft.com/office/drawing/2014/main" id="{F5B4D6DA-4AF3-4E1A-B63A-00540B945D6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47700" y="978195"/>
            <a:ext cx="9712325" cy="264821"/>
          </a:xfrm>
        </p:spPr>
        <p:txBody>
          <a:bodyPr/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nl-NL" dirty="0"/>
              <a:t>Subtitel</a:t>
            </a:r>
          </a:p>
        </p:txBody>
      </p:sp>
      <p:grpSp>
        <p:nvGrpSpPr>
          <p:cNvPr id="39" name="GRID" hidden="1">
            <a:extLst>
              <a:ext uri="{FF2B5EF4-FFF2-40B4-BE49-F238E27FC236}">
                <a16:creationId xmlns:a16="http://schemas.microsoft.com/office/drawing/2014/main" id="{63C0C7C5-8D9F-4CCA-B85C-2CA05995B9DE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chemeClr val="tx1">
              <a:alpha val="50000"/>
            </a:schemeClr>
          </a:solidFill>
        </p:grpSpPr>
        <p:sp>
          <p:nvSpPr>
            <p:cNvPr id="40" name="Rechthoek 39">
              <a:extLst>
                <a:ext uri="{FF2B5EF4-FFF2-40B4-BE49-F238E27FC236}">
                  <a16:creationId xmlns:a16="http://schemas.microsoft.com/office/drawing/2014/main" id="{AC8B88E1-8F37-4CBF-8D54-7AFB9DC5A0C7}"/>
                </a:ext>
              </a:extLst>
            </p:cNvPr>
            <p:cNvSpPr/>
            <p:nvPr userDrawn="1"/>
          </p:nvSpPr>
          <p:spPr>
            <a:xfrm>
              <a:off x="0" y="0"/>
              <a:ext cx="12192000" cy="64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41" name="Rechthoek 40">
              <a:extLst>
                <a:ext uri="{FF2B5EF4-FFF2-40B4-BE49-F238E27FC236}">
                  <a16:creationId xmlns:a16="http://schemas.microsoft.com/office/drawing/2014/main" id="{0F8EFB93-A8DE-4763-A5CF-C766CEDEFEF5}"/>
                </a:ext>
              </a:extLst>
            </p:cNvPr>
            <p:cNvSpPr/>
            <p:nvPr userDrawn="1"/>
          </p:nvSpPr>
          <p:spPr>
            <a:xfrm>
              <a:off x="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42" name="Rechthoek 41">
              <a:extLst>
                <a:ext uri="{FF2B5EF4-FFF2-40B4-BE49-F238E27FC236}">
                  <a16:creationId xmlns:a16="http://schemas.microsoft.com/office/drawing/2014/main" id="{46F0C317-0625-489B-9DA6-B348836BFF32}"/>
                </a:ext>
              </a:extLst>
            </p:cNvPr>
            <p:cNvSpPr/>
            <p:nvPr userDrawn="1"/>
          </p:nvSpPr>
          <p:spPr>
            <a:xfrm>
              <a:off x="1154400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43" name="Rechthoek 42">
              <a:extLst>
                <a:ext uri="{FF2B5EF4-FFF2-40B4-BE49-F238E27FC236}">
                  <a16:creationId xmlns:a16="http://schemas.microsoft.com/office/drawing/2014/main" id="{156C1C87-A09F-4F7F-B523-B78DEB09EC10}"/>
                </a:ext>
              </a:extLst>
            </p:cNvPr>
            <p:cNvSpPr/>
            <p:nvPr userDrawn="1"/>
          </p:nvSpPr>
          <p:spPr>
            <a:xfrm>
              <a:off x="0" y="124301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44" name="Rechthoek 43">
              <a:extLst>
                <a:ext uri="{FF2B5EF4-FFF2-40B4-BE49-F238E27FC236}">
                  <a16:creationId xmlns:a16="http://schemas.microsoft.com/office/drawing/2014/main" id="{AF11D52D-34D9-47E7-A9C0-B705B34524BE}"/>
                </a:ext>
              </a:extLst>
            </p:cNvPr>
            <p:cNvSpPr/>
            <p:nvPr userDrawn="1"/>
          </p:nvSpPr>
          <p:spPr>
            <a:xfrm>
              <a:off x="0" y="6498000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45" name="Rechthoek 44">
              <a:extLst>
                <a:ext uri="{FF2B5EF4-FFF2-40B4-BE49-F238E27FC236}">
                  <a16:creationId xmlns:a16="http://schemas.microsoft.com/office/drawing/2014/main" id="{B9CD3F30-C2C1-48FF-90B6-1F63E1806844}"/>
                </a:ext>
              </a:extLst>
            </p:cNvPr>
            <p:cNvSpPr/>
            <p:nvPr userDrawn="1"/>
          </p:nvSpPr>
          <p:spPr>
            <a:xfrm>
              <a:off x="0" y="598620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46" name="Rechthoek 45">
              <a:extLst>
                <a:ext uri="{FF2B5EF4-FFF2-40B4-BE49-F238E27FC236}">
                  <a16:creationId xmlns:a16="http://schemas.microsoft.com/office/drawing/2014/main" id="{20795D9E-688E-460C-98EF-4F9EAC48A459}"/>
                </a:ext>
              </a:extLst>
            </p:cNvPr>
            <p:cNvSpPr/>
            <p:nvPr userDrawn="1"/>
          </p:nvSpPr>
          <p:spPr>
            <a:xfrm>
              <a:off x="3766725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47" name="Rechthoek 46">
              <a:extLst>
                <a:ext uri="{FF2B5EF4-FFF2-40B4-BE49-F238E27FC236}">
                  <a16:creationId xmlns:a16="http://schemas.microsoft.com/office/drawing/2014/main" id="{B4BBD8D8-7F45-4F4B-A862-47C3B153B02F}"/>
                </a:ext>
              </a:extLst>
            </p:cNvPr>
            <p:cNvSpPr/>
            <p:nvPr userDrawn="1"/>
          </p:nvSpPr>
          <p:spPr>
            <a:xfrm>
              <a:off x="3113757" y="0"/>
              <a:ext cx="648000" cy="6857999"/>
            </a:xfrm>
            <a:prstGeom prst="rect">
              <a:avLst/>
            </a:prstGeom>
            <a:solidFill>
              <a:schemeClr val="tx2">
                <a:alpha val="4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grpSp>
        <p:nvGrpSpPr>
          <p:cNvPr id="22" name="Instructie">
            <a:extLst>
              <a:ext uri="{FF2B5EF4-FFF2-40B4-BE49-F238E27FC236}">
                <a16:creationId xmlns:a16="http://schemas.microsoft.com/office/drawing/2014/main" id="{A7A2F528-B549-46F0-B0BF-4BBC9CCB09D1}"/>
              </a:ext>
            </a:extLst>
          </p:cNvPr>
          <p:cNvGrpSpPr/>
          <p:nvPr userDrawn="1"/>
        </p:nvGrpSpPr>
        <p:grpSpPr>
          <a:xfrm>
            <a:off x="-3437547" y="1434"/>
            <a:ext cx="3201327" cy="4495586"/>
            <a:chOff x="-3437547" y="1434"/>
            <a:chExt cx="3201327" cy="4495586"/>
          </a:xfrm>
        </p:grpSpPr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E8166041-007C-4468-A3EE-CD08E15C79E7}"/>
                </a:ext>
              </a:extLst>
            </p:cNvPr>
            <p:cNvSpPr/>
            <p:nvPr userDrawn="1"/>
          </p:nvSpPr>
          <p:spPr>
            <a:xfrm>
              <a:off x="-3419345" y="1434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</a:t>
              </a:r>
              <a:r>
                <a:rPr kumimoji="0" lang="nl-NL" sz="1400" b="1" i="0" u="none" strike="noStrike" kern="0" cap="all" spc="0" normalizeH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 NIVEAUS kiezen</a:t>
              </a:r>
              <a:endParaRPr kumimoji="0" lang="nl-NL" sz="1400" b="1" i="0" u="none" strike="noStrike" kern="0" cap="all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j-lt"/>
                <a:cs typeface="Segoe UI Light" panose="020B0502040204020203" pitchFamily="34" charset="0"/>
              </a:endParaRP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89B356BD-85B9-453D-BC0E-8742C2C87B8F}"/>
                </a:ext>
              </a:extLst>
            </p:cNvPr>
            <p:cNvSpPr/>
            <p:nvPr userDrawn="1"/>
          </p:nvSpPr>
          <p:spPr>
            <a:xfrm>
              <a:off x="-3425006" y="171914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25" name="Rechte verbindingslijn 24">
              <a:extLst>
                <a:ext uri="{FF2B5EF4-FFF2-40B4-BE49-F238E27FC236}">
                  <a16:creationId xmlns:a16="http://schemas.microsoft.com/office/drawing/2014/main" id="{3390D5AD-1EF8-46C0-94B1-87C4025833F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243069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43544310-DB26-4EBC-9D43-A9796734AD4C}"/>
                </a:ext>
              </a:extLst>
            </p:cNvPr>
            <p:cNvGrpSpPr/>
            <p:nvPr userDrawn="1"/>
          </p:nvGrpSpPr>
          <p:grpSpPr>
            <a:xfrm>
              <a:off x="-3437547" y="349413"/>
              <a:ext cx="2933825" cy="558875"/>
              <a:chOff x="-3419346" y="368233"/>
              <a:chExt cx="3904920" cy="743862"/>
            </a:xfrm>
          </p:grpSpPr>
          <p:sp>
            <p:nvSpPr>
              <p:cNvPr id="57" name="Rechthoek 56">
                <a:extLst>
                  <a:ext uri="{FF2B5EF4-FFF2-40B4-BE49-F238E27FC236}">
                    <a16:creationId xmlns:a16="http://schemas.microsoft.com/office/drawing/2014/main" id="{033F24BE-E768-46D8-83BA-E6CB9EDF4A27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58" name="Rechte verbindingslijn 57">
                <a:extLst>
                  <a:ext uri="{FF2B5EF4-FFF2-40B4-BE49-F238E27FC236}">
                    <a16:creationId xmlns:a16="http://schemas.microsoft.com/office/drawing/2014/main" id="{2F73BEC9-FF9E-4E6F-897B-13D82B7B088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Rechte verbindingslijn 58">
                <a:extLst>
                  <a:ext uri="{FF2B5EF4-FFF2-40B4-BE49-F238E27FC236}">
                    <a16:creationId xmlns:a16="http://schemas.microsoft.com/office/drawing/2014/main" id="{AC3ABF98-48B7-4E16-9DCF-4EA4C4C1CE9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Rechthoek 59">
                <a:extLst>
                  <a:ext uri="{FF2B5EF4-FFF2-40B4-BE49-F238E27FC236}">
                    <a16:creationId xmlns:a16="http://schemas.microsoft.com/office/drawing/2014/main" id="{78603061-DAE6-4D6B-8C77-F81B7BE212E0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61" name="Groep 60">
                <a:extLst>
                  <a:ext uri="{FF2B5EF4-FFF2-40B4-BE49-F238E27FC236}">
                    <a16:creationId xmlns:a16="http://schemas.microsoft.com/office/drawing/2014/main" id="{21C6930D-0EBF-49EC-ABCB-6FD90676D5B5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100" name="Groep 99">
                  <a:extLst>
                    <a:ext uri="{FF2B5EF4-FFF2-40B4-BE49-F238E27FC236}">
                      <a16:creationId xmlns:a16="http://schemas.microsoft.com/office/drawing/2014/main" id="{5CBEF97A-62C0-4840-B728-6CD32ACEEE5D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104" name="Rechte verbindingslijn 103">
                    <a:extLst>
                      <a:ext uri="{FF2B5EF4-FFF2-40B4-BE49-F238E27FC236}">
                        <a16:creationId xmlns:a16="http://schemas.microsoft.com/office/drawing/2014/main" id="{4A19A6C7-1295-4BB0-8CFA-79754F6876A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05" name="Rechte verbindingslijn 104">
                    <a:extLst>
                      <a:ext uri="{FF2B5EF4-FFF2-40B4-BE49-F238E27FC236}">
                        <a16:creationId xmlns:a16="http://schemas.microsoft.com/office/drawing/2014/main" id="{A43BD78F-29AA-4311-AA48-E2865F95FB3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06" name="Rechte verbindingslijn 105">
                    <a:extLst>
                      <a:ext uri="{FF2B5EF4-FFF2-40B4-BE49-F238E27FC236}">
                        <a16:creationId xmlns:a16="http://schemas.microsoft.com/office/drawing/2014/main" id="{2ACC999A-7BF0-4C73-8F87-922CB0DE789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07" name="Rechte verbindingslijn 106">
                    <a:extLst>
                      <a:ext uri="{FF2B5EF4-FFF2-40B4-BE49-F238E27FC236}">
                        <a16:creationId xmlns:a16="http://schemas.microsoft.com/office/drawing/2014/main" id="{6924855D-20B3-42E2-B0F5-01F6984E9F6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08" name="Rechte verbindingslijn 107">
                    <a:extLst>
                      <a:ext uri="{FF2B5EF4-FFF2-40B4-BE49-F238E27FC236}">
                        <a16:creationId xmlns:a16="http://schemas.microsoft.com/office/drawing/2014/main" id="{1595D5CA-0B73-48F0-8F94-70AB06BD228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101" name="Groep 100">
                  <a:extLst>
                    <a:ext uri="{FF2B5EF4-FFF2-40B4-BE49-F238E27FC236}">
                      <a16:creationId xmlns:a16="http://schemas.microsoft.com/office/drawing/2014/main" id="{9930CA3E-732A-4F12-B6BE-598B5267B643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102" name="Rechthoek 101">
                    <a:extLst>
                      <a:ext uri="{FF2B5EF4-FFF2-40B4-BE49-F238E27FC236}">
                        <a16:creationId xmlns:a16="http://schemas.microsoft.com/office/drawing/2014/main" id="{4F988A4C-9E89-44CC-A07C-6C5F6AB91E6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3" name="Pijl: punthaak 102">
                    <a:extLst>
                      <a:ext uri="{FF2B5EF4-FFF2-40B4-BE49-F238E27FC236}">
                        <a16:creationId xmlns:a16="http://schemas.microsoft.com/office/drawing/2014/main" id="{930C077B-E064-40C2-A499-B29BD09240D0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62" name="Groep 61">
                <a:extLst>
                  <a:ext uri="{FF2B5EF4-FFF2-40B4-BE49-F238E27FC236}">
                    <a16:creationId xmlns:a16="http://schemas.microsoft.com/office/drawing/2014/main" id="{7F80173B-FE5C-4A0A-8205-A15607712B7B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91" name="Groep 90">
                  <a:extLst>
                    <a:ext uri="{FF2B5EF4-FFF2-40B4-BE49-F238E27FC236}">
                      <a16:creationId xmlns:a16="http://schemas.microsoft.com/office/drawing/2014/main" id="{28DBD883-CC7F-43D2-A86C-550E57F7B177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95" name="Rechte verbindingslijn 94">
                    <a:extLst>
                      <a:ext uri="{FF2B5EF4-FFF2-40B4-BE49-F238E27FC236}">
                        <a16:creationId xmlns:a16="http://schemas.microsoft.com/office/drawing/2014/main" id="{C788626E-F876-4818-86B3-1A0AD8EA101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6" name="Rechte verbindingslijn 95">
                    <a:extLst>
                      <a:ext uri="{FF2B5EF4-FFF2-40B4-BE49-F238E27FC236}">
                        <a16:creationId xmlns:a16="http://schemas.microsoft.com/office/drawing/2014/main" id="{FD8FAAA3-2684-43E7-B6A0-96A07418285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7" name="Rechte verbindingslijn 96">
                    <a:extLst>
                      <a:ext uri="{FF2B5EF4-FFF2-40B4-BE49-F238E27FC236}">
                        <a16:creationId xmlns:a16="http://schemas.microsoft.com/office/drawing/2014/main" id="{900C6FF4-C5D7-4F07-9A56-A19B3B069F7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8" name="Rechte verbindingslijn 97">
                    <a:extLst>
                      <a:ext uri="{FF2B5EF4-FFF2-40B4-BE49-F238E27FC236}">
                        <a16:creationId xmlns:a16="http://schemas.microsoft.com/office/drawing/2014/main" id="{4B9529BA-FBE0-4A2F-96D9-87A592BA1DB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99" name="Rechte verbindingslijn 98">
                    <a:extLst>
                      <a:ext uri="{FF2B5EF4-FFF2-40B4-BE49-F238E27FC236}">
                        <a16:creationId xmlns:a16="http://schemas.microsoft.com/office/drawing/2014/main" id="{085E94A0-2E72-477A-94E6-A365CADF718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92" name="Groep 91">
                  <a:extLst>
                    <a:ext uri="{FF2B5EF4-FFF2-40B4-BE49-F238E27FC236}">
                      <a16:creationId xmlns:a16="http://schemas.microsoft.com/office/drawing/2014/main" id="{6BE66378-CC23-48DD-AE10-DCBA13C8ED79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93" name="Rechthoek 92">
                    <a:extLst>
                      <a:ext uri="{FF2B5EF4-FFF2-40B4-BE49-F238E27FC236}">
                        <a16:creationId xmlns:a16="http://schemas.microsoft.com/office/drawing/2014/main" id="{250E67A7-88BF-413F-B934-F1D6D23A3EC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4" name="Pijl: punthaak 93">
                    <a:extLst>
                      <a:ext uri="{FF2B5EF4-FFF2-40B4-BE49-F238E27FC236}">
                        <a16:creationId xmlns:a16="http://schemas.microsoft.com/office/drawing/2014/main" id="{75976230-766C-4448-A449-4A527513BC5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63" name="Rechte verbindingslijn 62">
                <a:extLst>
                  <a:ext uri="{FF2B5EF4-FFF2-40B4-BE49-F238E27FC236}">
                    <a16:creationId xmlns:a16="http://schemas.microsoft.com/office/drawing/2014/main" id="{C72E2F1F-E352-4C28-847D-9BC99D3422C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64" name="Rechte verbindingslijn 63">
                <a:extLst>
                  <a:ext uri="{FF2B5EF4-FFF2-40B4-BE49-F238E27FC236}">
                    <a16:creationId xmlns:a16="http://schemas.microsoft.com/office/drawing/2014/main" id="{43BDDCB7-9CBC-4F61-8AB1-EE02590946B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2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65" name="Groep 64">
                <a:extLst>
                  <a:ext uri="{FF2B5EF4-FFF2-40B4-BE49-F238E27FC236}">
                    <a16:creationId xmlns:a16="http://schemas.microsoft.com/office/drawing/2014/main" id="{D8696B61-49F8-4C06-8F2A-E34EBF752DDA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172D638D-B0CF-4D4A-AAF5-4DBB3FEE4F68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290081A5-3AA5-4328-AEE1-D634EFEB3E0C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82" name="Groep 81">
                    <a:extLst>
                      <a:ext uri="{FF2B5EF4-FFF2-40B4-BE49-F238E27FC236}">
                        <a16:creationId xmlns:a16="http://schemas.microsoft.com/office/drawing/2014/main" id="{AB80016C-85F1-4321-88C6-DACECB7A8CB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9E471A97-D05B-4AFD-A077-9D9828B213D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BCB04831-BAED-4866-B9E8-3E76FA392F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C2E2DF65-AA1B-4730-9883-BE247E1BD80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FD721175-2A06-4F4C-ADA2-34E4B6D3D8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BBD47DDC-E7A1-46E3-B992-A21E45CD708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ECB85EC3-BFCD-474D-8301-8E0C10064E0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84" name="Rechthoek 83">
                      <a:extLst>
                        <a:ext uri="{FF2B5EF4-FFF2-40B4-BE49-F238E27FC236}">
                          <a16:creationId xmlns:a16="http://schemas.microsoft.com/office/drawing/2014/main" id="{4E71DEDA-CE94-4925-BD8E-1608D0D64C0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85" name="Pijl: punthaak 84">
                      <a:extLst>
                        <a:ext uri="{FF2B5EF4-FFF2-40B4-BE49-F238E27FC236}">
                          <a16:creationId xmlns:a16="http://schemas.microsoft.com/office/drawing/2014/main" id="{DAF054F5-CCD6-44B6-A794-E61C48D896F7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66" name="Groep 65">
                <a:extLst>
                  <a:ext uri="{FF2B5EF4-FFF2-40B4-BE49-F238E27FC236}">
                    <a16:creationId xmlns:a16="http://schemas.microsoft.com/office/drawing/2014/main" id="{305425D8-1043-4B33-9144-44F039D7F06B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69" name="Rechthoek 68">
                  <a:extLst>
                    <a:ext uri="{FF2B5EF4-FFF2-40B4-BE49-F238E27FC236}">
                      <a16:creationId xmlns:a16="http://schemas.microsoft.com/office/drawing/2014/main" id="{64F4C9A2-2DCD-4A1B-B0DF-CF52CDC16CB6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70" name="Groep 69">
                  <a:extLst>
                    <a:ext uri="{FF2B5EF4-FFF2-40B4-BE49-F238E27FC236}">
                      <a16:creationId xmlns:a16="http://schemas.microsoft.com/office/drawing/2014/main" id="{5EBFBD44-FBCF-49F1-8441-E382FE082ADF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22D5B8AD-8FC7-4F72-A304-69796D16C3B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7A27DBA2-E74A-45BE-A832-CA351225096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907ADB7D-D381-4C20-9405-5E03C3E3DD5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0944E1C6-799D-4A55-89DF-CC6DFBA511A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1A9AA00B-CA78-4730-A786-0B0BBFE6885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9" name="Rechte verbindingslijn 78">
                      <a:extLst>
                        <a:ext uri="{FF2B5EF4-FFF2-40B4-BE49-F238E27FC236}">
                          <a16:creationId xmlns:a16="http://schemas.microsoft.com/office/drawing/2014/main" id="{19FA15AC-65C7-440B-87E3-BB241A199C6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01534300-0985-42A4-ACD2-FDFE12EC35E1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73" name="Rechthoek 72">
                      <a:extLst>
                        <a:ext uri="{FF2B5EF4-FFF2-40B4-BE49-F238E27FC236}">
                          <a16:creationId xmlns:a16="http://schemas.microsoft.com/office/drawing/2014/main" id="{AE5D9484-2EA4-4155-9801-CF676CC145D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74" name="Pijl: punthaak 73">
                      <a:extLst>
                        <a:ext uri="{FF2B5EF4-FFF2-40B4-BE49-F238E27FC236}">
                          <a16:creationId xmlns:a16="http://schemas.microsoft.com/office/drawing/2014/main" id="{B03508EF-33D1-4F98-BDC1-AAE269A16B5C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6A95D507-3C3D-42C8-8216-371EC0A9734F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2435631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4CA4D484-FB77-42DD-90F8-D3E7819E69DE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2213551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28" name="Rechte verbindingslijn 27">
              <a:extLst>
                <a:ext uri="{FF2B5EF4-FFF2-40B4-BE49-F238E27FC236}">
                  <a16:creationId xmlns:a16="http://schemas.microsoft.com/office/drawing/2014/main" id="{5E18C19A-BDD0-4839-A050-A2D651921B3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1020931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791AB3A7-FD49-4361-8287-059BD55C7E00}"/>
                </a:ext>
              </a:extLst>
            </p:cNvPr>
            <p:cNvSpPr/>
            <p:nvPr userDrawn="1"/>
          </p:nvSpPr>
          <p:spPr>
            <a:xfrm>
              <a:off x="-3059324" y="1719143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1450" marR="0" lvl="0" indent="-17145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nl-NL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Bullet</a:t>
              </a:r>
              <a:endParaRPr kumimoji="0" lang="nl-NL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30" name="Ovaal 29">
              <a:extLst>
                <a:ext uri="{FF2B5EF4-FFF2-40B4-BE49-F238E27FC236}">
                  <a16:creationId xmlns:a16="http://schemas.microsoft.com/office/drawing/2014/main" id="{CF22E493-8939-4FB0-B2CC-524FA43BD18E}"/>
                </a:ext>
              </a:extLst>
            </p:cNvPr>
            <p:cNvSpPr/>
            <p:nvPr userDrawn="1"/>
          </p:nvSpPr>
          <p:spPr>
            <a:xfrm>
              <a:off x="-3425006" y="2091065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31" name="Rechthoek 30">
              <a:extLst>
                <a:ext uri="{FF2B5EF4-FFF2-40B4-BE49-F238E27FC236}">
                  <a16:creationId xmlns:a16="http://schemas.microsoft.com/office/drawing/2014/main" id="{02E6CBDD-4AE9-49A5-9019-53C106534B1D}"/>
                </a:ext>
              </a:extLst>
            </p:cNvPr>
            <p:cNvSpPr/>
            <p:nvPr userDrawn="1"/>
          </p:nvSpPr>
          <p:spPr>
            <a:xfrm>
              <a:off x="-3059324" y="2091064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0975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3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nl-NL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Sub-</a:t>
              </a:r>
              <a:r>
                <a:rPr kumimoji="0" lang="nl-NL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bullet</a:t>
              </a:r>
              <a:r>
                <a:rPr kumimoji="0" lang="nl-NL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#1</a:t>
              </a:r>
            </a:p>
          </p:txBody>
        </p:sp>
        <p:sp>
          <p:nvSpPr>
            <p:cNvPr id="32" name="Ovaal 31">
              <a:extLst>
                <a:ext uri="{FF2B5EF4-FFF2-40B4-BE49-F238E27FC236}">
                  <a16:creationId xmlns:a16="http://schemas.microsoft.com/office/drawing/2014/main" id="{9B785982-2697-4FB2-AD66-5BF78AE30B78}"/>
                </a:ext>
              </a:extLst>
            </p:cNvPr>
            <p:cNvSpPr/>
            <p:nvPr userDrawn="1"/>
          </p:nvSpPr>
          <p:spPr>
            <a:xfrm>
              <a:off x="-3425006" y="2465241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33" name="Rechthoek 32">
              <a:extLst>
                <a:ext uri="{FF2B5EF4-FFF2-40B4-BE49-F238E27FC236}">
                  <a16:creationId xmlns:a16="http://schemas.microsoft.com/office/drawing/2014/main" id="{193B3EEC-E623-4E71-BEAA-C1466B7694DA}"/>
                </a:ext>
              </a:extLst>
            </p:cNvPr>
            <p:cNvSpPr/>
            <p:nvPr userDrawn="1"/>
          </p:nvSpPr>
          <p:spPr>
            <a:xfrm>
              <a:off x="-3059324" y="2465240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542925" marR="0" lvl="0" indent="-180975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2"/>
                </a:buClr>
                <a:buSzTx/>
                <a:buFont typeface="Open Sans" panose="020B0606030504020204" pitchFamily="34" charset="0"/>
                <a:buChar char="-"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Sub-</a:t>
              </a:r>
              <a:r>
                <a:rPr kumimoji="0" lang="nl-NL" sz="11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bullet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#2</a:t>
              </a:r>
            </a:p>
          </p:txBody>
        </p:sp>
        <p:sp>
          <p:nvSpPr>
            <p:cNvPr id="34" name="Ovaal 33">
              <a:extLst>
                <a:ext uri="{FF2B5EF4-FFF2-40B4-BE49-F238E27FC236}">
                  <a16:creationId xmlns:a16="http://schemas.microsoft.com/office/drawing/2014/main" id="{48DDC5A9-053F-45BB-99F1-1770C4FBBB94}"/>
                </a:ext>
              </a:extLst>
            </p:cNvPr>
            <p:cNvSpPr/>
            <p:nvPr userDrawn="1"/>
          </p:nvSpPr>
          <p:spPr>
            <a:xfrm>
              <a:off x="-3425006" y="2837886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35" name="Rechthoek 34">
              <a:extLst>
                <a:ext uri="{FF2B5EF4-FFF2-40B4-BE49-F238E27FC236}">
                  <a16:creationId xmlns:a16="http://schemas.microsoft.com/office/drawing/2014/main" id="{66A043FE-6206-4EF3-8F2E-0049632A7EDE}"/>
                </a:ext>
              </a:extLst>
            </p:cNvPr>
            <p:cNvSpPr/>
            <p:nvPr userDrawn="1"/>
          </p:nvSpPr>
          <p:spPr>
            <a:xfrm>
              <a:off x="-3059324" y="2837885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Leestekst</a:t>
              </a:r>
            </a:p>
          </p:txBody>
        </p:sp>
        <p:sp>
          <p:nvSpPr>
            <p:cNvPr id="36" name="Ovaal 35">
              <a:extLst>
                <a:ext uri="{FF2B5EF4-FFF2-40B4-BE49-F238E27FC236}">
                  <a16:creationId xmlns:a16="http://schemas.microsoft.com/office/drawing/2014/main" id="{6C67CED6-CE0E-4835-8125-841753AAD499}"/>
                </a:ext>
              </a:extLst>
            </p:cNvPr>
            <p:cNvSpPr/>
            <p:nvPr userDrawn="1"/>
          </p:nvSpPr>
          <p:spPr>
            <a:xfrm>
              <a:off x="-3425006" y="322149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49" name="Rechthoek 48">
              <a:extLst>
                <a:ext uri="{FF2B5EF4-FFF2-40B4-BE49-F238E27FC236}">
                  <a16:creationId xmlns:a16="http://schemas.microsoft.com/office/drawing/2014/main" id="{FFC0BEF2-E219-4B0C-AF5A-1CFD648590A9}"/>
                </a:ext>
              </a:extLst>
            </p:cNvPr>
            <p:cNvSpPr/>
            <p:nvPr userDrawn="1"/>
          </p:nvSpPr>
          <p:spPr>
            <a:xfrm>
              <a:off x="-3059324" y="3221491"/>
              <a:ext cx="2823104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accent3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Kopje</a:t>
              </a:r>
            </a:p>
          </p:txBody>
        </p:sp>
        <p:cxnSp>
          <p:nvCxnSpPr>
            <p:cNvPr id="51" name="Rechte verbindingslijn 50">
              <a:extLst>
                <a:ext uri="{FF2B5EF4-FFF2-40B4-BE49-F238E27FC236}">
                  <a16:creationId xmlns:a16="http://schemas.microsoft.com/office/drawing/2014/main" id="{A3FF0BC7-74E2-4B41-BEC4-EC9420E984C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3585498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52" name="Meer informatie">
              <a:extLst>
                <a:ext uri="{FF2B5EF4-FFF2-40B4-BE49-F238E27FC236}">
                  <a16:creationId xmlns:a16="http://schemas.microsoft.com/office/drawing/2014/main" id="{364EBC7F-B97E-4A81-9C05-68E1A641B579}"/>
                </a:ext>
              </a:extLst>
            </p:cNvPr>
            <p:cNvGrpSpPr/>
            <p:nvPr userDrawn="1"/>
          </p:nvGrpSpPr>
          <p:grpSpPr>
            <a:xfrm>
              <a:off x="-3421298" y="3713747"/>
              <a:ext cx="3178515" cy="783273"/>
              <a:chOff x="-3741486" y="3359148"/>
              <a:chExt cx="3178515" cy="783273"/>
            </a:xfrm>
          </p:grpSpPr>
          <p:sp>
            <p:nvSpPr>
              <p:cNvPr id="54" name="Freeform 101">
                <a:extLst>
                  <a:ext uri="{FF2B5EF4-FFF2-40B4-BE49-F238E27FC236}">
                    <a16:creationId xmlns:a16="http://schemas.microsoft.com/office/drawing/2014/main" id="{2B1957EA-BAC6-4094-843C-6D21D18254E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3741486" y="3359148"/>
                <a:ext cx="255753" cy="255753"/>
              </a:xfrm>
              <a:custGeom>
                <a:avLst/>
                <a:gdLst>
                  <a:gd name="T0" fmla="*/ 0 w 292"/>
                  <a:gd name="T1" fmla="*/ 146 h 292"/>
                  <a:gd name="T2" fmla="*/ 4 w 292"/>
                  <a:gd name="T3" fmla="*/ 113 h 292"/>
                  <a:gd name="T4" fmla="*/ 14 w 292"/>
                  <a:gd name="T5" fmla="*/ 82 h 292"/>
                  <a:gd name="T6" fmla="*/ 31 w 292"/>
                  <a:gd name="T7" fmla="*/ 55 h 292"/>
                  <a:gd name="T8" fmla="*/ 53 w 292"/>
                  <a:gd name="T9" fmla="*/ 32 h 292"/>
                  <a:gd name="T10" fmla="*/ 81 w 292"/>
                  <a:gd name="T11" fmla="*/ 15 h 292"/>
                  <a:gd name="T12" fmla="*/ 112 w 292"/>
                  <a:gd name="T13" fmla="*/ 4 h 292"/>
                  <a:gd name="T14" fmla="*/ 145 w 292"/>
                  <a:gd name="T15" fmla="*/ 0 h 292"/>
                  <a:gd name="T16" fmla="*/ 179 w 292"/>
                  <a:gd name="T17" fmla="*/ 4 h 292"/>
                  <a:gd name="T18" fmla="*/ 209 w 292"/>
                  <a:gd name="T19" fmla="*/ 15 h 292"/>
                  <a:gd name="T20" fmla="*/ 237 w 292"/>
                  <a:gd name="T21" fmla="*/ 32 h 292"/>
                  <a:gd name="T22" fmla="*/ 259 w 292"/>
                  <a:gd name="T23" fmla="*/ 55 h 292"/>
                  <a:gd name="T24" fmla="*/ 276 w 292"/>
                  <a:gd name="T25" fmla="*/ 82 h 292"/>
                  <a:gd name="T26" fmla="*/ 288 w 292"/>
                  <a:gd name="T27" fmla="*/ 113 h 292"/>
                  <a:gd name="T28" fmla="*/ 292 w 292"/>
                  <a:gd name="T29" fmla="*/ 146 h 292"/>
                  <a:gd name="T30" fmla="*/ 288 w 292"/>
                  <a:gd name="T31" fmla="*/ 180 h 292"/>
                  <a:gd name="T32" fmla="*/ 276 w 292"/>
                  <a:gd name="T33" fmla="*/ 210 h 292"/>
                  <a:gd name="T34" fmla="*/ 259 w 292"/>
                  <a:gd name="T35" fmla="*/ 237 h 292"/>
                  <a:gd name="T36" fmla="*/ 237 w 292"/>
                  <a:gd name="T37" fmla="*/ 260 h 292"/>
                  <a:gd name="T38" fmla="*/ 209 w 292"/>
                  <a:gd name="T39" fmla="*/ 278 h 292"/>
                  <a:gd name="T40" fmla="*/ 179 w 292"/>
                  <a:gd name="T41" fmla="*/ 288 h 292"/>
                  <a:gd name="T42" fmla="*/ 145 w 292"/>
                  <a:gd name="T43" fmla="*/ 292 h 292"/>
                  <a:gd name="T44" fmla="*/ 112 w 292"/>
                  <a:gd name="T45" fmla="*/ 288 h 292"/>
                  <a:gd name="T46" fmla="*/ 81 w 292"/>
                  <a:gd name="T47" fmla="*/ 278 h 292"/>
                  <a:gd name="T48" fmla="*/ 53 w 292"/>
                  <a:gd name="T49" fmla="*/ 260 h 292"/>
                  <a:gd name="T50" fmla="*/ 31 w 292"/>
                  <a:gd name="T51" fmla="*/ 237 h 292"/>
                  <a:gd name="T52" fmla="*/ 14 w 292"/>
                  <a:gd name="T53" fmla="*/ 210 h 292"/>
                  <a:gd name="T54" fmla="*/ 4 w 292"/>
                  <a:gd name="T55" fmla="*/ 180 h 292"/>
                  <a:gd name="T56" fmla="*/ 0 w 292"/>
                  <a:gd name="T57" fmla="*/ 146 h 292"/>
                  <a:gd name="T58" fmla="*/ 102 w 292"/>
                  <a:gd name="T59" fmla="*/ 121 h 292"/>
                  <a:gd name="T60" fmla="*/ 102 w 292"/>
                  <a:gd name="T61" fmla="*/ 142 h 292"/>
                  <a:gd name="T62" fmla="*/ 120 w 292"/>
                  <a:gd name="T63" fmla="*/ 142 h 292"/>
                  <a:gd name="T64" fmla="*/ 120 w 292"/>
                  <a:gd name="T65" fmla="*/ 223 h 292"/>
                  <a:gd name="T66" fmla="*/ 102 w 292"/>
                  <a:gd name="T67" fmla="*/ 223 h 292"/>
                  <a:gd name="T68" fmla="*/ 102 w 292"/>
                  <a:gd name="T69" fmla="*/ 244 h 292"/>
                  <a:gd name="T70" fmla="*/ 188 w 292"/>
                  <a:gd name="T71" fmla="*/ 244 h 292"/>
                  <a:gd name="T72" fmla="*/ 188 w 292"/>
                  <a:gd name="T73" fmla="*/ 223 h 292"/>
                  <a:gd name="T74" fmla="*/ 170 w 292"/>
                  <a:gd name="T75" fmla="*/ 223 h 292"/>
                  <a:gd name="T76" fmla="*/ 170 w 292"/>
                  <a:gd name="T77" fmla="*/ 142 h 292"/>
                  <a:gd name="T78" fmla="*/ 188 w 292"/>
                  <a:gd name="T79" fmla="*/ 142 h 292"/>
                  <a:gd name="T80" fmla="*/ 188 w 292"/>
                  <a:gd name="T81" fmla="*/ 121 h 292"/>
                  <a:gd name="T82" fmla="*/ 102 w 292"/>
                  <a:gd name="T83" fmla="*/ 121 h 292"/>
                  <a:gd name="T84" fmla="*/ 115 w 292"/>
                  <a:gd name="T85" fmla="*/ 79 h 292"/>
                  <a:gd name="T86" fmla="*/ 117 w 292"/>
                  <a:gd name="T87" fmla="*/ 92 h 292"/>
                  <a:gd name="T88" fmla="*/ 124 w 292"/>
                  <a:gd name="T89" fmla="*/ 101 h 292"/>
                  <a:gd name="T90" fmla="*/ 133 w 292"/>
                  <a:gd name="T91" fmla="*/ 108 h 292"/>
                  <a:gd name="T92" fmla="*/ 145 w 292"/>
                  <a:gd name="T93" fmla="*/ 110 h 292"/>
                  <a:gd name="T94" fmla="*/ 157 w 292"/>
                  <a:gd name="T95" fmla="*/ 108 h 292"/>
                  <a:gd name="T96" fmla="*/ 167 w 292"/>
                  <a:gd name="T97" fmla="*/ 101 h 292"/>
                  <a:gd name="T98" fmla="*/ 174 w 292"/>
                  <a:gd name="T99" fmla="*/ 92 h 292"/>
                  <a:gd name="T100" fmla="*/ 176 w 292"/>
                  <a:gd name="T101" fmla="*/ 79 h 292"/>
                  <a:gd name="T102" fmla="*/ 174 w 292"/>
                  <a:gd name="T103" fmla="*/ 67 h 292"/>
                  <a:gd name="T104" fmla="*/ 167 w 292"/>
                  <a:gd name="T105" fmla="*/ 58 h 292"/>
                  <a:gd name="T106" fmla="*/ 157 w 292"/>
                  <a:gd name="T107" fmla="*/ 51 h 292"/>
                  <a:gd name="T108" fmla="*/ 145 w 292"/>
                  <a:gd name="T109" fmla="*/ 49 h 292"/>
                  <a:gd name="T110" fmla="*/ 133 w 292"/>
                  <a:gd name="T111" fmla="*/ 51 h 292"/>
                  <a:gd name="T112" fmla="*/ 124 w 292"/>
                  <a:gd name="T113" fmla="*/ 58 h 292"/>
                  <a:gd name="T114" fmla="*/ 117 w 292"/>
                  <a:gd name="T115" fmla="*/ 67 h 292"/>
                  <a:gd name="T116" fmla="*/ 115 w 292"/>
                  <a:gd name="T117" fmla="*/ 79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92" h="292">
                    <a:moveTo>
                      <a:pt x="0" y="146"/>
                    </a:moveTo>
                    <a:lnTo>
                      <a:pt x="4" y="113"/>
                    </a:lnTo>
                    <a:lnTo>
                      <a:pt x="14" y="82"/>
                    </a:lnTo>
                    <a:lnTo>
                      <a:pt x="31" y="55"/>
                    </a:lnTo>
                    <a:lnTo>
                      <a:pt x="53" y="32"/>
                    </a:lnTo>
                    <a:lnTo>
                      <a:pt x="81" y="15"/>
                    </a:lnTo>
                    <a:lnTo>
                      <a:pt x="112" y="4"/>
                    </a:lnTo>
                    <a:lnTo>
                      <a:pt x="145" y="0"/>
                    </a:lnTo>
                    <a:lnTo>
                      <a:pt x="179" y="4"/>
                    </a:lnTo>
                    <a:lnTo>
                      <a:pt x="209" y="15"/>
                    </a:lnTo>
                    <a:lnTo>
                      <a:pt x="237" y="32"/>
                    </a:lnTo>
                    <a:lnTo>
                      <a:pt x="259" y="55"/>
                    </a:lnTo>
                    <a:lnTo>
                      <a:pt x="276" y="82"/>
                    </a:lnTo>
                    <a:lnTo>
                      <a:pt x="288" y="113"/>
                    </a:lnTo>
                    <a:lnTo>
                      <a:pt x="292" y="146"/>
                    </a:lnTo>
                    <a:lnTo>
                      <a:pt x="288" y="180"/>
                    </a:lnTo>
                    <a:lnTo>
                      <a:pt x="276" y="210"/>
                    </a:lnTo>
                    <a:lnTo>
                      <a:pt x="259" y="237"/>
                    </a:lnTo>
                    <a:lnTo>
                      <a:pt x="237" y="260"/>
                    </a:lnTo>
                    <a:lnTo>
                      <a:pt x="209" y="278"/>
                    </a:lnTo>
                    <a:lnTo>
                      <a:pt x="179" y="288"/>
                    </a:lnTo>
                    <a:lnTo>
                      <a:pt x="145" y="292"/>
                    </a:lnTo>
                    <a:lnTo>
                      <a:pt x="112" y="288"/>
                    </a:lnTo>
                    <a:lnTo>
                      <a:pt x="81" y="278"/>
                    </a:lnTo>
                    <a:lnTo>
                      <a:pt x="53" y="260"/>
                    </a:lnTo>
                    <a:lnTo>
                      <a:pt x="31" y="237"/>
                    </a:lnTo>
                    <a:lnTo>
                      <a:pt x="14" y="210"/>
                    </a:lnTo>
                    <a:lnTo>
                      <a:pt x="4" y="180"/>
                    </a:lnTo>
                    <a:lnTo>
                      <a:pt x="0" y="146"/>
                    </a:lnTo>
                    <a:close/>
                    <a:moveTo>
                      <a:pt x="102" y="121"/>
                    </a:moveTo>
                    <a:lnTo>
                      <a:pt x="102" y="142"/>
                    </a:lnTo>
                    <a:lnTo>
                      <a:pt x="120" y="142"/>
                    </a:lnTo>
                    <a:lnTo>
                      <a:pt x="120" y="223"/>
                    </a:lnTo>
                    <a:lnTo>
                      <a:pt x="102" y="223"/>
                    </a:lnTo>
                    <a:lnTo>
                      <a:pt x="102" y="244"/>
                    </a:lnTo>
                    <a:lnTo>
                      <a:pt x="188" y="244"/>
                    </a:lnTo>
                    <a:lnTo>
                      <a:pt x="188" y="223"/>
                    </a:lnTo>
                    <a:lnTo>
                      <a:pt x="170" y="223"/>
                    </a:lnTo>
                    <a:lnTo>
                      <a:pt x="170" y="142"/>
                    </a:lnTo>
                    <a:lnTo>
                      <a:pt x="188" y="142"/>
                    </a:lnTo>
                    <a:lnTo>
                      <a:pt x="188" y="121"/>
                    </a:lnTo>
                    <a:lnTo>
                      <a:pt x="102" y="121"/>
                    </a:lnTo>
                    <a:close/>
                    <a:moveTo>
                      <a:pt x="115" y="79"/>
                    </a:moveTo>
                    <a:lnTo>
                      <a:pt x="117" y="92"/>
                    </a:lnTo>
                    <a:lnTo>
                      <a:pt x="124" y="101"/>
                    </a:lnTo>
                    <a:lnTo>
                      <a:pt x="133" y="108"/>
                    </a:lnTo>
                    <a:lnTo>
                      <a:pt x="145" y="110"/>
                    </a:lnTo>
                    <a:lnTo>
                      <a:pt x="157" y="108"/>
                    </a:lnTo>
                    <a:lnTo>
                      <a:pt x="167" y="101"/>
                    </a:lnTo>
                    <a:lnTo>
                      <a:pt x="174" y="92"/>
                    </a:lnTo>
                    <a:lnTo>
                      <a:pt x="176" y="79"/>
                    </a:lnTo>
                    <a:lnTo>
                      <a:pt x="174" y="67"/>
                    </a:lnTo>
                    <a:lnTo>
                      <a:pt x="167" y="58"/>
                    </a:lnTo>
                    <a:lnTo>
                      <a:pt x="157" y="51"/>
                    </a:lnTo>
                    <a:lnTo>
                      <a:pt x="145" y="49"/>
                    </a:lnTo>
                    <a:lnTo>
                      <a:pt x="133" y="51"/>
                    </a:lnTo>
                    <a:lnTo>
                      <a:pt x="124" y="58"/>
                    </a:lnTo>
                    <a:lnTo>
                      <a:pt x="117" y="67"/>
                    </a:lnTo>
                    <a:lnTo>
                      <a:pt x="115" y="79"/>
                    </a:lnTo>
                    <a:close/>
                  </a:path>
                </a:pathLst>
              </a:custGeom>
              <a:solidFill>
                <a:srgbClr val="FF78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sz="1100" noProof="0" dirty="0"/>
              </a:p>
            </p:txBody>
          </p:sp>
          <p:sp>
            <p:nvSpPr>
              <p:cNvPr id="55" name="Rechthoek 54">
                <a:extLst>
                  <a:ext uri="{FF2B5EF4-FFF2-40B4-BE49-F238E27FC236}">
                    <a16:creationId xmlns:a16="http://schemas.microsoft.com/office/drawing/2014/main" id="{E9270B90-6FC3-4CE5-9542-88107888B812}"/>
                  </a:ext>
                </a:extLst>
              </p:cNvPr>
              <p:cNvSpPr/>
              <p:nvPr userDrawn="1"/>
            </p:nvSpPr>
            <p:spPr>
              <a:xfrm>
                <a:off x="-3380966" y="3431177"/>
                <a:ext cx="2817995" cy="59212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Meer weten?</a:t>
                </a:r>
                <a:b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Ga naar dia </a:t>
                </a:r>
                <a:r>
                  <a:rPr kumimoji="0" lang="nl-NL" sz="11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‘Instructie dia: YouTube links’</a:t>
                </a: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, open deze in de diavoorstelling en klik op de gewenste video link.</a:t>
                </a:r>
              </a:p>
            </p:txBody>
          </p:sp>
          <p:cxnSp>
            <p:nvCxnSpPr>
              <p:cNvPr id="56" name="Rechte verbindingslijn 55">
                <a:extLst>
                  <a:ext uri="{FF2B5EF4-FFF2-40B4-BE49-F238E27FC236}">
                    <a16:creationId xmlns:a16="http://schemas.microsoft.com/office/drawing/2014/main" id="{BF6FA470-8FD6-45D2-AB5C-C082400C974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740987" y="4142421"/>
                <a:ext cx="3178016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accent2"/>
                </a:solidFill>
                <a:prstDash val="solid"/>
              </a:ln>
              <a:effectLst/>
            </p:spPr>
          </p:cxnSp>
        </p:grpSp>
        <p:sp>
          <p:nvSpPr>
            <p:cNvPr id="53" name="Rechthoek 52">
              <a:extLst>
                <a:ext uri="{FF2B5EF4-FFF2-40B4-BE49-F238E27FC236}">
                  <a16:creationId xmlns:a16="http://schemas.microsoft.com/office/drawing/2014/main" id="{ABCE8E09-1325-425C-A395-9DCA6E9B62AE}"/>
                </a:ext>
              </a:extLst>
            </p:cNvPr>
            <p:cNvSpPr/>
            <p:nvPr userDrawn="1"/>
          </p:nvSpPr>
          <p:spPr>
            <a:xfrm>
              <a:off x="-3420798" y="1139659"/>
              <a:ext cx="3178016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tekst niveau te kiezen. Kies uit:</a:t>
              </a:r>
            </a:p>
          </p:txBody>
        </p:sp>
      </p:grpSp>
      <p:grpSp>
        <p:nvGrpSpPr>
          <p:cNvPr id="109" name="Instructie">
            <a:extLst>
              <a:ext uri="{FF2B5EF4-FFF2-40B4-BE49-F238E27FC236}">
                <a16:creationId xmlns:a16="http://schemas.microsoft.com/office/drawing/2014/main" id="{9C4C5852-8C80-4733-A7D2-4434A604F656}"/>
              </a:ext>
            </a:extLst>
          </p:cNvPr>
          <p:cNvGrpSpPr/>
          <p:nvPr userDrawn="1"/>
        </p:nvGrpSpPr>
        <p:grpSpPr>
          <a:xfrm>
            <a:off x="12391601" y="0"/>
            <a:ext cx="3342358" cy="6858081"/>
            <a:chOff x="12391601" y="0"/>
            <a:chExt cx="3342358" cy="6858081"/>
          </a:xfrm>
        </p:grpSpPr>
        <p:pic>
          <p:nvPicPr>
            <p:cNvPr id="110" name="Afbeelding 109">
              <a:extLst>
                <a:ext uri="{FF2B5EF4-FFF2-40B4-BE49-F238E27FC236}">
                  <a16:creationId xmlns:a16="http://schemas.microsoft.com/office/drawing/2014/main" id="{C4B07A67-6180-47BD-A3E7-6BCCDF9601F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2756443" y="3211734"/>
              <a:ext cx="1409501" cy="816764"/>
            </a:xfrm>
            <a:prstGeom prst="rect">
              <a:avLst/>
            </a:prstGeom>
          </p:spPr>
        </p:pic>
        <p:grpSp>
          <p:nvGrpSpPr>
            <p:cNvPr id="111" name="Meer informatie">
              <a:extLst>
                <a:ext uri="{FF2B5EF4-FFF2-40B4-BE49-F238E27FC236}">
                  <a16:creationId xmlns:a16="http://schemas.microsoft.com/office/drawing/2014/main" id="{671B338C-13E6-4B57-988D-A6B0CB2BFAC2}"/>
                </a:ext>
              </a:extLst>
            </p:cNvPr>
            <p:cNvGrpSpPr/>
            <p:nvPr userDrawn="1"/>
          </p:nvGrpSpPr>
          <p:grpSpPr>
            <a:xfrm>
              <a:off x="12396764" y="6074808"/>
              <a:ext cx="3178515" cy="783273"/>
              <a:chOff x="-3741486" y="5015412"/>
              <a:chExt cx="3178515" cy="783273"/>
            </a:xfrm>
          </p:grpSpPr>
          <p:sp>
            <p:nvSpPr>
              <p:cNvPr id="176" name="Freeform 101">
                <a:extLst>
                  <a:ext uri="{FF2B5EF4-FFF2-40B4-BE49-F238E27FC236}">
                    <a16:creationId xmlns:a16="http://schemas.microsoft.com/office/drawing/2014/main" id="{B4F571D9-B7E0-439A-A538-0A91796F36DC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-3741486" y="5015412"/>
                <a:ext cx="255753" cy="255753"/>
              </a:xfrm>
              <a:custGeom>
                <a:avLst/>
                <a:gdLst>
                  <a:gd name="T0" fmla="*/ 0 w 292"/>
                  <a:gd name="T1" fmla="*/ 146 h 292"/>
                  <a:gd name="T2" fmla="*/ 4 w 292"/>
                  <a:gd name="T3" fmla="*/ 113 h 292"/>
                  <a:gd name="T4" fmla="*/ 14 w 292"/>
                  <a:gd name="T5" fmla="*/ 82 h 292"/>
                  <a:gd name="T6" fmla="*/ 31 w 292"/>
                  <a:gd name="T7" fmla="*/ 55 h 292"/>
                  <a:gd name="T8" fmla="*/ 53 w 292"/>
                  <a:gd name="T9" fmla="*/ 32 h 292"/>
                  <a:gd name="T10" fmla="*/ 81 w 292"/>
                  <a:gd name="T11" fmla="*/ 15 h 292"/>
                  <a:gd name="T12" fmla="*/ 112 w 292"/>
                  <a:gd name="T13" fmla="*/ 4 h 292"/>
                  <a:gd name="T14" fmla="*/ 145 w 292"/>
                  <a:gd name="T15" fmla="*/ 0 h 292"/>
                  <a:gd name="T16" fmla="*/ 179 w 292"/>
                  <a:gd name="T17" fmla="*/ 4 h 292"/>
                  <a:gd name="T18" fmla="*/ 209 w 292"/>
                  <a:gd name="T19" fmla="*/ 15 h 292"/>
                  <a:gd name="T20" fmla="*/ 237 w 292"/>
                  <a:gd name="T21" fmla="*/ 32 h 292"/>
                  <a:gd name="T22" fmla="*/ 259 w 292"/>
                  <a:gd name="T23" fmla="*/ 55 h 292"/>
                  <a:gd name="T24" fmla="*/ 276 w 292"/>
                  <a:gd name="T25" fmla="*/ 82 h 292"/>
                  <a:gd name="T26" fmla="*/ 288 w 292"/>
                  <a:gd name="T27" fmla="*/ 113 h 292"/>
                  <a:gd name="T28" fmla="*/ 292 w 292"/>
                  <a:gd name="T29" fmla="*/ 146 h 292"/>
                  <a:gd name="T30" fmla="*/ 288 w 292"/>
                  <a:gd name="T31" fmla="*/ 180 h 292"/>
                  <a:gd name="T32" fmla="*/ 276 w 292"/>
                  <a:gd name="T33" fmla="*/ 210 h 292"/>
                  <a:gd name="T34" fmla="*/ 259 w 292"/>
                  <a:gd name="T35" fmla="*/ 237 h 292"/>
                  <a:gd name="T36" fmla="*/ 237 w 292"/>
                  <a:gd name="T37" fmla="*/ 260 h 292"/>
                  <a:gd name="T38" fmla="*/ 209 w 292"/>
                  <a:gd name="T39" fmla="*/ 278 h 292"/>
                  <a:gd name="T40" fmla="*/ 179 w 292"/>
                  <a:gd name="T41" fmla="*/ 288 h 292"/>
                  <a:gd name="T42" fmla="*/ 145 w 292"/>
                  <a:gd name="T43" fmla="*/ 292 h 292"/>
                  <a:gd name="T44" fmla="*/ 112 w 292"/>
                  <a:gd name="T45" fmla="*/ 288 h 292"/>
                  <a:gd name="T46" fmla="*/ 81 w 292"/>
                  <a:gd name="T47" fmla="*/ 278 h 292"/>
                  <a:gd name="T48" fmla="*/ 53 w 292"/>
                  <a:gd name="T49" fmla="*/ 260 h 292"/>
                  <a:gd name="T50" fmla="*/ 31 w 292"/>
                  <a:gd name="T51" fmla="*/ 237 h 292"/>
                  <a:gd name="T52" fmla="*/ 14 w 292"/>
                  <a:gd name="T53" fmla="*/ 210 h 292"/>
                  <a:gd name="T54" fmla="*/ 4 w 292"/>
                  <a:gd name="T55" fmla="*/ 180 h 292"/>
                  <a:gd name="T56" fmla="*/ 0 w 292"/>
                  <a:gd name="T57" fmla="*/ 146 h 292"/>
                  <a:gd name="T58" fmla="*/ 102 w 292"/>
                  <a:gd name="T59" fmla="*/ 121 h 292"/>
                  <a:gd name="T60" fmla="*/ 102 w 292"/>
                  <a:gd name="T61" fmla="*/ 142 h 292"/>
                  <a:gd name="T62" fmla="*/ 120 w 292"/>
                  <a:gd name="T63" fmla="*/ 142 h 292"/>
                  <a:gd name="T64" fmla="*/ 120 w 292"/>
                  <a:gd name="T65" fmla="*/ 223 h 292"/>
                  <a:gd name="T66" fmla="*/ 102 w 292"/>
                  <a:gd name="T67" fmla="*/ 223 h 292"/>
                  <a:gd name="T68" fmla="*/ 102 w 292"/>
                  <a:gd name="T69" fmla="*/ 244 h 292"/>
                  <a:gd name="T70" fmla="*/ 188 w 292"/>
                  <a:gd name="T71" fmla="*/ 244 h 292"/>
                  <a:gd name="T72" fmla="*/ 188 w 292"/>
                  <a:gd name="T73" fmla="*/ 223 h 292"/>
                  <a:gd name="T74" fmla="*/ 170 w 292"/>
                  <a:gd name="T75" fmla="*/ 223 h 292"/>
                  <a:gd name="T76" fmla="*/ 170 w 292"/>
                  <a:gd name="T77" fmla="*/ 142 h 292"/>
                  <a:gd name="T78" fmla="*/ 188 w 292"/>
                  <a:gd name="T79" fmla="*/ 142 h 292"/>
                  <a:gd name="T80" fmla="*/ 188 w 292"/>
                  <a:gd name="T81" fmla="*/ 121 h 292"/>
                  <a:gd name="T82" fmla="*/ 102 w 292"/>
                  <a:gd name="T83" fmla="*/ 121 h 292"/>
                  <a:gd name="T84" fmla="*/ 115 w 292"/>
                  <a:gd name="T85" fmla="*/ 79 h 292"/>
                  <a:gd name="T86" fmla="*/ 117 w 292"/>
                  <a:gd name="T87" fmla="*/ 92 h 292"/>
                  <a:gd name="T88" fmla="*/ 124 w 292"/>
                  <a:gd name="T89" fmla="*/ 101 h 292"/>
                  <a:gd name="T90" fmla="*/ 133 w 292"/>
                  <a:gd name="T91" fmla="*/ 108 h 292"/>
                  <a:gd name="T92" fmla="*/ 145 w 292"/>
                  <a:gd name="T93" fmla="*/ 110 h 292"/>
                  <a:gd name="T94" fmla="*/ 157 w 292"/>
                  <a:gd name="T95" fmla="*/ 108 h 292"/>
                  <a:gd name="T96" fmla="*/ 167 w 292"/>
                  <a:gd name="T97" fmla="*/ 101 h 292"/>
                  <a:gd name="T98" fmla="*/ 174 w 292"/>
                  <a:gd name="T99" fmla="*/ 92 h 292"/>
                  <a:gd name="T100" fmla="*/ 176 w 292"/>
                  <a:gd name="T101" fmla="*/ 79 h 292"/>
                  <a:gd name="T102" fmla="*/ 174 w 292"/>
                  <a:gd name="T103" fmla="*/ 67 h 292"/>
                  <a:gd name="T104" fmla="*/ 167 w 292"/>
                  <a:gd name="T105" fmla="*/ 58 h 292"/>
                  <a:gd name="T106" fmla="*/ 157 w 292"/>
                  <a:gd name="T107" fmla="*/ 51 h 292"/>
                  <a:gd name="T108" fmla="*/ 145 w 292"/>
                  <a:gd name="T109" fmla="*/ 49 h 292"/>
                  <a:gd name="T110" fmla="*/ 133 w 292"/>
                  <a:gd name="T111" fmla="*/ 51 h 292"/>
                  <a:gd name="T112" fmla="*/ 124 w 292"/>
                  <a:gd name="T113" fmla="*/ 58 h 292"/>
                  <a:gd name="T114" fmla="*/ 117 w 292"/>
                  <a:gd name="T115" fmla="*/ 67 h 292"/>
                  <a:gd name="T116" fmla="*/ 115 w 292"/>
                  <a:gd name="T117" fmla="*/ 79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92" h="292">
                    <a:moveTo>
                      <a:pt x="0" y="146"/>
                    </a:moveTo>
                    <a:lnTo>
                      <a:pt x="4" y="113"/>
                    </a:lnTo>
                    <a:lnTo>
                      <a:pt x="14" y="82"/>
                    </a:lnTo>
                    <a:lnTo>
                      <a:pt x="31" y="55"/>
                    </a:lnTo>
                    <a:lnTo>
                      <a:pt x="53" y="32"/>
                    </a:lnTo>
                    <a:lnTo>
                      <a:pt x="81" y="15"/>
                    </a:lnTo>
                    <a:lnTo>
                      <a:pt x="112" y="4"/>
                    </a:lnTo>
                    <a:lnTo>
                      <a:pt x="145" y="0"/>
                    </a:lnTo>
                    <a:lnTo>
                      <a:pt x="179" y="4"/>
                    </a:lnTo>
                    <a:lnTo>
                      <a:pt x="209" y="15"/>
                    </a:lnTo>
                    <a:lnTo>
                      <a:pt x="237" y="32"/>
                    </a:lnTo>
                    <a:lnTo>
                      <a:pt x="259" y="55"/>
                    </a:lnTo>
                    <a:lnTo>
                      <a:pt x="276" y="82"/>
                    </a:lnTo>
                    <a:lnTo>
                      <a:pt x="288" y="113"/>
                    </a:lnTo>
                    <a:lnTo>
                      <a:pt x="292" y="146"/>
                    </a:lnTo>
                    <a:lnTo>
                      <a:pt x="288" y="180"/>
                    </a:lnTo>
                    <a:lnTo>
                      <a:pt x="276" y="210"/>
                    </a:lnTo>
                    <a:lnTo>
                      <a:pt x="259" y="237"/>
                    </a:lnTo>
                    <a:lnTo>
                      <a:pt x="237" y="260"/>
                    </a:lnTo>
                    <a:lnTo>
                      <a:pt x="209" y="278"/>
                    </a:lnTo>
                    <a:lnTo>
                      <a:pt x="179" y="288"/>
                    </a:lnTo>
                    <a:lnTo>
                      <a:pt x="145" y="292"/>
                    </a:lnTo>
                    <a:lnTo>
                      <a:pt x="112" y="288"/>
                    </a:lnTo>
                    <a:lnTo>
                      <a:pt x="81" y="278"/>
                    </a:lnTo>
                    <a:lnTo>
                      <a:pt x="53" y="260"/>
                    </a:lnTo>
                    <a:lnTo>
                      <a:pt x="31" y="237"/>
                    </a:lnTo>
                    <a:lnTo>
                      <a:pt x="14" y="210"/>
                    </a:lnTo>
                    <a:lnTo>
                      <a:pt x="4" y="180"/>
                    </a:lnTo>
                    <a:lnTo>
                      <a:pt x="0" y="146"/>
                    </a:lnTo>
                    <a:close/>
                    <a:moveTo>
                      <a:pt x="102" y="121"/>
                    </a:moveTo>
                    <a:lnTo>
                      <a:pt x="102" y="142"/>
                    </a:lnTo>
                    <a:lnTo>
                      <a:pt x="120" y="142"/>
                    </a:lnTo>
                    <a:lnTo>
                      <a:pt x="120" y="223"/>
                    </a:lnTo>
                    <a:lnTo>
                      <a:pt x="102" y="223"/>
                    </a:lnTo>
                    <a:lnTo>
                      <a:pt x="102" y="244"/>
                    </a:lnTo>
                    <a:lnTo>
                      <a:pt x="188" y="244"/>
                    </a:lnTo>
                    <a:lnTo>
                      <a:pt x="188" y="223"/>
                    </a:lnTo>
                    <a:lnTo>
                      <a:pt x="170" y="223"/>
                    </a:lnTo>
                    <a:lnTo>
                      <a:pt x="170" y="142"/>
                    </a:lnTo>
                    <a:lnTo>
                      <a:pt x="188" y="142"/>
                    </a:lnTo>
                    <a:lnTo>
                      <a:pt x="188" y="121"/>
                    </a:lnTo>
                    <a:lnTo>
                      <a:pt x="102" y="121"/>
                    </a:lnTo>
                    <a:close/>
                    <a:moveTo>
                      <a:pt x="115" y="79"/>
                    </a:moveTo>
                    <a:lnTo>
                      <a:pt x="117" y="92"/>
                    </a:lnTo>
                    <a:lnTo>
                      <a:pt x="124" y="101"/>
                    </a:lnTo>
                    <a:lnTo>
                      <a:pt x="133" y="108"/>
                    </a:lnTo>
                    <a:lnTo>
                      <a:pt x="145" y="110"/>
                    </a:lnTo>
                    <a:lnTo>
                      <a:pt x="157" y="108"/>
                    </a:lnTo>
                    <a:lnTo>
                      <a:pt x="167" y="101"/>
                    </a:lnTo>
                    <a:lnTo>
                      <a:pt x="174" y="92"/>
                    </a:lnTo>
                    <a:lnTo>
                      <a:pt x="176" y="79"/>
                    </a:lnTo>
                    <a:lnTo>
                      <a:pt x="174" y="67"/>
                    </a:lnTo>
                    <a:lnTo>
                      <a:pt x="167" y="58"/>
                    </a:lnTo>
                    <a:lnTo>
                      <a:pt x="157" y="51"/>
                    </a:lnTo>
                    <a:lnTo>
                      <a:pt x="145" y="49"/>
                    </a:lnTo>
                    <a:lnTo>
                      <a:pt x="133" y="51"/>
                    </a:lnTo>
                    <a:lnTo>
                      <a:pt x="124" y="58"/>
                    </a:lnTo>
                    <a:lnTo>
                      <a:pt x="117" y="67"/>
                    </a:lnTo>
                    <a:lnTo>
                      <a:pt x="115" y="79"/>
                    </a:lnTo>
                    <a:close/>
                  </a:path>
                </a:pathLst>
              </a:custGeom>
              <a:solidFill>
                <a:srgbClr val="FF78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sz="1100" noProof="0"/>
              </a:p>
            </p:txBody>
          </p:sp>
          <p:sp>
            <p:nvSpPr>
              <p:cNvPr id="177" name="Rechthoek 176">
                <a:extLst>
                  <a:ext uri="{FF2B5EF4-FFF2-40B4-BE49-F238E27FC236}">
                    <a16:creationId xmlns:a16="http://schemas.microsoft.com/office/drawing/2014/main" id="{BE4F2213-C8DF-42BC-96E6-EF8A9D40C130}"/>
                  </a:ext>
                </a:extLst>
              </p:cNvPr>
              <p:cNvSpPr/>
              <p:nvPr userDrawn="1"/>
            </p:nvSpPr>
            <p:spPr>
              <a:xfrm>
                <a:off x="-3380966" y="5087441"/>
                <a:ext cx="2817995" cy="59212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Meer weten?</a:t>
                </a:r>
                <a:b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Ga naar dia </a:t>
                </a:r>
                <a:r>
                  <a:rPr kumimoji="0" lang="nl-NL" sz="11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‘Instructie dia: YouTube links’</a:t>
                </a: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, open deze in de diavoorstelling en klik op de gewenste video link.</a:t>
                </a:r>
              </a:p>
            </p:txBody>
          </p:sp>
          <p:cxnSp>
            <p:nvCxnSpPr>
              <p:cNvPr id="178" name="Rechte verbindingslijn 177">
                <a:extLst>
                  <a:ext uri="{FF2B5EF4-FFF2-40B4-BE49-F238E27FC236}">
                    <a16:creationId xmlns:a16="http://schemas.microsoft.com/office/drawing/2014/main" id="{B7412BA2-9967-4EC2-A289-9240766844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740987" y="5798685"/>
                <a:ext cx="3178016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accent2"/>
                </a:solidFill>
                <a:prstDash val="solid"/>
              </a:ln>
              <a:effectLst/>
            </p:spPr>
          </p:cxnSp>
        </p:grp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7014ACC1-30B1-4ADB-91AB-ED7E99BF3FEF}"/>
                </a:ext>
              </a:extLst>
            </p:cNvPr>
            <p:cNvSpPr/>
            <p:nvPr userDrawn="1"/>
          </p:nvSpPr>
          <p:spPr>
            <a:xfrm>
              <a:off x="12397262" y="0"/>
              <a:ext cx="3178016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Afbeelding invoegen/veranderen</a:t>
              </a:r>
            </a:p>
          </p:txBody>
        </p:sp>
        <p:sp>
          <p:nvSpPr>
            <p:cNvPr id="113" name="Ovaal 112">
              <a:extLst>
                <a:ext uri="{FF2B5EF4-FFF2-40B4-BE49-F238E27FC236}">
                  <a16:creationId xmlns:a16="http://schemas.microsoft.com/office/drawing/2014/main" id="{D1872554-D6F2-4CA8-99C0-61E4262D5675}"/>
                </a:ext>
              </a:extLst>
            </p:cNvPr>
            <p:cNvSpPr/>
            <p:nvPr userDrawn="1"/>
          </p:nvSpPr>
          <p:spPr>
            <a:xfrm>
              <a:off x="12391601" y="366490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14" name="Rechte verbindingslijn 113">
              <a:extLst>
                <a:ext uri="{FF2B5EF4-FFF2-40B4-BE49-F238E27FC236}">
                  <a16:creationId xmlns:a16="http://schemas.microsoft.com/office/drawing/2014/main" id="{501C6CEF-DDD8-4C0C-8EFD-395007C9FC5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241635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cxnSp>
          <p:nvCxnSpPr>
            <p:cNvPr id="115" name="Rechte verbindingslijn 114">
              <a:extLst>
                <a:ext uri="{FF2B5EF4-FFF2-40B4-BE49-F238E27FC236}">
                  <a16:creationId xmlns:a16="http://schemas.microsoft.com/office/drawing/2014/main" id="{4E0BD15C-CA28-4299-B3D9-E6B08AB45BC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1577933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16" name="Rechthoek 115">
              <a:extLst>
                <a:ext uri="{FF2B5EF4-FFF2-40B4-BE49-F238E27FC236}">
                  <a16:creationId xmlns:a16="http://schemas.microsoft.com/office/drawing/2014/main" id="{AFDBE7EE-7B2F-4940-A390-C07F2DC9DA51}"/>
                </a:ext>
              </a:extLst>
            </p:cNvPr>
            <p:cNvSpPr/>
            <p:nvPr userDrawn="1"/>
          </p:nvSpPr>
          <p:spPr>
            <a:xfrm>
              <a:off x="12757282" y="432552"/>
              <a:ext cx="2817995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 </a:t>
              </a:r>
              <a:r>
                <a:rPr kumimoji="0" lang="nl-NL" sz="11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17" name="Rechte verbindingslijn 116">
              <a:extLst>
                <a:ext uri="{FF2B5EF4-FFF2-40B4-BE49-F238E27FC236}">
                  <a16:creationId xmlns:a16="http://schemas.microsoft.com/office/drawing/2014/main" id="{B8FB943A-B8C8-4010-826E-8D6765CDD27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4285427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18" name="Ovaal 117">
              <a:extLst>
                <a:ext uri="{FF2B5EF4-FFF2-40B4-BE49-F238E27FC236}">
                  <a16:creationId xmlns:a16="http://schemas.microsoft.com/office/drawing/2014/main" id="{DA7F1033-4A54-4391-A4CD-42A6C5E23647}"/>
                </a:ext>
              </a:extLst>
            </p:cNvPr>
            <p:cNvSpPr/>
            <p:nvPr userDrawn="1"/>
          </p:nvSpPr>
          <p:spPr>
            <a:xfrm>
              <a:off x="12391601" y="1706398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19" name="Rechthoek 118">
              <a:extLst>
                <a:ext uri="{FF2B5EF4-FFF2-40B4-BE49-F238E27FC236}">
                  <a16:creationId xmlns:a16="http://schemas.microsoft.com/office/drawing/2014/main" id="{3D3A11C6-2A9E-4F29-89E5-53E2F02FEB15}"/>
                </a:ext>
              </a:extLst>
            </p:cNvPr>
            <p:cNvSpPr/>
            <p:nvPr userDrawn="1"/>
          </p:nvSpPr>
          <p:spPr>
            <a:xfrm>
              <a:off x="12757282" y="1772461"/>
              <a:ext cx="2817995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grpSp>
          <p:nvGrpSpPr>
            <p:cNvPr id="120" name="Groep 119">
              <a:extLst>
                <a:ext uri="{FF2B5EF4-FFF2-40B4-BE49-F238E27FC236}">
                  <a16:creationId xmlns:a16="http://schemas.microsoft.com/office/drawing/2014/main" id="{0C8CD9C2-F959-4603-A18B-3B2287794406}"/>
                </a:ext>
              </a:extLst>
            </p:cNvPr>
            <p:cNvGrpSpPr/>
            <p:nvPr userDrawn="1"/>
          </p:nvGrpSpPr>
          <p:grpSpPr>
            <a:xfrm>
              <a:off x="12757282" y="2184550"/>
              <a:ext cx="825500" cy="209550"/>
              <a:chOff x="13504624" y="2482850"/>
              <a:chExt cx="825500" cy="209550"/>
            </a:xfrm>
          </p:grpSpPr>
          <p:sp>
            <p:nvSpPr>
              <p:cNvPr id="173" name="Rechthoek 172">
                <a:extLst>
                  <a:ext uri="{FF2B5EF4-FFF2-40B4-BE49-F238E27FC236}">
                    <a16:creationId xmlns:a16="http://schemas.microsoft.com/office/drawing/2014/main" id="{F6073CA7-1BB8-4745-BAC4-574EFEC019D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174" name="Rechte verbindingslijn 173">
                <a:extLst>
                  <a:ext uri="{FF2B5EF4-FFF2-40B4-BE49-F238E27FC236}">
                    <a16:creationId xmlns:a16="http://schemas.microsoft.com/office/drawing/2014/main" id="{1001F53B-E2FF-4C9E-BFDF-6A5B2A2B689B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75" name="Gelijkbenige driehoek 174">
                <a:extLst>
                  <a:ext uri="{FF2B5EF4-FFF2-40B4-BE49-F238E27FC236}">
                    <a16:creationId xmlns:a16="http://schemas.microsoft.com/office/drawing/2014/main" id="{791EC3A1-CEB0-496F-8A6B-A5069C5E840E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1" name="Groep 120">
              <a:extLst>
                <a:ext uri="{FF2B5EF4-FFF2-40B4-BE49-F238E27FC236}">
                  <a16:creationId xmlns:a16="http://schemas.microsoft.com/office/drawing/2014/main" id="{EE0F51FD-2DAF-4EB5-8107-E62389F10E23}"/>
                </a:ext>
              </a:extLst>
            </p:cNvPr>
            <p:cNvGrpSpPr/>
            <p:nvPr userDrawn="1"/>
          </p:nvGrpSpPr>
          <p:grpSpPr>
            <a:xfrm>
              <a:off x="12757282" y="1141626"/>
              <a:ext cx="294789" cy="318834"/>
              <a:chOff x="14466489" y="1001522"/>
              <a:chExt cx="290627" cy="314333"/>
            </a:xfrm>
          </p:grpSpPr>
          <p:sp>
            <p:nvSpPr>
              <p:cNvPr id="167" name="Rechthoek 166">
                <a:extLst>
                  <a:ext uri="{FF2B5EF4-FFF2-40B4-BE49-F238E27FC236}">
                    <a16:creationId xmlns:a16="http://schemas.microsoft.com/office/drawing/2014/main" id="{9020961D-9BB2-4D49-A2A1-BAB5F661BB8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8" name="Ovaal 167">
                <a:extLst>
                  <a:ext uri="{FF2B5EF4-FFF2-40B4-BE49-F238E27FC236}">
                    <a16:creationId xmlns:a16="http://schemas.microsoft.com/office/drawing/2014/main" id="{F4E4E124-009C-4A43-9EE5-EB5D9A9E32C8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Vrije vorm: vorm 168">
                <a:extLst>
                  <a:ext uri="{FF2B5EF4-FFF2-40B4-BE49-F238E27FC236}">
                    <a16:creationId xmlns:a16="http://schemas.microsoft.com/office/drawing/2014/main" id="{F9FDA576-2941-4C4E-B404-5B65B0FBC48A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Rechthoek: afgeronde hoeken 169">
                <a:extLst>
                  <a:ext uri="{FF2B5EF4-FFF2-40B4-BE49-F238E27FC236}">
                    <a16:creationId xmlns:a16="http://schemas.microsoft.com/office/drawing/2014/main" id="{AF2AB30B-1A31-4CC1-93A8-899FABAA1772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71" name="Rechte verbindingslijn 170">
                <a:extLst>
                  <a:ext uri="{FF2B5EF4-FFF2-40B4-BE49-F238E27FC236}">
                    <a16:creationId xmlns:a16="http://schemas.microsoft.com/office/drawing/2014/main" id="{4836EBB7-F760-4258-979B-E1B52F24818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2" name="Rechte verbindingslijn 171">
                <a:extLst>
                  <a:ext uri="{FF2B5EF4-FFF2-40B4-BE49-F238E27FC236}">
                    <a16:creationId xmlns:a16="http://schemas.microsoft.com/office/drawing/2014/main" id="{1C1CD111-DEAF-4738-B880-1FEB092E2F9D}"/>
                  </a:ext>
                </a:extLst>
              </p:cNvPr>
              <p:cNvCxnSpPr>
                <a:cxnSpLocks/>
                <a:stCxn id="170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22" name="Ovaal 121">
              <a:extLst>
                <a:ext uri="{FF2B5EF4-FFF2-40B4-BE49-F238E27FC236}">
                  <a16:creationId xmlns:a16="http://schemas.microsoft.com/office/drawing/2014/main" id="{F44C4F62-4880-4C2C-9E8D-D7089866317A}"/>
                </a:ext>
              </a:extLst>
            </p:cNvPr>
            <p:cNvSpPr/>
            <p:nvPr userDrawn="1"/>
          </p:nvSpPr>
          <p:spPr>
            <a:xfrm>
              <a:off x="12391601" y="2617951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23" name="Rechthoek 122">
              <a:extLst>
                <a:ext uri="{FF2B5EF4-FFF2-40B4-BE49-F238E27FC236}">
                  <a16:creationId xmlns:a16="http://schemas.microsoft.com/office/drawing/2014/main" id="{A907A2D2-E6AD-4B31-A689-78E34571141A}"/>
                </a:ext>
              </a:extLst>
            </p:cNvPr>
            <p:cNvSpPr/>
            <p:nvPr userDrawn="1"/>
          </p:nvSpPr>
          <p:spPr>
            <a:xfrm>
              <a:off x="12757283" y="2684015"/>
              <a:ext cx="2976676" cy="43320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miniatuurweergave van de dia aan de linker kant van het scherm en kies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´Dia herstellen´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24" name="Rechte verbindingslijn 123">
              <a:extLst>
                <a:ext uri="{FF2B5EF4-FFF2-40B4-BE49-F238E27FC236}">
                  <a16:creationId xmlns:a16="http://schemas.microsoft.com/office/drawing/2014/main" id="{948445A9-87CE-4582-B88A-5D4A3BE80EF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2499789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125" name="Groep 124">
              <a:extLst>
                <a:ext uri="{FF2B5EF4-FFF2-40B4-BE49-F238E27FC236}">
                  <a16:creationId xmlns:a16="http://schemas.microsoft.com/office/drawing/2014/main" id="{A450AC74-715F-42E1-A84B-821DA3827AB7}"/>
                </a:ext>
              </a:extLst>
            </p:cNvPr>
            <p:cNvGrpSpPr/>
            <p:nvPr userDrawn="1"/>
          </p:nvGrpSpPr>
          <p:grpSpPr>
            <a:xfrm>
              <a:off x="13894538" y="3509250"/>
              <a:ext cx="1195438" cy="678267"/>
              <a:chOff x="12757284" y="3224292"/>
              <a:chExt cx="1195438" cy="678267"/>
            </a:xfrm>
          </p:grpSpPr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6B2A0366-9937-48BF-903C-FEBA097363C2}"/>
                  </a:ext>
                </a:extLst>
              </p:cNvPr>
              <p:cNvSpPr/>
              <p:nvPr userDrawn="1"/>
            </p:nvSpPr>
            <p:spPr>
              <a:xfrm>
                <a:off x="12757284" y="3224292"/>
                <a:ext cx="117647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92827AEF-CD37-4654-A439-F04815312E4E}"/>
                  </a:ext>
                </a:extLst>
              </p:cNvPr>
              <p:cNvSpPr/>
              <p:nvPr userDrawn="1"/>
            </p:nvSpPr>
            <p:spPr>
              <a:xfrm>
                <a:off x="12779248" y="3535681"/>
                <a:ext cx="1145758" cy="261256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48" name="Groep 147">
                <a:extLst>
                  <a:ext uri="{FF2B5EF4-FFF2-40B4-BE49-F238E27FC236}">
                    <a16:creationId xmlns:a16="http://schemas.microsoft.com/office/drawing/2014/main" id="{8AA8B665-4D89-4290-AB65-1C961E2E6AA4}"/>
                  </a:ext>
                </a:extLst>
              </p:cNvPr>
              <p:cNvGrpSpPr/>
              <p:nvPr userDrawn="1"/>
            </p:nvGrpSpPr>
            <p:grpSpPr>
              <a:xfrm>
                <a:off x="12839234" y="3289794"/>
                <a:ext cx="155951" cy="131922"/>
                <a:chOff x="12968836" y="3354170"/>
                <a:chExt cx="404806" cy="342433"/>
              </a:xfrm>
            </p:grpSpPr>
            <p:sp>
              <p:nvSpPr>
                <p:cNvPr id="161" name="Rechthoek: afgeronde hoeken 160">
                  <a:extLst>
                    <a:ext uri="{FF2B5EF4-FFF2-40B4-BE49-F238E27FC236}">
                      <a16:creationId xmlns:a16="http://schemas.microsoft.com/office/drawing/2014/main" id="{67EC04CD-F8B8-4025-AEC2-1A00F895735C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62" name="Rechthoek 161">
                  <a:extLst>
                    <a:ext uri="{FF2B5EF4-FFF2-40B4-BE49-F238E27FC236}">
                      <a16:creationId xmlns:a16="http://schemas.microsoft.com/office/drawing/2014/main" id="{9C7A9467-D02B-4CCA-B0FE-FD85D2782B8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3" name="Rechthoek 162">
                  <a:extLst>
                    <a:ext uri="{FF2B5EF4-FFF2-40B4-BE49-F238E27FC236}">
                      <a16:creationId xmlns:a16="http://schemas.microsoft.com/office/drawing/2014/main" id="{C06E53C4-F723-4994-ADD5-5287FFCB75D3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4" name="Rechthoek 163">
                  <a:extLst>
                    <a:ext uri="{FF2B5EF4-FFF2-40B4-BE49-F238E27FC236}">
                      <a16:creationId xmlns:a16="http://schemas.microsoft.com/office/drawing/2014/main" id="{7D3A0534-F56A-45E4-967C-CC58953ACC0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5" name="Rechthoek 164">
                  <a:extLst>
                    <a:ext uri="{FF2B5EF4-FFF2-40B4-BE49-F238E27FC236}">
                      <a16:creationId xmlns:a16="http://schemas.microsoft.com/office/drawing/2014/main" id="{642D0384-058F-4350-8B5B-3EB307C2B70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92BF75DB-D180-4949-A028-A8D340F27AA7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49" name="Groep 148">
                <a:extLst>
                  <a:ext uri="{FF2B5EF4-FFF2-40B4-BE49-F238E27FC236}">
                    <a16:creationId xmlns:a16="http://schemas.microsoft.com/office/drawing/2014/main" id="{FC772E48-7143-4F19-834D-2B101E482FAC}"/>
                  </a:ext>
                </a:extLst>
              </p:cNvPr>
              <p:cNvGrpSpPr/>
              <p:nvPr userDrawn="1"/>
            </p:nvGrpSpPr>
            <p:grpSpPr>
              <a:xfrm>
                <a:off x="12819679" y="3589117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153" name="Groep 152">
                  <a:extLst>
                    <a:ext uri="{FF2B5EF4-FFF2-40B4-BE49-F238E27FC236}">
                      <a16:creationId xmlns:a16="http://schemas.microsoft.com/office/drawing/2014/main" id="{9480AF10-3BB8-409B-8A08-26799C0868E8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155" name="Rechthoek: afgeronde hoeken 154">
                    <a:extLst>
                      <a:ext uri="{FF2B5EF4-FFF2-40B4-BE49-F238E27FC236}">
                        <a16:creationId xmlns:a16="http://schemas.microsoft.com/office/drawing/2014/main" id="{B4DA12F4-A7A5-4B71-B3A9-C8E152E436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56" name="Rechthoek 155">
                    <a:extLst>
                      <a:ext uri="{FF2B5EF4-FFF2-40B4-BE49-F238E27FC236}">
                        <a16:creationId xmlns:a16="http://schemas.microsoft.com/office/drawing/2014/main" id="{34A3311B-6F82-44A0-8D0A-451EF38AFD1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7" name="Rechthoek 156">
                    <a:extLst>
                      <a:ext uri="{FF2B5EF4-FFF2-40B4-BE49-F238E27FC236}">
                        <a16:creationId xmlns:a16="http://schemas.microsoft.com/office/drawing/2014/main" id="{7915EAFD-850F-4D8E-B79D-19046BB9F5F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8" name="Rechthoek 157">
                    <a:extLst>
                      <a:ext uri="{FF2B5EF4-FFF2-40B4-BE49-F238E27FC236}">
                        <a16:creationId xmlns:a16="http://schemas.microsoft.com/office/drawing/2014/main" id="{2137E28C-98DB-45AB-8C36-36B992BF2D7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9" name="Rechthoek 158">
                    <a:extLst>
                      <a:ext uri="{FF2B5EF4-FFF2-40B4-BE49-F238E27FC236}">
                        <a16:creationId xmlns:a16="http://schemas.microsoft.com/office/drawing/2014/main" id="{473AEDFB-7ACC-4439-B200-D7F9F12783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0" name="Rechthoek 159">
                    <a:extLst>
                      <a:ext uri="{FF2B5EF4-FFF2-40B4-BE49-F238E27FC236}">
                        <a16:creationId xmlns:a16="http://schemas.microsoft.com/office/drawing/2014/main" id="{6E0257E2-5AED-474D-A964-2CCCB2303E0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54" name="Boog 153">
                  <a:extLst>
                    <a:ext uri="{FF2B5EF4-FFF2-40B4-BE49-F238E27FC236}">
                      <a16:creationId xmlns:a16="http://schemas.microsoft.com/office/drawing/2014/main" id="{118D6747-FB3A-44D4-B3C6-87528A42815E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sp>
            <p:nvSpPr>
              <p:cNvPr id="150" name="Tekstvak 149">
                <a:extLst>
                  <a:ext uri="{FF2B5EF4-FFF2-40B4-BE49-F238E27FC236}">
                    <a16:creationId xmlns:a16="http://schemas.microsoft.com/office/drawing/2014/main" id="{CCA8F5A8-9BC3-478F-8143-6A0AE1D6A005}"/>
                  </a:ext>
                </a:extLst>
              </p:cNvPr>
              <p:cNvSpPr txBox="1"/>
              <p:nvPr userDrawn="1"/>
            </p:nvSpPr>
            <p:spPr>
              <a:xfrm>
                <a:off x="12997648" y="3263402"/>
                <a:ext cx="855209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Indeling</a:t>
                </a:r>
              </a:p>
            </p:txBody>
          </p:sp>
          <p:sp>
            <p:nvSpPr>
              <p:cNvPr id="151" name="Tekstvak 150">
                <a:extLst>
                  <a:ext uri="{FF2B5EF4-FFF2-40B4-BE49-F238E27FC236}">
                    <a16:creationId xmlns:a16="http://schemas.microsoft.com/office/drawing/2014/main" id="{1FBC9B3D-248D-4576-843C-06ECACFFDAB5}"/>
                  </a:ext>
                </a:extLst>
              </p:cNvPr>
              <p:cNvSpPr txBox="1"/>
              <p:nvPr userDrawn="1"/>
            </p:nvSpPr>
            <p:spPr>
              <a:xfrm>
                <a:off x="12984219" y="3584528"/>
                <a:ext cx="855209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Dia Herstellen</a:t>
                </a:r>
              </a:p>
            </p:txBody>
          </p:sp>
          <p:pic>
            <p:nvPicPr>
              <p:cNvPr id="152" name="Picture 3">
                <a:extLst>
                  <a:ext uri="{FF2B5EF4-FFF2-40B4-BE49-F238E27FC236}">
                    <a16:creationId xmlns:a16="http://schemas.microsoft.com/office/drawing/2014/main" id="{0321C963-5F9C-4511-B7CE-E012E9148E71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13810206" y="3671228"/>
                <a:ext cx="14251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cxnSp>
          <p:nvCxnSpPr>
            <p:cNvPr id="126" name="Rechte verbindingslijn 125">
              <a:extLst>
                <a:ext uri="{FF2B5EF4-FFF2-40B4-BE49-F238E27FC236}">
                  <a16:creationId xmlns:a16="http://schemas.microsoft.com/office/drawing/2014/main" id="{0F1D29E3-50F0-46F2-915B-CF4BAE86906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397261" y="5956925"/>
              <a:ext cx="3178017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27" name="Ovaal 126">
              <a:extLst>
                <a:ext uri="{FF2B5EF4-FFF2-40B4-BE49-F238E27FC236}">
                  <a16:creationId xmlns:a16="http://schemas.microsoft.com/office/drawing/2014/main" id="{10C8A42E-9A1C-41CE-81C9-B2820A6CA7A0}"/>
                </a:ext>
              </a:extLst>
            </p:cNvPr>
            <p:cNvSpPr/>
            <p:nvPr userDrawn="1"/>
          </p:nvSpPr>
          <p:spPr>
            <a:xfrm>
              <a:off x="12391601" y="4401283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28" name="Rechthoek 127">
              <a:extLst>
                <a:ext uri="{FF2B5EF4-FFF2-40B4-BE49-F238E27FC236}">
                  <a16:creationId xmlns:a16="http://schemas.microsoft.com/office/drawing/2014/main" id="{415E23D3-F203-4C5C-8606-DD23168671E6}"/>
                </a:ext>
              </a:extLst>
            </p:cNvPr>
            <p:cNvSpPr/>
            <p:nvPr userDrawn="1"/>
          </p:nvSpPr>
          <p:spPr>
            <a:xfrm>
              <a:off x="12757282" y="4467346"/>
              <a:ext cx="2817995" cy="6213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in het kader aan te passen, 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–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‘Opmaak’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de knop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grpSp>
          <p:nvGrpSpPr>
            <p:cNvPr id="129" name="Groep 128">
              <a:extLst>
                <a:ext uri="{FF2B5EF4-FFF2-40B4-BE49-F238E27FC236}">
                  <a16:creationId xmlns:a16="http://schemas.microsoft.com/office/drawing/2014/main" id="{EC9634CA-3873-471E-B3C4-E92C8F9E8F03}"/>
                </a:ext>
              </a:extLst>
            </p:cNvPr>
            <p:cNvGrpSpPr/>
            <p:nvPr userDrawn="1"/>
          </p:nvGrpSpPr>
          <p:grpSpPr>
            <a:xfrm>
              <a:off x="12696514" y="5200958"/>
              <a:ext cx="514284" cy="612918"/>
              <a:chOff x="12682980" y="3403241"/>
              <a:chExt cx="622284" cy="741632"/>
            </a:xfrm>
          </p:grpSpPr>
          <p:grpSp>
            <p:nvGrpSpPr>
              <p:cNvPr id="130" name="Groep 129">
                <a:extLst>
                  <a:ext uri="{FF2B5EF4-FFF2-40B4-BE49-F238E27FC236}">
                    <a16:creationId xmlns:a16="http://schemas.microsoft.com/office/drawing/2014/main" id="{B156F7DB-D330-400E-BFF0-8B8EB35E8514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133" name="Groep 132">
                  <a:extLst>
                    <a:ext uri="{FF2B5EF4-FFF2-40B4-BE49-F238E27FC236}">
                      <a16:creationId xmlns:a16="http://schemas.microsoft.com/office/drawing/2014/main" id="{D3709568-E7C6-45EB-BA29-2C4B65D0BFCC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140" name="Groep 139">
                    <a:extLst>
                      <a:ext uri="{FF2B5EF4-FFF2-40B4-BE49-F238E27FC236}">
                        <a16:creationId xmlns:a16="http://schemas.microsoft.com/office/drawing/2014/main" id="{3875732B-D6ED-45BD-A1E5-6FFF80E3A63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143" name="Rechthoek 142">
                      <a:extLst>
                        <a:ext uri="{FF2B5EF4-FFF2-40B4-BE49-F238E27FC236}">
                          <a16:creationId xmlns:a16="http://schemas.microsoft.com/office/drawing/2014/main" id="{DEDB4ADC-2186-4C66-B2CE-9B4762523F8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4" name="Rechthoek 143">
                      <a:extLst>
                        <a:ext uri="{FF2B5EF4-FFF2-40B4-BE49-F238E27FC236}">
                          <a16:creationId xmlns:a16="http://schemas.microsoft.com/office/drawing/2014/main" id="{F300BF34-7C7F-4323-B0FD-7362CB92348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5" name="Ovaal 144">
                      <a:extLst>
                        <a:ext uri="{FF2B5EF4-FFF2-40B4-BE49-F238E27FC236}">
                          <a16:creationId xmlns:a16="http://schemas.microsoft.com/office/drawing/2014/main" id="{6078E448-5D6D-4570-8487-3969ADF2E7C7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41" name="Afbeelding 140">
                    <a:extLst>
                      <a:ext uri="{FF2B5EF4-FFF2-40B4-BE49-F238E27FC236}">
                        <a16:creationId xmlns:a16="http://schemas.microsoft.com/office/drawing/2014/main" id="{D18F9B99-1378-41F2-9524-4228266F3A3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42" name="Afbeelding 141">
                    <a:extLst>
                      <a:ext uri="{FF2B5EF4-FFF2-40B4-BE49-F238E27FC236}">
                        <a16:creationId xmlns:a16="http://schemas.microsoft.com/office/drawing/2014/main" id="{5A10AA48-113F-460D-AF16-42FCD15C927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34" name="Groep 133">
                  <a:extLst>
                    <a:ext uri="{FF2B5EF4-FFF2-40B4-BE49-F238E27FC236}">
                      <a16:creationId xmlns:a16="http://schemas.microsoft.com/office/drawing/2014/main" id="{297A12F0-F784-4089-BBEC-5DD1176131CC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38" name="Rechthoek 137">
                    <a:extLst>
                      <a:ext uri="{FF2B5EF4-FFF2-40B4-BE49-F238E27FC236}">
                        <a16:creationId xmlns:a16="http://schemas.microsoft.com/office/drawing/2014/main" id="{7EAC4514-24C6-4D08-9612-95B8EE7CF24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9" name="Rechthoek 138">
                    <a:extLst>
                      <a:ext uri="{FF2B5EF4-FFF2-40B4-BE49-F238E27FC236}">
                        <a16:creationId xmlns:a16="http://schemas.microsoft.com/office/drawing/2014/main" id="{668B11AD-D931-4FC7-B5D5-17B095F3795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35" name="Groep 134">
                  <a:extLst>
                    <a:ext uri="{FF2B5EF4-FFF2-40B4-BE49-F238E27FC236}">
                      <a16:creationId xmlns:a16="http://schemas.microsoft.com/office/drawing/2014/main" id="{AE9E5F82-6140-423B-AEAD-78DCE027169A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36" name="Rechthoek 135">
                    <a:extLst>
                      <a:ext uri="{FF2B5EF4-FFF2-40B4-BE49-F238E27FC236}">
                        <a16:creationId xmlns:a16="http://schemas.microsoft.com/office/drawing/2014/main" id="{6174EC1D-55E5-4C8B-B715-930976E282E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7" name="Rechthoek 136">
                    <a:extLst>
                      <a:ext uri="{FF2B5EF4-FFF2-40B4-BE49-F238E27FC236}">
                        <a16:creationId xmlns:a16="http://schemas.microsoft.com/office/drawing/2014/main" id="{5F88F17D-D71E-48A7-BF2E-F27217D0B4E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31" name="Rechthoek 130">
                <a:extLst>
                  <a:ext uri="{FF2B5EF4-FFF2-40B4-BE49-F238E27FC236}">
                    <a16:creationId xmlns:a16="http://schemas.microsoft.com/office/drawing/2014/main" id="{1B68CAB3-EF32-4C8D-AE3F-384E9EC87A65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132" name="Gelijkbenige driehoek 131">
                <a:extLst>
                  <a:ext uri="{FF2B5EF4-FFF2-40B4-BE49-F238E27FC236}">
                    <a16:creationId xmlns:a16="http://schemas.microsoft.com/office/drawing/2014/main" id="{76083555-F57A-4459-92D4-A1969EC4C4A9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79" name="Instructie">
            <a:extLst>
              <a:ext uri="{FF2B5EF4-FFF2-40B4-BE49-F238E27FC236}">
                <a16:creationId xmlns:a16="http://schemas.microsoft.com/office/drawing/2014/main" id="{735D3F4C-D11E-4896-B286-F5EE66A6849E}"/>
              </a:ext>
            </a:extLst>
          </p:cNvPr>
          <p:cNvGrpSpPr/>
          <p:nvPr userDrawn="1"/>
        </p:nvGrpSpPr>
        <p:grpSpPr>
          <a:xfrm>
            <a:off x="-3428327" y="4919951"/>
            <a:ext cx="3222791" cy="1938049"/>
            <a:chOff x="-3428327" y="4919951"/>
            <a:chExt cx="3222791" cy="1938049"/>
          </a:xfrm>
        </p:grpSpPr>
        <p:sp>
          <p:nvSpPr>
            <p:cNvPr id="180" name="Rechthoek 179">
              <a:extLst>
                <a:ext uri="{FF2B5EF4-FFF2-40B4-BE49-F238E27FC236}">
                  <a16:creationId xmlns:a16="http://schemas.microsoft.com/office/drawing/2014/main" id="{A42A500F-748B-4E32-A72B-3F2F00238771}"/>
                </a:ext>
              </a:extLst>
            </p:cNvPr>
            <p:cNvSpPr/>
            <p:nvPr userDrawn="1"/>
          </p:nvSpPr>
          <p:spPr>
            <a:xfrm>
              <a:off x="-3419345" y="4919951"/>
              <a:ext cx="3176012" cy="19161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0" cap="all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Voettekst wijzigen</a:t>
              </a:r>
            </a:p>
          </p:txBody>
        </p:sp>
        <p:cxnSp>
          <p:nvCxnSpPr>
            <p:cNvPr id="181" name="Rechte verbindingslijn 180">
              <a:extLst>
                <a:ext uri="{FF2B5EF4-FFF2-40B4-BE49-F238E27FC236}">
                  <a16:creationId xmlns:a16="http://schemas.microsoft.com/office/drawing/2014/main" id="{9D33FF9D-31BE-40B7-BE34-E159E6D40DF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185969"/>
              <a:ext cx="2444788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82" name="Ovaal 181">
              <a:extLst>
                <a:ext uri="{FF2B5EF4-FFF2-40B4-BE49-F238E27FC236}">
                  <a16:creationId xmlns:a16="http://schemas.microsoft.com/office/drawing/2014/main" id="{81E427BA-529E-43D5-853B-9E719B6097F8}"/>
                </a:ext>
              </a:extLst>
            </p:cNvPr>
            <p:cNvSpPr/>
            <p:nvPr userDrawn="1"/>
          </p:nvSpPr>
          <p:spPr>
            <a:xfrm>
              <a:off x="-3428327" y="5314582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83" name="Rechthoek 182">
              <a:extLst>
                <a:ext uri="{FF2B5EF4-FFF2-40B4-BE49-F238E27FC236}">
                  <a16:creationId xmlns:a16="http://schemas.microsoft.com/office/drawing/2014/main" id="{E1C4E0D2-90EF-4BCE-946B-33213F83FF44}"/>
                </a:ext>
              </a:extLst>
            </p:cNvPr>
            <p:cNvSpPr/>
            <p:nvPr userDrawn="1"/>
          </p:nvSpPr>
          <p:spPr>
            <a:xfrm>
              <a:off x="-3062645" y="5380646"/>
              <a:ext cx="1946732" cy="36093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Ga naar de tab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‘Invoegen’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‘Kop- en voettekst’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.</a:t>
              </a:r>
            </a:p>
          </p:txBody>
        </p:sp>
        <p:cxnSp>
          <p:nvCxnSpPr>
            <p:cNvPr id="184" name="Rechte verbindingslijn 183">
              <a:extLst>
                <a:ext uri="{FF2B5EF4-FFF2-40B4-BE49-F238E27FC236}">
                  <a16:creationId xmlns:a16="http://schemas.microsoft.com/office/drawing/2014/main" id="{B0A11032-3093-4C5F-BC1F-046455B5203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5887714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sp>
          <p:nvSpPr>
            <p:cNvPr id="185" name="Ovaal 184">
              <a:extLst>
                <a:ext uri="{FF2B5EF4-FFF2-40B4-BE49-F238E27FC236}">
                  <a16:creationId xmlns:a16="http://schemas.microsoft.com/office/drawing/2014/main" id="{39293EF5-457C-422E-A45E-BE77807D6A27}"/>
                </a:ext>
              </a:extLst>
            </p:cNvPr>
            <p:cNvSpPr/>
            <p:nvPr userDrawn="1"/>
          </p:nvSpPr>
          <p:spPr>
            <a:xfrm>
              <a:off x="-3428327" y="5998504"/>
              <a:ext cx="260914" cy="25968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86" name="Rechthoek 185">
              <a:extLst>
                <a:ext uri="{FF2B5EF4-FFF2-40B4-BE49-F238E27FC236}">
                  <a16:creationId xmlns:a16="http://schemas.microsoft.com/office/drawing/2014/main" id="{360B697D-E1C7-4773-A5E2-1071F76D9A9E}"/>
                </a:ext>
              </a:extLst>
            </p:cNvPr>
            <p:cNvSpPr/>
            <p:nvPr userDrawn="1"/>
          </p:nvSpPr>
          <p:spPr>
            <a:xfrm>
              <a:off x="-3062645" y="6064568"/>
              <a:ext cx="2817996" cy="6713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Typ de gewenste voettekst in, in het aangegeven tekstkader. Klik vervolgens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‘Overal toepassen’ 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om de gegevens op </a:t>
              </a:r>
              <a:b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</a:b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Segoe UI Light" panose="020B0502040204020203" pitchFamily="34" charset="0"/>
                </a:rPr>
                <a:t>elke slide toe te passen.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Segoe UI Light" panose="020B0502040204020203" pitchFamily="34" charset="0"/>
              </a:endParaRPr>
            </a:p>
          </p:txBody>
        </p:sp>
        <p:cxnSp>
          <p:nvCxnSpPr>
            <p:cNvPr id="187" name="Rechte verbindingslijn 186">
              <a:extLst>
                <a:ext uri="{FF2B5EF4-FFF2-40B4-BE49-F238E27FC236}">
                  <a16:creationId xmlns:a16="http://schemas.microsoft.com/office/drawing/2014/main" id="{6ED8593F-E993-42BE-B53B-97E4106CD17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419346" y="6858000"/>
              <a:ext cx="3176013" cy="0"/>
            </a:xfrm>
            <a:prstGeom prst="line">
              <a:avLst/>
            </a:prstGeom>
            <a:noFill/>
            <a:ln w="3175" cap="flat" cmpd="sng" algn="ctr">
              <a:solidFill>
                <a:schemeClr val="accent2"/>
              </a:solidFill>
              <a:prstDash val="solid"/>
            </a:ln>
            <a:effectLst/>
          </p:spPr>
        </p:cxnSp>
        <p:grpSp>
          <p:nvGrpSpPr>
            <p:cNvPr id="188" name="Groep 187">
              <a:extLst>
                <a:ext uri="{FF2B5EF4-FFF2-40B4-BE49-F238E27FC236}">
                  <a16:creationId xmlns:a16="http://schemas.microsoft.com/office/drawing/2014/main" id="{F96AEA33-E6F9-48EA-B931-DAE20CBCB193}"/>
                </a:ext>
              </a:extLst>
            </p:cNvPr>
            <p:cNvGrpSpPr/>
            <p:nvPr userDrawn="1"/>
          </p:nvGrpSpPr>
          <p:grpSpPr>
            <a:xfrm>
              <a:off x="-886669" y="5102332"/>
              <a:ext cx="681133" cy="750023"/>
              <a:chOff x="-910573" y="4987990"/>
              <a:chExt cx="681133" cy="750023"/>
            </a:xfrm>
          </p:grpSpPr>
          <p:grpSp>
            <p:nvGrpSpPr>
              <p:cNvPr id="189" name="Groep 188">
                <a:extLst>
                  <a:ext uri="{FF2B5EF4-FFF2-40B4-BE49-F238E27FC236}">
                    <a16:creationId xmlns:a16="http://schemas.microsoft.com/office/drawing/2014/main" id="{D00ADD13-CAD3-4865-8630-9755CA54860E}"/>
                  </a:ext>
                </a:extLst>
              </p:cNvPr>
              <p:cNvGrpSpPr/>
              <p:nvPr userDrawn="1"/>
            </p:nvGrpSpPr>
            <p:grpSpPr>
              <a:xfrm>
                <a:off x="-713542" y="4987990"/>
                <a:ext cx="287071" cy="379107"/>
                <a:chOff x="-4050578" y="288410"/>
                <a:chExt cx="322125" cy="379107"/>
              </a:xfrm>
            </p:grpSpPr>
            <p:sp>
              <p:nvSpPr>
                <p:cNvPr id="191" name="Rechthoek met één afgeknipte en afgeronde hoek 47">
                  <a:extLst>
                    <a:ext uri="{FF2B5EF4-FFF2-40B4-BE49-F238E27FC236}">
                      <a16:creationId xmlns:a16="http://schemas.microsoft.com/office/drawing/2014/main" id="{F1A3E701-193B-4583-B809-F1DD8FC85CE5}"/>
                    </a:ext>
                  </a:extLst>
                </p:cNvPr>
                <p:cNvSpPr/>
                <p:nvPr userDrawn="1"/>
              </p:nvSpPr>
              <p:spPr>
                <a:xfrm>
                  <a:off x="-4050578" y="288410"/>
                  <a:ext cx="322125" cy="379107"/>
                </a:xfrm>
                <a:prstGeom prst="snipRoundRect">
                  <a:avLst>
                    <a:gd name="adj1" fmla="val 0"/>
                    <a:gd name="adj2" fmla="val 33753"/>
                  </a:avLst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92" name="Rechthoekige driehoek 191">
                  <a:extLst>
                    <a:ext uri="{FF2B5EF4-FFF2-40B4-BE49-F238E27FC236}">
                      <a16:creationId xmlns:a16="http://schemas.microsoft.com/office/drawing/2014/main" id="{E935445F-4D33-4E7B-A8F4-7148353C4BE6}"/>
                    </a:ext>
                  </a:extLst>
                </p:cNvPr>
                <p:cNvSpPr/>
                <p:nvPr userDrawn="1"/>
              </p:nvSpPr>
              <p:spPr>
                <a:xfrm>
                  <a:off x="-3833537" y="291656"/>
                  <a:ext cx="103133" cy="93757"/>
                </a:xfrm>
                <a:prstGeom prst="rtTriangle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FFFFFF">
                      <a:lumMod val="6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93" name="Rechthoek 192">
                  <a:extLst>
                    <a:ext uri="{FF2B5EF4-FFF2-40B4-BE49-F238E27FC236}">
                      <a16:creationId xmlns:a16="http://schemas.microsoft.com/office/drawing/2014/main" id="{9844CA6F-69CD-4CA1-A405-0C44D0787534}"/>
                    </a:ext>
                  </a:extLst>
                </p:cNvPr>
                <p:cNvSpPr/>
                <p:nvPr userDrawn="1"/>
              </p:nvSpPr>
              <p:spPr>
                <a:xfrm>
                  <a:off x="-4013673" y="314848"/>
                  <a:ext cx="140930" cy="70565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94" name="Rechthoek 193">
                  <a:extLst>
                    <a:ext uri="{FF2B5EF4-FFF2-40B4-BE49-F238E27FC236}">
                      <a16:creationId xmlns:a16="http://schemas.microsoft.com/office/drawing/2014/main" id="{D6F88163-0D8F-46EB-82E8-DBEE3C5D791F}"/>
                    </a:ext>
                  </a:extLst>
                </p:cNvPr>
                <p:cNvSpPr/>
                <p:nvPr userDrawn="1"/>
              </p:nvSpPr>
              <p:spPr>
                <a:xfrm>
                  <a:off x="-4020379" y="586428"/>
                  <a:ext cx="261727" cy="61406"/>
                </a:xfrm>
                <a:prstGeom prst="rect">
                  <a:avLst/>
                </a:prstGeom>
                <a:solidFill>
                  <a:srgbClr val="EDC87E"/>
                </a:solidFill>
                <a:ln w="12700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R="0" lvl="0" indent="0" algn="ctr" defTabSz="914400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nl-NL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190" name="Rechthoek 189">
                <a:extLst>
                  <a:ext uri="{FF2B5EF4-FFF2-40B4-BE49-F238E27FC236}">
                    <a16:creationId xmlns:a16="http://schemas.microsoft.com/office/drawing/2014/main" id="{0CA6809E-4E16-4343-ACF7-E5CBEE551E8E}"/>
                  </a:ext>
                </a:extLst>
              </p:cNvPr>
              <p:cNvSpPr/>
              <p:nvPr userDrawn="1"/>
            </p:nvSpPr>
            <p:spPr>
              <a:xfrm>
                <a:off x="-910573" y="5352063"/>
                <a:ext cx="681133" cy="385950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9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n-lt"/>
                    <a:ea typeface="+mn-ea"/>
                    <a:cs typeface="Segoe UI Light" panose="020B0502040204020203" pitchFamily="34" charset="0"/>
                  </a:rPr>
                  <a:t>Koptekst en voettekst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28953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19B37A3-82F2-45D5-868F-F00F93F6E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9713471" cy="31956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nl-NL" noProof="0" dirty="0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61B9A90-182E-49A3-8BF5-04F3228813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000" y="1603017"/>
            <a:ext cx="10896000" cy="438318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nl-NL" noProof="0" dirty="0" err="1"/>
              <a:t>Bullet</a:t>
            </a:r>
            <a:endParaRPr lang="nl-NL" noProof="0" dirty="0"/>
          </a:p>
          <a:p>
            <a:pPr lvl="1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#1</a:t>
            </a:r>
          </a:p>
          <a:p>
            <a:pPr lvl="2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#2</a:t>
            </a:r>
          </a:p>
          <a:p>
            <a:pPr lvl="3"/>
            <a:r>
              <a:rPr lang="nl-NL" noProof="0" dirty="0"/>
              <a:t>Leestekst</a:t>
            </a:r>
          </a:p>
          <a:p>
            <a:pPr lvl="4"/>
            <a:r>
              <a:rPr lang="nl-NL" noProof="0" dirty="0"/>
              <a:t>Kopje</a:t>
            </a:r>
          </a:p>
          <a:p>
            <a:pPr lvl="5"/>
            <a:r>
              <a:rPr lang="nl-NL" noProof="0" dirty="0" err="1"/>
              <a:t>Bullet</a:t>
            </a:r>
            <a:endParaRPr lang="nl-NL" noProof="0" dirty="0"/>
          </a:p>
          <a:p>
            <a:pPr lvl="6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#1</a:t>
            </a:r>
          </a:p>
          <a:p>
            <a:pPr lvl="7"/>
            <a:r>
              <a:rPr lang="nl-NL" noProof="0" dirty="0"/>
              <a:t>Sub-</a:t>
            </a:r>
            <a:r>
              <a:rPr lang="nl-NL" noProof="0" dirty="0" err="1"/>
              <a:t>bullet</a:t>
            </a:r>
            <a:r>
              <a:rPr lang="nl-NL" noProof="0" dirty="0"/>
              <a:t> #2</a:t>
            </a:r>
          </a:p>
          <a:p>
            <a:pPr lvl="8"/>
            <a:r>
              <a:rPr lang="nl-NL" noProof="0" dirty="0"/>
              <a:t>Leestekst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CC0954C-56F0-4481-AEFC-476FD5516A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46381" y="6323238"/>
            <a:ext cx="959637" cy="195814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72000" tIns="36000" rIns="72000" bIns="36000" rtlCol="0" anchor="ctr">
            <a:spAutoFit/>
          </a:bodyPr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A2D77899-B78D-46EF-A080-EAA30C173D7D}" type="datetime4">
              <a:rPr lang="nl-NL" smtClean="0"/>
              <a:t>22 oktober 2019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93B2B64-2362-45C8-9E78-5ECAAAF347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06018" y="6323238"/>
            <a:ext cx="1252097" cy="195814"/>
          </a:xfrm>
          <a:prstGeom prst="rect">
            <a:avLst/>
          </a:prstGeom>
          <a:solidFill>
            <a:schemeClr val="accent1"/>
          </a:solidFill>
        </p:spPr>
        <p:txBody>
          <a:bodyPr vert="horz" wrap="none" lIns="252000" tIns="36000" rIns="72000" bIns="36000" rtlCol="0" anchor="ctr">
            <a:spAutoFit/>
          </a:bodyPr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Corporate presentatie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549FE6F-67CB-4243-BE03-A9A3C40078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11819" y="6323238"/>
            <a:ext cx="334561" cy="195814"/>
          </a:xfrm>
          <a:prstGeom prst="rect">
            <a:avLst/>
          </a:prstGeom>
          <a:solidFill>
            <a:schemeClr val="accent1"/>
          </a:solidFill>
        </p:spPr>
        <p:txBody>
          <a:bodyPr vert="horz" wrap="none" lIns="72000" tIns="36000" rIns="72000" bIns="36000" rtlCol="0" anchor="ctr">
            <a:spAutoFit/>
          </a:bodyPr>
          <a:lstStyle>
            <a:lvl1pPr algn="ctr">
              <a:defRPr sz="800" b="1">
                <a:solidFill>
                  <a:schemeClr val="accent2"/>
                </a:solidFill>
              </a:defRPr>
            </a:lvl1pPr>
          </a:lstStyle>
          <a:p>
            <a:fld id="{D7B5DC5B-6873-43DB-ADC7-B15ACCE0DFDB}" type="slidenum">
              <a:rPr lang="nl-NL" smtClean="0"/>
              <a:pPr/>
              <a:t>‹nr.›</a:t>
            </a:fld>
            <a:endParaRPr lang="nl-NL" dirty="0"/>
          </a:p>
        </p:txBody>
      </p:sp>
      <p:grpSp>
        <p:nvGrpSpPr>
          <p:cNvPr id="15" name="GRID" hidden="1">
            <a:extLst>
              <a:ext uri="{FF2B5EF4-FFF2-40B4-BE49-F238E27FC236}">
                <a16:creationId xmlns:a16="http://schemas.microsoft.com/office/drawing/2014/main" id="{4129D105-9E64-446B-9706-45C80CEFF79A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chemeClr val="tx1">
              <a:alpha val="50000"/>
            </a:schemeClr>
          </a:solidFill>
        </p:grpSpPr>
        <p:sp>
          <p:nvSpPr>
            <p:cNvPr id="8" name="Rechthoek 7">
              <a:extLst>
                <a:ext uri="{FF2B5EF4-FFF2-40B4-BE49-F238E27FC236}">
                  <a16:creationId xmlns:a16="http://schemas.microsoft.com/office/drawing/2014/main" id="{7D9988B5-FF41-44BF-9EBA-8ED0383D0B4A}"/>
                </a:ext>
              </a:extLst>
            </p:cNvPr>
            <p:cNvSpPr/>
            <p:nvPr userDrawn="1"/>
          </p:nvSpPr>
          <p:spPr>
            <a:xfrm>
              <a:off x="0" y="0"/>
              <a:ext cx="12192000" cy="64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223B51F0-7066-4BAC-B391-CBE4243866E1}"/>
                </a:ext>
              </a:extLst>
            </p:cNvPr>
            <p:cNvSpPr/>
            <p:nvPr userDrawn="1"/>
          </p:nvSpPr>
          <p:spPr>
            <a:xfrm>
              <a:off x="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986314BC-5B6A-423E-A18F-BE67EEBFD0AA}"/>
                </a:ext>
              </a:extLst>
            </p:cNvPr>
            <p:cNvSpPr/>
            <p:nvPr userDrawn="1"/>
          </p:nvSpPr>
          <p:spPr>
            <a:xfrm>
              <a:off x="1154400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459F3FC6-346A-4720-8A58-EF51F3E955F9}"/>
                </a:ext>
              </a:extLst>
            </p:cNvPr>
            <p:cNvSpPr/>
            <p:nvPr userDrawn="1"/>
          </p:nvSpPr>
          <p:spPr>
            <a:xfrm>
              <a:off x="0" y="124301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3D4E2D73-574C-4613-A3A4-5612A2E130A4}"/>
                </a:ext>
              </a:extLst>
            </p:cNvPr>
            <p:cNvSpPr/>
            <p:nvPr userDrawn="1"/>
          </p:nvSpPr>
          <p:spPr>
            <a:xfrm>
              <a:off x="0" y="6498000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52775937-D9EA-4974-9459-412AF5D1CBD4}"/>
                </a:ext>
              </a:extLst>
            </p:cNvPr>
            <p:cNvSpPr/>
            <p:nvPr userDrawn="1"/>
          </p:nvSpPr>
          <p:spPr>
            <a:xfrm>
              <a:off x="0" y="598620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</p:spTree>
    <p:extLst>
      <p:ext uri="{BB962C8B-B14F-4D97-AF65-F5344CB8AC3E}">
        <p14:creationId xmlns:p14="http://schemas.microsoft.com/office/powerpoint/2010/main" val="2777131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49" r:id="rId2"/>
    <p:sldLayoutId id="2147483675" r:id="rId3"/>
    <p:sldLayoutId id="2147483677" r:id="rId4"/>
    <p:sldLayoutId id="2147483678" r:id="rId5"/>
    <p:sldLayoutId id="2147483658" r:id="rId6"/>
    <p:sldLayoutId id="2147483660" r:id="rId7"/>
    <p:sldLayoutId id="2147483659" r:id="rId8"/>
    <p:sldLayoutId id="2147483661" r:id="rId9"/>
    <p:sldLayoutId id="2147483663" r:id="rId10"/>
    <p:sldLayoutId id="2147483664" r:id="rId11"/>
    <p:sldLayoutId id="2147483665" r:id="rId12"/>
    <p:sldLayoutId id="2147483666" r:id="rId13"/>
    <p:sldLayoutId id="2147483667" r:id="rId14"/>
    <p:sldLayoutId id="2147483669" r:id="rId15"/>
    <p:sldLayoutId id="2147483672" r:id="rId16"/>
    <p:sldLayoutId id="2147483683" r:id="rId17"/>
    <p:sldLayoutId id="2147483689" r:id="rId18"/>
    <p:sldLayoutId id="2147483682" r:id="rId19"/>
    <p:sldLayoutId id="2147483687" r:id="rId20"/>
    <p:sldLayoutId id="2147483679" r:id="rId21"/>
    <p:sldLayoutId id="2147483680" r:id="rId22"/>
    <p:sldLayoutId id="2147483681" r:id="rId23"/>
    <p:sldLayoutId id="2147483684" r:id="rId24"/>
    <p:sldLayoutId id="2147483685" r:id="rId2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 cap="all" baseline="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177800" indent="-17780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accent2"/>
          </a:solidFill>
          <a:latin typeface="+mn-lt"/>
          <a:ea typeface="+mn-ea"/>
          <a:cs typeface="+mn-cs"/>
        </a:defRPr>
      </a:lvl1pPr>
      <a:lvl2pPr marL="355600" indent="-17780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accent1">
            <a:lumMod val="75000"/>
          </a:schemeClr>
        </a:buClr>
        <a:buFont typeface="Arial" panose="020B0604020202020204" pitchFamily="34" charset="0"/>
        <a:buChar char="•"/>
        <a:tabLst/>
        <a:defRPr sz="1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531813" indent="-176213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accent2"/>
        </a:buClr>
        <a:buFont typeface="Calibri Light" panose="020F0302020204030204" pitchFamily="34" charset="0"/>
        <a:buChar char="-"/>
        <a:defRPr sz="1400" kern="1200">
          <a:solidFill>
            <a:schemeClr val="accent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accent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b="1" kern="1200" cap="none" baseline="0">
          <a:solidFill>
            <a:schemeClr val="accent2"/>
          </a:solidFill>
          <a:latin typeface="+mj-lt"/>
          <a:ea typeface="+mn-ea"/>
          <a:cs typeface="+mn-cs"/>
        </a:defRPr>
      </a:lvl5pPr>
      <a:lvl6pPr marL="177800" indent="-17780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accent2"/>
          </a:solidFill>
          <a:latin typeface="+mn-lt"/>
          <a:ea typeface="+mn-ea"/>
          <a:cs typeface="+mn-cs"/>
        </a:defRPr>
      </a:lvl6pPr>
      <a:lvl7pPr marL="355600" indent="-17780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accent1">
            <a:lumMod val="75000"/>
          </a:schemeClr>
        </a:buClr>
        <a:buFont typeface="Arial" panose="020B0604020202020204" pitchFamily="34" charset="0"/>
        <a:buChar char="•"/>
        <a:tabLst/>
        <a:defRPr sz="1600" kern="1200">
          <a:solidFill>
            <a:schemeClr val="accent2"/>
          </a:solidFill>
          <a:latin typeface="+mn-lt"/>
          <a:ea typeface="+mn-ea"/>
          <a:cs typeface="+mn-cs"/>
        </a:defRPr>
      </a:lvl7pPr>
      <a:lvl8pPr marL="531813" indent="-176213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accent2"/>
        </a:buClr>
        <a:buFont typeface="Calibri Light" panose="020F0302020204030204" pitchFamily="34" charset="0"/>
        <a:buChar char="-"/>
        <a:defRPr sz="1400" kern="1200">
          <a:solidFill>
            <a:schemeClr val="accent2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accent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" Target="slide6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" Target="slide6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slide" Target="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" Target="slide6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4437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Tekstvak 444">
            <a:extLst>
              <a:ext uri="{FF2B5EF4-FFF2-40B4-BE49-F238E27FC236}">
                <a16:creationId xmlns:a16="http://schemas.microsoft.com/office/drawing/2014/main" id="{85D17D20-991F-49B2-9A73-E45456397FA4}"/>
              </a:ext>
            </a:extLst>
          </p:cNvPr>
          <p:cNvSpPr txBox="1"/>
          <p:nvPr/>
        </p:nvSpPr>
        <p:spPr>
          <a:xfrm>
            <a:off x="1170586" y="1522686"/>
            <a:ext cx="3960000" cy="972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nl-NL" sz="1600" b="1">
                <a:solidFill>
                  <a:schemeClr val="accent3"/>
                </a:solidFill>
                <a:latin typeface="+mj-lt"/>
              </a:rPr>
              <a:t>Fase 1 (1998-2001)</a:t>
            </a:r>
          </a:p>
          <a:p>
            <a:pPr marL="182563" indent="-18256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nl-NL" sz="1400">
                <a:solidFill>
                  <a:schemeClr val="accent2"/>
                </a:solidFill>
              </a:rPr>
              <a:t>Veel verschillende partijen </a:t>
            </a:r>
          </a:p>
          <a:p>
            <a:pPr marL="182563" indent="-18256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nl-NL" sz="1400">
                <a:solidFill>
                  <a:schemeClr val="accent2"/>
                </a:solidFill>
              </a:rPr>
              <a:t>Partijen communiceren onderling (bilateraal)</a:t>
            </a:r>
          </a:p>
          <a:p>
            <a:pPr marL="182563" indent="-18256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nl-NL" sz="1400">
                <a:solidFill>
                  <a:schemeClr val="accent2"/>
                </a:solidFill>
              </a:rPr>
              <a:t>Elke partij eigen data/processen en lokale systemen</a:t>
            </a:r>
          </a:p>
        </p:txBody>
      </p:sp>
      <p:sp>
        <p:nvSpPr>
          <p:cNvPr id="444" name="Tijdelijke aanduiding voor tekst 4">
            <a:extLst>
              <a:ext uri="{FF2B5EF4-FFF2-40B4-BE49-F238E27FC236}">
                <a16:creationId xmlns:a16="http://schemas.microsoft.com/office/drawing/2014/main" id="{74EA39D2-777C-4666-B27B-F9407E4D872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51227" y="6324652"/>
            <a:ext cx="1659813" cy="194400"/>
          </a:xfrm>
        </p:spPr>
        <p:txBody>
          <a:bodyPr/>
          <a:lstStyle/>
          <a:p>
            <a:r>
              <a:rPr lang="nl-NL"/>
              <a:t>© EDSN</a:t>
            </a:r>
          </a:p>
        </p:txBody>
      </p:sp>
      <p:sp>
        <p:nvSpPr>
          <p:cNvPr id="15" name="Titel 14">
            <a:extLst>
              <a:ext uri="{FF2B5EF4-FFF2-40B4-BE49-F238E27FC236}">
                <a16:creationId xmlns:a16="http://schemas.microsoft.com/office/drawing/2014/main" id="{236A0E64-49E7-4787-8D61-B91287CB8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Ontwikkeling</a:t>
            </a:r>
            <a:r>
              <a:rPr lang="en-GB"/>
              <a:t> EDSN</a:t>
            </a:r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65FA5F61-AD34-4D3E-A4CF-6850A0E5F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C5B34-79A9-4AA6-9B96-C8601E7EFD64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75B2BCE-D3A2-40F2-A776-114760759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pPr/>
              <a:t>10</a:t>
            </a:fld>
            <a:endParaRPr lang="nl-NL" noProof="0"/>
          </a:p>
        </p:txBody>
      </p:sp>
      <p:sp>
        <p:nvSpPr>
          <p:cNvPr id="42" name="Tijdelijke aanduiding voor tekst 41">
            <a:extLst>
              <a:ext uri="{FF2B5EF4-FFF2-40B4-BE49-F238E27FC236}">
                <a16:creationId xmlns:a16="http://schemas.microsoft.com/office/drawing/2014/main" id="{F76BF8DD-D8A8-448A-B39D-5406EA5EFC8A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17" name="GRID" hidden="1">
            <a:extLst>
              <a:ext uri="{FF2B5EF4-FFF2-40B4-BE49-F238E27FC236}">
                <a16:creationId xmlns:a16="http://schemas.microsoft.com/office/drawing/2014/main" id="{3B4C5387-6D75-4F0C-AE44-DB965CE5F5E0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chemeClr val="tx1">
              <a:alpha val="50000"/>
            </a:schemeClr>
          </a:solidFill>
        </p:grpSpPr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84F289D2-A66B-44F0-B54F-20C9FB25FD58}"/>
                </a:ext>
              </a:extLst>
            </p:cNvPr>
            <p:cNvSpPr/>
            <p:nvPr userDrawn="1"/>
          </p:nvSpPr>
          <p:spPr>
            <a:xfrm>
              <a:off x="0" y="0"/>
              <a:ext cx="12192000" cy="64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CF85A4AD-0699-46F2-9B80-BF41258D38EF}"/>
                </a:ext>
              </a:extLst>
            </p:cNvPr>
            <p:cNvSpPr/>
            <p:nvPr userDrawn="1"/>
          </p:nvSpPr>
          <p:spPr>
            <a:xfrm>
              <a:off x="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D57E8A81-7538-40F5-8E72-141FE7CAD62E}"/>
                </a:ext>
              </a:extLst>
            </p:cNvPr>
            <p:cNvSpPr/>
            <p:nvPr userDrawn="1"/>
          </p:nvSpPr>
          <p:spPr>
            <a:xfrm>
              <a:off x="1154400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CE3F8DBC-A2C0-49EE-BCB9-F1DF02418D8F}"/>
                </a:ext>
              </a:extLst>
            </p:cNvPr>
            <p:cNvSpPr/>
            <p:nvPr userDrawn="1"/>
          </p:nvSpPr>
          <p:spPr>
            <a:xfrm>
              <a:off x="0" y="1266395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97BB51BE-8B27-4678-9016-8A1F55EA353B}"/>
                </a:ext>
              </a:extLst>
            </p:cNvPr>
            <p:cNvSpPr/>
            <p:nvPr userDrawn="1"/>
          </p:nvSpPr>
          <p:spPr>
            <a:xfrm>
              <a:off x="0" y="6498000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5DDBCE9F-EC31-4238-86A5-9DC17A3B8B2C}"/>
                </a:ext>
              </a:extLst>
            </p:cNvPr>
            <p:cNvSpPr/>
            <p:nvPr userDrawn="1"/>
          </p:nvSpPr>
          <p:spPr>
            <a:xfrm>
              <a:off x="0" y="598620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68D964E7-31E4-4F7E-B657-7A451CED0C25}"/>
                </a:ext>
              </a:extLst>
            </p:cNvPr>
            <p:cNvSpPr/>
            <p:nvPr userDrawn="1"/>
          </p:nvSpPr>
          <p:spPr>
            <a:xfrm>
              <a:off x="4258375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19" name="Rechthoek 218">
              <a:extLst>
                <a:ext uri="{FF2B5EF4-FFF2-40B4-BE49-F238E27FC236}">
                  <a16:creationId xmlns:a16="http://schemas.microsoft.com/office/drawing/2014/main" id="{6DCFC975-7316-4414-A7F9-022FF9CDD29B}"/>
                </a:ext>
              </a:extLst>
            </p:cNvPr>
            <p:cNvSpPr/>
            <p:nvPr/>
          </p:nvSpPr>
          <p:spPr>
            <a:xfrm>
              <a:off x="0" y="2742085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341" name="Rechthoek 340">
              <a:extLst>
                <a:ext uri="{FF2B5EF4-FFF2-40B4-BE49-F238E27FC236}">
                  <a16:creationId xmlns:a16="http://schemas.microsoft.com/office/drawing/2014/main" id="{CE9C2889-F0D6-46FF-BA2B-5946BDB4DDCF}"/>
                </a:ext>
              </a:extLst>
            </p:cNvPr>
            <p:cNvSpPr/>
            <p:nvPr/>
          </p:nvSpPr>
          <p:spPr>
            <a:xfrm>
              <a:off x="989225" y="0"/>
              <a:ext cx="180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grpSp>
        <p:nvGrpSpPr>
          <p:cNvPr id="129" name="Groep 128">
            <a:extLst>
              <a:ext uri="{FF2B5EF4-FFF2-40B4-BE49-F238E27FC236}">
                <a16:creationId xmlns:a16="http://schemas.microsoft.com/office/drawing/2014/main" id="{4B5551E1-9781-4ABB-B341-8030F86EECA3}"/>
              </a:ext>
            </a:extLst>
          </p:cNvPr>
          <p:cNvGrpSpPr/>
          <p:nvPr/>
        </p:nvGrpSpPr>
        <p:grpSpPr>
          <a:xfrm>
            <a:off x="6403251" y="648000"/>
            <a:ext cx="4513665" cy="5332959"/>
            <a:chOff x="6270149" y="602559"/>
            <a:chExt cx="4552124" cy="537840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79" name="Utrecht">
              <a:extLst>
                <a:ext uri="{FF2B5EF4-FFF2-40B4-BE49-F238E27FC236}">
                  <a16:creationId xmlns:a16="http://schemas.microsoft.com/office/drawing/2014/main" id="{1D70C09B-2BF8-4B63-8FB0-AC1E388A7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7976676" y="3053704"/>
              <a:ext cx="999281" cy="653269"/>
            </a:xfrm>
            <a:custGeom>
              <a:avLst/>
              <a:gdLst>
                <a:gd name="T0" fmla="*/ 2102 w 2167"/>
                <a:gd name="T1" fmla="*/ 1402 h 1418"/>
                <a:gd name="T2" fmla="*/ 1974 w 2167"/>
                <a:gd name="T3" fmla="*/ 1333 h 1418"/>
                <a:gd name="T4" fmla="*/ 1796 w 2167"/>
                <a:gd name="T5" fmla="*/ 1251 h 1418"/>
                <a:gd name="T6" fmla="*/ 1656 w 2167"/>
                <a:gd name="T7" fmla="*/ 1298 h 1418"/>
                <a:gd name="T8" fmla="*/ 1528 w 2167"/>
                <a:gd name="T9" fmla="*/ 1290 h 1418"/>
                <a:gd name="T10" fmla="*/ 1393 w 2167"/>
                <a:gd name="T11" fmla="*/ 1355 h 1418"/>
                <a:gd name="T12" fmla="*/ 1253 w 2167"/>
                <a:gd name="T13" fmla="*/ 1305 h 1418"/>
                <a:gd name="T14" fmla="*/ 1151 w 2167"/>
                <a:gd name="T15" fmla="*/ 1340 h 1418"/>
                <a:gd name="T16" fmla="*/ 1040 w 2167"/>
                <a:gd name="T17" fmla="*/ 1333 h 1418"/>
                <a:gd name="T18" fmla="*/ 943 w 2167"/>
                <a:gd name="T19" fmla="*/ 1261 h 1418"/>
                <a:gd name="T20" fmla="*/ 814 w 2167"/>
                <a:gd name="T21" fmla="*/ 1188 h 1418"/>
                <a:gd name="T22" fmla="*/ 689 w 2167"/>
                <a:gd name="T23" fmla="*/ 1284 h 1418"/>
                <a:gd name="T24" fmla="*/ 589 w 2167"/>
                <a:gd name="T25" fmla="*/ 1294 h 1418"/>
                <a:gd name="T26" fmla="*/ 451 w 2167"/>
                <a:gd name="T27" fmla="*/ 1319 h 1418"/>
                <a:gd name="T28" fmla="*/ 340 w 2167"/>
                <a:gd name="T29" fmla="*/ 1410 h 1418"/>
                <a:gd name="T30" fmla="*/ 216 w 2167"/>
                <a:gd name="T31" fmla="*/ 1362 h 1418"/>
                <a:gd name="T32" fmla="*/ 127 w 2167"/>
                <a:gd name="T33" fmla="*/ 1236 h 1418"/>
                <a:gd name="T34" fmla="*/ 197 w 2167"/>
                <a:gd name="T35" fmla="*/ 1157 h 1418"/>
                <a:gd name="T36" fmla="*/ 244 w 2167"/>
                <a:gd name="T37" fmla="*/ 1053 h 1418"/>
                <a:gd name="T38" fmla="*/ 280 w 2167"/>
                <a:gd name="T39" fmla="*/ 925 h 1418"/>
                <a:gd name="T40" fmla="*/ 358 w 2167"/>
                <a:gd name="T41" fmla="*/ 840 h 1418"/>
                <a:gd name="T42" fmla="*/ 400 w 2167"/>
                <a:gd name="T43" fmla="*/ 754 h 1418"/>
                <a:gd name="T44" fmla="*/ 290 w 2167"/>
                <a:gd name="T45" fmla="*/ 785 h 1418"/>
                <a:gd name="T46" fmla="*/ 120 w 2167"/>
                <a:gd name="T47" fmla="*/ 746 h 1418"/>
                <a:gd name="T48" fmla="*/ 51 w 2167"/>
                <a:gd name="T49" fmla="*/ 649 h 1418"/>
                <a:gd name="T50" fmla="*/ 116 w 2167"/>
                <a:gd name="T51" fmla="*/ 610 h 1418"/>
                <a:gd name="T52" fmla="*/ 217 w 2167"/>
                <a:gd name="T53" fmla="*/ 640 h 1418"/>
                <a:gd name="T54" fmla="*/ 203 w 2167"/>
                <a:gd name="T55" fmla="*/ 525 h 1418"/>
                <a:gd name="T56" fmla="*/ 127 w 2167"/>
                <a:gd name="T57" fmla="*/ 404 h 1418"/>
                <a:gd name="T58" fmla="*/ 1 w 2167"/>
                <a:gd name="T59" fmla="*/ 287 h 1418"/>
                <a:gd name="T60" fmla="*/ 113 w 2167"/>
                <a:gd name="T61" fmla="*/ 233 h 1418"/>
                <a:gd name="T62" fmla="*/ 236 w 2167"/>
                <a:gd name="T63" fmla="*/ 142 h 1418"/>
                <a:gd name="T64" fmla="*/ 387 w 2167"/>
                <a:gd name="T65" fmla="*/ 97 h 1418"/>
                <a:gd name="T66" fmla="*/ 466 w 2167"/>
                <a:gd name="T67" fmla="*/ 12 h 1418"/>
                <a:gd name="T68" fmla="*/ 582 w 2167"/>
                <a:gd name="T69" fmla="*/ 17 h 1418"/>
                <a:gd name="T70" fmla="*/ 671 w 2167"/>
                <a:gd name="T71" fmla="*/ 5 h 1418"/>
                <a:gd name="T72" fmla="*/ 722 w 2167"/>
                <a:gd name="T73" fmla="*/ 50 h 1418"/>
                <a:gd name="T74" fmla="*/ 690 w 2167"/>
                <a:gd name="T75" fmla="*/ 116 h 1418"/>
                <a:gd name="T76" fmla="*/ 730 w 2167"/>
                <a:gd name="T77" fmla="*/ 196 h 1418"/>
                <a:gd name="T78" fmla="*/ 747 w 2167"/>
                <a:gd name="T79" fmla="*/ 276 h 1418"/>
                <a:gd name="T80" fmla="*/ 811 w 2167"/>
                <a:gd name="T81" fmla="*/ 299 h 1418"/>
                <a:gd name="T82" fmla="*/ 941 w 2167"/>
                <a:gd name="T83" fmla="*/ 308 h 1418"/>
                <a:gd name="T84" fmla="*/ 968 w 2167"/>
                <a:gd name="T85" fmla="*/ 380 h 1418"/>
                <a:gd name="T86" fmla="*/ 938 w 2167"/>
                <a:gd name="T87" fmla="*/ 438 h 1418"/>
                <a:gd name="T88" fmla="*/ 1089 w 2167"/>
                <a:gd name="T89" fmla="*/ 421 h 1418"/>
                <a:gd name="T90" fmla="*/ 1178 w 2167"/>
                <a:gd name="T91" fmla="*/ 269 h 1418"/>
                <a:gd name="T92" fmla="*/ 1246 w 2167"/>
                <a:gd name="T93" fmla="*/ 63 h 1418"/>
                <a:gd name="T94" fmla="*/ 1362 w 2167"/>
                <a:gd name="T95" fmla="*/ 37 h 1418"/>
                <a:gd name="T96" fmla="*/ 1485 w 2167"/>
                <a:gd name="T97" fmla="*/ 47 h 1418"/>
                <a:gd name="T98" fmla="*/ 1602 w 2167"/>
                <a:gd name="T99" fmla="*/ 157 h 1418"/>
                <a:gd name="T100" fmla="*/ 1597 w 2167"/>
                <a:gd name="T101" fmla="*/ 281 h 1418"/>
                <a:gd name="T102" fmla="*/ 1693 w 2167"/>
                <a:gd name="T103" fmla="*/ 357 h 1418"/>
                <a:gd name="T104" fmla="*/ 1651 w 2167"/>
                <a:gd name="T105" fmla="*/ 466 h 1418"/>
                <a:gd name="T106" fmla="*/ 1744 w 2167"/>
                <a:gd name="T107" fmla="*/ 578 h 1418"/>
                <a:gd name="T108" fmla="*/ 1869 w 2167"/>
                <a:gd name="T109" fmla="*/ 676 h 1418"/>
                <a:gd name="T110" fmla="*/ 1814 w 2167"/>
                <a:gd name="T111" fmla="*/ 801 h 1418"/>
                <a:gd name="T112" fmla="*/ 1800 w 2167"/>
                <a:gd name="T113" fmla="*/ 878 h 1418"/>
                <a:gd name="T114" fmla="*/ 1927 w 2167"/>
                <a:gd name="T115" fmla="*/ 842 h 1418"/>
                <a:gd name="T116" fmla="*/ 1969 w 2167"/>
                <a:gd name="T117" fmla="*/ 743 h 1418"/>
                <a:gd name="T118" fmla="*/ 2025 w 2167"/>
                <a:gd name="T119" fmla="*/ 828 h 1418"/>
                <a:gd name="T120" fmla="*/ 2029 w 2167"/>
                <a:gd name="T121" fmla="*/ 1050 h 1418"/>
                <a:gd name="T122" fmla="*/ 2081 w 2167"/>
                <a:gd name="T123" fmla="*/ 1180 h 1418"/>
                <a:gd name="T124" fmla="*/ 2167 w 2167"/>
                <a:gd name="T125" fmla="*/ 1320 h 1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67" h="1418">
                  <a:moveTo>
                    <a:pt x="2167" y="1320"/>
                  </a:moveTo>
                  <a:lnTo>
                    <a:pt x="2167" y="1331"/>
                  </a:lnTo>
                  <a:lnTo>
                    <a:pt x="2166" y="1344"/>
                  </a:lnTo>
                  <a:lnTo>
                    <a:pt x="2164" y="1359"/>
                  </a:lnTo>
                  <a:lnTo>
                    <a:pt x="2162" y="1371"/>
                  </a:lnTo>
                  <a:lnTo>
                    <a:pt x="2157" y="1382"/>
                  </a:lnTo>
                  <a:lnTo>
                    <a:pt x="2148" y="1389"/>
                  </a:lnTo>
                  <a:lnTo>
                    <a:pt x="2136" y="1395"/>
                  </a:lnTo>
                  <a:lnTo>
                    <a:pt x="2122" y="1399"/>
                  </a:lnTo>
                  <a:lnTo>
                    <a:pt x="2112" y="1402"/>
                  </a:lnTo>
                  <a:lnTo>
                    <a:pt x="2102" y="1402"/>
                  </a:lnTo>
                  <a:lnTo>
                    <a:pt x="2091" y="1399"/>
                  </a:lnTo>
                  <a:lnTo>
                    <a:pt x="2082" y="1395"/>
                  </a:lnTo>
                  <a:lnTo>
                    <a:pt x="2074" y="1394"/>
                  </a:lnTo>
                  <a:lnTo>
                    <a:pt x="2062" y="1390"/>
                  </a:lnTo>
                  <a:lnTo>
                    <a:pt x="2047" y="1386"/>
                  </a:lnTo>
                  <a:lnTo>
                    <a:pt x="2036" y="1381"/>
                  </a:lnTo>
                  <a:lnTo>
                    <a:pt x="2024" y="1372"/>
                  </a:lnTo>
                  <a:lnTo>
                    <a:pt x="2009" y="1363"/>
                  </a:lnTo>
                  <a:lnTo>
                    <a:pt x="1994" y="1351"/>
                  </a:lnTo>
                  <a:lnTo>
                    <a:pt x="1984" y="1343"/>
                  </a:lnTo>
                  <a:lnTo>
                    <a:pt x="1974" y="1333"/>
                  </a:lnTo>
                  <a:lnTo>
                    <a:pt x="1965" y="1323"/>
                  </a:lnTo>
                  <a:lnTo>
                    <a:pt x="1954" y="1312"/>
                  </a:lnTo>
                  <a:lnTo>
                    <a:pt x="1945" y="1304"/>
                  </a:lnTo>
                  <a:lnTo>
                    <a:pt x="1928" y="1294"/>
                  </a:lnTo>
                  <a:lnTo>
                    <a:pt x="1910" y="1285"/>
                  </a:lnTo>
                  <a:lnTo>
                    <a:pt x="1889" y="1275"/>
                  </a:lnTo>
                  <a:lnTo>
                    <a:pt x="1872" y="1270"/>
                  </a:lnTo>
                  <a:lnTo>
                    <a:pt x="1856" y="1265"/>
                  </a:lnTo>
                  <a:lnTo>
                    <a:pt x="1834" y="1259"/>
                  </a:lnTo>
                  <a:lnTo>
                    <a:pt x="1814" y="1254"/>
                  </a:lnTo>
                  <a:lnTo>
                    <a:pt x="1796" y="1251"/>
                  </a:lnTo>
                  <a:lnTo>
                    <a:pt x="1781" y="1248"/>
                  </a:lnTo>
                  <a:lnTo>
                    <a:pt x="1764" y="1246"/>
                  </a:lnTo>
                  <a:lnTo>
                    <a:pt x="1746" y="1244"/>
                  </a:lnTo>
                  <a:lnTo>
                    <a:pt x="1733" y="1246"/>
                  </a:lnTo>
                  <a:lnTo>
                    <a:pt x="1722" y="1251"/>
                  </a:lnTo>
                  <a:lnTo>
                    <a:pt x="1711" y="1259"/>
                  </a:lnTo>
                  <a:lnTo>
                    <a:pt x="1701" y="1269"/>
                  </a:lnTo>
                  <a:lnTo>
                    <a:pt x="1691" y="1275"/>
                  </a:lnTo>
                  <a:lnTo>
                    <a:pt x="1680" y="1282"/>
                  </a:lnTo>
                  <a:lnTo>
                    <a:pt x="1668" y="1290"/>
                  </a:lnTo>
                  <a:lnTo>
                    <a:pt x="1656" y="1298"/>
                  </a:lnTo>
                  <a:lnTo>
                    <a:pt x="1645" y="1304"/>
                  </a:lnTo>
                  <a:lnTo>
                    <a:pt x="1635" y="1306"/>
                  </a:lnTo>
                  <a:lnTo>
                    <a:pt x="1624" y="1309"/>
                  </a:lnTo>
                  <a:lnTo>
                    <a:pt x="1612" y="1312"/>
                  </a:lnTo>
                  <a:lnTo>
                    <a:pt x="1602" y="1313"/>
                  </a:lnTo>
                  <a:lnTo>
                    <a:pt x="1591" y="1309"/>
                  </a:lnTo>
                  <a:lnTo>
                    <a:pt x="1579" y="1304"/>
                  </a:lnTo>
                  <a:lnTo>
                    <a:pt x="1567" y="1297"/>
                  </a:lnTo>
                  <a:lnTo>
                    <a:pt x="1558" y="1293"/>
                  </a:lnTo>
                  <a:lnTo>
                    <a:pt x="1544" y="1290"/>
                  </a:lnTo>
                  <a:lnTo>
                    <a:pt x="1528" y="1290"/>
                  </a:lnTo>
                  <a:lnTo>
                    <a:pt x="1515" y="1290"/>
                  </a:lnTo>
                  <a:lnTo>
                    <a:pt x="1503" y="1292"/>
                  </a:lnTo>
                  <a:lnTo>
                    <a:pt x="1489" y="1296"/>
                  </a:lnTo>
                  <a:lnTo>
                    <a:pt x="1474" y="1300"/>
                  </a:lnTo>
                  <a:lnTo>
                    <a:pt x="1463" y="1305"/>
                  </a:lnTo>
                  <a:lnTo>
                    <a:pt x="1454" y="1313"/>
                  </a:lnTo>
                  <a:lnTo>
                    <a:pt x="1445" y="1324"/>
                  </a:lnTo>
                  <a:lnTo>
                    <a:pt x="1434" y="1336"/>
                  </a:lnTo>
                  <a:lnTo>
                    <a:pt x="1426" y="1344"/>
                  </a:lnTo>
                  <a:lnTo>
                    <a:pt x="1411" y="1350"/>
                  </a:lnTo>
                  <a:lnTo>
                    <a:pt x="1393" y="1355"/>
                  </a:lnTo>
                  <a:lnTo>
                    <a:pt x="1376" y="1358"/>
                  </a:lnTo>
                  <a:lnTo>
                    <a:pt x="1361" y="1359"/>
                  </a:lnTo>
                  <a:lnTo>
                    <a:pt x="1350" y="1356"/>
                  </a:lnTo>
                  <a:lnTo>
                    <a:pt x="1337" y="1351"/>
                  </a:lnTo>
                  <a:lnTo>
                    <a:pt x="1323" y="1345"/>
                  </a:lnTo>
                  <a:lnTo>
                    <a:pt x="1314" y="1341"/>
                  </a:lnTo>
                  <a:lnTo>
                    <a:pt x="1302" y="1335"/>
                  </a:lnTo>
                  <a:lnTo>
                    <a:pt x="1287" y="1328"/>
                  </a:lnTo>
                  <a:lnTo>
                    <a:pt x="1273" y="1320"/>
                  </a:lnTo>
                  <a:lnTo>
                    <a:pt x="1263" y="1313"/>
                  </a:lnTo>
                  <a:lnTo>
                    <a:pt x="1253" y="1305"/>
                  </a:lnTo>
                  <a:lnTo>
                    <a:pt x="1244" y="1296"/>
                  </a:lnTo>
                  <a:lnTo>
                    <a:pt x="1233" y="1286"/>
                  </a:lnTo>
                  <a:lnTo>
                    <a:pt x="1224" y="1282"/>
                  </a:lnTo>
                  <a:lnTo>
                    <a:pt x="1214" y="1284"/>
                  </a:lnTo>
                  <a:lnTo>
                    <a:pt x="1203" y="1289"/>
                  </a:lnTo>
                  <a:lnTo>
                    <a:pt x="1193" y="1294"/>
                  </a:lnTo>
                  <a:lnTo>
                    <a:pt x="1185" y="1300"/>
                  </a:lnTo>
                  <a:lnTo>
                    <a:pt x="1176" y="1309"/>
                  </a:lnTo>
                  <a:lnTo>
                    <a:pt x="1168" y="1321"/>
                  </a:lnTo>
                  <a:lnTo>
                    <a:pt x="1159" y="1332"/>
                  </a:lnTo>
                  <a:lnTo>
                    <a:pt x="1151" y="1340"/>
                  </a:lnTo>
                  <a:lnTo>
                    <a:pt x="1141" y="1341"/>
                  </a:lnTo>
                  <a:lnTo>
                    <a:pt x="1129" y="1341"/>
                  </a:lnTo>
                  <a:lnTo>
                    <a:pt x="1116" y="1339"/>
                  </a:lnTo>
                  <a:lnTo>
                    <a:pt x="1104" y="1337"/>
                  </a:lnTo>
                  <a:lnTo>
                    <a:pt x="1094" y="1336"/>
                  </a:lnTo>
                  <a:lnTo>
                    <a:pt x="1083" y="1335"/>
                  </a:lnTo>
                  <a:lnTo>
                    <a:pt x="1071" y="1333"/>
                  </a:lnTo>
                  <a:lnTo>
                    <a:pt x="1058" y="1332"/>
                  </a:lnTo>
                  <a:lnTo>
                    <a:pt x="1048" y="1335"/>
                  </a:lnTo>
                  <a:lnTo>
                    <a:pt x="1046" y="1335"/>
                  </a:lnTo>
                  <a:lnTo>
                    <a:pt x="1040" y="1333"/>
                  </a:lnTo>
                  <a:lnTo>
                    <a:pt x="1035" y="1332"/>
                  </a:lnTo>
                  <a:lnTo>
                    <a:pt x="1031" y="1331"/>
                  </a:lnTo>
                  <a:lnTo>
                    <a:pt x="1020" y="1325"/>
                  </a:lnTo>
                  <a:lnTo>
                    <a:pt x="1007" y="1320"/>
                  </a:lnTo>
                  <a:lnTo>
                    <a:pt x="992" y="1314"/>
                  </a:lnTo>
                  <a:lnTo>
                    <a:pt x="981" y="1308"/>
                  </a:lnTo>
                  <a:lnTo>
                    <a:pt x="973" y="1301"/>
                  </a:lnTo>
                  <a:lnTo>
                    <a:pt x="962" y="1292"/>
                  </a:lnTo>
                  <a:lnTo>
                    <a:pt x="953" y="1281"/>
                  </a:lnTo>
                  <a:lnTo>
                    <a:pt x="946" y="1271"/>
                  </a:lnTo>
                  <a:lnTo>
                    <a:pt x="943" y="1261"/>
                  </a:lnTo>
                  <a:lnTo>
                    <a:pt x="942" y="1246"/>
                  </a:lnTo>
                  <a:lnTo>
                    <a:pt x="941" y="1232"/>
                  </a:lnTo>
                  <a:lnTo>
                    <a:pt x="937" y="1222"/>
                  </a:lnTo>
                  <a:lnTo>
                    <a:pt x="927" y="1211"/>
                  </a:lnTo>
                  <a:lnTo>
                    <a:pt x="912" y="1201"/>
                  </a:lnTo>
                  <a:lnTo>
                    <a:pt x="896" y="1193"/>
                  </a:lnTo>
                  <a:lnTo>
                    <a:pt x="881" y="1188"/>
                  </a:lnTo>
                  <a:lnTo>
                    <a:pt x="866" y="1185"/>
                  </a:lnTo>
                  <a:lnTo>
                    <a:pt x="848" y="1185"/>
                  </a:lnTo>
                  <a:lnTo>
                    <a:pt x="829" y="1187"/>
                  </a:lnTo>
                  <a:lnTo>
                    <a:pt x="814" y="1188"/>
                  </a:lnTo>
                  <a:lnTo>
                    <a:pt x="799" y="1189"/>
                  </a:lnTo>
                  <a:lnTo>
                    <a:pt x="780" y="1191"/>
                  </a:lnTo>
                  <a:lnTo>
                    <a:pt x="763" y="1195"/>
                  </a:lnTo>
                  <a:lnTo>
                    <a:pt x="749" y="1200"/>
                  </a:lnTo>
                  <a:lnTo>
                    <a:pt x="738" y="1209"/>
                  </a:lnTo>
                  <a:lnTo>
                    <a:pt x="729" y="1226"/>
                  </a:lnTo>
                  <a:lnTo>
                    <a:pt x="721" y="1240"/>
                  </a:lnTo>
                  <a:lnTo>
                    <a:pt x="713" y="1254"/>
                  </a:lnTo>
                  <a:lnTo>
                    <a:pt x="706" y="1262"/>
                  </a:lnTo>
                  <a:lnTo>
                    <a:pt x="698" y="1274"/>
                  </a:lnTo>
                  <a:lnTo>
                    <a:pt x="689" y="1284"/>
                  </a:lnTo>
                  <a:lnTo>
                    <a:pt x="680" y="1292"/>
                  </a:lnTo>
                  <a:lnTo>
                    <a:pt x="672" y="1294"/>
                  </a:lnTo>
                  <a:lnTo>
                    <a:pt x="663" y="1296"/>
                  </a:lnTo>
                  <a:lnTo>
                    <a:pt x="655" y="1297"/>
                  </a:lnTo>
                  <a:lnTo>
                    <a:pt x="647" y="1294"/>
                  </a:lnTo>
                  <a:lnTo>
                    <a:pt x="636" y="1292"/>
                  </a:lnTo>
                  <a:lnTo>
                    <a:pt x="627" y="1288"/>
                  </a:lnTo>
                  <a:lnTo>
                    <a:pt x="619" y="1286"/>
                  </a:lnTo>
                  <a:lnTo>
                    <a:pt x="609" y="1288"/>
                  </a:lnTo>
                  <a:lnTo>
                    <a:pt x="598" y="1292"/>
                  </a:lnTo>
                  <a:lnTo>
                    <a:pt x="589" y="1294"/>
                  </a:lnTo>
                  <a:lnTo>
                    <a:pt x="579" y="1297"/>
                  </a:lnTo>
                  <a:lnTo>
                    <a:pt x="567" y="1297"/>
                  </a:lnTo>
                  <a:lnTo>
                    <a:pt x="554" y="1297"/>
                  </a:lnTo>
                  <a:lnTo>
                    <a:pt x="539" y="1297"/>
                  </a:lnTo>
                  <a:lnTo>
                    <a:pt x="527" y="1297"/>
                  </a:lnTo>
                  <a:lnTo>
                    <a:pt x="516" y="1297"/>
                  </a:lnTo>
                  <a:lnTo>
                    <a:pt x="504" y="1298"/>
                  </a:lnTo>
                  <a:lnTo>
                    <a:pt x="493" y="1301"/>
                  </a:lnTo>
                  <a:lnTo>
                    <a:pt x="480" y="1305"/>
                  </a:lnTo>
                  <a:lnTo>
                    <a:pt x="464" y="1312"/>
                  </a:lnTo>
                  <a:lnTo>
                    <a:pt x="451" y="1319"/>
                  </a:lnTo>
                  <a:lnTo>
                    <a:pt x="443" y="1325"/>
                  </a:lnTo>
                  <a:lnTo>
                    <a:pt x="435" y="1336"/>
                  </a:lnTo>
                  <a:lnTo>
                    <a:pt x="427" y="1348"/>
                  </a:lnTo>
                  <a:lnTo>
                    <a:pt x="420" y="1356"/>
                  </a:lnTo>
                  <a:lnTo>
                    <a:pt x="411" y="1367"/>
                  </a:lnTo>
                  <a:lnTo>
                    <a:pt x="402" y="1379"/>
                  </a:lnTo>
                  <a:lnTo>
                    <a:pt x="391" y="1389"/>
                  </a:lnTo>
                  <a:lnTo>
                    <a:pt x="380" y="1395"/>
                  </a:lnTo>
                  <a:lnTo>
                    <a:pt x="366" y="1402"/>
                  </a:lnTo>
                  <a:lnTo>
                    <a:pt x="352" y="1407"/>
                  </a:lnTo>
                  <a:lnTo>
                    <a:pt x="340" y="1410"/>
                  </a:lnTo>
                  <a:lnTo>
                    <a:pt x="329" y="1413"/>
                  </a:lnTo>
                  <a:lnTo>
                    <a:pt x="315" y="1416"/>
                  </a:lnTo>
                  <a:lnTo>
                    <a:pt x="300" y="1418"/>
                  </a:lnTo>
                  <a:lnTo>
                    <a:pt x="287" y="1418"/>
                  </a:lnTo>
                  <a:lnTo>
                    <a:pt x="276" y="1417"/>
                  </a:lnTo>
                  <a:lnTo>
                    <a:pt x="267" y="1411"/>
                  </a:lnTo>
                  <a:lnTo>
                    <a:pt x="255" y="1402"/>
                  </a:lnTo>
                  <a:lnTo>
                    <a:pt x="244" y="1391"/>
                  </a:lnTo>
                  <a:lnTo>
                    <a:pt x="234" y="1381"/>
                  </a:lnTo>
                  <a:lnTo>
                    <a:pt x="226" y="1372"/>
                  </a:lnTo>
                  <a:lnTo>
                    <a:pt x="216" y="1362"/>
                  </a:lnTo>
                  <a:lnTo>
                    <a:pt x="202" y="1350"/>
                  </a:lnTo>
                  <a:lnTo>
                    <a:pt x="190" y="1336"/>
                  </a:lnTo>
                  <a:lnTo>
                    <a:pt x="181" y="1324"/>
                  </a:lnTo>
                  <a:lnTo>
                    <a:pt x="176" y="1313"/>
                  </a:lnTo>
                  <a:lnTo>
                    <a:pt x="172" y="1298"/>
                  </a:lnTo>
                  <a:lnTo>
                    <a:pt x="168" y="1288"/>
                  </a:lnTo>
                  <a:lnTo>
                    <a:pt x="159" y="1278"/>
                  </a:lnTo>
                  <a:lnTo>
                    <a:pt x="147" y="1267"/>
                  </a:lnTo>
                  <a:lnTo>
                    <a:pt x="135" y="1258"/>
                  </a:lnTo>
                  <a:lnTo>
                    <a:pt x="127" y="1247"/>
                  </a:lnTo>
                  <a:lnTo>
                    <a:pt x="127" y="1236"/>
                  </a:lnTo>
                  <a:lnTo>
                    <a:pt x="127" y="1223"/>
                  </a:lnTo>
                  <a:lnTo>
                    <a:pt x="131" y="1209"/>
                  </a:lnTo>
                  <a:lnTo>
                    <a:pt x="135" y="1200"/>
                  </a:lnTo>
                  <a:lnTo>
                    <a:pt x="141" y="1195"/>
                  </a:lnTo>
                  <a:lnTo>
                    <a:pt x="151" y="1191"/>
                  </a:lnTo>
                  <a:lnTo>
                    <a:pt x="162" y="1188"/>
                  </a:lnTo>
                  <a:lnTo>
                    <a:pt x="168" y="1184"/>
                  </a:lnTo>
                  <a:lnTo>
                    <a:pt x="176" y="1178"/>
                  </a:lnTo>
                  <a:lnTo>
                    <a:pt x="185" y="1172"/>
                  </a:lnTo>
                  <a:lnTo>
                    <a:pt x="191" y="1164"/>
                  </a:lnTo>
                  <a:lnTo>
                    <a:pt x="197" y="1157"/>
                  </a:lnTo>
                  <a:lnTo>
                    <a:pt x="197" y="1146"/>
                  </a:lnTo>
                  <a:lnTo>
                    <a:pt x="195" y="1134"/>
                  </a:lnTo>
                  <a:lnTo>
                    <a:pt x="193" y="1121"/>
                  </a:lnTo>
                  <a:lnTo>
                    <a:pt x="191" y="1111"/>
                  </a:lnTo>
                  <a:lnTo>
                    <a:pt x="195" y="1102"/>
                  </a:lnTo>
                  <a:lnTo>
                    <a:pt x="202" y="1092"/>
                  </a:lnTo>
                  <a:lnTo>
                    <a:pt x="207" y="1084"/>
                  </a:lnTo>
                  <a:lnTo>
                    <a:pt x="217" y="1077"/>
                  </a:lnTo>
                  <a:lnTo>
                    <a:pt x="228" y="1071"/>
                  </a:lnTo>
                  <a:lnTo>
                    <a:pt x="237" y="1064"/>
                  </a:lnTo>
                  <a:lnTo>
                    <a:pt x="244" y="1053"/>
                  </a:lnTo>
                  <a:lnTo>
                    <a:pt x="249" y="1040"/>
                  </a:lnTo>
                  <a:lnTo>
                    <a:pt x="255" y="1028"/>
                  </a:lnTo>
                  <a:lnTo>
                    <a:pt x="261" y="1018"/>
                  </a:lnTo>
                  <a:lnTo>
                    <a:pt x="271" y="1007"/>
                  </a:lnTo>
                  <a:lnTo>
                    <a:pt x="276" y="998"/>
                  </a:lnTo>
                  <a:lnTo>
                    <a:pt x="279" y="986"/>
                  </a:lnTo>
                  <a:lnTo>
                    <a:pt x="280" y="972"/>
                  </a:lnTo>
                  <a:lnTo>
                    <a:pt x="282" y="959"/>
                  </a:lnTo>
                  <a:lnTo>
                    <a:pt x="282" y="947"/>
                  </a:lnTo>
                  <a:lnTo>
                    <a:pt x="282" y="937"/>
                  </a:lnTo>
                  <a:lnTo>
                    <a:pt x="280" y="925"/>
                  </a:lnTo>
                  <a:lnTo>
                    <a:pt x="279" y="914"/>
                  </a:lnTo>
                  <a:lnTo>
                    <a:pt x="280" y="905"/>
                  </a:lnTo>
                  <a:lnTo>
                    <a:pt x="287" y="897"/>
                  </a:lnTo>
                  <a:lnTo>
                    <a:pt x="298" y="889"/>
                  </a:lnTo>
                  <a:lnTo>
                    <a:pt x="309" y="882"/>
                  </a:lnTo>
                  <a:lnTo>
                    <a:pt x="317" y="875"/>
                  </a:lnTo>
                  <a:lnTo>
                    <a:pt x="325" y="867"/>
                  </a:lnTo>
                  <a:lnTo>
                    <a:pt x="333" y="858"/>
                  </a:lnTo>
                  <a:lnTo>
                    <a:pt x="342" y="850"/>
                  </a:lnTo>
                  <a:lnTo>
                    <a:pt x="350" y="843"/>
                  </a:lnTo>
                  <a:lnTo>
                    <a:pt x="358" y="840"/>
                  </a:lnTo>
                  <a:lnTo>
                    <a:pt x="368" y="839"/>
                  </a:lnTo>
                  <a:lnTo>
                    <a:pt x="376" y="836"/>
                  </a:lnTo>
                  <a:lnTo>
                    <a:pt x="384" y="831"/>
                  </a:lnTo>
                  <a:lnTo>
                    <a:pt x="392" y="821"/>
                  </a:lnTo>
                  <a:lnTo>
                    <a:pt x="399" y="813"/>
                  </a:lnTo>
                  <a:lnTo>
                    <a:pt x="403" y="804"/>
                  </a:lnTo>
                  <a:lnTo>
                    <a:pt x="406" y="792"/>
                  </a:lnTo>
                  <a:lnTo>
                    <a:pt x="407" y="782"/>
                  </a:lnTo>
                  <a:lnTo>
                    <a:pt x="406" y="773"/>
                  </a:lnTo>
                  <a:lnTo>
                    <a:pt x="404" y="764"/>
                  </a:lnTo>
                  <a:lnTo>
                    <a:pt x="400" y="754"/>
                  </a:lnTo>
                  <a:lnTo>
                    <a:pt x="396" y="747"/>
                  </a:lnTo>
                  <a:lnTo>
                    <a:pt x="388" y="746"/>
                  </a:lnTo>
                  <a:lnTo>
                    <a:pt x="379" y="746"/>
                  </a:lnTo>
                  <a:lnTo>
                    <a:pt x="369" y="747"/>
                  </a:lnTo>
                  <a:lnTo>
                    <a:pt x="358" y="750"/>
                  </a:lnTo>
                  <a:lnTo>
                    <a:pt x="350" y="753"/>
                  </a:lnTo>
                  <a:lnTo>
                    <a:pt x="341" y="759"/>
                  </a:lnTo>
                  <a:lnTo>
                    <a:pt x="330" y="769"/>
                  </a:lnTo>
                  <a:lnTo>
                    <a:pt x="319" y="776"/>
                  </a:lnTo>
                  <a:lnTo>
                    <a:pt x="306" y="781"/>
                  </a:lnTo>
                  <a:lnTo>
                    <a:pt x="290" y="785"/>
                  </a:lnTo>
                  <a:lnTo>
                    <a:pt x="275" y="788"/>
                  </a:lnTo>
                  <a:lnTo>
                    <a:pt x="259" y="789"/>
                  </a:lnTo>
                  <a:lnTo>
                    <a:pt x="238" y="789"/>
                  </a:lnTo>
                  <a:lnTo>
                    <a:pt x="218" y="788"/>
                  </a:lnTo>
                  <a:lnTo>
                    <a:pt x="201" y="785"/>
                  </a:lnTo>
                  <a:lnTo>
                    <a:pt x="189" y="780"/>
                  </a:lnTo>
                  <a:lnTo>
                    <a:pt x="174" y="774"/>
                  </a:lnTo>
                  <a:lnTo>
                    <a:pt x="159" y="766"/>
                  </a:lnTo>
                  <a:lnTo>
                    <a:pt x="145" y="758"/>
                  </a:lnTo>
                  <a:lnTo>
                    <a:pt x="133" y="753"/>
                  </a:lnTo>
                  <a:lnTo>
                    <a:pt x="120" y="746"/>
                  </a:lnTo>
                  <a:lnTo>
                    <a:pt x="102" y="738"/>
                  </a:lnTo>
                  <a:lnTo>
                    <a:pt x="85" y="730"/>
                  </a:lnTo>
                  <a:lnTo>
                    <a:pt x="73" y="722"/>
                  </a:lnTo>
                  <a:lnTo>
                    <a:pt x="65" y="714"/>
                  </a:lnTo>
                  <a:lnTo>
                    <a:pt x="55" y="703"/>
                  </a:lnTo>
                  <a:lnTo>
                    <a:pt x="47" y="691"/>
                  </a:lnTo>
                  <a:lnTo>
                    <a:pt x="42" y="680"/>
                  </a:lnTo>
                  <a:lnTo>
                    <a:pt x="42" y="672"/>
                  </a:lnTo>
                  <a:lnTo>
                    <a:pt x="42" y="662"/>
                  </a:lnTo>
                  <a:lnTo>
                    <a:pt x="44" y="654"/>
                  </a:lnTo>
                  <a:lnTo>
                    <a:pt x="51" y="649"/>
                  </a:lnTo>
                  <a:lnTo>
                    <a:pt x="59" y="644"/>
                  </a:lnTo>
                  <a:lnTo>
                    <a:pt x="69" y="640"/>
                  </a:lnTo>
                  <a:lnTo>
                    <a:pt x="75" y="634"/>
                  </a:lnTo>
                  <a:lnTo>
                    <a:pt x="82" y="627"/>
                  </a:lnTo>
                  <a:lnTo>
                    <a:pt x="89" y="619"/>
                  </a:lnTo>
                  <a:lnTo>
                    <a:pt x="94" y="613"/>
                  </a:lnTo>
                  <a:lnTo>
                    <a:pt x="98" y="611"/>
                  </a:lnTo>
                  <a:lnTo>
                    <a:pt x="102" y="611"/>
                  </a:lnTo>
                  <a:lnTo>
                    <a:pt x="108" y="610"/>
                  </a:lnTo>
                  <a:lnTo>
                    <a:pt x="112" y="610"/>
                  </a:lnTo>
                  <a:lnTo>
                    <a:pt x="116" y="610"/>
                  </a:lnTo>
                  <a:lnTo>
                    <a:pt x="128" y="610"/>
                  </a:lnTo>
                  <a:lnTo>
                    <a:pt x="143" y="611"/>
                  </a:lnTo>
                  <a:lnTo>
                    <a:pt x="154" y="614"/>
                  </a:lnTo>
                  <a:lnTo>
                    <a:pt x="162" y="619"/>
                  </a:lnTo>
                  <a:lnTo>
                    <a:pt x="168" y="629"/>
                  </a:lnTo>
                  <a:lnTo>
                    <a:pt x="176" y="637"/>
                  </a:lnTo>
                  <a:lnTo>
                    <a:pt x="183" y="642"/>
                  </a:lnTo>
                  <a:lnTo>
                    <a:pt x="193" y="644"/>
                  </a:lnTo>
                  <a:lnTo>
                    <a:pt x="205" y="644"/>
                  </a:lnTo>
                  <a:lnTo>
                    <a:pt x="213" y="641"/>
                  </a:lnTo>
                  <a:lnTo>
                    <a:pt x="217" y="640"/>
                  </a:lnTo>
                  <a:lnTo>
                    <a:pt x="220" y="636"/>
                  </a:lnTo>
                  <a:lnTo>
                    <a:pt x="224" y="633"/>
                  </a:lnTo>
                  <a:lnTo>
                    <a:pt x="226" y="629"/>
                  </a:lnTo>
                  <a:lnTo>
                    <a:pt x="228" y="626"/>
                  </a:lnTo>
                  <a:lnTo>
                    <a:pt x="230" y="613"/>
                  </a:lnTo>
                  <a:lnTo>
                    <a:pt x="230" y="596"/>
                  </a:lnTo>
                  <a:lnTo>
                    <a:pt x="229" y="579"/>
                  </a:lnTo>
                  <a:lnTo>
                    <a:pt x="226" y="563"/>
                  </a:lnTo>
                  <a:lnTo>
                    <a:pt x="222" y="549"/>
                  </a:lnTo>
                  <a:lnTo>
                    <a:pt x="216" y="537"/>
                  </a:lnTo>
                  <a:lnTo>
                    <a:pt x="203" y="525"/>
                  </a:lnTo>
                  <a:lnTo>
                    <a:pt x="191" y="512"/>
                  </a:lnTo>
                  <a:lnTo>
                    <a:pt x="179" y="498"/>
                  </a:lnTo>
                  <a:lnTo>
                    <a:pt x="172" y="486"/>
                  </a:lnTo>
                  <a:lnTo>
                    <a:pt x="170" y="475"/>
                  </a:lnTo>
                  <a:lnTo>
                    <a:pt x="170" y="462"/>
                  </a:lnTo>
                  <a:lnTo>
                    <a:pt x="170" y="448"/>
                  </a:lnTo>
                  <a:lnTo>
                    <a:pt x="170" y="435"/>
                  </a:lnTo>
                  <a:lnTo>
                    <a:pt x="166" y="424"/>
                  </a:lnTo>
                  <a:lnTo>
                    <a:pt x="156" y="416"/>
                  </a:lnTo>
                  <a:lnTo>
                    <a:pt x="141" y="409"/>
                  </a:lnTo>
                  <a:lnTo>
                    <a:pt x="127" y="404"/>
                  </a:lnTo>
                  <a:lnTo>
                    <a:pt x="113" y="398"/>
                  </a:lnTo>
                  <a:lnTo>
                    <a:pt x="100" y="389"/>
                  </a:lnTo>
                  <a:lnTo>
                    <a:pt x="83" y="378"/>
                  </a:lnTo>
                  <a:lnTo>
                    <a:pt x="69" y="366"/>
                  </a:lnTo>
                  <a:lnTo>
                    <a:pt x="55" y="355"/>
                  </a:lnTo>
                  <a:lnTo>
                    <a:pt x="43" y="346"/>
                  </a:lnTo>
                  <a:lnTo>
                    <a:pt x="28" y="334"/>
                  </a:lnTo>
                  <a:lnTo>
                    <a:pt x="15" y="320"/>
                  </a:lnTo>
                  <a:lnTo>
                    <a:pt x="5" y="308"/>
                  </a:lnTo>
                  <a:lnTo>
                    <a:pt x="3" y="299"/>
                  </a:lnTo>
                  <a:lnTo>
                    <a:pt x="1" y="287"/>
                  </a:lnTo>
                  <a:lnTo>
                    <a:pt x="0" y="273"/>
                  </a:lnTo>
                  <a:lnTo>
                    <a:pt x="3" y="273"/>
                  </a:lnTo>
                  <a:lnTo>
                    <a:pt x="12" y="270"/>
                  </a:lnTo>
                  <a:lnTo>
                    <a:pt x="23" y="266"/>
                  </a:lnTo>
                  <a:lnTo>
                    <a:pt x="34" y="261"/>
                  </a:lnTo>
                  <a:lnTo>
                    <a:pt x="42" y="257"/>
                  </a:lnTo>
                  <a:lnTo>
                    <a:pt x="55" y="252"/>
                  </a:lnTo>
                  <a:lnTo>
                    <a:pt x="71" y="246"/>
                  </a:lnTo>
                  <a:lnTo>
                    <a:pt x="85" y="242"/>
                  </a:lnTo>
                  <a:lnTo>
                    <a:pt x="98" y="238"/>
                  </a:lnTo>
                  <a:lnTo>
                    <a:pt x="113" y="233"/>
                  </a:lnTo>
                  <a:lnTo>
                    <a:pt x="128" y="227"/>
                  </a:lnTo>
                  <a:lnTo>
                    <a:pt x="140" y="222"/>
                  </a:lnTo>
                  <a:lnTo>
                    <a:pt x="151" y="215"/>
                  </a:lnTo>
                  <a:lnTo>
                    <a:pt x="163" y="206"/>
                  </a:lnTo>
                  <a:lnTo>
                    <a:pt x="176" y="196"/>
                  </a:lnTo>
                  <a:lnTo>
                    <a:pt x="186" y="187"/>
                  </a:lnTo>
                  <a:lnTo>
                    <a:pt x="194" y="178"/>
                  </a:lnTo>
                  <a:lnTo>
                    <a:pt x="203" y="167"/>
                  </a:lnTo>
                  <a:lnTo>
                    <a:pt x="213" y="157"/>
                  </a:lnTo>
                  <a:lnTo>
                    <a:pt x="224" y="149"/>
                  </a:lnTo>
                  <a:lnTo>
                    <a:pt x="236" y="142"/>
                  </a:lnTo>
                  <a:lnTo>
                    <a:pt x="248" y="137"/>
                  </a:lnTo>
                  <a:lnTo>
                    <a:pt x="260" y="136"/>
                  </a:lnTo>
                  <a:lnTo>
                    <a:pt x="276" y="136"/>
                  </a:lnTo>
                  <a:lnTo>
                    <a:pt x="291" y="136"/>
                  </a:lnTo>
                  <a:lnTo>
                    <a:pt x="305" y="134"/>
                  </a:lnTo>
                  <a:lnTo>
                    <a:pt x="318" y="132"/>
                  </a:lnTo>
                  <a:lnTo>
                    <a:pt x="334" y="126"/>
                  </a:lnTo>
                  <a:lnTo>
                    <a:pt x="349" y="121"/>
                  </a:lnTo>
                  <a:lnTo>
                    <a:pt x="361" y="114"/>
                  </a:lnTo>
                  <a:lnTo>
                    <a:pt x="373" y="107"/>
                  </a:lnTo>
                  <a:lnTo>
                    <a:pt x="387" y="97"/>
                  </a:lnTo>
                  <a:lnTo>
                    <a:pt x="399" y="85"/>
                  </a:lnTo>
                  <a:lnTo>
                    <a:pt x="407" y="74"/>
                  </a:lnTo>
                  <a:lnTo>
                    <a:pt x="408" y="66"/>
                  </a:lnTo>
                  <a:lnTo>
                    <a:pt x="410" y="56"/>
                  </a:lnTo>
                  <a:lnTo>
                    <a:pt x="410" y="46"/>
                  </a:lnTo>
                  <a:lnTo>
                    <a:pt x="412" y="37"/>
                  </a:lnTo>
                  <a:lnTo>
                    <a:pt x="420" y="32"/>
                  </a:lnTo>
                  <a:lnTo>
                    <a:pt x="430" y="27"/>
                  </a:lnTo>
                  <a:lnTo>
                    <a:pt x="439" y="24"/>
                  </a:lnTo>
                  <a:lnTo>
                    <a:pt x="451" y="19"/>
                  </a:lnTo>
                  <a:lnTo>
                    <a:pt x="466" y="12"/>
                  </a:lnTo>
                  <a:lnTo>
                    <a:pt x="478" y="8"/>
                  </a:lnTo>
                  <a:lnTo>
                    <a:pt x="492" y="5"/>
                  </a:lnTo>
                  <a:lnTo>
                    <a:pt x="509" y="4"/>
                  </a:lnTo>
                  <a:lnTo>
                    <a:pt x="527" y="2"/>
                  </a:lnTo>
                  <a:lnTo>
                    <a:pt x="540" y="1"/>
                  </a:lnTo>
                  <a:lnTo>
                    <a:pt x="550" y="0"/>
                  </a:lnTo>
                  <a:lnTo>
                    <a:pt x="561" y="0"/>
                  </a:lnTo>
                  <a:lnTo>
                    <a:pt x="570" y="0"/>
                  </a:lnTo>
                  <a:lnTo>
                    <a:pt x="578" y="2"/>
                  </a:lnTo>
                  <a:lnTo>
                    <a:pt x="581" y="8"/>
                  </a:lnTo>
                  <a:lnTo>
                    <a:pt x="582" y="17"/>
                  </a:lnTo>
                  <a:lnTo>
                    <a:pt x="583" y="27"/>
                  </a:lnTo>
                  <a:lnTo>
                    <a:pt x="586" y="32"/>
                  </a:lnTo>
                  <a:lnTo>
                    <a:pt x="593" y="33"/>
                  </a:lnTo>
                  <a:lnTo>
                    <a:pt x="600" y="33"/>
                  </a:lnTo>
                  <a:lnTo>
                    <a:pt x="608" y="32"/>
                  </a:lnTo>
                  <a:lnTo>
                    <a:pt x="614" y="29"/>
                  </a:lnTo>
                  <a:lnTo>
                    <a:pt x="624" y="25"/>
                  </a:lnTo>
                  <a:lnTo>
                    <a:pt x="635" y="19"/>
                  </a:lnTo>
                  <a:lnTo>
                    <a:pt x="644" y="13"/>
                  </a:lnTo>
                  <a:lnTo>
                    <a:pt x="656" y="9"/>
                  </a:lnTo>
                  <a:lnTo>
                    <a:pt x="671" y="5"/>
                  </a:lnTo>
                  <a:lnTo>
                    <a:pt x="683" y="4"/>
                  </a:lnTo>
                  <a:lnTo>
                    <a:pt x="691" y="2"/>
                  </a:lnTo>
                  <a:lnTo>
                    <a:pt x="701" y="1"/>
                  </a:lnTo>
                  <a:lnTo>
                    <a:pt x="710" y="1"/>
                  </a:lnTo>
                  <a:lnTo>
                    <a:pt x="718" y="2"/>
                  </a:lnTo>
                  <a:lnTo>
                    <a:pt x="725" y="8"/>
                  </a:lnTo>
                  <a:lnTo>
                    <a:pt x="732" y="16"/>
                  </a:lnTo>
                  <a:lnTo>
                    <a:pt x="734" y="24"/>
                  </a:lnTo>
                  <a:lnTo>
                    <a:pt x="733" y="32"/>
                  </a:lnTo>
                  <a:lnTo>
                    <a:pt x="728" y="40"/>
                  </a:lnTo>
                  <a:lnTo>
                    <a:pt x="722" y="50"/>
                  </a:lnTo>
                  <a:lnTo>
                    <a:pt x="717" y="55"/>
                  </a:lnTo>
                  <a:lnTo>
                    <a:pt x="710" y="59"/>
                  </a:lnTo>
                  <a:lnTo>
                    <a:pt x="701" y="60"/>
                  </a:lnTo>
                  <a:lnTo>
                    <a:pt x="691" y="63"/>
                  </a:lnTo>
                  <a:lnTo>
                    <a:pt x="685" y="66"/>
                  </a:lnTo>
                  <a:lnTo>
                    <a:pt x="680" y="72"/>
                  </a:lnTo>
                  <a:lnTo>
                    <a:pt x="678" y="81"/>
                  </a:lnTo>
                  <a:lnTo>
                    <a:pt x="678" y="89"/>
                  </a:lnTo>
                  <a:lnTo>
                    <a:pt x="680" y="97"/>
                  </a:lnTo>
                  <a:lnTo>
                    <a:pt x="685" y="106"/>
                  </a:lnTo>
                  <a:lnTo>
                    <a:pt x="690" y="116"/>
                  </a:lnTo>
                  <a:lnTo>
                    <a:pt x="695" y="122"/>
                  </a:lnTo>
                  <a:lnTo>
                    <a:pt x="705" y="129"/>
                  </a:lnTo>
                  <a:lnTo>
                    <a:pt x="717" y="136"/>
                  </a:lnTo>
                  <a:lnTo>
                    <a:pt x="729" y="144"/>
                  </a:lnTo>
                  <a:lnTo>
                    <a:pt x="737" y="152"/>
                  </a:lnTo>
                  <a:lnTo>
                    <a:pt x="740" y="160"/>
                  </a:lnTo>
                  <a:lnTo>
                    <a:pt x="738" y="171"/>
                  </a:lnTo>
                  <a:lnTo>
                    <a:pt x="737" y="182"/>
                  </a:lnTo>
                  <a:lnTo>
                    <a:pt x="734" y="190"/>
                  </a:lnTo>
                  <a:lnTo>
                    <a:pt x="733" y="194"/>
                  </a:lnTo>
                  <a:lnTo>
                    <a:pt x="730" y="196"/>
                  </a:lnTo>
                  <a:lnTo>
                    <a:pt x="728" y="200"/>
                  </a:lnTo>
                  <a:lnTo>
                    <a:pt x="725" y="203"/>
                  </a:lnTo>
                  <a:lnTo>
                    <a:pt x="722" y="207"/>
                  </a:lnTo>
                  <a:lnTo>
                    <a:pt x="721" y="210"/>
                  </a:lnTo>
                  <a:lnTo>
                    <a:pt x="722" y="219"/>
                  </a:lnTo>
                  <a:lnTo>
                    <a:pt x="724" y="229"/>
                  </a:lnTo>
                  <a:lnTo>
                    <a:pt x="726" y="237"/>
                  </a:lnTo>
                  <a:lnTo>
                    <a:pt x="732" y="249"/>
                  </a:lnTo>
                  <a:lnTo>
                    <a:pt x="738" y="262"/>
                  </a:lnTo>
                  <a:lnTo>
                    <a:pt x="744" y="273"/>
                  </a:lnTo>
                  <a:lnTo>
                    <a:pt x="747" y="276"/>
                  </a:lnTo>
                  <a:lnTo>
                    <a:pt x="748" y="279"/>
                  </a:lnTo>
                  <a:lnTo>
                    <a:pt x="749" y="283"/>
                  </a:lnTo>
                  <a:lnTo>
                    <a:pt x="752" y="285"/>
                  </a:lnTo>
                  <a:lnTo>
                    <a:pt x="753" y="288"/>
                  </a:lnTo>
                  <a:lnTo>
                    <a:pt x="760" y="289"/>
                  </a:lnTo>
                  <a:lnTo>
                    <a:pt x="767" y="289"/>
                  </a:lnTo>
                  <a:lnTo>
                    <a:pt x="775" y="288"/>
                  </a:lnTo>
                  <a:lnTo>
                    <a:pt x="782" y="288"/>
                  </a:lnTo>
                  <a:lnTo>
                    <a:pt x="790" y="291"/>
                  </a:lnTo>
                  <a:lnTo>
                    <a:pt x="800" y="295"/>
                  </a:lnTo>
                  <a:lnTo>
                    <a:pt x="811" y="299"/>
                  </a:lnTo>
                  <a:lnTo>
                    <a:pt x="819" y="300"/>
                  </a:lnTo>
                  <a:lnTo>
                    <a:pt x="833" y="299"/>
                  </a:lnTo>
                  <a:lnTo>
                    <a:pt x="846" y="296"/>
                  </a:lnTo>
                  <a:lnTo>
                    <a:pt x="861" y="292"/>
                  </a:lnTo>
                  <a:lnTo>
                    <a:pt x="873" y="289"/>
                  </a:lnTo>
                  <a:lnTo>
                    <a:pt x="884" y="291"/>
                  </a:lnTo>
                  <a:lnTo>
                    <a:pt x="896" y="293"/>
                  </a:lnTo>
                  <a:lnTo>
                    <a:pt x="907" y="296"/>
                  </a:lnTo>
                  <a:lnTo>
                    <a:pt x="916" y="299"/>
                  </a:lnTo>
                  <a:lnTo>
                    <a:pt x="928" y="303"/>
                  </a:lnTo>
                  <a:lnTo>
                    <a:pt x="941" y="308"/>
                  </a:lnTo>
                  <a:lnTo>
                    <a:pt x="951" y="314"/>
                  </a:lnTo>
                  <a:lnTo>
                    <a:pt x="958" y="319"/>
                  </a:lnTo>
                  <a:lnTo>
                    <a:pt x="966" y="328"/>
                  </a:lnTo>
                  <a:lnTo>
                    <a:pt x="973" y="338"/>
                  </a:lnTo>
                  <a:lnTo>
                    <a:pt x="977" y="346"/>
                  </a:lnTo>
                  <a:lnTo>
                    <a:pt x="978" y="354"/>
                  </a:lnTo>
                  <a:lnTo>
                    <a:pt x="978" y="363"/>
                  </a:lnTo>
                  <a:lnTo>
                    <a:pt x="976" y="372"/>
                  </a:lnTo>
                  <a:lnTo>
                    <a:pt x="973" y="378"/>
                  </a:lnTo>
                  <a:lnTo>
                    <a:pt x="970" y="378"/>
                  </a:lnTo>
                  <a:lnTo>
                    <a:pt x="968" y="380"/>
                  </a:lnTo>
                  <a:lnTo>
                    <a:pt x="963" y="380"/>
                  </a:lnTo>
                  <a:lnTo>
                    <a:pt x="961" y="378"/>
                  </a:lnTo>
                  <a:lnTo>
                    <a:pt x="957" y="380"/>
                  </a:lnTo>
                  <a:lnTo>
                    <a:pt x="954" y="380"/>
                  </a:lnTo>
                  <a:lnTo>
                    <a:pt x="947" y="385"/>
                  </a:lnTo>
                  <a:lnTo>
                    <a:pt x="941" y="393"/>
                  </a:lnTo>
                  <a:lnTo>
                    <a:pt x="934" y="402"/>
                  </a:lnTo>
                  <a:lnTo>
                    <a:pt x="930" y="411"/>
                  </a:lnTo>
                  <a:lnTo>
                    <a:pt x="931" y="419"/>
                  </a:lnTo>
                  <a:lnTo>
                    <a:pt x="934" y="428"/>
                  </a:lnTo>
                  <a:lnTo>
                    <a:pt x="938" y="438"/>
                  </a:lnTo>
                  <a:lnTo>
                    <a:pt x="942" y="444"/>
                  </a:lnTo>
                  <a:lnTo>
                    <a:pt x="954" y="451"/>
                  </a:lnTo>
                  <a:lnTo>
                    <a:pt x="970" y="455"/>
                  </a:lnTo>
                  <a:lnTo>
                    <a:pt x="988" y="456"/>
                  </a:lnTo>
                  <a:lnTo>
                    <a:pt x="1003" y="456"/>
                  </a:lnTo>
                  <a:lnTo>
                    <a:pt x="1016" y="454"/>
                  </a:lnTo>
                  <a:lnTo>
                    <a:pt x="1034" y="448"/>
                  </a:lnTo>
                  <a:lnTo>
                    <a:pt x="1050" y="442"/>
                  </a:lnTo>
                  <a:lnTo>
                    <a:pt x="1063" y="435"/>
                  </a:lnTo>
                  <a:lnTo>
                    <a:pt x="1075" y="429"/>
                  </a:lnTo>
                  <a:lnTo>
                    <a:pt x="1089" y="421"/>
                  </a:lnTo>
                  <a:lnTo>
                    <a:pt x="1102" y="412"/>
                  </a:lnTo>
                  <a:lnTo>
                    <a:pt x="1113" y="404"/>
                  </a:lnTo>
                  <a:lnTo>
                    <a:pt x="1123" y="392"/>
                  </a:lnTo>
                  <a:lnTo>
                    <a:pt x="1132" y="376"/>
                  </a:lnTo>
                  <a:lnTo>
                    <a:pt x="1141" y="359"/>
                  </a:lnTo>
                  <a:lnTo>
                    <a:pt x="1148" y="346"/>
                  </a:lnTo>
                  <a:lnTo>
                    <a:pt x="1155" y="332"/>
                  </a:lnTo>
                  <a:lnTo>
                    <a:pt x="1162" y="318"/>
                  </a:lnTo>
                  <a:lnTo>
                    <a:pt x="1166" y="304"/>
                  </a:lnTo>
                  <a:lnTo>
                    <a:pt x="1172" y="288"/>
                  </a:lnTo>
                  <a:lnTo>
                    <a:pt x="1178" y="269"/>
                  </a:lnTo>
                  <a:lnTo>
                    <a:pt x="1185" y="248"/>
                  </a:lnTo>
                  <a:lnTo>
                    <a:pt x="1190" y="227"/>
                  </a:lnTo>
                  <a:lnTo>
                    <a:pt x="1194" y="211"/>
                  </a:lnTo>
                  <a:lnTo>
                    <a:pt x="1198" y="191"/>
                  </a:lnTo>
                  <a:lnTo>
                    <a:pt x="1203" y="167"/>
                  </a:lnTo>
                  <a:lnTo>
                    <a:pt x="1210" y="142"/>
                  </a:lnTo>
                  <a:lnTo>
                    <a:pt x="1215" y="122"/>
                  </a:lnTo>
                  <a:lnTo>
                    <a:pt x="1221" y="110"/>
                  </a:lnTo>
                  <a:lnTo>
                    <a:pt x="1229" y="94"/>
                  </a:lnTo>
                  <a:lnTo>
                    <a:pt x="1237" y="78"/>
                  </a:lnTo>
                  <a:lnTo>
                    <a:pt x="1246" y="63"/>
                  </a:lnTo>
                  <a:lnTo>
                    <a:pt x="1255" y="51"/>
                  </a:lnTo>
                  <a:lnTo>
                    <a:pt x="1264" y="41"/>
                  </a:lnTo>
                  <a:lnTo>
                    <a:pt x="1277" y="31"/>
                  </a:lnTo>
                  <a:lnTo>
                    <a:pt x="1291" y="23"/>
                  </a:lnTo>
                  <a:lnTo>
                    <a:pt x="1303" y="16"/>
                  </a:lnTo>
                  <a:lnTo>
                    <a:pt x="1313" y="15"/>
                  </a:lnTo>
                  <a:lnTo>
                    <a:pt x="1323" y="16"/>
                  </a:lnTo>
                  <a:lnTo>
                    <a:pt x="1337" y="19"/>
                  </a:lnTo>
                  <a:lnTo>
                    <a:pt x="1349" y="20"/>
                  </a:lnTo>
                  <a:lnTo>
                    <a:pt x="1354" y="28"/>
                  </a:lnTo>
                  <a:lnTo>
                    <a:pt x="1362" y="37"/>
                  </a:lnTo>
                  <a:lnTo>
                    <a:pt x="1372" y="46"/>
                  </a:lnTo>
                  <a:lnTo>
                    <a:pt x="1381" y="50"/>
                  </a:lnTo>
                  <a:lnTo>
                    <a:pt x="1391" y="51"/>
                  </a:lnTo>
                  <a:lnTo>
                    <a:pt x="1403" y="51"/>
                  </a:lnTo>
                  <a:lnTo>
                    <a:pt x="1416" y="48"/>
                  </a:lnTo>
                  <a:lnTo>
                    <a:pt x="1430" y="46"/>
                  </a:lnTo>
                  <a:lnTo>
                    <a:pt x="1441" y="44"/>
                  </a:lnTo>
                  <a:lnTo>
                    <a:pt x="1450" y="44"/>
                  </a:lnTo>
                  <a:lnTo>
                    <a:pt x="1462" y="44"/>
                  </a:lnTo>
                  <a:lnTo>
                    <a:pt x="1476" y="46"/>
                  </a:lnTo>
                  <a:lnTo>
                    <a:pt x="1485" y="47"/>
                  </a:lnTo>
                  <a:lnTo>
                    <a:pt x="1494" y="54"/>
                  </a:lnTo>
                  <a:lnTo>
                    <a:pt x="1504" y="63"/>
                  </a:lnTo>
                  <a:lnTo>
                    <a:pt x="1513" y="74"/>
                  </a:lnTo>
                  <a:lnTo>
                    <a:pt x="1521" y="83"/>
                  </a:lnTo>
                  <a:lnTo>
                    <a:pt x="1531" y="95"/>
                  </a:lnTo>
                  <a:lnTo>
                    <a:pt x="1542" y="110"/>
                  </a:lnTo>
                  <a:lnTo>
                    <a:pt x="1552" y="125"/>
                  </a:lnTo>
                  <a:lnTo>
                    <a:pt x="1563" y="136"/>
                  </a:lnTo>
                  <a:lnTo>
                    <a:pt x="1574" y="142"/>
                  </a:lnTo>
                  <a:lnTo>
                    <a:pt x="1587" y="151"/>
                  </a:lnTo>
                  <a:lnTo>
                    <a:pt x="1602" y="157"/>
                  </a:lnTo>
                  <a:lnTo>
                    <a:pt x="1614" y="161"/>
                  </a:lnTo>
                  <a:lnTo>
                    <a:pt x="1618" y="161"/>
                  </a:lnTo>
                  <a:lnTo>
                    <a:pt x="1610" y="173"/>
                  </a:lnTo>
                  <a:lnTo>
                    <a:pt x="1605" y="184"/>
                  </a:lnTo>
                  <a:lnTo>
                    <a:pt x="1600" y="196"/>
                  </a:lnTo>
                  <a:lnTo>
                    <a:pt x="1596" y="211"/>
                  </a:lnTo>
                  <a:lnTo>
                    <a:pt x="1593" y="223"/>
                  </a:lnTo>
                  <a:lnTo>
                    <a:pt x="1591" y="237"/>
                  </a:lnTo>
                  <a:lnTo>
                    <a:pt x="1591" y="253"/>
                  </a:lnTo>
                  <a:lnTo>
                    <a:pt x="1593" y="269"/>
                  </a:lnTo>
                  <a:lnTo>
                    <a:pt x="1597" y="281"/>
                  </a:lnTo>
                  <a:lnTo>
                    <a:pt x="1601" y="289"/>
                  </a:lnTo>
                  <a:lnTo>
                    <a:pt x="1609" y="300"/>
                  </a:lnTo>
                  <a:lnTo>
                    <a:pt x="1617" y="308"/>
                  </a:lnTo>
                  <a:lnTo>
                    <a:pt x="1625" y="315"/>
                  </a:lnTo>
                  <a:lnTo>
                    <a:pt x="1635" y="320"/>
                  </a:lnTo>
                  <a:lnTo>
                    <a:pt x="1647" y="324"/>
                  </a:lnTo>
                  <a:lnTo>
                    <a:pt x="1659" y="330"/>
                  </a:lnTo>
                  <a:lnTo>
                    <a:pt x="1670" y="334"/>
                  </a:lnTo>
                  <a:lnTo>
                    <a:pt x="1678" y="341"/>
                  </a:lnTo>
                  <a:lnTo>
                    <a:pt x="1686" y="349"/>
                  </a:lnTo>
                  <a:lnTo>
                    <a:pt x="1693" y="357"/>
                  </a:lnTo>
                  <a:lnTo>
                    <a:pt x="1694" y="369"/>
                  </a:lnTo>
                  <a:lnTo>
                    <a:pt x="1694" y="384"/>
                  </a:lnTo>
                  <a:lnTo>
                    <a:pt x="1693" y="398"/>
                  </a:lnTo>
                  <a:lnTo>
                    <a:pt x="1689" y="409"/>
                  </a:lnTo>
                  <a:lnTo>
                    <a:pt x="1682" y="416"/>
                  </a:lnTo>
                  <a:lnTo>
                    <a:pt x="1674" y="420"/>
                  </a:lnTo>
                  <a:lnTo>
                    <a:pt x="1664" y="425"/>
                  </a:lnTo>
                  <a:lnTo>
                    <a:pt x="1658" y="431"/>
                  </a:lnTo>
                  <a:lnTo>
                    <a:pt x="1653" y="440"/>
                  </a:lnTo>
                  <a:lnTo>
                    <a:pt x="1651" y="454"/>
                  </a:lnTo>
                  <a:lnTo>
                    <a:pt x="1651" y="466"/>
                  </a:lnTo>
                  <a:lnTo>
                    <a:pt x="1651" y="477"/>
                  </a:lnTo>
                  <a:lnTo>
                    <a:pt x="1652" y="487"/>
                  </a:lnTo>
                  <a:lnTo>
                    <a:pt x="1655" y="499"/>
                  </a:lnTo>
                  <a:lnTo>
                    <a:pt x="1660" y="510"/>
                  </a:lnTo>
                  <a:lnTo>
                    <a:pt x="1664" y="520"/>
                  </a:lnTo>
                  <a:lnTo>
                    <a:pt x="1674" y="530"/>
                  </a:lnTo>
                  <a:lnTo>
                    <a:pt x="1689" y="541"/>
                  </a:lnTo>
                  <a:lnTo>
                    <a:pt x="1702" y="551"/>
                  </a:lnTo>
                  <a:lnTo>
                    <a:pt x="1715" y="559"/>
                  </a:lnTo>
                  <a:lnTo>
                    <a:pt x="1728" y="567"/>
                  </a:lnTo>
                  <a:lnTo>
                    <a:pt x="1744" y="578"/>
                  </a:lnTo>
                  <a:lnTo>
                    <a:pt x="1760" y="587"/>
                  </a:lnTo>
                  <a:lnTo>
                    <a:pt x="1773" y="595"/>
                  </a:lnTo>
                  <a:lnTo>
                    <a:pt x="1787" y="602"/>
                  </a:lnTo>
                  <a:lnTo>
                    <a:pt x="1804" y="610"/>
                  </a:lnTo>
                  <a:lnTo>
                    <a:pt x="1818" y="618"/>
                  </a:lnTo>
                  <a:lnTo>
                    <a:pt x="1829" y="625"/>
                  </a:lnTo>
                  <a:lnTo>
                    <a:pt x="1841" y="633"/>
                  </a:lnTo>
                  <a:lnTo>
                    <a:pt x="1852" y="642"/>
                  </a:lnTo>
                  <a:lnTo>
                    <a:pt x="1860" y="652"/>
                  </a:lnTo>
                  <a:lnTo>
                    <a:pt x="1865" y="662"/>
                  </a:lnTo>
                  <a:lnTo>
                    <a:pt x="1869" y="676"/>
                  </a:lnTo>
                  <a:lnTo>
                    <a:pt x="1873" y="691"/>
                  </a:lnTo>
                  <a:lnTo>
                    <a:pt x="1874" y="704"/>
                  </a:lnTo>
                  <a:lnTo>
                    <a:pt x="1873" y="712"/>
                  </a:lnTo>
                  <a:lnTo>
                    <a:pt x="1872" y="722"/>
                  </a:lnTo>
                  <a:lnTo>
                    <a:pt x="1869" y="731"/>
                  </a:lnTo>
                  <a:lnTo>
                    <a:pt x="1862" y="741"/>
                  </a:lnTo>
                  <a:lnTo>
                    <a:pt x="1853" y="751"/>
                  </a:lnTo>
                  <a:lnTo>
                    <a:pt x="1845" y="762"/>
                  </a:lnTo>
                  <a:lnTo>
                    <a:pt x="1835" y="773"/>
                  </a:lnTo>
                  <a:lnTo>
                    <a:pt x="1825" y="786"/>
                  </a:lnTo>
                  <a:lnTo>
                    <a:pt x="1814" y="801"/>
                  </a:lnTo>
                  <a:lnTo>
                    <a:pt x="1806" y="813"/>
                  </a:lnTo>
                  <a:lnTo>
                    <a:pt x="1799" y="823"/>
                  </a:lnTo>
                  <a:lnTo>
                    <a:pt x="1792" y="835"/>
                  </a:lnTo>
                  <a:lnTo>
                    <a:pt x="1787" y="847"/>
                  </a:lnTo>
                  <a:lnTo>
                    <a:pt x="1786" y="858"/>
                  </a:lnTo>
                  <a:lnTo>
                    <a:pt x="1787" y="861"/>
                  </a:lnTo>
                  <a:lnTo>
                    <a:pt x="1788" y="865"/>
                  </a:lnTo>
                  <a:lnTo>
                    <a:pt x="1791" y="869"/>
                  </a:lnTo>
                  <a:lnTo>
                    <a:pt x="1794" y="873"/>
                  </a:lnTo>
                  <a:lnTo>
                    <a:pt x="1796" y="875"/>
                  </a:lnTo>
                  <a:lnTo>
                    <a:pt x="1800" y="878"/>
                  </a:lnTo>
                  <a:lnTo>
                    <a:pt x="1811" y="882"/>
                  </a:lnTo>
                  <a:lnTo>
                    <a:pt x="1825" y="887"/>
                  </a:lnTo>
                  <a:lnTo>
                    <a:pt x="1839" y="890"/>
                  </a:lnTo>
                  <a:lnTo>
                    <a:pt x="1852" y="892"/>
                  </a:lnTo>
                  <a:lnTo>
                    <a:pt x="1864" y="889"/>
                  </a:lnTo>
                  <a:lnTo>
                    <a:pt x="1879" y="885"/>
                  </a:lnTo>
                  <a:lnTo>
                    <a:pt x="1892" y="879"/>
                  </a:lnTo>
                  <a:lnTo>
                    <a:pt x="1903" y="874"/>
                  </a:lnTo>
                  <a:lnTo>
                    <a:pt x="1911" y="865"/>
                  </a:lnTo>
                  <a:lnTo>
                    <a:pt x="1919" y="854"/>
                  </a:lnTo>
                  <a:lnTo>
                    <a:pt x="1927" y="842"/>
                  </a:lnTo>
                  <a:lnTo>
                    <a:pt x="1932" y="832"/>
                  </a:lnTo>
                  <a:lnTo>
                    <a:pt x="1935" y="819"/>
                  </a:lnTo>
                  <a:lnTo>
                    <a:pt x="1936" y="804"/>
                  </a:lnTo>
                  <a:lnTo>
                    <a:pt x="1939" y="792"/>
                  </a:lnTo>
                  <a:lnTo>
                    <a:pt x="1945" y="781"/>
                  </a:lnTo>
                  <a:lnTo>
                    <a:pt x="1951" y="769"/>
                  </a:lnTo>
                  <a:lnTo>
                    <a:pt x="1959" y="758"/>
                  </a:lnTo>
                  <a:lnTo>
                    <a:pt x="1961" y="755"/>
                  </a:lnTo>
                  <a:lnTo>
                    <a:pt x="1963" y="751"/>
                  </a:lnTo>
                  <a:lnTo>
                    <a:pt x="1966" y="747"/>
                  </a:lnTo>
                  <a:lnTo>
                    <a:pt x="1969" y="743"/>
                  </a:lnTo>
                  <a:lnTo>
                    <a:pt x="1973" y="742"/>
                  </a:lnTo>
                  <a:lnTo>
                    <a:pt x="1981" y="742"/>
                  </a:lnTo>
                  <a:lnTo>
                    <a:pt x="1990" y="743"/>
                  </a:lnTo>
                  <a:lnTo>
                    <a:pt x="1998" y="747"/>
                  </a:lnTo>
                  <a:lnTo>
                    <a:pt x="2005" y="754"/>
                  </a:lnTo>
                  <a:lnTo>
                    <a:pt x="2012" y="765"/>
                  </a:lnTo>
                  <a:lnTo>
                    <a:pt x="2017" y="774"/>
                  </a:lnTo>
                  <a:lnTo>
                    <a:pt x="2020" y="785"/>
                  </a:lnTo>
                  <a:lnTo>
                    <a:pt x="2023" y="800"/>
                  </a:lnTo>
                  <a:lnTo>
                    <a:pt x="2024" y="816"/>
                  </a:lnTo>
                  <a:lnTo>
                    <a:pt x="2025" y="828"/>
                  </a:lnTo>
                  <a:lnTo>
                    <a:pt x="2025" y="847"/>
                  </a:lnTo>
                  <a:lnTo>
                    <a:pt x="2023" y="870"/>
                  </a:lnTo>
                  <a:lnTo>
                    <a:pt x="2021" y="893"/>
                  </a:lnTo>
                  <a:lnTo>
                    <a:pt x="2020" y="912"/>
                  </a:lnTo>
                  <a:lnTo>
                    <a:pt x="2020" y="932"/>
                  </a:lnTo>
                  <a:lnTo>
                    <a:pt x="2019" y="955"/>
                  </a:lnTo>
                  <a:lnTo>
                    <a:pt x="2019" y="980"/>
                  </a:lnTo>
                  <a:lnTo>
                    <a:pt x="2020" y="1003"/>
                  </a:lnTo>
                  <a:lnTo>
                    <a:pt x="2021" y="1024"/>
                  </a:lnTo>
                  <a:lnTo>
                    <a:pt x="2024" y="1036"/>
                  </a:lnTo>
                  <a:lnTo>
                    <a:pt x="2029" y="1050"/>
                  </a:lnTo>
                  <a:lnTo>
                    <a:pt x="2034" y="1065"/>
                  </a:lnTo>
                  <a:lnTo>
                    <a:pt x="2038" y="1079"/>
                  </a:lnTo>
                  <a:lnTo>
                    <a:pt x="2038" y="1090"/>
                  </a:lnTo>
                  <a:lnTo>
                    <a:pt x="2036" y="1104"/>
                  </a:lnTo>
                  <a:lnTo>
                    <a:pt x="2035" y="1119"/>
                  </a:lnTo>
                  <a:lnTo>
                    <a:pt x="2038" y="1131"/>
                  </a:lnTo>
                  <a:lnTo>
                    <a:pt x="2043" y="1141"/>
                  </a:lnTo>
                  <a:lnTo>
                    <a:pt x="2051" y="1151"/>
                  </a:lnTo>
                  <a:lnTo>
                    <a:pt x="2062" y="1162"/>
                  </a:lnTo>
                  <a:lnTo>
                    <a:pt x="2070" y="1172"/>
                  </a:lnTo>
                  <a:lnTo>
                    <a:pt x="2081" y="1180"/>
                  </a:lnTo>
                  <a:lnTo>
                    <a:pt x="2093" y="1189"/>
                  </a:lnTo>
                  <a:lnTo>
                    <a:pt x="2106" y="1199"/>
                  </a:lnTo>
                  <a:lnTo>
                    <a:pt x="2116" y="1208"/>
                  </a:lnTo>
                  <a:lnTo>
                    <a:pt x="2125" y="1219"/>
                  </a:lnTo>
                  <a:lnTo>
                    <a:pt x="2137" y="1232"/>
                  </a:lnTo>
                  <a:lnTo>
                    <a:pt x="2147" y="1247"/>
                  </a:lnTo>
                  <a:lnTo>
                    <a:pt x="2155" y="1261"/>
                  </a:lnTo>
                  <a:lnTo>
                    <a:pt x="2159" y="1273"/>
                  </a:lnTo>
                  <a:lnTo>
                    <a:pt x="2163" y="1289"/>
                  </a:lnTo>
                  <a:lnTo>
                    <a:pt x="2166" y="1305"/>
                  </a:lnTo>
                  <a:lnTo>
                    <a:pt x="2167" y="1320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80" name="Groningen">
              <a:extLst>
                <a:ext uri="{FF2B5EF4-FFF2-40B4-BE49-F238E27FC236}">
                  <a16:creationId xmlns:a16="http://schemas.microsoft.com/office/drawing/2014/main" id="{ED7BE0CE-B4C3-47BE-9FA2-B1B684DE2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6009" y="761725"/>
              <a:ext cx="1226264" cy="1222112"/>
            </a:xfrm>
            <a:custGeom>
              <a:avLst/>
              <a:gdLst>
                <a:gd name="T0" fmla="*/ 2604 w 2658"/>
                <a:gd name="T1" fmla="*/ 1954 h 2649"/>
                <a:gd name="T2" fmla="*/ 2584 w 2658"/>
                <a:gd name="T3" fmla="*/ 2162 h 2649"/>
                <a:gd name="T4" fmla="*/ 2461 w 2658"/>
                <a:gd name="T5" fmla="*/ 2358 h 2649"/>
                <a:gd name="T6" fmla="*/ 2384 w 2658"/>
                <a:gd name="T7" fmla="*/ 2454 h 2649"/>
                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   <a:gd name="T13" fmla="*/ 2461 h 2649"/>
                <a:gd name="T14" fmla="*/ 2240 w 2658"/>
                <a:gd name="T15" fmla="*/ 2327 h 2649"/>
                <a:gd name="T16" fmla="*/ 2182 w 2658"/>
                <a:gd name="T17" fmla="*/ 2275 h 2649"/>
                <a:gd name="T18" fmla="*/ 2084 w 2658"/>
                <a:gd name="T19" fmla="*/ 2133 h 2649"/>
                <a:gd name="T20" fmla="*/ 1947 w 2658"/>
                <a:gd name="T21" fmla="*/ 1970 h 2649"/>
                <a:gd name="T22" fmla="*/ 1782 w 2658"/>
                <a:gd name="T23" fmla="*/ 1809 h 2649"/>
                <a:gd name="T24" fmla="*/ 1635 w 2658"/>
                <a:gd name="T25" fmla="*/ 1669 h 2649"/>
                <a:gd name="T26" fmla="*/ 1485 w 2658"/>
                <a:gd name="T27" fmla="*/ 1518 h 2649"/>
                <a:gd name="T28" fmla="*/ 1363 w 2658"/>
                <a:gd name="T29" fmla="*/ 1462 h 2649"/>
                <a:gd name="T30" fmla="*/ 1279 w 2658"/>
                <a:gd name="T31" fmla="*/ 1472 h 2649"/>
                <a:gd name="T32" fmla="*/ 1154 w 2658"/>
                <a:gd name="T33" fmla="*/ 1456 h 2649"/>
                <a:gd name="T34" fmla="*/ 987 w 2658"/>
                <a:gd name="T35" fmla="*/ 1264 h 2649"/>
                <a:gd name="T36" fmla="*/ 867 w 2658"/>
                <a:gd name="T37" fmla="*/ 1147 h 2649"/>
                <a:gd name="T38" fmla="*/ 753 w 2658"/>
                <a:gd name="T39" fmla="*/ 1108 h 2649"/>
                <a:gd name="T40" fmla="*/ 596 w 2658"/>
                <a:gd name="T41" fmla="*/ 1219 h 2649"/>
                <a:gd name="T42" fmla="*/ 487 w 2658"/>
                <a:gd name="T43" fmla="*/ 1441 h 2649"/>
                <a:gd name="T44" fmla="*/ 414 w 2658"/>
                <a:gd name="T45" fmla="*/ 1599 h 2649"/>
                <a:gd name="T46" fmla="*/ 330 w 2658"/>
                <a:gd name="T47" fmla="*/ 1564 h 2649"/>
                <a:gd name="T48" fmla="*/ 190 w 2658"/>
                <a:gd name="T49" fmla="*/ 1481 h 2649"/>
                <a:gd name="T50" fmla="*/ 43 w 2658"/>
                <a:gd name="T51" fmla="*/ 1471 h 2649"/>
                <a:gd name="T52" fmla="*/ 18 w 2658"/>
                <a:gd name="T53" fmla="*/ 1287 h 2649"/>
                <a:gd name="T54" fmla="*/ 123 w 2658"/>
                <a:gd name="T55" fmla="*/ 1131 h 2649"/>
                <a:gd name="T56" fmla="*/ 119 w 2658"/>
                <a:gd name="T57" fmla="*/ 996 h 2649"/>
                <a:gd name="T58" fmla="*/ 196 w 2658"/>
                <a:gd name="T59" fmla="*/ 878 h 2649"/>
                <a:gd name="T60" fmla="*/ 274 w 2658"/>
                <a:gd name="T61" fmla="*/ 746 h 2649"/>
                <a:gd name="T62" fmla="*/ 291 w 2658"/>
                <a:gd name="T63" fmla="*/ 599 h 2649"/>
                <a:gd name="T64" fmla="*/ 351 w 2658"/>
                <a:gd name="T65" fmla="*/ 594 h 2649"/>
                <a:gd name="T66" fmla="*/ 454 w 2658"/>
                <a:gd name="T67" fmla="*/ 645 h 2649"/>
                <a:gd name="T68" fmla="*/ 399 w 2658"/>
                <a:gd name="T69" fmla="*/ 629 h 2649"/>
                <a:gd name="T70" fmla="*/ 290 w 2658"/>
                <a:gd name="T71" fmla="*/ 510 h 2649"/>
                <a:gd name="T72" fmla="*/ 173 w 2658"/>
                <a:gd name="T73" fmla="*/ 497 h 2649"/>
                <a:gd name="T74" fmla="*/ 193 w 2658"/>
                <a:gd name="T75" fmla="*/ 439 h 2649"/>
                <a:gd name="T76" fmla="*/ 116 w 2658"/>
                <a:gd name="T77" fmla="*/ 416 h 2649"/>
                <a:gd name="T78" fmla="*/ 50 w 2658"/>
                <a:gd name="T79" fmla="*/ 344 h 2649"/>
                <a:gd name="T80" fmla="*/ 42 w 2658"/>
                <a:gd name="T81" fmla="*/ 303 h 2649"/>
                <a:gd name="T82" fmla="*/ 155 w 2658"/>
                <a:gd name="T83" fmla="*/ 344 h 2649"/>
                <a:gd name="T84" fmla="*/ 179 w 2658"/>
                <a:gd name="T85" fmla="*/ 317 h 2649"/>
                <a:gd name="T86" fmla="*/ 107 w 2658"/>
                <a:gd name="T87" fmla="*/ 254 h 2649"/>
                <a:gd name="T88" fmla="*/ 311 w 2658"/>
                <a:gd name="T89" fmla="*/ 292 h 2649"/>
                <a:gd name="T90" fmla="*/ 492 w 2658"/>
                <a:gd name="T91" fmla="*/ 247 h 2649"/>
                <a:gd name="T92" fmla="*/ 728 w 2658"/>
                <a:gd name="T93" fmla="*/ 191 h 2649"/>
                <a:gd name="T94" fmla="*/ 993 w 2658"/>
                <a:gd name="T95" fmla="*/ 158 h 2649"/>
                <a:gd name="T96" fmla="*/ 1240 w 2658"/>
                <a:gd name="T97" fmla="*/ 32 h 2649"/>
                <a:gd name="T98" fmla="*/ 1443 w 2658"/>
                <a:gd name="T99" fmla="*/ 18 h 2649"/>
                <a:gd name="T100" fmla="*/ 1608 w 2658"/>
                <a:gd name="T101" fmla="*/ 12 h 2649"/>
                <a:gd name="T102" fmla="*/ 1732 w 2658"/>
                <a:gd name="T103" fmla="*/ 126 h 2649"/>
                <a:gd name="T104" fmla="*/ 1782 w 2658"/>
                <a:gd name="T105" fmla="*/ 352 h 2649"/>
                <a:gd name="T106" fmla="*/ 1919 w 2658"/>
                <a:gd name="T107" fmla="*/ 563 h 2649"/>
                <a:gd name="T108" fmla="*/ 2113 w 2658"/>
                <a:gd name="T109" fmla="*/ 652 h 2649"/>
                <a:gd name="T110" fmla="*/ 2286 w 2658"/>
                <a:gd name="T111" fmla="*/ 689 h 2649"/>
                <a:gd name="T112" fmla="*/ 2307 w 2658"/>
                <a:gd name="T113" fmla="*/ 832 h 2649"/>
                <a:gd name="T114" fmla="*/ 2470 w 2658"/>
                <a:gd name="T115" fmla="*/ 936 h 2649"/>
                <a:gd name="T116" fmla="*/ 2615 w 2658"/>
                <a:gd name="T117" fmla="*/ 986 h 2649"/>
                <a:gd name="T118" fmla="*/ 2621 w 2658"/>
                <a:gd name="T119" fmla="*/ 1161 h 2649"/>
                <a:gd name="T120" fmla="*/ 2557 w 2658"/>
                <a:gd name="T121" fmla="*/ 1341 h 2649"/>
                <a:gd name="T122" fmla="*/ 2605 w 2658"/>
                <a:gd name="T123" fmla="*/ 1499 h 2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58" h="2649">
                  <a:moveTo>
                    <a:pt x="2658" y="1784"/>
                  </a:moveTo>
                  <a:lnTo>
                    <a:pt x="2658" y="1803"/>
                  </a:lnTo>
                  <a:lnTo>
                    <a:pt x="2656" y="1825"/>
                  </a:lnTo>
                  <a:lnTo>
                    <a:pt x="2654" y="1848"/>
                  </a:lnTo>
                  <a:lnTo>
                    <a:pt x="2651" y="1871"/>
                  </a:lnTo>
                  <a:lnTo>
                    <a:pt x="2648" y="1888"/>
                  </a:lnTo>
                  <a:lnTo>
                    <a:pt x="2644" y="1900"/>
                  </a:lnTo>
                  <a:lnTo>
                    <a:pt x="2639" y="1915"/>
                  </a:lnTo>
                  <a:lnTo>
                    <a:pt x="2633" y="1926"/>
                  </a:lnTo>
                  <a:lnTo>
                    <a:pt x="2624" y="1935"/>
                  </a:lnTo>
                  <a:lnTo>
                    <a:pt x="2612" y="1945"/>
                  </a:lnTo>
                  <a:lnTo>
                    <a:pt x="2604" y="1954"/>
                  </a:lnTo>
                  <a:lnTo>
                    <a:pt x="2597" y="1968"/>
                  </a:lnTo>
                  <a:lnTo>
                    <a:pt x="2592" y="1985"/>
                  </a:lnTo>
                  <a:lnTo>
                    <a:pt x="2588" y="2003"/>
                  </a:lnTo>
                  <a:lnTo>
                    <a:pt x="2584" y="2020"/>
                  </a:lnTo>
                  <a:lnTo>
                    <a:pt x="2582" y="2035"/>
                  </a:lnTo>
                  <a:lnTo>
                    <a:pt x="2582" y="2051"/>
                  </a:lnTo>
                  <a:lnTo>
                    <a:pt x="2586" y="2071"/>
                  </a:lnTo>
                  <a:lnTo>
                    <a:pt x="2589" y="2092"/>
                  </a:lnTo>
                  <a:lnTo>
                    <a:pt x="2593" y="2112"/>
                  </a:lnTo>
                  <a:lnTo>
                    <a:pt x="2593" y="2128"/>
                  </a:lnTo>
                  <a:lnTo>
                    <a:pt x="2590" y="2143"/>
                  </a:lnTo>
                  <a:lnTo>
                    <a:pt x="2584" y="2162"/>
                  </a:lnTo>
                  <a:lnTo>
                    <a:pt x="2577" y="2179"/>
                  </a:lnTo>
                  <a:lnTo>
                    <a:pt x="2570" y="2197"/>
                  </a:lnTo>
                  <a:lnTo>
                    <a:pt x="2565" y="2211"/>
                  </a:lnTo>
                  <a:lnTo>
                    <a:pt x="2557" y="2228"/>
                  </a:lnTo>
                  <a:lnTo>
                    <a:pt x="2547" y="2247"/>
                  </a:lnTo>
                  <a:lnTo>
                    <a:pt x="2538" y="2265"/>
                  </a:lnTo>
                  <a:lnTo>
                    <a:pt x="2530" y="2280"/>
                  </a:lnTo>
                  <a:lnTo>
                    <a:pt x="2517" y="2295"/>
                  </a:lnTo>
                  <a:lnTo>
                    <a:pt x="2504" y="2311"/>
                  </a:lnTo>
                  <a:lnTo>
                    <a:pt x="2488" y="2329"/>
                  </a:lnTo>
                  <a:lnTo>
                    <a:pt x="2473" y="2345"/>
                  </a:lnTo>
                  <a:lnTo>
                    <a:pt x="2461" y="2358"/>
                  </a:lnTo>
                  <a:lnTo>
                    <a:pt x="2453" y="2366"/>
                  </a:lnTo>
                  <a:lnTo>
                    <a:pt x="2443" y="2377"/>
                  </a:lnTo>
                  <a:lnTo>
                    <a:pt x="2433" y="2388"/>
                  </a:lnTo>
                  <a:lnTo>
                    <a:pt x="2425" y="2395"/>
                  </a:lnTo>
                  <a:lnTo>
                    <a:pt x="2416" y="2397"/>
                  </a:lnTo>
                  <a:lnTo>
                    <a:pt x="2406" y="2399"/>
                  </a:lnTo>
                  <a:lnTo>
                    <a:pt x="2399" y="2403"/>
                  </a:lnTo>
                  <a:lnTo>
                    <a:pt x="2394" y="2411"/>
                  </a:lnTo>
                  <a:lnTo>
                    <a:pt x="2389" y="2423"/>
                  </a:lnTo>
                  <a:lnTo>
                    <a:pt x="2385" y="2435"/>
                  </a:lnTo>
                  <a:lnTo>
                    <a:pt x="2384" y="2445"/>
                  </a:lnTo>
                  <a:lnTo>
                    <a:pt x="2384" y="2454"/>
                  </a:lnTo>
                  <a:lnTo>
                    <a:pt x="2385" y="2463"/>
                  </a:lnTo>
                  <a:lnTo>
                    <a:pt x="2388" y="2474"/>
                  </a:lnTo>
                  <a:lnTo>
                    <a:pt x="2388" y="2482"/>
                  </a:lnTo>
                  <a:lnTo>
                    <a:pt x="2384" y="2497"/>
                  </a:lnTo>
                  <a:lnTo>
                    <a:pt x="2379" y="2513"/>
                  </a:lnTo>
                  <a:lnTo>
                    <a:pt x="2372" y="2531"/>
                  </a:lnTo>
                  <a:lnTo>
                    <a:pt x="2369" y="2544"/>
                  </a:lnTo>
                  <a:lnTo>
                    <a:pt x="2369" y="2558"/>
                  </a:lnTo>
                  <a:lnTo>
                    <a:pt x="2372" y="2573"/>
                  </a:lnTo>
                  <a:lnTo>
                    <a:pt x="2375" y="2589"/>
                  </a:lnTo>
                  <a:lnTo>
                    <a:pt x="2377" y="2604"/>
                  </a:lnTo>
                  <a:lnTo>
                    <a:pt x="2377" y="2617"/>
                  </a:lnTo>
                  <a:lnTo>
                    <a:pt x="2373" y="2626"/>
                  </a:lnTo>
                  <a:lnTo>
                    <a:pt x="2367" y="2639"/>
                  </a:lnTo>
                  <a:lnTo>
                    <a:pt x="2360" y="2649"/>
                  </a:lnTo>
                  <a:lnTo>
                    <a:pt x="2350" y="2634"/>
                  </a:lnTo>
                  <a:lnTo>
                    <a:pt x="2338" y="2621"/>
                  </a:lnTo>
                  <a:lnTo>
                    <a:pt x="2327" y="2608"/>
                  </a:lnTo>
                  <a:lnTo>
                    <a:pt x="2321" y="2597"/>
                  </a:lnTo>
                  <a:lnTo>
                    <a:pt x="2313" y="2583"/>
                  </a:lnTo>
                  <a:lnTo>
                    <a:pt x="2305" y="2568"/>
                  </a:lnTo>
                  <a:lnTo>
                    <a:pt x="2296" y="2552"/>
                  </a:lnTo>
                  <a:lnTo>
                    <a:pt x="2288" y="2540"/>
                  </a:lnTo>
                  <a:lnTo>
                    <a:pt x="2279" y="2531"/>
                  </a:lnTo>
                  <a:lnTo>
                    <a:pt x="2270" y="2520"/>
                  </a:lnTo>
                  <a:lnTo>
                    <a:pt x="2257" y="2509"/>
                  </a:lnTo>
                  <a:lnTo>
                    <a:pt x="2248" y="2502"/>
                  </a:lnTo>
                  <a:lnTo>
                    <a:pt x="2237" y="2501"/>
                  </a:lnTo>
                  <a:lnTo>
                    <a:pt x="2226" y="2501"/>
                  </a:lnTo>
                  <a:lnTo>
                    <a:pt x="2217" y="2500"/>
                  </a:lnTo>
                  <a:lnTo>
                    <a:pt x="2206" y="2497"/>
                  </a:lnTo>
                  <a:lnTo>
                    <a:pt x="2194" y="2492"/>
                  </a:lnTo>
                  <a:lnTo>
                    <a:pt x="2183" y="2485"/>
                  </a:lnTo>
                  <a:lnTo>
                    <a:pt x="2177" y="2478"/>
                  </a:lnTo>
                  <a:lnTo>
                    <a:pt x="2174" y="2470"/>
                  </a:lnTo>
                  <a:lnTo>
                    <a:pt x="2175" y="2461"/>
                  </a:lnTo>
                  <a:lnTo>
                    <a:pt x="2177" y="2451"/>
                  </a:lnTo>
                  <a:lnTo>
                    <a:pt x="2179" y="2443"/>
                  </a:lnTo>
                  <a:lnTo>
                    <a:pt x="2181" y="2428"/>
                  </a:lnTo>
                  <a:lnTo>
                    <a:pt x="2183" y="2411"/>
                  </a:lnTo>
                  <a:lnTo>
                    <a:pt x="2187" y="2393"/>
                  </a:lnTo>
                  <a:lnTo>
                    <a:pt x="2193" y="2380"/>
                  </a:lnTo>
                  <a:lnTo>
                    <a:pt x="2199" y="2369"/>
                  </a:lnTo>
                  <a:lnTo>
                    <a:pt x="2210" y="2358"/>
                  </a:lnTo>
                  <a:lnTo>
                    <a:pt x="2220" y="2349"/>
                  </a:lnTo>
                  <a:lnTo>
                    <a:pt x="2225" y="2342"/>
                  </a:lnTo>
                  <a:lnTo>
                    <a:pt x="2233" y="2335"/>
                  </a:lnTo>
                  <a:lnTo>
                    <a:pt x="2240" y="2327"/>
                  </a:lnTo>
                  <a:lnTo>
                    <a:pt x="2245" y="2321"/>
                  </a:lnTo>
                  <a:lnTo>
                    <a:pt x="2245" y="2313"/>
                  </a:lnTo>
                  <a:lnTo>
                    <a:pt x="2245" y="2304"/>
                  </a:lnTo>
                  <a:lnTo>
                    <a:pt x="2243" y="2298"/>
                  </a:lnTo>
                  <a:lnTo>
                    <a:pt x="2236" y="2296"/>
                  </a:lnTo>
                  <a:lnTo>
                    <a:pt x="2229" y="2296"/>
                  </a:lnTo>
                  <a:lnTo>
                    <a:pt x="2221" y="2298"/>
                  </a:lnTo>
                  <a:lnTo>
                    <a:pt x="2216" y="2298"/>
                  </a:lnTo>
                  <a:lnTo>
                    <a:pt x="2206" y="2294"/>
                  </a:lnTo>
                  <a:lnTo>
                    <a:pt x="2198" y="2287"/>
                  </a:lnTo>
                  <a:lnTo>
                    <a:pt x="2189" y="2280"/>
                  </a:lnTo>
                  <a:lnTo>
                    <a:pt x="2182" y="2275"/>
                  </a:lnTo>
                  <a:lnTo>
                    <a:pt x="2173" y="2268"/>
                  </a:lnTo>
                  <a:lnTo>
                    <a:pt x="2162" y="2259"/>
                  </a:lnTo>
                  <a:lnTo>
                    <a:pt x="2154" y="2251"/>
                  </a:lnTo>
                  <a:lnTo>
                    <a:pt x="2143" y="2240"/>
                  </a:lnTo>
                  <a:lnTo>
                    <a:pt x="2132" y="2225"/>
                  </a:lnTo>
                  <a:lnTo>
                    <a:pt x="2121" y="2210"/>
                  </a:lnTo>
                  <a:lnTo>
                    <a:pt x="2111" y="2195"/>
                  </a:lnTo>
                  <a:lnTo>
                    <a:pt x="2104" y="2183"/>
                  </a:lnTo>
                  <a:lnTo>
                    <a:pt x="2098" y="2172"/>
                  </a:lnTo>
                  <a:lnTo>
                    <a:pt x="2093" y="2158"/>
                  </a:lnTo>
                  <a:lnTo>
                    <a:pt x="2088" y="2144"/>
                  </a:lnTo>
                  <a:lnTo>
                    <a:pt x="2084" y="2133"/>
                  </a:lnTo>
                  <a:lnTo>
                    <a:pt x="2075" y="2124"/>
                  </a:lnTo>
                  <a:lnTo>
                    <a:pt x="2065" y="2113"/>
                  </a:lnTo>
                  <a:lnTo>
                    <a:pt x="2054" y="2104"/>
                  </a:lnTo>
                  <a:lnTo>
                    <a:pt x="2046" y="2094"/>
                  </a:lnTo>
                  <a:lnTo>
                    <a:pt x="2035" y="2081"/>
                  </a:lnTo>
                  <a:lnTo>
                    <a:pt x="2023" y="2062"/>
                  </a:lnTo>
                  <a:lnTo>
                    <a:pt x="2012" y="2043"/>
                  </a:lnTo>
                  <a:lnTo>
                    <a:pt x="2000" y="2026"/>
                  </a:lnTo>
                  <a:lnTo>
                    <a:pt x="1991" y="2012"/>
                  </a:lnTo>
                  <a:lnTo>
                    <a:pt x="1978" y="1999"/>
                  </a:lnTo>
                  <a:lnTo>
                    <a:pt x="1964" y="1984"/>
                  </a:lnTo>
                  <a:lnTo>
                    <a:pt x="1947" y="1970"/>
                  </a:lnTo>
                  <a:lnTo>
                    <a:pt x="1935" y="1958"/>
                  </a:lnTo>
                  <a:lnTo>
                    <a:pt x="1921" y="1947"/>
                  </a:lnTo>
                  <a:lnTo>
                    <a:pt x="1904" y="1937"/>
                  </a:lnTo>
                  <a:lnTo>
                    <a:pt x="1887" y="1925"/>
                  </a:lnTo>
                  <a:lnTo>
                    <a:pt x="1869" y="1912"/>
                  </a:lnTo>
                  <a:lnTo>
                    <a:pt x="1857" y="1902"/>
                  </a:lnTo>
                  <a:lnTo>
                    <a:pt x="1844" y="1887"/>
                  </a:lnTo>
                  <a:lnTo>
                    <a:pt x="1832" y="1869"/>
                  </a:lnTo>
                  <a:lnTo>
                    <a:pt x="1818" y="1849"/>
                  </a:lnTo>
                  <a:lnTo>
                    <a:pt x="1805" y="1830"/>
                  </a:lnTo>
                  <a:lnTo>
                    <a:pt x="1792" y="1817"/>
                  </a:lnTo>
                  <a:lnTo>
                    <a:pt x="1782" y="1809"/>
                  </a:lnTo>
                  <a:lnTo>
                    <a:pt x="1768" y="1801"/>
                  </a:lnTo>
                  <a:lnTo>
                    <a:pt x="1755" y="1793"/>
                  </a:lnTo>
                  <a:lnTo>
                    <a:pt x="1744" y="1786"/>
                  </a:lnTo>
                  <a:lnTo>
                    <a:pt x="1732" y="1775"/>
                  </a:lnTo>
                  <a:lnTo>
                    <a:pt x="1718" y="1762"/>
                  </a:lnTo>
                  <a:lnTo>
                    <a:pt x="1705" y="1748"/>
                  </a:lnTo>
                  <a:lnTo>
                    <a:pt x="1693" y="1735"/>
                  </a:lnTo>
                  <a:lnTo>
                    <a:pt x="1683" y="1722"/>
                  </a:lnTo>
                  <a:lnTo>
                    <a:pt x="1673" y="1712"/>
                  </a:lnTo>
                  <a:lnTo>
                    <a:pt x="1659" y="1697"/>
                  </a:lnTo>
                  <a:lnTo>
                    <a:pt x="1647" y="1682"/>
                  </a:lnTo>
                  <a:lnTo>
                    <a:pt x="1635" y="1669"/>
                  </a:lnTo>
                  <a:lnTo>
                    <a:pt x="1625" y="1656"/>
                  </a:lnTo>
                  <a:lnTo>
                    <a:pt x="1615" y="1642"/>
                  </a:lnTo>
                  <a:lnTo>
                    <a:pt x="1604" y="1624"/>
                  </a:lnTo>
                  <a:lnTo>
                    <a:pt x="1592" y="1605"/>
                  </a:lnTo>
                  <a:lnTo>
                    <a:pt x="1582" y="1592"/>
                  </a:lnTo>
                  <a:lnTo>
                    <a:pt x="1570" y="1581"/>
                  </a:lnTo>
                  <a:lnTo>
                    <a:pt x="1557" y="1569"/>
                  </a:lnTo>
                  <a:lnTo>
                    <a:pt x="1540" y="1555"/>
                  </a:lnTo>
                  <a:lnTo>
                    <a:pt x="1526" y="1545"/>
                  </a:lnTo>
                  <a:lnTo>
                    <a:pt x="1514" y="1535"/>
                  </a:lnTo>
                  <a:lnTo>
                    <a:pt x="1500" y="1527"/>
                  </a:lnTo>
                  <a:lnTo>
                    <a:pt x="1485" y="1518"/>
                  </a:lnTo>
                  <a:lnTo>
                    <a:pt x="1470" y="1508"/>
                  </a:lnTo>
                  <a:lnTo>
                    <a:pt x="1458" y="1502"/>
                  </a:lnTo>
                  <a:lnTo>
                    <a:pt x="1443" y="1495"/>
                  </a:lnTo>
                  <a:lnTo>
                    <a:pt x="1427" y="1487"/>
                  </a:lnTo>
                  <a:lnTo>
                    <a:pt x="1411" y="1480"/>
                  </a:lnTo>
                  <a:lnTo>
                    <a:pt x="1398" y="1473"/>
                  </a:lnTo>
                  <a:lnTo>
                    <a:pt x="1391" y="1469"/>
                  </a:lnTo>
                  <a:lnTo>
                    <a:pt x="1383" y="1464"/>
                  </a:lnTo>
                  <a:lnTo>
                    <a:pt x="1375" y="1460"/>
                  </a:lnTo>
                  <a:lnTo>
                    <a:pt x="1368" y="1458"/>
                  </a:lnTo>
                  <a:lnTo>
                    <a:pt x="1365" y="1460"/>
                  </a:lnTo>
                  <a:lnTo>
                    <a:pt x="1363" y="1462"/>
                  </a:lnTo>
                  <a:lnTo>
                    <a:pt x="1360" y="1467"/>
                  </a:lnTo>
                  <a:lnTo>
                    <a:pt x="1357" y="1469"/>
                  </a:lnTo>
                  <a:lnTo>
                    <a:pt x="1356" y="1472"/>
                  </a:lnTo>
                  <a:lnTo>
                    <a:pt x="1346" y="1479"/>
                  </a:lnTo>
                  <a:lnTo>
                    <a:pt x="1334" y="1487"/>
                  </a:lnTo>
                  <a:lnTo>
                    <a:pt x="1322" y="1493"/>
                  </a:lnTo>
                  <a:lnTo>
                    <a:pt x="1311" y="1495"/>
                  </a:lnTo>
                  <a:lnTo>
                    <a:pt x="1303" y="1491"/>
                  </a:lnTo>
                  <a:lnTo>
                    <a:pt x="1297" y="1484"/>
                  </a:lnTo>
                  <a:lnTo>
                    <a:pt x="1290" y="1476"/>
                  </a:lnTo>
                  <a:lnTo>
                    <a:pt x="1283" y="1472"/>
                  </a:lnTo>
                  <a:lnTo>
                    <a:pt x="1279" y="1472"/>
                  </a:lnTo>
                  <a:lnTo>
                    <a:pt x="1275" y="1473"/>
                  </a:lnTo>
                  <a:lnTo>
                    <a:pt x="1272" y="1475"/>
                  </a:lnTo>
                  <a:lnTo>
                    <a:pt x="1268" y="1475"/>
                  </a:lnTo>
                  <a:lnTo>
                    <a:pt x="1266" y="1476"/>
                  </a:lnTo>
                  <a:lnTo>
                    <a:pt x="1255" y="1477"/>
                  </a:lnTo>
                  <a:lnTo>
                    <a:pt x="1241" y="1479"/>
                  </a:lnTo>
                  <a:lnTo>
                    <a:pt x="1232" y="1479"/>
                  </a:lnTo>
                  <a:lnTo>
                    <a:pt x="1216" y="1477"/>
                  </a:lnTo>
                  <a:lnTo>
                    <a:pt x="1195" y="1475"/>
                  </a:lnTo>
                  <a:lnTo>
                    <a:pt x="1177" y="1471"/>
                  </a:lnTo>
                  <a:lnTo>
                    <a:pt x="1163" y="1465"/>
                  </a:lnTo>
                  <a:lnTo>
                    <a:pt x="1154" y="1456"/>
                  </a:lnTo>
                  <a:lnTo>
                    <a:pt x="1144" y="1444"/>
                  </a:lnTo>
                  <a:lnTo>
                    <a:pt x="1138" y="1430"/>
                  </a:lnTo>
                  <a:lnTo>
                    <a:pt x="1131" y="1419"/>
                  </a:lnTo>
                  <a:lnTo>
                    <a:pt x="1119" y="1402"/>
                  </a:lnTo>
                  <a:lnTo>
                    <a:pt x="1105" y="1380"/>
                  </a:lnTo>
                  <a:lnTo>
                    <a:pt x="1090" y="1359"/>
                  </a:lnTo>
                  <a:lnTo>
                    <a:pt x="1076" y="1339"/>
                  </a:lnTo>
                  <a:lnTo>
                    <a:pt x="1063" y="1322"/>
                  </a:lnTo>
                  <a:lnTo>
                    <a:pt x="1047" y="1309"/>
                  </a:lnTo>
                  <a:lnTo>
                    <a:pt x="1027" y="1294"/>
                  </a:lnTo>
                  <a:lnTo>
                    <a:pt x="1005" y="1279"/>
                  </a:lnTo>
                  <a:lnTo>
                    <a:pt x="987" y="1264"/>
                  </a:lnTo>
                  <a:lnTo>
                    <a:pt x="972" y="1251"/>
                  </a:lnTo>
                  <a:lnTo>
                    <a:pt x="964" y="1242"/>
                  </a:lnTo>
                  <a:lnTo>
                    <a:pt x="957" y="1229"/>
                  </a:lnTo>
                  <a:lnTo>
                    <a:pt x="950" y="1217"/>
                  </a:lnTo>
                  <a:lnTo>
                    <a:pt x="945" y="1208"/>
                  </a:lnTo>
                  <a:lnTo>
                    <a:pt x="937" y="1196"/>
                  </a:lnTo>
                  <a:lnTo>
                    <a:pt x="929" y="1184"/>
                  </a:lnTo>
                  <a:lnTo>
                    <a:pt x="921" y="1173"/>
                  </a:lnTo>
                  <a:lnTo>
                    <a:pt x="908" y="1165"/>
                  </a:lnTo>
                  <a:lnTo>
                    <a:pt x="894" y="1158"/>
                  </a:lnTo>
                  <a:lnTo>
                    <a:pt x="879" y="1151"/>
                  </a:lnTo>
                  <a:lnTo>
                    <a:pt x="867" y="1147"/>
                  </a:lnTo>
                  <a:lnTo>
                    <a:pt x="857" y="1147"/>
                  </a:lnTo>
                  <a:lnTo>
                    <a:pt x="848" y="1147"/>
                  </a:lnTo>
                  <a:lnTo>
                    <a:pt x="838" y="1149"/>
                  </a:lnTo>
                  <a:lnTo>
                    <a:pt x="830" y="1149"/>
                  </a:lnTo>
                  <a:lnTo>
                    <a:pt x="818" y="1146"/>
                  </a:lnTo>
                  <a:lnTo>
                    <a:pt x="805" y="1141"/>
                  </a:lnTo>
                  <a:lnTo>
                    <a:pt x="791" y="1134"/>
                  </a:lnTo>
                  <a:lnTo>
                    <a:pt x="782" y="1128"/>
                  </a:lnTo>
                  <a:lnTo>
                    <a:pt x="775" y="1123"/>
                  </a:lnTo>
                  <a:lnTo>
                    <a:pt x="767" y="1116"/>
                  </a:lnTo>
                  <a:lnTo>
                    <a:pt x="760" y="1111"/>
                  </a:lnTo>
                  <a:lnTo>
                    <a:pt x="753" y="1108"/>
                  </a:lnTo>
                  <a:lnTo>
                    <a:pt x="743" y="1111"/>
                  </a:lnTo>
                  <a:lnTo>
                    <a:pt x="731" y="1116"/>
                  </a:lnTo>
                  <a:lnTo>
                    <a:pt x="720" y="1124"/>
                  </a:lnTo>
                  <a:lnTo>
                    <a:pt x="712" y="1131"/>
                  </a:lnTo>
                  <a:lnTo>
                    <a:pt x="698" y="1142"/>
                  </a:lnTo>
                  <a:lnTo>
                    <a:pt x="683" y="1154"/>
                  </a:lnTo>
                  <a:lnTo>
                    <a:pt x="669" y="1167"/>
                  </a:lnTo>
                  <a:lnTo>
                    <a:pt x="656" y="1178"/>
                  </a:lnTo>
                  <a:lnTo>
                    <a:pt x="643" y="1188"/>
                  </a:lnTo>
                  <a:lnTo>
                    <a:pt x="628" y="1197"/>
                  </a:lnTo>
                  <a:lnTo>
                    <a:pt x="611" y="1208"/>
                  </a:lnTo>
                  <a:lnTo>
                    <a:pt x="596" y="1219"/>
                  </a:lnTo>
                  <a:lnTo>
                    <a:pt x="585" y="1229"/>
                  </a:lnTo>
                  <a:lnTo>
                    <a:pt x="576" y="1240"/>
                  </a:lnTo>
                  <a:lnTo>
                    <a:pt x="566" y="1255"/>
                  </a:lnTo>
                  <a:lnTo>
                    <a:pt x="557" y="1271"/>
                  </a:lnTo>
                  <a:lnTo>
                    <a:pt x="550" y="1283"/>
                  </a:lnTo>
                  <a:lnTo>
                    <a:pt x="539" y="1304"/>
                  </a:lnTo>
                  <a:lnTo>
                    <a:pt x="528" y="1326"/>
                  </a:lnTo>
                  <a:lnTo>
                    <a:pt x="516" y="1352"/>
                  </a:lnTo>
                  <a:lnTo>
                    <a:pt x="506" y="1378"/>
                  </a:lnTo>
                  <a:lnTo>
                    <a:pt x="499" y="1398"/>
                  </a:lnTo>
                  <a:lnTo>
                    <a:pt x="492" y="1418"/>
                  </a:lnTo>
                  <a:lnTo>
                    <a:pt x="487" y="1441"/>
                  </a:lnTo>
                  <a:lnTo>
                    <a:pt x="481" y="1465"/>
                  </a:lnTo>
                  <a:lnTo>
                    <a:pt x="476" y="1485"/>
                  </a:lnTo>
                  <a:lnTo>
                    <a:pt x="470" y="1500"/>
                  </a:lnTo>
                  <a:lnTo>
                    <a:pt x="464" y="1518"/>
                  </a:lnTo>
                  <a:lnTo>
                    <a:pt x="457" y="1535"/>
                  </a:lnTo>
                  <a:lnTo>
                    <a:pt x="452" y="1549"/>
                  </a:lnTo>
                  <a:lnTo>
                    <a:pt x="446" y="1558"/>
                  </a:lnTo>
                  <a:lnTo>
                    <a:pt x="441" y="1570"/>
                  </a:lnTo>
                  <a:lnTo>
                    <a:pt x="435" y="1582"/>
                  </a:lnTo>
                  <a:lnTo>
                    <a:pt x="427" y="1593"/>
                  </a:lnTo>
                  <a:lnTo>
                    <a:pt x="421" y="1599"/>
                  </a:lnTo>
                  <a:lnTo>
                    <a:pt x="414" y="1599"/>
                  </a:lnTo>
                  <a:lnTo>
                    <a:pt x="406" y="1595"/>
                  </a:lnTo>
                  <a:lnTo>
                    <a:pt x="398" y="1590"/>
                  </a:lnTo>
                  <a:lnTo>
                    <a:pt x="391" y="1588"/>
                  </a:lnTo>
                  <a:lnTo>
                    <a:pt x="377" y="1585"/>
                  </a:lnTo>
                  <a:lnTo>
                    <a:pt x="361" y="1584"/>
                  </a:lnTo>
                  <a:lnTo>
                    <a:pt x="361" y="1581"/>
                  </a:lnTo>
                  <a:lnTo>
                    <a:pt x="359" y="1578"/>
                  </a:lnTo>
                  <a:lnTo>
                    <a:pt x="355" y="1577"/>
                  </a:lnTo>
                  <a:lnTo>
                    <a:pt x="349" y="1574"/>
                  </a:lnTo>
                  <a:lnTo>
                    <a:pt x="345" y="1572"/>
                  </a:lnTo>
                  <a:lnTo>
                    <a:pt x="342" y="1570"/>
                  </a:lnTo>
                  <a:lnTo>
                    <a:pt x="330" y="1564"/>
                  </a:lnTo>
                  <a:lnTo>
                    <a:pt x="317" y="1555"/>
                  </a:lnTo>
                  <a:lnTo>
                    <a:pt x="303" y="1547"/>
                  </a:lnTo>
                  <a:lnTo>
                    <a:pt x="294" y="1541"/>
                  </a:lnTo>
                  <a:lnTo>
                    <a:pt x="284" y="1531"/>
                  </a:lnTo>
                  <a:lnTo>
                    <a:pt x="275" y="1520"/>
                  </a:lnTo>
                  <a:lnTo>
                    <a:pt x="264" y="1508"/>
                  </a:lnTo>
                  <a:lnTo>
                    <a:pt x="256" y="1500"/>
                  </a:lnTo>
                  <a:lnTo>
                    <a:pt x="244" y="1493"/>
                  </a:lnTo>
                  <a:lnTo>
                    <a:pt x="231" y="1488"/>
                  </a:lnTo>
                  <a:lnTo>
                    <a:pt x="218" y="1484"/>
                  </a:lnTo>
                  <a:lnTo>
                    <a:pt x="205" y="1483"/>
                  </a:lnTo>
                  <a:lnTo>
                    <a:pt x="190" y="1481"/>
                  </a:lnTo>
                  <a:lnTo>
                    <a:pt x="175" y="1481"/>
                  </a:lnTo>
                  <a:lnTo>
                    <a:pt x="163" y="1483"/>
                  </a:lnTo>
                  <a:lnTo>
                    <a:pt x="152" y="1484"/>
                  </a:lnTo>
                  <a:lnTo>
                    <a:pt x="139" y="1488"/>
                  </a:lnTo>
                  <a:lnTo>
                    <a:pt x="130" y="1489"/>
                  </a:lnTo>
                  <a:lnTo>
                    <a:pt x="117" y="1491"/>
                  </a:lnTo>
                  <a:lnTo>
                    <a:pt x="104" y="1492"/>
                  </a:lnTo>
                  <a:lnTo>
                    <a:pt x="89" y="1492"/>
                  </a:lnTo>
                  <a:lnTo>
                    <a:pt x="76" y="1492"/>
                  </a:lnTo>
                  <a:lnTo>
                    <a:pt x="65" y="1489"/>
                  </a:lnTo>
                  <a:lnTo>
                    <a:pt x="54" y="1481"/>
                  </a:lnTo>
                  <a:lnTo>
                    <a:pt x="43" y="1471"/>
                  </a:lnTo>
                  <a:lnTo>
                    <a:pt x="34" y="1457"/>
                  </a:lnTo>
                  <a:lnTo>
                    <a:pt x="27" y="1446"/>
                  </a:lnTo>
                  <a:lnTo>
                    <a:pt x="19" y="1434"/>
                  </a:lnTo>
                  <a:lnTo>
                    <a:pt x="12" y="1421"/>
                  </a:lnTo>
                  <a:lnTo>
                    <a:pt x="6" y="1405"/>
                  </a:lnTo>
                  <a:lnTo>
                    <a:pt x="3" y="1392"/>
                  </a:lnTo>
                  <a:lnTo>
                    <a:pt x="0" y="1376"/>
                  </a:lnTo>
                  <a:lnTo>
                    <a:pt x="0" y="1356"/>
                  </a:lnTo>
                  <a:lnTo>
                    <a:pt x="3" y="1337"/>
                  </a:lnTo>
                  <a:lnTo>
                    <a:pt x="6" y="1321"/>
                  </a:lnTo>
                  <a:lnTo>
                    <a:pt x="10" y="1306"/>
                  </a:lnTo>
                  <a:lnTo>
                    <a:pt x="18" y="1287"/>
                  </a:lnTo>
                  <a:lnTo>
                    <a:pt x="27" y="1270"/>
                  </a:lnTo>
                  <a:lnTo>
                    <a:pt x="35" y="1256"/>
                  </a:lnTo>
                  <a:lnTo>
                    <a:pt x="45" y="1244"/>
                  </a:lnTo>
                  <a:lnTo>
                    <a:pt x="57" y="1229"/>
                  </a:lnTo>
                  <a:lnTo>
                    <a:pt x="69" y="1216"/>
                  </a:lnTo>
                  <a:lnTo>
                    <a:pt x="80" y="1204"/>
                  </a:lnTo>
                  <a:lnTo>
                    <a:pt x="86" y="1190"/>
                  </a:lnTo>
                  <a:lnTo>
                    <a:pt x="96" y="1176"/>
                  </a:lnTo>
                  <a:lnTo>
                    <a:pt x="104" y="1162"/>
                  </a:lnTo>
                  <a:lnTo>
                    <a:pt x="109" y="1153"/>
                  </a:lnTo>
                  <a:lnTo>
                    <a:pt x="116" y="1142"/>
                  </a:lnTo>
                  <a:lnTo>
                    <a:pt x="123" y="1131"/>
                  </a:lnTo>
                  <a:lnTo>
                    <a:pt x="128" y="1122"/>
                  </a:lnTo>
                  <a:lnTo>
                    <a:pt x="134" y="1110"/>
                  </a:lnTo>
                  <a:lnTo>
                    <a:pt x="139" y="1095"/>
                  </a:lnTo>
                  <a:lnTo>
                    <a:pt x="144" y="1081"/>
                  </a:lnTo>
                  <a:lnTo>
                    <a:pt x="146" y="1069"/>
                  </a:lnTo>
                  <a:lnTo>
                    <a:pt x="148" y="1056"/>
                  </a:lnTo>
                  <a:lnTo>
                    <a:pt x="150" y="1041"/>
                  </a:lnTo>
                  <a:lnTo>
                    <a:pt x="150" y="1030"/>
                  </a:lnTo>
                  <a:lnTo>
                    <a:pt x="144" y="1022"/>
                  </a:lnTo>
                  <a:lnTo>
                    <a:pt x="136" y="1014"/>
                  </a:lnTo>
                  <a:lnTo>
                    <a:pt x="127" y="1004"/>
                  </a:lnTo>
                  <a:lnTo>
                    <a:pt x="119" y="996"/>
                  </a:lnTo>
                  <a:lnTo>
                    <a:pt x="116" y="988"/>
                  </a:lnTo>
                  <a:lnTo>
                    <a:pt x="116" y="980"/>
                  </a:lnTo>
                  <a:lnTo>
                    <a:pt x="120" y="971"/>
                  </a:lnTo>
                  <a:lnTo>
                    <a:pt x="127" y="961"/>
                  </a:lnTo>
                  <a:lnTo>
                    <a:pt x="132" y="955"/>
                  </a:lnTo>
                  <a:lnTo>
                    <a:pt x="142" y="947"/>
                  </a:lnTo>
                  <a:lnTo>
                    <a:pt x="156" y="940"/>
                  </a:lnTo>
                  <a:lnTo>
                    <a:pt x="167" y="932"/>
                  </a:lnTo>
                  <a:lnTo>
                    <a:pt x="174" y="921"/>
                  </a:lnTo>
                  <a:lnTo>
                    <a:pt x="182" y="906"/>
                  </a:lnTo>
                  <a:lnTo>
                    <a:pt x="189" y="890"/>
                  </a:lnTo>
                  <a:lnTo>
                    <a:pt x="196" y="878"/>
                  </a:lnTo>
                  <a:lnTo>
                    <a:pt x="200" y="864"/>
                  </a:lnTo>
                  <a:lnTo>
                    <a:pt x="204" y="848"/>
                  </a:lnTo>
                  <a:lnTo>
                    <a:pt x="208" y="832"/>
                  </a:lnTo>
                  <a:lnTo>
                    <a:pt x="213" y="819"/>
                  </a:lnTo>
                  <a:lnTo>
                    <a:pt x="217" y="808"/>
                  </a:lnTo>
                  <a:lnTo>
                    <a:pt x="223" y="794"/>
                  </a:lnTo>
                  <a:lnTo>
                    <a:pt x="229" y="781"/>
                  </a:lnTo>
                  <a:lnTo>
                    <a:pt x="237" y="771"/>
                  </a:lnTo>
                  <a:lnTo>
                    <a:pt x="245" y="765"/>
                  </a:lnTo>
                  <a:lnTo>
                    <a:pt x="258" y="758"/>
                  </a:lnTo>
                  <a:lnTo>
                    <a:pt x="267" y="753"/>
                  </a:lnTo>
                  <a:lnTo>
                    <a:pt x="274" y="746"/>
                  </a:lnTo>
                  <a:lnTo>
                    <a:pt x="282" y="736"/>
                  </a:lnTo>
                  <a:lnTo>
                    <a:pt x="289" y="728"/>
                  </a:lnTo>
                  <a:lnTo>
                    <a:pt x="293" y="716"/>
                  </a:lnTo>
                  <a:lnTo>
                    <a:pt x="297" y="700"/>
                  </a:lnTo>
                  <a:lnTo>
                    <a:pt x="299" y="687"/>
                  </a:lnTo>
                  <a:lnTo>
                    <a:pt x="298" y="674"/>
                  </a:lnTo>
                  <a:lnTo>
                    <a:pt x="295" y="661"/>
                  </a:lnTo>
                  <a:lnTo>
                    <a:pt x="291" y="646"/>
                  </a:lnTo>
                  <a:lnTo>
                    <a:pt x="289" y="631"/>
                  </a:lnTo>
                  <a:lnTo>
                    <a:pt x="287" y="619"/>
                  </a:lnTo>
                  <a:lnTo>
                    <a:pt x="289" y="610"/>
                  </a:lnTo>
                  <a:lnTo>
                    <a:pt x="291" y="599"/>
                  </a:lnTo>
                  <a:lnTo>
                    <a:pt x="294" y="587"/>
                  </a:lnTo>
                  <a:lnTo>
                    <a:pt x="297" y="577"/>
                  </a:lnTo>
                  <a:lnTo>
                    <a:pt x="297" y="573"/>
                  </a:lnTo>
                  <a:lnTo>
                    <a:pt x="297" y="568"/>
                  </a:lnTo>
                  <a:lnTo>
                    <a:pt x="298" y="563"/>
                  </a:lnTo>
                  <a:lnTo>
                    <a:pt x="303" y="567"/>
                  </a:lnTo>
                  <a:lnTo>
                    <a:pt x="307" y="569"/>
                  </a:lnTo>
                  <a:lnTo>
                    <a:pt x="315" y="572"/>
                  </a:lnTo>
                  <a:lnTo>
                    <a:pt x="326" y="575"/>
                  </a:lnTo>
                  <a:lnTo>
                    <a:pt x="337" y="579"/>
                  </a:lnTo>
                  <a:lnTo>
                    <a:pt x="344" y="583"/>
                  </a:lnTo>
                  <a:lnTo>
                    <a:pt x="351" y="594"/>
                  </a:lnTo>
                  <a:lnTo>
                    <a:pt x="356" y="610"/>
                  </a:lnTo>
                  <a:lnTo>
                    <a:pt x="360" y="625"/>
                  </a:lnTo>
                  <a:lnTo>
                    <a:pt x="365" y="637"/>
                  </a:lnTo>
                  <a:lnTo>
                    <a:pt x="372" y="646"/>
                  </a:lnTo>
                  <a:lnTo>
                    <a:pt x="380" y="657"/>
                  </a:lnTo>
                  <a:lnTo>
                    <a:pt x="390" y="664"/>
                  </a:lnTo>
                  <a:lnTo>
                    <a:pt x="400" y="666"/>
                  </a:lnTo>
                  <a:lnTo>
                    <a:pt x="417" y="666"/>
                  </a:lnTo>
                  <a:lnTo>
                    <a:pt x="431" y="665"/>
                  </a:lnTo>
                  <a:lnTo>
                    <a:pt x="444" y="661"/>
                  </a:lnTo>
                  <a:lnTo>
                    <a:pt x="449" y="654"/>
                  </a:lnTo>
                  <a:lnTo>
                    <a:pt x="454" y="645"/>
                  </a:lnTo>
                  <a:lnTo>
                    <a:pt x="457" y="637"/>
                  </a:lnTo>
                  <a:lnTo>
                    <a:pt x="457" y="634"/>
                  </a:lnTo>
                  <a:lnTo>
                    <a:pt x="454" y="631"/>
                  </a:lnTo>
                  <a:lnTo>
                    <a:pt x="453" y="627"/>
                  </a:lnTo>
                  <a:lnTo>
                    <a:pt x="450" y="626"/>
                  </a:lnTo>
                  <a:lnTo>
                    <a:pt x="448" y="623"/>
                  </a:lnTo>
                  <a:lnTo>
                    <a:pt x="441" y="623"/>
                  </a:lnTo>
                  <a:lnTo>
                    <a:pt x="433" y="625"/>
                  </a:lnTo>
                  <a:lnTo>
                    <a:pt x="423" y="627"/>
                  </a:lnTo>
                  <a:lnTo>
                    <a:pt x="417" y="629"/>
                  </a:lnTo>
                  <a:lnTo>
                    <a:pt x="408" y="629"/>
                  </a:lnTo>
                  <a:lnTo>
                    <a:pt x="399" y="629"/>
                  </a:lnTo>
                  <a:lnTo>
                    <a:pt x="392" y="626"/>
                  </a:lnTo>
                  <a:lnTo>
                    <a:pt x="386" y="618"/>
                  </a:lnTo>
                  <a:lnTo>
                    <a:pt x="382" y="606"/>
                  </a:lnTo>
                  <a:lnTo>
                    <a:pt x="376" y="592"/>
                  </a:lnTo>
                  <a:lnTo>
                    <a:pt x="372" y="583"/>
                  </a:lnTo>
                  <a:lnTo>
                    <a:pt x="363" y="568"/>
                  </a:lnTo>
                  <a:lnTo>
                    <a:pt x="351" y="552"/>
                  </a:lnTo>
                  <a:lnTo>
                    <a:pt x="337" y="536"/>
                  </a:lnTo>
                  <a:lnTo>
                    <a:pt x="325" y="525"/>
                  </a:lnTo>
                  <a:lnTo>
                    <a:pt x="314" y="520"/>
                  </a:lnTo>
                  <a:lnTo>
                    <a:pt x="302" y="514"/>
                  </a:lnTo>
                  <a:lnTo>
                    <a:pt x="290" y="510"/>
                  </a:lnTo>
                  <a:lnTo>
                    <a:pt x="279" y="507"/>
                  </a:lnTo>
                  <a:lnTo>
                    <a:pt x="263" y="505"/>
                  </a:lnTo>
                  <a:lnTo>
                    <a:pt x="244" y="505"/>
                  </a:lnTo>
                  <a:lnTo>
                    <a:pt x="228" y="505"/>
                  </a:lnTo>
                  <a:lnTo>
                    <a:pt x="217" y="506"/>
                  </a:lnTo>
                  <a:lnTo>
                    <a:pt x="205" y="509"/>
                  </a:lnTo>
                  <a:lnTo>
                    <a:pt x="193" y="510"/>
                  </a:lnTo>
                  <a:lnTo>
                    <a:pt x="183" y="509"/>
                  </a:lnTo>
                  <a:lnTo>
                    <a:pt x="181" y="507"/>
                  </a:lnTo>
                  <a:lnTo>
                    <a:pt x="178" y="505"/>
                  </a:lnTo>
                  <a:lnTo>
                    <a:pt x="175" y="501"/>
                  </a:lnTo>
                  <a:lnTo>
                    <a:pt x="173" y="497"/>
                  </a:lnTo>
                  <a:lnTo>
                    <a:pt x="171" y="494"/>
                  </a:lnTo>
                  <a:lnTo>
                    <a:pt x="171" y="491"/>
                  </a:lnTo>
                  <a:lnTo>
                    <a:pt x="173" y="490"/>
                  </a:lnTo>
                  <a:lnTo>
                    <a:pt x="175" y="489"/>
                  </a:lnTo>
                  <a:lnTo>
                    <a:pt x="178" y="489"/>
                  </a:lnTo>
                  <a:lnTo>
                    <a:pt x="181" y="489"/>
                  </a:lnTo>
                  <a:lnTo>
                    <a:pt x="182" y="487"/>
                  </a:lnTo>
                  <a:lnTo>
                    <a:pt x="185" y="486"/>
                  </a:lnTo>
                  <a:lnTo>
                    <a:pt x="189" y="476"/>
                  </a:lnTo>
                  <a:lnTo>
                    <a:pt x="190" y="463"/>
                  </a:lnTo>
                  <a:lnTo>
                    <a:pt x="192" y="449"/>
                  </a:lnTo>
                  <a:lnTo>
                    <a:pt x="193" y="439"/>
                  </a:lnTo>
                  <a:lnTo>
                    <a:pt x="193" y="431"/>
                  </a:lnTo>
                  <a:lnTo>
                    <a:pt x="193" y="423"/>
                  </a:lnTo>
                  <a:lnTo>
                    <a:pt x="192" y="416"/>
                  </a:lnTo>
                  <a:lnTo>
                    <a:pt x="185" y="412"/>
                  </a:lnTo>
                  <a:lnTo>
                    <a:pt x="175" y="410"/>
                  </a:lnTo>
                  <a:lnTo>
                    <a:pt x="166" y="410"/>
                  </a:lnTo>
                  <a:lnTo>
                    <a:pt x="155" y="410"/>
                  </a:lnTo>
                  <a:lnTo>
                    <a:pt x="147" y="410"/>
                  </a:lnTo>
                  <a:lnTo>
                    <a:pt x="140" y="412"/>
                  </a:lnTo>
                  <a:lnTo>
                    <a:pt x="131" y="414"/>
                  </a:lnTo>
                  <a:lnTo>
                    <a:pt x="123" y="416"/>
                  </a:lnTo>
                  <a:lnTo>
                    <a:pt x="116" y="416"/>
                  </a:lnTo>
                  <a:lnTo>
                    <a:pt x="105" y="412"/>
                  </a:lnTo>
                  <a:lnTo>
                    <a:pt x="94" y="405"/>
                  </a:lnTo>
                  <a:lnTo>
                    <a:pt x="88" y="397"/>
                  </a:lnTo>
                  <a:lnTo>
                    <a:pt x="84" y="390"/>
                  </a:lnTo>
                  <a:lnTo>
                    <a:pt x="81" y="379"/>
                  </a:lnTo>
                  <a:lnTo>
                    <a:pt x="77" y="373"/>
                  </a:lnTo>
                  <a:lnTo>
                    <a:pt x="72" y="369"/>
                  </a:lnTo>
                  <a:lnTo>
                    <a:pt x="63" y="366"/>
                  </a:lnTo>
                  <a:lnTo>
                    <a:pt x="55" y="363"/>
                  </a:lnTo>
                  <a:lnTo>
                    <a:pt x="50" y="359"/>
                  </a:lnTo>
                  <a:lnTo>
                    <a:pt x="49" y="352"/>
                  </a:lnTo>
                  <a:lnTo>
                    <a:pt x="50" y="344"/>
                  </a:lnTo>
                  <a:lnTo>
                    <a:pt x="50" y="338"/>
                  </a:lnTo>
                  <a:lnTo>
                    <a:pt x="49" y="335"/>
                  </a:lnTo>
                  <a:lnTo>
                    <a:pt x="46" y="331"/>
                  </a:lnTo>
                  <a:lnTo>
                    <a:pt x="45" y="328"/>
                  </a:lnTo>
                  <a:lnTo>
                    <a:pt x="42" y="326"/>
                  </a:lnTo>
                  <a:lnTo>
                    <a:pt x="41" y="323"/>
                  </a:lnTo>
                  <a:lnTo>
                    <a:pt x="39" y="320"/>
                  </a:lnTo>
                  <a:lnTo>
                    <a:pt x="39" y="316"/>
                  </a:lnTo>
                  <a:lnTo>
                    <a:pt x="39" y="312"/>
                  </a:lnTo>
                  <a:lnTo>
                    <a:pt x="39" y="308"/>
                  </a:lnTo>
                  <a:lnTo>
                    <a:pt x="39" y="304"/>
                  </a:lnTo>
                  <a:lnTo>
                    <a:pt x="42" y="303"/>
                  </a:lnTo>
                  <a:lnTo>
                    <a:pt x="47" y="300"/>
                  </a:lnTo>
                  <a:lnTo>
                    <a:pt x="55" y="299"/>
                  </a:lnTo>
                  <a:lnTo>
                    <a:pt x="63" y="300"/>
                  </a:lnTo>
                  <a:lnTo>
                    <a:pt x="70" y="301"/>
                  </a:lnTo>
                  <a:lnTo>
                    <a:pt x="78" y="307"/>
                  </a:lnTo>
                  <a:lnTo>
                    <a:pt x="88" y="313"/>
                  </a:lnTo>
                  <a:lnTo>
                    <a:pt x="96" y="320"/>
                  </a:lnTo>
                  <a:lnTo>
                    <a:pt x="105" y="328"/>
                  </a:lnTo>
                  <a:lnTo>
                    <a:pt x="117" y="336"/>
                  </a:lnTo>
                  <a:lnTo>
                    <a:pt x="130" y="342"/>
                  </a:lnTo>
                  <a:lnTo>
                    <a:pt x="142" y="344"/>
                  </a:lnTo>
                  <a:lnTo>
                    <a:pt x="155" y="344"/>
                  </a:lnTo>
                  <a:lnTo>
                    <a:pt x="167" y="344"/>
                  </a:lnTo>
                  <a:lnTo>
                    <a:pt x="170" y="344"/>
                  </a:lnTo>
                  <a:lnTo>
                    <a:pt x="174" y="343"/>
                  </a:lnTo>
                  <a:lnTo>
                    <a:pt x="178" y="342"/>
                  </a:lnTo>
                  <a:lnTo>
                    <a:pt x="182" y="340"/>
                  </a:lnTo>
                  <a:lnTo>
                    <a:pt x="185" y="338"/>
                  </a:lnTo>
                  <a:lnTo>
                    <a:pt x="185" y="335"/>
                  </a:lnTo>
                  <a:lnTo>
                    <a:pt x="185" y="331"/>
                  </a:lnTo>
                  <a:lnTo>
                    <a:pt x="185" y="327"/>
                  </a:lnTo>
                  <a:lnTo>
                    <a:pt x="183" y="323"/>
                  </a:lnTo>
                  <a:lnTo>
                    <a:pt x="181" y="320"/>
                  </a:lnTo>
                  <a:lnTo>
                    <a:pt x="179" y="317"/>
                  </a:lnTo>
                  <a:lnTo>
                    <a:pt x="171" y="313"/>
                  </a:lnTo>
                  <a:lnTo>
                    <a:pt x="159" y="311"/>
                  </a:lnTo>
                  <a:lnTo>
                    <a:pt x="147" y="308"/>
                  </a:lnTo>
                  <a:lnTo>
                    <a:pt x="138" y="305"/>
                  </a:lnTo>
                  <a:lnTo>
                    <a:pt x="127" y="301"/>
                  </a:lnTo>
                  <a:lnTo>
                    <a:pt x="113" y="293"/>
                  </a:lnTo>
                  <a:lnTo>
                    <a:pt x="105" y="286"/>
                  </a:lnTo>
                  <a:lnTo>
                    <a:pt x="103" y="281"/>
                  </a:lnTo>
                  <a:lnTo>
                    <a:pt x="100" y="273"/>
                  </a:lnTo>
                  <a:lnTo>
                    <a:pt x="99" y="266"/>
                  </a:lnTo>
                  <a:lnTo>
                    <a:pt x="99" y="261"/>
                  </a:lnTo>
                  <a:lnTo>
                    <a:pt x="107" y="254"/>
                  </a:lnTo>
                  <a:lnTo>
                    <a:pt x="119" y="250"/>
                  </a:lnTo>
                  <a:lnTo>
                    <a:pt x="132" y="247"/>
                  </a:lnTo>
                  <a:lnTo>
                    <a:pt x="143" y="246"/>
                  </a:lnTo>
                  <a:lnTo>
                    <a:pt x="158" y="245"/>
                  </a:lnTo>
                  <a:lnTo>
                    <a:pt x="177" y="245"/>
                  </a:lnTo>
                  <a:lnTo>
                    <a:pt x="196" y="245"/>
                  </a:lnTo>
                  <a:lnTo>
                    <a:pt x="210" y="247"/>
                  </a:lnTo>
                  <a:lnTo>
                    <a:pt x="228" y="253"/>
                  </a:lnTo>
                  <a:lnTo>
                    <a:pt x="248" y="262"/>
                  </a:lnTo>
                  <a:lnTo>
                    <a:pt x="270" y="273"/>
                  </a:lnTo>
                  <a:lnTo>
                    <a:pt x="291" y="282"/>
                  </a:lnTo>
                  <a:lnTo>
                    <a:pt x="311" y="292"/>
                  </a:lnTo>
                  <a:lnTo>
                    <a:pt x="330" y="297"/>
                  </a:lnTo>
                  <a:lnTo>
                    <a:pt x="346" y="299"/>
                  </a:lnTo>
                  <a:lnTo>
                    <a:pt x="365" y="300"/>
                  </a:lnTo>
                  <a:lnTo>
                    <a:pt x="387" y="300"/>
                  </a:lnTo>
                  <a:lnTo>
                    <a:pt x="406" y="299"/>
                  </a:lnTo>
                  <a:lnTo>
                    <a:pt x="422" y="295"/>
                  </a:lnTo>
                  <a:lnTo>
                    <a:pt x="433" y="289"/>
                  </a:lnTo>
                  <a:lnTo>
                    <a:pt x="444" y="281"/>
                  </a:lnTo>
                  <a:lnTo>
                    <a:pt x="456" y="270"/>
                  </a:lnTo>
                  <a:lnTo>
                    <a:pt x="466" y="261"/>
                  </a:lnTo>
                  <a:lnTo>
                    <a:pt x="477" y="254"/>
                  </a:lnTo>
                  <a:lnTo>
                    <a:pt x="492" y="247"/>
                  </a:lnTo>
                  <a:lnTo>
                    <a:pt x="511" y="241"/>
                  </a:lnTo>
                  <a:lnTo>
                    <a:pt x="528" y="235"/>
                  </a:lnTo>
                  <a:lnTo>
                    <a:pt x="545" y="230"/>
                  </a:lnTo>
                  <a:lnTo>
                    <a:pt x="561" y="223"/>
                  </a:lnTo>
                  <a:lnTo>
                    <a:pt x="581" y="215"/>
                  </a:lnTo>
                  <a:lnTo>
                    <a:pt x="604" y="207"/>
                  </a:lnTo>
                  <a:lnTo>
                    <a:pt x="625" y="200"/>
                  </a:lnTo>
                  <a:lnTo>
                    <a:pt x="646" y="194"/>
                  </a:lnTo>
                  <a:lnTo>
                    <a:pt x="665" y="189"/>
                  </a:lnTo>
                  <a:lnTo>
                    <a:pt x="682" y="188"/>
                  </a:lnTo>
                  <a:lnTo>
                    <a:pt x="704" y="189"/>
                  </a:lnTo>
                  <a:lnTo>
                    <a:pt x="728" y="191"/>
                  </a:lnTo>
                  <a:lnTo>
                    <a:pt x="749" y="192"/>
                  </a:lnTo>
                  <a:lnTo>
                    <a:pt x="768" y="192"/>
                  </a:lnTo>
                  <a:lnTo>
                    <a:pt x="790" y="189"/>
                  </a:lnTo>
                  <a:lnTo>
                    <a:pt x="815" y="187"/>
                  </a:lnTo>
                  <a:lnTo>
                    <a:pt x="844" y="183"/>
                  </a:lnTo>
                  <a:lnTo>
                    <a:pt x="869" y="180"/>
                  </a:lnTo>
                  <a:lnTo>
                    <a:pt x="891" y="176"/>
                  </a:lnTo>
                  <a:lnTo>
                    <a:pt x="910" y="173"/>
                  </a:lnTo>
                  <a:lnTo>
                    <a:pt x="931" y="171"/>
                  </a:lnTo>
                  <a:lnTo>
                    <a:pt x="954" y="167"/>
                  </a:lnTo>
                  <a:lnTo>
                    <a:pt x="976" y="163"/>
                  </a:lnTo>
                  <a:lnTo>
                    <a:pt x="993" y="158"/>
                  </a:lnTo>
                  <a:lnTo>
                    <a:pt x="1012" y="152"/>
                  </a:lnTo>
                  <a:lnTo>
                    <a:pt x="1035" y="144"/>
                  </a:lnTo>
                  <a:lnTo>
                    <a:pt x="1059" y="134"/>
                  </a:lnTo>
                  <a:lnTo>
                    <a:pt x="1081" y="125"/>
                  </a:lnTo>
                  <a:lnTo>
                    <a:pt x="1100" y="117"/>
                  </a:lnTo>
                  <a:lnTo>
                    <a:pt x="1117" y="106"/>
                  </a:lnTo>
                  <a:lnTo>
                    <a:pt x="1139" y="92"/>
                  </a:lnTo>
                  <a:lnTo>
                    <a:pt x="1162" y="78"/>
                  </a:lnTo>
                  <a:lnTo>
                    <a:pt x="1185" y="63"/>
                  </a:lnTo>
                  <a:lnTo>
                    <a:pt x="1205" y="51"/>
                  </a:lnTo>
                  <a:lnTo>
                    <a:pt x="1224" y="40"/>
                  </a:lnTo>
                  <a:lnTo>
                    <a:pt x="1240" y="32"/>
                  </a:lnTo>
                  <a:lnTo>
                    <a:pt x="1259" y="24"/>
                  </a:lnTo>
                  <a:lnTo>
                    <a:pt x="1279" y="17"/>
                  </a:lnTo>
                  <a:lnTo>
                    <a:pt x="1297" y="10"/>
                  </a:lnTo>
                  <a:lnTo>
                    <a:pt x="1309" y="8"/>
                  </a:lnTo>
                  <a:lnTo>
                    <a:pt x="1325" y="4"/>
                  </a:lnTo>
                  <a:lnTo>
                    <a:pt x="1341" y="1"/>
                  </a:lnTo>
                  <a:lnTo>
                    <a:pt x="1356" y="0"/>
                  </a:lnTo>
                  <a:lnTo>
                    <a:pt x="1371" y="2"/>
                  </a:lnTo>
                  <a:lnTo>
                    <a:pt x="1390" y="5"/>
                  </a:lnTo>
                  <a:lnTo>
                    <a:pt x="1408" y="10"/>
                  </a:lnTo>
                  <a:lnTo>
                    <a:pt x="1427" y="14"/>
                  </a:lnTo>
                  <a:lnTo>
                    <a:pt x="1443" y="18"/>
                  </a:lnTo>
                  <a:lnTo>
                    <a:pt x="1456" y="22"/>
                  </a:lnTo>
                  <a:lnTo>
                    <a:pt x="1472" y="26"/>
                  </a:lnTo>
                  <a:lnTo>
                    <a:pt x="1488" y="31"/>
                  </a:lnTo>
                  <a:lnTo>
                    <a:pt x="1504" y="35"/>
                  </a:lnTo>
                  <a:lnTo>
                    <a:pt x="1518" y="36"/>
                  </a:lnTo>
                  <a:lnTo>
                    <a:pt x="1531" y="35"/>
                  </a:lnTo>
                  <a:lnTo>
                    <a:pt x="1549" y="31"/>
                  </a:lnTo>
                  <a:lnTo>
                    <a:pt x="1565" y="25"/>
                  </a:lnTo>
                  <a:lnTo>
                    <a:pt x="1578" y="21"/>
                  </a:lnTo>
                  <a:lnTo>
                    <a:pt x="1586" y="18"/>
                  </a:lnTo>
                  <a:lnTo>
                    <a:pt x="1597" y="14"/>
                  </a:lnTo>
                  <a:lnTo>
                    <a:pt x="1608" y="12"/>
                  </a:lnTo>
                  <a:lnTo>
                    <a:pt x="1616" y="12"/>
                  </a:lnTo>
                  <a:lnTo>
                    <a:pt x="1625" y="17"/>
                  </a:lnTo>
                  <a:lnTo>
                    <a:pt x="1636" y="26"/>
                  </a:lnTo>
                  <a:lnTo>
                    <a:pt x="1646" y="36"/>
                  </a:lnTo>
                  <a:lnTo>
                    <a:pt x="1655" y="44"/>
                  </a:lnTo>
                  <a:lnTo>
                    <a:pt x="1667" y="55"/>
                  </a:lnTo>
                  <a:lnTo>
                    <a:pt x="1683" y="67"/>
                  </a:lnTo>
                  <a:lnTo>
                    <a:pt x="1698" y="80"/>
                  </a:lnTo>
                  <a:lnTo>
                    <a:pt x="1710" y="91"/>
                  </a:lnTo>
                  <a:lnTo>
                    <a:pt x="1717" y="102"/>
                  </a:lnTo>
                  <a:lnTo>
                    <a:pt x="1725" y="114"/>
                  </a:lnTo>
                  <a:lnTo>
                    <a:pt x="1732" y="126"/>
                  </a:lnTo>
                  <a:lnTo>
                    <a:pt x="1737" y="137"/>
                  </a:lnTo>
                  <a:lnTo>
                    <a:pt x="1741" y="153"/>
                  </a:lnTo>
                  <a:lnTo>
                    <a:pt x="1744" y="171"/>
                  </a:lnTo>
                  <a:lnTo>
                    <a:pt x="1747" y="187"/>
                  </a:lnTo>
                  <a:lnTo>
                    <a:pt x="1751" y="207"/>
                  </a:lnTo>
                  <a:lnTo>
                    <a:pt x="1755" y="233"/>
                  </a:lnTo>
                  <a:lnTo>
                    <a:pt x="1759" y="257"/>
                  </a:lnTo>
                  <a:lnTo>
                    <a:pt x="1763" y="277"/>
                  </a:lnTo>
                  <a:lnTo>
                    <a:pt x="1767" y="295"/>
                  </a:lnTo>
                  <a:lnTo>
                    <a:pt x="1771" y="315"/>
                  </a:lnTo>
                  <a:lnTo>
                    <a:pt x="1776" y="335"/>
                  </a:lnTo>
                  <a:lnTo>
                    <a:pt x="1782" y="352"/>
                  </a:lnTo>
                  <a:lnTo>
                    <a:pt x="1787" y="369"/>
                  </a:lnTo>
                  <a:lnTo>
                    <a:pt x="1795" y="387"/>
                  </a:lnTo>
                  <a:lnTo>
                    <a:pt x="1803" y="408"/>
                  </a:lnTo>
                  <a:lnTo>
                    <a:pt x="1813" y="425"/>
                  </a:lnTo>
                  <a:lnTo>
                    <a:pt x="1821" y="440"/>
                  </a:lnTo>
                  <a:lnTo>
                    <a:pt x="1833" y="459"/>
                  </a:lnTo>
                  <a:lnTo>
                    <a:pt x="1848" y="482"/>
                  </a:lnTo>
                  <a:lnTo>
                    <a:pt x="1864" y="503"/>
                  </a:lnTo>
                  <a:lnTo>
                    <a:pt x="1880" y="525"/>
                  </a:lnTo>
                  <a:lnTo>
                    <a:pt x="1895" y="541"/>
                  </a:lnTo>
                  <a:lnTo>
                    <a:pt x="1906" y="552"/>
                  </a:lnTo>
                  <a:lnTo>
                    <a:pt x="1919" y="563"/>
                  </a:lnTo>
                  <a:lnTo>
                    <a:pt x="1934" y="573"/>
                  </a:lnTo>
                  <a:lnTo>
                    <a:pt x="1946" y="581"/>
                  </a:lnTo>
                  <a:lnTo>
                    <a:pt x="1962" y="591"/>
                  </a:lnTo>
                  <a:lnTo>
                    <a:pt x="1981" y="600"/>
                  </a:lnTo>
                  <a:lnTo>
                    <a:pt x="2003" y="611"/>
                  </a:lnTo>
                  <a:lnTo>
                    <a:pt x="2023" y="619"/>
                  </a:lnTo>
                  <a:lnTo>
                    <a:pt x="2039" y="626"/>
                  </a:lnTo>
                  <a:lnTo>
                    <a:pt x="2051" y="631"/>
                  </a:lnTo>
                  <a:lnTo>
                    <a:pt x="2067" y="637"/>
                  </a:lnTo>
                  <a:lnTo>
                    <a:pt x="2082" y="642"/>
                  </a:lnTo>
                  <a:lnTo>
                    <a:pt x="2096" y="646"/>
                  </a:lnTo>
                  <a:lnTo>
                    <a:pt x="2113" y="652"/>
                  </a:lnTo>
                  <a:lnTo>
                    <a:pt x="2135" y="658"/>
                  </a:lnTo>
                  <a:lnTo>
                    <a:pt x="2155" y="664"/>
                  </a:lnTo>
                  <a:lnTo>
                    <a:pt x="2174" y="666"/>
                  </a:lnTo>
                  <a:lnTo>
                    <a:pt x="2187" y="668"/>
                  </a:lnTo>
                  <a:lnTo>
                    <a:pt x="2206" y="666"/>
                  </a:lnTo>
                  <a:lnTo>
                    <a:pt x="2224" y="666"/>
                  </a:lnTo>
                  <a:lnTo>
                    <a:pt x="2239" y="666"/>
                  </a:lnTo>
                  <a:lnTo>
                    <a:pt x="2248" y="668"/>
                  </a:lnTo>
                  <a:lnTo>
                    <a:pt x="2261" y="670"/>
                  </a:lnTo>
                  <a:lnTo>
                    <a:pt x="2274" y="674"/>
                  </a:lnTo>
                  <a:lnTo>
                    <a:pt x="2282" y="680"/>
                  </a:lnTo>
                  <a:lnTo>
                    <a:pt x="2286" y="689"/>
                  </a:lnTo>
                  <a:lnTo>
                    <a:pt x="2287" y="700"/>
                  </a:lnTo>
                  <a:lnTo>
                    <a:pt x="2288" y="713"/>
                  </a:lnTo>
                  <a:lnTo>
                    <a:pt x="2288" y="727"/>
                  </a:lnTo>
                  <a:lnTo>
                    <a:pt x="2288" y="736"/>
                  </a:lnTo>
                  <a:lnTo>
                    <a:pt x="2287" y="747"/>
                  </a:lnTo>
                  <a:lnTo>
                    <a:pt x="2284" y="761"/>
                  </a:lnTo>
                  <a:lnTo>
                    <a:pt x="2283" y="774"/>
                  </a:lnTo>
                  <a:lnTo>
                    <a:pt x="2282" y="786"/>
                  </a:lnTo>
                  <a:lnTo>
                    <a:pt x="2283" y="796"/>
                  </a:lnTo>
                  <a:lnTo>
                    <a:pt x="2288" y="808"/>
                  </a:lnTo>
                  <a:lnTo>
                    <a:pt x="2296" y="820"/>
                  </a:lnTo>
                  <a:lnTo>
                    <a:pt x="2307" y="832"/>
                  </a:lnTo>
                  <a:lnTo>
                    <a:pt x="2318" y="843"/>
                  </a:lnTo>
                  <a:lnTo>
                    <a:pt x="2327" y="851"/>
                  </a:lnTo>
                  <a:lnTo>
                    <a:pt x="2337" y="862"/>
                  </a:lnTo>
                  <a:lnTo>
                    <a:pt x="2349" y="874"/>
                  </a:lnTo>
                  <a:lnTo>
                    <a:pt x="2361" y="885"/>
                  </a:lnTo>
                  <a:lnTo>
                    <a:pt x="2372" y="893"/>
                  </a:lnTo>
                  <a:lnTo>
                    <a:pt x="2384" y="902"/>
                  </a:lnTo>
                  <a:lnTo>
                    <a:pt x="2399" y="912"/>
                  </a:lnTo>
                  <a:lnTo>
                    <a:pt x="2415" y="920"/>
                  </a:lnTo>
                  <a:lnTo>
                    <a:pt x="2429" y="925"/>
                  </a:lnTo>
                  <a:lnTo>
                    <a:pt x="2447" y="930"/>
                  </a:lnTo>
                  <a:lnTo>
                    <a:pt x="2470" y="936"/>
                  </a:lnTo>
                  <a:lnTo>
                    <a:pt x="2495" y="938"/>
                  </a:lnTo>
                  <a:lnTo>
                    <a:pt x="2517" y="943"/>
                  </a:lnTo>
                  <a:lnTo>
                    <a:pt x="2538" y="944"/>
                  </a:lnTo>
                  <a:lnTo>
                    <a:pt x="2547" y="944"/>
                  </a:lnTo>
                  <a:lnTo>
                    <a:pt x="2561" y="943"/>
                  </a:lnTo>
                  <a:lnTo>
                    <a:pt x="2574" y="941"/>
                  </a:lnTo>
                  <a:lnTo>
                    <a:pt x="2586" y="941"/>
                  </a:lnTo>
                  <a:lnTo>
                    <a:pt x="2597" y="944"/>
                  </a:lnTo>
                  <a:lnTo>
                    <a:pt x="2604" y="952"/>
                  </a:lnTo>
                  <a:lnTo>
                    <a:pt x="2609" y="964"/>
                  </a:lnTo>
                  <a:lnTo>
                    <a:pt x="2613" y="973"/>
                  </a:lnTo>
                  <a:lnTo>
                    <a:pt x="2615" y="986"/>
                  </a:lnTo>
                  <a:lnTo>
                    <a:pt x="2615" y="999"/>
                  </a:lnTo>
                  <a:lnTo>
                    <a:pt x="2615" y="1014"/>
                  </a:lnTo>
                  <a:lnTo>
                    <a:pt x="2615" y="1025"/>
                  </a:lnTo>
                  <a:lnTo>
                    <a:pt x="2613" y="1039"/>
                  </a:lnTo>
                  <a:lnTo>
                    <a:pt x="2612" y="1056"/>
                  </a:lnTo>
                  <a:lnTo>
                    <a:pt x="2610" y="1073"/>
                  </a:lnTo>
                  <a:lnTo>
                    <a:pt x="2610" y="1087"/>
                  </a:lnTo>
                  <a:lnTo>
                    <a:pt x="2612" y="1100"/>
                  </a:lnTo>
                  <a:lnTo>
                    <a:pt x="2615" y="1116"/>
                  </a:lnTo>
                  <a:lnTo>
                    <a:pt x="2617" y="1132"/>
                  </a:lnTo>
                  <a:lnTo>
                    <a:pt x="2620" y="1147"/>
                  </a:lnTo>
                  <a:lnTo>
                    <a:pt x="2621" y="1161"/>
                  </a:lnTo>
                  <a:lnTo>
                    <a:pt x="2617" y="1174"/>
                  </a:lnTo>
                  <a:lnTo>
                    <a:pt x="2612" y="1192"/>
                  </a:lnTo>
                  <a:lnTo>
                    <a:pt x="2604" y="1208"/>
                  </a:lnTo>
                  <a:lnTo>
                    <a:pt x="2597" y="1224"/>
                  </a:lnTo>
                  <a:lnTo>
                    <a:pt x="2592" y="1238"/>
                  </a:lnTo>
                  <a:lnTo>
                    <a:pt x="2588" y="1255"/>
                  </a:lnTo>
                  <a:lnTo>
                    <a:pt x="2584" y="1275"/>
                  </a:lnTo>
                  <a:lnTo>
                    <a:pt x="2578" y="1295"/>
                  </a:lnTo>
                  <a:lnTo>
                    <a:pt x="2574" y="1312"/>
                  </a:lnTo>
                  <a:lnTo>
                    <a:pt x="2570" y="1321"/>
                  </a:lnTo>
                  <a:lnTo>
                    <a:pt x="2563" y="1330"/>
                  </a:lnTo>
                  <a:lnTo>
                    <a:pt x="2557" y="1341"/>
                  </a:lnTo>
                  <a:lnTo>
                    <a:pt x="2551" y="1352"/>
                  </a:lnTo>
                  <a:lnTo>
                    <a:pt x="2550" y="1361"/>
                  </a:lnTo>
                  <a:lnTo>
                    <a:pt x="2553" y="1371"/>
                  </a:lnTo>
                  <a:lnTo>
                    <a:pt x="2558" y="1382"/>
                  </a:lnTo>
                  <a:lnTo>
                    <a:pt x="2565" y="1394"/>
                  </a:lnTo>
                  <a:lnTo>
                    <a:pt x="2571" y="1405"/>
                  </a:lnTo>
                  <a:lnTo>
                    <a:pt x="2577" y="1413"/>
                  </a:lnTo>
                  <a:lnTo>
                    <a:pt x="2582" y="1427"/>
                  </a:lnTo>
                  <a:lnTo>
                    <a:pt x="2589" y="1446"/>
                  </a:lnTo>
                  <a:lnTo>
                    <a:pt x="2594" y="1465"/>
                  </a:lnTo>
                  <a:lnTo>
                    <a:pt x="2600" y="1484"/>
                  </a:lnTo>
                  <a:lnTo>
                    <a:pt x="2605" y="1499"/>
                  </a:lnTo>
                  <a:lnTo>
                    <a:pt x="2610" y="1524"/>
                  </a:lnTo>
                  <a:lnTo>
                    <a:pt x="2619" y="1554"/>
                  </a:lnTo>
                  <a:lnTo>
                    <a:pt x="2625" y="1586"/>
                  </a:lnTo>
                  <a:lnTo>
                    <a:pt x="2632" y="1616"/>
                  </a:lnTo>
                  <a:lnTo>
                    <a:pt x="2637" y="1642"/>
                  </a:lnTo>
                  <a:lnTo>
                    <a:pt x="2640" y="1662"/>
                  </a:lnTo>
                  <a:lnTo>
                    <a:pt x="2646" y="1686"/>
                  </a:lnTo>
                  <a:lnTo>
                    <a:pt x="2650" y="1713"/>
                  </a:lnTo>
                  <a:lnTo>
                    <a:pt x="2654" y="1740"/>
                  </a:lnTo>
                  <a:lnTo>
                    <a:pt x="2656" y="1764"/>
                  </a:lnTo>
                  <a:lnTo>
                    <a:pt x="2658" y="1784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81" name="Drenthe">
              <a:extLst>
                <a:ext uri="{FF2B5EF4-FFF2-40B4-BE49-F238E27FC236}">
                  <a16:creationId xmlns:a16="http://schemas.microsoft.com/office/drawing/2014/main" id="{570CD221-61FC-4ED9-A8A6-22BBC6235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9562792" y="1272437"/>
              <a:ext cx="1121077" cy="1132149"/>
            </a:xfrm>
            <a:custGeom>
              <a:avLst/>
              <a:gdLst>
                <a:gd name="T0" fmla="*/ 2376 w 2430"/>
                <a:gd name="T1" fmla="*/ 1636 h 2455"/>
                <a:gd name="T2" fmla="*/ 2369 w 2430"/>
                <a:gd name="T3" fmla="*/ 1817 h 2455"/>
                <a:gd name="T4" fmla="*/ 2375 w 2430"/>
                <a:gd name="T5" fmla="*/ 2068 h 2455"/>
                <a:gd name="T6" fmla="*/ 2358 w 2430"/>
                <a:gd name="T7" fmla="*/ 2239 h 2455"/>
                <a:gd name="T8" fmla="*/ 2268 w 2430"/>
                <a:gd name="T9" fmla="*/ 2328 h 2455"/>
                <a:gd name="T10" fmla="*/ 2132 w 2430"/>
                <a:gd name="T11" fmla="*/ 2317 h 2455"/>
                <a:gd name="T12" fmla="*/ 1985 w 2430"/>
                <a:gd name="T13" fmla="*/ 2320 h 2455"/>
                <a:gd name="T14" fmla="*/ 1850 w 2430"/>
                <a:gd name="T15" fmla="*/ 2271 h 2455"/>
                <a:gd name="T16" fmla="*/ 1701 w 2430"/>
                <a:gd name="T17" fmla="*/ 2288 h 2455"/>
                <a:gd name="T18" fmla="*/ 1570 w 2430"/>
                <a:gd name="T19" fmla="*/ 2301 h 2455"/>
                <a:gd name="T20" fmla="*/ 1476 w 2430"/>
                <a:gd name="T21" fmla="*/ 2371 h 2455"/>
                <a:gd name="T22" fmla="*/ 1368 w 2430"/>
                <a:gd name="T23" fmla="*/ 2253 h 2455"/>
                <a:gd name="T24" fmla="*/ 1202 w 2430"/>
                <a:gd name="T25" fmla="*/ 2209 h 2455"/>
                <a:gd name="T26" fmla="*/ 1065 w 2430"/>
                <a:gd name="T27" fmla="*/ 2249 h 2455"/>
                <a:gd name="T28" fmla="*/ 989 w 2430"/>
                <a:gd name="T29" fmla="*/ 2331 h 2455"/>
                <a:gd name="T30" fmla="*/ 989 w 2430"/>
                <a:gd name="T31" fmla="*/ 2444 h 2455"/>
                <a:gd name="T32" fmla="*/ 884 w 2430"/>
                <a:gd name="T33" fmla="*/ 2413 h 2455"/>
                <a:gd name="T34" fmla="*/ 850 w 2430"/>
                <a:gd name="T35" fmla="*/ 2448 h 2455"/>
                <a:gd name="T36" fmla="*/ 778 w 2430"/>
                <a:gd name="T37" fmla="*/ 2406 h 2455"/>
                <a:gd name="T38" fmla="*/ 690 w 2430"/>
                <a:gd name="T39" fmla="*/ 2448 h 2455"/>
                <a:gd name="T40" fmla="*/ 585 w 2430"/>
                <a:gd name="T41" fmla="*/ 2348 h 2455"/>
                <a:gd name="T42" fmla="*/ 480 w 2430"/>
                <a:gd name="T43" fmla="*/ 2255 h 2455"/>
                <a:gd name="T44" fmla="*/ 342 w 2430"/>
                <a:gd name="T45" fmla="*/ 2251 h 2455"/>
                <a:gd name="T46" fmla="*/ 233 w 2430"/>
                <a:gd name="T47" fmla="*/ 2173 h 2455"/>
                <a:gd name="T48" fmla="*/ 133 w 2430"/>
                <a:gd name="T49" fmla="*/ 2205 h 2455"/>
                <a:gd name="T50" fmla="*/ 49 w 2430"/>
                <a:gd name="T51" fmla="*/ 2060 h 2455"/>
                <a:gd name="T52" fmla="*/ 28 w 2430"/>
                <a:gd name="T53" fmla="*/ 1878 h 2455"/>
                <a:gd name="T54" fmla="*/ 151 w 2430"/>
                <a:gd name="T55" fmla="*/ 1800 h 2455"/>
                <a:gd name="T56" fmla="*/ 187 w 2430"/>
                <a:gd name="T57" fmla="*/ 1673 h 2455"/>
                <a:gd name="T58" fmla="*/ 35 w 2430"/>
                <a:gd name="T59" fmla="*/ 1522 h 2455"/>
                <a:gd name="T60" fmla="*/ 129 w 2430"/>
                <a:gd name="T61" fmla="*/ 1397 h 2455"/>
                <a:gd name="T62" fmla="*/ 278 w 2430"/>
                <a:gd name="T63" fmla="*/ 1203 h 2455"/>
                <a:gd name="T64" fmla="*/ 435 w 2430"/>
                <a:gd name="T65" fmla="*/ 1187 h 2455"/>
                <a:gd name="T66" fmla="*/ 566 w 2430"/>
                <a:gd name="T67" fmla="*/ 1226 h 2455"/>
                <a:gd name="T68" fmla="*/ 733 w 2430"/>
                <a:gd name="T69" fmla="*/ 1102 h 2455"/>
                <a:gd name="T70" fmla="*/ 764 w 2430"/>
                <a:gd name="T71" fmla="*/ 939 h 2455"/>
                <a:gd name="T72" fmla="*/ 635 w 2430"/>
                <a:gd name="T73" fmla="*/ 817 h 2455"/>
                <a:gd name="T74" fmla="*/ 563 w 2430"/>
                <a:gd name="T75" fmla="*/ 637 h 2455"/>
                <a:gd name="T76" fmla="*/ 503 w 2430"/>
                <a:gd name="T77" fmla="*/ 558 h 2455"/>
                <a:gd name="T78" fmla="*/ 431 w 2430"/>
                <a:gd name="T79" fmla="*/ 476 h 2455"/>
                <a:gd name="T80" fmla="*/ 522 w 2430"/>
                <a:gd name="T81" fmla="*/ 441 h 2455"/>
                <a:gd name="T82" fmla="*/ 598 w 2430"/>
                <a:gd name="T83" fmla="*/ 218 h 2455"/>
                <a:gd name="T84" fmla="*/ 726 w 2430"/>
                <a:gd name="T85" fmla="*/ 70 h 2455"/>
                <a:gd name="T86" fmla="*/ 845 w 2430"/>
                <a:gd name="T87" fmla="*/ 15 h 2455"/>
                <a:gd name="T88" fmla="*/ 964 w 2430"/>
                <a:gd name="T89" fmla="*/ 50 h 2455"/>
                <a:gd name="T90" fmla="*/ 1075 w 2430"/>
                <a:gd name="T91" fmla="*/ 171 h 2455"/>
                <a:gd name="T92" fmla="*/ 1224 w 2430"/>
                <a:gd name="T93" fmla="*/ 348 h 2455"/>
                <a:gd name="T94" fmla="*/ 1345 w 2430"/>
                <a:gd name="T95" fmla="*/ 365 h 2455"/>
                <a:gd name="T96" fmla="*/ 1427 w 2430"/>
                <a:gd name="T97" fmla="*/ 361 h 2455"/>
                <a:gd name="T98" fmla="*/ 1513 w 2430"/>
                <a:gd name="T99" fmla="*/ 387 h 2455"/>
                <a:gd name="T100" fmla="*/ 1662 w 2430"/>
                <a:gd name="T101" fmla="*/ 497 h 2455"/>
                <a:gd name="T102" fmla="*/ 1788 w 2430"/>
                <a:gd name="T103" fmla="*/ 654 h 2455"/>
                <a:gd name="T104" fmla="*/ 1927 w 2430"/>
                <a:gd name="T105" fmla="*/ 794 h 2455"/>
                <a:gd name="T106" fmla="*/ 2082 w 2430"/>
                <a:gd name="T107" fmla="*/ 935 h 2455"/>
                <a:gd name="T108" fmla="*/ 2174 w 2430"/>
                <a:gd name="T109" fmla="*/ 1075 h 2455"/>
                <a:gd name="T110" fmla="*/ 2276 w 2430"/>
                <a:gd name="T111" fmla="*/ 1186 h 2455"/>
                <a:gd name="T112" fmla="*/ 2295 w 2430"/>
                <a:gd name="T113" fmla="*/ 1234 h 2455"/>
                <a:gd name="T114" fmla="*/ 2244 w 2430"/>
                <a:gd name="T115" fmla="*/ 1362 h 2455"/>
                <a:gd name="T116" fmla="*/ 2349 w 2430"/>
                <a:gd name="T117" fmla="*/ 1423 h 2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430" h="2455">
                  <a:moveTo>
                    <a:pt x="2430" y="1541"/>
                  </a:moveTo>
                  <a:lnTo>
                    <a:pt x="2428" y="1544"/>
                  </a:lnTo>
                  <a:lnTo>
                    <a:pt x="2427" y="1547"/>
                  </a:lnTo>
                  <a:lnTo>
                    <a:pt x="2419" y="1557"/>
                  </a:lnTo>
                  <a:lnTo>
                    <a:pt x="2410" y="1570"/>
                  </a:lnTo>
                  <a:lnTo>
                    <a:pt x="2400" y="1580"/>
                  </a:lnTo>
                  <a:lnTo>
                    <a:pt x="2393" y="1591"/>
                  </a:lnTo>
                  <a:lnTo>
                    <a:pt x="2388" y="1601"/>
                  </a:lnTo>
                  <a:lnTo>
                    <a:pt x="2383" y="1613"/>
                  </a:lnTo>
                  <a:lnTo>
                    <a:pt x="2379" y="1625"/>
                  </a:lnTo>
                  <a:lnTo>
                    <a:pt x="2376" y="1636"/>
                  </a:lnTo>
                  <a:lnTo>
                    <a:pt x="2375" y="1649"/>
                  </a:lnTo>
                  <a:lnTo>
                    <a:pt x="2376" y="1667"/>
                  </a:lnTo>
                  <a:lnTo>
                    <a:pt x="2379" y="1684"/>
                  </a:lnTo>
                  <a:lnTo>
                    <a:pt x="2381" y="1700"/>
                  </a:lnTo>
                  <a:lnTo>
                    <a:pt x="2381" y="1714"/>
                  </a:lnTo>
                  <a:lnTo>
                    <a:pt x="2380" y="1729"/>
                  </a:lnTo>
                  <a:lnTo>
                    <a:pt x="2376" y="1746"/>
                  </a:lnTo>
                  <a:lnTo>
                    <a:pt x="2373" y="1764"/>
                  </a:lnTo>
                  <a:lnTo>
                    <a:pt x="2369" y="1781"/>
                  </a:lnTo>
                  <a:lnTo>
                    <a:pt x="2368" y="1796"/>
                  </a:lnTo>
                  <a:lnTo>
                    <a:pt x="2369" y="1817"/>
                  </a:lnTo>
                  <a:lnTo>
                    <a:pt x="2372" y="1844"/>
                  </a:lnTo>
                  <a:lnTo>
                    <a:pt x="2376" y="1873"/>
                  </a:lnTo>
                  <a:lnTo>
                    <a:pt x="2381" y="1901"/>
                  </a:lnTo>
                  <a:lnTo>
                    <a:pt x="2384" y="1927"/>
                  </a:lnTo>
                  <a:lnTo>
                    <a:pt x="2387" y="1948"/>
                  </a:lnTo>
                  <a:lnTo>
                    <a:pt x="2385" y="1967"/>
                  </a:lnTo>
                  <a:lnTo>
                    <a:pt x="2385" y="1990"/>
                  </a:lnTo>
                  <a:lnTo>
                    <a:pt x="2383" y="2013"/>
                  </a:lnTo>
                  <a:lnTo>
                    <a:pt x="2381" y="2036"/>
                  </a:lnTo>
                  <a:lnTo>
                    <a:pt x="2379" y="2053"/>
                  </a:lnTo>
                  <a:lnTo>
                    <a:pt x="2375" y="2068"/>
                  </a:lnTo>
                  <a:lnTo>
                    <a:pt x="2368" y="2084"/>
                  </a:lnTo>
                  <a:lnTo>
                    <a:pt x="2361" y="2100"/>
                  </a:lnTo>
                  <a:lnTo>
                    <a:pt x="2356" y="2117"/>
                  </a:lnTo>
                  <a:lnTo>
                    <a:pt x="2353" y="2131"/>
                  </a:lnTo>
                  <a:lnTo>
                    <a:pt x="2353" y="2143"/>
                  </a:lnTo>
                  <a:lnTo>
                    <a:pt x="2356" y="2160"/>
                  </a:lnTo>
                  <a:lnTo>
                    <a:pt x="2358" y="2176"/>
                  </a:lnTo>
                  <a:lnTo>
                    <a:pt x="2361" y="2191"/>
                  </a:lnTo>
                  <a:lnTo>
                    <a:pt x="2362" y="2204"/>
                  </a:lnTo>
                  <a:lnTo>
                    <a:pt x="2361" y="2219"/>
                  </a:lnTo>
                  <a:lnTo>
                    <a:pt x="2358" y="2239"/>
                  </a:lnTo>
                  <a:lnTo>
                    <a:pt x="2354" y="2258"/>
                  </a:lnTo>
                  <a:lnTo>
                    <a:pt x="2349" y="2277"/>
                  </a:lnTo>
                  <a:lnTo>
                    <a:pt x="2344" y="2292"/>
                  </a:lnTo>
                  <a:lnTo>
                    <a:pt x="2337" y="2301"/>
                  </a:lnTo>
                  <a:lnTo>
                    <a:pt x="2329" y="2312"/>
                  </a:lnTo>
                  <a:lnTo>
                    <a:pt x="2318" y="2323"/>
                  </a:lnTo>
                  <a:lnTo>
                    <a:pt x="2309" y="2332"/>
                  </a:lnTo>
                  <a:lnTo>
                    <a:pt x="2298" y="2336"/>
                  </a:lnTo>
                  <a:lnTo>
                    <a:pt x="2290" y="2336"/>
                  </a:lnTo>
                  <a:lnTo>
                    <a:pt x="2279" y="2333"/>
                  </a:lnTo>
                  <a:lnTo>
                    <a:pt x="2268" y="2328"/>
                  </a:lnTo>
                  <a:lnTo>
                    <a:pt x="2257" y="2323"/>
                  </a:lnTo>
                  <a:lnTo>
                    <a:pt x="2249" y="2319"/>
                  </a:lnTo>
                  <a:lnTo>
                    <a:pt x="2238" y="2312"/>
                  </a:lnTo>
                  <a:lnTo>
                    <a:pt x="2226" y="2302"/>
                  </a:lnTo>
                  <a:lnTo>
                    <a:pt x="2214" y="2294"/>
                  </a:lnTo>
                  <a:lnTo>
                    <a:pt x="2203" y="2290"/>
                  </a:lnTo>
                  <a:lnTo>
                    <a:pt x="2190" y="2292"/>
                  </a:lnTo>
                  <a:lnTo>
                    <a:pt x="2175" y="2297"/>
                  </a:lnTo>
                  <a:lnTo>
                    <a:pt x="2159" y="2305"/>
                  </a:lnTo>
                  <a:lnTo>
                    <a:pt x="2144" y="2312"/>
                  </a:lnTo>
                  <a:lnTo>
                    <a:pt x="2132" y="2317"/>
                  </a:lnTo>
                  <a:lnTo>
                    <a:pt x="2120" y="2323"/>
                  </a:lnTo>
                  <a:lnTo>
                    <a:pt x="2106" y="2329"/>
                  </a:lnTo>
                  <a:lnTo>
                    <a:pt x="2092" y="2336"/>
                  </a:lnTo>
                  <a:lnTo>
                    <a:pt x="2078" y="2341"/>
                  </a:lnTo>
                  <a:lnTo>
                    <a:pt x="2066" y="2344"/>
                  </a:lnTo>
                  <a:lnTo>
                    <a:pt x="2052" y="2344"/>
                  </a:lnTo>
                  <a:lnTo>
                    <a:pt x="2038" y="2343"/>
                  </a:lnTo>
                  <a:lnTo>
                    <a:pt x="2023" y="2340"/>
                  </a:lnTo>
                  <a:lnTo>
                    <a:pt x="2011" y="2336"/>
                  </a:lnTo>
                  <a:lnTo>
                    <a:pt x="1999" y="2329"/>
                  </a:lnTo>
                  <a:lnTo>
                    <a:pt x="1985" y="2320"/>
                  </a:lnTo>
                  <a:lnTo>
                    <a:pt x="1972" y="2309"/>
                  </a:lnTo>
                  <a:lnTo>
                    <a:pt x="1958" y="2298"/>
                  </a:lnTo>
                  <a:lnTo>
                    <a:pt x="1947" y="2290"/>
                  </a:lnTo>
                  <a:lnTo>
                    <a:pt x="1938" y="2285"/>
                  </a:lnTo>
                  <a:lnTo>
                    <a:pt x="1927" y="2278"/>
                  </a:lnTo>
                  <a:lnTo>
                    <a:pt x="1916" y="2273"/>
                  </a:lnTo>
                  <a:lnTo>
                    <a:pt x="1907" y="2269"/>
                  </a:lnTo>
                  <a:lnTo>
                    <a:pt x="1893" y="2267"/>
                  </a:lnTo>
                  <a:lnTo>
                    <a:pt x="1879" y="2267"/>
                  </a:lnTo>
                  <a:lnTo>
                    <a:pt x="1862" y="2269"/>
                  </a:lnTo>
                  <a:lnTo>
                    <a:pt x="1850" y="2271"/>
                  </a:lnTo>
                  <a:lnTo>
                    <a:pt x="1840" y="2275"/>
                  </a:lnTo>
                  <a:lnTo>
                    <a:pt x="1829" y="2282"/>
                  </a:lnTo>
                  <a:lnTo>
                    <a:pt x="1815" y="2290"/>
                  </a:lnTo>
                  <a:lnTo>
                    <a:pt x="1803" y="2297"/>
                  </a:lnTo>
                  <a:lnTo>
                    <a:pt x="1794" y="2301"/>
                  </a:lnTo>
                  <a:lnTo>
                    <a:pt x="1779" y="2302"/>
                  </a:lnTo>
                  <a:lnTo>
                    <a:pt x="1761" y="2301"/>
                  </a:lnTo>
                  <a:lnTo>
                    <a:pt x="1744" y="2300"/>
                  </a:lnTo>
                  <a:lnTo>
                    <a:pt x="1729" y="2297"/>
                  </a:lnTo>
                  <a:lnTo>
                    <a:pt x="1716" y="2293"/>
                  </a:lnTo>
                  <a:lnTo>
                    <a:pt x="1701" y="2288"/>
                  </a:lnTo>
                  <a:lnTo>
                    <a:pt x="1685" y="2282"/>
                  </a:lnTo>
                  <a:lnTo>
                    <a:pt x="1672" y="2278"/>
                  </a:lnTo>
                  <a:lnTo>
                    <a:pt x="1659" y="2275"/>
                  </a:lnTo>
                  <a:lnTo>
                    <a:pt x="1644" y="2273"/>
                  </a:lnTo>
                  <a:lnTo>
                    <a:pt x="1629" y="2270"/>
                  </a:lnTo>
                  <a:lnTo>
                    <a:pt x="1616" y="2271"/>
                  </a:lnTo>
                  <a:lnTo>
                    <a:pt x="1608" y="2274"/>
                  </a:lnTo>
                  <a:lnTo>
                    <a:pt x="1597" y="2278"/>
                  </a:lnTo>
                  <a:lnTo>
                    <a:pt x="1588" y="2284"/>
                  </a:lnTo>
                  <a:lnTo>
                    <a:pt x="1581" y="2289"/>
                  </a:lnTo>
                  <a:lnTo>
                    <a:pt x="1570" y="2301"/>
                  </a:lnTo>
                  <a:lnTo>
                    <a:pt x="1561" y="2316"/>
                  </a:lnTo>
                  <a:lnTo>
                    <a:pt x="1551" y="2332"/>
                  </a:lnTo>
                  <a:lnTo>
                    <a:pt x="1543" y="2344"/>
                  </a:lnTo>
                  <a:lnTo>
                    <a:pt x="1534" y="2352"/>
                  </a:lnTo>
                  <a:lnTo>
                    <a:pt x="1523" y="2360"/>
                  </a:lnTo>
                  <a:lnTo>
                    <a:pt x="1516" y="2368"/>
                  </a:lnTo>
                  <a:lnTo>
                    <a:pt x="1509" y="2379"/>
                  </a:lnTo>
                  <a:lnTo>
                    <a:pt x="1504" y="2391"/>
                  </a:lnTo>
                  <a:lnTo>
                    <a:pt x="1493" y="2385"/>
                  </a:lnTo>
                  <a:lnTo>
                    <a:pt x="1482" y="2378"/>
                  </a:lnTo>
                  <a:lnTo>
                    <a:pt x="1476" y="2371"/>
                  </a:lnTo>
                  <a:lnTo>
                    <a:pt x="1468" y="2358"/>
                  </a:lnTo>
                  <a:lnTo>
                    <a:pt x="1460" y="2341"/>
                  </a:lnTo>
                  <a:lnTo>
                    <a:pt x="1453" y="2324"/>
                  </a:lnTo>
                  <a:lnTo>
                    <a:pt x="1445" y="2306"/>
                  </a:lnTo>
                  <a:lnTo>
                    <a:pt x="1437" y="2294"/>
                  </a:lnTo>
                  <a:lnTo>
                    <a:pt x="1427" y="2286"/>
                  </a:lnTo>
                  <a:lnTo>
                    <a:pt x="1416" y="2280"/>
                  </a:lnTo>
                  <a:lnTo>
                    <a:pt x="1406" y="2271"/>
                  </a:lnTo>
                  <a:lnTo>
                    <a:pt x="1396" y="2266"/>
                  </a:lnTo>
                  <a:lnTo>
                    <a:pt x="1384" y="2259"/>
                  </a:lnTo>
                  <a:lnTo>
                    <a:pt x="1368" y="2253"/>
                  </a:lnTo>
                  <a:lnTo>
                    <a:pt x="1352" y="2247"/>
                  </a:lnTo>
                  <a:lnTo>
                    <a:pt x="1340" y="2240"/>
                  </a:lnTo>
                  <a:lnTo>
                    <a:pt x="1325" y="2234"/>
                  </a:lnTo>
                  <a:lnTo>
                    <a:pt x="1307" y="2226"/>
                  </a:lnTo>
                  <a:lnTo>
                    <a:pt x="1290" y="2218"/>
                  </a:lnTo>
                  <a:lnTo>
                    <a:pt x="1275" y="2212"/>
                  </a:lnTo>
                  <a:lnTo>
                    <a:pt x="1261" y="2211"/>
                  </a:lnTo>
                  <a:lnTo>
                    <a:pt x="1245" y="2211"/>
                  </a:lnTo>
                  <a:lnTo>
                    <a:pt x="1229" y="2211"/>
                  </a:lnTo>
                  <a:lnTo>
                    <a:pt x="1217" y="2211"/>
                  </a:lnTo>
                  <a:lnTo>
                    <a:pt x="1202" y="2209"/>
                  </a:lnTo>
                  <a:lnTo>
                    <a:pt x="1186" y="2209"/>
                  </a:lnTo>
                  <a:lnTo>
                    <a:pt x="1168" y="2208"/>
                  </a:lnTo>
                  <a:lnTo>
                    <a:pt x="1155" y="2208"/>
                  </a:lnTo>
                  <a:lnTo>
                    <a:pt x="1142" y="2208"/>
                  </a:lnTo>
                  <a:lnTo>
                    <a:pt x="1125" y="2209"/>
                  </a:lnTo>
                  <a:lnTo>
                    <a:pt x="1109" y="2212"/>
                  </a:lnTo>
                  <a:lnTo>
                    <a:pt x="1098" y="2215"/>
                  </a:lnTo>
                  <a:lnTo>
                    <a:pt x="1090" y="2223"/>
                  </a:lnTo>
                  <a:lnTo>
                    <a:pt x="1082" y="2234"/>
                  </a:lnTo>
                  <a:lnTo>
                    <a:pt x="1075" y="2242"/>
                  </a:lnTo>
                  <a:lnTo>
                    <a:pt x="1065" y="2249"/>
                  </a:lnTo>
                  <a:lnTo>
                    <a:pt x="1051" y="2257"/>
                  </a:lnTo>
                  <a:lnTo>
                    <a:pt x="1039" y="2263"/>
                  </a:lnTo>
                  <a:lnTo>
                    <a:pt x="1028" y="2270"/>
                  </a:lnTo>
                  <a:lnTo>
                    <a:pt x="1023" y="2277"/>
                  </a:lnTo>
                  <a:lnTo>
                    <a:pt x="1015" y="2286"/>
                  </a:lnTo>
                  <a:lnTo>
                    <a:pt x="1008" y="2294"/>
                  </a:lnTo>
                  <a:lnTo>
                    <a:pt x="1003" y="2302"/>
                  </a:lnTo>
                  <a:lnTo>
                    <a:pt x="1000" y="2305"/>
                  </a:lnTo>
                  <a:lnTo>
                    <a:pt x="997" y="2309"/>
                  </a:lnTo>
                  <a:lnTo>
                    <a:pt x="993" y="2319"/>
                  </a:lnTo>
                  <a:lnTo>
                    <a:pt x="989" y="2331"/>
                  </a:lnTo>
                  <a:lnTo>
                    <a:pt x="987" y="2343"/>
                  </a:lnTo>
                  <a:lnTo>
                    <a:pt x="985" y="2352"/>
                  </a:lnTo>
                  <a:lnTo>
                    <a:pt x="987" y="2363"/>
                  </a:lnTo>
                  <a:lnTo>
                    <a:pt x="989" y="2375"/>
                  </a:lnTo>
                  <a:lnTo>
                    <a:pt x="992" y="2387"/>
                  </a:lnTo>
                  <a:lnTo>
                    <a:pt x="995" y="2397"/>
                  </a:lnTo>
                  <a:lnTo>
                    <a:pt x="996" y="2406"/>
                  </a:lnTo>
                  <a:lnTo>
                    <a:pt x="997" y="2417"/>
                  </a:lnTo>
                  <a:lnTo>
                    <a:pt x="997" y="2428"/>
                  </a:lnTo>
                  <a:lnTo>
                    <a:pt x="996" y="2436"/>
                  </a:lnTo>
                  <a:lnTo>
                    <a:pt x="989" y="2444"/>
                  </a:lnTo>
                  <a:lnTo>
                    <a:pt x="980" y="2451"/>
                  </a:lnTo>
                  <a:lnTo>
                    <a:pt x="970" y="2455"/>
                  </a:lnTo>
                  <a:lnTo>
                    <a:pt x="961" y="2455"/>
                  </a:lnTo>
                  <a:lnTo>
                    <a:pt x="951" y="2452"/>
                  </a:lnTo>
                  <a:lnTo>
                    <a:pt x="943" y="2448"/>
                  </a:lnTo>
                  <a:lnTo>
                    <a:pt x="933" y="2441"/>
                  </a:lnTo>
                  <a:lnTo>
                    <a:pt x="922" y="2432"/>
                  </a:lnTo>
                  <a:lnTo>
                    <a:pt x="912" y="2424"/>
                  </a:lnTo>
                  <a:lnTo>
                    <a:pt x="903" y="2420"/>
                  </a:lnTo>
                  <a:lnTo>
                    <a:pt x="892" y="2416"/>
                  </a:lnTo>
                  <a:lnTo>
                    <a:pt x="884" y="2413"/>
                  </a:lnTo>
                  <a:lnTo>
                    <a:pt x="880" y="2413"/>
                  </a:lnTo>
                  <a:lnTo>
                    <a:pt x="876" y="2413"/>
                  </a:lnTo>
                  <a:lnTo>
                    <a:pt x="873" y="2414"/>
                  </a:lnTo>
                  <a:lnTo>
                    <a:pt x="869" y="2414"/>
                  </a:lnTo>
                  <a:lnTo>
                    <a:pt x="867" y="2416"/>
                  </a:lnTo>
                  <a:lnTo>
                    <a:pt x="864" y="2424"/>
                  </a:lnTo>
                  <a:lnTo>
                    <a:pt x="861" y="2432"/>
                  </a:lnTo>
                  <a:lnTo>
                    <a:pt x="860" y="2440"/>
                  </a:lnTo>
                  <a:lnTo>
                    <a:pt x="857" y="2443"/>
                  </a:lnTo>
                  <a:lnTo>
                    <a:pt x="854" y="2445"/>
                  </a:lnTo>
                  <a:lnTo>
                    <a:pt x="850" y="2448"/>
                  </a:lnTo>
                  <a:lnTo>
                    <a:pt x="846" y="2451"/>
                  </a:lnTo>
                  <a:lnTo>
                    <a:pt x="844" y="2452"/>
                  </a:lnTo>
                  <a:lnTo>
                    <a:pt x="836" y="2452"/>
                  </a:lnTo>
                  <a:lnTo>
                    <a:pt x="826" y="2449"/>
                  </a:lnTo>
                  <a:lnTo>
                    <a:pt x="818" y="2445"/>
                  </a:lnTo>
                  <a:lnTo>
                    <a:pt x="811" y="2441"/>
                  </a:lnTo>
                  <a:lnTo>
                    <a:pt x="805" y="2434"/>
                  </a:lnTo>
                  <a:lnTo>
                    <a:pt x="799" y="2425"/>
                  </a:lnTo>
                  <a:lnTo>
                    <a:pt x="794" y="2417"/>
                  </a:lnTo>
                  <a:lnTo>
                    <a:pt x="787" y="2412"/>
                  </a:lnTo>
                  <a:lnTo>
                    <a:pt x="778" y="2406"/>
                  </a:lnTo>
                  <a:lnTo>
                    <a:pt x="770" y="2402"/>
                  </a:lnTo>
                  <a:lnTo>
                    <a:pt x="761" y="2399"/>
                  </a:lnTo>
                  <a:lnTo>
                    <a:pt x="753" y="2401"/>
                  </a:lnTo>
                  <a:lnTo>
                    <a:pt x="745" y="2405"/>
                  </a:lnTo>
                  <a:lnTo>
                    <a:pt x="737" y="2409"/>
                  </a:lnTo>
                  <a:lnTo>
                    <a:pt x="732" y="2413"/>
                  </a:lnTo>
                  <a:lnTo>
                    <a:pt x="724" y="2422"/>
                  </a:lnTo>
                  <a:lnTo>
                    <a:pt x="716" y="2433"/>
                  </a:lnTo>
                  <a:lnTo>
                    <a:pt x="709" y="2441"/>
                  </a:lnTo>
                  <a:lnTo>
                    <a:pt x="701" y="2445"/>
                  </a:lnTo>
                  <a:lnTo>
                    <a:pt x="690" y="2448"/>
                  </a:lnTo>
                  <a:lnTo>
                    <a:pt x="681" y="2451"/>
                  </a:lnTo>
                  <a:lnTo>
                    <a:pt x="673" y="2449"/>
                  </a:lnTo>
                  <a:lnTo>
                    <a:pt x="662" y="2445"/>
                  </a:lnTo>
                  <a:lnTo>
                    <a:pt x="652" y="2438"/>
                  </a:lnTo>
                  <a:lnTo>
                    <a:pt x="643" y="2429"/>
                  </a:lnTo>
                  <a:lnTo>
                    <a:pt x="635" y="2421"/>
                  </a:lnTo>
                  <a:lnTo>
                    <a:pt x="624" y="2408"/>
                  </a:lnTo>
                  <a:lnTo>
                    <a:pt x="612" y="2391"/>
                  </a:lnTo>
                  <a:lnTo>
                    <a:pt x="601" y="2372"/>
                  </a:lnTo>
                  <a:lnTo>
                    <a:pt x="592" y="2358"/>
                  </a:lnTo>
                  <a:lnTo>
                    <a:pt x="585" y="2348"/>
                  </a:lnTo>
                  <a:lnTo>
                    <a:pt x="577" y="2336"/>
                  </a:lnTo>
                  <a:lnTo>
                    <a:pt x="569" y="2325"/>
                  </a:lnTo>
                  <a:lnTo>
                    <a:pt x="562" y="2316"/>
                  </a:lnTo>
                  <a:lnTo>
                    <a:pt x="551" y="2306"/>
                  </a:lnTo>
                  <a:lnTo>
                    <a:pt x="540" y="2297"/>
                  </a:lnTo>
                  <a:lnTo>
                    <a:pt x="527" y="2286"/>
                  </a:lnTo>
                  <a:lnTo>
                    <a:pt x="518" y="2278"/>
                  </a:lnTo>
                  <a:lnTo>
                    <a:pt x="508" y="2273"/>
                  </a:lnTo>
                  <a:lnTo>
                    <a:pt x="499" y="2266"/>
                  </a:lnTo>
                  <a:lnTo>
                    <a:pt x="489" y="2259"/>
                  </a:lnTo>
                  <a:lnTo>
                    <a:pt x="480" y="2255"/>
                  </a:lnTo>
                  <a:lnTo>
                    <a:pt x="468" y="2251"/>
                  </a:lnTo>
                  <a:lnTo>
                    <a:pt x="453" y="2249"/>
                  </a:lnTo>
                  <a:lnTo>
                    <a:pt x="438" y="2246"/>
                  </a:lnTo>
                  <a:lnTo>
                    <a:pt x="426" y="2245"/>
                  </a:lnTo>
                  <a:lnTo>
                    <a:pt x="416" y="2247"/>
                  </a:lnTo>
                  <a:lnTo>
                    <a:pt x="407" y="2250"/>
                  </a:lnTo>
                  <a:lnTo>
                    <a:pt x="396" y="2254"/>
                  </a:lnTo>
                  <a:lnTo>
                    <a:pt x="388" y="2255"/>
                  </a:lnTo>
                  <a:lnTo>
                    <a:pt x="375" y="2255"/>
                  </a:lnTo>
                  <a:lnTo>
                    <a:pt x="359" y="2254"/>
                  </a:lnTo>
                  <a:lnTo>
                    <a:pt x="342" y="2251"/>
                  </a:lnTo>
                  <a:lnTo>
                    <a:pt x="330" y="2247"/>
                  </a:lnTo>
                  <a:lnTo>
                    <a:pt x="322" y="2243"/>
                  </a:lnTo>
                  <a:lnTo>
                    <a:pt x="313" y="2235"/>
                  </a:lnTo>
                  <a:lnTo>
                    <a:pt x="303" y="2227"/>
                  </a:lnTo>
                  <a:lnTo>
                    <a:pt x="295" y="2220"/>
                  </a:lnTo>
                  <a:lnTo>
                    <a:pt x="286" y="2212"/>
                  </a:lnTo>
                  <a:lnTo>
                    <a:pt x="275" y="2201"/>
                  </a:lnTo>
                  <a:lnTo>
                    <a:pt x="264" y="2192"/>
                  </a:lnTo>
                  <a:lnTo>
                    <a:pt x="255" y="2184"/>
                  </a:lnTo>
                  <a:lnTo>
                    <a:pt x="245" y="2178"/>
                  </a:lnTo>
                  <a:lnTo>
                    <a:pt x="233" y="2173"/>
                  </a:lnTo>
                  <a:lnTo>
                    <a:pt x="224" y="2169"/>
                  </a:lnTo>
                  <a:lnTo>
                    <a:pt x="212" y="2170"/>
                  </a:lnTo>
                  <a:lnTo>
                    <a:pt x="197" y="2173"/>
                  </a:lnTo>
                  <a:lnTo>
                    <a:pt x="187" y="2177"/>
                  </a:lnTo>
                  <a:lnTo>
                    <a:pt x="182" y="2184"/>
                  </a:lnTo>
                  <a:lnTo>
                    <a:pt x="177" y="2195"/>
                  </a:lnTo>
                  <a:lnTo>
                    <a:pt x="171" y="2201"/>
                  </a:lnTo>
                  <a:lnTo>
                    <a:pt x="163" y="2207"/>
                  </a:lnTo>
                  <a:lnTo>
                    <a:pt x="152" y="2209"/>
                  </a:lnTo>
                  <a:lnTo>
                    <a:pt x="143" y="2209"/>
                  </a:lnTo>
                  <a:lnTo>
                    <a:pt x="133" y="2205"/>
                  </a:lnTo>
                  <a:lnTo>
                    <a:pt x="123" y="2196"/>
                  </a:lnTo>
                  <a:lnTo>
                    <a:pt x="113" y="2187"/>
                  </a:lnTo>
                  <a:lnTo>
                    <a:pt x="107" y="2178"/>
                  </a:lnTo>
                  <a:lnTo>
                    <a:pt x="98" y="2168"/>
                  </a:lnTo>
                  <a:lnTo>
                    <a:pt x="88" y="2154"/>
                  </a:lnTo>
                  <a:lnTo>
                    <a:pt x="80" y="2141"/>
                  </a:lnTo>
                  <a:lnTo>
                    <a:pt x="73" y="2129"/>
                  </a:lnTo>
                  <a:lnTo>
                    <a:pt x="66" y="2114"/>
                  </a:lnTo>
                  <a:lnTo>
                    <a:pt x="61" y="2094"/>
                  </a:lnTo>
                  <a:lnTo>
                    <a:pt x="55" y="2077"/>
                  </a:lnTo>
                  <a:lnTo>
                    <a:pt x="49" y="2060"/>
                  </a:lnTo>
                  <a:lnTo>
                    <a:pt x="42" y="2038"/>
                  </a:lnTo>
                  <a:lnTo>
                    <a:pt x="34" y="2017"/>
                  </a:lnTo>
                  <a:lnTo>
                    <a:pt x="27" y="1995"/>
                  </a:lnTo>
                  <a:lnTo>
                    <a:pt x="23" y="1978"/>
                  </a:lnTo>
                  <a:lnTo>
                    <a:pt x="20" y="1964"/>
                  </a:lnTo>
                  <a:lnTo>
                    <a:pt x="19" y="1948"/>
                  </a:lnTo>
                  <a:lnTo>
                    <a:pt x="18" y="1931"/>
                  </a:lnTo>
                  <a:lnTo>
                    <a:pt x="18" y="1914"/>
                  </a:lnTo>
                  <a:lnTo>
                    <a:pt x="19" y="1901"/>
                  </a:lnTo>
                  <a:lnTo>
                    <a:pt x="23" y="1890"/>
                  </a:lnTo>
                  <a:lnTo>
                    <a:pt x="28" y="1878"/>
                  </a:lnTo>
                  <a:lnTo>
                    <a:pt x="36" y="1867"/>
                  </a:lnTo>
                  <a:lnTo>
                    <a:pt x="43" y="1858"/>
                  </a:lnTo>
                  <a:lnTo>
                    <a:pt x="51" y="1851"/>
                  </a:lnTo>
                  <a:lnTo>
                    <a:pt x="62" y="1843"/>
                  </a:lnTo>
                  <a:lnTo>
                    <a:pt x="74" y="1836"/>
                  </a:lnTo>
                  <a:lnTo>
                    <a:pt x="84" y="1830"/>
                  </a:lnTo>
                  <a:lnTo>
                    <a:pt x="97" y="1824"/>
                  </a:lnTo>
                  <a:lnTo>
                    <a:pt x="113" y="1819"/>
                  </a:lnTo>
                  <a:lnTo>
                    <a:pt x="129" y="1812"/>
                  </a:lnTo>
                  <a:lnTo>
                    <a:pt x="143" y="1807"/>
                  </a:lnTo>
                  <a:lnTo>
                    <a:pt x="151" y="1800"/>
                  </a:lnTo>
                  <a:lnTo>
                    <a:pt x="162" y="1792"/>
                  </a:lnTo>
                  <a:lnTo>
                    <a:pt x="171" y="1784"/>
                  </a:lnTo>
                  <a:lnTo>
                    <a:pt x="179" y="1776"/>
                  </a:lnTo>
                  <a:lnTo>
                    <a:pt x="186" y="1766"/>
                  </a:lnTo>
                  <a:lnTo>
                    <a:pt x="193" y="1753"/>
                  </a:lnTo>
                  <a:lnTo>
                    <a:pt x="200" y="1739"/>
                  </a:lnTo>
                  <a:lnTo>
                    <a:pt x="202" y="1727"/>
                  </a:lnTo>
                  <a:lnTo>
                    <a:pt x="201" y="1716"/>
                  </a:lnTo>
                  <a:lnTo>
                    <a:pt x="198" y="1702"/>
                  </a:lnTo>
                  <a:lnTo>
                    <a:pt x="193" y="1687"/>
                  </a:lnTo>
                  <a:lnTo>
                    <a:pt x="187" y="1673"/>
                  </a:lnTo>
                  <a:lnTo>
                    <a:pt x="182" y="1663"/>
                  </a:lnTo>
                  <a:lnTo>
                    <a:pt x="174" y="1652"/>
                  </a:lnTo>
                  <a:lnTo>
                    <a:pt x="162" y="1640"/>
                  </a:lnTo>
                  <a:lnTo>
                    <a:pt x="148" y="1626"/>
                  </a:lnTo>
                  <a:lnTo>
                    <a:pt x="135" y="1615"/>
                  </a:lnTo>
                  <a:lnTo>
                    <a:pt x="125" y="1605"/>
                  </a:lnTo>
                  <a:lnTo>
                    <a:pt x="109" y="1591"/>
                  </a:lnTo>
                  <a:lnTo>
                    <a:pt x="89" y="1574"/>
                  </a:lnTo>
                  <a:lnTo>
                    <a:pt x="69" y="1555"/>
                  </a:lnTo>
                  <a:lnTo>
                    <a:pt x="50" y="1537"/>
                  </a:lnTo>
                  <a:lnTo>
                    <a:pt x="35" y="1522"/>
                  </a:lnTo>
                  <a:lnTo>
                    <a:pt x="24" y="1512"/>
                  </a:lnTo>
                  <a:lnTo>
                    <a:pt x="12" y="1498"/>
                  </a:lnTo>
                  <a:lnTo>
                    <a:pt x="0" y="1483"/>
                  </a:lnTo>
                  <a:lnTo>
                    <a:pt x="1" y="1483"/>
                  </a:lnTo>
                  <a:lnTo>
                    <a:pt x="18" y="1475"/>
                  </a:lnTo>
                  <a:lnTo>
                    <a:pt x="38" y="1463"/>
                  </a:lnTo>
                  <a:lnTo>
                    <a:pt x="59" y="1451"/>
                  </a:lnTo>
                  <a:lnTo>
                    <a:pt x="78" y="1438"/>
                  </a:lnTo>
                  <a:lnTo>
                    <a:pt x="94" y="1427"/>
                  </a:lnTo>
                  <a:lnTo>
                    <a:pt x="111" y="1413"/>
                  </a:lnTo>
                  <a:lnTo>
                    <a:pt x="129" y="1397"/>
                  </a:lnTo>
                  <a:lnTo>
                    <a:pt x="148" y="1378"/>
                  </a:lnTo>
                  <a:lnTo>
                    <a:pt x="166" y="1361"/>
                  </a:lnTo>
                  <a:lnTo>
                    <a:pt x="179" y="1345"/>
                  </a:lnTo>
                  <a:lnTo>
                    <a:pt x="189" y="1328"/>
                  </a:lnTo>
                  <a:lnTo>
                    <a:pt x="200" y="1308"/>
                  </a:lnTo>
                  <a:lnTo>
                    <a:pt x="209" y="1288"/>
                  </a:lnTo>
                  <a:lnTo>
                    <a:pt x="218" y="1272"/>
                  </a:lnTo>
                  <a:lnTo>
                    <a:pt x="231" y="1257"/>
                  </a:lnTo>
                  <a:lnTo>
                    <a:pt x="245" y="1238"/>
                  </a:lnTo>
                  <a:lnTo>
                    <a:pt x="262" y="1219"/>
                  </a:lnTo>
                  <a:lnTo>
                    <a:pt x="278" y="1203"/>
                  </a:lnTo>
                  <a:lnTo>
                    <a:pt x="293" y="1191"/>
                  </a:lnTo>
                  <a:lnTo>
                    <a:pt x="306" y="1183"/>
                  </a:lnTo>
                  <a:lnTo>
                    <a:pt x="322" y="1176"/>
                  </a:lnTo>
                  <a:lnTo>
                    <a:pt x="340" y="1170"/>
                  </a:lnTo>
                  <a:lnTo>
                    <a:pt x="356" y="1165"/>
                  </a:lnTo>
                  <a:lnTo>
                    <a:pt x="368" y="1164"/>
                  </a:lnTo>
                  <a:lnTo>
                    <a:pt x="383" y="1165"/>
                  </a:lnTo>
                  <a:lnTo>
                    <a:pt x="398" y="1167"/>
                  </a:lnTo>
                  <a:lnTo>
                    <a:pt x="411" y="1170"/>
                  </a:lnTo>
                  <a:lnTo>
                    <a:pt x="422" y="1176"/>
                  </a:lnTo>
                  <a:lnTo>
                    <a:pt x="435" y="1187"/>
                  </a:lnTo>
                  <a:lnTo>
                    <a:pt x="447" y="1196"/>
                  </a:lnTo>
                  <a:lnTo>
                    <a:pt x="460" y="1205"/>
                  </a:lnTo>
                  <a:lnTo>
                    <a:pt x="468" y="1213"/>
                  </a:lnTo>
                  <a:lnTo>
                    <a:pt x="480" y="1221"/>
                  </a:lnTo>
                  <a:lnTo>
                    <a:pt x="491" y="1227"/>
                  </a:lnTo>
                  <a:lnTo>
                    <a:pt x="501" y="1233"/>
                  </a:lnTo>
                  <a:lnTo>
                    <a:pt x="514" y="1234"/>
                  </a:lnTo>
                  <a:lnTo>
                    <a:pt x="528" y="1236"/>
                  </a:lnTo>
                  <a:lnTo>
                    <a:pt x="540" y="1234"/>
                  </a:lnTo>
                  <a:lnTo>
                    <a:pt x="553" y="1231"/>
                  </a:lnTo>
                  <a:lnTo>
                    <a:pt x="566" y="1226"/>
                  </a:lnTo>
                  <a:lnTo>
                    <a:pt x="580" y="1221"/>
                  </a:lnTo>
                  <a:lnTo>
                    <a:pt x="590" y="1215"/>
                  </a:lnTo>
                  <a:lnTo>
                    <a:pt x="606" y="1209"/>
                  </a:lnTo>
                  <a:lnTo>
                    <a:pt x="624" y="1199"/>
                  </a:lnTo>
                  <a:lnTo>
                    <a:pt x="644" y="1188"/>
                  </a:lnTo>
                  <a:lnTo>
                    <a:pt x="662" y="1178"/>
                  </a:lnTo>
                  <a:lnTo>
                    <a:pt x="675" y="1167"/>
                  </a:lnTo>
                  <a:lnTo>
                    <a:pt x="689" y="1155"/>
                  </a:lnTo>
                  <a:lnTo>
                    <a:pt x="704" y="1139"/>
                  </a:lnTo>
                  <a:lnTo>
                    <a:pt x="720" y="1120"/>
                  </a:lnTo>
                  <a:lnTo>
                    <a:pt x="733" y="1102"/>
                  </a:lnTo>
                  <a:lnTo>
                    <a:pt x="744" y="1086"/>
                  </a:lnTo>
                  <a:lnTo>
                    <a:pt x="752" y="1075"/>
                  </a:lnTo>
                  <a:lnTo>
                    <a:pt x="760" y="1060"/>
                  </a:lnTo>
                  <a:lnTo>
                    <a:pt x="768" y="1044"/>
                  </a:lnTo>
                  <a:lnTo>
                    <a:pt x="772" y="1031"/>
                  </a:lnTo>
                  <a:lnTo>
                    <a:pt x="774" y="1016"/>
                  </a:lnTo>
                  <a:lnTo>
                    <a:pt x="772" y="997"/>
                  </a:lnTo>
                  <a:lnTo>
                    <a:pt x="771" y="978"/>
                  </a:lnTo>
                  <a:lnTo>
                    <a:pt x="768" y="963"/>
                  </a:lnTo>
                  <a:lnTo>
                    <a:pt x="767" y="953"/>
                  </a:lnTo>
                  <a:lnTo>
                    <a:pt x="764" y="939"/>
                  </a:lnTo>
                  <a:lnTo>
                    <a:pt x="760" y="927"/>
                  </a:lnTo>
                  <a:lnTo>
                    <a:pt x="756" y="918"/>
                  </a:lnTo>
                  <a:lnTo>
                    <a:pt x="744" y="907"/>
                  </a:lnTo>
                  <a:lnTo>
                    <a:pt x="729" y="895"/>
                  </a:lnTo>
                  <a:lnTo>
                    <a:pt x="713" y="884"/>
                  </a:lnTo>
                  <a:lnTo>
                    <a:pt x="701" y="874"/>
                  </a:lnTo>
                  <a:lnTo>
                    <a:pt x="689" y="865"/>
                  </a:lnTo>
                  <a:lnTo>
                    <a:pt x="674" y="853"/>
                  </a:lnTo>
                  <a:lnTo>
                    <a:pt x="660" y="839"/>
                  </a:lnTo>
                  <a:lnTo>
                    <a:pt x="648" y="829"/>
                  </a:lnTo>
                  <a:lnTo>
                    <a:pt x="635" y="817"/>
                  </a:lnTo>
                  <a:lnTo>
                    <a:pt x="617" y="802"/>
                  </a:lnTo>
                  <a:lnTo>
                    <a:pt x="600" y="786"/>
                  </a:lnTo>
                  <a:lnTo>
                    <a:pt x="585" y="768"/>
                  </a:lnTo>
                  <a:lnTo>
                    <a:pt x="574" y="753"/>
                  </a:lnTo>
                  <a:lnTo>
                    <a:pt x="567" y="742"/>
                  </a:lnTo>
                  <a:lnTo>
                    <a:pt x="563" y="728"/>
                  </a:lnTo>
                  <a:lnTo>
                    <a:pt x="561" y="714"/>
                  </a:lnTo>
                  <a:lnTo>
                    <a:pt x="559" y="697"/>
                  </a:lnTo>
                  <a:lnTo>
                    <a:pt x="559" y="676"/>
                  </a:lnTo>
                  <a:lnTo>
                    <a:pt x="562" y="655"/>
                  </a:lnTo>
                  <a:lnTo>
                    <a:pt x="563" y="637"/>
                  </a:lnTo>
                  <a:lnTo>
                    <a:pt x="565" y="631"/>
                  </a:lnTo>
                  <a:lnTo>
                    <a:pt x="569" y="621"/>
                  </a:lnTo>
                  <a:lnTo>
                    <a:pt x="570" y="612"/>
                  </a:lnTo>
                  <a:lnTo>
                    <a:pt x="571" y="604"/>
                  </a:lnTo>
                  <a:lnTo>
                    <a:pt x="567" y="596"/>
                  </a:lnTo>
                  <a:lnTo>
                    <a:pt x="561" y="588"/>
                  </a:lnTo>
                  <a:lnTo>
                    <a:pt x="554" y="579"/>
                  </a:lnTo>
                  <a:lnTo>
                    <a:pt x="542" y="574"/>
                  </a:lnTo>
                  <a:lnTo>
                    <a:pt x="527" y="569"/>
                  </a:lnTo>
                  <a:lnTo>
                    <a:pt x="515" y="563"/>
                  </a:lnTo>
                  <a:lnTo>
                    <a:pt x="503" y="558"/>
                  </a:lnTo>
                  <a:lnTo>
                    <a:pt x="489" y="551"/>
                  </a:lnTo>
                  <a:lnTo>
                    <a:pt x="476" y="544"/>
                  </a:lnTo>
                  <a:lnTo>
                    <a:pt x="465" y="538"/>
                  </a:lnTo>
                  <a:lnTo>
                    <a:pt x="456" y="532"/>
                  </a:lnTo>
                  <a:lnTo>
                    <a:pt x="447" y="524"/>
                  </a:lnTo>
                  <a:lnTo>
                    <a:pt x="438" y="516"/>
                  </a:lnTo>
                  <a:lnTo>
                    <a:pt x="433" y="507"/>
                  </a:lnTo>
                  <a:lnTo>
                    <a:pt x="431" y="500"/>
                  </a:lnTo>
                  <a:lnTo>
                    <a:pt x="431" y="492"/>
                  </a:lnTo>
                  <a:lnTo>
                    <a:pt x="433" y="482"/>
                  </a:lnTo>
                  <a:lnTo>
                    <a:pt x="431" y="476"/>
                  </a:lnTo>
                  <a:lnTo>
                    <a:pt x="447" y="477"/>
                  </a:lnTo>
                  <a:lnTo>
                    <a:pt x="461" y="480"/>
                  </a:lnTo>
                  <a:lnTo>
                    <a:pt x="468" y="482"/>
                  </a:lnTo>
                  <a:lnTo>
                    <a:pt x="476" y="487"/>
                  </a:lnTo>
                  <a:lnTo>
                    <a:pt x="484" y="491"/>
                  </a:lnTo>
                  <a:lnTo>
                    <a:pt x="491" y="491"/>
                  </a:lnTo>
                  <a:lnTo>
                    <a:pt x="497" y="485"/>
                  </a:lnTo>
                  <a:lnTo>
                    <a:pt x="505" y="474"/>
                  </a:lnTo>
                  <a:lnTo>
                    <a:pt x="511" y="462"/>
                  </a:lnTo>
                  <a:lnTo>
                    <a:pt x="516" y="450"/>
                  </a:lnTo>
                  <a:lnTo>
                    <a:pt x="522" y="441"/>
                  </a:lnTo>
                  <a:lnTo>
                    <a:pt x="527" y="427"/>
                  </a:lnTo>
                  <a:lnTo>
                    <a:pt x="534" y="410"/>
                  </a:lnTo>
                  <a:lnTo>
                    <a:pt x="540" y="392"/>
                  </a:lnTo>
                  <a:lnTo>
                    <a:pt x="546" y="377"/>
                  </a:lnTo>
                  <a:lnTo>
                    <a:pt x="551" y="357"/>
                  </a:lnTo>
                  <a:lnTo>
                    <a:pt x="557" y="333"/>
                  </a:lnTo>
                  <a:lnTo>
                    <a:pt x="562" y="310"/>
                  </a:lnTo>
                  <a:lnTo>
                    <a:pt x="569" y="290"/>
                  </a:lnTo>
                  <a:lnTo>
                    <a:pt x="576" y="270"/>
                  </a:lnTo>
                  <a:lnTo>
                    <a:pt x="586" y="244"/>
                  </a:lnTo>
                  <a:lnTo>
                    <a:pt x="598" y="218"/>
                  </a:lnTo>
                  <a:lnTo>
                    <a:pt x="609" y="196"/>
                  </a:lnTo>
                  <a:lnTo>
                    <a:pt x="620" y="175"/>
                  </a:lnTo>
                  <a:lnTo>
                    <a:pt x="627" y="163"/>
                  </a:lnTo>
                  <a:lnTo>
                    <a:pt x="636" y="147"/>
                  </a:lnTo>
                  <a:lnTo>
                    <a:pt x="646" y="132"/>
                  </a:lnTo>
                  <a:lnTo>
                    <a:pt x="655" y="121"/>
                  </a:lnTo>
                  <a:lnTo>
                    <a:pt x="666" y="111"/>
                  </a:lnTo>
                  <a:lnTo>
                    <a:pt x="681" y="100"/>
                  </a:lnTo>
                  <a:lnTo>
                    <a:pt x="698" y="89"/>
                  </a:lnTo>
                  <a:lnTo>
                    <a:pt x="713" y="80"/>
                  </a:lnTo>
                  <a:lnTo>
                    <a:pt x="726" y="70"/>
                  </a:lnTo>
                  <a:lnTo>
                    <a:pt x="739" y="59"/>
                  </a:lnTo>
                  <a:lnTo>
                    <a:pt x="753" y="46"/>
                  </a:lnTo>
                  <a:lnTo>
                    <a:pt x="768" y="34"/>
                  </a:lnTo>
                  <a:lnTo>
                    <a:pt x="782" y="23"/>
                  </a:lnTo>
                  <a:lnTo>
                    <a:pt x="790" y="16"/>
                  </a:lnTo>
                  <a:lnTo>
                    <a:pt x="801" y="8"/>
                  </a:lnTo>
                  <a:lnTo>
                    <a:pt x="813" y="3"/>
                  </a:lnTo>
                  <a:lnTo>
                    <a:pt x="823" y="0"/>
                  </a:lnTo>
                  <a:lnTo>
                    <a:pt x="830" y="3"/>
                  </a:lnTo>
                  <a:lnTo>
                    <a:pt x="837" y="8"/>
                  </a:lnTo>
                  <a:lnTo>
                    <a:pt x="845" y="15"/>
                  </a:lnTo>
                  <a:lnTo>
                    <a:pt x="852" y="20"/>
                  </a:lnTo>
                  <a:lnTo>
                    <a:pt x="861" y="26"/>
                  </a:lnTo>
                  <a:lnTo>
                    <a:pt x="875" y="33"/>
                  </a:lnTo>
                  <a:lnTo>
                    <a:pt x="888" y="38"/>
                  </a:lnTo>
                  <a:lnTo>
                    <a:pt x="900" y="41"/>
                  </a:lnTo>
                  <a:lnTo>
                    <a:pt x="908" y="41"/>
                  </a:lnTo>
                  <a:lnTo>
                    <a:pt x="918" y="39"/>
                  </a:lnTo>
                  <a:lnTo>
                    <a:pt x="927" y="39"/>
                  </a:lnTo>
                  <a:lnTo>
                    <a:pt x="937" y="39"/>
                  </a:lnTo>
                  <a:lnTo>
                    <a:pt x="949" y="43"/>
                  </a:lnTo>
                  <a:lnTo>
                    <a:pt x="964" y="50"/>
                  </a:lnTo>
                  <a:lnTo>
                    <a:pt x="978" y="57"/>
                  </a:lnTo>
                  <a:lnTo>
                    <a:pt x="991" y="65"/>
                  </a:lnTo>
                  <a:lnTo>
                    <a:pt x="999" y="76"/>
                  </a:lnTo>
                  <a:lnTo>
                    <a:pt x="1007" y="88"/>
                  </a:lnTo>
                  <a:lnTo>
                    <a:pt x="1015" y="100"/>
                  </a:lnTo>
                  <a:lnTo>
                    <a:pt x="1020" y="109"/>
                  </a:lnTo>
                  <a:lnTo>
                    <a:pt x="1027" y="121"/>
                  </a:lnTo>
                  <a:lnTo>
                    <a:pt x="1034" y="134"/>
                  </a:lnTo>
                  <a:lnTo>
                    <a:pt x="1042" y="143"/>
                  </a:lnTo>
                  <a:lnTo>
                    <a:pt x="1057" y="156"/>
                  </a:lnTo>
                  <a:lnTo>
                    <a:pt x="1075" y="171"/>
                  </a:lnTo>
                  <a:lnTo>
                    <a:pt x="1097" y="186"/>
                  </a:lnTo>
                  <a:lnTo>
                    <a:pt x="1117" y="201"/>
                  </a:lnTo>
                  <a:lnTo>
                    <a:pt x="1133" y="214"/>
                  </a:lnTo>
                  <a:lnTo>
                    <a:pt x="1146" y="231"/>
                  </a:lnTo>
                  <a:lnTo>
                    <a:pt x="1160" y="251"/>
                  </a:lnTo>
                  <a:lnTo>
                    <a:pt x="1175" y="272"/>
                  </a:lnTo>
                  <a:lnTo>
                    <a:pt x="1189" y="294"/>
                  </a:lnTo>
                  <a:lnTo>
                    <a:pt x="1201" y="311"/>
                  </a:lnTo>
                  <a:lnTo>
                    <a:pt x="1208" y="322"/>
                  </a:lnTo>
                  <a:lnTo>
                    <a:pt x="1214" y="336"/>
                  </a:lnTo>
                  <a:lnTo>
                    <a:pt x="1224" y="348"/>
                  </a:lnTo>
                  <a:lnTo>
                    <a:pt x="1233" y="357"/>
                  </a:lnTo>
                  <a:lnTo>
                    <a:pt x="1247" y="363"/>
                  </a:lnTo>
                  <a:lnTo>
                    <a:pt x="1265" y="367"/>
                  </a:lnTo>
                  <a:lnTo>
                    <a:pt x="1286" y="369"/>
                  </a:lnTo>
                  <a:lnTo>
                    <a:pt x="1302" y="371"/>
                  </a:lnTo>
                  <a:lnTo>
                    <a:pt x="1311" y="371"/>
                  </a:lnTo>
                  <a:lnTo>
                    <a:pt x="1325" y="369"/>
                  </a:lnTo>
                  <a:lnTo>
                    <a:pt x="1336" y="368"/>
                  </a:lnTo>
                  <a:lnTo>
                    <a:pt x="1338" y="367"/>
                  </a:lnTo>
                  <a:lnTo>
                    <a:pt x="1342" y="367"/>
                  </a:lnTo>
                  <a:lnTo>
                    <a:pt x="1345" y="365"/>
                  </a:lnTo>
                  <a:lnTo>
                    <a:pt x="1349" y="364"/>
                  </a:lnTo>
                  <a:lnTo>
                    <a:pt x="1353" y="364"/>
                  </a:lnTo>
                  <a:lnTo>
                    <a:pt x="1360" y="368"/>
                  </a:lnTo>
                  <a:lnTo>
                    <a:pt x="1367" y="376"/>
                  </a:lnTo>
                  <a:lnTo>
                    <a:pt x="1373" y="383"/>
                  </a:lnTo>
                  <a:lnTo>
                    <a:pt x="1381" y="387"/>
                  </a:lnTo>
                  <a:lnTo>
                    <a:pt x="1392" y="385"/>
                  </a:lnTo>
                  <a:lnTo>
                    <a:pt x="1404" y="379"/>
                  </a:lnTo>
                  <a:lnTo>
                    <a:pt x="1416" y="371"/>
                  </a:lnTo>
                  <a:lnTo>
                    <a:pt x="1426" y="364"/>
                  </a:lnTo>
                  <a:lnTo>
                    <a:pt x="1427" y="361"/>
                  </a:lnTo>
                  <a:lnTo>
                    <a:pt x="1430" y="359"/>
                  </a:lnTo>
                  <a:lnTo>
                    <a:pt x="1433" y="354"/>
                  </a:lnTo>
                  <a:lnTo>
                    <a:pt x="1435" y="352"/>
                  </a:lnTo>
                  <a:lnTo>
                    <a:pt x="1438" y="350"/>
                  </a:lnTo>
                  <a:lnTo>
                    <a:pt x="1445" y="352"/>
                  </a:lnTo>
                  <a:lnTo>
                    <a:pt x="1453" y="356"/>
                  </a:lnTo>
                  <a:lnTo>
                    <a:pt x="1461" y="361"/>
                  </a:lnTo>
                  <a:lnTo>
                    <a:pt x="1468" y="365"/>
                  </a:lnTo>
                  <a:lnTo>
                    <a:pt x="1481" y="372"/>
                  </a:lnTo>
                  <a:lnTo>
                    <a:pt x="1497" y="379"/>
                  </a:lnTo>
                  <a:lnTo>
                    <a:pt x="1513" y="387"/>
                  </a:lnTo>
                  <a:lnTo>
                    <a:pt x="1528" y="394"/>
                  </a:lnTo>
                  <a:lnTo>
                    <a:pt x="1540" y="400"/>
                  </a:lnTo>
                  <a:lnTo>
                    <a:pt x="1555" y="410"/>
                  </a:lnTo>
                  <a:lnTo>
                    <a:pt x="1570" y="419"/>
                  </a:lnTo>
                  <a:lnTo>
                    <a:pt x="1584" y="427"/>
                  </a:lnTo>
                  <a:lnTo>
                    <a:pt x="1596" y="437"/>
                  </a:lnTo>
                  <a:lnTo>
                    <a:pt x="1610" y="447"/>
                  </a:lnTo>
                  <a:lnTo>
                    <a:pt x="1627" y="461"/>
                  </a:lnTo>
                  <a:lnTo>
                    <a:pt x="1640" y="473"/>
                  </a:lnTo>
                  <a:lnTo>
                    <a:pt x="1652" y="484"/>
                  </a:lnTo>
                  <a:lnTo>
                    <a:pt x="1662" y="497"/>
                  </a:lnTo>
                  <a:lnTo>
                    <a:pt x="1674" y="516"/>
                  </a:lnTo>
                  <a:lnTo>
                    <a:pt x="1685" y="534"/>
                  </a:lnTo>
                  <a:lnTo>
                    <a:pt x="1695" y="548"/>
                  </a:lnTo>
                  <a:lnTo>
                    <a:pt x="1705" y="561"/>
                  </a:lnTo>
                  <a:lnTo>
                    <a:pt x="1717" y="574"/>
                  </a:lnTo>
                  <a:lnTo>
                    <a:pt x="1729" y="589"/>
                  </a:lnTo>
                  <a:lnTo>
                    <a:pt x="1743" y="604"/>
                  </a:lnTo>
                  <a:lnTo>
                    <a:pt x="1753" y="614"/>
                  </a:lnTo>
                  <a:lnTo>
                    <a:pt x="1763" y="627"/>
                  </a:lnTo>
                  <a:lnTo>
                    <a:pt x="1775" y="640"/>
                  </a:lnTo>
                  <a:lnTo>
                    <a:pt x="1788" y="654"/>
                  </a:lnTo>
                  <a:lnTo>
                    <a:pt x="1802" y="667"/>
                  </a:lnTo>
                  <a:lnTo>
                    <a:pt x="1814" y="678"/>
                  </a:lnTo>
                  <a:lnTo>
                    <a:pt x="1825" y="685"/>
                  </a:lnTo>
                  <a:lnTo>
                    <a:pt x="1838" y="693"/>
                  </a:lnTo>
                  <a:lnTo>
                    <a:pt x="1852" y="701"/>
                  </a:lnTo>
                  <a:lnTo>
                    <a:pt x="1862" y="709"/>
                  </a:lnTo>
                  <a:lnTo>
                    <a:pt x="1875" y="722"/>
                  </a:lnTo>
                  <a:lnTo>
                    <a:pt x="1888" y="741"/>
                  </a:lnTo>
                  <a:lnTo>
                    <a:pt x="1902" y="761"/>
                  </a:lnTo>
                  <a:lnTo>
                    <a:pt x="1914" y="779"/>
                  </a:lnTo>
                  <a:lnTo>
                    <a:pt x="1927" y="794"/>
                  </a:lnTo>
                  <a:lnTo>
                    <a:pt x="1939" y="804"/>
                  </a:lnTo>
                  <a:lnTo>
                    <a:pt x="1957" y="817"/>
                  </a:lnTo>
                  <a:lnTo>
                    <a:pt x="1974" y="829"/>
                  </a:lnTo>
                  <a:lnTo>
                    <a:pt x="1991" y="839"/>
                  </a:lnTo>
                  <a:lnTo>
                    <a:pt x="2005" y="850"/>
                  </a:lnTo>
                  <a:lnTo>
                    <a:pt x="2017" y="862"/>
                  </a:lnTo>
                  <a:lnTo>
                    <a:pt x="2034" y="876"/>
                  </a:lnTo>
                  <a:lnTo>
                    <a:pt x="2048" y="891"/>
                  </a:lnTo>
                  <a:lnTo>
                    <a:pt x="2061" y="904"/>
                  </a:lnTo>
                  <a:lnTo>
                    <a:pt x="2070" y="918"/>
                  </a:lnTo>
                  <a:lnTo>
                    <a:pt x="2082" y="935"/>
                  </a:lnTo>
                  <a:lnTo>
                    <a:pt x="2093" y="954"/>
                  </a:lnTo>
                  <a:lnTo>
                    <a:pt x="2105" y="973"/>
                  </a:lnTo>
                  <a:lnTo>
                    <a:pt x="2116" y="986"/>
                  </a:lnTo>
                  <a:lnTo>
                    <a:pt x="2124" y="996"/>
                  </a:lnTo>
                  <a:lnTo>
                    <a:pt x="2135" y="1005"/>
                  </a:lnTo>
                  <a:lnTo>
                    <a:pt x="2145" y="1016"/>
                  </a:lnTo>
                  <a:lnTo>
                    <a:pt x="2154" y="1025"/>
                  </a:lnTo>
                  <a:lnTo>
                    <a:pt x="2158" y="1036"/>
                  </a:lnTo>
                  <a:lnTo>
                    <a:pt x="2163" y="1050"/>
                  </a:lnTo>
                  <a:lnTo>
                    <a:pt x="2168" y="1064"/>
                  </a:lnTo>
                  <a:lnTo>
                    <a:pt x="2174" y="1075"/>
                  </a:lnTo>
                  <a:lnTo>
                    <a:pt x="2181" y="1087"/>
                  </a:lnTo>
                  <a:lnTo>
                    <a:pt x="2191" y="1102"/>
                  </a:lnTo>
                  <a:lnTo>
                    <a:pt x="2202" y="1117"/>
                  </a:lnTo>
                  <a:lnTo>
                    <a:pt x="2213" y="1132"/>
                  </a:lnTo>
                  <a:lnTo>
                    <a:pt x="2224" y="1143"/>
                  </a:lnTo>
                  <a:lnTo>
                    <a:pt x="2232" y="1151"/>
                  </a:lnTo>
                  <a:lnTo>
                    <a:pt x="2243" y="1160"/>
                  </a:lnTo>
                  <a:lnTo>
                    <a:pt x="2252" y="1167"/>
                  </a:lnTo>
                  <a:lnTo>
                    <a:pt x="2259" y="1172"/>
                  </a:lnTo>
                  <a:lnTo>
                    <a:pt x="2268" y="1179"/>
                  </a:lnTo>
                  <a:lnTo>
                    <a:pt x="2276" y="1186"/>
                  </a:lnTo>
                  <a:lnTo>
                    <a:pt x="2286" y="1190"/>
                  </a:lnTo>
                  <a:lnTo>
                    <a:pt x="2291" y="1190"/>
                  </a:lnTo>
                  <a:lnTo>
                    <a:pt x="2299" y="1188"/>
                  </a:lnTo>
                  <a:lnTo>
                    <a:pt x="2306" y="1188"/>
                  </a:lnTo>
                  <a:lnTo>
                    <a:pt x="2313" y="1190"/>
                  </a:lnTo>
                  <a:lnTo>
                    <a:pt x="2315" y="1196"/>
                  </a:lnTo>
                  <a:lnTo>
                    <a:pt x="2315" y="1205"/>
                  </a:lnTo>
                  <a:lnTo>
                    <a:pt x="2315" y="1213"/>
                  </a:lnTo>
                  <a:lnTo>
                    <a:pt x="2310" y="1219"/>
                  </a:lnTo>
                  <a:lnTo>
                    <a:pt x="2303" y="1227"/>
                  </a:lnTo>
                  <a:lnTo>
                    <a:pt x="2295" y="1234"/>
                  </a:lnTo>
                  <a:lnTo>
                    <a:pt x="2290" y="1241"/>
                  </a:lnTo>
                  <a:lnTo>
                    <a:pt x="2280" y="1250"/>
                  </a:lnTo>
                  <a:lnTo>
                    <a:pt x="2269" y="1261"/>
                  </a:lnTo>
                  <a:lnTo>
                    <a:pt x="2263" y="1272"/>
                  </a:lnTo>
                  <a:lnTo>
                    <a:pt x="2257" y="1285"/>
                  </a:lnTo>
                  <a:lnTo>
                    <a:pt x="2253" y="1303"/>
                  </a:lnTo>
                  <a:lnTo>
                    <a:pt x="2251" y="1320"/>
                  </a:lnTo>
                  <a:lnTo>
                    <a:pt x="2249" y="1335"/>
                  </a:lnTo>
                  <a:lnTo>
                    <a:pt x="2247" y="1343"/>
                  </a:lnTo>
                  <a:lnTo>
                    <a:pt x="2245" y="1353"/>
                  </a:lnTo>
                  <a:lnTo>
                    <a:pt x="2244" y="1362"/>
                  </a:lnTo>
                  <a:lnTo>
                    <a:pt x="2247" y="1370"/>
                  </a:lnTo>
                  <a:lnTo>
                    <a:pt x="2253" y="1377"/>
                  </a:lnTo>
                  <a:lnTo>
                    <a:pt x="2264" y="1384"/>
                  </a:lnTo>
                  <a:lnTo>
                    <a:pt x="2276" y="1389"/>
                  </a:lnTo>
                  <a:lnTo>
                    <a:pt x="2287" y="1392"/>
                  </a:lnTo>
                  <a:lnTo>
                    <a:pt x="2296" y="1393"/>
                  </a:lnTo>
                  <a:lnTo>
                    <a:pt x="2307" y="1393"/>
                  </a:lnTo>
                  <a:lnTo>
                    <a:pt x="2318" y="1394"/>
                  </a:lnTo>
                  <a:lnTo>
                    <a:pt x="2327" y="1401"/>
                  </a:lnTo>
                  <a:lnTo>
                    <a:pt x="2340" y="1412"/>
                  </a:lnTo>
                  <a:lnTo>
                    <a:pt x="2349" y="1423"/>
                  </a:lnTo>
                  <a:lnTo>
                    <a:pt x="2358" y="1432"/>
                  </a:lnTo>
                  <a:lnTo>
                    <a:pt x="2366" y="1444"/>
                  </a:lnTo>
                  <a:lnTo>
                    <a:pt x="2375" y="1460"/>
                  </a:lnTo>
                  <a:lnTo>
                    <a:pt x="2383" y="1475"/>
                  </a:lnTo>
                  <a:lnTo>
                    <a:pt x="2391" y="1489"/>
                  </a:lnTo>
                  <a:lnTo>
                    <a:pt x="2397" y="1500"/>
                  </a:lnTo>
                  <a:lnTo>
                    <a:pt x="2408" y="1513"/>
                  </a:lnTo>
                  <a:lnTo>
                    <a:pt x="2420" y="1526"/>
                  </a:lnTo>
                  <a:lnTo>
                    <a:pt x="2430" y="1541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82" name="Overijssel">
              <a:extLst>
                <a:ext uri="{FF2B5EF4-FFF2-40B4-BE49-F238E27FC236}">
                  <a16:creationId xmlns:a16="http://schemas.microsoft.com/office/drawing/2014/main" id="{0474B4DF-A3E3-4553-A296-85CDC8865917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571" y="1956155"/>
              <a:ext cx="1519682" cy="1406190"/>
            </a:xfrm>
            <a:custGeom>
              <a:avLst/>
              <a:gdLst>
                <a:gd name="T0" fmla="*/ 3201 w 3294"/>
                <a:gd name="T1" fmla="*/ 2199 h 3048"/>
                <a:gd name="T2" fmla="*/ 3248 w 3294"/>
                <a:gd name="T3" fmla="*/ 2443 h 3048"/>
                <a:gd name="T4" fmla="*/ 3147 w 3294"/>
                <a:gd name="T5" fmla="*/ 2533 h 3048"/>
                <a:gd name="T6" fmla="*/ 2982 w 3294"/>
                <a:gd name="T7" fmla="*/ 2731 h 3048"/>
                <a:gd name="T8" fmla="*/ 2806 w 3294"/>
                <a:gd name="T9" fmla="*/ 2852 h 3048"/>
                <a:gd name="T10" fmla="*/ 2655 w 3294"/>
                <a:gd name="T11" fmla="*/ 2992 h 3048"/>
                <a:gd name="T12" fmla="*/ 2435 w 3294"/>
                <a:gd name="T13" fmla="*/ 3037 h 3048"/>
                <a:gd name="T14" fmla="*/ 2287 w 3294"/>
                <a:gd name="T15" fmla="*/ 2876 h 3048"/>
                <a:gd name="T16" fmla="*/ 2151 w 3294"/>
                <a:gd name="T17" fmla="*/ 2833 h 3048"/>
                <a:gd name="T18" fmla="*/ 2071 w 3294"/>
                <a:gd name="T19" fmla="*/ 2777 h 3048"/>
                <a:gd name="T20" fmla="*/ 1806 w 3294"/>
                <a:gd name="T21" fmla="*/ 2767 h 3048"/>
                <a:gd name="T22" fmla="*/ 1604 w 3294"/>
                <a:gd name="T23" fmla="*/ 2530 h 3048"/>
                <a:gd name="T24" fmla="*/ 1364 w 3294"/>
                <a:gd name="T25" fmla="*/ 2586 h 3048"/>
                <a:gd name="T26" fmla="*/ 1051 w 3294"/>
                <a:gd name="T27" fmla="*/ 2565 h 3048"/>
                <a:gd name="T28" fmla="*/ 887 w 3294"/>
                <a:gd name="T29" fmla="*/ 2451 h 3048"/>
                <a:gd name="T30" fmla="*/ 745 w 3294"/>
                <a:gd name="T31" fmla="*/ 2219 h 3048"/>
                <a:gd name="T32" fmla="*/ 775 w 3294"/>
                <a:gd name="T33" fmla="*/ 2051 h 3048"/>
                <a:gd name="T34" fmla="*/ 891 w 3294"/>
                <a:gd name="T35" fmla="*/ 1913 h 3048"/>
                <a:gd name="T36" fmla="*/ 807 w 3294"/>
                <a:gd name="T37" fmla="*/ 1625 h 3048"/>
                <a:gd name="T38" fmla="*/ 620 w 3294"/>
                <a:gd name="T39" fmla="*/ 1430 h 3048"/>
                <a:gd name="T40" fmla="*/ 442 w 3294"/>
                <a:gd name="T41" fmla="*/ 1562 h 3048"/>
                <a:gd name="T42" fmla="*/ 253 w 3294"/>
                <a:gd name="T43" fmla="*/ 1391 h 3048"/>
                <a:gd name="T44" fmla="*/ 159 w 3294"/>
                <a:gd name="T45" fmla="*/ 1224 h 3048"/>
                <a:gd name="T46" fmla="*/ 102 w 3294"/>
                <a:gd name="T47" fmla="*/ 1112 h 3048"/>
                <a:gd name="T48" fmla="*/ 141 w 3294"/>
                <a:gd name="T49" fmla="*/ 1028 h 3048"/>
                <a:gd name="T50" fmla="*/ 284 w 3294"/>
                <a:gd name="T51" fmla="*/ 993 h 3048"/>
                <a:gd name="T52" fmla="*/ 570 w 3294"/>
                <a:gd name="T53" fmla="*/ 933 h 3048"/>
                <a:gd name="T54" fmla="*/ 499 w 3294"/>
                <a:gd name="T55" fmla="*/ 818 h 3048"/>
                <a:gd name="T56" fmla="*/ 377 w 3294"/>
                <a:gd name="T57" fmla="*/ 724 h 3048"/>
                <a:gd name="T58" fmla="*/ 391 w 3294"/>
                <a:gd name="T59" fmla="*/ 553 h 3048"/>
                <a:gd name="T60" fmla="*/ 202 w 3294"/>
                <a:gd name="T61" fmla="*/ 329 h 3048"/>
                <a:gd name="T62" fmla="*/ 17 w 3294"/>
                <a:gd name="T63" fmla="*/ 220 h 3048"/>
                <a:gd name="T64" fmla="*/ 62 w 3294"/>
                <a:gd name="T65" fmla="*/ 176 h 3048"/>
                <a:gd name="T66" fmla="*/ 224 w 3294"/>
                <a:gd name="T67" fmla="*/ 184 h 3048"/>
                <a:gd name="T68" fmla="*/ 376 w 3294"/>
                <a:gd name="T69" fmla="*/ 80 h 3048"/>
                <a:gd name="T70" fmla="*/ 509 w 3294"/>
                <a:gd name="T71" fmla="*/ 99 h 3048"/>
                <a:gd name="T72" fmla="*/ 674 w 3294"/>
                <a:gd name="T73" fmla="*/ 37 h 3048"/>
                <a:gd name="T74" fmla="*/ 896 w 3294"/>
                <a:gd name="T75" fmla="*/ 39 h 3048"/>
                <a:gd name="T76" fmla="*/ 1054 w 3294"/>
                <a:gd name="T77" fmla="*/ 270 h 3048"/>
                <a:gd name="T78" fmla="*/ 884 w 3294"/>
                <a:gd name="T79" fmla="*/ 407 h 3048"/>
                <a:gd name="T80" fmla="*/ 959 w 3294"/>
                <a:gd name="T81" fmla="*/ 685 h 3048"/>
                <a:gd name="T82" fmla="*/ 1116 w 3294"/>
                <a:gd name="T83" fmla="*/ 701 h 3048"/>
                <a:gd name="T84" fmla="*/ 1299 w 3294"/>
                <a:gd name="T85" fmla="*/ 763 h 3048"/>
                <a:gd name="T86" fmla="*/ 1473 w 3294"/>
                <a:gd name="T87" fmla="*/ 908 h 3048"/>
                <a:gd name="T88" fmla="*/ 1622 w 3294"/>
                <a:gd name="T89" fmla="*/ 916 h 3048"/>
                <a:gd name="T90" fmla="*/ 1722 w 3294"/>
                <a:gd name="T91" fmla="*/ 949 h 3048"/>
                <a:gd name="T92" fmla="*/ 1841 w 3294"/>
                <a:gd name="T93" fmla="*/ 968 h 3048"/>
                <a:gd name="T94" fmla="*/ 1869 w 3294"/>
                <a:gd name="T95" fmla="*/ 811 h 3048"/>
                <a:gd name="T96" fmla="*/ 2063 w 3294"/>
                <a:gd name="T97" fmla="*/ 726 h 3048"/>
                <a:gd name="T98" fmla="*/ 2298 w 3294"/>
                <a:gd name="T99" fmla="*/ 811 h 3048"/>
                <a:gd name="T100" fmla="*/ 2374 w 3294"/>
                <a:gd name="T101" fmla="*/ 982 h 3048"/>
                <a:gd name="T102" fmla="*/ 2440 w 3294"/>
                <a:gd name="T103" fmla="*/ 1121 h 3048"/>
                <a:gd name="T104" fmla="*/ 2395 w 3294"/>
                <a:gd name="T105" fmla="*/ 1164 h 3048"/>
                <a:gd name="T106" fmla="*/ 2307 w 3294"/>
                <a:gd name="T107" fmla="*/ 1226 h 3048"/>
                <a:gd name="T108" fmla="*/ 2325 w 3294"/>
                <a:gd name="T109" fmla="*/ 1325 h 3048"/>
                <a:gd name="T110" fmla="*/ 2366 w 3294"/>
                <a:gd name="T111" fmla="*/ 1508 h 3048"/>
                <a:gd name="T112" fmla="*/ 2599 w 3294"/>
                <a:gd name="T113" fmla="*/ 1617 h 3048"/>
                <a:gd name="T114" fmla="*/ 2887 w 3294"/>
                <a:gd name="T115" fmla="*/ 1696 h 3048"/>
                <a:gd name="T116" fmla="*/ 3074 w 3294"/>
                <a:gd name="T117" fmla="*/ 1571 h 3048"/>
                <a:gd name="T118" fmla="*/ 3183 w 3294"/>
                <a:gd name="T119" fmla="*/ 1750 h 3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294" h="3048">
                  <a:moveTo>
                    <a:pt x="3287" y="1890"/>
                  </a:moveTo>
                  <a:lnTo>
                    <a:pt x="3291" y="1909"/>
                  </a:lnTo>
                  <a:lnTo>
                    <a:pt x="3292" y="1931"/>
                  </a:lnTo>
                  <a:lnTo>
                    <a:pt x="3294" y="1954"/>
                  </a:lnTo>
                  <a:lnTo>
                    <a:pt x="3294" y="1978"/>
                  </a:lnTo>
                  <a:lnTo>
                    <a:pt x="3294" y="2000"/>
                  </a:lnTo>
                  <a:lnTo>
                    <a:pt x="3292" y="2018"/>
                  </a:lnTo>
                  <a:lnTo>
                    <a:pt x="3289" y="2037"/>
                  </a:lnTo>
                  <a:lnTo>
                    <a:pt x="3285" y="2059"/>
                  </a:lnTo>
                  <a:lnTo>
                    <a:pt x="3280" y="2082"/>
                  </a:lnTo>
                  <a:lnTo>
                    <a:pt x="3273" y="2103"/>
                  </a:lnTo>
                  <a:lnTo>
                    <a:pt x="3267" y="2121"/>
                  </a:lnTo>
                  <a:lnTo>
                    <a:pt x="3257" y="2136"/>
                  </a:lnTo>
                  <a:lnTo>
                    <a:pt x="3242" y="2152"/>
                  </a:lnTo>
                  <a:lnTo>
                    <a:pt x="3226" y="2169"/>
                  </a:lnTo>
                  <a:lnTo>
                    <a:pt x="3211" y="2184"/>
                  </a:lnTo>
                  <a:lnTo>
                    <a:pt x="3201" y="2199"/>
                  </a:lnTo>
                  <a:lnTo>
                    <a:pt x="3191" y="2214"/>
                  </a:lnTo>
                  <a:lnTo>
                    <a:pt x="3180" y="2234"/>
                  </a:lnTo>
                  <a:lnTo>
                    <a:pt x="3171" y="2254"/>
                  </a:lnTo>
                  <a:lnTo>
                    <a:pt x="3163" y="2274"/>
                  </a:lnTo>
                  <a:lnTo>
                    <a:pt x="3159" y="2292"/>
                  </a:lnTo>
                  <a:lnTo>
                    <a:pt x="3159" y="2305"/>
                  </a:lnTo>
                  <a:lnTo>
                    <a:pt x="3160" y="2321"/>
                  </a:lnTo>
                  <a:lnTo>
                    <a:pt x="3164" y="2339"/>
                  </a:lnTo>
                  <a:lnTo>
                    <a:pt x="3168" y="2355"/>
                  </a:lnTo>
                  <a:lnTo>
                    <a:pt x="3172" y="2369"/>
                  </a:lnTo>
                  <a:lnTo>
                    <a:pt x="3179" y="2379"/>
                  </a:lnTo>
                  <a:lnTo>
                    <a:pt x="3187" y="2390"/>
                  </a:lnTo>
                  <a:lnTo>
                    <a:pt x="3198" y="2402"/>
                  </a:lnTo>
                  <a:lnTo>
                    <a:pt x="3206" y="2410"/>
                  </a:lnTo>
                  <a:lnTo>
                    <a:pt x="3217" y="2421"/>
                  </a:lnTo>
                  <a:lnTo>
                    <a:pt x="3232" y="2432"/>
                  </a:lnTo>
                  <a:lnTo>
                    <a:pt x="3248" y="2443"/>
                  </a:lnTo>
                  <a:lnTo>
                    <a:pt x="3260" y="2455"/>
                  </a:lnTo>
                  <a:lnTo>
                    <a:pt x="3268" y="2467"/>
                  </a:lnTo>
                  <a:lnTo>
                    <a:pt x="3269" y="2480"/>
                  </a:lnTo>
                  <a:lnTo>
                    <a:pt x="3269" y="2497"/>
                  </a:lnTo>
                  <a:lnTo>
                    <a:pt x="3267" y="2514"/>
                  </a:lnTo>
                  <a:lnTo>
                    <a:pt x="3261" y="2532"/>
                  </a:lnTo>
                  <a:lnTo>
                    <a:pt x="3254" y="2546"/>
                  </a:lnTo>
                  <a:lnTo>
                    <a:pt x="3246" y="2556"/>
                  </a:lnTo>
                  <a:lnTo>
                    <a:pt x="3238" y="2559"/>
                  </a:lnTo>
                  <a:lnTo>
                    <a:pt x="3227" y="2559"/>
                  </a:lnTo>
                  <a:lnTo>
                    <a:pt x="3217" y="2557"/>
                  </a:lnTo>
                  <a:lnTo>
                    <a:pt x="3209" y="2556"/>
                  </a:lnTo>
                  <a:lnTo>
                    <a:pt x="3196" y="2553"/>
                  </a:lnTo>
                  <a:lnTo>
                    <a:pt x="3182" y="2548"/>
                  </a:lnTo>
                  <a:lnTo>
                    <a:pt x="3170" y="2542"/>
                  </a:lnTo>
                  <a:lnTo>
                    <a:pt x="3160" y="2538"/>
                  </a:lnTo>
                  <a:lnTo>
                    <a:pt x="3147" y="2533"/>
                  </a:lnTo>
                  <a:lnTo>
                    <a:pt x="3135" y="2529"/>
                  </a:lnTo>
                  <a:lnTo>
                    <a:pt x="3124" y="2528"/>
                  </a:lnTo>
                  <a:lnTo>
                    <a:pt x="3116" y="2530"/>
                  </a:lnTo>
                  <a:lnTo>
                    <a:pt x="3106" y="2536"/>
                  </a:lnTo>
                  <a:lnTo>
                    <a:pt x="3098" y="2542"/>
                  </a:lnTo>
                  <a:lnTo>
                    <a:pt x="3091" y="2548"/>
                  </a:lnTo>
                  <a:lnTo>
                    <a:pt x="3082" y="2563"/>
                  </a:lnTo>
                  <a:lnTo>
                    <a:pt x="3074" y="2583"/>
                  </a:lnTo>
                  <a:lnTo>
                    <a:pt x="3066" y="2603"/>
                  </a:lnTo>
                  <a:lnTo>
                    <a:pt x="3059" y="2619"/>
                  </a:lnTo>
                  <a:lnTo>
                    <a:pt x="3052" y="2637"/>
                  </a:lnTo>
                  <a:lnTo>
                    <a:pt x="3043" y="2658"/>
                  </a:lnTo>
                  <a:lnTo>
                    <a:pt x="3033" y="2680"/>
                  </a:lnTo>
                  <a:lnTo>
                    <a:pt x="3024" y="2696"/>
                  </a:lnTo>
                  <a:lnTo>
                    <a:pt x="3012" y="2708"/>
                  </a:lnTo>
                  <a:lnTo>
                    <a:pt x="2998" y="2720"/>
                  </a:lnTo>
                  <a:lnTo>
                    <a:pt x="2982" y="2731"/>
                  </a:lnTo>
                  <a:lnTo>
                    <a:pt x="2969" y="2739"/>
                  </a:lnTo>
                  <a:lnTo>
                    <a:pt x="2957" y="2740"/>
                  </a:lnTo>
                  <a:lnTo>
                    <a:pt x="2942" y="2740"/>
                  </a:lnTo>
                  <a:lnTo>
                    <a:pt x="2927" y="2739"/>
                  </a:lnTo>
                  <a:lnTo>
                    <a:pt x="2912" y="2740"/>
                  </a:lnTo>
                  <a:lnTo>
                    <a:pt x="2901" y="2743"/>
                  </a:lnTo>
                  <a:lnTo>
                    <a:pt x="2892" y="2753"/>
                  </a:lnTo>
                  <a:lnTo>
                    <a:pt x="2884" y="2767"/>
                  </a:lnTo>
                  <a:lnTo>
                    <a:pt x="2876" y="2782"/>
                  </a:lnTo>
                  <a:lnTo>
                    <a:pt x="2868" y="2798"/>
                  </a:lnTo>
                  <a:lnTo>
                    <a:pt x="2860" y="2809"/>
                  </a:lnTo>
                  <a:lnTo>
                    <a:pt x="2850" y="2815"/>
                  </a:lnTo>
                  <a:lnTo>
                    <a:pt x="2838" y="2819"/>
                  </a:lnTo>
                  <a:lnTo>
                    <a:pt x="2826" y="2824"/>
                  </a:lnTo>
                  <a:lnTo>
                    <a:pt x="2818" y="2829"/>
                  </a:lnTo>
                  <a:lnTo>
                    <a:pt x="2811" y="2839"/>
                  </a:lnTo>
                  <a:lnTo>
                    <a:pt x="2806" y="2852"/>
                  </a:lnTo>
                  <a:lnTo>
                    <a:pt x="2802" y="2866"/>
                  </a:lnTo>
                  <a:lnTo>
                    <a:pt x="2799" y="2878"/>
                  </a:lnTo>
                  <a:lnTo>
                    <a:pt x="2800" y="2890"/>
                  </a:lnTo>
                  <a:lnTo>
                    <a:pt x="2803" y="2903"/>
                  </a:lnTo>
                  <a:lnTo>
                    <a:pt x="2807" y="2918"/>
                  </a:lnTo>
                  <a:lnTo>
                    <a:pt x="2807" y="2930"/>
                  </a:lnTo>
                  <a:lnTo>
                    <a:pt x="2802" y="2944"/>
                  </a:lnTo>
                  <a:lnTo>
                    <a:pt x="2792" y="2959"/>
                  </a:lnTo>
                  <a:lnTo>
                    <a:pt x="2781" y="2973"/>
                  </a:lnTo>
                  <a:lnTo>
                    <a:pt x="2771" y="2983"/>
                  </a:lnTo>
                  <a:lnTo>
                    <a:pt x="2759" y="2990"/>
                  </a:lnTo>
                  <a:lnTo>
                    <a:pt x="2741" y="2994"/>
                  </a:lnTo>
                  <a:lnTo>
                    <a:pt x="2728" y="2996"/>
                  </a:lnTo>
                  <a:lnTo>
                    <a:pt x="2711" y="2996"/>
                  </a:lnTo>
                  <a:lnTo>
                    <a:pt x="2692" y="2996"/>
                  </a:lnTo>
                  <a:lnTo>
                    <a:pt x="2674" y="2994"/>
                  </a:lnTo>
                  <a:lnTo>
                    <a:pt x="2655" y="2992"/>
                  </a:lnTo>
                  <a:lnTo>
                    <a:pt x="2639" y="2990"/>
                  </a:lnTo>
                  <a:lnTo>
                    <a:pt x="2626" y="2988"/>
                  </a:lnTo>
                  <a:lnTo>
                    <a:pt x="2612" y="2986"/>
                  </a:lnTo>
                  <a:lnTo>
                    <a:pt x="2595" y="2983"/>
                  </a:lnTo>
                  <a:lnTo>
                    <a:pt x="2583" y="2982"/>
                  </a:lnTo>
                  <a:lnTo>
                    <a:pt x="2569" y="2983"/>
                  </a:lnTo>
                  <a:lnTo>
                    <a:pt x="2552" y="2986"/>
                  </a:lnTo>
                  <a:lnTo>
                    <a:pt x="2533" y="2990"/>
                  </a:lnTo>
                  <a:lnTo>
                    <a:pt x="2517" y="2994"/>
                  </a:lnTo>
                  <a:lnTo>
                    <a:pt x="2507" y="3000"/>
                  </a:lnTo>
                  <a:lnTo>
                    <a:pt x="2498" y="3010"/>
                  </a:lnTo>
                  <a:lnTo>
                    <a:pt x="2492" y="3021"/>
                  </a:lnTo>
                  <a:lnTo>
                    <a:pt x="2486" y="3034"/>
                  </a:lnTo>
                  <a:lnTo>
                    <a:pt x="2482" y="3048"/>
                  </a:lnTo>
                  <a:lnTo>
                    <a:pt x="2465" y="3042"/>
                  </a:lnTo>
                  <a:lnTo>
                    <a:pt x="2451" y="3039"/>
                  </a:lnTo>
                  <a:lnTo>
                    <a:pt x="2435" y="3037"/>
                  </a:lnTo>
                  <a:lnTo>
                    <a:pt x="2415" y="3034"/>
                  </a:lnTo>
                  <a:lnTo>
                    <a:pt x="2393" y="3031"/>
                  </a:lnTo>
                  <a:lnTo>
                    <a:pt x="2377" y="3029"/>
                  </a:lnTo>
                  <a:lnTo>
                    <a:pt x="2360" y="3023"/>
                  </a:lnTo>
                  <a:lnTo>
                    <a:pt x="2339" y="3017"/>
                  </a:lnTo>
                  <a:lnTo>
                    <a:pt x="2319" y="3009"/>
                  </a:lnTo>
                  <a:lnTo>
                    <a:pt x="2304" y="2999"/>
                  </a:lnTo>
                  <a:lnTo>
                    <a:pt x="2296" y="2991"/>
                  </a:lnTo>
                  <a:lnTo>
                    <a:pt x="2290" y="2980"/>
                  </a:lnTo>
                  <a:lnTo>
                    <a:pt x="2283" y="2968"/>
                  </a:lnTo>
                  <a:lnTo>
                    <a:pt x="2280" y="2957"/>
                  </a:lnTo>
                  <a:lnTo>
                    <a:pt x="2279" y="2945"/>
                  </a:lnTo>
                  <a:lnTo>
                    <a:pt x="2281" y="2930"/>
                  </a:lnTo>
                  <a:lnTo>
                    <a:pt x="2286" y="2916"/>
                  </a:lnTo>
                  <a:lnTo>
                    <a:pt x="2288" y="2901"/>
                  </a:lnTo>
                  <a:lnTo>
                    <a:pt x="2288" y="2889"/>
                  </a:lnTo>
                  <a:lnTo>
                    <a:pt x="2287" y="2876"/>
                  </a:lnTo>
                  <a:lnTo>
                    <a:pt x="2284" y="2863"/>
                  </a:lnTo>
                  <a:lnTo>
                    <a:pt x="2279" y="2850"/>
                  </a:lnTo>
                  <a:lnTo>
                    <a:pt x="2275" y="2839"/>
                  </a:lnTo>
                  <a:lnTo>
                    <a:pt x="2268" y="2832"/>
                  </a:lnTo>
                  <a:lnTo>
                    <a:pt x="2259" y="2824"/>
                  </a:lnTo>
                  <a:lnTo>
                    <a:pt x="2248" y="2817"/>
                  </a:lnTo>
                  <a:lnTo>
                    <a:pt x="2240" y="2813"/>
                  </a:lnTo>
                  <a:lnTo>
                    <a:pt x="2228" y="2810"/>
                  </a:lnTo>
                  <a:lnTo>
                    <a:pt x="2214" y="2809"/>
                  </a:lnTo>
                  <a:lnTo>
                    <a:pt x="2203" y="2809"/>
                  </a:lnTo>
                  <a:lnTo>
                    <a:pt x="2193" y="2812"/>
                  </a:lnTo>
                  <a:lnTo>
                    <a:pt x="2180" y="2815"/>
                  </a:lnTo>
                  <a:lnTo>
                    <a:pt x="2168" y="2820"/>
                  </a:lnTo>
                  <a:lnTo>
                    <a:pt x="2159" y="2824"/>
                  </a:lnTo>
                  <a:lnTo>
                    <a:pt x="2156" y="2827"/>
                  </a:lnTo>
                  <a:lnTo>
                    <a:pt x="2153" y="2829"/>
                  </a:lnTo>
                  <a:lnTo>
                    <a:pt x="2151" y="2833"/>
                  </a:lnTo>
                  <a:lnTo>
                    <a:pt x="2148" y="2836"/>
                  </a:lnTo>
                  <a:lnTo>
                    <a:pt x="2145" y="2839"/>
                  </a:lnTo>
                  <a:lnTo>
                    <a:pt x="2136" y="2837"/>
                  </a:lnTo>
                  <a:lnTo>
                    <a:pt x="2126" y="2833"/>
                  </a:lnTo>
                  <a:lnTo>
                    <a:pt x="2118" y="2829"/>
                  </a:lnTo>
                  <a:lnTo>
                    <a:pt x="2114" y="2827"/>
                  </a:lnTo>
                  <a:lnTo>
                    <a:pt x="2109" y="2823"/>
                  </a:lnTo>
                  <a:lnTo>
                    <a:pt x="2105" y="2819"/>
                  </a:lnTo>
                  <a:lnTo>
                    <a:pt x="2101" y="2815"/>
                  </a:lnTo>
                  <a:lnTo>
                    <a:pt x="2098" y="2812"/>
                  </a:lnTo>
                  <a:lnTo>
                    <a:pt x="2094" y="2804"/>
                  </a:lnTo>
                  <a:lnTo>
                    <a:pt x="2091" y="2793"/>
                  </a:lnTo>
                  <a:lnTo>
                    <a:pt x="2087" y="2784"/>
                  </a:lnTo>
                  <a:lnTo>
                    <a:pt x="2082" y="2777"/>
                  </a:lnTo>
                  <a:lnTo>
                    <a:pt x="2079" y="2777"/>
                  </a:lnTo>
                  <a:lnTo>
                    <a:pt x="2075" y="2777"/>
                  </a:lnTo>
                  <a:lnTo>
                    <a:pt x="2071" y="2777"/>
                  </a:lnTo>
                  <a:lnTo>
                    <a:pt x="2067" y="2777"/>
                  </a:lnTo>
                  <a:lnTo>
                    <a:pt x="2064" y="2778"/>
                  </a:lnTo>
                  <a:lnTo>
                    <a:pt x="2062" y="2779"/>
                  </a:lnTo>
                  <a:lnTo>
                    <a:pt x="2052" y="2784"/>
                  </a:lnTo>
                  <a:lnTo>
                    <a:pt x="2043" y="2789"/>
                  </a:lnTo>
                  <a:lnTo>
                    <a:pt x="2035" y="2793"/>
                  </a:lnTo>
                  <a:lnTo>
                    <a:pt x="2020" y="2797"/>
                  </a:lnTo>
                  <a:lnTo>
                    <a:pt x="2001" y="2801"/>
                  </a:lnTo>
                  <a:lnTo>
                    <a:pt x="1982" y="2802"/>
                  </a:lnTo>
                  <a:lnTo>
                    <a:pt x="1966" y="2804"/>
                  </a:lnTo>
                  <a:lnTo>
                    <a:pt x="1942" y="2802"/>
                  </a:lnTo>
                  <a:lnTo>
                    <a:pt x="1915" y="2800"/>
                  </a:lnTo>
                  <a:lnTo>
                    <a:pt x="1885" y="2794"/>
                  </a:lnTo>
                  <a:lnTo>
                    <a:pt x="1857" y="2789"/>
                  </a:lnTo>
                  <a:lnTo>
                    <a:pt x="1835" y="2782"/>
                  </a:lnTo>
                  <a:lnTo>
                    <a:pt x="1822" y="2777"/>
                  </a:lnTo>
                  <a:lnTo>
                    <a:pt x="1806" y="2767"/>
                  </a:lnTo>
                  <a:lnTo>
                    <a:pt x="1791" y="2758"/>
                  </a:lnTo>
                  <a:lnTo>
                    <a:pt x="1779" y="2749"/>
                  </a:lnTo>
                  <a:lnTo>
                    <a:pt x="1767" y="2738"/>
                  </a:lnTo>
                  <a:lnTo>
                    <a:pt x="1755" y="2724"/>
                  </a:lnTo>
                  <a:lnTo>
                    <a:pt x="1740" y="2709"/>
                  </a:lnTo>
                  <a:lnTo>
                    <a:pt x="1728" y="2695"/>
                  </a:lnTo>
                  <a:lnTo>
                    <a:pt x="1718" y="2683"/>
                  </a:lnTo>
                  <a:lnTo>
                    <a:pt x="1707" y="2666"/>
                  </a:lnTo>
                  <a:lnTo>
                    <a:pt x="1695" y="2647"/>
                  </a:lnTo>
                  <a:lnTo>
                    <a:pt x="1683" y="2626"/>
                  </a:lnTo>
                  <a:lnTo>
                    <a:pt x="1671" y="2606"/>
                  </a:lnTo>
                  <a:lnTo>
                    <a:pt x="1660" y="2590"/>
                  </a:lnTo>
                  <a:lnTo>
                    <a:pt x="1651" y="2577"/>
                  </a:lnTo>
                  <a:lnTo>
                    <a:pt x="1639" y="2563"/>
                  </a:lnTo>
                  <a:lnTo>
                    <a:pt x="1625" y="2549"/>
                  </a:lnTo>
                  <a:lnTo>
                    <a:pt x="1614" y="2538"/>
                  </a:lnTo>
                  <a:lnTo>
                    <a:pt x="1604" y="2530"/>
                  </a:lnTo>
                  <a:lnTo>
                    <a:pt x="1590" y="2521"/>
                  </a:lnTo>
                  <a:lnTo>
                    <a:pt x="1577" y="2513"/>
                  </a:lnTo>
                  <a:lnTo>
                    <a:pt x="1565" y="2507"/>
                  </a:lnTo>
                  <a:lnTo>
                    <a:pt x="1548" y="2505"/>
                  </a:lnTo>
                  <a:lnTo>
                    <a:pt x="1529" y="2505"/>
                  </a:lnTo>
                  <a:lnTo>
                    <a:pt x="1511" y="2506"/>
                  </a:lnTo>
                  <a:lnTo>
                    <a:pt x="1496" y="2507"/>
                  </a:lnTo>
                  <a:lnTo>
                    <a:pt x="1484" y="2511"/>
                  </a:lnTo>
                  <a:lnTo>
                    <a:pt x="1470" y="2518"/>
                  </a:lnTo>
                  <a:lnTo>
                    <a:pt x="1457" y="2525"/>
                  </a:lnTo>
                  <a:lnTo>
                    <a:pt x="1447" y="2532"/>
                  </a:lnTo>
                  <a:lnTo>
                    <a:pt x="1434" y="2540"/>
                  </a:lnTo>
                  <a:lnTo>
                    <a:pt x="1420" y="2549"/>
                  </a:lnTo>
                  <a:lnTo>
                    <a:pt x="1406" y="2561"/>
                  </a:lnTo>
                  <a:lnTo>
                    <a:pt x="1391" y="2571"/>
                  </a:lnTo>
                  <a:lnTo>
                    <a:pt x="1379" y="2579"/>
                  </a:lnTo>
                  <a:lnTo>
                    <a:pt x="1364" y="2586"/>
                  </a:lnTo>
                  <a:lnTo>
                    <a:pt x="1346" y="2594"/>
                  </a:lnTo>
                  <a:lnTo>
                    <a:pt x="1327" y="2602"/>
                  </a:lnTo>
                  <a:lnTo>
                    <a:pt x="1313" y="2606"/>
                  </a:lnTo>
                  <a:lnTo>
                    <a:pt x="1296" y="2607"/>
                  </a:lnTo>
                  <a:lnTo>
                    <a:pt x="1277" y="2608"/>
                  </a:lnTo>
                  <a:lnTo>
                    <a:pt x="1259" y="2607"/>
                  </a:lnTo>
                  <a:lnTo>
                    <a:pt x="1242" y="2607"/>
                  </a:lnTo>
                  <a:lnTo>
                    <a:pt x="1224" y="2603"/>
                  </a:lnTo>
                  <a:lnTo>
                    <a:pt x="1201" y="2599"/>
                  </a:lnTo>
                  <a:lnTo>
                    <a:pt x="1178" y="2592"/>
                  </a:lnTo>
                  <a:lnTo>
                    <a:pt x="1155" y="2587"/>
                  </a:lnTo>
                  <a:lnTo>
                    <a:pt x="1136" y="2583"/>
                  </a:lnTo>
                  <a:lnTo>
                    <a:pt x="1121" y="2579"/>
                  </a:lnTo>
                  <a:lnTo>
                    <a:pt x="1104" y="2575"/>
                  </a:lnTo>
                  <a:lnTo>
                    <a:pt x="1085" y="2571"/>
                  </a:lnTo>
                  <a:lnTo>
                    <a:pt x="1066" y="2567"/>
                  </a:lnTo>
                  <a:lnTo>
                    <a:pt x="1051" y="2565"/>
                  </a:lnTo>
                  <a:lnTo>
                    <a:pt x="1039" y="2567"/>
                  </a:lnTo>
                  <a:lnTo>
                    <a:pt x="1024" y="2568"/>
                  </a:lnTo>
                  <a:lnTo>
                    <a:pt x="1011" y="2569"/>
                  </a:lnTo>
                  <a:lnTo>
                    <a:pt x="1001" y="2571"/>
                  </a:lnTo>
                  <a:lnTo>
                    <a:pt x="990" y="2573"/>
                  </a:lnTo>
                  <a:lnTo>
                    <a:pt x="980" y="2575"/>
                  </a:lnTo>
                  <a:lnTo>
                    <a:pt x="972" y="2573"/>
                  </a:lnTo>
                  <a:lnTo>
                    <a:pt x="962" y="2569"/>
                  </a:lnTo>
                  <a:lnTo>
                    <a:pt x="953" y="2563"/>
                  </a:lnTo>
                  <a:lnTo>
                    <a:pt x="945" y="2555"/>
                  </a:lnTo>
                  <a:lnTo>
                    <a:pt x="938" y="2548"/>
                  </a:lnTo>
                  <a:lnTo>
                    <a:pt x="927" y="2536"/>
                  </a:lnTo>
                  <a:lnTo>
                    <a:pt x="916" y="2519"/>
                  </a:lnTo>
                  <a:lnTo>
                    <a:pt x="906" y="2503"/>
                  </a:lnTo>
                  <a:lnTo>
                    <a:pt x="899" y="2490"/>
                  </a:lnTo>
                  <a:lnTo>
                    <a:pt x="892" y="2472"/>
                  </a:lnTo>
                  <a:lnTo>
                    <a:pt x="887" y="2451"/>
                  </a:lnTo>
                  <a:lnTo>
                    <a:pt x="881" y="2429"/>
                  </a:lnTo>
                  <a:lnTo>
                    <a:pt x="877" y="2412"/>
                  </a:lnTo>
                  <a:lnTo>
                    <a:pt x="873" y="2396"/>
                  </a:lnTo>
                  <a:lnTo>
                    <a:pt x="868" y="2378"/>
                  </a:lnTo>
                  <a:lnTo>
                    <a:pt x="862" y="2359"/>
                  </a:lnTo>
                  <a:lnTo>
                    <a:pt x="857" y="2344"/>
                  </a:lnTo>
                  <a:lnTo>
                    <a:pt x="848" y="2334"/>
                  </a:lnTo>
                  <a:lnTo>
                    <a:pt x="835" y="2320"/>
                  </a:lnTo>
                  <a:lnTo>
                    <a:pt x="823" y="2309"/>
                  </a:lnTo>
                  <a:lnTo>
                    <a:pt x="813" y="2300"/>
                  </a:lnTo>
                  <a:lnTo>
                    <a:pt x="800" y="2292"/>
                  </a:lnTo>
                  <a:lnTo>
                    <a:pt x="786" y="2282"/>
                  </a:lnTo>
                  <a:lnTo>
                    <a:pt x="772" y="2272"/>
                  </a:lnTo>
                  <a:lnTo>
                    <a:pt x="763" y="2262"/>
                  </a:lnTo>
                  <a:lnTo>
                    <a:pt x="756" y="2250"/>
                  </a:lnTo>
                  <a:lnTo>
                    <a:pt x="749" y="2235"/>
                  </a:lnTo>
                  <a:lnTo>
                    <a:pt x="745" y="2219"/>
                  </a:lnTo>
                  <a:lnTo>
                    <a:pt x="742" y="2206"/>
                  </a:lnTo>
                  <a:lnTo>
                    <a:pt x="740" y="2192"/>
                  </a:lnTo>
                  <a:lnTo>
                    <a:pt x="737" y="2175"/>
                  </a:lnTo>
                  <a:lnTo>
                    <a:pt x="737" y="2158"/>
                  </a:lnTo>
                  <a:lnTo>
                    <a:pt x="738" y="2145"/>
                  </a:lnTo>
                  <a:lnTo>
                    <a:pt x="742" y="2137"/>
                  </a:lnTo>
                  <a:lnTo>
                    <a:pt x="751" y="2126"/>
                  </a:lnTo>
                  <a:lnTo>
                    <a:pt x="759" y="2117"/>
                  </a:lnTo>
                  <a:lnTo>
                    <a:pt x="767" y="2107"/>
                  </a:lnTo>
                  <a:lnTo>
                    <a:pt x="773" y="2101"/>
                  </a:lnTo>
                  <a:lnTo>
                    <a:pt x="778" y="2098"/>
                  </a:lnTo>
                  <a:lnTo>
                    <a:pt x="780" y="2092"/>
                  </a:lnTo>
                  <a:lnTo>
                    <a:pt x="782" y="2083"/>
                  </a:lnTo>
                  <a:lnTo>
                    <a:pt x="784" y="2072"/>
                  </a:lnTo>
                  <a:lnTo>
                    <a:pt x="784" y="2064"/>
                  </a:lnTo>
                  <a:lnTo>
                    <a:pt x="780" y="2057"/>
                  </a:lnTo>
                  <a:lnTo>
                    <a:pt x="775" y="2051"/>
                  </a:lnTo>
                  <a:lnTo>
                    <a:pt x="768" y="2043"/>
                  </a:lnTo>
                  <a:lnTo>
                    <a:pt x="765" y="2036"/>
                  </a:lnTo>
                  <a:lnTo>
                    <a:pt x="767" y="2028"/>
                  </a:lnTo>
                  <a:lnTo>
                    <a:pt x="771" y="2017"/>
                  </a:lnTo>
                  <a:lnTo>
                    <a:pt x="775" y="2006"/>
                  </a:lnTo>
                  <a:lnTo>
                    <a:pt x="782" y="2000"/>
                  </a:lnTo>
                  <a:lnTo>
                    <a:pt x="791" y="1994"/>
                  </a:lnTo>
                  <a:lnTo>
                    <a:pt x="804" y="1991"/>
                  </a:lnTo>
                  <a:lnTo>
                    <a:pt x="819" y="1989"/>
                  </a:lnTo>
                  <a:lnTo>
                    <a:pt x="830" y="1986"/>
                  </a:lnTo>
                  <a:lnTo>
                    <a:pt x="840" y="1981"/>
                  </a:lnTo>
                  <a:lnTo>
                    <a:pt x="850" y="1974"/>
                  </a:lnTo>
                  <a:lnTo>
                    <a:pt x="860" y="1967"/>
                  </a:lnTo>
                  <a:lnTo>
                    <a:pt x="868" y="1960"/>
                  </a:lnTo>
                  <a:lnTo>
                    <a:pt x="876" y="1947"/>
                  </a:lnTo>
                  <a:lnTo>
                    <a:pt x="883" y="1931"/>
                  </a:lnTo>
                  <a:lnTo>
                    <a:pt x="891" y="1913"/>
                  </a:lnTo>
                  <a:lnTo>
                    <a:pt x="896" y="1896"/>
                  </a:lnTo>
                  <a:lnTo>
                    <a:pt x="900" y="1882"/>
                  </a:lnTo>
                  <a:lnTo>
                    <a:pt x="901" y="1861"/>
                  </a:lnTo>
                  <a:lnTo>
                    <a:pt x="900" y="1835"/>
                  </a:lnTo>
                  <a:lnTo>
                    <a:pt x="897" y="1808"/>
                  </a:lnTo>
                  <a:lnTo>
                    <a:pt x="893" y="1783"/>
                  </a:lnTo>
                  <a:lnTo>
                    <a:pt x="889" y="1762"/>
                  </a:lnTo>
                  <a:lnTo>
                    <a:pt x="883" y="1748"/>
                  </a:lnTo>
                  <a:lnTo>
                    <a:pt x="873" y="1731"/>
                  </a:lnTo>
                  <a:lnTo>
                    <a:pt x="864" y="1714"/>
                  </a:lnTo>
                  <a:lnTo>
                    <a:pt x="853" y="1698"/>
                  </a:lnTo>
                  <a:lnTo>
                    <a:pt x="845" y="1684"/>
                  </a:lnTo>
                  <a:lnTo>
                    <a:pt x="837" y="1674"/>
                  </a:lnTo>
                  <a:lnTo>
                    <a:pt x="827" y="1660"/>
                  </a:lnTo>
                  <a:lnTo>
                    <a:pt x="818" y="1647"/>
                  </a:lnTo>
                  <a:lnTo>
                    <a:pt x="811" y="1636"/>
                  </a:lnTo>
                  <a:lnTo>
                    <a:pt x="807" y="1625"/>
                  </a:lnTo>
                  <a:lnTo>
                    <a:pt x="804" y="1613"/>
                  </a:lnTo>
                  <a:lnTo>
                    <a:pt x="800" y="1603"/>
                  </a:lnTo>
                  <a:lnTo>
                    <a:pt x="790" y="1590"/>
                  </a:lnTo>
                  <a:lnTo>
                    <a:pt x="775" y="1577"/>
                  </a:lnTo>
                  <a:lnTo>
                    <a:pt x="760" y="1563"/>
                  </a:lnTo>
                  <a:lnTo>
                    <a:pt x="748" y="1552"/>
                  </a:lnTo>
                  <a:lnTo>
                    <a:pt x="732" y="1541"/>
                  </a:lnTo>
                  <a:lnTo>
                    <a:pt x="711" y="1529"/>
                  </a:lnTo>
                  <a:lnTo>
                    <a:pt x="691" y="1516"/>
                  </a:lnTo>
                  <a:lnTo>
                    <a:pt x="676" y="1504"/>
                  </a:lnTo>
                  <a:lnTo>
                    <a:pt x="668" y="1493"/>
                  </a:lnTo>
                  <a:lnTo>
                    <a:pt x="660" y="1478"/>
                  </a:lnTo>
                  <a:lnTo>
                    <a:pt x="652" y="1465"/>
                  </a:lnTo>
                  <a:lnTo>
                    <a:pt x="645" y="1454"/>
                  </a:lnTo>
                  <a:lnTo>
                    <a:pt x="639" y="1446"/>
                  </a:lnTo>
                  <a:lnTo>
                    <a:pt x="629" y="1438"/>
                  </a:lnTo>
                  <a:lnTo>
                    <a:pt x="620" y="1430"/>
                  </a:lnTo>
                  <a:lnTo>
                    <a:pt x="612" y="1427"/>
                  </a:lnTo>
                  <a:lnTo>
                    <a:pt x="602" y="1428"/>
                  </a:lnTo>
                  <a:lnTo>
                    <a:pt x="592" y="1434"/>
                  </a:lnTo>
                  <a:lnTo>
                    <a:pt x="581" y="1440"/>
                  </a:lnTo>
                  <a:lnTo>
                    <a:pt x="573" y="1446"/>
                  </a:lnTo>
                  <a:lnTo>
                    <a:pt x="561" y="1454"/>
                  </a:lnTo>
                  <a:lnTo>
                    <a:pt x="547" y="1466"/>
                  </a:lnTo>
                  <a:lnTo>
                    <a:pt x="534" y="1478"/>
                  </a:lnTo>
                  <a:lnTo>
                    <a:pt x="523" y="1489"/>
                  </a:lnTo>
                  <a:lnTo>
                    <a:pt x="515" y="1497"/>
                  </a:lnTo>
                  <a:lnTo>
                    <a:pt x="505" y="1508"/>
                  </a:lnTo>
                  <a:lnTo>
                    <a:pt x="496" y="1520"/>
                  </a:lnTo>
                  <a:lnTo>
                    <a:pt x="488" y="1528"/>
                  </a:lnTo>
                  <a:lnTo>
                    <a:pt x="477" y="1536"/>
                  </a:lnTo>
                  <a:lnTo>
                    <a:pt x="465" y="1547"/>
                  </a:lnTo>
                  <a:lnTo>
                    <a:pt x="453" y="1556"/>
                  </a:lnTo>
                  <a:lnTo>
                    <a:pt x="442" y="1562"/>
                  </a:lnTo>
                  <a:lnTo>
                    <a:pt x="428" y="1563"/>
                  </a:lnTo>
                  <a:lnTo>
                    <a:pt x="414" y="1562"/>
                  </a:lnTo>
                  <a:lnTo>
                    <a:pt x="399" y="1559"/>
                  </a:lnTo>
                  <a:lnTo>
                    <a:pt x="388" y="1556"/>
                  </a:lnTo>
                  <a:lnTo>
                    <a:pt x="376" y="1548"/>
                  </a:lnTo>
                  <a:lnTo>
                    <a:pt x="364" y="1539"/>
                  </a:lnTo>
                  <a:lnTo>
                    <a:pt x="350" y="1527"/>
                  </a:lnTo>
                  <a:lnTo>
                    <a:pt x="340" y="1515"/>
                  </a:lnTo>
                  <a:lnTo>
                    <a:pt x="331" y="1504"/>
                  </a:lnTo>
                  <a:lnTo>
                    <a:pt x="321" y="1490"/>
                  </a:lnTo>
                  <a:lnTo>
                    <a:pt x="310" y="1473"/>
                  </a:lnTo>
                  <a:lnTo>
                    <a:pt x="299" y="1454"/>
                  </a:lnTo>
                  <a:lnTo>
                    <a:pt x="290" y="1436"/>
                  </a:lnTo>
                  <a:lnTo>
                    <a:pt x="280" y="1422"/>
                  </a:lnTo>
                  <a:lnTo>
                    <a:pt x="272" y="1412"/>
                  </a:lnTo>
                  <a:lnTo>
                    <a:pt x="263" y="1400"/>
                  </a:lnTo>
                  <a:lnTo>
                    <a:pt x="253" y="1391"/>
                  </a:lnTo>
                  <a:lnTo>
                    <a:pt x="244" y="1384"/>
                  </a:lnTo>
                  <a:lnTo>
                    <a:pt x="233" y="1381"/>
                  </a:lnTo>
                  <a:lnTo>
                    <a:pt x="220" y="1381"/>
                  </a:lnTo>
                  <a:lnTo>
                    <a:pt x="206" y="1384"/>
                  </a:lnTo>
                  <a:lnTo>
                    <a:pt x="195" y="1385"/>
                  </a:lnTo>
                  <a:lnTo>
                    <a:pt x="190" y="1387"/>
                  </a:lnTo>
                  <a:lnTo>
                    <a:pt x="183" y="1387"/>
                  </a:lnTo>
                  <a:lnTo>
                    <a:pt x="185" y="1370"/>
                  </a:lnTo>
                  <a:lnTo>
                    <a:pt x="186" y="1356"/>
                  </a:lnTo>
                  <a:lnTo>
                    <a:pt x="187" y="1342"/>
                  </a:lnTo>
                  <a:lnTo>
                    <a:pt x="187" y="1326"/>
                  </a:lnTo>
                  <a:lnTo>
                    <a:pt x="187" y="1307"/>
                  </a:lnTo>
                  <a:lnTo>
                    <a:pt x="185" y="1290"/>
                  </a:lnTo>
                  <a:lnTo>
                    <a:pt x="183" y="1273"/>
                  </a:lnTo>
                  <a:lnTo>
                    <a:pt x="176" y="1259"/>
                  </a:lnTo>
                  <a:lnTo>
                    <a:pt x="168" y="1241"/>
                  </a:lnTo>
                  <a:lnTo>
                    <a:pt x="159" y="1224"/>
                  </a:lnTo>
                  <a:lnTo>
                    <a:pt x="150" y="1207"/>
                  </a:lnTo>
                  <a:lnTo>
                    <a:pt x="141" y="1194"/>
                  </a:lnTo>
                  <a:lnTo>
                    <a:pt x="132" y="1182"/>
                  </a:lnTo>
                  <a:lnTo>
                    <a:pt x="120" y="1168"/>
                  </a:lnTo>
                  <a:lnTo>
                    <a:pt x="108" y="1154"/>
                  </a:lnTo>
                  <a:lnTo>
                    <a:pt x="98" y="1143"/>
                  </a:lnTo>
                  <a:lnTo>
                    <a:pt x="93" y="1137"/>
                  </a:lnTo>
                  <a:lnTo>
                    <a:pt x="85" y="1132"/>
                  </a:lnTo>
                  <a:lnTo>
                    <a:pt x="77" y="1127"/>
                  </a:lnTo>
                  <a:lnTo>
                    <a:pt x="71" y="1120"/>
                  </a:lnTo>
                  <a:lnTo>
                    <a:pt x="71" y="1114"/>
                  </a:lnTo>
                  <a:lnTo>
                    <a:pt x="75" y="1110"/>
                  </a:lnTo>
                  <a:lnTo>
                    <a:pt x="82" y="1110"/>
                  </a:lnTo>
                  <a:lnTo>
                    <a:pt x="90" y="1112"/>
                  </a:lnTo>
                  <a:lnTo>
                    <a:pt x="97" y="1112"/>
                  </a:lnTo>
                  <a:lnTo>
                    <a:pt x="100" y="1112"/>
                  </a:lnTo>
                  <a:lnTo>
                    <a:pt x="102" y="1112"/>
                  </a:lnTo>
                  <a:lnTo>
                    <a:pt x="106" y="1112"/>
                  </a:lnTo>
                  <a:lnTo>
                    <a:pt x="109" y="1112"/>
                  </a:lnTo>
                  <a:lnTo>
                    <a:pt x="113" y="1112"/>
                  </a:lnTo>
                  <a:lnTo>
                    <a:pt x="114" y="1110"/>
                  </a:lnTo>
                  <a:lnTo>
                    <a:pt x="114" y="1105"/>
                  </a:lnTo>
                  <a:lnTo>
                    <a:pt x="110" y="1097"/>
                  </a:lnTo>
                  <a:lnTo>
                    <a:pt x="106" y="1090"/>
                  </a:lnTo>
                  <a:lnTo>
                    <a:pt x="105" y="1083"/>
                  </a:lnTo>
                  <a:lnTo>
                    <a:pt x="105" y="1073"/>
                  </a:lnTo>
                  <a:lnTo>
                    <a:pt x="109" y="1059"/>
                  </a:lnTo>
                  <a:lnTo>
                    <a:pt x="113" y="1047"/>
                  </a:lnTo>
                  <a:lnTo>
                    <a:pt x="119" y="1036"/>
                  </a:lnTo>
                  <a:lnTo>
                    <a:pt x="123" y="1032"/>
                  </a:lnTo>
                  <a:lnTo>
                    <a:pt x="128" y="1027"/>
                  </a:lnTo>
                  <a:lnTo>
                    <a:pt x="133" y="1021"/>
                  </a:lnTo>
                  <a:lnTo>
                    <a:pt x="137" y="1026"/>
                  </a:lnTo>
                  <a:lnTo>
                    <a:pt x="141" y="1028"/>
                  </a:lnTo>
                  <a:lnTo>
                    <a:pt x="145" y="1031"/>
                  </a:lnTo>
                  <a:lnTo>
                    <a:pt x="148" y="1032"/>
                  </a:lnTo>
                  <a:lnTo>
                    <a:pt x="158" y="1036"/>
                  </a:lnTo>
                  <a:lnTo>
                    <a:pt x="168" y="1039"/>
                  </a:lnTo>
                  <a:lnTo>
                    <a:pt x="179" y="1042"/>
                  </a:lnTo>
                  <a:lnTo>
                    <a:pt x="190" y="1040"/>
                  </a:lnTo>
                  <a:lnTo>
                    <a:pt x="198" y="1038"/>
                  </a:lnTo>
                  <a:lnTo>
                    <a:pt x="207" y="1032"/>
                  </a:lnTo>
                  <a:lnTo>
                    <a:pt x="217" y="1027"/>
                  </a:lnTo>
                  <a:lnTo>
                    <a:pt x="226" y="1021"/>
                  </a:lnTo>
                  <a:lnTo>
                    <a:pt x="236" y="1019"/>
                  </a:lnTo>
                  <a:lnTo>
                    <a:pt x="248" y="1015"/>
                  </a:lnTo>
                  <a:lnTo>
                    <a:pt x="259" y="1011"/>
                  </a:lnTo>
                  <a:lnTo>
                    <a:pt x="265" y="1007"/>
                  </a:lnTo>
                  <a:lnTo>
                    <a:pt x="275" y="1001"/>
                  </a:lnTo>
                  <a:lnTo>
                    <a:pt x="282" y="996"/>
                  </a:lnTo>
                  <a:lnTo>
                    <a:pt x="284" y="993"/>
                  </a:lnTo>
                  <a:lnTo>
                    <a:pt x="288" y="991"/>
                  </a:lnTo>
                  <a:lnTo>
                    <a:pt x="294" y="986"/>
                  </a:lnTo>
                  <a:lnTo>
                    <a:pt x="298" y="982"/>
                  </a:lnTo>
                  <a:lnTo>
                    <a:pt x="300" y="980"/>
                  </a:lnTo>
                  <a:lnTo>
                    <a:pt x="329" y="980"/>
                  </a:lnTo>
                  <a:lnTo>
                    <a:pt x="352" y="980"/>
                  </a:lnTo>
                  <a:lnTo>
                    <a:pt x="373" y="978"/>
                  </a:lnTo>
                  <a:lnTo>
                    <a:pt x="399" y="977"/>
                  </a:lnTo>
                  <a:lnTo>
                    <a:pt x="424" y="976"/>
                  </a:lnTo>
                  <a:lnTo>
                    <a:pt x="445" y="974"/>
                  </a:lnTo>
                  <a:lnTo>
                    <a:pt x="461" y="970"/>
                  </a:lnTo>
                  <a:lnTo>
                    <a:pt x="480" y="966"/>
                  </a:lnTo>
                  <a:lnTo>
                    <a:pt x="499" y="961"/>
                  </a:lnTo>
                  <a:lnTo>
                    <a:pt x="515" y="955"/>
                  </a:lnTo>
                  <a:lnTo>
                    <a:pt x="531" y="950"/>
                  </a:lnTo>
                  <a:lnTo>
                    <a:pt x="551" y="942"/>
                  </a:lnTo>
                  <a:lnTo>
                    <a:pt x="570" y="933"/>
                  </a:lnTo>
                  <a:lnTo>
                    <a:pt x="583" y="923"/>
                  </a:lnTo>
                  <a:lnTo>
                    <a:pt x="589" y="915"/>
                  </a:lnTo>
                  <a:lnTo>
                    <a:pt x="593" y="903"/>
                  </a:lnTo>
                  <a:lnTo>
                    <a:pt x="596" y="892"/>
                  </a:lnTo>
                  <a:lnTo>
                    <a:pt x="596" y="883"/>
                  </a:lnTo>
                  <a:lnTo>
                    <a:pt x="594" y="873"/>
                  </a:lnTo>
                  <a:lnTo>
                    <a:pt x="590" y="861"/>
                  </a:lnTo>
                  <a:lnTo>
                    <a:pt x="585" y="852"/>
                  </a:lnTo>
                  <a:lnTo>
                    <a:pt x="579" y="844"/>
                  </a:lnTo>
                  <a:lnTo>
                    <a:pt x="569" y="836"/>
                  </a:lnTo>
                  <a:lnTo>
                    <a:pt x="554" y="830"/>
                  </a:lnTo>
                  <a:lnTo>
                    <a:pt x="539" y="823"/>
                  </a:lnTo>
                  <a:lnTo>
                    <a:pt x="526" y="821"/>
                  </a:lnTo>
                  <a:lnTo>
                    <a:pt x="517" y="818"/>
                  </a:lnTo>
                  <a:lnTo>
                    <a:pt x="507" y="817"/>
                  </a:lnTo>
                  <a:lnTo>
                    <a:pt x="499" y="818"/>
                  </a:lnTo>
                  <a:lnTo>
                    <a:pt x="499" y="818"/>
                  </a:lnTo>
                  <a:lnTo>
                    <a:pt x="489" y="810"/>
                  </a:lnTo>
                  <a:lnTo>
                    <a:pt x="478" y="805"/>
                  </a:lnTo>
                  <a:lnTo>
                    <a:pt x="468" y="799"/>
                  </a:lnTo>
                  <a:lnTo>
                    <a:pt x="458" y="794"/>
                  </a:lnTo>
                  <a:lnTo>
                    <a:pt x="447" y="788"/>
                  </a:lnTo>
                  <a:lnTo>
                    <a:pt x="435" y="783"/>
                  </a:lnTo>
                  <a:lnTo>
                    <a:pt x="426" y="780"/>
                  </a:lnTo>
                  <a:lnTo>
                    <a:pt x="416" y="779"/>
                  </a:lnTo>
                  <a:lnTo>
                    <a:pt x="407" y="778"/>
                  </a:lnTo>
                  <a:lnTo>
                    <a:pt x="396" y="776"/>
                  </a:lnTo>
                  <a:lnTo>
                    <a:pt x="388" y="774"/>
                  </a:lnTo>
                  <a:lnTo>
                    <a:pt x="383" y="768"/>
                  </a:lnTo>
                  <a:lnTo>
                    <a:pt x="377" y="760"/>
                  </a:lnTo>
                  <a:lnTo>
                    <a:pt x="373" y="752"/>
                  </a:lnTo>
                  <a:lnTo>
                    <a:pt x="373" y="743"/>
                  </a:lnTo>
                  <a:lnTo>
                    <a:pt x="375" y="732"/>
                  </a:lnTo>
                  <a:lnTo>
                    <a:pt x="377" y="724"/>
                  </a:lnTo>
                  <a:lnTo>
                    <a:pt x="380" y="721"/>
                  </a:lnTo>
                  <a:lnTo>
                    <a:pt x="384" y="718"/>
                  </a:lnTo>
                  <a:lnTo>
                    <a:pt x="388" y="716"/>
                  </a:lnTo>
                  <a:lnTo>
                    <a:pt x="392" y="714"/>
                  </a:lnTo>
                  <a:lnTo>
                    <a:pt x="396" y="712"/>
                  </a:lnTo>
                  <a:lnTo>
                    <a:pt x="406" y="705"/>
                  </a:lnTo>
                  <a:lnTo>
                    <a:pt x="416" y="695"/>
                  </a:lnTo>
                  <a:lnTo>
                    <a:pt x="424" y="687"/>
                  </a:lnTo>
                  <a:lnTo>
                    <a:pt x="427" y="677"/>
                  </a:lnTo>
                  <a:lnTo>
                    <a:pt x="427" y="663"/>
                  </a:lnTo>
                  <a:lnTo>
                    <a:pt x="427" y="648"/>
                  </a:lnTo>
                  <a:lnTo>
                    <a:pt x="424" y="635"/>
                  </a:lnTo>
                  <a:lnTo>
                    <a:pt x="423" y="623"/>
                  </a:lnTo>
                  <a:lnTo>
                    <a:pt x="418" y="608"/>
                  </a:lnTo>
                  <a:lnTo>
                    <a:pt x="410" y="589"/>
                  </a:lnTo>
                  <a:lnTo>
                    <a:pt x="400" y="570"/>
                  </a:lnTo>
                  <a:lnTo>
                    <a:pt x="391" y="553"/>
                  </a:lnTo>
                  <a:lnTo>
                    <a:pt x="383" y="538"/>
                  </a:lnTo>
                  <a:lnTo>
                    <a:pt x="375" y="523"/>
                  </a:lnTo>
                  <a:lnTo>
                    <a:pt x="366" y="506"/>
                  </a:lnTo>
                  <a:lnTo>
                    <a:pt x="357" y="487"/>
                  </a:lnTo>
                  <a:lnTo>
                    <a:pt x="348" y="471"/>
                  </a:lnTo>
                  <a:lnTo>
                    <a:pt x="340" y="456"/>
                  </a:lnTo>
                  <a:lnTo>
                    <a:pt x="330" y="440"/>
                  </a:lnTo>
                  <a:lnTo>
                    <a:pt x="319" y="422"/>
                  </a:lnTo>
                  <a:lnTo>
                    <a:pt x="307" y="402"/>
                  </a:lnTo>
                  <a:lnTo>
                    <a:pt x="295" y="384"/>
                  </a:lnTo>
                  <a:lnTo>
                    <a:pt x="283" y="372"/>
                  </a:lnTo>
                  <a:lnTo>
                    <a:pt x="271" y="364"/>
                  </a:lnTo>
                  <a:lnTo>
                    <a:pt x="256" y="357"/>
                  </a:lnTo>
                  <a:lnTo>
                    <a:pt x="241" y="351"/>
                  </a:lnTo>
                  <a:lnTo>
                    <a:pt x="229" y="345"/>
                  </a:lnTo>
                  <a:lnTo>
                    <a:pt x="217" y="339"/>
                  </a:lnTo>
                  <a:lnTo>
                    <a:pt x="202" y="329"/>
                  </a:lnTo>
                  <a:lnTo>
                    <a:pt x="189" y="321"/>
                  </a:lnTo>
                  <a:lnTo>
                    <a:pt x="176" y="314"/>
                  </a:lnTo>
                  <a:lnTo>
                    <a:pt x="160" y="309"/>
                  </a:lnTo>
                  <a:lnTo>
                    <a:pt x="141" y="303"/>
                  </a:lnTo>
                  <a:lnTo>
                    <a:pt x="123" y="298"/>
                  </a:lnTo>
                  <a:lnTo>
                    <a:pt x="106" y="293"/>
                  </a:lnTo>
                  <a:lnTo>
                    <a:pt x="92" y="287"/>
                  </a:lnTo>
                  <a:lnTo>
                    <a:pt x="74" y="281"/>
                  </a:lnTo>
                  <a:lnTo>
                    <a:pt x="58" y="274"/>
                  </a:lnTo>
                  <a:lnTo>
                    <a:pt x="44" y="264"/>
                  </a:lnTo>
                  <a:lnTo>
                    <a:pt x="39" y="259"/>
                  </a:lnTo>
                  <a:lnTo>
                    <a:pt x="34" y="250"/>
                  </a:lnTo>
                  <a:lnTo>
                    <a:pt x="28" y="240"/>
                  </a:lnTo>
                  <a:lnTo>
                    <a:pt x="23" y="231"/>
                  </a:lnTo>
                  <a:lnTo>
                    <a:pt x="19" y="224"/>
                  </a:lnTo>
                  <a:lnTo>
                    <a:pt x="17" y="221"/>
                  </a:lnTo>
                  <a:lnTo>
                    <a:pt x="17" y="220"/>
                  </a:lnTo>
                  <a:lnTo>
                    <a:pt x="15" y="217"/>
                  </a:lnTo>
                  <a:lnTo>
                    <a:pt x="12" y="215"/>
                  </a:lnTo>
                  <a:lnTo>
                    <a:pt x="8" y="211"/>
                  </a:lnTo>
                  <a:lnTo>
                    <a:pt x="4" y="206"/>
                  </a:lnTo>
                  <a:lnTo>
                    <a:pt x="0" y="201"/>
                  </a:lnTo>
                  <a:lnTo>
                    <a:pt x="3" y="198"/>
                  </a:lnTo>
                  <a:lnTo>
                    <a:pt x="5" y="194"/>
                  </a:lnTo>
                  <a:lnTo>
                    <a:pt x="9" y="192"/>
                  </a:lnTo>
                  <a:lnTo>
                    <a:pt x="13" y="190"/>
                  </a:lnTo>
                  <a:lnTo>
                    <a:pt x="22" y="189"/>
                  </a:lnTo>
                  <a:lnTo>
                    <a:pt x="32" y="190"/>
                  </a:lnTo>
                  <a:lnTo>
                    <a:pt x="43" y="192"/>
                  </a:lnTo>
                  <a:lnTo>
                    <a:pt x="51" y="190"/>
                  </a:lnTo>
                  <a:lnTo>
                    <a:pt x="54" y="188"/>
                  </a:lnTo>
                  <a:lnTo>
                    <a:pt x="57" y="184"/>
                  </a:lnTo>
                  <a:lnTo>
                    <a:pt x="59" y="180"/>
                  </a:lnTo>
                  <a:lnTo>
                    <a:pt x="62" y="176"/>
                  </a:lnTo>
                  <a:lnTo>
                    <a:pt x="65" y="173"/>
                  </a:lnTo>
                  <a:lnTo>
                    <a:pt x="75" y="169"/>
                  </a:lnTo>
                  <a:lnTo>
                    <a:pt x="90" y="165"/>
                  </a:lnTo>
                  <a:lnTo>
                    <a:pt x="102" y="165"/>
                  </a:lnTo>
                  <a:lnTo>
                    <a:pt x="110" y="167"/>
                  </a:lnTo>
                  <a:lnTo>
                    <a:pt x="121" y="171"/>
                  </a:lnTo>
                  <a:lnTo>
                    <a:pt x="131" y="176"/>
                  </a:lnTo>
                  <a:lnTo>
                    <a:pt x="139" y="180"/>
                  </a:lnTo>
                  <a:lnTo>
                    <a:pt x="147" y="186"/>
                  </a:lnTo>
                  <a:lnTo>
                    <a:pt x="156" y="196"/>
                  </a:lnTo>
                  <a:lnTo>
                    <a:pt x="166" y="200"/>
                  </a:lnTo>
                  <a:lnTo>
                    <a:pt x="174" y="201"/>
                  </a:lnTo>
                  <a:lnTo>
                    <a:pt x="183" y="200"/>
                  </a:lnTo>
                  <a:lnTo>
                    <a:pt x="194" y="197"/>
                  </a:lnTo>
                  <a:lnTo>
                    <a:pt x="202" y="194"/>
                  </a:lnTo>
                  <a:lnTo>
                    <a:pt x="212" y="190"/>
                  </a:lnTo>
                  <a:lnTo>
                    <a:pt x="224" y="184"/>
                  </a:lnTo>
                  <a:lnTo>
                    <a:pt x="233" y="178"/>
                  </a:lnTo>
                  <a:lnTo>
                    <a:pt x="241" y="173"/>
                  </a:lnTo>
                  <a:lnTo>
                    <a:pt x="252" y="167"/>
                  </a:lnTo>
                  <a:lnTo>
                    <a:pt x="260" y="161"/>
                  </a:lnTo>
                  <a:lnTo>
                    <a:pt x="267" y="154"/>
                  </a:lnTo>
                  <a:lnTo>
                    <a:pt x="275" y="143"/>
                  </a:lnTo>
                  <a:lnTo>
                    <a:pt x="283" y="132"/>
                  </a:lnTo>
                  <a:lnTo>
                    <a:pt x="290" y="124"/>
                  </a:lnTo>
                  <a:lnTo>
                    <a:pt x="295" y="116"/>
                  </a:lnTo>
                  <a:lnTo>
                    <a:pt x="300" y="105"/>
                  </a:lnTo>
                  <a:lnTo>
                    <a:pt x="307" y="97"/>
                  </a:lnTo>
                  <a:lnTo>
                    <a:pt x="318" y="92"/>
                  </a:lnTo>
                  <a:lnTo>
                    <a:pt x="331" y="85"/>
                  </a:lnTo>
                  <a:lnTo>
                    <a:pt x="345" y="81"/>
                  </a:lnTo>
                  <a:lnTo>
                    <a:pt x="353" y="80"/>
                  </a:lnTo>
                  <a:lnTo>
                    <a:pt x="365" y="80"/>
                  </a:lnTo>
                  <a:lnTo>
                    <a:pt x="376" y="80"/>
                  </a:lnTo>
                  <a:lnTo>
                    <a:pt x="385" y="77"/>
                  </a:lnTo>
                  <a:lnTo>
                    <a:pt x="395" y="70"/>
                  </a:lnTo>
                  <a:lnTo>
                    <a:pt x="406" y="61"/>
                  </a:lnTo>
                  <a:lnTo>
                    <a:pt x="415" y="53"/>
                  </a:lnTo>
                  <a:lnTo>
                    <a:pt x="418" y="52"/>
                  </a:lnTo>
                  <a:lnTo>
                    <a:pt x="420" y="50"/>
                  </a:lnTo>
                  <a:lnTo>
                    <a:pt x="424" y="49"/>
                  </a:lnTo>
                  <a:lnTo>
                    <a:pt x="428" y="48"/>
                  </a:lnTo>
                  <a:lnTo>
                    <a:pt x="431" y="48"/>
                  </a:lnTo>
                  <a:lnTo>
                    <a:pt x="441" y="52"/>
                  </a:lnTo>
                  <a:lnTo>
                    <a:pt x="450" y="58"/>
                  </a:lnTo>
                  <a:lnTo>
                    <a:pt x="459" y="68"/>
                  </a:lnTo>
                  <a:lnTo>
                    <a:pt x="468" y="73"/>
                  </a:lnTo>
                  <a:lnTo>
                    <a:pt x="477" y="80"/>
                  </a:lnTo>
                  <a:lnTo>
                    <a:pt x="488" y="87"/>
                  </a:lnTo>
                  <a:lnTo>
                    <a:pt x="500" y="93"/>
                  </a:lnTo>
                  <a:lnTo>
                    <a:pt x="509" y="99"/>
                  </a:lnTo>
                  <a:lnTo>
                    <a:pt x="520" y="105"/>
                  </a:lnTo>
                  <a:lnTo>
                    <a:pt x="532" y="115"/>
                  </a:lnTo>
                  <a:lnTo>
                    <a:pt x="546" y="123"/>
                  </a:lnTo>
                  <a:lnTo>
                    <a:pt x="559" y="131"/>
                  </a:lnTo>
                  <a:lnTo>
                    <a:pt x="571" y="134"/>
                  </a:lnTo>
                  <a:lnTo>
                    <a:pt x="585" y="135"/>
                  </a:lnTo>
                  <a:lnTo>
                    <a:pt x="601" y="132"/>
                  </a:lnTo>
                  <a:lnTo>
                    <a:pt x="617" y="128"/>
                  </a:lnTo>
                  <a:lnTo>
                    <a:pt x="629" y="123"/>
                  </a:lnTo>
                  <a:lnTo>
                    <a:pt x="636" y="115"/>
                  </a:lnTo>
                  <a:lnTo>
                    <a:pt x="643" y="104"/>
                  </a:lnTo>
                  <a:lnTo>
                    <a:pt x="649" y="91"/>
                  </a:lnTo>
                  <a:lnTo>
                    <a:pt x="655" y="81"/>
                  </a:lnTo>
                  <a:lnTo>
                    <a:pt x="658" y="70"/>
                  </a:lnTo>
                  <a:lnTo>
                    <a:pt x="662" y="57"/>
                  </a:lnTo>
                  <a:lnTo>
                    <a:pt x="667" y="45"/>
                  </a:lnTo>
                  <a:lnTo>
                    <a:pt x="674" y="37"/>
                  </a:lnTo>
                  <a:lnTo>
                    <a:pt x="683" y="34"/>
                  </a:lnTo>
                  <a:lnTo>
                    <a:pt x="697" y="35"/>
                  </a:lnTo>
                  <a:lnTo>
                    <a:pt x="709" y="37"/>
                  </a:lnTo>
                  <a:lnTo>
                    <a:pt x="720" y="38"/>
                  </a:lnTo>
                  <a:lnTo>
                    <a:pt x="734" y="38"/>
                  </a:lnTo>
                  <a:lnTo>
                    <a:pt x="751" y="37"/>
                  </a:lnTo>
                  <a:lnTo>
                    <a:pt x="765" y="35"/>
                  </a:lnTo>
                  <a:lnTo>
                    <a:pt x="776" y="31"/>
                  </a:lnTo>
                  <a:lnTo>
                    <a:pt x="790" y="26"/>
                  </a:lnTo>
                  <a:lnTo>
                    <a:pt x="800" y="22"/>
                  </a:lnTo>
                  <a:lnTo>
                    <a:pt x="814" y="18"/>
                  </a:lnTo>
                  <a:lnTo>
                    <a:pt x="830" y="13"/>
                  </a:lnTo>
                  <a:lnTo>
                    <a:pt x="848" y="6"/>
                  </a:lnTo>
                  <a:lnTo>
                    <a:pt x="861" y="0"/>
                  </a:lnTo>
                  <a:lnTo>
                    <a:pt x="873" y="15"/>
                  </a:lnTo>
                  <a:lnTo>
                    <a:pt x="885" y="29"/>
                  </a:lnTo>
                  <a:lnTo>
                    <a:pt x="896" y="39"/>
                  </a:lnTo>
                  <a:lnTo>
                    <a:pt x="911" y="54"/>
                  </a:lnTo>
                  <a:lnTo>
                    <a:pt x="930" y="72"/>
                  </a:lnTo>
                  <a:lnTo>
                    <a:pt x="950" y="91"/>
                  </a:lnTo>
                  <a:lnTo>
                    <a:pt x="970" y="108"/>
                  </a:lnTo>
                  <a:lnTo>
                    <a:pt x="986" y="122"/>
                  </a:lnTo>
                  <a:lnTo>
                    <a:pt x="996" y="132"/>
                  </a:lnTo>
                  <a:lnTo>
                    <a:pt x="1009" y="143"/>
                  </a:lnTo>
                  <a:lnTo>
                    <a:pt x="1023" y="157"/>
                  </a:lnTo>
                  <a:lnTo>
                    <a:pt x="1035" y="169"/>
                  </a:lnTo>
                  <a:lnTo>
                    <a:pt x="1043" y="180"/>
                  </a:lnTo>
                  <a:lnTo>
                    <a:pt x="1048" y="190"/>
                  </a:lnTo>
                  <a:lnTo>
                    <a:pt x="1054" y="204"/>
                  </a:lnTo>
                  <a:lnTo>
                    <a:pt x="1059" y="219"/>
                  </a:lnTo>
                  <a:lnTo>
                    <a:pt x="1062" y="233"/>
                  </a:lnTo>
                  <a:lnTo>
                    <a:pt x="1063" y="244"/>
                  </a:lnTo>
                  <a:lnTo>
                    <a:pt x="1061" y="256"/>
                  </a:lnTo>
                  <a:lnTo>
                    <a:pt x="1054" y="270"/>
                  </a:lnTo>
                  <a:lnTo>
                    <a:pt x="1047" y="283"/>
                  </a:lnTo>
                  <a:lnTo>
                    <a:pt x="1040" y="293"/>
                  </a:lnTo>
                  <a:lnTo>
                    <a:pt x="1032" y="301"/>
                  </a:lnTo>
                  <a:lnTo>
                    <a:pt x="1023" y="309"/>
                  </a:lnTo>
                  <a:lnTo>
                    <a:pt x="1012" y="317"/>
                  </a:lnTo>
                  <a:lnTo>
                    <a:pt x="1004" y="324"/>
                  </a:lnTo>
                  <a:lnTo>
                    <a:pt x="990" y="329"/>
                  </a:lnTo>
                  <a:lnTo>
                    <a:pt x="974" y="336"/>
                  </a:lnTo>
                  <a:lnTo>
                    <a:pt x="958" y="341"/>
                  </a:lnTo>
                  <a:lnTo>
                    <a:pt x="945" y="347"/>
                  </a:lnTo>
                  <a:lnTo>
                    <a:pt x="935" y="353"/>
                  </a:lnTo>
                  <a:lnTo>
                    <a:pt x="923" y="360"/>
                  </a:lnTo>
                  <a:lnTo>
                    <a:pt x="912" y="368"/>
                  </a:lnTo>
                  <a:lnTo>
                    <a:pt x="904" y="375"/>
                  </a:lnTo>
                  <a:lnTo>
                    <a:pt x="897" y="384"/>
                  </a:lnTo>
                  <a:lnTo>
                    <a:pt x="889" y="395"/>
                  </a:lnTo>
                  <a:lnTo>
                    <a:pt x="884" y="407"/>
                  </a:lnTo>
                  <a:lnTo>
                    <a:pt x="880" y="418"/>
                  </a:lnTo>
                  <a:lnTo>
                    <a:pt x="879" y="431"/>
                  </a:lnTo>
                  <a:lnTo>
                    <a:pt x="879" y="448"/>
                  </a:lnTo>
                  <a:lnTo>
                    <a:pt x="880" y="465"/>
                  </a:lnTo>
                  <a:lnTo>
                    <a:pt x="881" y="481"/>
                  </a:lnTo>
                  <a:lnTo>
                    <a:pt x="884" y="495"/>
                  </a:lnTo>
                  <a:lnTo>
                    <a:pt x="888" y="512"/>
                  </a:lnTo>
                  <a:lnTo>
                    <a:pt x="895" y="534"/>
                  </a:lnTo>
                  <a:lnTo>
                    <a:pt x="903" y="555"/>
                  </a:lnTo>
                  <a:lnTo>
                    <a:pt x="910" y="577"/>
                  </a:lnTo>
                  <a:lnTo>
                    <a:pt x="916" y="594"/>
                  </a:lnTo>
                  <a:lnTo>
                    <a:pt x="922" y="611"/>
                  </a:lnTo>
                  <a:lnTo>
                    <a:pt x="927" y="631"/>
                  </a:lnTo>
                  <a:lnTo>
                    <a:pt x="934" y="646"/>
                  </a:lnTo>
                  <a:lnTo>
                    <a:pt x="941" y="658"/>
                  </a:lnTo>
                  <a:lnTo>
                    <a:pt x="949" y="671"/>
                  </a:lnTo>
                  <a:lnTo>
                    <a:pt x="959" y="685"/>
                  </a:lnTo>
                  <a:lnTo>
                    <a:pt x="968" y="695"/>
                  </a:lnTo>
                  <a:lnTo>
                    <a:pt x="974" y="704"/>
                  </a:lnTo>
                  <a:lnTo>
                    <a:pt x="984" y="713"/>
                  </a:lnTo>
                  <a:lnTo>
                    <a:pt x="994" y="722"/>
                  </a:lnTo>
                  <a:lnTo>
                    <a:pt x="1004" y="726"/>
                  </a:lnTo>
                  <a:lnTo>
                    <a:pt x="1013" y="726"/>
                  </a:lnTo>
                  <a:lnTo>
                    <a:pt x="1024" y="724"/>
                  </a:lnTo>
                  <a:lnTo>
                    <a:pt x="1032" y="718"/>
                  </a:lnTo>
                  <a:lnTo>
                    <a:pt x="1038" y="712"/>
                  </a:lnTo>
                  <a:lnTo>
                    <a:pt x="1043" y="701"/>
                  </a:lnTo>
                  <a:lnTo>
                    <a:pt x="1048" y="694"/>
                  </a:lnTo>
                  <a:lnTo>
                    <a:pt x="1058" y="690"/>
                  </a:lnTo>
                  <a:lnTo>
                    <a:pt x="1073" y="687"/>
                  </a:lnTo>
                  <a:lnTo>
                    <a:pt x="1085" y="686"/>
                  </a:lnTo>
                  <a:lnTo>
                    <a:pt x="1094" y="690"/>
                  </a:lnTo>
                  <a:lnTo>
                    <a:pt x="1106" y="695"/>
                  </a:lnTo>
                  <a:lnTo>
                    <a:pt x="1116" y="701"/>
                  </a:lnTo>
                  <a:lnTo>
                    <a:pt x="1125" y="709"/>
                  </a:lnTo>
                  <a:lnTo>
                    <a:pt x="1136" y="718"/>
                  </a:lnTo>
                  <a:lnTo>
                    <a:pt x="1147" y="729"/>
                  </a:lnTo>
                  <a:lnTo>
                    <a:pt x="1156" y="737"/>
                  </a:lnTo>
                  <a:lnTo>
                    <a:pt x="1164" y="744"/>
                  </a:lnTo>
                  <a:lnTo>
                    <a:pt x="1174" y="752"/>
                  </a:lnTo>
                  <a:lnTo>
                    <a:pt x="1183" y="760"/>
                  </a:lnTo>
                  <a:lnTo>
                    <a:pt x="1191" y="764"/>
                  </a:lnTo>
                  <a:lnTo>
                    <a:pt x="1203" y="768"/>
                  </a:lnTo>
                  <a:lnTo>
                    <a:pt x="1220" y="771"/>
                  </a:lnTo>
                  <a:lnTo>
                    <a:pt x="1236" y="772"/>
                  </a:lnTo>
                  <a:lnTo>
                    <a:pt x="1249" y="772"/>
                  </a:lnTo>
                  <a:lnTo>
                    <a:pt x="1257" y="771"/>
                  </a:lnTo>
                  <a:lnTo>
                    <a:pt x="1268" y="767"/>
                  </a:lnTo>
                  <a:lnTo>
                    <a:pt x="1277" y="764"/>
                  </a:lnTo>
                  <a:lnTo>
                    <a:pt x="1287" y="762"/>
                  </a:lnTo>
                  <a:lnTo>
                    <a:pt x="1299" y="763"/>
                  </a:lnTo>
                  <a:lnTo>
                    <a:pt x="1314" y="766"/>
                  </a:lnTo>
                  <a:lnTo>
                    <a:pt x="1329" y="768"/>
                  </a:lnTo>
                  <a:lnTo>
                    <a:pt x="1341" y="772"/>
                  </a:lnTo>
                  <a:lnTo>
                    <a:pt x="1350" y="776"/>
                  </a:lnTo>
                  <a:lnTo>
                    <a:pt x="1360" y="783"/>
                  </a:lnTo>
                  <a:lnTo>
                    <a:pt x="1369" y="790"/>
                  </a:lnTo>
                  <a:lnTo>
                    <a:pt x="1379" y="795"/>
                  </a:lnTo>
                  <a:lnTo>
                    <a:pt x="1388" y="803"/>
                  </a:lnTo>
                  <a:lnTo>
                    <a:pt x="1401" y="814"/>
                  </a:lnTo>
                  <a:lnTo>
                    <a:pt x="1412" y="823"/>
                  </a:lnTo>
                  <a:lnTo>
                    <a:pt x="1423" y="833"/>
                  </a:lnTo>
                  <a:lnTo>
                    <a:pt x="1430" y="842"/>
                  </a:lnTo>
                  <a:lnTo>
                    <a:pt x="1438" y="853"/>
                  </a:lnTo>
                  <a:lnTo>
                    <a:pt x="1446" y="865"/>
                  </a:lnTo>
                  <a:lnTo>
                    <a:pt x="1453" y="875"/>
                  </a:lnTo>
                  <a:lnTo>
                    <a:pt x="1462" y="889"/>
                  </a:lnTo>
                  <a:lnTo>
                    <a:pt x="1473" y="908"/>
                  </a:lnTo>
                  <a:lnTo>
                    <a:pt x="1485" y="925"/>
                  </a:lnTo>
                  <a:lnTo>
                    <a:pt x="1496" y="938"/>
                  </a:lnTo>
                  <a:lnTo>
                    <a:pt x="1504" y="946"/>
                  </a:lnTo>
                  <a:lnTo>
                    <a:pt x="1513" y="955"/>
                  </a:lnTo>
                  <a:lnTo>
                    <a:pt x="1523" y="962"/>
                  </a:lnTo>
                  <a:lnTo>
                    <a:pt x="1534" y="966"/>
                  </a:lnTo>
                  <a:lnTo>
                    <a:pt x="1542" y="968"/>
                  </a:lnTo>
                  <a:lnTo>
                    <a:pt x="1551" y="965"/>
                  </a:lnTo>
                  <a:lnTo>
                    <a:pt x="1562" y="962"/>
                  </a:lnTo>
                  <a:lnTo>
                    <a:pt x="1570" y="958"/>
                  </a:lnTo>
                  <a:lnTo>
                    <a:pt x="1577" y="950"/>
                  </a:lnTo>
                  <a:lnTo>
                    <a:pt x="1585" y="939"/>
                  </a:lnTo>
                  <a:lnTo>
                    <a:pt x="1593" y="930"/>
                  </a:lnTo>
                  <a:lnTo>
                    <a:pt x="1598" y="926"/>
                  </a:lnTo>
                  <a:lnTo>
                    <a:pt x="1606" y="922"/>
                  </a:lnTo>
                  <a:lnTo>
                    <a:pt x="1614" y="918"/>
                  </a:lnTo>
                  <a:lnTo>
                    <a:pt x="1622" y="916"/>
                  </a:lnTo>
                  <a:lnTo>
                    <a:pt x="1631" y="919"/>
                  </a:lnTo>
                  <a:lnTo>
                    <a:pt x="1639" y="923"/>
                  </a:lnTo>
                  <a:lnTo>
                    <a:pt x="1648" y="929"/>
                  </a:lnTo>
                  <a:lnTo>
                    <a:pt x="1655" y="934"/>
                  </a:lnTo>
                  <a:lnTo>
                    <a:pt x="1660" y="942"/>
                  </a:lnTo>
                  <a:lnTo>
                    <a:pt x="1666" y="951"/>
                  </a:lnTo>
                  <a:lnTo>
                    <a:pt x="1672" y="958"/>
                  </a:lnTo>
                  <a:lnTo>
                    <a:pt x="1679" y="962"/>
                  </a:lnTo>
                  <a:lnTo>
                    <a:pt x="1687" y="966"/>
                  </a:lnTo>
                  <a:lnTo>
                    <a:pt x="1697" y="969"/>
                  </a:lnTo>
                  <a:lnTo>
                    <a:pt x="1705" y="969"/>
                  </a:lnTo>
                  <a:lnTo>
                    <a:pt x="1707" y="968"/>
                  </a:lnTo>
                  <a:lnTo>
                    <a:pt x="1711" y="965"/>
                  </a:lnTo>
                  <a:lnTo>
                    <a:pt x="1715" y="962"/>
                  </a:lnTo>
                  <a:lnTo>
                    <a:pt x="1718" y="960"/>
                  </a:lnTo>
                  <a:lnTo>
                    <a:pt x="1721" y="957"/>
                  </a:lnTo>
                  <a:lnTo>
                    <a:pt x="1722" y="949"/>
                  </a:lnTo>
                  <a:lnTo>
                    <a:pt x="1725" y="941"/>
                  </a:lnTo>
                  <a:lnTo>
                    <a:pt x="1728" y="933"/>
                  </a:lnTo>
                  <a:lnTo>
                    <a:pt x="1730" y="931"/>
                  </a:lnTo>
                  <a:lnTo>
                    <a:pt x="1734" y="931"/>
                  </a:lnTo>
                  <a:lnTo>
                    <a:pt x="1737" y="930"/>
                  </a:lnTo>
                  <a:lnTo>
                    <a:pt x="1741" y="930"/>
                  </a:lnTo>
                  <a:lnTo>
                    <a:pt x="1745" y="930"/>
                  </a:lnTo>
                  <a:lnTo>
                    <a:pt x="1753" y="933"/>
                  </a:lnTo>
                  <a:lnTo>
                    <a:pt x="1764" y="937"/>
                  </a:lnTo>
                  <a:lnTo>
                    <a:pt x="1773" y="941"/>
                  </a:lnTo>
                  <a:lnTo>
                    <a:pt x="1783" y="949"/>
                  </a:lnTo>
                  <a:lnTo>
                    <a:pt x="1794" y="958"/>
                  </a:lnTo>
                  <a:lnTo>
                    <a:pt x="1804" y="965"/>
                  </a:lnTo>
                  <a:lnTo>
                    <a:pt x="1812" y="969"/>
                  </a:lnTo>
                  <a:lnTo>
                    <a:pt x="1822" y="972"/>
                  </a:lnTo>
                  <a:lnTo>
                    <a:pt x="1831" y="972"/>
                  </a:lnTo>
                  <a:lnTo>
                    <a:pt x="1841" y="968"/>
                  </a:lnTo>
                  <a:lnTo>
                    <a:pt x="1850" y="961"/>
                  </a:lnTo>
                  <a:lnTo>
                    <a:pt x="1857" y="953"/>
                  </a:lnTo>
                  <a:lnTo>
                    <a:pt x="1858" y="945"/>
                  </a:lnTo>
                  <a:lnTo>
                    <a:pt x="1858" y="934"/>
                  </a:lnTo>
                  <a:lnTo>
                    <a:pt x="1857" y="923"/>
                  </a:lnTo>
                  <a:lnTo>
                    <a:pt x="1856" y="914"/>
                  </a:lnTo>
                  <a:lnTo>
                    <a:pt x="1853" y="904"/>
                  </a:lnTo>
                  <a:lnTo>
                    <a:pt x="1850" y="892"/>
                  </a:lnTo>
                  <a:lnTo>
                    <a:pt x="1848" y="880"/>
                  </a:lnTo>
                  <a:lnTo>
                    <a:pt x="1846" y="869"/>
                  </a:lnTo>
                  <a:lnTo>
                    <a:pt x="1848" y="860"/>
                  </a:lnTo>
                  <a:lnTo>
                    <a:pt x="1850" y="848"/>
                  </a:lnTo>
                  <a:lnTo>
                    <a:pt x="1854" y="836"/>
                  </a:lnTo>
                  <a:lnTo>
                    <a:pt x="1858" y="826"/>
                  </a:lnTo>
                  <a:lnTo>
                    <a:pt x="1861" y="822"/>
                  </a:lnTo>
                  <a:lnTo>
                    <a:pt x="1864" y="819"/>
                  </a:lnTo>
                  <a:lnTo>
                    <a:pt x="1869" y="811"/>
                  </a:lnTo>
                  <a:lnTo>
                    <a:pt x="1876" y="803"/>
                  </a:lnTo>
                  <a:lnTo>
                    <a:pt x="1884" y="794"/>
                  </a:lnTo>
                  <a:lnTo>
                    <a:pt x="1889" y="787"/>
                  </a:lnTo>
                  <a:lnTo>
                    <a:pt x="1900" y="780"/>
                  </a:lnTo>
                  <a:lnTo>
                    <a:pt x="1912" y="774"/>
                  </a:lnTo>
                  <a:lnTo>
                    <a:pt x="1926" y="766"/>
                  </a:lnTo>
                  <a:lnTo>
                    <a:pt x="1936" y="759"/>
                  </a:lnTo>
                  <a:lnTo>
                    <a:pt x="1943" y="751"/>
                  </a:lnTo>
                  <a:lnTo>
                    <a:pt x="1951" y="740"/>
                  </a:lnTo>
                  <a:lnTo>
                    <a:pt x="1959" y="732"/>
                  </a:lnTo>
                  <a:lnTo>
                    <a:pt x="1970" y="729"/>
                  </a:lnTo>
                  <a:lnTo>
                    <a:pt x="1986" y="726"/>
                  </a:lnTo>
                  <a:lnTo>
                    <a:pt x="2003" y="725"/>
                  </a:lnTo>
                  <a:lnTo>
                    <a:pt x="2016" y="725"/>
                  </a:lnTo>
                  <a:lnTo>
                    <a:pt x="2029" y="725"/>
                  </a:lnTo>
                  <a:lnTo>
                    <a:pt x="2047" y="726"/>
                  </a:lnTo>
                  <a:lnTo>
                    <a:pt x="2063" y="726"/>
                  </a:lnTo>
                  <a:lnTo>
                    <a:pt x="2078" y="728"/>
                  </a:lnTo>
                  <a:lnTo>
                    <a:pt x="2090" y="728"/>
                  </a:lnTo>
                  <a:lnTo>
                    <a:pt x="2106" y="728"/>
                  </a:lnTo>
                  <a:lnTo>
                    <a:pt x="2122" y="728"/>
                  </a:lnTo>
                  <a:lnTo>
                    <a:pt x="2136" y="729"/>
                  </a:lnTo>
                  <a:lnTo>
                    <a:pt x="2151" y="735"/>
                  </a:lnTo>
                  <a:lnTo>
                    <a:pt x="2168" y="743"/>
                  </a:lnTo>
                  <a:lnTo>
                    <a:pt x="2186" y="751"/>
                  </a:lnTo>
                  <a:lnTo>
                    <a:pt x="2201" y="757"/>
                  </a:lnTo>
                  <a:lnTo>
                    <a:pt x="2213" y="764"/>
                  </a:lnTo>
                  <a:lnTo>
                    <a:pt x="2229" y="770"/>
                  </a:lnTo>
                  <a:lnTo>
                    <a:pt x="2245" y="776"/>
                  </a:lnTo>
                  <a:lnTo>
                    <a:pt x="2257" y="783"/>
                  </a:lnTo>
                  <a:lnTo>
                    <a:pt x="2267" y="788"/>
                  </a:lnTo>
                  <a:lnTo>
                    <a:pt x="2277" y="797"/>
                  </a:lnTo>
                  <a:lnTo>
                    <a:pt x="2288" y="803"/>
                  </a:lnTo>
                  <a:lnTo>
                    <a:pt x="2298" y="811"/>
                  </a:lnTo>
                  <a:lnTo>
                    <a:pt x="2306" y="823"/>
                  </a:lnTo>
                  <a:lnTo>
                    <a:pt x="2314" y="841"/>
                  </a:lnTo>
                  <a:lnTo>
                    <a:pt x="2321" y="858"/>
                  </a:lnTo>
                  <a:lnTo>
                    <a:pt x="2329" y="875"/>
                  </a:lnTo>
                  <a:lnTo>
                    <a:pt x="2337" y="888"/>
                  </a:lnTo>
                  <a:lnTo>
                    <a:pt x="2343" y="895"/>
                  </a:lnTo>
                  <a:lnTo>
                    <a:pt x="2354" y="902"/>
                  </a:lnTo>
                  <a:lnTo>
                    <a:pt x="2365" y="908"/>
                  </a:lnTo>
                  <a:lnTo>
                    <a:pt x="2364" y="914"/>
                  </a:lnTo>
                  <a:lnTo>
                    <a:pt x="2362" y="918"/>
                  </a:lnTo>
                  <a:lnTo>
                    <a:pt x="2361" y="922"/>
                  </a:lnTo>
                  <a:lnTo>
                    <a:pt x="2362" y="931"/>
                  </a:lnTo>
                  <a:lnTo>
                    <a:pt x="2364" y="943"/>
                  </a:lnTo>
                  <a:lnTo>
                    <a:pt x="2368" y="957"/>
                  </a:lnTo>
                  <a:lnTo>
                    <a:pt x="2370" y="969"/>
                  </a:lnTo>
                  <a:lnTo>
                    <a:pt x="2373" y="978"/>
                  </a:lnTo>
                  <a:lnTo>
                    <a:pt x="2374" y="982"/>
                  </a:lnTo>
                  <a:lnTo>
                    <a:pt x="2373" y="986"/>
                  </a:lnTo>
                  <a:lnTo>
                    <a:pt x="2368" y="993"/>
                  </a:lnTo>
                  <a:lnTo>
                    <a:pt x="2361" y="1003"/>
                  </a:lnTo>
                  <a:lnTo>
                    <a:pt x="2354" y="1012"/>
                  </a:lnTo>
                  <a:lnTo>
                    <a:pt x="2349" y="1023"/>
                  </a:lnTo>
                  <a:lnTo>
                    <a:pt x="2347" y="1031"/>
                  </a:lnTo>
                  <a:lnTo>
                    <a:pt x="2349" y="1040"/>
                  </a:lnTo>
                  <a:lnTo>
                    <a:pt x="2354" y="1051"/>
                  </a:lnTo>
                  <a:lnTo>
                    <a:pt x="2362" y="1062"/>
                  </a:lnTo>
                  <a:lnTo>
                    <a:pt x="2369" y="1073"/>
                  </a:lnTo>
                  <a:lnTo>
                    <a:pt x="2377" y="1081"/>
                  </a:lnTo>
                  <a:lnTo>
                    <a:pt x="2384" y="1089"/>
                  </a:lnTo>
                  <a:lnTo>
                    <a:pt x="2395" y="1097"/>
                  </a:lnTo>
                  <a:lnTo>
                    <a:pt x="2405" y="1105"/>
                  </a:lnTo>
                  <a:lnTo>
                    <a:pt x="2415" y="1110"/>
                  </a:lnTo>
                  <a:lnTo>
                    <a:pt x="2427" y="1116"/>
                  </a:lnTo>
                  <a:lnTo>
                    <a:pt x="2440" y="1121"/>
                  </a:lnTo>
                  <a:lnTo>
                    <a:pt x="2455" y="1127"/>
                  </a:lnTo>
                  <a:lnTo>
                    <a:pt x="2466" y="1133"/>
                  </a:lnTo>
                  <a:lnTo>
                    <a:pt x="2473" y="1140"/>
                  </a:lnTo>
                  <a:lnTo>
                    <a:pt x="2481" y="1149"/>
                  </a:lnTo>
                  <a:lnTo>
                    <a:pt x="2488" y="1159"/>
                  </a:lnTo>
                  <a:lnTo>
                    <a:pt x="2490" y="1168"/>
                  </a:lnTo>
                  <a:lnTo>
                    <a:pt x="2486" y="1174"/>
                  </a:lnTo>
                  <a:lnTo>
                    <a:pt x="2478" y="1178"/>
                  </a:lnTo>
                  <a:lnTo>
                    <a:pt x="2469" y="1182"/>
                  </a:lnTo>
                  <a:lnTo>
                    <a:pt x="2462" y="1183"/>
                  </a:lnTo>
                  <a:lnTo>
                    <a:pt x="2450" y="1183"/>
                  </a:lnTo>
                  <a:lnTo>
                    <a:pt x="2436" y="1180"/>
                  </a:lnTo>
                  <a:lnTo>
                    <a:pt x="2426" y="1176"/>
                  </a:lnTo>
                  <a:lnTo>
                    <a:pt x="2419" y="1172"/>
                  </a:lnTo>
                  <a:lnTo>
                    <a:pt x="2411" y="1166"/>
                  </a:lnTo>
                  <a:lnTo>
                    <a:pt x="2404" y="1163"/>
                  </a:lnTo>
                  <a:lnTo>
                    <a:pt x="2395" y="1164"/>
                  </a:lnTo>
                  <a:lnTo>
                    <a:pt x="2384" y="1168"/>
                  </a:lnTo>
                  <a:lnTo>
                    <a:pt x="2373" y="1174"/>
                  </a:lnTo>
                  <a:lnTo>
                    <a:pt x="2365" y="1180"/>
                  </a:lnTo>
                  <a:lnTo>
                    <a:pt x="2360" y="1189"/>
                  </a:lnTo>
                  <a:lnTo>
                    <a:pt x="2361" y="1195"/>
                  </a:lnTo>
                  <a:lnTo>
                    <a:pt x="2365" y="1203"/>
                  </a:lnTo>
                  <a:lnTo>
                    <a:pt x="2370" y="1211"/>
                  </a:lnTo>
                  <a:lnTo>
                    <a:pt x="2372" y="1220"/>
                  </a:lnTo>
                  <a:lnTo>
                    <a:pt x="2366" y="1226"/>
                  </a:lnTo>
                  <a:lnTo>
                    <a:pt x="2358" y="1233"/>
                  </a:lnTo>
                  <a:lnTo>
                    <a:pt x="2350" y="1238"/>
                  </a:lnTo>
                  <a:lnTo>
                    <a:pt x="2339" y="1240"/>
                  </a:lnTo>
                  <a:lnTo>
                    <a:pt x="2326" y="1238"/>
                  </a:lnTo>
                  <a:lnTo>
                    <a:pt x="2316" y="1236"/>
                  </a:lnTo>
                  <a:lnTo>
                    <a:pt x="2314" y="1234"/>
                  </a:lnTo>
                  <a:lnTo>
                    <a:pt x="2310" y="1230"/>
                  </a:lnTo>
                  <a:lnTo>
                    <a:pt x="2307" y="1226"/>
                  </a:lnTo>
                  <a:lnTo>
                    <a:pt x="2303" y="1224"/>
                  </a:lnTo>
                  <a:lnTo>
                    <a:pt x="2300" y="1222"/>
                  </a:lnTo>
                  <a:lnTo>
                    <a:pt x="2292" y="1221"/>
                  </a:lnTo>
                  <a:lnTo>
                    <a:pt x="2283" y="1222"/>
                  </a:lnTo>
                  <a:lnTo>
                    <a:pt x="2275" y="1225"/>
                  </a:lnTo>
                  <a:lnTo>
                    <a:pt x="2269" y="1230"/>
                  </a:lnTo>
                  <a:lnTo>
                    <a:pt x="2267" y="1237"/>
                  </a:lnTo>
                  <a:lnTo>
                    <a:pt x="2268" y="1245"/>
                  </a:lnTo>
                  <a:lnTo>
                    <a:pt x="2271" y="1255"/>
                  </a:lnTo>
                  <a:lnTo>
                    <a:pt x="2273" y="1261"/>
                  </a:lnTo>
                  <a:lnTo>
                    <a:pt x="2280" y="1268"/>
                  </a:lnTo>
                  <a:lnTo>
                    <a:pt x="2291" y="1273"/>
                  </a:lnTo>
                  <a:lnTo>
                    <a:pt x="2300" y="1279"/>
                  </a:lnTo>
                  <a:lnTo>
                    <a:pt x="2308" y="1284"/>
                  </a:lnTo>
                  <a:lnTo>
                    <a:pt x="2315" y="1295"/>
                  </a:lnTo>
                  <a:lnTo>
                    <a:pt x="2321" y="1310"/>
                  </a:lnTo>
                  <a:lnTo>
                    <a:pt x="2325" y="1325"/>
                  </a:lnTo>
                  <a:lnTo>
                    <a:pt x="2326" y="1337"/>
                  </a:lnTo>
                  <a:lnTo>
                    <a:pt x="2322" y="1346"/>
                  </a:lnTo>
                  <a:lnTo>
                    <a:pt x="2316" y="1356"/>
                  </a:lnTo>
                  <a:lnTo>
                    <a:pt x="2310" y="1365"/>
                  </a:lnTo>
                  <a:lnTo>
                    <a:pt x="2307" y="1374"/>
                  </a:lnTo>
                  <a:lnTo>
                    <a:pt x="2307" y="1388"/>
                  </a:lnTo>
                  <a:lnTo>
                    <a:pt x="2310" y="1404"/>
                  </a:lnTo>
                  <a:lnTo>
                    <a:pt x="2314" y="1422"/>
                  </a:lnTo>
                  <a:lnTo>
                    <a:pt x="2318" y="1438"/>
                  </a:lnTo>
                  <a:lnTo>
                    <a:pt x="2322" y="1451"/>
                  </a:lnTo>
                  <a:lnTo>
                    <a:pt x="2323" y="1462"/>
                  </a:lnTo>
                  <a:lnTo>
                    <a:pt x="2326" y="1474"/>
                  </a:lnTo>
                  <a:lnTo>
                    <a:pt x="2330" y="1486"/>
                  </a:lnTo>
                  <a:lnTo>
                    <a:pt x="2334" y="1496"/>
                  </a:lnTo>
                  <a:lnTo>
                    <a:pt x="2342" y="1501"/>
                  </a:lnTo>
                  <a:lnTo>
                    <a:pt x="2354" y="1504"/>
                  </a:lnTo>
                  <a:lnTo>
                    <a:pt x="2366" y="1508"/>
                  </a:lnTo>
                  <a:lnTo>
                    <a:pt x="2376" y="1511"/>
                  </a:lnTo>
                  <a:lnTo>
                    <a:pt x="2385" y="1517"/>
                  </a:lnTo>
                  <a:lnTo>
                    <a:pt x="2396" y="1525"/>
                  </a:lnTo>
                  <a:lnTo>
                    <a:pt x="2407" y="1533"/>
                  </a:lnTo>
                  <a:lnTo>
                    <a:pt x="2415" y="1540"/>
                  </a:lnTo>
                  <a:lnTo>
                    <a:pt x="2427" y="1551"/>
                  </a:lnTo>
                  <a:lnTo>
                    <a:pt x="2440" y="1563"/>
                  </a:lnTo>
                  <a:lnTo>
                    <a:pt x="2455" y="1578"/>
                  </a:lnTo>
                  <a:lnTo>
                    <a:pt x="2469" y="1590"/>
                  </a:lnTo>
                  <a:lnTo>
                    <a:pt x="2482" y="1598"/>
                  </a:lnTo>
                  <a:lnTo>
                    <a:pt x="2496" y="1605"/>
                  </a:lnTo>
                  <a:lnTo>
                    <a:pt x="2515" y="1612"/>
                  </a:lnTo>
                  <a:lnTo>
                    <a:pt x="2533" y="1617"/>
                  </a:lnTo>
                  <a:lnTo>
                    <a:pt x="2550" y="1620"/>
                  </a:lnTo>
                  <a:lnTo>
                    <a:pt x="2564" y="1620"/>
                  </a:lnTo>
                  <a:lnTo>
                    <a:pt x="2582" y="1618"/>
                  </a:lnTo>
                  <a:lnTo>
                    <a:pt x="2599" y="1617"/>
                  </a:lnTo>
                  <a:lnTo>
                    <a:pt x="2617" y="1616"/>
                  </a:lnTo>
                  <a:lnTo>
                    <a:pt x="2632" y="1614"/>
                  </a:lnTo>
                  <a:lnTo>
                    <a:pt x="2651" y="1614"/>
                  </a:lnTo>
                  <a:lnTo>
                    <a:pt x="2675" y="1616"/>
                  </a:lnTo>
                  <a:lnTo>
                    <a:pt x="2698" y="1617"/>
                  </a:lnTo>
                  <a:lnTo>
                    <a:pt x="2718" y="1621"/>
                  </a:lnTo>
                  <a:lnTo>
                    <a:pt x="2733" y="1625"/>
                  </a:lnTo>
                  <a:lnTo>
                    <a:pt x="2749" y="1630"/>
                  </a:lnTo>
                  <a:lnTo>
                    <a:pt x="2768" y="1638"/>
                  </a:lnTo>
                  <a:lnTo>
                    <a:pt x="2784" y="1645"/>
                  </a:lnTo>
                  <a:lnTo>
                    <a:pt x="2798" y="1651"/>
                  </a:lnTo>
                  <a:lnTo>
                    <a:pt x="2811" y="1659"/>
                  </a:lnTo>
                  <a:lnTo>
                    <a:pt x="2827" y="1668"/>
                  </a:lnTo>
                  <a:lnTo>
                    <a:pt x="2845" y="1678"/>
                  </a:lnTo>
                  <a:lnTo>
                    <a:pt x="2861" y="1686"/>
                  </a:lnTo>
                  <a:lnTo>
                    <a:pt x="2876" y="1692"/>
                  </a:lnTo>
                  <a:lnTo>
                    <a:pt x="2887" y="1696"/>
                  </a:lnTo>
                  <a:lnTo>
                    <a:pt x="2901" y="1700"/>
                  </a:lnTo>
                  <a:lnTo>
                    <a:pt x="2916" y="1703"/>
                  </a:lnTo>
                  <a:lnTo>
                    <a:pt x="2931" y="1706"/>
                  </a:lnTo>
                  <a:lnTo>
                    <a:pt x="2943" y="1704"/>
                  </a:lnTo>
                  <a:lnTo>
                    <a:pt x="2954" y="1698"/>
                  </a:lnTo>
                  <a:lnTo>
                    <a:pt x="2966" y="1687"/>
                  </a:lnTo>
                  <a:lnTo>
                    <a:pt x="2978" y="1674"/>
                  </a:lnTo>
                  <a:lnTo>
                    <a:pt x="2988" y="1660"/>
                  </a:lnTo>
                  <a:lnTo>
                    <a:pt x="2997" y="1649"/>
                  </a:lnTo>
                  <a:lnTo>
                    <a:pt x="3004" y="1637"/>
                  </a:lnTo>
                  <a:lnTo>
                    <a:pt x="3011" y="1621"/>
                  </a:lnTo>
                  <a:lnTo>
                    <a:pt x="3019" y="1605"/>
                  </a:lnTo>
                  <a:lnTo>
                    <a:pt x="3028" y="1594"/>
                  </a:lnTo>
                  <a:lnTo>
                    <a:pt x="3036" y="1587"/>
                  </a:lnTo>
                  <a:lnTo>
                    <a:pt x="3048" y="1581"/>
                  </a:lnTo>
                  <a:lnTo>
                    <a:pt x="3062" y="1574"/>
                  </a:lnTo>
                  <a:lnTo>
                    <a:pt x="3074" y="1571"/>
                  </a:lnTo>
                  <a:lnTo>
                    <a:pt x="3083" y="1572"/>
                  </a:lnTo>
                  <a:lnTo>
                    <a:pt x="3091" y="1579"/>
                  </a:lnTo>
                  <a:lnTo>
                    <a:pt x="3097" y="1591"/>
                  </a:lnTo>
                  <a:lnTo>
                    <a:pt x="3101" y="1606"/>
                  </a:lnTo>
                  <a:lnTo>
                    <a:pt x="3105" y="1621"/>
                  </a:lnTo>
                  <a:lnTo>
                    <a:pt x="3108" y="1633"/>
                  </a:lnTo>
                  <a:lnTo>
                    <a:pt x="3109" y="1647"/>
                  </a:lnTo>
                  <a:lnTo>
                    <a:pt x="3109" y="1663"/>
                  </a:lnTo>
                  <a:lnTo>
                    <a:pt x="3109" y="1679"/>
                  </a:lnTo>
                  <a:lnTo>
                    <a:pt x="3110" y="1695"/>
                  </a:lnTo>
                  <a:lnTo>
                    <a:pt x="3114" y="1707"/>
                  </a:lnTo>
                  <a:lnTo>
                    <a:pt x="3122" y="1715"/>
                  </a:lnTo>
                  <a:lnTo>
                    <a:pt x="3135" y="1722"/>
                  </a:lnTo>
                  <a:lnTo>
                    <a:pt x="3148" y="1729"/>
                  </a:lnTo>
                  <a:lnTo>
                    <a:pt x="3163" y="1735"/>
                  </a:lnTo>
                  <a:lnTo>
                    <a:pt x="3175" y="1742"/>
                  </a:lnTo>
                  <a:lnTo>
                    <a:pt x="3183" y="1750"/>
                  </a:lnTo>
                  <a:lnTo>
                    <a:pt x="3184" y="1758"/>
                  </a:lnTo>
                  <a:lnTo>
                    <a:pt x="3183" y="1769"/>
                  </a:lnTo>
                  <a:lnTo>
                    <a:pt x="3182" y="1781"/>
                  </a:lnTo>
                  <a:lnTo>
                    <a:pt x="3180" y="1791"/>
                  </a:lnTo>
                  <a:lnTo>
                    <a:pt x="3183" y="1799"/>
                  </a:lnTo>
                  <a:lnTo>
                    <a:pt x="3190" y="1807"/>
                  </a:lnTo>
                  <a:lnTo>
                    <a:pt x="3202" y="1814"/>
                  </a:lnTo>
                  <a:lnTo>
                    <a:pt x="3215" y="1819"/>
                  </a:lnTo>
                  <a:lnTo>
                    <a:pt x="3230" y="1824"/>
                  </a:lnTo>
                  <a:lnTo>
                    <a:pt x="3242" y="1830"/>
                  </a:lnTo>
                  <a:lnTo>
                    <a:pt x="3253" y="1837"/>
                  </a:lnTo>
                  <a:lnTo>
                    <a:pt x="3263" y="1847"/>
                  </a:lnTo>
                  <a:lnTo>
                    <a:pt x="3272" y="1862"/>
                  </a:lnTo>
                  <a:lnTo>
                    <a:pt x="3281" y="1877"/>
                  </a:lnTo>
                  <a:lnTo>
                    <a:pt x="3287" y="1890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83" name="Gelderland">
              <a:extLst>
                <a:ext uri="{FF2B5EF4-FFF2-40B4-BE49-F238E27FC236}">
                  <a16:creationId xmlns:a16="http://schemas.microsoft.com/office/drawing/2014/main" id="{176C80A5-13C5-433F-A20A-616AC84FC46D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7949" y="2594201"/>
              <a:ext cx="2172951" cy="1504458"/>
            </a:xfrm>
            <a:custGeom>
              <a:avLst/>
              <a:gdLst>
                <a:gd name="T0" fmla="*/ 176 w 4710"/>
                <a:gd name="T1" fmla="*/ 2762 h 3262"/>
                <a:gd name="T2" fmla="*/ 300 w 4710"/>
                <a:gd name="T3" fmla="*/ 2597 h 3262"/>
                <a:gd name="T4" fmla="*/ 469 w 4710"/>
                <a:gd name="T5" fmla="*/ 2328 h 3262"/>
                <a:gd name="T6" fmla="*/ 674 w 4710"/>
                <a:gd name="T7" fmla="*/ 2309 h 3262"/>
                <a:gd name="T8" fmla="*/ 926 w 4710"/>
                <a:gd name="T9" fmla="*/ 2286 h 3262"/>
                <a:gd name="T10" fmla="*/ 1157 w 4710"/>
                <a:gd name="T11" fmla="*/ 2240 h 3262"/>
                <a:gd name="T12" fmla="*/ 1458 w 4710"/>
                <a:gd name="T13" fmla="*/ 2382 h 3262"/>
                <a:gd name="T14" fmla="*/ 1558 w 4710"/>
                <a:gd name="T15" fmla="*/ 2243 h 3262"/>
                <a:gd name="T16" fmla="*/ 1431 w 4710"/>
                <a:gd name="T17" fmla="*/ 1999 h 3262"/>
                <a:gd name="T18" fmla="*/ 1377 w 4710"/>
                <a:gd name="T19" fmla="*/ 1743 h 3262"/>
                <a:gd name="T20" fmla="*/ 1222 w 4710"/>
                <a:gd name="T21" fmla="*/ 1878 h 3262"/>
                <a:gd name="T22" fmla="*/ 1284 w 4710"/>
                <a:gd name="T23" fmla="*/ 1708 h 3262"/>
                <a:gd name="T24" fmla="*/ 1075 w 4710"/>
                <a:gd name="T25" fmla="*/ 1516 h 3262"/>
                <a:gd name="T26" fmla="*/ 1070 w 4710"/>
                <a:gd name="T27" fmla="*/ 1326 h 3262"/>
                <a:gd name="T28" fmla="*/ 1079 w 4710"/>
                <a:gd name="T29" fmla="*/ 1149 h 3262"/>
                <a:gd name="T30" fmla="*/ 1396 w 4710"/>
                <a:gd name="T31" fmla="*/ 1017 h 3262"/>
                <a:gd name="T32" fmla="*/ 1515 w 4710"/>
                <a:gd name="T33" fmla="*/ 763 h 3262"/>
                <a:gd name="T34" fmla="*/ 1706 w 4710"/>
                <a:gd name="T35" fmla="*/ 609 h 3262"/>
                <a:gd name="T36" fmla="*/ 2025 w 4710"/>
                <a:gd name="T37" fmla="*/ 364 h 3262"/>
                <a:gd name="T38" fmla="*/ 2170 w 4710"/>
                <a:gd name="T39" fmla="*/ 24 h 3262"/>
                <a:gd name="T40" fmla="*/ 2365 w 4710"/>
                <a:gd name="T41" fmla="*/ 167 h 3262"/>
                <a:gd name="T42" fmla="*/ 2591 w 4710"/>
                <a:gd name="T43" fmla="*/ 47 h 3262"/>
                <a:gd name="T44" fmla="*/ 2800 w 4710"/>
                <a:gd name="T45" fmla="*/ 255 h 3262"/>
                <a:gd name="T46" fmla="*/ 2849 w 4710"/>
                <a:gd name="T47" fmla="*/ 586 h 3262"/>
                <a:gd name="T48" fmla="*/ 2762 w 4710"/>
                <a:gd name="T49" fmla="*/ 720 h 3262"/>
                <a:gd name="T50" fmla="*/ 2837 w 4710"/>
                <a:gd name="T51" fmla="*/ 953 h 3262"/>
                <a:gd name="T52" fmla="*/ 2990 w 4710"/>
                <a:gd name="T53" fmla="*/ 1190 h 3262"/>
                <a:gd name="T54" fmla="*/ 3335 w 4710"/>
                <a:gd name="T55" fmla="*/ 1213 h 3262"/>
                <a:gd name="T56" fmla="*/ 3614 w 4710"/>
                <a:gd name="T57" fmla="*/ 1168 h 3262"/>
                <a:gd name="T58" fmla="*/ 3904 w 4710"/>
                <a:gd name="T59" fmla="*/ 1419 h 3262"/>
                <a:gd name="T60" fmla="*/ 4090 w 4710"/>
                <a:gd name="T61" fmla="*/ 1434 h 3262"/>
                <a:gd name="T62" fmla="*/ 4237 w 4710"/>
                <a:gd name="T63" fmla="*/ 1436 h 3262"/>
                <a:gd name="T64" fmla="*/ 4366 w 4710"/>
                <a:gd name="T65" fmla="*/ 1648 h 3262"/>
                <a:gd name="T66" fmla="*/ 4436 w 4710"/>
                <a:gd name="T67" fmla="*/ 1811 h 3262"/>
                <a:gd name="T68" fmla="*/ 4389 w 4710"/>
                <a:gd name="T69" fmla="*/ 1976 h 3262"/>
                <a:gd name="T70" fmla="*/ 4676 w 4710"/>
                <a:gd name="T71" fmla="*/ 2169 h 3262"/>
                <a:gd name="T72" fmla="*/ 4599 w 4710"/>
                <a:gd name="T73" fmla="*/ 2362 h 3262"/>
                <a:gd name="T74" fmla="*/ 4374 w 4710"/>
                <a:gd name="T75" fmla="*/ 2488 h 3262"/>
                <a:gd name="T76" fmla="*/ 4078 w 4710"/>
                <a:gd name="T77" fmla="*/ 2593 h 3262"/>
                <a:gd name="T78" fmla="*/ 3849 w 4710"/>
                <a:gd name="T79" fmla="*/ 2729 h 3262"/>
                <a:gd name="T80" fmla="*/ 3651 w 4710"/>
                <a:gd name="T81" fmla="*/ 2686 h 3262"/>
                <a:gd name="T82" fmla="*/ 3630 w 4710"/>
                <a:gd name="T83" fmla="*/ 2767 h 3262"/>
                <a:gd name="T84" fmla="*/ 3493 w 4710"/>
                <a:gd name="T85" fmla="*/ 2781 h 3262"/>
                <a:gd name="T86" fmla="*/ 3310 w 4710"/>
                <a:gd name="T87" fmla="*/ 2684 h 3262"/>
                <a:gd name="T88" fmla="*/ 3086 w 4710"/>
                <a:gd name="T89" fmla="*/ 2659 h 3262"/>
                <a:gd name="T90" fmla="*/ 2912 w 4710"/>
                <a:gd name="T91" fmla="*/ 2556 h 3262"/>
                <a:gd name="T92" fmla="*/ 2986 w 4710"/>
                <a:gd name="T93" fmla="*/ 2716 h 3262"/>
                <a:gd name="T94" fmla="*/ 2807 w 4710"/>
                <a:gd name="T95" fmla="*/ 2762 h 3262"/>
                <a:gd name="T96" fmla="*/ 2621 w 4710"/>
                <a:gd name="T97" fmla="*/ 2839 h 3262"/>
                <a:gd name="T98" fmla="*/ 2455 w 4710"/>
                <a:gd name="T99" fmla="*/ 2938 h 3262"/>
                <a:gd name="T100" fmla="*/ 2490 w 4710"/>
                <a:gd name="T101" fmla="*/ 3148 h 3262"/>
                <a:gd name="T102" fmla="*/ 2339 w 4710"/>
                <a:gd name="T103" fmla="*/ 3187 h 3262"/>
                <a:gd name="T104" fmla="*/ 2202 w 4710"/>
                <a:gd name="T105" fmla="*/ 3140 h 3262"/>
                <a:gd name="T106" fmla="*/ 1986 w 4710"/>
                <a:gd name="T107" fmla="*/ 3212 h 3262"/>
                <a:gd name="T108" fmla="*/ 1734 w 4710"/>
                <a:gd name="T109" fmla="*/ 3030 h 3262"/>
                <a:gd name="T110" fmla="*/ 1420 w 4710"/>
                <a:gd name="T111" fmla="*/ 2906 h 3262"/>
                <a:gd name="T112" fmla="*/ 1210 w 4710"/>
                <a:gd name="T113" fmla="*/ 2919 h 3262"/>
                <a:gd name="T114" fmla="*/ 1001 w 4710"/>
                <a:gd name="T115" fmla="*/ 2967 h 3262"/>
                <a:gd name="T116" fmla="*/ 899 w 4710"/>
                <a:gd name="T117" fmla="*/ 3187 h 3262"/>
                <a:gd name="T118" fmla="*/ 551 w 4710"/>
                <a:gd name="T119" fmla="*/ 3256 h 3262"/>
                <a:gd name="T120" fmla="*/ 314 w 4710"/>
                <a:gd name="T121" fmla="*/ 3113 h 3262"/>
                <a:gd name="T122" fmla="*/ 162 w 4710"/>
                <a:gd name="T123" fmla="*/ 3100 h 3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710" h="3262">
                  <a:moveTo>
                    <a:pt x="8" y="2933"/>
                  </a:moveTo>
                  <a:lnTo>
                    <a:pt x="3" y="2919"/>
                  </a:lnTo>
                  <a:lnTo>
                    <a:pt x="0" y="2907"/>
                  </a:lnTo>
                  <a:lnTo>
                    <a:pt x="1" y="2896"/>
                  </a:lnTo>
                  <a:lnTo>
                    <a:pt x="4" y="2884"/>
                  </a:lnTo>
                  <a:lnTo>
                    <a:pt x="8" y="2872"/>
                  </a:lnTo>
                  <a:lnTo>
                    <a:pt x="12" y="2861"/>
                  </a:lnTo>
                  <a:lnTo>
                    <a:pt x="15" y="2855"/>
                  </a:lnTo>
                  <a:lnTo>
                    <a:pt x="17" y="2847"/>
                  </a:lnTo>
                  <a:lnTo>
                    <a:pt x="21" y="2840"/>
                  </a:lnTo>
                  <a:lnTo>
                    <a:pt x="31" y="2829"/>
                  </a:lnTo>
                  <a:lnTo>
                    <a:pt x="43" y="2817"/>
                  </a:lnTo>
                  <a:lnTo>
                    <a:pt x="56" y="2806"/>
                  </a:lnTo>
                  <a:lnTo>
                    <a:pt x="71" y="2795"/>
                  </a:lnTo>
                  <a:lnTo>
                    <a:pt x="82" y="2789"/>
                  </a:lnTo>
                  <a:lnTo>
                    <a:pt x="100" y="2782"/>
                  </a:lnTo>
                  <a:lnTo>
                    <a:pt x="120" y="2778"/>
                  </a:lnTo>
                  <a:lnTo>
                    <a:pt x="141" y="2773"/>
                  </a:lnTo>
                  <a:lnTo>
                    <a:pt x="158" y="2769"/>
                  </a:lnTo>
                  <a:lnTo>
                    <a:pt x="176" y="2762"/>
                  </a:lnTo>
                  <a:lnTo>
                    <a:pt x="197" y="2754"/>
                  </a:lnTo>
                  <a:lnTo>
                    <a:pt x="220" y="2744"/>
                  </a:lnTo>
                  <a:lnTo>
                    <a:pt x="240" y="2735"/>
                  </a:lnTo>
                  <a:lnTo>
                    <a:pt x="256" y="2727"/>
                  </a:lnTo>
                  <a:lnTo>
                    <a:pt x="267" y="2720"/>
                  </a:lnTo>
                  <a:lnTo>
                    <a:pt x="280" y="2712"/>
                  </a:lnTo>
                  <a:lnTo>
                    <a:pt x="292" y="2703"/>
                  </a:lnTo>
                  <a:lnTo>
                    <a:pt x="299" y="2693"/>
                  </a:lnTo>
                  <a:lnTo>
                    <a:pt x="300" y="2686"/>
                  </a:lnTo>
                  <a:lnTo>
                    <a:pt x="300" y="2677"/>
                  </a:lnTo>
                  <a:lnTo>
                    <a:pt x="299" y="2667"/>
                  </a:lnTo>
                  <a:lnTo>
                    <a:pt x="298" y="2659"/>
                  </a:lnTo>
                  <a:lnTo>
                    <a:pt x="294" y="2654"/>
                  </a:lnTo>
                  <a:lnTo>
                    <a:pt x="288" y="2647"/>
                  </a:lnTo>
                  <a:lnTo>
                    <a:pt x="283" y="2641"/>
                  </a:lnTo>
                  <a:lnTo>
                    <a:pt x="280" y="2635"/>
                  </a:lnTo>
                  <a:lnTo>
                    <a:pt x="283" y="2626"/>
                  </a:lnTo>
                  <a:lnTo>
                    <a:pt x="288" y="2615"/>
                  </a:lnTo>
                  <a:lnTo>
                    <a:pt x="295" y="2606"/>
                  </a:lnTo>
                  <a:lnTo>
                    <a:pt x="300" y="2597"/>
                  </a:lnTo>
                  <a:lnTo>
                    <a:pt x="310" y="2584"/>
                  </a:lnTo>
                  <a:lnTo>
                    <a:pt x="322" y="2569"/>
                  </a:lnTo>
                  <a:lnTo>
                    <a:pt x="335" y="2553"/>
                  </a:lnTo>
                  <a:lnTo>
                    <a:pt x="346" y="2537"/>
                  </a:lnTo>
                  <a:lnTo>
                    <a:pt x="356" y="2525"/>
                  </a:lnTo>
                  <a:lnTo>
                    <a:pt x="364" y="2511"/>
                  </a:lnTo>
                  <a:lnTo>
                    <a:pt x="372" y="2494"/>
                  </a:lnTo>
                  <a:lnTo>
                    <a:pt x="380" y="2478"/>
                  </a:lnTo>
                  <a:lnTo>
                    <a:pt x="387" y="2463"/>
                  </a:lnTo>
                  <a:lnTo>
                    <a:pt x="393" y="2447"/>
                  </a:lnTo>
                  <a:lnTo>
                    <a:pt x="400" y="2426"/>
                  </a:lnTo>
                  <a:lnTo>
                    <a:pt x="407" y="2403"/>
                  </a:lnTo>
                  <a:lnTo>
                    <a:pt x="415" y="2383"/>
                  </a:lnTo>
                  <a:lnTo>
                    <a:pt x="422" y="2368"/>
                  </a:lnTo>
                  <a:lnTo>
                    <a:pt x="428" y="2359"/>
                  </a:lnTo>
                  <a:lnTo>
                    <a:pt x="438" y="2348"/>
                  </a:lnTo>
                  <a:lnTo>
                    <a:pt x="447" y="2339"/>
                  </a:lnTo>
                  <a:lnTo>
                    <a:pt x="457" y="2331"/>
                  </a:lnTo>
                  <a:lnTo>
                    <a:pt x="459" y="2331"/>
                  </a:lnTo>
                  <a:lnTo>
                    <a:pt x="469" y="2328"/>
                  </a:lnTo>
                  <a:lnTo>
                    <a:pt x="482" y="2329"/>
                  </a:lnTo>
                  <a:lnTo>
                    <a:pt x="494" y="2331"/>
                  </a:lnTo>
                  <a:lnTo>
                    <a:pt x="505" y="2332"/>
                  </a:lnTo>
                  <a:lnTo>
                    <a:pt x="515" y="2333"/>
                  </a:lnTo>
                  <a:lnTo>
                    <a:pt x="527" y="2335"/>
                  </a:lnTo>
                  <a:lnTo>
                    <a:pt x="540" y="2337"/>
                  </a:lnTo>
                  <a:lnTo>
                    <a:pt x="552" y="2337"/>
                  </a:lnTo>
                  <a:lnTo>
                    <a:pt x="562" y="2336"/>
                  </a:lnTo>
                  <a:lnTo>
                    <a:pt x="570" y="2328"/>
                  </a:lnTo>
                  <a:lnTo>
                    <a:pt x="579" y="2317"/>
                  </a:lnTo>
                  <a:lnTo>
                    <a:pt x="587" y="2305"/>
                  </a:lnTo>
                  <a:lnTo>
                    <a:pt x="596" y="2296"/>
                  </a:lnTo>
                  <a:lnTo>
                    <a:pt x="604" y="2290"/>
                  </a:lnTo>
                  <a:lnTo>
                    <a:pt x="614" y="2285"/>
                  </a:lnTo>
                  <a:lnTo>
                    <a:pt x="625" y="2280"/>
                  </a:lnTo>
                  <a:lnTo>
                    <a:pt x="635" y="2278"/>
                  </a:lnTo>
                  <a:lnTo>
                    <a:pt x="644" y="2282"/>
                  </a:lnTo>
                  <a:lnTo>
                    <a:pt x="655" y="2292"/>
                  </a:lnTo>
                  <a:lnTo>
                    <a:pt x="664" y="2301"/>
                  </a:lnTo>
                  <a:lnTo>
                    <a:pt x="674" y="2309"/>
                  </a:lnTo>
                  <a:lnTo>
                    <a:pt x="684" y="2316"/>
                  </a:lnTo>
                  <a:lnTo>
                    <a:pt x="698" y="2324"/>
                  </a:lnTo>
                  <a:lnTo>
                    <a:pt x="713" y="2331"/>
                  </a:lnTo>
                  <a:lnTo>
                    <a:pt x="725" y="2337"/>
                  </a:lnTo>
                  <a:lnTo>
                    <a:pt x="734" y="2341"/>
                  </a:lnTo>
                  <a:lnTo>
                    <a:pt x="748" y="2347"/>
                  </a:lnTo>
                  <a:lnTo>
                    <a:pt x="761" y="2352"/>
                  </a:lnTo>
                  <a:lnTo>
                    <a:pt x="772" y="2355"/>
                  </a:lnTo>
                  <a:lnTo>
                    <a:pt x="787" y="2354"/>
                  </a:lnTo>
                  <a:lnTo>
                    <a:pt x="804" y="2351"/>
                  </a:lnTo>
                  <a:lnTo>
                    <a:pt x="822" y="2346"/>
                  </a:lnTo>
                  <a:lnTo>
                    <a:pt x="837" y="2340"/>
                  </a:lnTo>
                  <a:lnTo>
                    <a:pt x="845" y="2332"/>
                  </a:lnTo>
                  <a:lnTo>
                    <a:pt x="856" y="2320"/>
                  </a:lnTo>
                  <a:lnTo>
                    <a:pt x="865" y="2309"/>
                  </a:lnTo>
                  <a:lnTo>
                    <a:pt x="874" y="2301"/>
                  </a:lnTo>
                  <a:lnTo>
                    <a:pt x="885" y="2296"/>
                  </a:lnTo>
                  <a:lnTo>
                    <a:pt x="900" y="2292"/>
                  </a:lnTo>
                  <a:lnTo>
                    <a:pt x="914" y="2288"/>
                  </a:lnTo>
                  <a:lnTo>
                    <a:pt x="926" y="2286"/>
                  </a:lnTo>
                  <a:lnTo>
                    <a:pt x="939" y="2286"/>
                  </a:lnTo>
                  <a:lnTo>
                    <a:pt x="955" y="2286"/>
                  </a:lnTo>
                  <a:lnTo>
                    <a:pt x="969" y="2289"/>
                  </a:lnTo>
                  <a:lnTo>
                    <a:pt x="978" y="2293"/>
                  </a:lnTo>
                  <a:lnTo>
                    <a:pt x="990" y="2300"/>
                  </a:lnTo>
                  <a:lnTo>
                    <a:pt x="1002" y="2305"/>
                  </a:lnTo>
                  <a:lnTo>
                    <a:pt x="1013" y="2309"/>
                  </a:lnTo>
                  <a:lnTo>
                    <a:pt x="1023" y="2308"/>
                  </a:lnTo>
                  <a:lnTo>
                    <a:pt x="1035" y="2305"/>
                  </a:lnTo>
                  <a:lnTo>
                    <a:pt x="1046" y="2302"/>
                  </a:lnTo>
                  <a:lnTo>
                    <a:pt x="1056" y="2300"/>
                  </a:lnTo>
                  <a:lnTo>
                    <a:pt x="1067" y="2294"/>
                  </a:lnTo>
                  <a:lnTo>
                    <a:pt x="1079" y="2286"/>
                  </a:lnTo>
                  <a:lnTo>
                    <a:pt x="1091" y="2278"/>
                  </a:lnTo>
                  <a:lnTo>
                    <a:pt x="1102" y="2271"/>
                  </a:lnTo>
                  <a:lnTo>
                    <a:pt x="1112" y="2265"/>
                  </a:lnTo>
                  <a:lnTo>
                    <a:pt x="1122" y="2255"/>
                  </a:lnTo>
                  <a:lnTo>
                    <a:pt x="1133" y="2247"/>
                  </a:lnTo>
                  <a:lnTo>
                    <a:pt x="1144" y="2242"/>
                  </a:lnTo>
                  <a:lnTo>
                    <a:pt x="1157" y="2240"/>
                  </a:lnTo>
                  <a:lnTo>
                    <a:pt x="1175" y="2242"/>
                  </a:lnTo>
                  <a:lnTo>
                    <a:pt x="1192" y="2244"/>
                  </a:lnTo>
                  <a:lnTo>
                    <a:pt x="1207" y="2247"/>
                  </a:lnTo>
                  <a:lnTo>
                    <a:pt x="1225" y="2250"/>
                  </a:lnTo>
                  <a:lnTo>
                    <a:pt x="1245" y="2255"/>
                  </a:lnTo>
                  <a:lnTo>
                    <a:pt x="1267" y="2261"/>
                  </a:lnTo>
                  <a:lnTo>
                    <a:pt x="1283" y="2266"/>
                  </a:lnTo>
                  <a:lnTo>
                    <a:pt x="1300" y="2271"/>
                  </a:lnTo>
                  <a:lnTo>
                    <a:pt x="1321" y="2281"/>
                  </a:lnTo>
                  <a:lnTo>
                    <a:pt x="1339" y="2290"/>
                  </a:lnTo>
                  <a:lnTo>
                    <a:pt x="1356" y="2300"/>
                  </a:lnTo>
                  <a:lnTo>
                    <a:pt x="1365" y="2308"/>
                  </a:lnTo>
                  <a:lnTo>
                    <a:pt x="1376" y="2319"/>
                  </a:lnTo>
                  <a:lnTo>
                    <a:pt x="1385" y="2329"/>
                  </a:lnTo>
                  <a:lnTo>
                    <a:pt x="1395" y="2339"/>
                  </a:lnTo>
                  <a:lnTo>
                    <a:pt x="1405" y="2347"/>
                  </a:lnTo>
                  <a:lnTo>
                    <a:pt x="1420" y="2359"/>
                  </a:lnTo>
                  <a:lnTo>
                    <a:pt x="1435" y="2368"/>
                  </a:lnTo>
                  <a:lnTo>
                    <a:pt x="1447" y="2377"/>
                  </a:lnTo>
                  <a:lnTo>
                    <a:pt x="1458" y="2382"/>
                  </a:lnTo>
                  <a:lnTo>
                    <a:pt x="1473" y="2386"/>
                  </a:lnTo>
                  <a:lnTo>
                    <a:pt x="1485" y="2390"/>
                  </a:lnTo>
                  <a:lnTo>
                    <a:pt x="1493" y="2391"/>
                  </a:lnTo>
                  <a:lnTo>
                    <a:pt x="1502" y="2395"/>
                  </a:lnTo>
                  <a:lnTo>
                    <a:pt x="1513" y="2398"/>
                  </a:lnTo>
                  <a:lnTo>
                    <a:pt x="1523" y="2398"/>
                  </a:lnTo>
                  <a:lnTo>
                    <a:pt x="1533" y="2395"/>
                  </a:lnTo>
                  <a:lnTo>
                    <a:pt x="1547" y="2391"/>
                  </a:lnTo>
                  <a:lnTo>
                    <a:pt x="1559" y="2385"/>
                  </a:lnTo>
                  <a:lnTo>
                    <a:pt x="1568" y="2378"/>
                  </a:lnTo>
                  <a:lnTo>
                    <a:pt x="1573" y="2367"/>
                  </a:lnTo>
                  <a:lnTo>
                    <a:pt x="1575" y="2355"/>
                  </a:lnTo>
                  <a:lnTo>
                    <a:pt x="1577" y="2340"/>
                  </a:lnTo>
                  <a:lnTo>
                    <a:pt x="1578" y="2327"/>
                  </a:lnTo>
                  <a:lnTo>
                    <a:pt x="1578" y="2316"/>
                  </a:lnTo>
                  <a:lnTo>
                    <a:pt x="1577" y="2301"/>
                  </a:lnTo>
                  <a:lnTo>
                    <a:pt x="1574" y="2285"/>
                  </a:lnTo>
                  <a:lnTo>
                    <a:pt x="1570" y="2269"/>
                  </a:lnTo>
                  <a:lnTo>
                    <a:pt x="1566" y="2257"/>
                  </a:lnTo>
                  <a:lnTo>
                    <a:pt x="1558" y="2243"/>
                  </a:lnTo>
                  <a:lnTo>
                    <a:pt x="1548" y="2228"/>
                  </a:lnTo>
                  <a:lnTo>
                    <a:pt x="1536" y="2215"/>
                  </a:lnTo>
                  <a:lnTo>
                    <a:pt x="1527" y="2204"/>
                  </a:lnTo>
                  <a:lnTo>
                    <a:pt x="1517" y="2195"/>
                  </a:lnTo>
                  <a:lnTo>
                    <a:pt x="1504" y="2185"/>
                  </a:lnTo>
                  <a:lnTo>
                    <a:pt x="1492" y="2176"/>
                  </a:lnTo>
                  <a:lnTo>
                    <a:pt x="1481" y="2168"/>
                  </a:lnTo>
                  <a:lnTo>
                    <a:pt x="1473" y="2158"/>
                  </a:lnTo>
                  <a:lnTo>
                    <a:pt x="1462" y="2147"/>
                  </a:lnTo>
                  <a:lnTo>
                    <a:pt x="1454" y="2137"/>
                  </a:lnTo>
                  <a:lnTo>
                    <a:pt x="1449" y="2127"/>
                  </a:lnTo>
                  <a:lnTo>
                    <a:pt x="1446" y="2115"/>
                  </a:lnTo>
                  <a:lnTo>
                    <a:pt x="1447" y="2100"/>
                  </a:lnTo>
                  <a:lnTo>
                    <a:pt x="1449" y="2086"/>
                  </a:lnTo>
                  <a:lnTo>
                    <a:pt x="1449" y="2075"/>
                  </a:lnTo>
                  <a:lnTo>
                    <a:pt x="1445" y="2061"/>
                  </a:lnTo>
                  <a:lnTo>
                    <a:pt x="1440" y="2046"/>
                  </a:lnTo>
                  <a:lnTo>
                    <a:pt x="1435" y="2032"/>
                  </a:lnTo>
                  <a:lnTo>
                    <a:pt x="1432" y="2020"/>
                  </a:lnTo>
                  <a:lnTo>
                    <a:pt x="1431" y="1999"/>
                  </a:lnTo>
                  <a:lnTo>
                    <a:pt x="1430" y="1976"/>
                  </a:lnTo>
                  <a:lnTo>
                    <a:pt x="1430" y="1951"/>
                  </a:lnTo>
                  <a:lnTo>
                    <a:pt x="1431" y="1928"/>
                  </a:lnTo>
                  <a:lnTo>
                    <a:pt x="1431" y="1908"/>
                  </a:lnTo>
                  <a:lnTo>
                    <a:pt x="1432" y="1889"/>
                  </a:lnTo>
                  <a:lnTo>
                    <a:pt x="1434" y="1866"/>
                  </a:lnTo>
                  <a:lnTo>
                    <a:pt x="1436" y="1843"/>
                  </a:lnTo>
                  <a:lnTo>
                    <a:pt x="1436" y="1824"/>
                  </a:lnTo>
                  <a:lnTo>
                    <a:pt x="1435" y="1812"/>
                  </a:lnTo>
                  <a:lnTo>
                    <a:pt x="1434" y="1796"/>
                  </a:lnTo>
                  <a:lnTo>
                    <a:pt x="1431" y="1781"/>
                  </a:lnTo>
                  <a:lnTo>
                    <a:pt x="1428" y="1770"/>
                  </a:lnTo>
                  <a:lnTo>
                    <a:pt x="1423" y="1761"/>
                  </a:lnTo>
                  <a:lnTo>
                    <a:pt x="1416" y="1750"/>
                  </a:lnTo>
                  <a:lnTo>
                    <a:pt x="1409" y="1743"/>
                  </a:lnTo>
                  <a:lnTo>
                    <a:pt x="1401" y="1739"/>
                  </a:lnTo>
                  <a:lnTo>
                    <a:pt x="1392" y="1738"/>
                  </a:lnTo>
                  <a:lnTo>
                    <a:pt x="1384" y="1738"/>
                  </a:lnTo>
                  <a:lnTo>
                    <a:pt x="1380" y="1739"/>
                  </a:lnTo>
                  <a:lnTo>
                    <a:pt x="1377" y="1743"/>
                  </a:lnTo>
                  <a:lnTo>
                    <a:pt x="1374" y="1747"/>
                  </a:lnTo>
                  <a:lnTo>
                    <a:pt x="1372" y="1751"/>
                  </a:lnTo>
                  <a:lnTo>
                    <a:pt x="1370" y="1754"/>
                  </a:lnTo>
                  <a:lnTo>
                    <a:pt x="1362" y="1765"/>
                  </a:lnTo>
                  <a:lnTo>
                    <a:pt x="1356" y="1777"/>
                  </a:lnTo>
                  <a:lnTo>
                    <a:pt x="1350" y="1788"/>
                  </a:lnTo>
                  <a:lnTo>
                    <a:pt x="1347" y="1800"/>
                  </a:lnTo>
                  <a:lnTo>
                    <a:pt x="1346" y="1815"/>
                  </a:lnTo>
                  <a:lnTo>
                    <a:pt x="1343" y="1828"/>
                  </a:lnTo>
                  <a:lnTo>
                    <a:pt x="1338" y="1838"/>
                  </a:lnTo>
                  <a:lnTo>
                    <a:pt x="1330" y="1850"/>
                  </a:lnTo>
                  <a:lnTo>
                    <a:pt x="1322" y="1861"/>
                  </a:lnTo>
                  <a:lnTo>
                    <a:pt x="1314" y="1870"/>
                  </a:lnTo>
                  <a:lnTo>
                    <a:pt x="1303" y="1875"/>
                  </a:lnTo>
                  <a:lnTo>
                    <a:pt x="1290" y="1881"/>
                  </a:lnTo>
                  <a:lnTo>
                    <a:pt x="1275" y="1885"/>
                  </a:lnTo>
                  <a:lnTo>
                    <a:pt x="1263" y="1888"/>
                  </a:lnTo>
                  <a:lnTo>
                    <a:pt x="1250" y="1886"/>
                  </a:lnTo>
                  <a:lnTo>
                    <a:pt x="1236" y="1883"/>
                  </a:lnTo>
                  <a:lnTo>
                    <a:pt x="1222" y="1878"/>
                  </a:lnTo>
                  <a:lnTo>
                    <a:pt x="1211" y="1874"/>
                  </a:lnTo>
                  <a:lnTo>
                    <a:pt x="1207" y="1871"/>
                  </a:lnTo>
                  <a:lnTo>
                    <a:pt x="1205" y="1869"/>
                  </a:lnTo>
                  <a:lnTo>
                    <a:pt x="1202" y="1865"/>
                  </a:lnTo>
                  <a:lnTo>
                    <a:pt x="1199" y="1861"/>
                  </a:lnTo>
                  <a:lnTo>
                    <a:pt x="1198" y="1857"/>
                  </a:lnTo>
                  <a:lnTo>
                    <a:pt x="1197" y="1854"/>
                  </a:lnTo>
                  <a:lnTo>
                    <a:pt x="1198" y="1843"/>
                  </a:lnTo>
                  <a:lnTo>
                    <a:pt x="1203" y="1831"/>
                  </a:lnTo>
                  <a:lnTo>
                    <a:pt x="1210" y="1819"/>
                  </a:lnTo>
                  <a:lnTo>
                    <a:pt x="1217" y="1809"/>
                  </a:lnTo>
                  <a:lnTo>
                    <a:pt x="1225" y="1797"/>
                  </a:lnTo>
                  <a:lnTo>
                    <a:pt x="1236" y="1782"/>
                  </a:lnTo>
                  <a:lnTo>
                    <a:pt x="1246" y="1769"/>
                  </a:lnTo>
                  <a:lnTo>
                    <a:pt x="1256" y="1758"/>
                  </a:lnTo>
                  <a:lnTo>
                    <a:pt x="1264" y="1747"/>
                  </a:lnTo>
                  <a:lnTo>
                    <a:pt x="1273" y="1737"/>
                  </a:lnTo>
                  <a:lnTo>
                    <a:pt x="1280" y="1727"/>
                  </a:lnTo>
                  <a:lnTo>
                    <a:pt x="1283" y="1718"/>
                  </a:lnTo>
                  <a:lnTo>
                    <a:pt x="1284" y="1708"/>
                  </a:lnTo>
                  <a:lnTo>
                    <a:pt x="1285" y="1700"/>
                  </a:lnTo>
                  <a:lnTo>
                    <a:pt x="1284" y="1687"/>
                  </a:lnTo>
                  <a:lnTo>
                    <a:pt x="1280" y="1672"/>
                  </a:lnTo>
                  <a:lnTo>
                    <a:pt x="1276" y="1658"/>
                  </a:lnTo>
                  <a:lnTo>
                    <a:pt x="1271" y="1648"/>
                  </a:lnTo>
                  <a:lnTo>
                    <a:pt x="1263" y="1638"/>
                  </a:lnTo>
                  <a:lnTo>
                    <a:pt x="1252" y="1629"/>
                  </a:lnTo>
                  <a:lnTo>
                    <a:pt x="1240" y="1621"/>
                  </a:lnTo>
                  <a:lnTo>
                    <a:pt x="1229" y="1614"/>
                  </a:lnTo>
                  <a:lnTo>
                    <a:pt x="1215" y="1606"/>
                  </a:lnTo>
                  <a:lnTo>
                    <a:pt x="1198" y="1598"/>
                  </a:lnTo>
                  <a:lnTo>
                    <a:pt x="1184" y="1591"/>
                  </a:lnTo>
                  <a:lnTo>
                    <a:pt x="1171" y="1583"/>
                  </a:lnTo>
                  <a:lnTo>
                    <a:pt x="1155" y="1574"/>
                  </a:lnTo>
                  <a:lnTo>
                    <a:pt x="1139" y="1563"/>
                  </a:lnTo>
                  <a:lnTo>
                    <a:pt x="1126" y="1555"/>
                  </a:lnTo>
                  <a:lnTo>
                    <a:pt x="1113" y="1547"/>
                  </a:lnTo>
                  <a:lnTo>
                    <a:pt x="1100" y="1537"/>
                  </a:lnTo>
                  <a:lnTo>
                    <a:pt x="1085" y="1526"/>
                  </a:lnTo>
                  <a:lnTo>
                    <a:pt x="1075" y="1516"/>
                  </a:lnTo>
                  <a:lnTo>
                    <a:pt x="1071" y="1506"/>
                  </a:lnTo>
                  <a:lnTo>
                    <a:pt x="1066" y="1495"/>
                  </a:lnTo>
                  <a:lnTo>
                    <a:pt x="1063" y="1483"/>
                  </a:lnTo>
                  <a:lnTo>
                    <a:pt x="1062" y="1473"/>
                  </a:lnTo>
                  <a:lnTo>
                    <a:pt x="1062" y="1462"/>
                  </a:lnTo>
                  <a:lnTo>
                    <a:pt x="1062" y="1450"/>
                  </a:lnTo>
                  <a:lnTo>
                    <a:pt x="1064" y="1436"/>
                  </a:lnTo>
                  <a:lnTo>
                    <a:pt x="1069" y="1427"/>
                  </a:lnTo>
                  <a:lnTo>
                    <a:pt x="1075" y="1421"/>
                  </a:lnTo>
                  <a:lnTo>
                    <a:pt x="1085" y="1416"/>
                  </a:lnTo>
                  <a:lnTo>
                    <a:pt x="1093" y="1412"/>
                  </a:lnTo>
                  <a:lnTo>
                    <a:pt x="1100" y="1405"/>
                  </a:lnTo>
                  <a:lnTo>
                    <a:pt x="1104" y="1394"/>
                  </a:lnTo>
                  <a:lnTo>
                    <a:pt x="1105" y="1380"/>
                  </a:lnTo>
                  <a:lnTo>
                    <a:pt x="1105" y="1365"/>
                  </a:lnTo>
                  <a:lnTo>
                    <a:pt x="1104" y="1353"/>
                  </a:lnTo>
                  <a:lnTo>
                    <a:pt x="1097" y="1345"/>
                  </a:lnTo>
                  <a:lnTo>
                    <a:pt x="1089" y="1337"/>
                  </a:lnTo>
                  <a:lnTo>
                    <a:pt x="1081" y="1330"/>
                  </a:lnTo>
                  <a:lnTo>
                    <a:pt x="1070" y="1326"/>
                  </a:lnTo>
                  <a:lnTo>
                    <a:pt x="1058" y="1320"/>
                  </a:lnTo>
                  <a:lnTo>
                    <a:pt x="1046" y="1316"/>
                  </a:lnTo>
                  <a:lnTo>
                    <a:pt x="1036" y="1311"/>
                  </a:lnTo>
                  <a:lnTo>
                    <a:pt x="1028" y="1304"/>
                  </a:lnTo>
                  <a:lnTo>
                    <a:pt x="1020" y="1296"/>
                  </a:lnTo>
                  <a:lnTo>
                    <a:pt x="1012" y="1285"/>
                  </a:lnTo>
                  <a:lnTo>
                    <a:pt x="1008" y="1277"/>
                  </a:lnTo>
                  <a:lnTo>
                    <a:pt x="1004" y="1265"/>
                  </a:lnTo>
                  <a:lnTo>
                    <a:pt x="1002" y="1249"/>
                  </a:lnTo>
                  <a:lnTo>
                    <a:pt x="1002" y="1233"/>
                  </a:lnTo>
                  <a:lnTo>
                    <a:pt x="1004" y="1219"/>
                  </a:lnTo>
                  <a:lnTo>
                    <a:pt x="1007" y="1207"/>
                  </a:lnTo>
                  <a:lnTo>
                    <a:pt x="1011" y="1192"/>
                  </a:lnTo>
                  <a:lnTo>
                    <a:pt x="1016" y="1180"/>
                  </a:lnTo>
                  <a:lnTo>
                    <a:pt x="1021" y="1169"/>
                  </a:lnTo>
                  <a:lnTo>
                    <a:pt x="1029" y="1157"/>
                  </a:lnTo>
                  <a:lnTo>
                    <a:pt x="1042" y="1156"/>
                  </a:lnTo>
                  <a:lnTo>
                    <a:pt x="1054" y="1153"/>
                  </a:lnTo>
                  <a:lnTo>
                    <a:pt x="1064" y="1151"/>
                  </a:lnTo>
                  <a:lnTo>
                    <a:pt x="1079" y="1149"/>
                  </a:lnTo>
                  <a:lnTo>
                    <a:pt x="1098" y="1148"/>
                  </a:lnTo>
                  <a:lnTo>
                    <a:pt x="1117" y="1147"/>
                  </a:lnTo>
                  <a:lnTo>
                    <a:pt x="1132" y="1144"/>
                  </a:lnTo>
                  <a:lnTo>
                    <a:pt x="1147" y="1141"/>
                  </a:lnTo>
                  <a:lnTo>
                    <a:pt x="1163" y="1136"/>
                  </a:lnTo>
                  <a:lnTo>
                    <a:pt x="1179" y="1132"/>
                  </a:lnTo>
                  <a:lnTo>
                    <a:pt x="1194" y="1126"/>
                  </a:lnTo>
                  <a:lnTo>
                    <a:pt x="1210" y="1121"/>
                  </a:lnTo>
                  <a:lnTo>
                    <a:pt x="1230" y="1112"/>
                  </a:lnTo>
                  <a:lnTo>
                    <a:pt x="1252" y="1102"/>
                  </a:lnTo>
                  <a:lnTo>
                    <a:pt x="1272" y="1094"/>
                  </a:lnTo>
                  <a:lnTo>
                    <a:pt x="1290" y="1086"/>
                  </a:lnTo>
                  <a:lnTo>
                    <a:pt x="1302" y="1081"/>
                  </a:lnTo>
                  <a:lnTo>
                    <a:pt x="1315" y="1075"/>
                  </a:lnTo>
                  <a:lnTo>
                    <a:pt x="1330" y="1068"/>
                  </a:lnTo>
                  <a:lnTo>
                    <a:pt x="1342" y="1062"/>
                  </a:lnTo>
                  <a:lnTo>
                    <a:pt x="1354" y="1054"/>
                  </a:lnTo>
                  <a:lnTo>
                    <a:pt x="1370" y="1042"/>
                  </a:lnTo>
                  <a:lnTo>
                    <a:pt x="1385" y="1028"/>
                  </a:lnTo>
                  <a:lnTo>
                    <a:pt x="1396" y="1017"/>
                  </a:lnTo>
                  <a:lnTo>
                    <a:pt x="1403" y="1011"/>
                  </a:lnTo>
                  <a:lnTo>
                    <a:pt x="1408" y="1001"/>
                  </a:lnTo>
                  <a:lnTo>
                    <a:pt x="1412" y="993"/>
                  </a:lnTo>
                  <a:lnTo>
                    <a:pt x="1415" y="980"/>
                  </a:lnTo>
                  <a:lnTo>
                    <a:pt x="1416" y="963"/>
                  </a:lnTo>
                  <a:lnTo>
                    <a:pt x="1416" y="946"/>
                  </a:lnTo>
                  <a:lnTo>
                    <a:pt x="1418" y="932"/>
                  </a:lnTo>
                  <a:lnTo>
                    <a:pt x="1419" y="919"/>
                  </a:lnTo>
                  <a:lnTo>
                    <a:pt x="1423" y="905"/>
                  </a:lnTo>
                  <a:lnTo>
                    <a:pt x="1427" y="892"/>
                  </a:lnTo>
                  <a:lnTo>
                    <a:pt x="1431" y="877"/>
                  </a:lnTo>
                  <a:lnTo>
                    <a:pt x="1435" y="858"/>
                  </a:lnTo>
                  <a:lnTo>
                    <a:pt x="1442" y="843"/>
                  </a:lnTo>
                  <a:lnTo>
                    <a:pt x="1447" y="833"/>
                  </a:lnTo>
                  <a:lnTo>
                    <a:pt x="1457" y="821"/>
                  </a:lnTo>
                  <a:lnTo>
                    <a:pt x="1466" y="808"/>
                  </a:lnTo>
                  <a:lnTo>
                    <a:pt x="1474" y="799"/>
                  </a:lnTo>
                  <a:lnTo>
                    <a:pt x="1486" y="788"/>
                  </a:lnTo>
                  <a:lnTo>
                    <a:pt x="1500" y="775"/>
                  </a:lnTo>
                  <a:lnTo>
                    <a:pt x="1515" y="763"/>
                  </a:lnTo>
                  <a:lnTo>
                    <a:pt x="1527" y="752"/>
                  </a:lnTo>
                  <a:lnTo>
                    <a:pt x="1536" y="742"/>
                  </a:lnTo>
                  <a:lnTo>
                    <a:pt x="1547" y="730"/>
                  </a:lnTo>
                  <a:lnTo>
                    <a:pt x="1559" y="720"/>
                  </a:lnTo>
                  <a:lnTo>
                    <a:pt x="1568" y="710"/>
                  </a:lnTo>
                  <a:lnTo>
                    <a:pt x="1578" y="703"/>
                  </a:lnTo>
                  <a:lnTo>
                    <a:pt x="1590" y="694"/>
                  </a:lnTo>
                  <a:lnTo>
                    <a:pt x="1601" y="686"/>
                  </a:lnTo>
                  <a:lnTo>
                    <a:pt x="1610" y="678"/>
                  </a:lnTo>
                  <a:lnTo>
                    <a:pt x="1617" y="670"/>
                  </a:lnTo>
                  <a:lnTo>
                    <a:pt x="1624" y="659"/>
                  </a:lnTo>
                  <a:lnTo>
                    <a:pt x="1632" y="651"/>
                  </a:lnTo>
                  <a:lnTo>
                    <a:pt x="1639" y="648"/>
                  </a:lnTo>
                  <a:lnTo>
                    <a:pt x="1648" y="647"/>
                  </a:lnTo>
                  <a:lnTo>
                    <a:pt x="1657" y="647"/>
                  </a:lnTo>
                  <a:lnTo>
                    <a:pt x="1666" y="644"/>
                  </a:lnTo>
                  <a:lnTo>
                    <a:pt x="1675" y="637"/>
                  </a:lnTo>
                  <a:lnTo>
                    <a:pt x="1686" y="627"/>
                  </a:lnTo>
                  <a:lnTo>
                    <a:pt x="1697" y="617"/>
                  </a:lnTo>
                  <a:lnTo>
                    <a:pt x="1706" y="609"/>
                  </a:lnTo>
                  <a:lnTo>
                    <a:pt x="1719" y="601"/>
                  </a:lnTo>
                  <a:lnTo>
                    <a:pt x="1736" y="592"/>
                  </a:lnTo>
                  <a:lnTo>
                    <a:pt x="1754" y="582"/>
                  </a:lnTo>
                  <a:lnTo>
                    <a:pt x="1771" y="574"/>
                  </a:lnTo>
                  <a:lnTo>
                    <a:pt x="1785" y="566"/>
                  </a:lnTo>
                  <a:lnTo>
                    <a:pt x="1804" y="557"/>
                  </a:lnTo>
                  <a:lnTo>
                    <a:pt x="1826" y="543"/>
                  </a:lnTo>
                  <a:lnTo>
                    <a:pt x="1849" y="531"/>
                  </a:lnTo>
                  <a:lnTo>
                    <a:pt x="1870" y="517"/>
                  </a:lnTo>
                  <a:lnTo>
                    <a:pt x="1889" y="505"/>
                  </a:lnTo>
                  <a:lnTo>
                    <a:pt x="1904" y="493"/>
                  </a:lnTo>
                  <a:lnTo>
                    <a:pt x="1922" y="478"/>
                  </a:lnTo>
                  <a:lnTo>
                    <a:pt x="1940" y="462"/>
                  </a:lnTo>
                  <a:lnTo>
                    <a:pt x="1958" y="446"/>
                  </a:lnTo>
                  <a:lnTo>
                    <a:pt x="1975" y="430"/>
                  </a:lnTo>
                  <a:lnTo>
                    <a:pt x="1989" y="416"/>
                  </a:lnTo>
                  <a:lnTo>
                    <a:pt x="1997" y="406"/>
                  </a:lnTo>
                  <a:lnTo>
                    <a:pt x="2008" y="391"/>
                  </a:lnTo>
                  <a:lnTo>
                    <a:pt x="2017" y="376"/>
                  </a:lnTo>
                  <a:lnTo>
                    <a:pt x="2025" y="364"/>
                  </a:lnTo>
                  <a:lnTo>
                    <a:pt x="2035" y="349"/>
                  </a:lnTo>
                  <a:lnTo>
                    <a:pt x="2047" y="332"/>
                  </a:lnTo>
                  <a:lnTo>
                    <a:pt x="2060" y="313"/>
                  </a:lnTo>
                  <a:lnTo>
                    <a:pt x="2072" y="294"/>
                  </a:lnTo>
                  <a:lnTo>
                    <a:pt x="2082" y="279"/>
                  </a:lnTo>
                  <a:lnTo>
                    <a:pt x="2089" y="266"/>
                  </a:lnTo>
                  <a:lnTo>
                    <a:pt x="2098" y="249"/>
                  </a:lnTo>
                  <a:lnTo>
                    <a:pt x="2108" y="233"/>
                  </a:lnTo>
                  <a:lnTo>
                    <a:pt x="2116" y="217"/>
                  </a:lnTo>
                  <a:lnTo>
                    <a:pt x="2121" y="202"/>
                  </a:lnTo>
                  <a:lnTo>
                    <a:pt x="2128" y="183"/>
                  </a:lnTo>
                  <a:lnTo>
                    <a:pt x="2136" y="160"/>
                  </a:lnTo>
                  <a:lnTo>
                    <a:pt x="2144" y="136"/>
                  </a:lnTo>
                  <a:lnTo>
                    <a:pt x="2151" y="112"/>
                  </a:lnTo>
                  <a:lnTo>
                    <a:pt x="2156" y="93"/>
                  </a:lnTo>
                  <a:lnTo>
                    <a:pt x="2159" y="81"/>
                  </a:lnTo>
                  <a:lnTo>
                    <a:pt x="2161" y="66"/>
                  </a:lnTo>
                  <a:lnTo>
                    <a:pt x="2164" y="51"/>
                  </a:lnTo>
                  <a:lnTo>
                    <a:pt x="2167" y="39"/>
                  </a:lnTo>
                  <a:lnTo>
                    <a:pt x="2170" y="24"/>
                  </a:lnTo>
                  <a:lnTo>
                    <a:pt x="2172" y="6"/>
                  </a:lnTo>
                  <a:lnTo>
                    <a:pt x="2179" y="6"/>
                  </a:lnTo>
                  <a:lnTo>
                    <a:pt x="2184" y="4"/>
                  </a:lnTo>
                  <a:lnTo>
                    <a:pt x="2195" y="3"/>
                  </a:lnTo>
                  <a:lnTo>
                    <a:pt x="2209" y="0"/>
                  </a:lnTo>
                  <a:lnTo>
                    <a:pt x="2222" y="0"/>
                  </a:lnTo>
                  <a:lnTo>
                    <a:pt x="2233" y="3"/>
                  </a:lnTo>
                  <a:lnTo>
                    <a:pt x="2242" y="10"/>
                  </a:lnTo>
                  <a:lnTo>
                    <a:pt x="2252" y="19"/>
                  </a:lnTo>
                  <a:lnTo>
                    <a:pt x="2261" y="31"/>
                  </a:lnTo>
                  <a:lnTo>
                    <a:pt x="2269" y="41"/>
                  </a:lnTo>
                  <a:lnTo>
                    <a:pt x="2279" y="55"/>
                  </a:lnTo>
                  <a:lnTo>
                    <a:pt x="2288" y="73"/>
                  </a:lnTo>
                  <a:lnTo>
                    <a:pt x="2299" y="92"/>
                  </a:lnTo>
                  <a:lnTo>
                    <a:pt x="2310" y="109"/>
                  </a:lnTo>
                  <a:lnTo>
                    <a:pt x="2320" y="123"/>
                  </a:lnTo>
                  <a:lnTo>
                    <a:pt x="2329" y="134"/>
                  </a:lnTo>
                  <a:lnTo>
                    <a:pt x="2339" y="146"/>
                  </a:lnTo>
                  <a:lnTo>
                    <a:pt x="2353" y="158"/>
                  </a:lnTo>
                  <a:lnTo>
                    <a:pt x="2365" y="167"/>
                  </a:lnTo>
                  <a:lnTo>
                    <a:pt x="2377" y="175"/>
                  </a:lnTo>
                  <a:lnTo>
                    <a:pt x="2388" y="178"/>
                  </a:lnTo>
                  <a:lnTo>
                    <a:pt x="2403" y="181"/>
                  </a:lnTo>
                  <a:lnTo>
                    <a:pt x="2417" y="182"/>
                  </a:lnTo>
                  <a:lnTo>
                    <a:pt x="2431" y="181"/>
                  </a:lnTo>
                  <a:lnTo>
                    <a:pt x="2442" y="175"/>
                  </a:lnTo>
                  <a:lnTo>
                    <a:pt x="2454" y="166"/>
                  </a:lnTo>
                  <a:lnTo>
                    <a:pt x="2466" y="155"/>
                  </a:lnTo>
                  <a:lnTo>
                    <a:pt x="2477" y="147"/>
                  </a:lnTo>
                  <a:lnTo>
                    <a:pt x="2485" y="139"/>
                  </a:lnTo>
                  <a:lnTo>
                    <a:pt x="2494" y="127"/>
                  </a:lnTo>
                  <a:lnTo>
                    <a:pt x="2504" y="116"/>
                  </a:lnTo>
                  <a:lnTo>
                    <a:pt x="2512" y="108"/>
                  </a:lnTo>
                  <a:lnTo>
                    <a:pt x="2523" y="97"/>
                  </a:lnTo>
                  <a:lnTo>
                    <a:pt x="2536" y="85"/>
                  </a:lnTo>
                  <a:lnTo>
                    <a:pt x="2550" y="73"/>
                  </a:lnTo>
                  <a:lnTo>
                    <a:pt x="2562" y="65"/>
                  </a:lnTo>
                  <a:lnTo>
                    <a:pt x="2570" y="59"/>
                  </a:lnTo>
                  <a:lnTo>
                    <a:pt x="2581" y="53"/>
                  </a:lnTo>
                  <a:lnTo>
                    <a:pt x="2591" y="47"/>
                  </a:lnTo>
                  <a:lnTo>
                    <a:pt x="2601" y="46"/>
                  </a:lnTo>
                  <a:lnTo>
                    <a:pt x="2609" y="49"/>
                  </a:lnTo>
                  <a:lnTo>
                    <a:pt x="2618" y="57"/>
                  </a:lnTo>
                  <a:lnTo>
                    <a:pt x="2628" y="65"/>
                  </a:lnTo>
                  <a:lnTo>
                    <a:pt x="2634" y="73"/>
                  </a:lnTo>
                  <a:lnTo>
                    <a:pt x="2641" y="84"/>
                  </a:lnTo>
                  <a:lnTo>
                    <a:pt x="2649" y="97"/>
                  </a:lnTo>
                  <a:lnTo>
                    <a:pt x="2657" y="112"/>
                  </a:lnTo>
                  <a:lnTo>
                    <a:pt x="2665" y="123"/>
                  </a:lnTo>
                  <a:lnTo>
                    <a:pt x="2680" y="135"/>
                  </a:lnTo>
                  <a:lnTo>
                    <a:pt x="2700" y="148"/>
                  </a:lnTo>
                  <a:lnTo>
                    <a:pt x="2721" y="160"/>
                  </a:lnTo>
                  <a:lnTo>
                    <a:pt x="2737" y="171"/>
                  </a:lnTo>
                  <a:lnTo>
                    <a:pt x="2749" y="182"/>
                  </a:lnTo>
                  <a:lnTo>
                    <a:pt x="2764" y="196"/>
                  </a:lnTo>
                  <a:lnTo>
                    <a:pt x="2779" y="209"/>
                  </a:lnTo>
                  <a:lnTo>
                    <a:pt x="2789" y="222"/>
                  </a:lnTo>
                  <a:lnTo>
                    <a:pt x="2793" y="232"/>
                  </a:lnTo>
                  <a:lnTo>
                    <a:pt x="2796" y="244"/>
                  </a:lnTo>
                  <a:lnTo>
                    <a:pt x="2800" y="255"/>
                  </a:lnTo>
                  <a:lnTo>
                    <a:pt x="2807" y="266"/>
                  </a:lnTo>
                  <a:lnTo>
                    <a:pt x="2816" y="279"/>
                  </a:lnTo>
                  <a:lnTo>
                    <a:pt x="2826" y="293"/>
                  </a:lnTo>
                  <a:lnTo>
                    <a:pt x="2834" y="303"/>
                  </a:lnTo>
                  <a:lnTo>
                    <a:pt x="2842" y="317"/>
                  </a:lnTo>
                  <a:lnTo>
                    <a:pt x="2853" y="333"/>
                  </a:lnTo>
                  <a:lnTo>
                    <a:pt x="2862" y="350"/>
                  </a:lnTo>
                  <a:lnTo>
                    <a:pt x="2872" y="367"/>
                  </a:lnTo>
                  <a:lnTo>
                    <a:pt x="2878" y="381"/>
                  </a:lnTo>
                  <a:lnTo>
                    <a:pt x="2882" y="402"/>
                  </a:lnTo>
                  <a:lnTo>
                    <a:pt x="2886" y="427"/>
                  </a:lnTo>
                  <a:lnTo>
                    <a:pt x="2889" y="454"/>
                  </a:lnTo>
                  <a:lnTo>
                    <a:pt x="2890" y="480"/>
                  </a:lnTo>
                  <a:lnTo>
                    <a:pt x="2889" y="501"/>
                  </a:lnTo>
                  <a:lnTo>
                    <a:pt x="2885" y="515"/>
                  </a:lnTo>
                  <a:lnTo>
                    <a:pt x="2880" y="532"/>
                  </a:lnTo>
                  <a:lnTo>
                    <a:pt x="2872" y="550"/>
                  </a:lnTo>
                  <a:lnTo>
                    <a:pt x="2865" y="566"/>
                  </a:lnTo>
                  <a:lnTo>
                    <a:pt x="2857" y="579"/>
                  </a:lnTo>
                  <a:lnTo>
                    <a:pt x="2849" y="586"/>
                  </a:lnTo>
                  <a:lnTo>
                    <a:pt x="2839" y="593"/>
                  </a:lnTo>
                  <a:lnTo>
                    <a:pt x="2829" y="600"/>
                  </a:lnTo>
                  <a:lnTo>
                    <a:pt x="2819" y="605"/>
                  </a:lnTo>
                  <a:lnTo>
                    <a:pt x="2808" y="608"/>
                  </a:lnTo>
                  <a:lnTo>
                    <a:pt x="2793" y="610"/>
                  </a:lnTo>
                  <a:lnTo>
                    <a:pt x="2780" y="613"/>
                  </a:lnTo>
                  <a:lnTo>
                    <a:pt x="2771" y="619"/>
                  </a:lnTo>
                  <a:lnTo>
                    <a:pt x="2764" y="625"/>
                  </a:lnTo>
                  <a:lnTo>
                    <a:pt x="2760" y="636"/>
                  </a:lnTo>
                  <a:lnTo>
                    <a:pt x="2756" y="647"/>
                  </a:lnTo>
                  <a:lnTo>
                    <a:pt x="2754" y="655"/>
                  </a:lnTo>
                  <a:lnTo>
                    <a:pt x="2757" y="662"/>
                  </a:lnTo>
                  <a:lnTo>
                    <a:pt x="2764" y="670"/>
                  </a:lnTo>
                  <a:lnTo>
                    <a:pt x="2769" y="676"/>
                  </a:lnTo>
                  <a:lnTo>
                    <a:pt x="2773" y="683"/>
                  </a:lnTo>
                  <a:lnTo>
                    <a:pt x="2773" y="691"/>
                  </a:lnTo>
                  <a:lnTo>
                    <a:pt x="2771" y="702"/>
                  </a:lnTo>
                  <a:lnTo>
                    <a:pt x="2769" y="711"/>
                  </a:lnTo>
                  <a:lnTo>
                    <a:pt x="2767" y="717"/>
                  </a:lnTo>
                  <a:lnTo>
                    <a:pt x="2762" y="720"/>
                  </a:lnTo>
                  <a:lnTo>
                    <a:pt x="2756" y="726"/>
                  </a:lnTo>
                  <a:lnTo>
                    <a:pt x="2748" y="736"/>
                  </a:lnTo>
                  <a:lnTo>
                    <a:pt x="2740" y="745"/>
                  </a:lnTo>
                  <a:lnTo>
                    <a:pt x="2731" y="756"/>
                  </a:lnTo>
                  <a:lnTo>
                    <a:pt x="2727" y="764"/>
                  </a:lnTo>
                  <a:lnTo>
                    <a:pt x="2726" y="777"/>
                  </a:lnTo>
                  <a:lnTo>
                    <a:pt x="2726" y="794"/>
                  </a:lnTo>
                  <a:lnTo>
                    <a:pt x="2729" y="811"/>
                  </a:lnTo>
                  <a:lnTo>
                    <a:pt x="2731" y="825"/>
                  </a:lnTo>
                  <a:lnTo>
                    <a:pt x="2734" y="838"/>
                  </a:lnTo>
                  <a:lnTo>
                    <a:pt x="2738" y="854"/>
                  </a:lnTo>
                  <a:lnTo>
                    <a:pt x="2745" y="869"/>
                  </a:lnTo>
                  <a:lnTo>
                    <a:pt x="2752" y="881"/>
                  </a:lnTo>
                  <a:lnTo>
                    <a:pt x="2761" y="891"/>
                  </a:lnTo>
                  <a:lnTo>
                    <a:pt x="2775" y="901"/>
                  </a:lnTo>
                  <a:lnTo>
                    <a:pt x="2789" y="911"/>
                  </a:lnTo>
                  <a:lnTo>
                    <a:pt x="2802" y="919"/>
                  </a:lnTo>
                  <a:lnTo>
                    <a:pt x="2812" y="928"/>
                  </a:lnTo>
                  <a:lnTo>
                    <a:pt x="2824" y="939"/>
                  </a:lnTo>
                  <a:lnTo>
                    <a:pt x="2837" y="953"/>
                  </a:lnTo>
                  <a:lnTo>
                    <a:pt x="2846" y="963"/>
                  </a:lnTo>
                  <a:lnTo>
                    <a:pt x="2851" y="978"/>
                  </a:lnTo>
                  <a:lnTo>
                    <a:pt x="2857" y="997"/>
                  </a:lnTo>
                  <a:lnTo>
                    <a:pt x="2862" y="1015"/>
                  </a:lnTo>
                  <a:lnTo>
                    <a:pt x="2866" y="1031"/>
                  </a:lnTo>
                  <a:lnTo>
                    <a:pt x="2870" y="1048"/>
                  </a:lnTo>
                  <a:lnTo>
                    <a:pt x="2876" y="1070"/>
                  </a:lnTo>
                  <a:lnTo>
                    <a:pt x="2881" y="1091"/>
                  </a:lnTo>
                  <a:lnTo>
                    <a:pt x="2888" y="1109"/>
                  </a:lnTo>
                  <a:lnTo>
                    <a:pt x="2895" y="1122"/>
                  </a:lnTo>
                  <a:lnTo>
                    <a:pt x="2905" y="1138"/>
                  </a:lnTo>
                  <a:lnTo>
                    <a:pt x="2916" y="1155"/>
                  </a:lnTo>
                  <a:lnTo>
                    <a:pt x="2927" y="1167"/>
                  </a:lnTo>
                  <a:lnTo>
                    <a:pt x="2934" y="1174"/>
                  </a:lnTo>
                  <a:lnTo>
                    <a:pt x="2942" y="1182"/>
                  </a:lnTo>
                  <a:lnTo>
                    <a:pt x="2951" y="1188"/>
                  </a:lnTo>
                  <a:lnTo>
                    <a:pt x="2961" y="1192"/>
                  </a:lnTo>
                  <a:lnTo>
                    <a:pt x="2969" y="1194"/>
                  </a:lnTo>
                  <a:lnTo>
                    <a:pt x="2979" y="1192"/>
                  </a:lnTo>
                  <a:lnTo>
                    <a:pt x="2990" y="1190"/>
                  </a:lnTo>
                  <a:lnTo>
                    <a:pt x="3000" y="1188"/>
                  </a:lnTo>
                  <a:lnTo>
                    <a:pt x="3013" y="1187"/>
                  </a:lnTo>
                  <a:lnTo>
                    <a:pt x="3028" y="1186"/>
                  </a:lnTo>
                  <a:lnTo>
                    <a:pt x="3040" y="1184"/>
                  </a:lnTo>
                  <a:lnTo>
                    <a:pt x="3055" y="1186"/>
                  </a:lnTo>
                  <a:lnTo>
                    <a:pt x="3074" y="1190"/>
                  </a:lnTo>
                  <a:lnTo>
                    <a:pt x="3093" y="1194"/>
                  </a:lnTo>
                  <a:lnTo>
                    <a:pt x="3110" y="1198"/>
                  </a:lnTo>
                  <a:lnTo>
                    <a:pt x="3125" y="1202"/>
                  </a:lnTo>
                  <a:lnTo>
                    <a:pt x="3144" y="1206"/>
                  </a:lnTo>
                  <a:lnTo>
                    <a:pt x="3167" y="1211"/>
                  </a:lnTo>
                  <a:lnTo>
                    <a:pt x="3190" y="1218"/>
                  </a:lnTo>
                  <a:lnTo>
                    <a:pt x="3213" y="1222"/>
                  </a:lnTo>
                  <a:lnTo>
                    <a:pt x="3231" y="1226"/>
                  </a:lnTo>
                  <a:lnTo>
                    <a:pt x="3248" y="1226"/>
                  </a:lnTo>
                  <a:lnTo>
                    <a:pt x="3266" y="1227"/>
                  </a:lnTo>
                  <a:lnTo>
                    <a:pt x="3285" y="1226"/>
                  </a:lnTo>
                  <a:lnTo>
                    <a:pt x="3302" y="1225"/>
                  </a:lnTo>
                  <a:lnTo>
                    <a:pt x="3316" y="1221"/>
                  </a:lnTo>
                  <a:lnTo>
                    <a:pt x="3335" y="1213"/>
                  </a:lnTo>
                  <a:lnTo>
                    <a:pt x="3353" y="1205"/>
                  </a:lnTo>
                  <a:lnTo>
                    <a:pt x="3368" y="1198"/>
                  </a:lnTo>
                  <a:lnTo>
                    <a:pt x="3380" y="1190"/>
                  </a:lnTo>
                  <a:lnTo>
                    <a:pt x="3395" y="1180"/>
                  </a:lnTo>
                  <a:lnTo>
                    <a:pt x="3409" y="1168"/>
                  </a:lnTo>
                  <a:lnTo>
                    <a:pt x="3423" y="1159"/>
                  </a:lnTo>
                  <a:lnTo>
                    <a:pt x="3436" y="1151"/>
                  </a:lnTo>
                  <a:lnTo>
                    <a:pt x="3446" y="1144"/>
                  </a:lnTo>
                  <a:lnTo>
                    <a:pt x="3459" y="1137"/>
                  </a:lnTo>
                  <a:lnTo>
                    <a:pt x="3473" y="1130"/>
                  </a:lnTo>
                  <a:lnTo>
                    <a:pt x="3485" y="1126"/>
                  </a:lnTo>
                  <a:lnTo>
                    <a:pt x="3500" y="1125"/>
                  </a:lnTo>
                  <a:lnTo>
                    <a:pt x="3518" y="1124"/>
                  </a:lnTo>
                  <a:lnTo>
                    <a:pt x="3537" y="1124"/>
                  </a:lnTo>
                  <a:lnTo>
                    <a:pt x="3554" y="1126"/>
                  </a:lnTo>
                  <a:lnTo>
                    <a:pt x="3566" y="1132"/>
                  </a:lnTo>
                  <a:lnTo>
                    <a:pt x="3579" y="1140"/>
                  </a:lnTo>
                  <a:lnTo>
                    <a:pt x="3593" y="1149"/>
                  </a:lnTo>
                  <a:lnTo>
                    <a:pt x="3603" y="1157"/>
                  </a:lnTo>
                  <a:lnTo>
                    <a:pt x="3614" y="1168"/>
                  </a:lnTo>
                  <a:lnTo>
                    <a:pt x="3628" y="1182"/>
                  </a:lnTo>
                  <a:lnTo>
                    <a:pt x="3640" y="1196"/>
                  </a:lnTo>
                  <a:lnTo>
                    <a:pt x="3649" y="1209"/>
                  </a:lnTo>
                  <a:lnTo>
                    <a:pt x="3660" y="1225"/>
                  </a:lnTo>
                  <a:lnTo>
                    <a:pt x="3672" y="1245"/>
                  </a:lnTo>
                  <a:lnTo>
                    <a:pt x="3684" y="1266"/>
                  </a:lnTo>
                  <a:lnTo>
                    <a:pt x="3696" y="1285"/>
                  </a:lnTo>
                  <a:lnTo>
                    <a:pt x="3707" y="1302"/>
                  </a:lnTo>
                  <a:lnTo>
                    <a:pt x="3717" y="1314"/>
                  </a:lnTo>
                  <a:lnTo>
                    <a:pt x="3729" y="1328"/>
                  </a:lnTo>
                  <a:lnTo>
                    <a:pt x="3744" y="1343"/>
                  </a:lnTo>
                  <a:lnTo>
                    <a:pt x="3756" y="1357"/>
                  </a:lnTo>
                  <a:lnTo>
                    <a:pt x="3768" y="1368"/>
                  </a:lnTo>
                  <a:lnTo>
                    <a:pt x="3780" y="1377"/>
                  </a:lnTo>
                  <a:lnTo>
                    <a:pt x="3795" y="1386"/>
                  </a:lnTo>
                  <a:lnTo>
                    <a:pt x="3811" y="1396"/>
                  </a:lnTo>
                  <a:lnTo>
                    <a:pt x="3824" y="1401"/>
                  </a:lnTo>
                  <a:lnTo>
                    <a:pt x="3846" y="1408"/>
                  </a:lnTo>
                  <a:lnTo>
                    <a:pt x="3874" y="1413"/>
                  </a:lnTo>
                  <a:lnTo>
                    <a:pt x="3904" y="1419"/>
                  </a:lnTo>
                  <a:lnTo>
                    <a:pt x="3931" y="1421"/>
                  </a:lnTo>
                  <a:lnTo>
                    <a:pt x="3955" y="1423"/>
                  </a:lnTo>
                  <a:lnTo>
                    <a:pt x="3971" y="1421"/>
                  </a:lnTo>
                  <a:lnTo>
                    <a:pt x="3990" y="1420"/>
                  </a:lnTo>
                  <a:lnTo>
                    <a:pt x="4009" y="1416"/>
                  </a:lnTo>
                  <a:lnTo>
                    <a:pt x="4024" y="1412"/>
                  </a:lnTo>
                  <a:lnTo>
                    <a:pt x="4032" y="1408"/>
                  </a:lnTo>
                  <a:lnTo>
                    <a:pt x="4041" y="1403"/>
                  </a:lnTo>
                  <a:lnTo>
                    <a:pt x="4051" y="1398"/>
                  </a:lnTo>
                  <a:lnTo>
                    <a:pt x="4053" y="1397"/>
                  </a:lnTo>
                  <a:lnTo>
                    <a:pt x="4056" y="1396"/>
                  </a:lnTo>
                  <a:lnTo>
                    <a:pt x="4060" y="1396"/>
                  </a:lnTo>
                  <a:lnTo>
                    <a:pt x="4064" y="1396"/>
                  </a:lnTo>
                  <a:lnTo>
                    <a:pt x="4068" y="1396"/>
                  </a:lnTo>
                  <a:lnTo>
                    <a:pt x="4071" y="1396"/>
                  </a:lnTo>
                  <a:lnTo>
                    <a:pt x="4076" y="1403"/>
                  </a:lnTo>
                  <a:lnTo>
                    <a:pt x="4080" y="1412"/>
                  </a:lnTo>
                  <a:lnTo>
                    <a:pt x="4083" y="1423"/>
                  </a:lnTo>
                  <a:lnTo>
                    <a:pt x="4087" y="1431"/>
                  </a:lnTo>
                  <a:lnTo>
                    <a:pt x="4090" y="1434"/>
                  </a:lnTo>
                  <a:lnTo>
                    <a:pt x="4094" y="1438"/>
                  </a:lnTo>
                  <a:lnTo>
                    <a:pt x="4098" y="1442"/>
                  </a:lnTo>
                  <a:lnTo>
                    <a:pt x="4103" y="1446"/>
                  </a:lnTo>
                  <a:lnTo>
                    <a:pt x="4107" y="1448"/>
                  </a:lnTo>
                  <a:lnTo>
                    <a:pt x="4115" y="1452"/>
                  </a:lnTo>
                  <a:lnTo>
                    <a:pt x="4125" y="1456"/>
                  </a:lnTo>
                  <a:lnTo>
                    <a:pt x="4134" y="1458"/>
                  </a:lnTo>
                  <a:lnTo>
                    <a:pt x="4137" y="1455"/>
                  </a:lnTo>
                  <a:lnTo>
                    <a:pt x="4140" y="1452"/>
                  </a:lnTo>
                  <a:lnTo>
                    <a:pt x="4142" y="1448"/>
                  </a:lnTo>
                  <a:lnTo>
                    <a:pt x="4145" y="1446"/>
                  </a:lnTo>
                  <a:lnTo>
                    <a:pt x="4148" y="1443"/>
                  </a:lnTo>
                  <a:lnTo>
                    <a:pt x="4157" y="1439"/>
                  </a:lnTo>
                  <a:lnTo>
                    <a:pt x="4169" y="1434"/>
                  </a:lnTo>
                  <a:lnTo>
                    <a:pt x="4182" y="1431"/>
                  </a:lnTo>
                  <a:lnTo>
                    <a:pt x="4192" y="1428"/>
                  </a:lnTo>
                  <a:lnTo>
                    <a:pt x="4203" y="1428"/>
                  </a:lnTo>
                  <a:lnTo>
                    <a:pt x="4217" y="1429"/>
                  </a:lnTo>
                  <a:lnTo>
                    <a:pt x="4229" y="1432"/>
                  </a:lnTo>
                  <a:lnTo>
                    <a:pt x="4237" y="1436"/>
                  </a:lnTo>
                  <a:lnTo>
                    <a:pt x="4248" y="1443"/>
                  </a:lnTo>
                  <a:lnTo>
                    <a:pt x="4257" y="1451"/>
                  </a:lnTo>
                  <a:lnTo>
                    <a:pt x="4264" y="1458"/>
                  </a:lnTo>
                  <a:lnTo>
                    <a:pt x="4268" y="1469"/>
                  </a:lnTo>
                  <a:lnTo>
                    <a:pt x="4273" y="1482"/>
                  </a:lnTo>
                  <a:lnTo>
                    <a:pt x="4276" y="1495"/>
                  </a:lnTo>
                  <a:lnTo>
                    <a:pt x="4277" y="1508"/>
                  </a:lnTo>
                  <a:lnTo>
                    <a:pt x="4277" y="1520"/>
                  </a:lnTo>
                  <a:lnTo>
                    <a:pt x="4275" y="1535"/>
                  </a:lnTo>
                  <a:lnTo>
                    <a:pt x="4270" y="1549"/>
                  </a:lnTo>
                  <a:lnTo>
                    <a:pt x="4268" y="1564"/>
                  </a:lnTo>
                  <a:lnTo>
                    <a:pt x="4269" y="1576"/>
                  </a:lnTo>
                  <a:lnTo>
                    <a:pt x="4272" y="1587"/>
                  </a:lnTo>
                  <a:lnTo>
                    <a:pt x="4279" y="1599"/>
                  </a:lnTo>
                  <a:lnTo>
                    <a:pt x="4285" y="1610"/>
                  </a:lnTo>
                  <a:lnTo>
                    <a:pt x="4293" y="1618"/>
                  </a:lnTo>
                  <a:lnTo>
                    <a:pt x="4308" y="1628"/>
                  </a:lnTo>
                  <a:lnTo>
                    <a:pt x="4328" y="1636"/>
                  </a:lnTo>
                  <a:lnTo>
                    <a:pt x="4349" y="1642"/>
                  </a:lnTo>
                  <a:lnTo>
                    <a:pt x="4366" y="1648"/>
                  </a:lnTo>
                  <a:lnTo>
                    <a:pt x="4382" y="1650"/>
                  </a:lnTo>
                  <a:lnTo>
                    <a:pt x="4404" y="1653"/>
                  </a:lnTo>
                  <a:lnTo>
                    <a:pt x="4424" y="1656"/>
                  </a:lnTo>
                  <a:lnTo>
                    <a:pt x="4440" y="1658"/>
                  </a:lnTo>
                  <a:lnTo>
                    <a:pt x="4454" y="1661"/>
                  </a:lnTo>
                  <a:lnTo>
                    <a:pt x="4471" y="1667"/>
                  </a:lnTo>
                  <a:lnTo>
                    <a:pt x="4469" y="1673"/>
                  </a:lnTo>
                  <a:lnTo>
                    <a:pt x="4465" y="1685"/>
                  </a:lnTo>
                  <a:lnTo>
                    <a:pt x="4460" y="1702"/>
                  </a:lnTo>
                  <a:lnTo>
                    <a:pt x="4458" y="1718"/>
                  </a:lnTo>
                  <a:lnTo>
                    <a:pt x="4458" y="1730"/>
                  </a:lnTo>
                  <a:lnTo>
                    <a:pt x="4459" y="1741"/>
                  </a:lnTo>
                  <a:lnTo>
                    <a:pt x="4465" y="1751"/>
                  </a:lnTo>
                  <a:lnTo>
                    <a:pt x="4470" y="1764"/>
                  </a:lnTo>
                  <a:lnTo>
                    <a:pt x="4471" y="1773"/>
                  </a:lnTo>
                  <a:lnTo>
                    <a:pt x="4467" y="1782"/>
                  </a:lnTo>
                  <a:lnTo>
                    <a:pt x="4460" y="1793"/>
                  </a:lnTo>
                  <a:lnTo>
                    <a:pt x="4452" y="1803"/>
                  </a:lnTo>
                  <a:lnTo>
                    <a:pt x="4444" y="1808"/>
                  </a:lnTo>
                  <a:lnTo>
                    <a:pt x="4436" y="1811"/>
                  </a:lnTo>
                  <a:lnTo>
                    <a:pt x="4425" y="1809"/>
                  </a:lnTo>
                  <a:lnTo>
                    <a:pt x="4413" y="1808"/>
                  </a:lnTo>
                  <a:lnTo>
                    <a:pt x="4403" y="1807"/>
                  </a:lnTo>
                  <a:lnTo>
                    <a:pt x="4393" y="1808"/>
                  </a:lnTo>
                  <a:lnTo>
                    <a:pt x="4381" y="1813"/>
                  </a:lnTo>
                  <a:lnTo>
                    <a:pt x="4366" y="1821"/>
                  </a:lnTo>
                  <a:lnTo>
                    <a:pt x="4353" y="1832"/>
                  </a:lnTo>
                  <a:lnTo>
                    <a:pt x="4345" y="1842"/>
                  </a:lnTo>
                  <a:lnTo>
                    <a:pt x="4336" y="1857"/>
                  </a:lnTo>
                  <a:lnTo>
                    <a:pt x="4330" y="1874"/>
                  </a:lnTo>
                  <a:lnTo>
                    <a:pt x="4326" y="1894"/>
                  </a:lnTo>
                  <a:lnTo>
                    <a:pt x="4326" y="1910"/>
                  </a:lnTo>
                  <a:lnTo>
                    <a:pt x="4326" y="1923"/>
                  </a:lnTo>
                  <a:lnTo>
                    <a:pt x="4330" y="1937"/>
                  </a:lnTo>
                  <a:lnTo>
                    <a:pt x="4334" y="1952"/>
                  </a:lnTo>
                  <a:lnTo>
                    <a:pt x="4341" y="1966"/>
                  </a:lnTo>
                  <a:lnTo>
                    <a:pt x="4349" y="1975"/>
                  </a:lnTo>
                  <a:lnTo>
                    <a:pt x="4359" y="1978"/>
                  </a:lnTo>
                  <a:lnTo>
                    <a:pt x="4373" y="1979"/>
                  </a:lnTo>
                  <a:lnTo>
                    <a:pt x="4389" y="1976"/>
                  </a:lnTo>
                  <a:lnTo>
                    <a:pt x="4405" y="1975"/>
                  </a:lnTo>
                  <a:lnTo>
                    <a:pt x="4420" y="1974"/>
                  </a:lnTo>
                  <a:lnTo>
                    <a:pt x="4432" y="1975"/>
                  </a:lnTo>
                  <a:lnTo>
                    <a:pt x="4446" y="1980"/>
                  </a:lnTo>
                  <a:lnTo>
                    <a:pt x="4460" y="1990"/>
                  </a:lnTo>
                  <a:lnTo>
                    <a:pt x="4475" y="2001"/>
                  </a:lnTo>
                  <a:lnTo>
                    <a:pt x="4489" y="2011"/>
                  </a:lnTo>
                  <a:lnTo>
                    <a:pt x="4501" y="2021"/>
                  </a:lnTo>
                  <a:lnTo>
                    <a:pt x="4514" y="2029"/>
                  </a:lnTo>
                  <a:lnTo>
                    <a:pt x="4531" y="2038"/>
                  </a:lnTo>
                  <a:lnTo>
                    <a:pt x="4548" y="2049"/>
                  </a:lnTo>
                  <a:lnTo>
                    <a:pt x="4564" y="2060"/>
                  </a:lnTo>
                  <a:lnTo>
                    <a:pt x="4576" y="2069"/>
                  </a:lnTo>
                  <a:lnTo>
                    <a:pt x="4590" y="2081"/>
                  </a:lnTo>
                  <a:lnTo>
                    <a:pt x="4606" y="2098"/>
                  </a:lnTo>
                  <a:lnTo>
                    <a:pt x="4622" y="2114"/>
                  </a:lnTo>
                  <a:lnTo>
                    <a:pt x="4637" y="2131"/>
                  </a:lnTo>
                  <a:lnTo>
                    <a:pt x="4649" y="2145"/>
                  </a:lnTo>
                  <a:lnTo>
                    <a:pt x="4661" y="2156"/>
                  </a:lnTo>
                  <a:lnTo>
                    <a:pt x="4676" y="2169"/>
                  </a:lnTo>
                  <a:lnTo>
                    <a:pt x="4691" y="2183"/>
                  </a:lnTo>
                  <a:lnTo>
                    <a:pt x="4703" y="2197"/>
                  </a:lnTo>
                  <a:lnTo>
                    <a:pt x="4710" y="2211"/>
                  </a:lnTo>
                  <a:lnTo>
                    <a:pt x="4710" y="2220"/>
                  </a:lnTo>
                  <a:lnTo>
                    <a:pt x="4708" y="2232"/>
                  </a:lnTo>
                  <a:lnTo>
                    <a:pt x="4704" y="2244"/>
                  </a:lnTo>
                  <a:lnTo>
                    <a:pt x="4699" y="2255"/>
                  </a:lnTo>
                  <a:lnTo>
                    <a:pt x="4692" y="2263"/>
                  </a:lnTo>
                  <a:lnTo>
                    <a:pt x="4684" y="2266"/>
                  </a:lnTo>
                  <a:lnTo>
                    <a:pt x="4672" y="2266"/>
                  </a:lnTo>
                  <a:lnTo>
                    <a:pt x="4659" y="2265"/>
                  </a:lnTo>
                  <a:lnTo>
                    <a:pt x="4646" y="2265"/>
                  </a:lnTo>
                  <a:lnTo>
                    <a:pt x="4637" y="2266"/>
                  </a:lnTo>
                  <a:lnTo>
                    <a:pt x="4628" y="2275"/>
                  </a:lnTo>
                  <a:lnTo>
                    <a:pt x="4619" y="2288"/>
                  </a:lnTo>
                  <a:lnTo>
                    <a:pt x="4611" y="2301"/>
                  </a:lnTo>
                  <a:lnTo>
                    <a:pt x="4606" y="2313"/>
                  </a:lnTo>
                  <a:lnTo>
                    <a:pt x="4603" y="2327"/>
                  </a:lnTo>
                  <a:lnTo>
                    <a:pt x="4601" y="2344"/>
                  </a:lnTo>
                  <a:lnTo>
                    <a:pt x="4599" y="2362"/>
                  </a:lnTo>
                  <a:lnTo>
                    <a:pt x="4597" y="2379"/>
                  </a:lnTo>
                  <a:lnTo>
                    <a:pt x="4594" y="2393"/>
                  </a:lnTo>
                  <a:lnTo>
                    <a:pt x="4586" y="2407"/>
                  </a:lnTo>
                  <a:lnTo>
                    <a:pt x="4575" y="2425"/>
                  </a:lnTo>
                  <a:lnTo>
                    <a:pt x="4563" y="2441"/>
                  </a:lnTo>
                  <a:lnTo>
                    <a:pt x="4551" y="2457"/>
                  </a:lnTo>
                  <a:lnTo>
                    <a:pt x="4539" y="2468"/>
                  </a:lnTo>
                  <a:lnTo>
                    <a:pt x="4524" y="2479"/>
                  </a:lnTo>
                  <a:lnTo>
                    <a:pt x="4504" y="2490"/>
                  </a:lnTo>
                  <a:lnTo>
                    <a:pt x="4483" y="2499"/>
                  </a:lnTo>
                  <a:lnTo>
                    <a:pt x="4466" y="2507"/>
                  </a:lnTo>
                  <a:lnTo>
                    <a:pt x="4456" y="2513"/>
                  </a:lnTo>
                  <a:lnTo>
                    <a:pt x="4443" y="2518"/>
                  </a:lnTo>
                  <a:lnTo>
                    <a:pt x="4431" y="2522"/>
                  </a:lnTo>
                  <a:lnTo>
                    <a:pt x="4420" y="2523"/>
                  </a:lnTo>
                  <a:lnTo>
                    <a:pt x="4411" y="2521"/>
                  </a:lnTo>
                  <a:lnTo>
                    <a:pt x="4400" y="2514"/>
                  </a:lnTo>
                  <a:lnTo>
                    <a:pt x="4390" y="2507"/>
                  </a:lnTo>
                  <a:lnTo>
                    <a:pt x="4382" y="2499"/>
                  </a:lnTo>
                  <a:lnTo>
                    <a:pt x="4374" y="2488"/>
                  </a:lnTo>
                  <a:lnTo>
                    <a:pt x="4366" y="2480"/>
                  </a:lnTo>
                  <a:lnTo>
                    <a:pt x="4357" y="2478"/>
                  </a:lnTo>
                  <a:lnTo>
                    <a:pt x="4345" y="2476"/>
                  </a:lnTo>
                  <a:lnTo>
                    <a:pt x="4332" y="2476"/>
                  </a:lnTo>
                  <a:lnTo>
                    <a:pt x="4323" y="2476"/>
                  </a:lnTo>
                  <a:lnTo>
                    <a:pt x="4305" y="2479"/>
                  </a:lnTo>
                  <a:lnTo>
                    <a:pt x="4284" y="2482"/>
                  </a:lnTo>
                  <a:lnTo>
                    <a:pt x="4264" y="2486"/>
                  </a:lnTo>
                  <a:lnTo>
                    <a:pt x="4248" y="2491"/>
                  </a:lnTo>
                  <a:lnTo>
                    <a:pt x="4231" y="2499"/>
                  </a:lnTo>
                  <a:lnTo>
                    <a:pt x="4213" y="2510"/>
                  </a:lnTo>
                  <a:lnTo>
                    <a:pt x="4194" y="2522"/>
                  </a:lnTo>
                  <a:lnTo>
                    <a:pt x="4175" y="2534"/>
                  </a:lnTo>
                  <a:lnTo>
                    <a:pt x="4160" y="2544"/>
                  </a:lnTo>
                  <a:lnTo>
                    <a:pt x="4146" y="2550"/>
                  </a:lnTo>
                  <a:lnTo>
                    <a:pt x="4132" y="2560"/>
                  </a:lnTo>
                  <a:lnTo>
                    <a:pt x="4115" y="2569"/>
                  </a:lnTo>
                  <a:lnTo>
                    <a:pt x="4103" y="2577"/>
                  </a:lnTo>
                  <a:lnTo>
                    <a:pt x="4091" y="2585"/>
                  </a:lnTo>
                  <a:lnTo>
                    <a:pt x="4078" y="2593"/>
                  </a:lnTo>
                  <a:lnTo>
                    <a:pt x="4063" y="2603"/>
                  </a:lnTo>
                  <a:lnTo>
                    <a:pt x="4048" y="2612"/>
                  </a:lnTo>
                  <a:lnTo>
                    <a:pt x="4036" y="2616"/>
                  </a:lnTo>
                  <a:lnTo>
                    <a:pt x="4021" y="2618"/>
                  </a:lnTo>
                  <a:lnTo>
                    <a:pt x="4004" y="2618"/>
                  </a:lnTo>
                  <a:lnTo>
                    <a:pt x="3986" y="2616"/>
                  </a:lnTo>
                  <a:lnTo>
                    <a:pt x="3973" y="2618"/>
                  </a:lnTo>
                  <a:lnTo>
                    <a:pt x="3954" y="2623"/>
                  </a:lnTo>
                  <a:lnTo>
                    <a:pt x="3934" y="2631"/>
                  </a:lnTo>
                  <a:lnTo>
                    <a:pt x="3912" y="2641"/>
                  </a:lnTo>
                  <a:lnTo>
                    <a:pt x="3892" y="2651"/>
                  </a:lnTo>
                  <a:lnTo>
                    <a:pt x="3876" y="2661"/>
                  </a:lnTo>
                  <a:lnTo>
                    <a:pt x="3866" y="2667"/>
                  </a:lnTo>
                  <a:lnTo>
                    <a:pt x="3854" y="2677"/>
                  </a:lnTo>
                  <a:lnTo>
                    <a:pt x="3847" y="2686"/>
                  </a:lnTo>
                  <a:lnTo>
                    <a:pt x="3846" y="2694"/>
                  </a:lnTo>
                  <a:lnTo>
                    <a:pt x="3847" y="2704"/>
                  </a:lnTo>
                  <a:lnTo>
                    <a:pt x="3850" y="2713"/>
                  </a:lnTo>
                  <a:lnTo>
                    <a:pt x="3850" y="2723"/>
                  </a:lnTo>
                  <a:lnTo>
                    <a:pt x="3849" y="2729"/>
                  </a:lnTo>
                  <a:lnTo>
                    <a:pt x="3843" y="2733"/>
                  </a:lnTo>
                  <a:lnTo>
                    <a:pt x="3837" y="2739"/>
                  </a:lnTo>
                  <a:lnTo>
                    <a:pt x="3827" y="2742"/>
                  </a:lnTo>
                  <a:lnTo>
                    <a:pt x="3820" y="2742"/>
                  </a:lnTo>
                  <a:lnTo>
                    <a:pt x="3812" y="2738"/>
                  </a:lnTo>
                  <a:lnTo>
                    <a:pt x="3806" y="2729"/>
                  </a:lnTo>
                  <a:lnTo>
                    <a:pt x="3799" y="2721"/>
                  </a:lnTo>
                  <a:lnTo>
                    <a:pt x="3792" y="2716"/>
                  </a:lnTo>
                  <a:lnTo>
                    <a:pt x="3779" y="2712"/>
                  </a:lnTo>
                  <a:lnTo>
                    <a:pt x="3764" y="2708"/>
                  </a:lnTo>
                  <a:lnTo>
                    <a:pt x="3748" y="2707"/>
                  </a:lnTo>
                  <a:lnTo>
                    <a:pt x="3734" y="2705"/>
                  </a:lnTo>
                  <a:lnTo>
                    <a:pt x="3723" y="2708"/>
                  </a:lnTo>
                  <a:lnTo>
                    <a:pt x="3713" y="2712"/>
                  </a:lnTo>
                  <a:lnTo>
                    <a:pt x="3703" y="2713"/>
                  </a:lnTo>
                  <a:lnTo>
                    <a:pt x="3692" y="2711"/>
                  </a:lnTo>
                  <a:lnTo>
                    <a:pt x="3680" y="2707"/>
                  </a:lnTo>
                  <a:lnTo>
                    <a:pt x="3668" y="2701"/>
                  </a:lnTo>
                  <a:lnTo>
                    <a:pt x="3660" y="2696"/>
                  </a:lnTo>
                  <a:lnTo>
                    <a:pt x="3651" y="2686"/>
                  </a:lnTo>
                  <a:lnTo>
                    <a:pt x="3641" y="2676"/>
                  </a:lnTo>
                  <a:lnTo>
                    <a:pt x="3633" y="2667"/>
                  </a:lnTo>
                  <a:lnTo>
                    <a:pt x="3624" y="2663"/>
                  </a:lnTo>
                  <a:lnTo>
                    <a:pt x="3611" y="2662"/>
                  </a:lnTo>
                  <a:lnTo>
                    <a:pt x="3602" y="2662"/>
                  </a:lnTo>
                  <a:lnTo>
                    <a:pt x="3594" y="2666"/>
                  </a:lnTo>
                  <a:lnTo>
                    <a:pt x="3583" y="2672"/>
                  </a:lnTo>
                  <a:lnTo>
                    <a:pt x="3575" y="2680"/>
                  </a:lnTo>
                  <a:lnTo>
                    <a:pt x="3571" y="2686"/>
                  </a:lnTo>
                  <a:lnTo>
                    <a:pt x="3570" y="2696"/>
                  </a:lnTo>
                  <a:lnTo>
                    <a:pt x="3571" y="2705"/>
                  </a:lnTo>
                  <a:lnTo>
                    <a:pt x="3575" y="2716"/>
                  </a:lnTo>
                  <a:lnTo>
                    <a:pt x="3579" y="2724"/>
                  </a:lnTo>
                  <a:lnTo>
                    <a:pt x="3586" y="2728"/>
                  </a:lnTo>
                  <a:lnTo>
                    <a:pt x="3597" y="2732"/>
                  </a:lnTo>
                  <a:lnTo>
                    <a:pt x="3607" y="2735"/>
                  </a:lnTo>
                  <a:lnTo>
                    <a:pt x="3617" y="2739"/>
                  </a:lnTo>
                  <a:lnTo>
                    <a:pt x="3624" y="2743"/>
                  </a:lnTo>
                  <a:lnTo>
                    <a:pt x="3628" y="2754"/>
                  </a:lnTo>
                  <a:lnTo>
                    <a:pt x="3630" y="2767"/>
                  </a:lnTo>
                  <a:lnTo>
                    <a:pt x="3632" y="2781"/>
                  </a:lnTo>
                  <a:lnTo>
                    <a:pt x="3632" y="2795"/>
                  </a:lnTo>
                  <a:lnTo>
                    <a:pt x="3630" y="2806"/>
                  </a:lnTo>
                  <a:lnTo>
                    <a:pt x="3626" y="2818"/>
                  </a:lnTo>
                  <a:lnTo>
                    <a:pt x="3621" y="2832"/>
                  </a:lnTo>
                  <a:lnTo>
                    <a:pt x="3614" y="2847"/>
                  </a:lnTo>
                  <a:lnTo>
                    <a:pt x="3606" y="2859"/>
                  </a:lnTo>
                  <a:lnTo>
                    <a:pt x="3598" y="2867"/>
                  </a:lnTo>
                  <a:lnTo>
                    <a:pt x="3589" y="2868"/>
                  </a:lnTo>
                  <a:lnTo>
                    <a:pt x="3578" y="2868"/>
                  </a:lnTo>
                  <a:lnTo>
                    <a:pt x="3567" y="2867"/>
                  </a:lnTo>
                  <a:lnTo>
                    <a:pt x="3558" y="2864"/>
                  </a:lnTo>
                  <a:lnTo>
                    <a:pt x="3547" y="2857"/>
                  </a:lnTo>
                  <a:lnTo>
                    <a:pt x="3533" y="2848"/>
                  </a:lnTo>
                  <a:lnTo>
                    <a:pt x="3523" y="2836"/>
                  </a:lnTo>
                  <a:lnTo>
                    <a:pt x="3514" y="2826"/>
                  </a:lnTo>
                  <a:lnTo>
                    <a:pt x="3509" y="2814"/>
                  </a:lnTo>
                  <a:lnTo>
                    <a:pt x="3504" y="2801"/>
                  </a:lnTo>
                  <a:lnTo>
                    <a:pt x="3498" y="2789"/>
                  </a:lnTo>
                  <a:lnTo>
                    <a:pt x="3493" y="2781"/>
                  </a:lnTo>
                  <a:lnTo>
                    <a:pt x="3485" y="2773"/>
                  </a:lnTo>
                  <a:lnTo>
                    <a:pt x="3478" y="2766"/>
                  </a:lnTo>
                  <a:lnTo>
                    <a:pt x="3469" y="2762"/>
                  </a:lnTo>
                  <a:lnTo>
                    <a:pt x="3459" y="2758"/>
                  </a:lnTo>
                  <a:lnTo>
                    <a:pt x="3450" y="2755"/>
                  </a:lnTo>
                  <a:lnTo>
                    <a:pt x="3439" y="2756"/>
                  </a:lnTo>
                  <a:lnTo>
                    <a:pt x="3426" y="2759"/>
                  </a:lnTo>
                  <a:lnTo>
                    <a:pt x="3413" y="2762"/>
                  </a:lnTo>
                  <a:lnTo>
                    <a:pt x="3403" y="2763"/>
                  </a:lnTo>
                  <a:lnTo>
                    <a:pt x="3392" y="2762"/>
                  </a:lnTo>
                  <a:lnTo>
                    <a:pt x="3380" y="2759"/>
                  </a:lnTo>
                  <a:lnTo>
                    <a:pt x="3369" y="2755"/>
                  </a:lnTo>
                  <a:lnTo>
                    <a:pt x="3358" y="2750"/>
                  </a:lnTo>
                  <a:lnTo>
                    <a:pt x="3346" y="2740"/>
                  </a:lnTo>
                  <a:lnTo>
                    <a:pt x="3335" y="2731"/>
                  </a:lnTo>
                  <a:lnTo>
                    <a:pt x="3327" y="2723"/>
                  </a:lnTo>
                  <a:lnTo>
                    <a:pt x="3323" y="2715"/>
                  </a:lnTo>
                  <a:lnTo>
                    <a:pt x="3319" y="2703"/>
                  </a:lnTo>
                  <a:lnTo>
                    <a:pt x="3315" y="2692"/>
                  </a:lnTo>
                  <a:lnTo>
                    <a:pt x="3310" y="2684"/>
                  </a:lnTo>
                  <a:lnTo>
                    <a:pt x="3302" y="2678"/>
                  </a:lnTo>
                  <a:lnTo>
                    <a:pt x="3289" y="2673"/>
                  </a:lnTo>
                  <a:lnTo>
                    <a:pt x="3280" y="2670"/>
                  </a:lnTo>
                  <a:lnTo>
                    <a:pt x="3269" y="2669"/>
                  </a:lnTo>
                  <a:lnTo>
                    <a:pt x="3258" y="2669"/>
                  </a:lnTo>
                  <a:lnTo>
                    <a:pt x="3249" y="2670"/>
                  </a:lnTo>
                  <a:lnTo>
                    <a:pt x="3241" y="2674"/>
                  </a:lnTo>
                  <a:lnTo>
                    <a:pt x="3234" y="2682"/>
                  </a:lnTo>
                  <a:lnTo>
                    <a:pt x="3226" y="2690"/>
                  </a:lnTo>
                  <a:lnTo>
                    <a:pt x="3219" y="2696"/>
                  </a:lnTo>
                  <a:lnTo>
                    <a:pt x="3206" y="2700"/>
                  </a:lnTo>
                  <a:lnTo>
                    <a:pt x="3191" y="2704"/>
                  </a:lnTo>
                  <a:lnTo>
                    <a:pt x="3173" y="2705"/>
                  </a:lnTo>
                  <a:lnTo>
                    <a:pt x="3161" y="2705"/>
                  </a:lnTo>
                  <a:lnTo>
                    <a:pt x="3145" y="2701"/>
                  </a:lnTo>
                  <a:lnTo>
                    <a:pt x="3128" y="2694"/>
                  </a:lnTo>
                  <a:lnTo>
                    <a:pt x="3110" y="2685"/>
                  </a:lnTo>
                  <a:lnTo>
                    <a:pt x="3098" y="2676"/>
                  </a:lnTo>
                  <a:lnTo>
                    <a:pt x="3093" y="2669"/>
                  </a:lnTo>
                  <a:lnTo>
                    <a:pt x="3086" y="2659"/>
                  </a:lnTo>
                  <a:lnTo>
                    <a:pt x="3081" y="2649"/>
                  </a:lnTo>
                  <a:lnTo>
                    <a:pt x="3076" y="2641"/>
                  </a:lnTo>
                  <a:lnTo>
                    <a:pt x="3075" y="2635"/>
                  </a:lnTo>
                  <a:lnTo>
                    <a:pt x="3074" y="2630"/>
                  </a:lnTo>
                  <a:lnTo>
                    <a:pt x="3072" y="2619"/>
                  </a:lnTo>
                  <a:lnTo>
                    <a:pt x="3071" y="2606"/>
                  </a:lnTo>
                  <a:lnTo>
                    <a:pt x="3068" y="2592"/>
                  </a:lnTo>
                  <a:lnTo>
                    <a:pt x="3064" y="2581"/>
                  </a:lnTo>
                  <a:lnTo>
                    <a:pt x="3058" y="2572"/>
                  </a:lnTo>
                  <a:lnTo>
                    <a:pt x="3047" y="2562"/>
                  </a:lnTo>
                  <a:lnTo>
                    <a:pt x="3037" y="2556"/>
                  </a:lnTo>
                  <a:lnTo>
                    <a:pt x="3024" y="2549"/>
                  </a:lnTo>
                  <a:lnTo>
                    <a:pt x="3006" y="2544"/>
                  </a:lnTo>
                  <a:lnTo>
                    <a:pt x="2989" y="2538"/>
                  </a:lnTo>
                  <a:lnTo>
                    <a:pt x="2975" y="2537"/>
                  </a:lnTo>
                  <a:lnTo>
                    <a:pt x="2963" y="2540"/>
                  </a:lnTo>
                  <a:lnTo>
                    <a:pt x="2948" y="2544"/>
                  </a:lnTo>
                  <a:lnTo>
                    <a:pt x="2935" y="2549"/>
                  </a:lnTo>
                  <a:lnTo>
                    <a:pt x="2923" y="2554"/>
                  </a:lnTo>
                  <a:lnTo>
                    <a:pt x="2912" y="2556"/>
                  </a:lnTo>
                  <a:lnTo>
                    <a:pt x="2899" y="2558"/>
                  </a:lnTo>
                  <a:lnTo>
                    <a:pt x="2885" y="2561"/>
                  </a:lnTo>
                  <a:lnTo>
                    <a:pt x="2873" y="2564"/>
                  </a:lnTo>
                  <a:lnTo>
                    <a:pt x="2865" y="2570"/>
                  </a:lnTo>
                  <a:lnTo>
                    <a:pt x="2862" y="2577"/>
                  </a:lnTo>
                  <a:lnTo>
                    <a:pt x="2862" y="2585"/>
                  </a:lnTo>
                  <a:lnTo>
                    <a:pt x="2862" y="2595"/>
                  </a:lnTo>
                  <a:lnTo>
                    <a:pt x="2865" y="2601"/>
                  </a:lnTo>
                  <a:lnTo>
                    <a:pt x="2872" y="2610"/>
                  </a:lnTo>
                  <a:lnTo>
                    <a:pt x="2882" y="2618"/>
                  </a:lnTo>
                  <a:lnTo>
                    <a:pt x="2893" y="2623"/>
                  </a:lnTo>
                  <a:lnTo>
                    <a:pt x="2905" y="2628"/>
                  </a:lnTo>
                  <a:lnTo>
                    <a:pt x="2920" y="2635"/>
                  </a:lnTo>
                  <a:lnTo>
                    <a:pt x="2932" y="2641"/>
                  </a:lnTo>
                  <a:lnTo>
                    <a:pt x="2943" y="2651"/>
                  </a:lnTo>
                  <a:lnTo>
                    <a:pt x="2954" y="2665"/>
                  </a:lnTo>
                  <a:lnTo>
                    <a:pt x="2965" y="2680"/>
                  </a:lnTo>
                  <a:lnTo>
                    <a:pt x="2973" y="2692"/>
                  </a:lnTo>
                  <a:lnTo>
                    <a:pt x="2978" y="2703"/>
                  </a:lnTo>
                  <a:lnTo>
                    <a:pt x="2986" y="2716"/>
                  </a:lnTo>
                  <a:lnTo>
                    <a:pt x="2994" y="2729"/>
                  </a:lnTo>
                  <a:lnTo>
                    <a:pt x="2998" y="2743"/>
                  </a:lnTo>
                  <a:lnTo>
                    <a:pt x="3000" y="2754"/>
                  </a:lnTo>
                  <a:lnTo>
                    <a:pt x="2996" y="2764"/>
                  </a:lnTo>
                  <a:lnTo>
                    <a:pt x="2988" y="2777"/>
                  </a:lnTo>
                  <a:lnTo>
                    <a:pt x="2977" y="2786"/>
                  </a:lnTo>
                  <a:lnTo>
                    <a:pt x="2967" y="2791"/>
                  </a:lnTo>
                  <a:lnTo>
                    <a:pt x="2957" y="2793"/>
                  </a:lnTo>
                  <a:lnTo>
                    <a:pt x="2944" y="2790"/>
                  </a:lnTo>
                  <a:lnTo>
                    <a:pt x="2931" y="2786"/>
                  </a:lnTo>
                  <a:lnTo>
                    <a:pt x="2921" y="2783"/>
                  </a:lnTo>
                  <a:lnTo>
                    <a:pt x="2909" y="2785"/>
                  </a:lnTo>
                  <a:lnTo>
                    <a:pt x="2895" y="2787"/>
                  </a:lnTo>
                  <a:lnTo>
                    <a:pt x="2878" y="2790"/>
                  </a:lnTo>
                  <a:lnTo>
                    <a:pt x="2865" y="2793"/>
                  </a:lnTo>
                  <a:lnTo>
                    <a:pt x="2853" y="2791"/>
                  </a:lnTo>
                  <a:lnTo>
                    <a:pt x="2841" y="2787"/>
                  </a:lnTo>
                  <a:lnTo>
                    <a:pt x="2829" y="2779"/>
                  </a:lnTo>
                  <a:lnTo>
                    <a:pt x="2816" y="2770"/>
                  </a:lnTo>
                  <a:lnTo>
                    <a:pt x="2807" y="2762"/>
                  </a:lnTo>
                  <a:lnTo>
                    <a:pt x="2799" y="2752"/>
                  </a:lnTo>
                  <a:lnTo>
                    <a:pt x="2789" y="2740"/>
                  </a:lnTo>
                  <a:lnTo>
                    <a:pt x="2780" y="2732"/>
                  </a:lnTo>
                  <a:lnTo>
                    <a:pt x="2769" y="2728"/>
                  </a:lnTo>
                  <a:lnTo>
                    <a:pt x="2757" y="2727"/>
                  </a:lnTo>
                  <a:lnTo>
                    <a:pt x="2745" y="2727"/>
                  </a:lnTo>
                  <a:lnTo>
                    <a:pt x="2734" y="2728"/>
                  </a:lnTo>
                  <a:lnTo>
                    <a:pt x="2723" y="2732"/>
                  </a:lnTo>
                  <a:lnTo>
                    <a:pt x="2711" y="2738"/>
                  </a:lnTo>
                  <a:lnTo>
                    <a:pt x="2699" y="2744"/>
                  </a:lnTo>
                  <a:lnTo>
                    <a:pt x="2690" y="2751"/>
                  </a:lnTo>
                  <a:lnTo>
                    <a:pt x="2680" y="2759"/>
                  </a:lnTo>
                  <a:lnTo>
                    <a:pt x="2669" y="2770"/>
                  </a:lnTo>
                  <a:lnTo>
                    <a:pt x="2659" y="2781"/>
                  </a:lnTo>
                  <a:lnTo>
                    <a:pt x="2652" y="2791"/>
                  </a:lnTo>
                  <a:lnTo>
                    <a:pt x="2647" y="2801"/>
                  </a:lnTo>
                  <a:lnTo>
                    <a:pt x="2643" y="2813"/>
                  </a:lnTo>
                  <a:lnTo>
                    <a:pt x="2637" y="2825"/>
                  </a:lnTo>
                  <a:lnTo>
                    <a:pt x="2630" y="2833"/>
                  </a:lnTo>
                  <a:lnTo>
                    <a:pt x="2621" y="2839"/>
                  </a:lnTo>
                  <a:lnTo>
                    <a:pt x="2607" y="2841"/>
                  </a:lnTo>
                  <a:lnTo>
                    <a:pt x="2593" y="2843"/>
                  </a:lnTo>
                  <a:lnTo>
                    <a:pt x="2579" y="2844"/>
                  </a:lnTo>
                  <a:lnTo>
                    <a:pt x="2568" y="2845"/>
                  </a:lnTo>
                  <a:lnTo>
                    <a:pt x="2554" y="2844"/>
                  </a:lnTo>
                  <a:lnTo>
                    <a:pt x="2536" y="2843"/>
                  </a:lnTo>
                  <a:lnTo>
                    <a:pt x="2519" y="2840"/>
                  </a:lnTo>
                  <a:lnTo>
                    <a:pt x="2501" y="2839"/>
                  </a:lnTo>
                  <a:lnTo>
                    <a:pt x="2488" y="2839"/>
                  </a:lnTo>
                  <a:lnTo>
                    <a:pt x="2477" y="2841"/>
                  </a:lnTo>
                  <a:lnTo>
                    <a:pt x="2465" y="2845"/>
                  </a:lnTo>
                  <a:lnTo>
                    <a:pt x="2457" y="2851"/>
                  </a:lnTo>
                  <a:lnTo>
                    <a:pt x="2450" y="2859"/>
                  </a:lnTo>
                  <a:lnTo>
                    <a:pt x="2444" y="2871"/>
                  </a:lnTo>
                  <a:lnTo>
                    <a:pt x="2439" y="2883"/>
                  </a:lnTo>
                  <a:lnTo>
                    <a:pt x="2438" y="2894"/>
                  </a:lnTo>
                  <a:lnTo>
                    <a:pt x="2439" y="2905"/>
                  </a:lnTo>
                  <a:lnTo>
                    <a:pt x="2443" y="2917"/>
                  </a:lnTo>
                  <a:lnTo>
                    <a:pt x="2450" y="2929"/>
                  </a:lnTo>
                  <a:lnTo>
                    <a:pt x="2455" y="2938"/>
                  </a:lnTo>
                  <a:lnTo>
                    <a:pt x="2463" y="2946"/>
                  </a:lnTo>
                  <a:lnTo>
                    <a:pt x="2475" y="2956"/>
                  </a:lnTo>
                  <a:lnTo>
                    <a:pt x="2486" y="2965"/>
                  </a:lnTo>
                  <a:lnTo>
                    <a:pt x="2496" y="2973"/>
                  </a:lnTo>
                  <a:lnTo>
                    <a:pt x="2504" y="2984"/>
                  </a:lnTo>
                  <a:lnTo>
                    <a:pt x="2513" y="2996"/>
                  </a:lnTo>
                  <a:lnTo>
                    <a:pt x="2523" y="3010"/>
                  </a:lnTo>
                  <a:lnTo>
                    <a:pt x="2529" y="3020"/>
                  </a:lnTo>
                  <a:lnTo>
                    <a:pt x="2535" y="3033"/>
                  </a:lnTo>
                  <a:lnTo>
                    <a:pt x="2541" y="3047"/>
                  </a:lnTo>
                  <a:lnTo>
                    <a:pt x="2546" y="3062"/>
                  </a:lnTo>
                  <a:lnTo>
                    <a:pt x="2548" y="3076"/>
                  </a:lnTo>
                  <a:lnTo>
                    <a:pt x="2547" y="3085"/>
                  </a:lnTo>
                  <a:lnTo>
                    <a:pt x="2543" y="3095"/>
                  </a:lnTo>
                  <a:lnTo>
                    <a:pt x="2539" y="3105"/>
                  </a:lnTo>
                  <a:lnTo>
                    <a:pt x="2533" y="3112"/>
                  </a:lnTo>
                  <a:lnTo>
                    <a:pt x="2525" y="3121"/>
                  </a:lnTo>
                  <a:lnTo>
                    <a:pt x="2513" y="3132"/>
                  </a:lnTo>
                  <a:lnTo>
                    <a:pt x="2501" y="3142"/>
                  </a:lnTo>
                  <a:lnTo>
                    <a:pt x="2490" y="3148"/>
                  </a:lnTo>
                  <a:lnTo>
                    <a:pt x="2479" y="3154"/>
                  </a:lnTo>
                  <a:lnTo>
                    <a:pt x="2467" y="3159"/>
                  </a:lnTo>
                  <a:lnTo>
                    <a:pt x="2458" y="3166"/>
                  </a:lnTo>
                  <a:lnTo>
                    <a:pt x="2453" y="3175"/>
                  </a:lnTo>
                  <a:lnTo>
                    <a:pt x="2447" y="3187"/>
                  </a:lnTo>
                  <a:lnTo>
                    <a:pt x="2443" y="3201"/>
                  </a:lnTo>
                  <a:lnTo>
                    <a:pt x="2442" y="3212"/>
                  </a:lnTo>
                  <a:lnTo>
                    <a:pt x="2444" y="3220"/>
                  </a:lnTo>
                  <a:lnTo>
                    <a:pt x="2447" y="3228"/>
                  </a:lnTo>
                  <a:lnTo>
                    <a:pt x="2453" y="3236"/>
                  </a:lnTo>
                  <a:lnTo>
                    <a:pt x="2440" y="3239"/>
                  </a:lnTo>
                  <a:lnTo>
                    <a:pt x="2431" y="3240"/>
                  </a:lnTo>
                  <a:lnTo>
                    <a:pt x="2417" y="3240"/>
                  </a:lnTo>
                  <a:lnTo>
                    <a:pt x="2403" y="3237"/>
                  </a:lnTo>
                  <a:lnTo>
                    <a:pt x="2386" y="3233"/>
                  </a:lnTo>
                  <a:lnTo>
                    <a:pt x="2373" y="3228"/>
                  </a:lnTo>
                  <a:lnTo>
                    <a:pt x="2362" y="3221"/>
                  </a:lnTo>
                  <a:lnTo>
                    <a:pt x="2354" y="3213"/>
                  </a:lnTo>
                  <a:lnTo>
                    <a:pt x="2346" y="3200"/>
                  </a:lnTo>
                  <a:lnTo>
                    <a:pt x="2339" y="3187"/>
                  </a:lnTo>
                  <a:lnTo>
                    <a:pt x="2334" y="3177"/>
                  </a:lnTo>
                  <a:lnTo>
                    <a:pt x="2327" y="3159"/>
                  </a:lnTo>
                  <a:lnTo>
                    <a:pt x="2320" y="3139"/>
                  </a:lnTo>
                  <a:lnTo>
                    <a:pt x="2312" y="3119"/>
                  </a:lnTo>
                  <a:lnTo>
                    <a:pt x="2304" y="3104"/>
                  </a:lnTo>
                  <a:lnTo>
                    <a:pt x="2296" y="3095"/>
                  </a:lnTo>
                  <a:lnTo>
                    <a:pt x="2285" y="3084"/>
                  </a:lnTo>
                  <a:lnTo>
                    <a:pt x="2275" y="3077"/>
                  </a:lnTo>
                  <a:lnTo>
                    <a:pt x="2269" y="3073"/>
                  </a:lnTo>
                  <a:lnTo>
                    <a:pt x="2261" y="3069"/>
                  </a:lnTo>
                  <a:lnTo>
                    <a:pt x="2253" y="3066"/>
                  </a:lnTo>
                  <a:lnTo>
                    <a:pt x="2246" y="3065"/>
                  </a:lnTo>
                  <a:lnTo>
                    <a:pt x="2237" y="3068"/>
                  </a:lnTo>
                  <a:lnTo>
                    <a:pt x="2227" y="3074"/>
                  </a:lnTo>
                  <a:lnTo>
                    <a:pt x="2219" y="3082"/>
                  </a:lnTo>
                  <a:lnTo>
                    <a:pt x="2213" y="3090"/>
                  </a:lnTo>
                  <a:lnTo>
                    <a:pt x="2209" y="3101"/>
                  </a:lnTo>
                  <a:lnTo>
                    <a:pt x="2205" y="3115"/>
                  </a:lnTo>
                  <a:lnTo>
                    <a:pt x="2203" y="3128"/>
                  </a:lnTo>
                  <a:lnTo>
                    <a:pt x="2202" y="3140"/>
                  </a:lnTo>
                  <a:lnTo>
                    <a:pt x="2202" y="3144"/>
                  </a:lnTo>
                  <a:lnTo>
                    <a:pt x="2202" y="3150"/>
                  </a:lnTo>
                  <a:lnTo>
                    <a:pt x="2203" y="3155"/>
                  </a:lnTo>
                  <a:lnTo>
                    <a:pt x="2192" y="3158"/>
                  </a:lnTo>
                  <a:lnTo>
                    <a:pt x="2182" y="3161"/>
                  </a:lnTo>
                  <a:lnTo>
                    <a:pt x="2174" y="3163"/>
                  </a:lnTo>
                  <a:lnTo>
                    <a:pt x="2159" y="3170"/>
                  </a:lnTo>
                  <a:lnTo>
                    <a:pt x="2141" y="3181"/>
                  </a:lnTo>
                  <a:lnTo>
                    <a:pt x="2124" y="3190"/>
                  </a:lnTo>
                  <a:lnTo>
                    <a:pt x="2110" y="3197"/>
                  </a:lnTo>
                  <a:lnTo>
                    <a:pt x="2097" y="3200"/>
                  </a:lnTo>
                  <a:lnTo>
                    <a:pt x="2081" y="3202"/>
                  </a:lnTo>
                  <a:lnTo>
                    <a:pt x="2063" y="3205"/>
                  </a:lnTo>
                  <a:lnTo>
                    <a:pt x="2046" y="3208"/>
                  </a:lnTo>
                  <a:lnTo>
                    <a:pt x="2029" y="3209"/>
                  </a:lnTo>
                  <a:lnTo>
                    <a:pt x="2019" y="3209"/>
                  </a:lnTo>
                  <a:lnTo>
                    <a:pt x="2015" y="3210"/>
                  </a:lnTo>
                  <a:lnTo>
                    <a:pt x="2009" y="3210"/>
                  </a:lnTo>
                  <a:lnTo>
                    <a:pt x="2000" y="3210"/>
                  </a:lnTo>
                  <a:lnTo>
                    <a:pt x="1986" y="3212"/>
                  </a:lnTo>
                  <a:lnTo>
                    <a:pt x="1971" y="3210"/>
                  </a:lnTo>
                  <a:lnTo>
                    <a:pt x="1958" y="3210"/>
                  </a:lnTo>
                  <a:lnTo>
                    <a:pt x="1949" y="3208"/>
                  </a:lnTo>
                  <a:lnTo>
                    <a:pt x="1935" y="3200"/>
                  </a:lnTo>
                  <a:lnTo>
                    <a:pt x="1922" y="3187"/>
                  </a:lnTo>
                  <a:lnTo>
                    <a:pt x="1908" y="3174"/>
                  </a:lnTo>
                  <a:lnTo>
                    <a:pt x="1896" y="3159"/>
                  </a:lnTo>
                  <a:lnTo>
                    <a:pt x="1887" y="3148"/>
                  </a:lnTo>
                  <a:lnTo>
                    <a:pt x="1876" y="3138"/>
                  </a:lnTo>
                  <a:lnTo>
                    <a:pt x="1865" y="3123"/>
                  </a:lnTo>
                  <a:lnTo>
                    <a:pt x="1853" y="3109"/>
                  </a:lnTo>
                  <a:lnTo>
                    <a:pt x="1842" y="3100"/>
                  </a:lnTo>
                  <a:lnTo>
                    <a:pt x="1830" y="3092"/>
                  </a:lnTo>
                  <a:lnTo>
                    <a:pt x="1815" y="3084"/>
                  </a:lnTo>
                  <a:lnTo>
                    <a:pt x="1802" y="3077"/>
                  </a:lnTo>
                  <a:lnTo>
                    <a:pt x="1787" y="3072"/>
                  </a:lnTo>
                  <a:lnTo>
                    <a:pt x="1771" y="3064"/>
                  </a:lnTo>
                  <a:lnTo>
                    <a:pt x="1757" y="3057"/>
                  </a:lnTo>
                  <a:lnTo>
                    <a:pt x="1746" y="3045"/>
                  </a:lnTo>
                  <a:lnTo>
                    <a:pt x="1734" y="3030"/>
                  </a:lnTo>
                  <a:lnTo>
                    <a:pt x="1723" y="3014"/>
                  </a:lnTo>
                  <a:lnTo>
                    <a:pt x="1713" y="3002"/>
                  </a:lnTo>
                  <a:lnTo>
                    <a:pt x="1703" y="2991"/>
                  </a:lnTo>
                  <a:lnTo>
                    <a:pt x="1691" y="2980"/>
                  </a:lnTo>
                  <a:lnTo>
                    <a:pt x="1678" y="2968"/>
                  </a:lnTo>
                  <a:lnTo>
                    <a:pt x="1666" y="2957"/>
                  </a:lnTo>
                  <a:lnTo>
                    <a:pt x="1655" y="2949"/>
                  </a:lnTo>
                  <a:lnTo>
                    <a:pt x="1639" y="2941"/>
                  </a:lnTo>
                  <a:lnTo>
                    <a:pt x="1618" y="2932"/>
                  </a:lnTo>
                  <a:lnTo>
                    <a:pt x="1598" y="2922"/>
                  </a:lnTo>
                  <a:lnTo>
                    <a:pt x="1578" y="2915"/>
                  </a:lnTo>
                  <a:lnTo>
                    <a:pt x="1560" y="2910"/>
                  </a:lnTo>
                  <a:lnTo>
                    <a:pt x="1544" y="2906"/>
                  </a:lnTo>
                  <a:lnTo>
                    <a:pt x="1525" y="2902"/>
                  </a:lnTo>
                  <a:lnTo>
                    <a:pt x="1505" y="2899"/>
                  </a:lnTo>
                  <a:lnTo>
                    <a:pt x="1485" y="2898"/>
                  </a:lnTo>
                  <a:lnTo>
                    <a:pt x="1470" y="2898"/>
                  </a:lnTo>
                  <a:lnTo>
                    <a:pt x="1455" y="2899"/>
                  </a:lnTo>
                  <a:lnTo>
                    <a:pt x="1438" y="2902"/>
                  </a:lnTo>
                  <a:lnTo>
                    <a:pt x="1420" y="2906"/>
                  </a:lnTo>
                  <a:lnTo>
                    <a:pt x="1407" y="2911"/>
                  </a:lnTo>
                  <a:lnTo>
                    <a:pt x="1399" y="2915"/>
                  </a:lnTo>
                  <a:lnTo>
                    <a:pt x="1389" y="2923"/>
                  </a:lnTo>
                  <a:lnTo>
                    <a:pt x="1381" y="2930"/>
                  </a:lnTo>
                  <a:lnTo>
                    <a:pt x="1373" y="2934"/>
                  </a:lnTo>
                  <a:lnTo>
                    <a:pt x="1362" y="2934"/>
                  </a:lnTo>
                  <a:lnTo>
                    <a:pt x="1349" y="2932"/>
                  </a:lnTo>
                  <a:lnTo>
                    <a:pt x="1335" y="2927"/>
                  </a:lnTo>
                  <a:lnTo>
                    <a:pt x="1323" y="2923"/>
                  </a:lnTo>
                  <a:lnTo>
                    <a:pt x="1314" y="2921"/>
                  </a:lnTo>
                  <a:lnTo>
                    <a:pt x="1303" y="2914"/>
                  </a:lnTo>
                  <a:lnTo>
                    <a:pt x="1292" y="2906"/>
                  </a:lnTo>
                  <a:lnTo>
                    <a:pt x="1281" y="2899"/>
                  </a:lnTo>
                  <a:lnTo>
                    <a:pt x="1271" y="2895"/>
                  </a:lnTo>
                  <a:lnTo>
                    <a:pt x="1261" y="2894"/>
                  </a:lnTo>
                  <a:lnTo>
                    <a:pt x="1250" y="2896"/>
                  </a:lnTo>
                  <a:lnTo>
                    <a:pt x="1238" y="2899"/>
                  </a:lnTo>
                  <a:lnTo>
                    <a:pt x="1230" y="2903"/>
                  </a:lnTo>
                  <a:lnTo>
                    <a:pt x="1221" y="2909"/>
                  </a:lnTo>
                  <a:lnTo>
                    <a:pt x="1210" y="2919"/>
                  </a:lnTo>
                  <a:lnTo>
                    <a:pt x="1201" y="2929"/>
                  </a:lnTo>
                  <a:lnTo>
                    <a:pt x="1192" y="2938"/>
                  </a:lnTo>
                  <a:lnTo>
                    <a:pt x="1184" y="2946"/>
                  </a:lnTo>
                  <a:lnTo>
                    <a:pt x="1174" y="2957"/>
                  </a:lnTo>
                  <a:lnTo>
                    <a:pt x="1166" y="2967"/>
                  </a:lnTo>
                  <a:lnTo>
                    <a:pt x="1155" y="2971"/>
                  </a:lnTo>
                  <a:lnTo>
                    <a:pt x="1143" y="2976"/>
                  </a:lnTo>
                  <a:lnTo>
                    <a:pt x="1133" y="2979"/>
                  </a:lnTo>
                  <a:lnTo>
                    <a:pt x="1121" y="2977"/>
                  </a:lnTo>
                  <a:lnTo>
                    <a:pt x="1108" y="2975"/>
                  </a:lnTo>
                  <a:lnTo>
                    <a:pt x="1094" y="2972"/>
                  </a:lnTo>
                  <a:lnTo>
                    <a:pt x="1083" y="2968"/>
                  </a:lnTo>
                  <a:lnTo>
                    <a:pt x="1074" y="2963"/>
                  </a:lnTo>
                  <a:lnTo>
                    <a:pt x="1062" y="2956"/>
                  </a:lnTo>
                  <a:lnTo>
                    <a:pt x="1050" y="2949"/>
                  </a:lnTo>
                  <a:lnTo>
                    <a:pt x="1040" y="2946"/>
                  </a:lnTo>
                  <a:lnTo>
                    <a:pt x="1029" y="2946"/>
                  </a:lnTo>
                  <a:lnTo>
                    <a:pt x="1017" y="2950"/>
                  </a:lnTo>
                  <a:lnTo>
                    <a:pt x="1008" y="2957"/>
                  </a:lnTo>
                  <a:lnTo>
                    <a:pt x="1001" y="2967"/>
                  </a:lnTo>
                  <a:lnTo>
                    <a:pt x="996" y="2981"/>
                  </a:lnTo>
                  <a:lnTo>
                    <a:pt x="990" y="2996"/>
                  </a:lnTo>
                  <a:lnTo>
                    <a:pt x="985" y="3007"/>
                  </a:lnTo>
                  <a:lnTo>
                    <a:pt x="976" y="3018"/>
                  </a:lnTo>
                  <a:lnTo>
                    <a:pt x="965" y="3029"/>
                  </a:lnTo>
                  <a:lnTo>
                    <a:pt x="955" y="3038"/>
                  </a:lnTo>
                  <a:lnTo>
                    <a:pt x="945" y="3045"/>
                  </a:lnTo>
                  <a:lnTo>
                    <a:pt x="932" y="3053"/>
                  </a:lnTo>
                  <a:lnTo>
                    <a:pt x="920" y="3061"/>
                  </a:lnTo>
                  <a:lnTo>
                    <a:pt x="912" y="3070"/>
                  </a:lnTo>
                  <a:lnTo>
                    <a:pt x="908" y="3078"/>
                  </a:lnTo>
                  <a:lnTo>
                    <a:pt x="907" y="3089"/>
                  </a:lnTo>
                  <a:lnTo>
                    <a:pt x="907" y="3100"/>
                  </a:lnTo>
                  <a:lnTo>
                    <a:pt x="907" y="3109"/>
                  </a:lnTo>
                  <a:lnTo>
                    <a:pt x="907" y="3121"/>
                  </a:lnTo>
                  <a:lnTo>
                    <a:pt x="907" y="3135"/>
                  </a:lnTo>
                  <a:lnTo>
                    <a:pt x="908" y="3148"/>
                  </a:lnTo>
                  <a:lnTo>
                    <a:pt x="908" y="3161"/>
                  </a:lnTo>
                  <a:lnTo>
                    <a:pt x="904" y="3173"/>
                  </a:lnTo>
                  <a:lnTo>
                    <a:pt x="899" y="3187"/>
                  </a:lnTo>
                  <a:lnTo>
                    <a:pt x="892" y="3201"/>
                  </a:lnTo>
                  <a:lnTo>
                    <a:pt x="885" y="3213"/>
                  </a:lnTo>
                  <a:lnTo>
                    <a:pt x="877" y="3220"/>
                  </a:lnTo>
                  <a:lnTo>
                    <a:pt x="868" y="3227"/>
                  </a:lnTo>
                  <a:lnTo>
                    <a:pt x="857" y="3233"/>
                  </a:lnTo>
                  <a:lnTo>
                    <a:pt x="849" y="3237"/>
                  </a:lnTo>
                  <a:lnTo>
                    <a:pt x="837" y="3241"/>
                  </a:lnTo>
                  <a:lnTo>
                    <a:pt x="822" y="3244"/>
                  </a:lnTo>
                  <a:lnTo>
                    <a:pt x="807" y="3247"/>
                  </a:lnTo>
                  <a:lnTo>
                    <a:pt x="795" y="3248"/>
                  </a:lnTo>
                  <a:lnTo>
                    <a:pt x="772" y="3251"/>
                  </a:lnTo>
                  <a:lnTo>
                    <a:pt x="745" y="3252"/>
                  </a:lnTo>
                  <a:lnTo>
                    <a:pt x="717" y="3253"/>
                  </a:lnTo>
                  <a:lnTo>
                    <a:pt x="690" y="3255"/>
                  </a:lnTo>
                  <a:lnTo>
                    <a:pt x="667" y="3256"/>
                  </a:lnTo>
                  <a:lnTo>
                    <a:pt x="647" y="3256"/>
                  </a:lnTo>
                  <a:lnTo>
                    <a:pt x="621" y="3256"/>
                  </a:lnTo>
                  <a:lnTo>
                    <a:pt x="596" y="3256"/>
                  </a:lnTo>
                  <a:lnTo>
                    <a:pt x="571" y="3256"/>
                  </a:lnTo>
                  <a:lnTo>
                    <a:pt x="551" y="3256"/>
                  </a:lnTo>
                  <a:lnTo>
                    <a:pt x="527" y="3256"/>
                  </a:lnTo>
                  <a:lnTo>
                    <a:pt x="496" y="3256"/>
                  </a:lnTo>
                  <a:lnTo>
                    <a:pt x="465" y="3258"/>
                  </a:lnTo>
                  <a:lnTo>
                    <a:pt x="435" y="3258"/>
                  </a:lnTo>
                  <a:lnTo>
                    <a:pt x="411" y="3258"/>
                  </a:lnTo>
                  <a:lnTo>
                    <a:pt x="401" y="3259"/>
                  </a:lnTo>
                  <a:lnTo>
                    <a:pt x="389" y="3260"/>
                  </a:lnTo>
                  <a:lnTo>
                    <a:pt x="379" y="3262"/>
                  </a:lnTo>
                  <a:lnTo>
                    <a:pt x="370" y="3259"/>
                  </a:lnTo>
                  <a:lnTo>
                    <a:pt x="362" y="3251"/>
                  </a:lnTo>
                  <a:lnTo>
                    <a:pt x="356" y="3239"/>
                  </a:lnTo>
                  <a:lnTo>
                    <a:pt x="352" y="3224"/>
                  </a:lnTo>
                  <a:lnTo>
                    <a:pt x="346" y="3210"/>
                  </a:lnTo>
                  <a:lnTo>
                    <a:pt x="343" y="3198"/>
                  </a:lnTo>
                  <a:lnTo>
                    <a:pt x="339" y="3186"/>
                  </a:lnTo>
                  <a:lnTo>
                    <a:pt x="337" y="3170"/>
                  </a:lnTo>
                  <a:lnTo>
                    <a:pt x="333" y="3154"/>
                  </a:lnTo>
                  <a:lnTo>
                    <a:pt x="329" y="3142"/>
                  </a:lnTo>
                  <a:lnTo>
                    <a:pt x="322" y="3128"/>
                  </a:lnTo>
                  <a:lnTo>
                    <a:pt x="314" y="3113"/>
                  </a:lnTo>
                  <a:lnTo>
                    <a:pt x="303" y="3099"/>
                  </a:lnTo>
                  <a:lnTo>
                    <a:pt x="294" y="3088"/>
                  </a:lnTo>
                  <a:lnTo>
                    <a:pt x="286" y="3081"/>
                  </a:lnTo>
                  <a:lnTo>
                    <a:pt x="276" y="3073"/>
                  </a:lnTo>
                  <a:lnTo>
                    <a:pt x="265" y="3068"/>
                  </a:lnTo>
                  <a:lnTo>
                    <a:pt x="255" y="3064"/>
                  </a:lnTo>
                  <a:lnTo>
                    <a:pt x="246" y="3062"/>
                  </a:lnTo>
                  <a:lnTo>
                    <a:pt x="237" y="3064"/>
                  </a:lnTo>
                  <a:lnTo>
                    <a:pt x="228" y="3066"/>
                  </a:lnTo>
                  <a:lnTo>
                    <a:pt x="218" y="3073"/>
                  </a:lnTo>
                  <a:lnTo>
                    <a:pt x="209" y="3082"/>
                  </a:lnTo>
                  <a:lnTo>
                    <a:pt x="199" y="3090"/>
                  </a:lnTo>
                  <a:lnTo>
                    <a:pt x="197" y="3093"/>
                  </a:lnTo>
                  <a:lnTo>
                    <a:pt x="194" y="3097"/>
                  </a:lnTo>
                  <a:lnTo>
                    <a:pt x="191" y="3101"/>
                  </a:lnTo>
                  <a:lnTo>
                    <a:pt x="187" y="3104"/>
                  </a:lnTo>
                  <a:lnTo>
                    <a:pt x="184" y="3107"/>
                  </a:lnTo>
                  <a:lnTo>
                    <a:pt x="178" y="3105"/>
                  </a:lnTo>
                  <a:lnTo>
                    <a:pt x="170" y="3103"/>
                  </a:lnTo>
                  <a:lnTo>
                    <a:pt x="162" y="3100"/>
                  </a:lnTo>
                  <a:lnTo>
                    <a:pt x="155" y="3096"/>
                  </a:lnTo>
                  <a:lnTo>
                    <a:pt x="143" y="3089"/>
                  </a:lnTo>
                  <a:lnTo>
                    <a:pt x="129" y="3080"/>
                  </a:lnTo>
                  <a:lnTo>
                    <a:pt x="117" y="3070"/>
                  </a:lnTo>
                  <a:lnTo>
                    <a:pt x="106" y="3061"/>
                  </a:lnTo>
                  <a:lnTo>
                    <a:pt x="94" y="3050"/>
                  </a:lnTo>
                  <a:lnTo>
                    <a:pt x="79" y="3035"/>
                  </a:lnTo>
                  <a:lnTo>
                    <a:pt x="65" y="3020"/>
                  </a:lnTo>
                  <a:lnTo>
                    <a:pt x="50" y="3006"/>
                  </a:lnTo>
                  <a:lnTo>
                    <a:pt x="39" y="2992"/>
                  </a:lnTo>
                  <a:lnTo>
                    <a:pt x="34" y="2983"/>
                  </a:lnTo>
                  <a:lnTo>
                    <a:pt x="27" y="2972"/>
                  </a:lnTo>
                  <a:lnTo>
                    <a:pt x="20" y="2960"/>
                  </a:lnTo>
                  <a:lnTo>
                    <a:pt x="15" y="2950"/>
                  </a:lnTo>
                  <a:lnTo>
                    <a:pt x="12" y="2945"/>
                  </a:lnTo>
                  <a:lnTo>
                    <a:pt x="9" y="2940"/>
                  </a:lnTo>
                  <a:lnTo>
                    <a:pt x="8" y="2933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84" name="Limburg">
              <a:extLst>
                <a:ext uri="{FF2B5EF4-FFF2-40B4-BE49-F238E27FC236}">
                  <a16:creationId xmlns:a16="http://schemas.microsoft.com/office/drawing/2014/main" id="{06C993AC-4F67-441B-9100-1374ECC45917}"/>
                </a:ext>
              </a:extLst>
            </p:cNvPr>
            <p:cNvSpPr>
              <a:spLocks/>
            </p:cNvSpPr>
            <p:nvPr/>
          </p:nvSpPr>
          <p:spPr bwMode="auto">
            <a:xfrm>
              <a:off x="8966269" y="4007310"/>
              <a:ext cx="751537" cy="1973649"/>
            </a:xfrm>
            <a:custGeom>
              <a:avLst/>
              <a:gdLst>
                <a:gd name="T0" fmla="*/ 749 w 1629"/>
                <a:gd name="T1" fmla="*/ 39 h 4276"/>
                <a:gd name="T2" fmla="*/ 918 w 1629"/>
                <a:gd name="T3" fmla="*/ 186 h 4276"/>
                <a:gd name="T4" fmla="*/ 1123 w 1629"/>
                <a:gd name="T5" fmla="*/ 273 h 4276"/>
                <a:gd name="T6" fmla="*/ 1116 w 1629"/>
                <a:gd name="T7" fmla="*/ 467 h 4276"/>
                <a:gd name="T8" fmla="*/ 1306 w 1629"/>
                <a:gd name="T9" fmla="*/ 621 h 4276"/>
                <a:gd name="T10" fmla="*/ 1366 w 1629"/>
                <a:gd name="T11" fmla="*/ 846 h 4276"/>
                <a:gd name="T12" fmla="*/ 1561 w 1629"/>
                <a:gd name="T13" fmla="*/ 1117 h 4276"/>
                <a:gd name="T14" fmla="*/ 1582 w 1629"/>
                <a:gd name="T15" fmla="*/ 1449 h 4276"/>
                <a:gd name="T16" fmla="*/ 1605 w 1629"/>
                <a:gd name="T17" fmla="*/ 1610 h 4276"/>
                <a:gd name="T18" fmla="*/ 1597 w 1629"/>
                <a:gd name="T19" fmla="*/ 1759 h 4276"/>
                <a:gd name="T20" fmla="*/ 1468 w 1629"/>
                <a:gd name="T21" fmla="*/ 1907 h 4276"/>
                <a:gd name="T22" fmla="*/ 1292 w 1629"/>
                <a:gd name="T23" fmla="*/ 2177 h 4276"/>
                <a:gd name="T24" fmla="*/ 1237 w 1629"/>
                <a:gd name="T25" fmla="*/ 2352 h 4276"/>
                <a:gd name="T26" fmla="*/ 1306 w 1629"/>
                <a:gd name="T27" fmla="*/ 2526 h 4276"/>
                <a:gd name="T28" fmla="*/ 1492 w 1629"/>
                <a:gd name="T29" fmla="*/ 2476 h 4276"/>
                <a:gd name="T30" fmla="*/ 1462 w 1629"/>
                <a:gd name="T31" fmla="*/ 2604 h 4276"/>
                <a:gd name="T32" fmla="*/ 1272 w 1629"/>
                <a:gd name="T33" fmla="*/ 2712 h 4276"/>
                <a:gd name="T34" fmla="*/ 1044 w 1629"/>
                <a:gd name="T35" fmla="*/ 2881 h 4276"/>
                <a:gd name="T36" fmla="*/ 889 w 1629"/>
                <a:gd name="T37" fmla="*/ 3077 h 4276"/>
                <a:gd name="T38" fmla="*/ 786 w 1629"/>
                <a:gd name="T39" fmla="*/ 3000 h 4276"/>
                <a:gd name="T40" fmla="*/ 695 w 1629"/>
                <a:gd name="T41" fmla="*/ 3090 h 4276"/>
                <a:gd name="T42" fmla="*/ 791 w 1629"/>
                <a:gd name="T43" fmla="*/ 3286 h 4276"/>
                <a:gd name="T44" fmla="*/ 857 w 1629"/>
                <a:gd name="T45" fmla="*/ 3342 h 4276"/>
                <a:gd name="T46" fmla="*/ 1044 w 1629"/>
                <a:gd name="T47" fmla="*/ 3295 h 4276"/>
                <a:gd name="T48" fmla="*/ 1097 w 1629"/>
                <a:gd name="T49" fmla="*/ 3383 h 4276"/>
                <a:gd name="T50" fmla="*/ 1154 w 1629"/>
                <a:gd name="T51" fmla="*/ 3544 h 4276"/>
                <a:gd name="T52" fmla="*/ 1255 w 1629"/>
                <a:gd name="T53" fmla="*/ 3710 h 4276"/>
                <a:gd name="T54" fmla="*/ 1252 w 1629"/>
                <a:gd name="T55" fmla="*/ 3861 h 4276"/>
                <a:gd name="T56" fmla="*/ 1108 w 1629"/>
                <a:gd name="T57" fmla="*/ 3893 h 4276"/>
                <a:gd name="T58" fmla="*/ 1086 w 1629"/>
                <a:gd name="T59" fmla="*/ 4060 h 4276"/>
                <a:gd name="T60" fmla="*/ 1030 w 1629"/>
                <a:gd name="T61" fmla="*/ 4117 h 4276"/>
                <a:gd name="T62" fmla="*/ 1141 w 1629"/>
                <a:gd name="T63" fmla="*/ 4214 h 4276"/>
                <a:gd name="T64" fmla="*/ 957 w 1629"/>
                <a:gd name="T65" fmla="*/ 4234 h 4276"/>
                <a:gd name="T66" fmla="*/ 786 w 1629"/>
                <a:gd name="T67" fmla="*/ 4242 h 4276"/>
                <a:gd name="T68" fmla="*/ 666 w 1629"/>
                <a:gd name="T69" fmla="*/ 4226 h 4276"/>
                <a:gd name="T70" fmla="*/ 496 w 1629"/>
                <a:gd name="T71" fmla="*/ 4199 h 4276"/>
                <a:gd name="T72" fmla="*/ 376 w 1629"/>
                <a:gd name="T73" fmla="*/ 4259 h 4276"/>
                <a:gd name="T74" fmla="*/ 240 w 1629"/>
                <a:gd name="T75" fmla="*/ 4206 h 4276"/>
                <a:gd name="T76" fmla="*/ 199 w 1629"/>
                <a:gd name="T77" fmla="*/ 4016 h 4276"/>
                <a:gd name="T78" fmla="*/ 127 w 1629"/>
                <a:gd name="T79" fmla="*/ 3789 h 4276"/>
                <a:gd name="T80" fmla="*/ 234 w 1629"/>
                <a:gd name="T81" fmla="*/ 3667 h 4276"/>
                <a:gd name="T82" fmla="*/ 377 w 1629"/>
                <a:gd name="T83" fmla="*/ 3544 h 4276"/>
                <a:gd name="T84" fmla="*/ 346 w 1629"/>
                <a:gd name="T85" fmla="*/ 3426 h 4276"/>
                <a:gd name="T86" fmla="*/ 450 w 1629"/>
                <a:gd name="T87" fmla="*/ 3232 h 4276"/>
                <a:gd name="T88" fmla="*/ 425 w 1629"/>
                <a:gd name="T89" fmla="*/ 3066 h 4276"/>
                <a:gd name="T90" fmla="*/ 519 w 1629"/>
                <a:gd name="T91" fmla="*/ 2904 h 4276"/>
                <a:gd name="T92" fmla="*/ 561 w 1629"/>
                <a:gd name="T93" fmla="*/ 2724 h 4276"/>
                <a:gd name="T94" fmla="*/ 548 w 1629"/>
                <a:gd name="T95" fmla="*/ 2558 h 4276"/>
                <a:gd name="T96" fmla="*/ 426 w 1629"/>
                <a:gd name="T97" fmla="*/ 2496 h 4276"/>
                <a:gd name="T98" fmla="*/ 191 w 1629"/>
                <a:gd name="T99" fmla="*/ 2495 h 4276"/>
                <a:gd name="T100" fmla="*/ 4 w 1629"/>
                <a:gd name="T101" fmla="*/ 2367 h 4276"/>
                <a:gd name="T102" fmla="*/ 121 w 1629"/>
                <a:gd name="T103" fmla="*/ 2012 h 4276"/>
                <a:gd name="T104" fmla="*/ 563 w 1629"/>
                <a:gd name="T105" fmla="*/ 1855 h 4276"/>
                <a:gd name="T106" fmla="*/ 818 w 1629"/>
                <a:gd name="T107" fmla="*/ 1608 h 4276"/>
                <a:gd name="T108" fmla="*/ 681 w 1629"/>
                <a:gd name="T109" fmla="*/ 1406 h 4276"/>
                <a:gd name="T110" fmla="*/ 610 w 1629"/>
                <a:gd name="T111" fmla="*/ 1034 h 4276"/>
                <a:gd name="T112" fmla="*/ 755 w 1629"/>
                <a:gd name="T113" fmla="*/ 927 h 4276"/>
                <a:gd name="T114" fmla="*/ 1001 w 1629"/>
                <a:gd name="T115" fmla="*/ 898 h 4276"/>
                <a:gd name="T116" fmla="*/ 1147 w 1629"/>
                <a:gd name="T117" fmla="*/ 859 h 4276"/>
                <a:gd name="T118" fmla="*/ 1026 w 1629"/>
                <a:gd name="T119" fmla="*/ 644 h 4276"/>
                <a:gd name="T120" fmla="*/ 923 w 1629"/>
                <a:gd name="T121" fmla="*/ 474 h 4276"/>
                <a:gd name="T122" fmla="*/ 833 w 1629"/>
                <a:gd name="T123" fmla="*/ 294 h 4276"/>
                <a:gd name="T124" fmla="*/ 672 w 1629"/>
                <a:gd name="T125" fmla="*/ 125 h 4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29" h="4276">
                  <a:moveTo>
                    <a:pt x="648" y="90"/>
                  </a:moveTo>
                  <a:lnTo>
                    <a:pt x="647" y="85"/>
                  </a:lnTo>
                  <a:lnTo>
                    <a:pt x="647" y="79"/>
                  </a:lnTo>
                  <a:lnTo>
                    <a:pt x="647" y="75"/>
                  </a:lnTo>
                  <a:lnTo>
                    <a:pt x="648" y="63"/>
                  </a:lnTo>
                  <a:lnTo>
                    <a:pt x="650" y="50"/>
                  </a:lnTo>
                  <a:lnTo>
                    <a:pt x="654" y="36"/>
                  </a:lnTo>
                  <a:lnTo>
                    <a:pt x="658" y="25"/>
                  </a:lnTo>
                  <a:lnTo>
                    <a:pt x="664" y="17"/>
                  </a:lnTo>
                  <a:lnTo>
                    <a:pt x="672" y="9"/>
                  </a:lnTo>
                  <a:lnTo>
                    <a:pt x="682" y="3"/>
                  </a:lnTo>
                  <a:lnTo>
                    <a:pt x="691" y="0"/>
                  </a:lnTo>
                  <a:lnTo>
                    <a:pt x="698" y="1"/>
                  </a:lnTo>
                  <a:lnTo>
                    <a:pt x="706" y="4"/>
                  </a:lnTo>
                  <a:lnTo>
                    <a:pt x="714" y="8"/>
                  </a:lnTo>
                  <a:lnTo>
                    <a:pt x="720" y="12"/>
                  </a:lnTo>
                  <a:lnTo>
                    <a:pt x="730" y="19"/>
                  </a:lnTo>
                  <a:lnTo>
                    <a:pt x="741" y="30"/>
                  </a:lnTo>
                  <a:lnTo>
                    <a:pt x="749" y="39"/>
                  </a:lnTo>
                  <a:lnTo>
                    <a:pt x="757" y="54"/>
                  </a:lnTo>
                  <a:lnTo>
                    <a:pt x="765" y="74"/>
                  </a:lnTo>
                  <a:lnTo>
                    <a:pt x="772" y="94"/>
                  </a:lnTo>
                  <a:lnTo>
                    <a:pt x="779" y="112"/>
                  </a:lnTo>
                  <a:lnTo>
                    <a:pt x="784" y="122"/>
                  </a:lnTo>
                  <a:lnTo>
                    <a:pt x="791" y="135"/>
                  </a:lnTo>
                  <a:lnTo>
                    <a:pt x="799" y="148"/>
                  </a:lnTo>
                  <a:lnTo>
                    <a:pt x="807" y="156"/>
                  </a:lnTo>
                  <a:lnTo>
                    <a:pt x="818" y="163"/>
                  </a:lnTo>
                  <a:lnTo>
                    <a:pt x="831" y="168"/>
                  </a:lnTo>
                  <a:lnTo>
                    <a:pt x="848" y="172"/>
                  </a:lnTo>
                  <a:lnTo>
                    <a:pt x="862" y="175"/>
                  </a:lnTo>
                  <a:lnTo>
                    <a:pt x="876" y="175"/>
                  </a:lnTo>
                  <a:lnTo>
                    <a:pt x="885" y="174"/>
                  </a:lnTo>
                  <a:lnTo>
                    <a:pt x="898" y="171"/>
                  </a:lnTo>
                  <a:lnTo>
                    <a:pt x="902" y="175"/>
                  </a:lnTo>
                  <a:lnTo>
                    <a:pt x="904" y="179"/>
                  </a:lnTo>
                  <a:lnTo>
                    <a:pt x="908" y="182"/>
                  </a:lnTo>
                  <a:lnTo>
                    <a:pt x="918" y="186"/>
                  </a:lnTo>
                  <a:lnTo>
                    <a:pt x="933" y="188"/>
                  </a:lnTo>
                  <a:lnTo>
                    <a:pt x="946" y="190"/>
                  </a:lnTo>
                  <a:lnTo>
                    <a:pt x="958" y="190"/>
                  </a:lnTo>
                  <a:lnTo>
                    <a:pt x="966" y="188"/>
                  </a:lnTo>
                  <a:lnTo>
                    <a:pt x="976" y="184"/>
                  </a:lnTo>
                  <a:lnTo>
                    <a:pt x="985" y="180"/>
                  </a:lnTo>
                  <a:lnTo>
                    <a:pt x="993" y="179"/>
                  </a:lnTo>
                  <a:lnTo>
                    <a:pt x="1004" y="183"/>
                  </a:lnTo>
                  <a:lnTo>
                    <a:pt x="1017" y="191"/>
                  </a:lnTo>
                  <a:lnTo>
                    <a:pt x="1030" y="201"/>
                  </a:lnTo>
                  <a:lnTo>
                    <a:pt x="1042" y="209"/>
                  </a:lnTo>
                  <a:lnTo>
                    <a:pt x="1052" y="217"/>
                  </a:lnTo>
                  <a:lnTo>
                    <a:pt x="1065" y="222"/>
                  </a:lnTo>
                  <a:lnTo>
                    <a:pt x="1079" y="229"/>
                  </a:lnTo>
                  <a:lnTo>
                    <a:pt x="1096" y="236"/>
                  </a:lnTo>
                  <a:lnTo>
                    <a:pt x="1109" y="244"/>
                  </a:lnTo>
                  <a:lnTo>
                    <a:pt x="1119" y="252"/>
                  </a:lnTo>
                  <a:lnTo>
                    <a:pt x="1121" y="261"/>
                  </a:lnTo>
                  <a:lnTo>
                    <a:pt x="1123" y="273"/>
                  </a:lnTo>
                  <a:lnTo>
                    <a:pt x="1123" y="285"/>
                  </a:lnTo>
                  <a:lnTo>
                    <a:pt x="1121" y="295"/>
                  </a:lnTo>
                  <a:lnTo>
                    <a:pt x="1114" y="302"/>
                  </a:lnTo>
                  <a:lnTo>
                    <a:pt x="1105" y="308"/>
                  </a:lnTo>
                  <a:lnTo>
                    <a:pt x="1094" y="314"/>
                  </a:lnTo>
                  <a:lnTo>
                    <a:pt x="1083" y="319"/>
                  </a:lnTo>
                  <a:lnTo>
                    <a:pt x="1078" y="326"/>
                  </a:lnTo>
                  <a:lnTo>
                    <a:pt x="1078" y="334"/>
                  </a:lnTo>
                  <a:lnTo>
                    <a:pt x="1079" y="345"/>
                  </a:lnTo>
                  <a:lnTo>
                    <a:pt x="1082" y="356"/>
                  </a:lnTo>
                  <a:lnTo>
                    <a:pt x="1085" y="365"/>
                  </a:lnTo>
                  <a:lnTo>
                    <a:pt x="1085" y="376"/>
                  </a:lnTo>
                  <a:lnTo>
                    <a:pt x="1085" y="391"/>
                  </a:lnTo>
                  <a:lnTo>
                    <a:pt x="1083" y="405"/>
                  </a:lnTo>
                  <a:lnTo>
                    <a:pt x="1086" y="416"/>
                  </a:lnTo>
                  <a:lnTo>
                    <a:pt x="1090" y="430"/>
                  </a:lnTo>
                  <a:lnTo>
                    <a:pt x="1098" y="443"/>
                  </a:lnTo>
                  <a:lnTo>
                    <a:pt x="1106" y="457"/>
                  </a:lnTo>
                  <a:lnTo>
                    <a:pt x="1116" y="467"/>
                  </a:lnTo>
                  <a:lnTo>
                    <a:pt x="1125" y="473"/>
                  </a:lnTo>
                  <a:lnTo>
                    <a:pt x="1137" y="479"/>
                  </a:lnTo>
                  <a:lnTo>
                    <a:pt x="1151" y="484"/>
                  </a:lnTo>
                  <a:lnTo>
                    <a:pt x="1163" y="488"/>
                  </a:lnTo>
                  <a:lnTo>
                    <a:pt x="1179" y="490"/>
                  </a:lnTo>
                  <a:lnTo>
                    <a:pt x="1198" y="492"/>
                  </a:lnTo>
                  <a:lnTo>
                    <a:pt x="1218" y="493"/>
                  </a:lnTo>
                  <a:lnTo>
                    <a:pt x="1237" y="494"/>
                  </a:lnTo>
                  <a:lnTo>
                    <a:pt x="1253" y="500"/>
                  </a:lnTo>
                  <a:lnTo>
                    <a:pt x="1265" y="506"/>
                  </a:lnTo>
                  <a:lnTo>
                    <a:pt x="1279" y="517"/>
                  </a:lnTo>
                  <a:lnTo>
                    <a:pt x="1292" y="529"/>
                  </a:lnTo>
                  <a:lnTo>
                    <a:pt x="1305" y="543"/>
                  </a:lnTo>
                  <a:lnTo>
                    <a:pt x="1313" y="555"/>
                  </a:lnTo>
                  <a:lnTo>
                    <a:pt x="1314" y="567"/>
                  </a:lnTo>
                  <a:lnTo>
                    <a:pt x="1314" y="583"/>
                  </a:lnTo>
                  <a:lnTo>
                    <a:pt x="1313" y="599"/>
                  </a:lnTo>
                  <a:lnTo>
                    <a:pt x="1310" y="611"/>
                  </a:lnTo>
                  <a:lnTo>
                    <a:pt x="1306" y="621"/>
                  </a:lnTo>
                  <a:lnTo>
                    <a:pt x="1300" y="630"/>
                  </a:lnTo>
                  <a:lnTo>
                    <a:pt x="1294" y="641"/>
                  </a:lnTo>
                  <a:lnTo>
                    <a:pt x="1290" y="649"/>
                  </a:lnTo>
                  <a:lnTo>
                    <a:pt x="1284" y="660"/>
                  </a:lnTo>
                  <a:lnTo>
                    <a:pt x="1279" y="675"/>
                  </a:lnTo>
                  <a:lnTo>
                    <a:pt x="1274" y="690"/>
                  </a:lnTo>
                  <a:lnTo>
                    <a:pt x="1268" y="703"/>
                  </a:lnTo>
                  <a:lnTo>
                    <a:pt x="1267" y="715"/>
                  </a:lnTo>
                  <a:lnTo>
                    <a:pt x="1269" y="730"/>
                  </a:lnTo>
                  <a:lnTo>
                    <a:pt x="1274" y="748"/>
                  </a:lnTo>
                  <a:lnTo>
                    <a:pt x="1280" y="765"/>
                  </a:lnTo>
                  <a:lnTo>
                    <a:pt x="1287" y="779"/>
                  </a:lnTo>
                  <a:lnTo>
                    <a:pt x="1296" y="789"/>
                  </a:lnTo>
                  <a:lnTo>
                    <a:pt x="1309" y="803"/>
                  </a:lnTo>
                  <a:lnTo>
                    <a:pt x="1322" y="814"/>
                  </a:lnTo>
                  <a:lnTo>
                    <a:pt x="1334" y="823"/>
                  </a:lnTo>
                  <a:lnTo>
                    <a:pt x="1342" y="830"/>
                  </a:lnTo>
                  <a:lnTo>
                    <a:pt x="1354" y="838"/>
                  </a:lnTo>
                  <a:lnTo>
                    <a:pt x="1366" y="846"/>
                  </a:lnTo>
                  <a:lnTo>
                    <a:pt x="1375" y="853"/>
                  </a:lnTo>
                  <a:lnTo>
                    <a:pt x="1385" y="866"/>
                  </a:lnTo>
                  <a:lnTo>
                    <a:pt x="1396" y="882"/>
                  </a:lnTo>
                  <a:lnTo>
                    <a:pt x="1408" y="900"/>
                  </a:lnTo>
                  <a:lnTo>
                    <a:pt x="1418" y="912"/>
                  </a:lnTo>
                  <a:lnTo>
                    <a:pt x="1428" y="923"/>
                  </a:lnTo>
                  <a:lnTo>
                    <a:pt x="1442" y="936"/>
                  </a:lnTo>
                  <a:lnTo>
                    <a:pt x="1457" y="948"/>
                  </a:lnTo>
                  <a:lnTo>
                    <a:pt x="1472" y="960"/>
                  </a:lnTo>
                  <a:lnTo>
                    <a:pt x="1482" y="971"/>
                  </a:lnTo>
                  <a:lnTo>
                    <a:pt x="1492" y="983"/>
                  </a:lnTo>
                  <a:lnTo>
                    <a:pt x="1503" y="998"/>
                  </a:lnTo>
                  <a:lnTo>
                    <a:pt x="1513" y="1014"/>
                  </a:lnTo>
                  <a:lnTo>
                    <a:pt x="1521" y="1028"/>
                  </a:lnTo>
                  <a:lnTo>
                    <a:pt x="1530" y="1043"/>
                  </a:lnTo>
                  <a:lnTo>
                    <a:pt x="1540" y="1063"/>
                  </a:lnTo>
                  <a:lnTo>
                    <a:pt x="1548" y="1082"/>
                  </a:lnTo>
                  <a:lnTo>
                    <a:pt x="1555" y="1098"/>
                  </a:lnTo>
                  <a:lnTo>
                    <a:pt x="1561" y="1117"/>
                  </a:lnTo>
                  <a:lnTo>
                    <a:pt x="1565" y="1138"/>
                  </a:lnTo>
                  <a:lnTo>
                    <a:pt x="1567" y="1161"/>
                  </a:lnTo>
                  <a:lnTo>
                    <a:pt x="1571" y="1179"/>
                  </a:lnTo>
                  <a:lnTo>
                    <a:pt x="1577" y="1195"/>
                  </a:lnTo>
                  <a:lnTo>
                    <a:pt x="1583" y="1214"/>
                  </a:lnTo>
                  <a:lnTo>
                    <a:pt x="1592" y="1234"/>
                  </a:lnTo>
                  <a:lnTo>
                    <a:pt x="1598" y="1254"/>
                  </a:lnTo>
                  <a:lnTo>
                    <a:pt x="1602" y="1270"/>
                  </a:lnTo>
                  <a:lnTo>
                    <a:pt x="1602" y="1286"/>
                  </a:lnTo>
                  <a:lnTo>
                    <a:pt x="1601" y="1307"/>
                  </a:lnTo>
                  <a:lnTo>
                    <a:pt x="1598" y="1327"/>
                  </a:lnTo>
                  <a:lnTo>
                    <a:pt x="1597" y="1344"/>
                  </a:lnTo>
                  <a:lnTo>
                    <a:pt x="1594" y="1356"/>
                  </a:lnTo>
                  <a:lnTo>
                    <a:pt x="1592" y="1373"/>
                  </a:lnTo>
                  <a:lnTo>
                    <a:pt x="1589" y="1387"/>
                  </a:lnTo>
                  <a:lnTo>
                    <a:pt x="1588" y="1400"/>
                  </a:lnTo>
                  <a:lnTo>
                    <a:pt x="1585" y="1414"/>
                  </a:lnTo>
                  <a:lnTo>
                    <a:pt x="1583" y="1432"/>
                  </a:lnTo>
                  <a:lnTo>
                    <a:pt x="1582" y="1449"/>
                  </a:lnTo>
                  <a:lnTo>
                    <a:pt x="1581" y="1467"/>
                  </a:lnTo>
                  <a:lnTo>
                    <a:pt x="1577" y="1480"/>
                  </a:lnTo>
                  <a:lnTo>
                    <a:pt x="1571" y="1491"/>
                  </a:lnTo>
                  <a:lnTo>
                    <a:pt x="1563" y="1502"/>
                  </a:lnTo>
                  <a:lnTo>
                    <a:pt x="1554" y="1513"/>
                  </a:lnTo>
                  <a:lnTo>
                    <a:pt x="1546" y="1525"/>
                  </a:lnTo>
                  <a:lnTo>
                    <a:pt x="1543" y="1534"/>
                  </a:lnTo>
                  <a:lnTo>
                    <a:pt x="1544" y="1545"/>
                  </a:lnTo>
                  <a:lnTo>
                    <a:pt x="1548" y="1559"/>
                  </a:lnTo>
                  <a:lnTo>
                    <a:pt x="1554" y="1569"/>
                  </a:lnTo>
                  <a:lnTo>
                    <a:pt x="1562" y="1576"/>
                  </a:lnTo>
                  <a:lnTo>
                    <a:pt x="1567" y="1575"/>
                  </a:lnTo>
                  <a:lnTo>
                    <a:pt x="1575" y="1571"/>
                  </a:lnTo>
                  <a:lnTo>
                    <a:pt x="1582" y="1567"/>
                  </a:lnTo>
                  <a:lnTo>
                    <a:pt x="1588" y="1565"/>
                  </a:lnTo>
                  <a:lnTo>
                    <a:pt x="1596" y="1572"/>
                  </a:lnTo>
                  <a:lnTo>
                    <a:pt x="1601" y="1584"/>
                  </a:lnTo>
                  <a:lnTo>
                    <a:pt x="1604" y="1598"/>
                  </a:lnTo>
                  <a:lnTo>
                    <a:pt x="1605" y="1610"/>
                  </a:lnTo>
                  <a:lnTo>
                    <a:pt x="1604" y="1612"/>
                  </a:lnTo>
                  <a:lnTo>
                    <a:pt x="1602" y="1616"/>
                  </a:lnTo>
                  <a:lnTo>
                    <a:pt x="1600" y="1619"/>
                  </a:lnTo>
                  <a:lnTo>
                    <a:pt x="1597" y="1623"/>
                  </a:lnTo>
                  <a:lnTo>
                    <a:pt x="1594" y="1627"/>
                  </a:lnTo>
                  <a:lnTo>
                    <a:pt x="1593" y="1630"/>
                  </a:lnTo>
                  <a:lnTo>
                    <a:pt x="1593" y="1639"/>
                  </a:lnTo>
                  <a:lnTo>
                    <a:pt x="1596" y="1650"/>
                  </a:lnTo>
                  <a:lnTo>
                    <a:pt x="1600" y="1658"/>
                  </a:lnTo>
                  <a:lnTo>
                    <a:pt x="1606" y="1668"/>
                  </a:lnTo>
                  <a:lnTo>
                    <a:pt x="1616" y="1677"/>
                  </a:lnTo>
                  <a:lnTo>
                    <a:pt x="1624" y="1686"/>
                  </a:lnTo>
                  <a:lnTo>
                    <a:pt x="1629" y="1696"/>
                  </a:lnTo>
                  <a:lnTo>
                    <a:pt x="1629" y="1705"/>
                  </a:lnTo>
                  <a:lnTo>
                    <a:pt x="1627" y="1719"/>
                  </a:lnTo>
                  <a:lnTo>
                    <a:pt x="1623" y="1731"/>
                  </a:lnTo>
                  <a:lnTo>
                    <a:pt x="1617" y="1740"/>
                  </a:lnTo>
                  <a:lnTo>
                    <a:pt x="1609" y="1750"/>
                  </a:lnTo>
                  <a:lnTo>
                    <a:pt x="1597" y="1759"/>
                  </a:lnTo>
                  <a:lnTo>
                    <a:pt x="1588" y="1769"/>
                  </a:lnTo>
                  <a:lnTo>
                    <a:pt x="1581" y="1774"/>
                  </a:lnTo>
                  <a:lnTo>
                    <a:pt x="1571" y="1782"/>
                  </a:lnTo>
                  <a:lnTo>
                    <a:pt x="1562" y="1789"/>
                  </a:lnTo>
                  <a:lnTo>
                    <a:pt x="1557" y="1797"/>
                  </a:lnTo>
                  <a:lnTo>
                    <a:pt x="1555" y="1806"/>
                  </a:lnTo>
                  <a:lnTo>
                    <a:pt x="1555" y="1817"/>
                  </a:lnTo>
                  <a:lnTo>
                    <a:pt x="1557" y="1829"/>
                  </a:lnTo>
                  <a:lnTo>
                    <a:pt x="1555" y="1841"/>
                  </a:lnTo>
                  <a:lnTo>
                    <a:pt x="1552" y="1849"/>
                  </a:lnTo>
                  <a:lnTo>
                    <a:pt x="1546" y="1854"/>
                  </a:lnTo>
                  <a:lnTo>
                    <a:pt x="1534" y="1856"/>
                  </a:lnTo>
                  <a:lnTo>
                    <a:pt x="1521" y="1858"/>
                  </a:lnTo>
                  <a:lnTo>
                    <a:pt x="1511" y="1859"/>
                  </a:lnTo>
                  <a:lnTo>
                    <a:pt x="1501" y="1863"/>
                  </a:lnTo>
                  <a:lnTo>
                    <a:pt x="1492" y="1871"/>
                  </a:lnTo>
                  <a:lnTo>
                    <a:pt x="1482" y="1883"/>
                  </a:lnTo>
                  <a:lnTo>
                    <a:pt x="1474" y="1897"/>
                  </a:lnTo>
                  <a:lnTo>
                    <a:pt x="1468" y="1907"/>
                  </a:lnTo>
                  <a:lnTo>
                    <a:pt x="1461" y="1918"/>
                  </a:lnTo>
                  <a:lnTo>
                    <a:pt x="1453" y="1930"/>
                  </a:lnTo>
                  <a:lnTo>
                    <a:pt x="1446" y="1944"/>
                  </a:lnTo>
                  <a:lnTo>
                    <a:pt x="1439" y="1955"/>
                  </a:lnTo>
                  <a:lnTo>
                    <a:pt x="1431" y="1972"/>
                  </a:lnTo>
                  <a:lnTo>
                    <a:pt x="1422" y="1992"/>
                  </a:lnTo>
                  <a:lnTo>
                    <a:pt x="1412" y="2014"/>
                  </a:lnTo>
                  <a:lnTo>
                    <a:pt x="1404" y="2030"/>
                  </a:lnTo>
                  <a:lnTo>
                    <a:pt x="1396" y="2039"/>
                  </a:lnTo>
                  <a:lnTo>
                    <a:pt x="1388" y="2049"/>
                  </a:lnTo>
                  <a:lnTo>
                    <a:pt x="1379" y="2058"/>
                  </a:lnTo>
                  <a:lnTo>
                    <a:pt x="1372" y="2068"/>
                  </a:lnTo>
                  <a:lnTo>
                    <a:pt x="1361" y="2084"/>
                  </a:lnTo>
                  <a:lnTo>
                    <a:pt x="1349" y="2104"/>
                  </a:lnTo>
                  <a:lnTo>
                    <a:pt x="1338" y="2124"/>
                  </a:lnTo>
                  <a:lnTo>
                    <a:pt x="1327" y="2140"/>
                  </a:lnTo>
                  <a:lnTo>
                    <a:pt x="1318" y="2151"/>
                  </a:lnTo>
                  <a:lnTo>
                    <a:pt x="1306" y="2165"/>
                  </a:lnTo>
                  <a:lnTo>
                    <a:pt x="1292" y="2177"/>
                  </a:lnTo>
                  <a:lnTo>
                    <a:pt x="1282" y="2186"/>
                  </a:lnTo>
                  <a:lnTo>
                    <a:pt x="1269" y="2194"/>
                  </a:lnTo>
                  <a:lnTo>
                    <a:pt x="1255" y="2204"/>
                  </a:lnTo>
                  <a:lnTo>
                    <a:pt x="1244" y="2213"/>
                  </a:lnTo>
                  <a:lnTo>
                    <a:pt x="1238" y="2221"/>
                  </a:lnTo>
                  <a:lnTo>
                    <a:pt x="1233" y="2232"/>
                  </a:lnTo>
                  <a:lnTo>
                    <a:pt x="1229" y="2243"/>
                  </a:lnTo>
                  <a:lnTo>
                    <a:pt x="1229" y="2252"/>
                  </a:lnTo>
                  <a:lnTo>
                    <a:pt x="1232" y="2259"/>
                  </a:lnTo>
                  <a:lnTo>
                    <a:pt x="1240" y="2266"/>
                  </a:lnTo>
                  <a:lnTo>
                    <a:pt x="1248" y="2272"/>
                  </a:lnTo>
                  <a:lnTo>
                    <a:pt x="1253" y="2279"/>
                  </a:lnTo>
                  <a:lnTo>
                    <a:pt x="1256" y="2289"/>
                  </a:lnTo>
                  <a:lnTo>
                    <a:pt x="1259" y="2301"/>
                  </a:lnTo>
                  <a:lnTo>
                    <a:pt x="1259" y="2312"/>
                  </a:lnTo>
                  <a:lnTo>
                    <a:pt x="1256" y="2321"/>
                  </a:lnTo>
                  <a:lnTo>
                    <a:pt x="1249" y="2332"/>
                  </a:lnTo>
                  <a:lnTo>
                    <a:pt x="1243" y="2343"/>
                  </a:lnTo>
                  <a:lnTo>
                    <a:pt x="1237" y="2352"/>
                  </a:lnTo>
                  <a:lnTo>
                    <a:pt x="1229" y="2361"/>
                  </a:lnTo>
                  <a:lnTo>
                    <a:pt x="1221" y="2374"/>
                  </a:lnTo>
                  <a:lnTo>
                    <a:pt x="1213" y="2386"/>
                  </a:lnTo>
                  <a:lnTo>
                    <a:pt x="1209" y="2396"/>
                  </a:lnTo>
                  <a:lnTo>
                    <a:pt x="1209" y="2406"/>
                  </a:lnTo>
                  <a:lnTo>
                    <a:pt x="1212" y="2418"/>
                  </a:lnTo>
                  <a:lnTo>
                    <a:pt x="1216" y="2431"/>
                  </a:lnTo>
                  <a:lnTo>
                    <a:pt x="1220" y="2444"/>
                  </a:lnTo>
                  <a:lnTo>
                    <a:pt x="1224" y="2453"/>
                  </a:lnTo>
                  <a:lnTo>
                    <a:pt x="1228" y="2464"/>
                  </a:lnTo>
                  <a:lnTo>
                    <a:pt x="1232" y="2477"/>
                  </a:lnTo>
                  <a:lnTo>
                    <a:pt x="1238" y="2491"/>
                  </a:lnTo>
                  <a:lnTo>
                    <a:pt x="1244" y="2500"/>
                  </a:lnTo>
                  <a:lnTo>
                    <a:pt x="1251" y="2507"/>
                  </a:lnTo>
                  <a:lnTo>
                    <a:pt x="1260" y="2515"/>
                  </a:lnTo>
                  <a:lnTo>
                    <a:pt x="1269" y="2522"/>
                  </a:lnTo>
                  <a:lnTo>
                    <a:pt x="1279" y="2526"/>
                  </a:lnTo>
                  <a:lnTo>
                    <a:pt x="1291" y="2527"/>
                  </a:lnTo>
                  <a:lnTo>
                    <a:pt x="1306" y="2526"/>
                  </a:lnTo>
                  <a:lnTo>
                    <a:pt x="1318" y="2523"/>
                  </a:lnTo>
                  <a:lnTo>
                    <a:pt x="1327" y="2519"/>
                  </a:lnTo>
                  <a:lnTo>
                    <a:pt x="1340" y="2511"/>
                  </a:lnTo>
                  <a:lnTo>
                    <a:pt x="1350" y="2503"/>
                  </a:lnTo>
                  <a:lnTo>
                    <a:pt x="1360" y="2495"/>
                  </a:lnTo>
                  <a:lnTo>
                    <a:pt x="1365" y="2487"/>
                  </a:lnTo>
                  <a:lnTo>
                    <a:pt x="1371" y="2476"/>
                  </a:lnTo>
                  <a:lnTo>
                    <a:pt x="1377" y="2468"/>
                  </a:lnTo>
                  <a:lnTo>
                    <a:pt x="1385" y="2460"/>
                  </a:lnTo>
                  <a:lnTo>
                    <a:pt x="1396" y="2450"/>
                  </a:lnTo>
                  <a:lnTo>
                    <a:pt x="1408" y="2444"/>
                  </a:lnTo>
                  <a:lnTo>
                    <a:pt x="1420" y="2440"/>
                  </a:lnTo>
                  <a:lnTo>
                    <a:pt x="1433" y="2438"/>
                  </a:lnTo>
                  <a:lnTo>
                    <a:pt x="1449" y="2441"/>
                  </a:lnTo>
                  <a:lnTo>
                    <a:pt x="1465" y="2445"/>
                  </a:lnTo>
                  <a:lnTo>
                    <a:pt x="1477" y="2450"/>
                  </a:lnTo>
                  <a:lnTo>
                    <a:pt x="1482" y="2457"/>
                  </a:lnTo>
                  <a:lnTo>
                    <a:pt x="1488" y="2466"/>
                  </a:lnTo>
                  <a:lnTo>
                    <a:pt x="1492" y="2476"/>
                  </a:lnTo>
                  <a:lnTo>
                    <a:pt x="1492" y="2485"/>
                  </a:lnTo>
                  <a:lnTo>
                    <a:pt x="1486" y="2492"/>
                  </a:lnTo>
                  <a:lnTo>
                    <a:pt x="1477" y="2497"/>
                  </a:lnTo>
                  <a:lnTo>
                    <a:pt x="1466" y="2503"/>
                  </a:lnTo>
                  <a:lnTo>
                    <a:pt x="1455" y="2510"/>
                  </a:lnTo>
                  <a:lnTo>
                    <a:pt x="1450" y="2515"/>
                  </a:lnTo>
                  <a:lnTo>
                    <a:pt x="1447" y="2523"/>
                  </a:lnTo>
                  <a:lnTo>
                    <a:pt x="1446" y="2532"/>
                  </a:lnTo>
                  <a:lnTo>
                    <a:pt x="1447" y="2542"/>
                  </a:lnTo>
                  <a:lnTo>
                    <a:pt x="1450" y="2550"/>
                  </a:lnTo>
                  <a:lnTo>
                    <a:pt x="1454" y="2553"/>
                  </a:lnTo>
                  <a:lnTo>
                    <a:pt x="1462" y="2555"/>
                  </a:lnTo>
                  <a:lnTo>
                    <a:pt x="1470" y="2557"/>
                  </a:lnTo>
                  <a:lnTo>
                    <a:pt x="1477" y="2559"/>
                  </a:lnTo>
                  <a:lnTo>
                    <a:pt x="1481" y="2563"/>
                  </a:lnTo>
                  <a:lnTo>
                    <a:pt x="1481" y="2572"/>
                  </a:lnTo>
                  <a:lnTo>
                    <a:pt x="1477" y="2582"/>
                  </a:lnTo>
                  <a:lnTo>
                    <a:pt x="1470" y="2593"/>
                  </a:lnTo>
                  <a:lnTo>
                    <a:pt x="1462" y="2604"/>
                  </a:lnTo>
                  <a:lnTo>
                    <a:pt x="1455" y="2611"/>
                  </a:lnTo>
                  <a:lnTo>
                    <a:pt x="1445" y="2617"/>
                  </a:lnTo>
                  <a:lnTo>
                    <a:pt x="1431" y="2623"/>
                  </a:lnTo>
                  <a:lnTo>
                    <a:pt x="1416" y="2628"/>
                  </a:lnTo>
                  <a:lnTo>
                    <a:pt x="1406" y="2634"/>
                  </a:lnTo>
                  <a:lnTo>
                    <a:pt x="1396" y="2639"/>
                  </a:lnTo>
                  <a:lnTo>
                    <a:pt x="1385" y="2648"/>
                  </a:lnTo>
                  <a:lnTo>
                    <a:pt x="1375" y="2656"/>
                  </a:lnTo>
                  <a:lnTo>
                    <a:pt x="1365" y="2662"/>
                  </a:lnTo>
                  <a:lnTo>
                    <a:pt x="1356" y="2663"/>
                  </a:lnTo>
                  <a:lnTo>
                    <a:pt x="1346" y="2664"/>
                  </a:lnTo>
                  <a:lnTo>
                    <a:pt x="1335" y="2664"/>
                  </a:lnTo>
                  <a:lnTo>
                    <a:pt x="1326" y="2666"/>
                  </a:lnTo>
                  <a:lnTo>
                    <a:pt x="1315" y="2669"/>
                  </a:lnTo>
                  <a:lnTo>
                    <a:pt x="1303" y="2674"/>
                  </a:lnTo>
                  <a:lnTo>
                    <a:pt x="1291" y="2681"/>
                  </a:lnTo>
                  <a:lnTo>
                    <a:pt x="1283" y="2687"/>
                  </a:lnTo>
                  <a:lnTo>
                    <a:pt x="1278" y="2698"/>
                  </a:lnTo>
                  <a:lnTo>
                    <a:pt x="1272" y="2712"/>
                  </a:lnTo>
                  <a:lnTo>
                    <a:pt x="1269" y="2725"/>
                  </a:lnTo>
                  <a:lnTo>
                    <a:pt x="1265" y="2736"/>
                  </a:lnTo>
                  <a:lnTo>
                    <a:pt x="1257" y="2748"/>
                  </a:lnTo>
                  <a:lnTo>
                    <a:pt x="1248" y="2763"/>
                  </a:lnTo>
                  <a:lnTo>
                    <a:pt x="1237" y="2776"/>
                  </a:lnTo>
                  <a:lnTo>
                    <a:pt x="1228" y="2787"/>
                  </a:lnTo>
                  <a:lnTo>
                    <a:pt x="1214" y="2797"/>
                  </a:lnTo>
                  <a:lnTo>
                    <a:pt x="1198" y="2806"/>
                  </a:lnTo>
                  <a:lnTo>
                    <a:pt x="1179" y="2814"/>
                  </a:lnTo>
                  <a:lnTo>
                    <a:pt x="1162" y="2823"/>
                  </a:lnTo>
                  <a:lnTo>
                    <a:pt x="1148" y="2830"/>
                  </a:lnTo>
                  <a:lnTo>
                    <a:pt x="1136" y="2836"/>
                  </a:lnTo>
                  <a:lnTo>
                    <a:pt x="1121" y="2841"/>
                  </a:lnTo>
                  <a:lnTo>
                    <a:pt x="1106" y="2846"/>
                  </a:lnTo>
                  <a:lnTo>
                    <a:pt x="1094" y="2852"/>
                  </a:lnTo>
                  <a:lnTo>
                    <a:pt x="1082" y="2858"/>
                  </a:lnTo>
                  <a:lnTo>
                    <a:pt x="1066" y="2867"/>
                  </a:lnTo>
                  <a:lnTo>
                    <a:pt x="1054" y="2873"/>
                  </a:lnTo>
                  <a:lnTo>
                    <a:pt x="1044" y="2881"/>
                  </a:lnTo>
                  <a:lnTo>
                    <a:pt x="1034" y="2889"/>
                  </a:lnTo>
                  <a:lnTo>
                    <a:pt x="1026" y="2899"/>
                  </a:lnTo>
                  <a:lnTo>
                    <a:pt x="1020" y="2912"/>
                  </a:lnTo>
                  <a:lnTo>
                    <a:pt x="1015" y="2930"/>
                  </a:lnTo>
                  <a:lnTo>
                    <a:pt x="1011" y="2947"/>
                  </a:lnTo>
                  <a:lnTo>
                    <a:pt x="1008" y="2962"/>
                  </a:lnTo>
                  <a:lnTo>
                    <a:pt x="1003" y="2977"/>
                  </a:lnTo>
                  <a:lnTo>
                    <a:pt x="997" y="2993"/>
                  </a:lnTo>
                  <a:lnTo>
                    <a:pt x="991" y="3009"/>
                  </a:lnTo>
                  <a:lnTo>
                    <a:pt x="984" y="3021"/>
                  </a:lnTo>
                  <a:lnTo>
                    <a:pt x="973" y="3034"/>
                  </a:lnTo>
                  <a:lnTo>
                    <a:pt x="958" y="3047"/>
                  </a:lnTo>
                  <a:lnTo>
                    <a:pt x="943" y="3059"/>
                  </a:lnTo>
                  <a:lnTo>
                    <a:pt x="930" y="3067"/>
                  </a:lnTo>
                  <a:lnTo>
                    <a:pt x="923" y="3071"/>
                  </a:lnTo>
                  <a:lnTo>
                    <a:pt x="915" y="3075"/>
                  </a:lnTo>
                  <a:lnTo>
                    <a:pt x="907" y="3078"/>
                  </a:lnTo>
                  <a:lnTo>
                    <a:pt x="900" y="3079"/>
                  </a:lnTo>
                  <a:lnTo>
                    <a:pt x="889" y="3077"/>
                  </a:lnTo>
                  <a:lnTo>
                    <a:pt x="879" y="3070"/>
                  </a:lnTo>
                  <a:lnTo>
                    <a:pt x="869" y="3062"/>
                  </a:lnTo>
                  <a:lnTo>
                    <a:pt x="862" y="3054"/>
                  </a:lnTo>
                  <a:lnTo>
                    <a:pt x="861" y="3047"/>
                  </a:lnTo>
                  <a:lnTo>
                    <a:pt x="860" y="3039"/>
                  </a:lnTo>
                  <a:lnTo>
                    <a:pt x="860" y="3031"/>
                  </a:lnTo>
                  <a:lnTo>
                    <a:pt x="858" y="3024"/>
                  </a:lnTo>
                  <a:lnTo>
                    <a:pt x="852" y="3012"/>
                  </a:lnTo>
                  <a:lnTo>
                    <a:pt x="842" y="2999"/>
                  </a:lnTo>
                  <a:lnTo>
                    <a:pt x="831" y="2985"/>
                  </a:lnTo>
                  <a:lnTo>
                    <a:pt x="822" y="2977"/>
                  </a:lnTo>
                  <a:lnTo>
                    <a:pt x="814" y="2974"/>
                  </a:lnTo>
                  <a:lnTo>
                    <a:pt x="805" y="2970"/>
                  </a:lnTo>
                  <a:lnTo>
                    <a:pt x="796" y="2970"/>
                  </a:lnTo>
                  <a:lnTo>
                    <a:pt x="790" y="2972"/>
                  </a:lnTo>
                  <a:lnTo>
                    <a:pt x="786" y="2977"/>
                  </a:lnTo>
                  <a:lnTo>
                    <a:pt x="786" y="2984"/>
                  </a:lnTo>
                  <a:lnTo>
                    <a:pt x="786" y="2992"/>
                  </a:lnTo>
                  <a:lnTo>
                    <a:pt x="786" y="3000"/>
                  </a:lnTo>
                  <a:lnTo>
                    <a:pt x="784" y="3005"/>
                  </a:lnTo>
                  <a:lnTo>
                    <a:pt x="779" y="3013"/>
                  </a:lnTo>
                  <a:lnTo>
                    <a:pt x="771" y="3023"/>
                  </a:lnTo>
                  <a:lnTo>
                    <a:pt x="763" y="3030"/>
                  </a:lnTo>
                  <a:lnTo>
                    <a:pt x="755" y="3035"/>
                  </a:lnTo>
                  <a:lnTo>
                    <a:pt x="748" y="3035"/>
                  </a:lnTo>
                  <a:lnTo>
                    <a:pt x="740" y="3034"/>
                  </a:lnTo>
                  <a:lnTo>
                    <a:pt x="733" y="3032"/>
                  </a:lnTo>
                  <a:lnTo>
                    <a:pt x="722" y="3034"/>
                  </a:lnTo>
                  <a:lnTo>
                    <a:pt x="712" y="3036"/>
                  </a:lnTo>
                  <a:lnTo>
                    <a:pt x="699" y="3039"/>
                  </a:lnTo>
                  <a:lnTo>
                    <a:pt x="689" y="3043"/>
                  </a:lnTo>
                  <a:lnTo>
                    <a:pt x="682" y="3048"/>
                  </a:lnTo>
                  <a:lnTo>
                    <a:pt x="679" y="3055"/>
                  </a:lnTo>
                  <a:lnTo>
                    <a:pt x="679" y="3063"/>
                  </a:lnTo>
                  <a:lnTo>
                    <a:pt x="681" y="3073"/>
                  </a:lnTo>
                  <a:lnTo>
                    <a:pt x="682" y="3079"/>
                  </a:lnTo>
                  <a:lnTo>
                    <a:pt x="687" y="3085"/>
                  </a:lnTo>
                  <a:lnTo>
                    <a:pt x="695" y="3090"/>
                  </a:lnTo>
                  <a:lnTo>
                    <a:pt x="703" y="3094"/>
                  </a:lnTo>
                  <a:lnTo>
                    <a:pt x="709" y="3100"/>
                  </a:lnTo>
                  <a:lnTo>
                    <a:pt x="712" y="3108"/>
                  </a:lnTo>
                  <a:lnTo>
                    <a:pt x="712" y="3117"/>
                  </a:lnTo>
                  <a:lnTo>
                    <a:pt x="712" y="3127"/>
                  </a:lnTo>
                  <a:lnTo>
                    <a:pt x="712" y="3135"/>
                  </a:lnTo>
                  <a:lnTo>
                    <a:pt x="714" y="3145"/>
                  </a:lnTo>
                  <a:lnTo>
                    <a:pt x="720" y="3158"/>
                  </a:lnTo>
                  <a:lnTo>
                    <a:pt x="725" y="3171"/>
                  </a:lnTo>
                  <a:lnTo>
                    <a:pt x="730" y="3180"/>
                  </a:lnTo>
                  <a:lnTo>
                    <a:pt x="739" y="3191"/>
                  </a:lnTo>
                  <a:lnTo>
                    <a:pt x="751" y="3202"/>
                  </a:lnTo>
                  <a:lnTo>
                    <a:pt x="760" y="3211"/>
                  </a:lnTo>
                  <a:lnTo>
                    <a:pt x="767" y="3222"/>
                  </a:lnTo>
                  <a:lnTo>
                    <a:pt x="776" y="3236"/>
                  </a:lnTo>
                  <a:lnTo>
                    <a:pt x="783" y="3249"/>
                  </a:lnTo>
                  <a:lnTo>
                    <a:pt x="788" y="3261"/>
                  </a:lnTo>
                  <a:lnTo>
                    <a:pt x="790" y="3272"/>
                  </a:lnTo>
                  <a:lnTo>
                    <a:pt x="791" y="3286"/>
                  </a:lnTo>
                  <a:lnTo>
                    <a:pt x="790" y="3299"/>
                  </a:lnTo>
                  <a:lnTo>
                    <a:pt x="787" y="3310"/>
                  </a:lnTo>
                  <a:lnTo>
                    <a:pt x="784" y="3314"/>
                  </a:lnTo>
                  <a:lnTo>
                    <a:pt x="782" y="3317"/>
                  </a:lnTo>
                  <a:lnTo>
                    <a:pt x="778" y="3321"/>
                  </a:lnTo>
                  <a:lnTo>
                    <a:pt x="774" y="3323"/>
                  </a:lnTo>
                  <a:lnTo>
                    <a:pt x="769" y="3326"/>
                  </a:lnTo>
                  <a:lnTo>
                    <a:pt x="768" y="3330"/>
                  </a:lnTo>
                  <a:lnTo>
                    <a:pt x="769" y="3337"/>
                  </a:lnTo>
                  <a:lnTo>
                    <a:pt x="775" y="3343"/>
                  </a:lnTo>
                  <a:lnTo>
                    <a:pt x="780" y="3350"/>
                  </a:lnTo>
                  <a:lnTo>
                    <a:pt x="787" y="3354"/>
                  </a:lnTo>
                  <a:lnTo>
                    <a:pt x="796" y="3358"/>
                  </a:lnTo>
                  <a:lnTo>
                    <a:pt x="811" y="3362"/>
                  </a:lnTo>
                  <a:lnTo>
                    <a:pt x="822" y="3362"/>
                  </a:lnTo>
                  <a:lnTo>
                    <a:pt x="830" y="3360"/>
                  </a:lnTo>
                  <a:lnTo>
                    <a:pt x="840" y="3354"/>
                  </a:lnTo>
                  <a:lnTo>
                    <a:pt x="849" y="3347"/>
                  </a:lnTo>
                  <a:lnTo>
                    <a:pt x="857" y="3342"/>
                  </a:lnTo>
                  <a:lnTo>
                    <a:pt x="862" y="3335"/>
                  </a:lnTo>
                  <a:lnTo>
                    <a:pt x="869" y="3325"/>
                  </a:lnTo>
                  <a:lnTo>
                    <a:pt x="876" y="3318"/>
                  </a:lnTo>
                  <a:lnTo>
                    <a:pt x="887" y="3315"/>
                  </a:lnTo>
                  <a:lnTo>
                    <a:pt x="902" y="3314"/>
                  </a:lnTo>
                  <a:lnTo>
                    <a:pt x="915" y="3314"/>
                  </a:lnTo>
                  <a:lnTo>
                    <a:pt x="927" y="3315"/>
                  </a:lnTo>
                  <a:lnTo>
                    <a:pt x="939" y="3319"/>
                  </a:lnTo>
                  <a:lnTo>
                    <a:pt x="953" y="3326"/>
                  </a:lnTo>
                  <a:lnTo>
                    <a:pt x="966" y="3333"/>
                  </a:lnTo>
                  <a:lnTo>
                    <a:pt x="978" y="3337"/>
                  </a:lnTo>
                  <a:lnTo>
                    <a:pt x="988" y="3335"/>
                  </a:lnTo>
                  <a:lnTo>
                    <a:pt x="997" y="3333"/>
                  </a:lnTo>
                  <a:lnTo>
                    <a:pt x="1008" y="3330"/>
                  </a:lnTo>
                  <a:lnTo>
                    <a:pt x="1016" y="3326"/>
                  </a:lnTo>
                  <a:lnTo>
                    <a:pt x="1022" y="3318"/>
                  </a:lnTo>
                  <a:lnTo>
                    <a:pt x="1028" y="3308"/>
                  </a:lnTo>
                  <a:lnTo>
                    <a:pt x="1035" y="3302"/>
                  </a:lnTo>
                  <a:lnTo>
                    <a:pt x="1044" y="3295"/>
                  </a:lnTo>
                  <a:lnTo>
                    <a:pt x="1058" y="3290"/>
                  </a:lnTo>
                  <a:lnTo>
                    <a:pt x="1069" y="3287"/>
                  </a:lnTo>
                  <a:lnTo>
                    <a:pt x="1078" y="3287"/>
                  </a:lnTo>
                  <a:lnTo>
                    <a:pt x="1089" y="3290"/>
                  </a:lnTo>
                  <a:lnTo>
                    <a:pt x="1101" y="3294"/>
                  </a:lnTo>
                  <a:lnTo>
                    <a:pt x="1110" y="3296"/>
                  </a:lnTo>
                  <a:lnTo>
                    <a:pt x="1120" y="3302"/>
                  </a:lnTo>
                  <a:lnTo>
                    <a:pt x="1132" y="3308"/>
                  </a:lnTo>
                  <a:lnTo>
                    <a:pt x="1143" y="3315"/>
                  </a:lnTo>
                  <a:lnTo>
                    <a:pt x="1152" y="3325"/>
                  </a:lnTo>
                  <a:lnTo>
                    <a:pt x="1156" y="3333"/>
                  </a:lnTo>
                  <a:lnTo>
                    <a:pt x="1155" y="3341"/>
                  </a:lnTo>
                  <a:lnTo>
                    <a:pt x="1148" y="3350"/>
                  </a:lnTo>
                  <a:lnTo>
                    <a:pt x="1140" y="3358"/>
                  </a:lnTo>
                  <a:lnTo>
                    <a:pt x="1133" y="3364"/>
                  </a:lnTo>
                  <a:lnTo>
                    <a:pt x="1125" y="3369"/>
                  </a:lnTo>
                  <a:lnTo>
                    <a:pt x="1114" y="3373"/>
                  </a:lnTo>
                  <a:lnTo>
                    <a:pt x="1105" y="3377"/>
                  </a:lnTo>
                  <a:lnTo>
                    <a:pt x="1097" y="3383"/>
                  </a:lnTo>
                  <a:lnTo>
                    <a:pt x="1092" y="3391"/>
                  </a:lnTo>
                  <a:lnTo>
                    <a:pt x="1086" y="3403"/>
                  </a:lnTo>
                  <a:lnTo>
                    <a:pt x="1083" y="3416"/>
                  </a:lnTo>
                  <a:lnTo>
                    <a:pt x="1083" y="3426"/>
                  </a:lnTo>
                  <a:lnTo>
                    <a:pt x="1088" y="3435"/>
                  </a:lnTo>
                  <a:lnTo>
                    <a:pt x="1097" y="3443"/>
                  </a:lnTo>
                  <a:lnTo>
                    <a:pt x="1105" y="3451"/>
                  </a:lnTo>
                  <a:lnTo>
                    <a:pt x="1110" y="3459"/>
                  </a:lnTo>
                  <a:lnTo>
                    <a:pt x="1116" y="3470"/>
                  </a:lnTo>
                  <a:lnTo>
                    <a:pt x="1120" y="3480"/>
                  </a:lnTo>
                  <a:lnTo>
                    <a:pt x="1120" y="3488"/>
                  </a:lnTo>
                  <a:lnTo>
                    <a:pt x="1117" y="3498"/>
                  </a:lnTo>
                  <a:lnTo>
                    <a:pt x="1114" y="3509"/>
                  </a:lnTo>
                  <a:lnTo>
                    <a:pt x="1116" y="3517"/>
                  </a:lnTo>
                  <a:lnTo>
                    <a:pt x="1120" y="3527"/>
                  </a:lnTo>
                  <a:lnTo>
                    <a:pt x="1128" y="3536"/>
                  </a:lnTo>
                  <a:lnTo>
                    <a:pt x="1136" y="3543"/>
                  </a:lnTo>
                  <a:lnTo>
                    <a:pt x="1144" y="3544"/>
                  </a:lnTo>
                  <a:lnTo>
                    <a:pt x="1154" y="3544"/>
                  </a:lnTo>
                  <a:lnTo>
                    <a:pt x="1163" y="3544"/>
                  </a:lnTo>
                  <a:lnTo>
                    <a:pt x="1172" y="3544"/>
                  </a:lnTo>
                  <a:lnTo>
                    <a:pt x="1185" y="3548"/>
                  </a:lnTo>
                  <a:lnTo>
                    <a:pt x="1198" y="3555"/>
                  </a:lnTo>
                  <a:lnTo>
                    <a:pt x="1212" y="3562"/>
                  </a:lnTo>
                  <a:lnTo>
                    <a:pt x="1224" y="3568"/>
                  </a:lnTo>
                  <a:lnTo>
                    <a:pt x="1233" y="3576"/>
                  </a:lnTo>
                  <a:lnTo>
                    <a:pt x="1245" y="3586"/>
                  </a:lnTo>
                  <a:lnTo>
                    <a:pt x="1256" y="3597"/>
                  </a:lnTo>
                  <a:lnTo>
                    <a:pt x="1264" y="3606"/>
                  </a:lnTo>
                  <a:lnTo>
                    <a:pt x="1268" y="3618"/>
                  </a:lnTo>
                  <a:lnTo>
                    <a:pt x="1269" y="3632"/>
                  </a:lnTo>
                  <a:lnTo>
                    <a:pt x="1271" y="3644"/>
                  </a:lnTo>
                  <a:lnTo>
                    <a:pt x="1271" y="3656"/>
                  </a:lnTo>
                  <a:lnTo>
                    <a:pt x="1269" y="3669"/>
                  </a:lnTo>
                  <a:lnTo>
                    <a:pt x="1268" y="3682"/>
                  </a:lnTo>
                  <a:lnTo>
                    <a:pt x="1267" y="3692"/>
                  </a:lnTo>
                  <a:lnTo>
                    <a:pt x="1261" y="3700"/>
                  </a:lnTo>
                  <a:lnTo>
                    <a:pt x="1255" y="3710"/>
                  </a:lnTo>
                  <a:lnTo>
                    <a:pt x="1249" y="3717"/>
                  </a:lnTo>
                  <a:lnTo>
                    <a:pt x="1247" y="3726"/>
                  </a:lnTo>
                  <a:lnTo>
                    <a:pt x="1245" y="3737"/>
                  </a:lnTo>
                  <a:lnTo>
                    <a:pt x="1248" y="3746"/>
                  </a:lnTo>
                  <a:lnTo>
                    <a:pt x="1253" y="3753"/>
                  </a:lnTo>
                  <a:lnTo>
                    <a:pt x="1264" y="3758"/>
                  </a:lnTo>
                  <a:lnTo>
                    <a:pt x="1275" y="3764"/>
                  </a:lnTo>
                  <a:lnTo>
                    <a:pt x="1282" y="3770"/>
                  </a:lnTo>
                  <a:lnTo>
                    <a:pt x="1283" y="3780"/>
                  </a:lnTo>
                  <a:lnTo>
                    <a:pt x="1282" y="3792"/>
                  </a:lnTo>
                  <a:lnTo>
                    <a:pt x="1280" y="3801"/>
                  </a:lnTo>
                  <a:lnTo>
                    <a:pt x="1272" y="3810"/>
                  </a:lnTo>
                  <a:lnTo>
                    <a:pt x="1263" y="3818"/>
                  </a:lnTo>
                  <a:lnTo>
                    <a:pt x="1256" y="3824"/>
                  </a:lnTo>
                  <a:lnTo>
                    <a:pt x="1256" y="3832"/>
                  </a:lnTo>
                  <a:lnTo>
                    <a:pt x="1257" y="3841"/>
                  </a:lnTo>
                  <a:lnTo>
                    <a:pt x="1260" y="3850"/>
                  </a:lnTo>
                  <a:lnTo>
                    <a:pt x="1259" y="3857"/>
                  </a:lnTo>
                  <a:lnTo>
                    <a:pt x="1252" y="3861"/>
                  </a:lnTo>
                  <a:lnTo>
                    <a:pt x="1241" y="3862"/>
                  </a:lnTo>
                  <a:lnTo>
                    <a:pt x="1232" y="3863"/>
                  </a:lnTo>
                  <a:lnTo>
                    <a:pt x="1224" y="3862"/>
                  </a:lnTo>
                  <a:lnTo>
                    <a:pt x="1217" y="3857"/>
                  </a:lnTo>
                  <a:lnTo>
                    <a:pt x="1213" y="3849"/>
                  </a:lnTo>
                  <a:lnTo>
                    <a:pt x="1207" y="3841"/>
                  </a:lnTo>
                  <a:lnTo>
                    <a:pt x="1202" y="3836"/>
                  </a:lnTo>
                  <a:lnTo>
                    <a:pt x="1194" y="3836"/>
                  </a:lnTo>
                  <a:lnTo>
                    <a:pt x="1185" y="3839"/>
                  </a:lnTo>
                  <a:lnTo>
                    <a:pt x="1175" y="3842"/>
                  </a:lnTo>
                  <a:lnTo>
                    <a:pt x="1170" y="3846"/>
                  </a:lnTo>
                  <a:lnTo>
                    <a:pt x="1163" y="3854"/>
                  </a:lnTo>
                  <a:lnTo>
                    <a:pt x="1158" y="3866"/>
                  </a:lnTo>
                  <a:lnTo>
                    <a:pt x="1152" y="3874"/>
                  </a:lnTo>
                  <a:lnTo>
                    <a:pt x="1144" y="3878"/>
                  </a:lnTo>
                  <a:lnTo>
                    <a:pt x="1133" y="3881"/>
                  </a:lnTo>
                  <a:lnTo>
                    <a:pt x="1123" y="3884"/>
                  </a:lnTo>
                  <a:lnTo>
                    <a:pt x="1113" y="3888"/>
                  </a:lnTo>
                  <a:lnTo>
                    <a:pt x="1108" y="3893"/>
                  </a:lnTo>
                  <a:lnTo>
                    <a:pt x="1104" y="3904"/>
                  </a:lnTo>
                  <a:lnTo>
                    <a:pt x="1105" y="3917"/>
                  </a:lnTo>
                  <a:lnTo>
                    <a:pt x="1108" y="3931"/>
                  </a:lnTo>
                  <a:lnTo>
                    <a:pt x="1112" y="3946"/>
                  </a:lnTo>
                  <a:lnTo>
                    <a:pt x="1116" y="3956"/>
                  </a:lnTo>
                  <a:lnTo>
                    <a:pt x="1120" y="3966"/>
                  </a:lnTo>
                  <a:lnTo>
                    <a:pt x="1128" y="3975"/>
                  </a:lnTo>
                  <a:lnTo>
                    <a:pt x="1136" y="3986"/>
                  </a:lnTo>
                  <a:lnTo>
                    <a:pt x="1140" y="3995"/>
                  </a:lnTo>
                  <a:lnTo>
                    <a:pt x="1141" y="4006"/>
                  </a:lnTo>
                  <a:lnTo>
                    <a:pt x="1143" y="4018"/>
                  </a:lnTo>
                  <a:lnTo>
                    <a:pt x="1141" y="4032"/>
                  </a:lnTo>
                  <a:lnTo>
                    <a:pt x="1139" y="4045"/>
                  </a:lnTo>
                  <a:lnTo>
                    <a:pt x="1135" y="4053"/>
                  </a:lnTo>
                  <a:lnTo>
                    <a:pt x="1127" y="4059"/>
                  </a:lnTo>
                  <a:lnTo>
                    <a:pt x="1116" y="4063"/>
                  </a:lnTo>
                  <a:lnTo>
                    <a:pt x="1106" y="4064"/>
                  </a:lnTo>
                  <a:lnTo>
                    <a:pt x="1097" y="4063"/>
                  </a:lnTo>
                  <a:lnTo>
                    <a:pt x="1086" y="4060"/>
                  </a:lnTo>
                  <a:lnTo>
                    <a:pt x="1077" y="4057"/>
                  </a:lnTo>
                  <a:lnTo>
                    <a:pt x="1067" y="4055"/>
                  </a:lnTo>
                  <a:lnTo>
                    <a:pt x="1055" y="4052"/>
                  </a:lnTo>
                  <a:lnTo>
                    <a:pt x="1039" y="4049"/>
                  </a:lnTo>
                  <a:lnTo>
                    <a:pt x="1024" y="4048"/>
                  </a:lnTo>
                  <a:lnTo>
                    <a:pt x="1012" y="4048"/>
                  </a:lnTo>
                  <a:lnTo>
                    <a:pt x="1003" y="4051"/>
                  </a:lnTo>
                  <a:lnTo>
                    <a:pt x="992" y="4056"/>
                  </a:lnTo>
                  <a:lnTo>
                    <a:pt x="982" y="4063"/>
                  </a:lnTo>
                  <a:lnTo>
                    <a:pt x="977" y="4070"/>
                  </a:lnTo>
                  <a:lnTo>
                    <a:pt x="977" y="4076"/>
                  </a:lnTo>
                  <a:lnTo>
                    <a:pt x="980" y="4086"/>
                  </a:lnTo>
                  <a:lnTo>
                    <a:pt x="984" y="4095"/>
                  </a:lnTo>
                  <a:lnTo>
                    <a:pt x="989" y="4102"/>
                  </a:lnTo>
                  <a:lnTo>
                    <a:pt x="995" y="4107"/>
                  </a:lnTo>
                  <a:lnTo>
                    <a:pt x="1004" y="4113"/>
                  </a:lnTo>
                  <a:lnTo>
                    <a:pt x="1015" y="4115"/>
                  </a:lnTo>
                  <a:lnTo>
                    <a:pt x="1023" y="4118"/>
                  </a:lnTo>
                  <a:lnTo>
                    <a:pt x="1030" y="4117"/>
                  </a:lnTo>
                  <a:lnTo>
                    <a:pt x="1036" y="4113"/>
                  </a:lnTo>
                  <a:lnTo>
                    <a:pt x="1044" y="4110"/>
                  </a:lnTo>
                  <a:lnTo>
                    <a:pt x="1051" y="4109"/>
                  </a:lnTo>
                  <a:lnTo>
                    <a:pt x="1059" y="4113"/>
                  </a:lnTo>
                  <a:lnTo>
                    <a:pt x="1067" y="4119"/>
                  </a:lnTo>
                  <a:lnTo>
                    <a:pt x="1075" y="4127"/>
                  </a:lnTo>
                  <a:lnTo>
                    <a:pt x="1081" y="4136"/>
                  </a:lnTo>
                  <a:lnTo>
                    <a:pt x="1085" y="4145"/>
                  </a:lnTo>
                  <a:lnTo>
                    <a:pt x="1088" y="4158"/>
                  </a:lnTo>
                  <a:lnTo>
                    <a:pt x="1090" y="4172"/>
                  </a:lnTo>
                  <a:lnTo>
                    <a:pt x="1096" y="4180"/>
                  </a:lnTo>
                  <a:lnTo>
                    <a:pt x="1102" y="4184"/>
                  </a:lnTo>
                  <a:lnTo>
                    <a:pt x="1112" y="4185"/>
                  </a:lnTo>
                  <a:lnTo>
                    <a:pt x="1123" y="4187"/>
                  </a:lnTo>
                  <a:lnTo>
                    <a:pt x="1132" y="4188"/>
                  </a:lnTo>
                  <a:lnTo>
                    <a:pt x="1141" y="4191"/>
                  </a:lnTo>
                  <a:lnTo>
                    <a:pt x="1145" y="4195"/>
                  </a:lnTo>
                  <a:lnTo>
                    <a:pt x="1145" y="4203"/>
                  </a:lnTo>
                  <a:lnTo>
                    <a:pt x="1141" y="4214"/>
                  </a:lnTo>
                  <a:lnTo>
                    <a:pt x="1135" y="4223"/>
                  </a:lnTo>
                  <a:lnTo>
                    <a:pt x="1127" y="4233"/>
                  </a:lnTo>
                  <a:lnTo>
                    <a:pt x="1121" y="4239"/>
                  </a:lnTo>
                  <a:lnTo>
                    <a:pt x="1112" y="4247"/>
                  </a:lnTo>
                  <a:lnTo>
                    <a:pt x="1102" y="4257"/>
                  </a:lnTo>
                  <a:lnTo>
                    <a:pt x="1090" y="4266"/>
                  </a:lnTo>
                  <a:lnTo>
                    <a:pt x="1078" y="4273"/>
                  </a:lnTo>
                  <a:lnTo>
                    <a:pt x="1067" y="4276"/>
                  </a:lnTo>
                  <a:lnTo>
                    <a:pt x="1059" y="4274"/>
                  </a:lnTo>
                  <a:lnTo>
                    <a:pt x="1050" y="4269"/>
                  </a:lnTo>
                  <a:lnTo>
                    <a:pt x="1042" y="4264"/>
                  </a:lnTo>
                  <a:lnTo>
                    <a:pt x="1035" y="4258"/>
                  </a:lnTo>
                  <a:lnTo>
                    <a:pt x="1027" y="4251"/>
                  </a:lnTo>
                  <a:lnTo>
                    <a:pt x="1019" y="4242"/>
                  </a:lnTo>
                  <a:lnTo>
                    <a:pt x="1011" y="4234"/>
                  </a:lnTo>
                  <a:lnTo>
                    <a:pt x="1003" y="4229"/>
                  </a:lnTo>
                  <a:lnTo>
                    <a:pt x="991" y="4227"/>
                  </a:lnTo>
                  <a:lnTo>
                    <a:pt x="974" y="4230"/>
                  </a:lnTo>
                  <a:lnTo>
                    <a:pt x="957" y="4234"/>
                  </a:lnTo>
                  <a:lnTo>
                    <a:pt x="941" y="4238"/>
                  </a:lnTo>
                  <a:lnTo>
                    <a:pt x="927" y="4241"/>
                  </a:lnTo>
                  <a:lnTo>
                    <a:pt x="918" y="4241"/>
                  </a:lnTo>
                  <a:lnTo>
                    <a:pt x="907" y="4241"/>
                  </a:lnTo>
                  <a:lnTo>
                    <a:pt x="895" y="4242"/>
                  </a:lnTo>
                  <a:lnTo>
                    <a:pt x="887" y="4243"/>
                  </a:lnTo>
                  <a:lnTo>
                    <a:pt x="877" y="4247"/>
                  </a:lnTo>
                  <a:lnTo>
                    <a:pt x="868" y="4255"/>
                  </a:lnTo>
                  <a:lnTo>
                    <a:pt x="860" y="4262"/>
                  </a:lnTo>
                  <a:lnTo>
                    <a:pt x="852" y="4266"/>
                  </a:lnTo>
                  <a:lnTo>
                    <a:pt x="841" y="4269"/>
                  </a:lnTo>
                  <a:lnTo>
                    <a:pt x="830" y="4272"/>
                  </a:lnTo>
                  <a:lnTo>
                    <a:pt x="818" y="4273"/>
                  </a:lnTo>
                  <a:lnTo>
                    <a:pt x="809" y="4272"/>
                  </a:lnTo>
                  <a:lnTo>
                    <a:pt x="799" y="4269"/>
                  </a:lnTo>
                  <a:lnTo>
                    <a:pt x="790" y="4264"/>
                  </a:lnTo>
                  <a:lnTo>
                    <a:pt x="784" y="4258"/>
                  </a:lnTo>
                  <a:lnTo>
                    <a:pt x="783" y="4251"/>
                  </a:lnTo>
                  <a:lnTo>
                    <a:pt x="786" y="4242"/>
                  </a:lnTo>
                  <a:lnTo>
                    <a:pt x="787" y="4234"/>
                  </a:lnTo>
                  <a:lnTo>
                    <a:pt x="788" y="4226"/>
                  </a:lnTo>
                  <a:lnTo>
                    <a:pt x="786" y="4218"/>
                  </a:lnTo>
                  <a:lnTo>
                    <a:pt x="780" y="4208"/>
                  </a:lnTo>
                  <a:lnTo>
                    <a:pt x="774" y="4200"/>
                  </a:lnTo>
                  <a:lnTo>
                    <a:pt x="768" y="4195"/>
                  </a:lnTo>
                  <a:lnTo>
                    <a:pt x="759" y="4192"/>
                  </a:lnTo>
                  <a:lnTo>
                    <a:pt x="749" y="4193"/>
                  </a:lnTo>
                  <a:lnTo>
                    <a:pt x="741" y="4195"/>
                  </a:lnTo>
                  <a:lnTo>
                    <a:pt x="733" y="4202"/>
                  </a:lnTo>
                  <a:lnTo>
                    <a:pt x="726" y="4211"/>
                  </a:lnTo>
                  <a:lnTo>
                    <a:pt x="721" y="4220"/>
                  </a:lnTo>
                  <a:lnTo>
                    <a:pt x="714" y="4227"/>
                  </a:lnTo>
                  <a:lnTo>
                    <a:pt x="703" y="4231"/>
                  </a:lnTo>
                  <a:lnTo>
                    <a:pt x="691" y="4233"/>
                  </a:lnTo>
                  <a:lnTo>
                    <a:pt x="679" y="4233"/>
                  </a:lnTo>
                  <a:lnTo>
                    <a:pt x="670" y="4231"/>
                  </a:lnTo>
                  <a:lnTo>
                    <a:pt x="667" y="4229"/>
                  </a:lnTo>
                  <a:lnTo>
                    <a:pt x="666" y="4226"/>
                  </a:lnTo>
                  <a:lnTo>
                    <a:pt x="664" y="4222"/>
                  </a:lnTo>
                  <a:lnTo>
                    <a:pt x="663" y="4219"/>
                  </a:lnTo>
                  <a:lnTo>
                    <a:pt x="662" y="4216"/>
                  </a:lnTo>
                  <a:lnTo>
                    <a:pt x="652" y="4212"/>
                  </a:lnTo>
                  <a:lnTo>
                    <a:pt x="639" y="4208"/>
                  </a:lnTo>
                  <a:lnTo>
                    <a:pt x="625" y="4208"/>
                  </a:lnTo>
                  <a:lnTo>
                    <a:pt x="615" y="4208"/>
                  </a:lnTo>
                  <a:lnTo>
                    <a:pt x="605" y="4214"/>
                  </a:lnTo>
                  <a:lnTo>
                    <a:pt x="593" y="4222"/>
                  </a:lnTo>
                  <a:lnTo>
                    <a:pt x="582" y="4230"/>
                  </a:lnTo>
                  <a:lnTo>
                    <a:pt x="571" y="4234"/>
                  </a:lnTo>
                  <a:lnTo>
                    <a:pt x="563" y="4234"/>
                  </a:lnTo>
                  <a:lnTo>
                    <a:pt x="553" y="4233"/>
                  </a:lnTo>
                  <a:lnTo>
                    <a:pt x="542" y="4230"/>
                  </a:lnTo>
                  <a:lnTo>
                    <a:pt x="534" y="4227"/>
                  </a:lnTo>
                  <a:lnTo>
                    <a:pt x="523" y="4222"/>
                  </a:lnTo>
                  <a:lnTo>
                    <a:pt x="512" y="4215"/>
                  </a:lnTo>
                  <a:lnTo>
                    <a:pt x="503" y="4207"/>
                  </a:lnTo>
                  <a:lnTo>
                    <a:pt x="496" y="4199"/>
                  </a:lnTo>
                  <a:lnTo>
                    <a:pt x="493" y="4191"/>
                  </a:lnTo>
                  <a:lnTo>
                    <a:pt x="492" y="4181"/>
                  </a:lnTo>
                  <a:lnTo>
                    <a:pt x="491" y="4172"/>
                  </a:lnTo>
                  <a:lnTo>
                    <a:pt x="488" y="4167"/>
                  </a:lnTo>
                  <a:lnTo>
                    <a:pt x="477" y="4161"/>
                  </a:lnTo>
                  <a:lnTo>
                    <a:pt x="464" y="4157"/>
                  </a:lnTo>
                  <a:lnTo>
                    <a:pt x="450" y="4157"/>
                  </a:lnTo>
                  <a:lnTo>
                    <a:pt x="439" y="4158"/>
                  </a:lnTo>
                  <a:lnTo>
                    <a:pt x="430" y="4165"/>
                  </a:lnTo>
                  <a:lnTo>
                    <a:pt x="422" y="4175"/>
                  </a:lnTo>
                  <a:lnTo>
                    <a:pt x="414" y="4187"/>
                  </a:lnTo>
                  <a:lnTo>
                    <a:pt x="410" y="4196"/>
                  </a:lnTo>
                  <a:lnTo>
                    <a:pt x="407" y="4206"/>
                  </a:lnTo>
                  <a:lnTo>
                    <a:pt x="404" y="4218"/>
                  </a:lnTo>
                  <a:lnTo>
                    <a:pt x="403" y="4231"/>
                  </a:lnTo>
                  <a:lnTo>
                    <a:pt x="402" y="4243"/>
                  </a:lnTo>
                  <a:lnTo>
                    <a:pt x="396" y="4251"/>
                  </a:lnTo>
                  <a:lnTo>
                    <a:pt x="388" y="4257"/>
                  </a:lnTo>
                  <a:lnTo>
                    <a:pt x="376" y="4259"/>
                  </a:lnTo>
                  <a:lnTo>
                    <a:pt x="364" y="4261"/>
                  </a:lnTo>
                  <a:lnTo>
                    <a:pt x="353" y="4259"/>
                  </a:lnTo>
                  <a:lnTo>
                    <a:pt x="345" y="4254"/>
                  </a:lnTo>
                  <a:lnTo>
                    <a:pt x="336" y="4246"/>
                  </a:lnTo>
                  <a:lnTo>
                    <a:pt x="325" y="4238"/>
                  </a:lnTo>
                  <a:lnTo>
                    <a:pt x="317" y="4234"/>
                  </a:lnTo>
                  <a:lnTo>
                    <a:pt x="309" y="4235"/>
                  </a:lnTo>
                  <a:lnTo>
                    <a:pt x="299" y="4241"/>
                  </a:lnTo>
                  <a:lnTo>
                    <a:pt x="290" y="4247"/>
                  </a:lnTo>
                  <a:lnTo>
                    <a:pt x="283" y="4251"/>
                  </a:lnTo>
                  <a:lnTo>
                    <a:pt x="275" y="4254"/>
                  </a:lnTo>
                  <a:lnTo>
                    <a:pt x="265" y="4258"/>
                  </a:lnTo>
                  <a:lnTo>
                    <a:pt x="257" y="4258"/>
                  </a:lnTo>
                  <a:lnTo>
                    <a:pt x="249" y="4251"/>
                  </a:lnTo>
                  <a:lnTo>
                    <a:pt x="244" y="4239"/>
                  </a:lnTo>
                  <a:lnTo>
                    <a:pt x="240" y="4230"/>
                  </a:lnTo>
                  <a:lnTo>
                    <a:pt x="239" y="4222"/>
                  </a:lnTo>
                  <a:lnTo>
                    <a:pt x="240" y="4214"/>
                  </a:lnTo>
                  <a:lnTo>
                    <a:pt x="240" y="4206"/>
                  </a:lnTo>
                  <a:lnTo>
                    <a:pt x="244" y="4195"/>
                  </a:lnTo>
                  <a:lnTo>
                    <a:pt x="249" y="4183"/>
                  </a:lnTo>
                  <a:lnTo>
                    <a:pt x="255" y="4171"/>
                  </a:lnTo>
                  <a:lnTo>
                    <a:pt x="257" y="4160"/>
                  </a:lnTo>
                  <a:lnTo>
                    <a:pt x="256" y="4150"/>
                  </a:lnTo>
                  <a:lnTo>
                    <a:pt x="252" y="4141"/>
                  </a:lnTo>
                  <a:lnTo>
                    <a:pt x="251" y="4132"/>
                  </a:lnTo>
                  <a:lnTo>
                    <a:pt x="251" y="4122"/>
                  </a:lnTo>
                  <a:lnTo>
                    <a:pt x="255" y="4109"/>
                  </a:lnTo>
                  <a:lnTo>
                    <a:pt x="257" y="4096"/>
                  </a:lnTo>
                  <a:lnTo>
                    <a:pt x="259" y="4086"/>
                  </a:lnTo>
                  <a:lnTo>
                    <a:pt x="259" y="4074"/>
                  </a:lnTo>
                  <a:lnTo>
                    <a:pt x="256" y="4060"/>
                  </a:lnTo>
                  <a:lnTo>
                    <a:pt x="252" y="4048"/>
                  </a:lnTo>
                  <a:lnTo>
                    <a:pt x="244" y="4040"/>
                  </a:lnTo>
                  <a:lnTo>
                    <a:pt x="233" y="4030"/>
                  </a:lnTo>
                  <a:lnTo>
                    <a:pt x="220" y="4024"/>
                  </a:lnTo>
                  <a:lnTo>
                    <a:pt x="210" y="4018"/>
                  </a:lnTo>
                  <a:lnTo>
                    <a:pt x="199" y="4016"/>
                  </a:lnTo>
                  <a:lnTo>
                    <a:pt x="187" y="4016"/>
                  </a:lnTo>
                  <a:lnTo>
                    <a:pt x="177" y="4016"/>
                  </a:lnTo>
                  <a:lnTo>
                    <a:pt x="167" y="4013"/>
                  </a:lnTo>
                  <a:lnTo>
                    <a:pt x="159" y="4004"/>
                  </a:lnTo>
                  <a:lnTo>
                    <a:pt x="154" y="3991"/>
                  </a:lnTo>
                  <a:lnTo>
                    <a:pt x="147" y="3977"/>
                  </a:lnTo>
                  <a:lnTo>
                    <a:pt x="143" y="3962"/>
                  </a:lnTo>
                  <a:lnTo>
                    <a:pt x="137" y="3951"/>
                  </a:lnTo>
                  <a:lnTo>
                    <a:pt x="131" y="3938"/>
                  </a:lnTo>
                  <a:lnTo>
                    <a:pt x="121" y="3923"/>
                  </a:lnTo>
                  <a:lnTo>
                    <a:pt x="112" y="3907"/>
                  </a:lnTo>
                  <a:lnTo>
                    <a:pt x="104" y="3892"/>
                  </a:lnTo>
                  <a:lnTo>
                    <a:pt x="100" y="3878"/>
                  </a:lnTo>
                  <a:lnTo>
                    <a:pt x="98" y="3862"/>
                  </a:lnTo>
                  <a:lnTo>
                    <a:pt x="100" y="3843"/>
                  </a:lnTo>
                  <a:lnTo>
                    <a:pt x="104" y="3824"/>
                  </a:lnTo>
                  <a:lnTo>
                    <a:pt x="109" y="3811"/>
                  </a:lnTo>
                  <a:lnTo>
                    <a:pt x="116" y="3800"/>
                  </a:lnTo>
                  <a:lnTo>
                    <a:pt x="127" y="3789"/>
                  </a:lnTo>
                  <a:lnTo>
                    <a:pt x="137" y="3780"/>
                  </a:lnTo>
                  <a:lnTo>
                    <a:pt x="148" y="3775"/>
                  </a:lnTo>
                  <a:lnTo>
                    <a:pt x="159" y="3773"/>
                  </a:lnTo>
                  <a:lnTo>
                    <a:pt x="173" y="3775"/>
                  </a:lnTo>
                  <a:lnTo>
                    <a:pt x="186" y="3776"/>
                  </a:lnTo>
                  <a:lnTo>
                    <a:pt x="197" y="3775"/>
                  </a:lnTo>
                  <a:lnTo>
                    <a:pt x="205" y="3770"/>
                  </a:lnTo>
                  <a:lnTo>
                    <a:pt x="214" y="3764"/>
                  </a:lnTo>
                  <a:lnTo>
                    <a:pt x="224" y="3756"/>
                  </a:lnTo>
                  <a:lnTo>
                    <a:pt x="229" y="3749"/>
                  </a:lnTo>
                  <a:lnTo>
                    <a:pt x="233" y="3738"/>
                  </a:lnTo>
                  <a:lnTo>
                    <a:pt x="237" y="3726"/>
                  </a:lnTo>
                  <a:lnTo>
                    <a:pt x="239" y="3714"/>
                  </a:lnTo>
                  <a:lnTo>
                    <a:pt x="240" y="3703"/>
                  </a:lnTo>
                  <a:lnTo>
                    <a:pt x="237" y="3696"/>
                  </a:lnTo>
                  <a:lnTo>
                    <a:pt x="234" y="3690"/>
                  </a:lnTo>
                  <a:lnTo>
                    <a:pt x="230" y="3683"/>
                  </a:lnTo>
                  <a:lnTo>
                    <a:pt x="230" y="3676"/>
                  </a:lnTo>
                  <a:lnTo>
                    <a:pt x="234" y="3667"/>
                  </a:lnTo>
                  <a:lnTo>
                    <a:pt x="241" y="3656"/>
                  </a:lnTo>
                  <a:lnTo>
                    <a:pt x="251" y="3647"/>
                  </a:lnTo>
                  <a:lnTo>
                    <a:pt x="260" y="3641"/>
                  </a:lnTo>
                  <a:lnTo>
                    <a:pt x="270" y="3641"/>
                  </a:lnTo>
                  <a:lnTo>
                    <a:pt x="280" y="3644"/>
                  </a:lnTo>
                  <a:lnTo>
                    <a:pt x="291" y="3648"/>
                  </a:lnTo>
                  <a:lnTo>
                    <a:pt x="301" y="3649"/>
                  </a:lnTo>
                  <a:lnTo>
                    <a:pt x="311" y="3648"/>
                  </a:lnTo>
                  <a:lnTo>
                    <a:pt x="323" y="3643"/>
                  </a:lnTo>
                  <a:lnTo>
                    <a:pt x="334" y="3637"/>
                  </a:lnTo>
                  <a:lnTo>
                    <a:pt x="342" y="3630"/>
                  </a:lnTo>
                  <a:lnTo>
                    <a:pt x="346" y="3621"/>
                  </a:lnTo>
                  <a:lnTo>
                    <a:pt x="349" y="3610"/>
                  </a:lnTo>
                  <a:lnTo>
                    <a:pt x="352" y="3598"/>
                  </a:lnTo>
                  <a:lnTo>
                    <a:pt x="354" y="3587"/>
                  </a:lnTo>
                  <a:lnTo>
                    <a:pt x="358" y="3578"/>
                  </a:lnTo>
                  <a:lnTo>
                    <a:pt x="365" y="3566"/>
                  </a:lnTo>
                  <a:lnTo>
                    <a:pt x="372" y="3555"/>
                  </a:lnTo>
                  <a:lnTo>
                    <a:pt x="377" y="3544"/>
                  </a:lnTo>
                  <a:lnTo>
                    <a:pt x="383" y="3529"/>
                  </a:lnTo>
                  <a:lnTo>
                    <a:pt x="389" y="3510"/>
                  </a:lnTo>
                  <a:lnTo>
                    <a:pt x="396" y="3494"/>
                  </a:lnTo>
                  <a:lnTo>
                    <a:pt x="402" y="3485"/>
                  </a:lnTo>
                  <a:lnTo>
                    <a:pt x="410" y="3475"/>
                  </a:lnTo>
                  <a:lnTo>
                    <a:pt x="416" y="3465"/>
                  </a:lnTo>
                  <a:lnTo>
                    <a:pt x="422" y="3455"/>
                  </a:lnTo>
                  <a:lnTo>
                    <a:pt x="423" y="3447"/>
                  </a:lnTo>
                  <a:lnTo>
                    <a:pt x="425" y="3436"/>
                  </a:lnTo>
                  <a:lnTo>
                    <a:pt x="423" y="3427"/>
                  </a:lnTo>
                  <a:lnTo>
                    <a:pt x="420" y="3420"/>
                  </a:lnTo>
                  <a:lnTo>
                    <a:pt x="414" y="3416"/>
                  </a:lnTo>
                  <a:lnTo>
                    <a:pt x="403" y="3415"/>
                  </a:lnTo>
                  <a:lnTo>
                    <a:pt x="391" y="3416"/>
                  </a:lnTo>
                  <a:lnTo>
                    <a:pt x="383" y="3416"/>
                  </a:lnTo>
                  <a:lnTo>
                    <a:pt x="375" y="3418"/>
                  </a:lnTo>
                  <a:lnTo>
                    <a:pt x="365" y="3422"/>
                  </a:lnTo>
                  <a:lnTo>
                    <a:pt x="356" y="3424"/>
                  </a:lnTo>
                  <a:lnTo>
                    <a:pt x="346" y="3426"/>
                  </a:lnTo>
                  <a:lnTo>
                    <a:pt x="340" y="3426"/>
                  </a:lnTo>
                  <a:lnTo>
                    <a:pt x="332" y="3419"/>
                  </a:lnTo>
                  <a:lnTo>
                    <a:pt x="325" y="3408"/>
                  </a:lnTo>
                  <a:lnTo>
                    <a:pt x="319" y="3396"/>
                  </a:lnTo>
                  <a:lnTo>
                    <a:pt x="318" y="3385"/>
                  </a:lnTo>
                  <a:lnTo>
                    <a:pt x="322" y="3376"/>
                  </a:lnTo>
                  <a:lnTo>
                    <a:pt x="329" y="3364"/>
                  </a:lnTo>
                  <a:lnTo>
                    <a:pt x="338" y="3353"/>
                  </a:lnTo>
                  <a:lnTo>
                    <a:pt x="345" y="3345"/>
                  </a:lnTo>
                  <a:lnTo>
                    <a:pt x="352" y="3334"/>
                  </a:lnTo>
                  <a:lnTo>
                    <a:pt x="360" y="3322"/>
                  </a:lnTo>
                  <a:lnTo>
                    <a:pt x="369" y="3310"/>
                  </a:lnTo>
                  <a:lnTo>
                    <a:pt x="377" y="3300"/>
                  </a:lnTo>
                  <a:lnTo>
                    <a:pt x="388" y="3290"/>
                  </a:lnTo>
                  <a:lnTo>
                    <a:pt x="402" y="3276"/>
                  </a:lnTo>
                  <a:lnTo>
                    <a:pt x="418" y="3263"/>
                  </a:lnTo>
                  <a:lnTo>
                    <a:pt x="431" y="3250"/>
                  </a:lnTo>
                  <a:lnTo>
                    <a:pt x="443" y="3240"/>
                  </a:lnTo>
                  <a:lnTo>
                    <a:pt x="450" y="3232"/>
                  </a:lnTo>
                  <a:lnTo>
                    <a:pt x="460" y="3221"/>
                  </a:lnTo>
                  <a:lnTo>
                    <a:pt x="468" y="3210"/>
                  </a:lnTo>
                  <a:lnTo>
                    <a:pt x="472" y="3201"/>
                  </a:lnTo>
                  <a:lnTo>
                    <a:pt x="470" y="3190"/>
                  </a:lnTo>
                  <a:lnTo>
                    <a:pt x="468" y="3176"/>
                  </a:lnTo>
                  <a:lnTo>
                    <a:pt x="462" y="3163"/>
                  </a:lnTo>
                  <a:lnTo>
                    <a:pt x="457" y="3151"/>
                  </a:lnTo>
                  <a:lnTo>
                    <a:pt x="450" y="3140"/>
                  </a:lnTo>
                  <a:lnTo>
                    <a:pt x="442" y="3133"/>
                  </a:lnTo>
                  <a:lnTo>
                    <a:pt x="431" y="3127"/>
                  </a:lnTo>
                  <a:lnTo>
                    <a:pt x="420" y="3120"/>
                  </a:lnTo>
                  <a:lnTo>
                    <a:pt x="412" y="3113"/>
                  </a:lnTo>
                  <a:lnTo>
                    <a:pt x="408" y="3108"/>
                  </a:lnTo>
                  <a:lnTo>
                    <a:pt x="404" y="3100"/>
                  </a:lnTo>
                  <a:lnTo>
                    <a:pt x="400" y="3092"/>
                  </a:lnTo>
                  <a:lnTo>
                    <a:pt x="400" y="3086"/>
                  </a:lnTo>
                  <a:lnTo>
                    <a:pt x="406" y="3078"/>
                  </a:lnTo>
                  <a:lnTo>
                    <a:pt x="414" y="3071"/>
                  </a:lnTo>
                  <a:lnTo>
                    <a:pt x="425" y="3066"/>
                  </a:lnTo>
                  <a:lnTo>
                    <a:pt x="431" y="3059"/>
                  </a:lnTo>
                  <a:lnTo>
                    <a:pt x="437" y="3050"/>
                  </a:lnTo>
                  <a:lnTo>
                    <a:pt x="441" y="3038"/>
                  </a:lnTo>
                  <a:lnTo>
                    <a:pt x="446" y="3026"/>
                  </a:lnTo>
                  <a:lnTo>
                    <a:pt x="453" y="3017"/>
                  </a:lnTo>
                  <a:lnTo>
                    <a:pt x="461" y="3012"/>
                  </a:lnTo>
                  <a:lnTo>
                    <a:pt x="474" y="3009"/>
                  </a:lnTo>
                  <a:lnTo>
                    <a:pt x="486" y="3005"/>
                  </a:lnTo>
                  <a:lnTo>
                    <a:pt x="497" y="3003"/>
                  </a:lnTo>
                  <a:lnTo>
                    <a:pt x="507" y="2999"/>
                  </a:lnTo>
                  <a:lnTo>
                    <a:pt x="516" y="2993"/>
                  </a:lnTo>
                  <a:lnTo>
                    <a:pt x="523" y="2986"/>
                  </a:lnTo>
                  <a:lnTo>
                    <a:pt x="526" y="2978"/>
                  </a:lnTo>
                  <a:lnTo>
                    <a:pt x="524" y="2968"/>
                  </a:lnTo>
                  <a:lnTo>
                    <a:pt x="522" y="2955"/>
                  </a:lnTo>
                  <a:lnTo>
                    <a:pt x="520" y="2943"/>
                  </a:lnTo>
                  <a:lnTo>
                    <a:pt x="519" y="2934"/>
                  </a:lnTo>
                  <a:lnTo>
                    <a:pt x="519" y="2920"/>
                  </a:lnTo>
                  <a:lnTo>
                    <a:pt x="519" y="2904"/>
                  </a:lnTo>
                  <a:lnTo>
                    <a:pt x="522" y="2891"/>
                  </a:lnTo>
                  <a:lnTo>
                    <a:pt x="526" y="2883"/>
                  </a:lnTo>
                  <a:lnTo>
                    <a:pt x="531" y="2873"/>
                  </a:lnTo>
                  <a:lnTo>
                    <a:pt x="538" y="2865"/>
                  </a:lnTo>
                  <a:lnTo>
                    <a:pt x="548" y="2858"/>
                  </a:lnTo>
                  <a:lnTo>
                    <a:pt x="562" y="2850"/>
                  </a:lnTo>
                  <a:lnTo>
                    <a:pt x="575" y="2844"/>
                  </a:lnTo>
                  <a:lnTo>
                    <a:pt x="584" y="2834"/>
                  </a:lnTo>
                  <a:lnTo>
                    <a:pt x="585" y="2826"/>
                  </a:lnTo>
                  <a:lnTo>
                    <a:pt x="585" y="2815"/>
                  </a:lnTo>
                  <a:lnTo>
                    <a:pt x="584" y="2805"/>
                  </a:lnTo>
                  <a:lnTo>
                    <a:pt x="581" y="2797"/>
                  </a:lnTo>
                  <a:lnTo>
                    <a:pt x="574" y="2787"/>
                  </a:lnTo>
                  <a:lnTo>
                    <a:pt x="563" y="2776"/>
                  </a:lnTo>
                  <a:lnTo>
                    <a:pt x="554" y="2766"/>
                  </a:lnTo>
                  <a:lnTo>
                    <a:pt x="550" y="2755"/>
                  </a:lnTo>
                  <a:lnTo>
                    <a:pt x="550" y="2745"/>
                  </a:lnTo>
                  <a:lnTo>
                    <a:pt x="554" y="2735"/>
                  </a:lnTo>
                  <a:lnTo>
                    <a:pt x="561" y="2724"/>
                  </a:lnTo>
                  <a:lnTo>
                    <a:pt x="566" y="2716"/>
                  </a:lnTo>
                  <a:lnTo>
                    <a:pt x="574" y="2706"/>
                  </a:lnTo>
                  <a:lnTo>
                    <a:pt x="586" y="2695"/>
                  </a:lnTo>
                  <a:lnTo>
                    <a:pt x="598" y="2685"/>
                  </a:lnTo>
                  <a:lnTo>
                    <a:pt x="609" y="2677"/>
                  </a:lnTo>
                  <a:lnTo>
                    <a:pt x="616" y="2667"/>
                  </a:lnTo>
                  <a:lnTo>
                    <a:pt x="625" y="2655"/>
                  </a:lnTo>
                  <a:lnTo>
                    <a:pt x="633" y="2644"/>
                  </a:lnTo>
                  <a:lnTo>
                    <a:pt x="637" y="2634"/>
                  </a:lnTo>
                  <a:lnTo>
                    <a:pt x="637" y="2620"/>
                  </a:lnTo>
                  <a:lnTo>
                    <a:pt x="636" y="2605"/>
                  </a:lnTo>
                  <a:lnTo>
                    <a:pt x="631" y="2590"/>
                  </a:lnTo>
                  <a:lnTo>
                    <a:pt x="625" y="2580"/>
                  </a:lnTo>
                  <a:lnTo>
                    <a:pt x="615" y="2570"/>
                  </a:lnTo>
                  <a:lnTo>
                    <a:pt x="600" y="2562"/>
                  </a:lnTo>
                  <a:lnTo>
                    <a:pt x="584" y="2555"/>
                  </a:lnTo>
                  <a:lnTo>
                    <a:pt x="569" y="2553"/>
                  </a:lnTo>
                  <a:lnTo>
                    <a:pt x="559" y="2554"/>
                  </a:lnTo>
                  <a:lnTo>
                    <a:pt x="548" y="2558"/>
                  </a:lnTo>
                  <a:lnTo>
                    <a:pt x="539" y="2562"/>
                  </a:lnTo>
                  <a:lnTo>
                    <a:pt x="531" y="2566"/>
                  </a:lnTo>
                  <a:lnTo>
                    <a:pt x="523" y="2576"/>
                  </a:lnTo>
                  <a:lnTo>
                    <a:pt x="516" y="2586"/>
                  </a:lnTo>
                  <a:lnTo>
                    <a:pt x="509" y="2598"/>
                  </a:lnTo>
                  <a:lnTo>
                    <a:pt x="501" y="2604"/>
                  </a:lnTo>
                  <a:lnTo>
                    <a:pt x="491" y="2604"/>
                  </a:lnTo>
                  <a:lnTo>
                    <a:pt x="480" y="2598"/>
                  </a:lnTo>
                  <a:lnTo>
                    <a:pt x="469" y="2593"/>
                  </a:lnTo>
                  <a:lnTo>
                    <a:pt x="461" y="2586"/>
                  </a:lnTo>
                  <a:lnTo>
                    <a:pt x="453" y="2578"/>
                  </a:lnTo>
                  <a:lnTo>
                    <a:pt x="445" y="2568"/>
                  </a:lnTo>
                  <a:lnTo>
                    <a:pt x="437" y="2557"/>
                  </a:lnTo>
                  <a:lnTo>
                    <a:pt x="433" y="2546"/>
                  </a:lnTo>
                  <a:lnTo>
                    <a:pt x="431" y="2537"/>
                  </a:lnTo>
                  <a:lnTo>
                    <a:pt x="431" y="2526"/>
                  </a:lnTo>
                  <a:lnTo>
                    <a:pt x="431" y="2515"/>
                  </a:lnTo>
                  <a:lnTo>
                    <a:pt x="430" y="2507"/>
                  </a:lnTo>
                  <a:lnTo>
                    <a:pt x="426" y="2496"/>
                  </a:lnTo>
                  <a:lnTo>
                    <a:pt x="419" y="2485"/>
                  </a:lnTo>
                  <a:lnTo>
                    <a:pt x="411" y="2480"/>
                  </a:lnTo>
                  <a:lnTo>
                    <a:pt x="403" y="2481"/>
                  </a:lnTo>
                  <a:lnTo>
                    <a:pt x="392" y="2485"/>
                  </a:lnTo>
                  <a:lnTo>
                    <a:pt x="383" y="2492"/>
                  </a:lnTo>
                  <a:lnTo>
                    <a:pt x="375" y="2496"/>
                  </a:lnTo>
                  <a:lnTo>
                    <a:pt x="364" y="2496"/>
                  </a:lnTo>
                  <a:lnTo>
                    <a:pt x="350" y="2496"/>
                  </a:lnTo>
                  <a:lnTo>
                    <a:pt x="338" y="2495"/>
                  </a:lnTo>
                  <a:lnTo>
                    <a:pt x="327" y="2493"/>
                  </a:lnTo>
                  <a:lnTo>
                    <a:pt x="311" y="2493"/>
                  </a:lnTo>
                  <a:lnTo>
                    <a:pt x="292" y="2492"/>
                  </a:lnTo>
                  <a:lnTo>
                    <a:pt x="278" y="2491"/>
                  </a:lnTo>
                  <a:lnTo>
                    <a:pt x="264" y="2492"/>
                  </a:lnTo>
                  <a:lnTo>
                    <a:pt x="248" y="2495"/>
                  </a:lnTo>
                  <a:lnTo>
                    <a:pt x="232" y="2497"/>
                  </a:lnTo>
                  <a:lnTo>
                    <a:pt x="216" y="2499"/>
                  </a:lnTo>
                  <a:lnTo>
                    <a:pt x="203" y="2499"/>
                  </a:lnTo>
                  <a:lnTo>
                    <a:pt x="191" y="2495"/>
                  </a:lnTo>
                  <a:lnTo>
                    <a:pt x="179" y="2491"/>
                  </a:lnTo>
                  <a:lnTo>
                    <a:pt x="166" y="2484"/>
                  </a:lnTo>
                  <a:lnTo>
                    <a:pt x="156" y="2477"/>
                  </a:lnTo>
                  <a:lnTo>
                    <a:pt x="151" y="2466"/>
                  </a:lnTo>
                  <a:lnTo>
                    <a:pt x="146" y="2453"/>
                  </a:lnTo>
                  <a:lnTo>
                    <a:pt x="140" y="2442"/>
                  </a:lnTo>
                  <a:lnTo>
                    <a:pt x="135" y="2433"/>
                  </a:lnTo>
                  <a:lnTo>
                    <a:pt x="128" y="2422"/>
                  </a:lnTo>
                  <a:lnTo>
                    <a:pt x="121" y="2413"/>
                  </a:lnTo>
                  <a:lnTo>
                    <a:pt x="113" y="2406"/>
                  </a:lnTo>
                  <a:lnTo>
                    <a:pt x="105" y="2402"/>
                  </a:lnTo>
                  <a:lnTo>
                    <a:pt x="93" y="2400"/>
                  </a:lnTo>
                  <a:lnTo>
                    <a:pt x="82" y="2398"/>
                  </a:lnTo>
                  <a:lnTo>
                    <a:pt x="73" y="2396"/>
                  </a:lnTo>
                  <a:lnTo>
                    <a:pt x="61" y="2391"/>
                  </a:lnTo>
                  <a:lnTo>
                    <a:pt x="46" y="2384"/>
                  </a:lnTo>
                  <a:lnTo>
                    <a:pt x="31" y="2378"/>
                  </a:lnTo>
                  <a:lnTo>
                    <a:pt x="16" y="2371"/>
                  </a:lnTo>
                  <a:lnTo>
                    <a:pt x="4" y="2367"/>
                  </a:lnTo>
                  <a:lnTo>
                    <a:pt x="0" y="2365"/>
                  </a:lnTo>
                  <a:lnTo>
                    <a:pt x="7" y="2352"/>
                  </a:lnTo>
                  <a:lnTo>
                    <a:pt x="13" y="2338"/>
                  </a:lnTo>
                  <a:lnTo>
                    <a:pt x="19" y="2328"/>
                  </a:lnTo>
                  <a:lnTo>
                    <a:pt x="24" y="2308"/>
                  </a:lnTo>
                  <a:lnTo>
                    <a:pt x="30" y="2283"/>
                  </a:lnTo>
                  <a:lnTo>
                    <a:pt x="35" y="2256"/>
                  </a:lnTo>
                  <a:lnTo>
                    <a:pt x="39" y="2232"/>
                  </a:lnTo>
                  <a:lnTo>
                    <a:pt x="43" y="2211"/>
                  </a:lnTo>
                  <a:lnTo>
                    <a:pt x="46" y="2190"/>
                  </a:lnTo>
                  <a:lnTo>
                    <a:pt x="49" y="2165"/>
                  </a:lnTo>
                  <a:lnTo>
                    <a:pt x="53" y="2139"/>
                  </a:lnTo>
                  <a:lnTo>
                    <a:pt x="57" y="2119"/>
                  </a:lnTo>
                  <a:lnTo>
                    <a:pt x="61" y="2100"/>
                  </a:lnTo>
                  <a:lnTo>
                    <a:pt x="67" y="2080"/>
                  </a:lnTo>
                  <a:lnTo>
                    <a:pt x="75" y="2058"/>
                  </a:lnTo>
                  <a:lnTo>
                    <a:pt x="84" y="2043"/>
                  </a:lnTo>
                  <a:lnTo>
                    <a:pt x="100" y="2029"/>
                  </a:lnTo>
                  <a:lnTo>
                    <a:pt x="121" y="2012"/>
                  </a:lnTo>
                  <a:lnTo>
                    <a:pt x="146" y="1998"/>
                  </a:lnTo>
                  <a:lnTo>
                    <a:pt x="168" y="1986"/>
                  </a:lnTo>
                  <a:lnTo>
                    <a:pt x="189" y="1975"/>
                  </a:lnTo>
                  <a:lnTo>
                    <a:pt x="208" y="1964"/>
                  </a:lnTo>
                  <a:lnTo>
                    <a:pt x="230" y="1952"/>
                  </a:lnTo>
                  <a:lnTo>
                    <a:pt x="256" y="1940"/>
                  </a:lnTo>
                  <a:lnTo>
                    <a:pt x="283" y="1928"/>
                  </a:lnTo>
                  <a:lnTo>
                    <a:pt x="307" y="1918"/>
                  </a:lnTo>
                  <a:lnTo>
                    <a:pt x="327" y="1910"/>
                  </a:lnTo>
                  <a:lnTo>
                    <a:pt x="350" y="1903"/>
                  </a:lnTo>
                  <a:lnTo>
                    <a:pt x="377" y="1898"/>
                  </a:lnTo>
                  <a:lnTo>
                    <a:pt x="408" y="1893"/>
                  </a:lnTo>
                  <a:lnTo>
                    <a:pt x="438" y="1889"/>
                  </a:lnTo>
                  <a:lnTo>
                    <a:pt x="466" y="1883"/>
                  </a:lnTo>
                  <a:lnTo>
                    <a:pt x="491" y="1878"/>
                  </a:lnTo>
                  <a:lnTo>
                    <a:pt x="505" y="1874"/>
                  </a:lnTo>
                  <a:lnTo>
                    <a:pt x="524" y="1867"/>
                  </a:lnTo>
                  <a:lnTo>
                    <a:pt x="544" y="1860"/>
                  </a:lnTo>
                  <a:lnTo>
                    <a:pt x="563" y="1855"/>
                  </a:lnTo>
                  <a:lnTo>
                    <a:pt x="579" y="1849"/>
                  </a:lnTo>
                  <a:lnTo>
                    <a:pt x="604" y="1841"/>
                  </a:lnTo>
                  <a:lnTo>
                    <a:pt x="633" y="1832"/>
                  </a:lnTo>
                  <a:lnTo>
                    <a:pt x="666" y="1823"/>
                  </a:lnTo>
                  <a:lnTo>
                    <a:pt x="695" y="1812"/>
                  </a:lnTo>
                  <a:lnTo>
                    <a:pt x="718" y="1801"/>
                  </a:lnTo>
                  <a:lnTo>
                    <a:pt x="733" y="1792"/>
                  </a:lnTo>
                  <a:lnTo>
                    <a:pt x="751" y="1778"/>
                  </a:lnTo>
                  <a:lnTo>
                    <a:pt x="768" y="1763"/>
                  </a:lnTo>
                  <a:lnTo>
                    <a:pt x="786" y="1748"/>
                  </a:lnTo>
                  <a:lnTo>
                    <a:pt x="800" y="1732"/>
                  </a:lnTo>
                  <a:lnTo>
                    <a:pt x="811" y="1719"/>
                  </a:lnTo>
                  <a:lnTo>
                    <a:pt x="817" y="1704"/>
                  </a:lnTo>
                  <a:lnTo>
                    <a:pt x="822" y="1686"/>
                  </a:lnTo>
                  <a:lnTo>
                    <a:pt x="826" y="1668"/>
                  </a:lnTo>
                  <a:lnTo>
                    <a:pt x="827" y="1651"/>
                  </a:lnTo>
                  <a:lnTo>
                    <a:pt x="826" y="1639"/>
                  </a:lnTo>
                  <a:lnTo>
                    <a:pt x="822" y="1623"/>
                  </a:lnTo>
                  <a:lnTo>
                    <a:pt x="818" y="1608"/>
                  </a:lnTo>
                  <a:lnTo>
                    <a:pt x="814" y="1596"/>
                  </a:lnTo>
                  <a:lnTo>
                    <a:pt x="807" y="1579"/>
                  </a:lnTo>
                  <a:lnTo>
                    <a:pt x="799" y="1557"/>
                  </a:lnTo>
                  <a:lnTo>
                    <a:pt x="790" y="1536"/>
                  </a:lnTo>
                  <a:lnTo>
                    <a:pt x="780" y="1519"/>
                  </a:lnTo>
                  <a:lnTo>
                    <a:pt x="774" y="1511"/>
                  </a:lnTo>
                  <a:lnTo>
                    <a:pt x="764" y="1502"/>
                  </a:lnTo>
                  <a:lnTo>
                    <a:pt x="753" y="1492"/>
                  </a:lnTo>
                  <a:lnTo>
                    <a:pt x="741" y="1483"/>
                  </a:lnTo>
                  <a:lnTo>
                    <a:pt x="732" y="1475"/>
                  </a:lnTo>
                  <a:lnTo>
                    <a:pt x="725" y="1470"/>
                  </a:lnTo>
                  <a:lnTo>
                    <a:pt x="722" y="1467"/>
                  </a:lnTo>
                  <a:lnTo>
                    <a:pt x="720" y="1463"/>
                  </a:lnTo>
                  <a:lnTo>
                    <a:pt x="714" y="1456"/>
                  </a:lnTo>
                  <a:lnTo>
                    <a:pt x="706" y="1447"/>
                  </a:lnTo>
                  <a:lnTo>
                    <a:pt x="699" y="1437"/>
                  </a:lnTo>
                  <a:lnTo>
                    <a:pt x="693" y="1428"/>
                  </a:lnTo>
                  <a:lnTo>
                    <a:pt x="687" y="1420"/>
                  </a:lnTo>
                  <a:lnTo>
                    <a:pt x="681" y="1406"/>
                  </a:lnTo>
                  <a:lnTo>
                    <a:pt x="672" y="1390"/>
                  </a:lnTo>
                  <a:lnTo>
                    <a:pt x="664" y="1371"/>
                  </a:lnTo>
                  <a:lnTo>
                    <a:pt x="658" y="1355"/>
                  </a:lnTo>
                  <a:lnTo>
                    <a:pt x="655" y="1340"/>
                  </a:lnTo>
                  <a:lnTo>
                    <a:pt x="654" y="1324"/>
                  </a:lnTo>
                  <a:lnTo>
                    <a:pt x="656" y="1305"/>
                  </a:lnTo>
                  <a:lnTo>
                    <a:pt x="660" y="1285"/>
                  </a:lnTo>
                  <a:lnTo>
                    <a:pt x="664" y="1266"/>
                  </a:lnTo>
                  <a:lnTo>
                    <a:pt x="666" y="1250"/>
                  </a:lnTo>
                  <a:lnTo>
                    <a:pt x="663" y="1228"/>
                  </a:lnTo>
                  <a:lnTo>
                    <a:pt x="660" y="1203"/>
                  </a:lnTo>
                  <a:lnTo>
                    <a:pt x="655" y="1176"/>
                  </a:lnTo>
                  <a:lnTo>
                    <a:pt x="650" y="1150"/>
                  </a:lnTo>
                  <a:lnTo>
                    <a:pt x="646" y="1130"/>
                  </a:lnTo>
                  <a:lnTo>
                    <a:pt x="640" y="1114"/>
                  </a:lnTo>
                  <a:lnTo>
                    <a:pt x="633" y="1094"/>
                  </a:lnTo>
                  <a:lnTo>
                    <a:pt x="625" y="1074"/>
                  </a:lnTo>
                  <a:lnTo>
                    <a:pt x="617" y="1053"/>
                  </a:lnTo>
                  <a:lnTo>
                    <a:pt x="610" y="1034"/>
                  </a:lnTo>
                  <a:lnTo>
                    <a:pt x="608" y="1017"/>
                  </a:lnTo>
                  <a:lnTo>
                    <a:pt x="608" y="1003"/>
                  </a:lnTo>
                  <a:lnTo>
                    <a:pt x="609" y="987"/>
                  </a:lnTo>
                  <a:lnTo>
                    <a:pt x="612" y="971"/>
                  </a:lnTo>
                  <a:lnTo>
                    <a:pt x="616" y="958"/>
                  </a:lnTo>
                  <a:lnTo>
                    <a:pt x="619" y="948"/>
                  </a:lnTo>
                  <a:lnTo>
                    <a:pt x="624" y="935"/>
                  </a:lnTo>
                  <a:lnTo>
                    <a:pt x="631" y="924"/>
                  </a:lnTo>
                  <a:lnTo>
                    <a:pt x="637" y="916"/>
                  </a:lnTo>
                  <a:lnTo>
                    <a:pt x="647" y="912"/>
                  </a:lnTo>
                  <a:lnTo>
                    <a:pt x="662" y="912"/>
                  </a:lnTo>
                  <a:lnTo>
                    <a:pt x="675" y="912"/>
                  </a:lnTo>
                  <a:lnTo>
                    <a:pt x="687" y="912"/>
                  </a:lnTo>
                  <a:lnTo>
                    <a:pt x="697" y="912"/>
                  </a:lnTo>
                  <a:lnTo>
                    <a:pt x="710" y="912"/>
                  </a:lnTo>
                  <a:lnTo>
                    <a:pt x="722" y="913"/>
                  </a:lnTo>
                  <a:lnTo>
                    <a:pt x="733" y="915"/>
                  </a:lnTo>
                  <a:lnTo>
                    <a:pt x="743" y="920"/>
                  </a:lnTo>
                  <a:lnTo>
                    <a:pt x="755" y="927"/>
                  </a:lnTo>
                  <a:lnTo>
                    <a:pt x="767" y="935"/>
                  </a:lnTo>
                  <a:lnTo>
                    <a:pt x="778" y="942"/>
                  </a:lnTo>
                  <a:lnTo>
                    <a:pt x="788" y="948"/>
                  </a:lnTo>
                  <a:lnTo>
                    <a:pt x="802" y="956"/>
                  </a:lnTo>
                  <a:lnTo>
                    <a:pt x="815" y="964"/>
                  </a:lnTo>
                  <a:lnTo>
                    <a:pt x="827" y="970"/>
                  </a:lnTo>
                  <a:lnTo>
                    <a:pt x="840" y="971"/>
                  </a:lnTo>
                  <a:lnTo>
                    <a:pt x="853" y="970"/>
                  </a:lnTo>
                  <a:lnTo>
                    <a:pt x="865" y="967"/>
                  </a:lnTo>
                  <a:lnTo>
                    <a:pt x="879" y="963"/>
                  </a:lnTo>
                  <a:lnTo>
                    <a:pt x="893" y="956"/>
                  </a:lnTo>
                  <a:lnTo>
                    <a:pt x="906" y="951"/>
                  </a:lnTo>
                  <a:lnTo>
                    <a:pt x="918" y="942"/>
                  </a:lnTo>
                  <a:lnTo>
                    <a:pt x="933" y="931"/>
                  </a:lnTo>
                  <a:lnTo>
                    <a:pt x="947" y="919"/>
                  </a:lnTo>
                  <a:lnTo>
                    <a:pt x="961" y="911"/>
                  </a:lnTo>
                  <a:lnTo>
                    <a:pt x="972" y="906"/>
                  </a:lnTo>
                  <a:lnTo>
                    <a:pt x="986" y="902"/>
                  </a:lnTo>
                  <a:lnTo>
                    <a:pt x="1001" y="898"/>
                  </a:lnTo>
                  <a:lnTo>
                    <a:pt x="1013" y="897"/>
                  </a:lnTo>
                  <a:lnTo>
                    <a:pt x="1024" y="897"/>
                  </a:lnTo>
                  <a:lnTo>
                    <a:pt x="1038" y="900"/>
                  </a:lnTo>
                  <a:lnTo>
                    <a:pt x="1051" y="902"/>
                  </a:lnTo>
                  <a:lnTo>
                    <a:pt x="1062" y="906"/>
                  </a:lnTo>
                  <a:lnTo>
                    <a:pt x="1066" y="913"/>
                  </a:lnTo>
                  <a:lnTo>
                    <a:pt x="1069" y="923"/>
                  </a:lnTo>
                  <a:lnTo>
                    <a:pt x="1073" y="928"/>
                  </a:lnTo>
                  <a:lnTo>
                    <a:pt x="1082" y="932"/>
                  </a:lnTo>
                  <a:lnTo>
                    <a:pt x="1094" y="932"/>
                  </a:lnTo>
                  <a:lnTo>
                    <a:pt x="1105" y="931"/>
                  </a:lnTo>
                  <a:lnTo>
                    <a:pt x="1113" y="929"/>
                  </a:lnTo>
                  <a:lnTo>
                    <a:pt x="1123" y="925"/>
                  </a:lnTo>
                  <a:lnTo>
                    <a:pt x="1129" y="920"/>
                  </a:lnTo>
                  <a:lnTo>
                    <a:pt x="1136" y="911"/>
                  </a:lnTo>
                  <a:lnTo>
                    <a:pt x="1143" y="897"/>
                  </a:lnTo>
                  <a:lnTo>
                    <a:pt x="1147" y="884"/>
                  </a:lnTo>
                  <a:lnTo>
                    <a:pt x="1148" y="871"/>
                  </a:lnTo>
                  <a:lnTo>
                    <a:pt x="1147" y="859"/>
                  </a:lnTo>
                  <a:lnTo>
                    <a:pt x="1141" y="846"/>
                  </a:lnTo>
                  <a:lnTo>
                    <a:pt x="1135" y="832"/>
                  </a:lnTo>
                  <a:lnTo>
                    <a:pt x="1129" y="822"/>
                  </a:lnTo>
                  <a:lnTo>
                    <a:pt x="1123" y="814"/>
                  </a:lnTo>
                  <a:lnTo>
                    <a:pt x="1114" y="805"/>
                  </a:lnTo>
                  <a:lnTo>
                    <a:pt x="1108" y="799"/>
                  </a:lnTo>
                  <a:lnTo>
                    <a:pt x="1101" y="788"/>
                  </a:lnTo>
                  <a:lnTo>
                    <a:pt x="1093" y="774"/>
                  </a:lnTo>
                  <a:lnTo>
                    <a:pt x="1086" y="762"/>
                  </a:lnTo>
                  <a:lnTo>
                    <a:pt x="1081" y="750"/>
                  </a:lnTo>
                  <a:lnTo>
                    <a:pt x="1077" y="737"/>
                  </a:lnTo>
                  <a:lnTo>
                    <a:pt x="1073" y="719"/>
                  </a:lnTo>
                  <a:lnTo>
                    <a:pt x="1069" y="703"/>
                  </a:lnTo>
                  <a:lnTo>
                    <a:pt x="1065" y="688"/>
                  </a:lnTo>
                  <a:lnTo>
                    <a:pt x="1059" y="679"/>
                  </a:lnTo>
                  <a:lnTo>
                    <a:pt x="1052" y="667"/>
                  </a:lnTo>
                  <a:lnTo>
                    <a:pt x="1046" y="659"/>
                  </a:lnTo>
                  <a:lnTo>
                    <a:pt x="1036" y="651"/>
                  </a:lnTo>
                  <a:lnTo>
                    <a:pt x="1026" y="644"/>
                  </a:lnTo>
                  <a:lnTo>
                    <a:pt x="1013" y="636"/>
                  </a:lnTo>
                  <a:lnTo>
                    <a:pt x="1004" y="629"/>
                  </a:lnTo>
                  <a:lnTo>
                    <a:pt x="993" y="622"/>
                  </a:lnTo>
                  <a:lnTo>
                    <a:pt x="981" y="614"/>
                  </a:lnTo>
                  <a:lnTo>
                    <a:pt x="970" y="605"/>
                  </a:lnTo>
                  <a:lnTo>
                    <a:pt x="964" y="595"/>
                  </a:lnTo>
                  <a:lnTo>
                    <a:pt x="962" y="589"/>
                  </a:lnTo>
                  <a:lnTo>
                    <a:pt x="965" y="580"/>
                  </a:lnTo>
                  <a:lnTo>
                    <a:pt x="966" y="572"/>
                  </a:lnTo>
                  <a:lnTo>
                    <a:pt x="968" y="564"/>
                  </a:lnTo>
                  <a:lnTo>
                    <a:pt x="969" y="554"/>
                  </a:lnTo>
                  <a:lnTo>
                    <a:pt x="972" y="539"/>
                  </a:lnTo>
                  <a:lnTo>
                    <a:pt x="972" y="525"/>
                  </a:lnTo>
                  <a:lnTo>
                    <a:pt x="970" y="514"/>
                  </a:lnTo>
                  <a:lnTo>
                    <a:pt x="964" y="505"/>
                  </a:lnTo>
                  <a:lnTo>
                    <a:pt x="953" y="497"/>
                  </a:lnTo>
                  <a:lnTo>
                    <a:pt x="943" y="489"/>
                  </a:lnTo>
                  <a:lnTo>
                    <a:pt x="934" y="482"/>
                  </a:lnTo>
                  <a:lnTo>
                    <a:pt x="923" y="474"/>
                  </a:lnTo>
                  <a:lnTo>
                    <a:pt x="918" y="465"/>
                  </a:lnTo>
                  <a:lnTo>
                    <a:pt x="918" y="458"/>
                  </a:lnTo>
                  <a:lnTo>
                    <a:pt x="920" y="448"/>
                  </a:lnTo>
                  <a:lnTo>
                    <a:pt x="923" y="440"/>
                  </a:lnTo>
                  <a:lnTo>
                    <a:pt x="924" y="432"/>
                  </a:lnTo>
                  <a:lnTo>
                    <a:pt x="923" y="422"/>
                  </a:lnTo>
                  <a:lnTo>
                    <a:pt x="920" y="408"/>
                  </a:lnTo>
                  <a:lnTo>
                    <a:pt x="916" y="396"/>
                  </a:lnTo>
                  <a:lnTo>
                    <a:pt x="914" y="385"/>
                  </a:lnTo>
                  <a:lnTo>
                    <a:pt x="910" y="374"/>
                  </a:lnTo>
                  <a:lnTo>
                    <a:pt x="904" y="362"/>
                  </a:lnTo>
                  <a:lnTo>
                    <a:pt x="899" y="349"/>
                  </a:lnTo>
                  <a:lnTo>
                    <a:pt x="893" y="339"/>
                  </a:lnTo>
                  <a:lnTo>
                    <a:pt x="887" y="330"/>
                  </a:lnTo>
                  <a:lnTo>
                    <a:pt x="877" y="318"/>
                  </a:lnTo>
                  <a:lnTo>
                    <a:pt x="867" y="308"/>
                  </a:lnTo>
                  <a:lnTo>
                    <a:pt x="857" y="300"/>
                  </a:lnTo>
                  <a:lnTo>
                    <a:pt x="846" y="296"/>
                  </a:lnTo>
                  <a:lnTo>
                    <a:pt x="833" y="294"/>
                  </a:lnTo>
                  <a:lnTo>
                    <a:pt x="819" y="291"/>
                  </a:lnTo>
                  <a:lnTo>
                    <a:pt x="809" y="288"/>
                  </a:lnTo>
                  <a:lnTo>
                    <a:pt x="795" y="284"/>
                  </a:lnTo>
                  <a:lnTo>
                    <a:pt x="779" y="279"/>
                  </a:lnTo>
                  <a:lnTo>
                    <a:pt x="761" y="272"/>
                  </a:lnTo>
                  <a:lnTo>
                    <a:pt x="747" y="265"/>
                  </a:lnTo>
                  <a:lnTo>
                    <a:pt x="736" y="257"/>
                  </a:lnTo>
                  <a:lnTo>
                    <a:pt x="729" y="249"/>
                  </a:lnTo>
                  <a:lnTo>
                    <a:pt x="725" y="237"/>
                  </a:lnTo>
                  <a:lnTo>
                    <a:pt x="721" y="225"/>
                  </a:lnTo>
                  <a:lnTo>
                    <a:pt x="717" y="215"/>
                  </a:lnTo>
                  <a:lnTo>
                    <a:pt x="709" y="205"/>
                  </a:lnTo>
                  <a:lnTo>
                    <a:pt x="701" y="193"/>
                  </a:lnTo>
                  <a:lnTo>
                    <a:pt x="691" y="180"/>
                  </a:lnTo>
                  <a:lnTo>
                    <a:pt x="686" y="170"/>
                  </a:lnTo>
                  <a:lnTo>
                    <a:pt x="683" y="157"/>
                  </a:lnTo>
                  <a:lnTo>
                    <a:pt x="682" y="144"/>
                  </a:lnTo>
                  <a:lnTo>
                    <a:pt x="679" y="133"/>
                  </a:lnTo>
                  <a:lnTo>
                    <a:pt x="672" y="125"/>
                  </a:lnTo>
                  <a:lnTo>
                    <a:pt x="664" y="117"/>
                  </a:lnTo>
                  <a:lnTo>
                    <a:pt x="656" y="108"/>
                  </a:lnTo>
                  <a:lnTo>
                    <a:pt x="651" y="101"/>
                  </a:lnTo>
                  <a:lnTo>
                    <a:pt x="650" y="96"/>
                  </a:lnTo>
                  <a:lnTo>
                    <a:pt x="648" y="90"/>
                  </a:lnTo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85" name="Noord Brabant">
              <a:extLst>
                <a:ext uri="{FF2B5EF4-FFF2-40B4-BE49-F238E27FC236}">
                  <a16:creationId xmlns:a16="http://schemas.microsoft.com/office/drawing/2014/main" id="{7D445F45-1A21-42C9-AAC2-800E4CFB732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9741" y="3928420"/>
              <a:ext cx="2235233" cy="1170902"/>
            </a:xfrm>
            <a:custGeom>
              <a:avLst/>
              <a:gdLst>
                <a:gd name="T0" fmla="*/ 4644 w 4845"/>
                <a:gd name="T1" fmla="*/ 1090 h 2536"/>
                <a:gd name="T2" fmla="*/ 4359 w 4845"/>
                <a:gd name="T3" fmla="*/ 1083 h 2536"/>
                <a:gd name="T4" fmla="*/ 4357 w 4845"/>
                <a:gd name="T5" fmla="*/ 1456 h 2536"/>
                <a:gd name="T6" fmla="*/ 4496 w 4845"/>
                <a:gd name="T7" fmla="*/ 1728 h 2536"/>
                <a:gd name="T8" fmla="*/ 4241 w 4845"/>
                <a:gd name="T9" fmla="*/ 2031 h 2536"/>
                <a:gd name="T10" fmla="*/ 3758 w 4845"/>
                <a:gd name="T11" fmla="*/ 2271 h 2536"/>
                <a:gd name="T12" fmla="*/ 3581 w 4845"/>
                <a:gd name="T13" fmla="*/ 2465 h 2536"/>
                <a:gd name="T14" fmla="*/ 3432 w 4845"/>
                <a:gd name="T15" fmla="*/ 2177 h 2536"/>
                <a:gd name="T16" fmla="*/ 3220 w 4845"/>
                <a:gd name="T17" fmla="*/ 2314 h 2536"/>
                <a:gd name="T18" fmla="*/ 2981 w 4845"/>
                <a:gd name="T19" fmla="*/ 2317 h 2536"/>
                <a:gd name="T20" fmla="*/ 2708 w 4845"/>
                <a:gd name="T21" fmla="*/ 2298 h 2536"/>
                <a:gd name="T22" fmla="*/ 2638 w 4845"/>
                <a:gd name="T23" fmla="*/ 2115 h 2536"/>
                <a:gd name="T24" fmla="*/ 2452 w 4845"/>
                <a:gd name="T25" fmla="*/ 1975 h 2536"/>
                <a:gd name="T26" fmla="*/ 2357 w 4845"/>
                <a:gd name="T27" fmla="*/ 1725 h 2536"/>
                <a:gd name="T28" fmla="*/ 2279 w 4845"/>
                <a:gd name="T29" fmla="*/ 1475 h 2536"/>
                <a:gd name="T30" fmla="*/ 2128 w 4845"/>
                <a:gd name="T31" fmla="*/ 1546 h 2536"/>
                <a:gd name="T32" fmla="*/ 1910 w 4845"/>
                <a:gd name="T33" fmla="*/ 1783 h 2536"/>
                <a:gd name="T34" fmla="*/ 1626 w 4845"/>
                <a:gd name="T35" fmla="*/ 1717 h 2536"/>
                <a:gd name="T36" fmla="*/ 1631 w 4845"/>
                <a:gd name="T37" fmla="*/ 1661 h 2536"/>
                <a:gd name="T38" fmla="*/ 1713 w 4845"/>
                <a:gd name="T39" fmla="*/ 1486 h 2536"/>
                <a:gd name="T40" fmla="*/ 1552 w 4845"/>
                <a:gd name="T41" fmla="*/ 1354 h 2536"/>
                <a:gd name="T42" fmla="*/ 1283 w 4845"/>
                <a:gd name="T43" fmla="*/ 1544 h 2536"/>
                <a:gd name="T44" fmla="*/ 1100 w 4845"/>
                <a:gd name="T45" fmla="*/ 1642 h 2536"/>
                <a:gd name="T46" fmla="*/ 902 w 4845"/>
                <a:gd name="T47" fmla="*/ 1635 h 2536"/>
                <a:gd name="T48" fmla="*/ 874 w 4845"/>
                <a:gd name="T49" fmla="*/ 1418 h 2536"/>
                <a:gd name="T50" fmla="*/ 540 w 4845"/>
                <a:gd name="T51" fmla="*/ 1519 h 2536"/>
                <a:gd name="T52" fmla="*/ 523 w 4845"/>
                <a:gd name="T53" fmla="*/ 1709 h 2536"/>
                <a:gd name="T54" fmla="*/ 576 w 4845"/>
                <a:gd name="T55" fmla="*/ 1932 h 2536"/>
                <a:gd name="T56" fmla="*/ 390 w 4845"/>
                <a:gd name="T57" fmla="*/ 1868 h 2536"/>
                <a:gd name="T58" fmla="*/ 188 w 4845"/>
                <a:gd name="T59" fmla="*/ 1721 h 2536"/>
                <a:gd name="T60" fmla="*/ 277 w 4845"/>
                <a:gd name="T61" fmla="*/ 1560 h 2536"/>
                <a:gd name="T62" fmla="*/ 205 w 4845"/>
                <a:gd name="T63" fmla="*/ 1342 h 2536"/>
                <a:gd name="T64" fmla="*/ 135 w 4845"/>
                <a:gd name="T65" fmla="*/ 1184 h 2536"/>
                <a:gd name="T66" fmla="*/ 57 w 4845"/>
                <a:gd name="T67" fmla="*/ 970 h 2536"/>
                <a:gd name="T68" fmla="*/ 52 w 4845"/>
                <a:gd name="T69" fmla="*/ 781 h 2536"/>
                <a:gd name="T70" fmla="*/ 430 w 4845"/>
                <a:gd name="T71" fmla="*/ 721 h 2536"/>
                <a:gd name="T72" fmla="*/ 701 w 4845"/>
                <a:gd name="T73" fmla="*/ 544 h 2536"/>
                <a:gd name="T74" fmla="*/ 1084 w 4845"/>
                <a:gd name="T75" fmla="*/ 527 h 2536"/>
                <a:gd name="T76" fmla="*/ 1487 w 4845"/>
                <a:gd name="T77" fmla="*/ 447 h 2536"/>
                <a:gd name="T78" fmla="*/ 1736 w 4845"/>
                <a:gd name="T79" fmla="*/ 448 h 2536"/>
                <a:gd name="T80" fmla="*/ 1782 w 4845"/>
                <a:gd name="T81" fmla="*/ 396 h 2536"/>
                <a:gd name="T82" fmla="*/ 1731 w 4845"/>
                <a:gd name="T83" fmla="*/ 347 h 2536"/>
                <a:gd name="T84" fmla="*/ 1700 w 4845"/>
                <a:gd name="T85" fmla="*/ 308 h 2536"/>
                <a:gd name="T86" fmla="*/ 1693 w 4845"/>
                <a:gd name="T87" fmla="*/ 273 h 2536"/>
                <a:gd name="T88" fmla="*/ 1535 w 4845"/>
                <a:gd name="T89" fmla="*/ 314 h 2536"/>
                <a:gd name="T90" fmla="*/ 1557 w 4845"/>
                <a:gd name="T91" fmla="*/ 234 h 2536"/>
                <a:gd name="T92" fmla="*/ 1442 w 4845"/>
                <a:gd name="T93" fmla="*/ 362 h 2536"/>
                <a:gd name="T94" fmla="*/ 1468 w 4845"/>
                <a:gd name="T95" fmla="*/ 279 h 2536"/>
                <a:gd name="T96" fmla="*/ 1518 w 4845"/>
                <a:gd name="T97" fmla="*/ 178 h 2536"/>
                <a:gd name="T98" fmla="*/ 1709 w 4845"/>
                <a:gd name="T99" fmla="*/ 133 h 2536"/>
                <a:gd name="T100" fmla="*/ 1961 w 4845"/>
                <a:gd name="T101" fmla="*/ 4 h 2536"/>
                <a:gd name="T102" fmla="*/ 2157 w 4845"/>
                <a:gd name="T103" fmla="*/ 56 h 2536"/>
                <a:gd name="T104" fmla="*/ 2351 w 4845"/>
                <a:gd name="T105" fmla="*/ 188 h 2536"/>
                <a:gd name="T106" fmla="*/ 2521 w 4845"/>
                <a:gd name="T107" fmla="*/ 368 h 2536"/>
                <a:gd name="T108" fmla="*/ 2999 w 4845"/>
                <a:gd name="T109" fmla="*/ 339 h 2536"/>
                <a:gd name="T110" fmla="*/ 3132 w 4845"/>
                <a:gd name="T111" fmla="*/ 102 h 2536"/>
                <a:gd name="T112" fmla="*/ 3363 w 4845"/>
                <a:gd name="T113" fmla="*/ 15 h 2536"/>
                <a:gd name="T114" fmla="*/ 3627 w 4845"/>
                <a:gd name="T115" fmla="*/ 4 h 2536"/>
                <a:gd name="T116" fmla="*/ 3972 w 4845"/>
                <a:gd name="T117" fmla="*/ 198 h 2536"/>
                <a:gd name="T118" fmla="*/ 4252 w 4845"/>
                <a:gd name="T119" fmla="*/ 303 h 2536"/>
                <a:gd name="T120" fmla="*/ 4426 w 4845"/>
                <a:gd name="T121" fmla="*/ 420 h 2536"/>
                <a:gd name="T122" fmla="*/ 4620 w 4845"/>
                <a:gd name="T123" fmla="*/ 611 h 2536"/>
                <a:gd name="T124" fmla="*/ 4723 w 4845"/>
                <a:gd name="T125" fmla="*/ 815 h 2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845" h="2536">
                  <a:moveTo>
                    <a:pt x="4845" y="1042"/>
                  </a:moveTo>
                  <a:lnTo>
                    <a:pt x="4844" y="1055"/>
                  </a:lnTo>
                  <a:lnTo>
                    <a:pt x="4840" y="1068"/>
                  </a:lnTo>
                  <a:lnTo>
                    <a:pt x="4833" y="1082"/>
                  </a:lnTo>
                  <a:lnTo>
                    <a:pt x="4826" y="1091"/>
                  </a:lnTo>
                  <a:lnTo>
                    <a:pt x="4820" y="1096"/>
                  </a:lnTo>
                  <a:lnTo>
                    <a:pt x="4810" y="1100"/>
                  </a:lnTo>
                  <a:lnTo>
                    <a:pt x="4802" y="1102"/>
                  </a:lnTo>
                  <a:lnTo>
                    <a:pt x="4791" y="1103"/>
                  </a:lnTo>
                  <a:lnTo>
                    <a:pt x="4779" y="1103"/>
                  </a:lnTo>
                  <a:lnTo>
                    <a:pt x="4770" y="1099"/>
                  </a:lnTo>
                  <a:lnTo>
                    <a:pt x="4766" y="1094"/>
                  </a:lnTo>
                  <a:lnTo>
                    <a:pt x="4763" y="1084"/>
                  </a:lnTo>
                  <a:lnTo>
                    <a:pt x="4759" y="1077"/>
                  </a:lnTo>
                  <a:lnTo>
                    <a:pt x="4748" y="1073"/>
                  </a:lnTo>
                  <a:lnTo>
                    <a:pt x="4735" y="1071"/>
                  </a:lnTo>
                  <a:lnTo>
                    <a:pt x="4721" y="1068"/>
                  </a:lnTo>
                  <a:lnTo>
                    <a:pt x="4710" y="1068"/>
                  </a:lnTo>
                  <a:lnTo>
                    <a:pt x="4698" y="1069"/>
                  </a:lnTo>
                  <a:lnTo>
                    <a:pt x="4683" y="1073"/>
                  </a:lnTo>
                  <a:lnTo>
                    <a:pt x="4669" y="1077"/>
                  </a:lnTo>
                  <a:lnTo>
                    <a:pt x="4658" y="1082"/>
                  </a:lnTo>
                  <a:lnTo>
                    <a:pt x="4644" y="1090"/>
                  </a:lnTo>
                  <a:lnTo>
                    <a:pt x="4630" y="1102"/>
                  </a:lnTo>
                  <a:lnTo>
                    <a:pt x="4615" y="1113"/>
                  </a:lnTo>
                  <a:lnTo>
                    <a:pt x="4603" y="1122"/>
                  </a:lnTo>
                  <a:lnTo>
                    <a:pt x="4590" y="1127"/>
                  </a:lnTo>
                  <a:lnTo>
                    <a:pt x="4576" y="1134"/>
                  </a:lnTo>
                  <a:lnTo>
                    <a:pt x="4562" y="1138"/>
                  </a:lnTo>
                  <a:lnTo>
                    <a:pt x="4550" y="1141"/>
                  </a:lnTo>
                  <a:lnTo>
                    <a:pt x="4537" y="1142"/>
                  </a:lnTo>
                  <a:lnTo>
                    <a:pt x="4524" y="1141"/>
                  </a:lnTo>
                  <a:lnTo>
                    <a:pt x="4512" y="1135"/>
                  </a:lnTo>
                  <a:lnTo>
                    <a:pt x="4499" y="1127"/>
                  </a:lnTo>
                  <a:lnTo>
                    <a:pt x="4485" y="1119"/>
                  </a:lnTo>
                  <a:lnTo>
                    <a:pt x="4475" y="1113"/>
                  </a:lnTo>
                  <a:lnTo>
                    <a:pt x="4464" y="1106"/>
                  </a:lnTo>
                  <a:lnTo>
                    <a:pt x="4452" y="1098"/>
                  </a:lnTo>
                  <a:lnTo>
                    <a:pt x="4440" y="1091"/>
                  </a:lnTo>
                  <a:lnTo>
                    <a:pt x="4430" y="1086"/>
                  </a:lnTo>
                  <a:lnTo>
                    <a:pt x="4419" y="1084"/>
                  </a:lnTo>
                  <a:lnTo>
                    <a:pt x="4407" y="1083"/>
                  </a:lnTo>
                  <a:lnTo>
                    <a:pt x="4394" y="1083"/>
                  </a:lnTo>
                  <a:lnTo>
                    <a:pt x="4384" y="1083"/>
                  </a:lnTo>
                  <a:lnTo>
                    <a:pt x="4372" y="1083"/>
                  </a:lnTo>
                  <a:lnTo>
                    <a:pt x="4359" y="1083"/>
                  </a:lnTo>
                  <a:lnTo>
                    <a:pt x="4344" y="1083"/>
                  </a:lnTo>
                  <a:lnTo>
                    <a:pt x="4334" y="1087"/>
                  </a:lnTo>
                  <a:lnTo>
                    <a:pt x="4328" y="1095"/>
                  </a:lnTo>
                  <a:lnTo>
                    <a:pt x="4321" y="1106"/>
                  </a:lnTo>
                  <a:lnTo>
                    <a:pt x="4316" y="1119"/>
                  </a:lnTo>
                  <a:lnTo>
                    <a:pt x="4313" y="1129"/>
                  </a:lnTo>
                  <a:lnTo>
                    <a:pt x="4309" y="1142"/>
                  </a:lnTo>
                  <a:lnTo>
                    <a:pt x="4306" y="1158"/>
                  </a:lnTo>
                  <a:lnTo>
                    <a:pt x="4305" y="1174"/>
                  </a:lnTo>
                  <a:lnTo>
                    <a:pt x="4305" y="1188"/>
                  </a:lnTo>
                  <a:lnTo>
                    <a:pt x="4307" y="1205"/>
                  </a:lnTo>
                  <a:lnTo>
                    <a:pt x="4314" y="1224"/>
                  </a:lnTo>
                  <a:lnTo>
                    <a:pt x="4322" y="1245"/>
                  </a:lnTo>
                  <a:lnTo>
                    <a:pt x="4330" y="1265"/>
                  </a:lnTo>
                  <a:lnTo>
                    <a:pt x="4337" y="1285"/>
                  </a:lnTo>
                  <a:lnTo>
                    <a:pt x="4343" y="1301"/>
                  </a:lnTo>
                  <a:lnTo>
                    <a:pt x="4347" y="1321"/>
                  </a:lnTo>
                  <a:lnTo>
                    <a:pt x="4352" y="1347"/>
                  </a:lnTo>
                  <a:lnTo>
                    <a:pt x="4357" y="1374"/>
                  </a:lnTo>
                  <a:lnTo>
                    <a:pt x="4360" y="1399"/>
                  </a:lnTo>
                  <a:lnTo>
                    <a:pt x="4363" y="1421"/>
                  </a:lnTo>
                  <a:lnTo>
                    <a:pt x="4361" y="1437"/>
                  </a:lnTo>
                  <a:lnTo>
                    <a:pt x="4357" y="1456"/>
                  </a:lnTo>
                  <a:lnTo>
                    <a:pt x="4353" y="1476"/>
                  </a:lnTo>
                  <a:lnTo>
                    <a:pt x="4351" y="1495"/>
                  </a:lnTo>
                  <a:lnTo>
                    <a:pt x="4352" y="1511"/>
                  </a:lnTo>
                  <a:lnTo>
                    <a:pt x="4355" y="1526"/>
                  </a:lnTo>
                  <a:lnTo>
                    <a:pt x="4361" y="1542"/>
                  </a:lnTo>
                  <a:lnTo>
                    <a:pt x="4369" y="1561"/>
                  </a:lnTo>
                  <a:lnTo>
                    <a:pt x="4378" y="1577"/>
                  </a:lnTo>
                  <a:lnTo>
                    <a:pt x="4384" y="1591"/>
                  </a:lnTo>
                  <a:lnTo>
                    <a:pt x="4390" y="1599"/>
                  </a:lnTo>
                  <a:lnTo>
                    <a:pt x="4396" y="1608"/>
                  </a:lnTo>
                  <a:lnTo>
                    <a:pt x="4403" y="1618"/>
                  </a:lnTo>
                  <a:lnTo>
                    <a:pt x="4411" y="1627"/>
                  </a:lnTo>
                  <a:lnTo>
                    <a:pt x="4417" y="1634"/>
                  </a:lnTo>
                  <a:lnTo>
                    <a:pt x="4419" y="1638"/>
                  </a:lnTo>
                  <a:lnTo>
                    <a:pt x="4422" y="1641"/>
                  </a:lnTo>
                  <a:lnTo>
                    <a:pt x="4429" y="1646"/>
                  </a:lnTo>
                  <a:lnTo>
                    <a:pt x="4438" y="1654"/>
                  </a:lnTo>
                  <a:lnTo>
                    <a:pt x="4450" y="1663"/>
                  </a:lnTo>
                  <a:lnTo>
                    <a:pt x="4461" y="1673"/>
                  </a:lnTo>
                  <a:lnTo>
                    <a:pt x="4471" y="1682"/>
                  </a:lnTo>
                  <a:lnTo>
                    <a:pt x="4477" y="1690"/>
                  </a:lnTo>
                  <a:lnTo>
                    <a:pt x="4487" y="1707"/>
                  </a:lnTo>
                  <a:lnTo>
                    <a:pt x="4496" y="1728"/>
                  </a:lnTo>
                  <a:lnTo>
                    <a:pt x="4504" y="1750"/>
                  </a:lnTo>
                  <a:lnTo>
                    <a:pt x="4511" y="1767"/>
                  </a:lnTo>
                  <a:lnTo>
                    <a:pt x="4515" y="1779"/>
                  </a:lnTo>
                  <a:lnTo>
                    <a:pt x="4519" y="1794"/>
                  </a:lnTo>
                  <a:lnTo>
                    <a:pt x="4523" y="1810"/>
                  </a:lnTo>
                  <a:lnTo>
                    <a:pt x="4524" y="1822"/>
                  </a:lnTo>
                  <a:lnTo>
                    <a:pt x="4523" y="1839"/>
                  </a:lnTo>
                  <a:lnTo>
                    <a:pt x="4519" y="1857"/>
                  </a:lnTo>
                  <a:lnTo>
                    <a:pt x="4514" y="1875"/>
                  </a:lnTo>
                  <a:lnTo>
                    <a:pt x="4508" y="1890"/>
                  </a:lnTo>
                  <a:lnTo>
                    <a:pt x="4497" y="1903"/>
                  </a:lnTo>
                  <a:lnTo>
                    <a:pt x="4483" y="1919"/>
                  </a:lnTo>
                  <a:lnTo>
                    <a:pt x="4465" y="1934"/>
                  </a:lnTo>
                  <a:lnTo>
                    <a:pt x="4448" y="1949"/>
                  </a:lnTo>
                  <a:lnTo>
                    <a:pt x="4430" y="1963"/>
                  </a:lnTo>
                  <a:lnTo>
                    <a:pt x="4415" y="1972"/>
                  </a:lnTo>
                  <a:lnTo>
                    <a:pt x="4392" y="1983"/>
                  </a:lnTo>
                  <a:lnTo>
                    <a:pt x="4363" y="1994"/>
                  </a:lnTo>
                  <a:lnTo>
                    <a:pt x="4330" y="2003"/>
                  </a:lnTo>
                  <a:lnTo>
                    <a:pt x="4301" y="2012"/>
                  </a:lnTo>
                  <a:lnTo>
                    <a:pt x="4276" y="2020"/>
                  </a:lnTo>
                  <a:lnTo>
                    <a:pt x="4260" y="2026"/>
                  </a:lnTo>
                  <a:lnTo>
                    <a:pt x="4241" y="2031"/>
                  </a:lnTo>
                  <a:lnTo>
                    <a:pt x="4221" y="2038"/>
                  </a:lnTo>
                  <a:lnTo>
                    <a:pt x="4202" y="2045"/>
                  </a:lnTo>
                  <a:lnTo>
                    <a:pt x="4188" y="2049"/>
                  </a:lnTo>
                  <a:lnTo>
                    <a:pt x="4163" y="2054"/>
                  </a:lnTo>
                  <a:lnTo>
                    <a:pt x="4135" y="2060"/>
                  </a:lnTo>
                  <a:lnTo>
                    <a:pt x="4105" y="2064"/>
                  </a:lnTo>
                  <a:lnTo>
                    <a:pt x="4074" y="2069"/>
                  </a:lnTo>
                  <a:lnTo>
                    <a:pt x="4047" y="2074"/>
                  </a:lnTo>
                  <a:lnTo>
                    <a:pt x="4024" y="2081"/>
                  </a:lnTo>
                  <a:lnTo>
                    <a:pt x="4004" y="2089"/>
                  </a:lnTo>
                  <a:lnTo>
                    <a:pt x="3980" y="2099"/>
                  </a:lnTo>
                  <a:lnTo>
                    <a:pt x="3953" y="2111"/>
                  </a:lnTo>
                  <a:lnTo>
                    <a:pt x="3927" y="2123"/>
                  </a:lnTo>
                  <a:lnTo>
                    <a:pt x="3905" y="2135"/>
                  </a:lnTo>
                  <a:lnTo>
                    <a:pt x="3886" y="2146"/>
                  </a:lnTo>
                  <a:lnTo>
                    <a:pt x="3865" y="2157"/>
                  </a:lnTo>
                  <a:lnTo>
                    <a:pt x="3843" y="2169"/>
                  </a:lnTo>
                  <a:lnTo>
                    <a:pt x="3818" y="2183"/>
                  </a:lnTo>
                  <a:lnTo>
                    <a:pt x="3797" y="2200"/>
                  </a:lnTo>
                  <a:lnTo>
                    <a:pt x="3781" y="2214"/>
                  </a:lnTo>
                  <a:lnTo>
                    <a:pt x="3772" y="2229"/>
                  </a:lnTo>
                  <a:lnTo>
                    <a:pt x="3764" y="2251"/>
                  </a:lnTo>
                  <a:lnTo>
                    <a:pt x="3758" y="2271"/>
                  </a:lnTo>
                  <a:lnTo>
                    <a:pt x="3754" y="2290"/>
                  </a:lnTo>
                  <a:lnTo>
                    <a:pt x="3750" y="2310"/>
                  </a:lnTo>
                  <a:lnTo>
                    <a:pt x="3746" y="2336"/>
                  </a:lnTo>
                  <a:lnTo>
                    <a:pt x="3743" y="2361"/>
                  </a:lnTo>
                  <a:lnTo>
                    <a:pt x="3740" y="2382"/>
                  </a:lnTo>
                  <a:lnTo>
                    <a:pt x="3736" y="2403"/>
                  </a:lnTo>
                  <a:lnTo>
                    <a:pt x="3732" y="2427"/>
                  </a:lnTo>
                  <a:lnTo>
                    <a:pt x="3727" y="2454"/>
                  </a:lnTo>
                  <a:lnTo>
                    <a:pt x="3721" y="2479"/>
                  </a:lnTo>
                  <a:lnTo>
                    <a:pt x="3716" y="2499"/>
                  </a:lnTo>
                  <a:lnTo>
                    <a:pt x="3710" y="2509"/>
                  </a:lnTo>
                  <a:lnTo>
                    <a:pt x="3704" y="2523"/>
                  </a:lnTo>
                  <a:lnTo>
                    <a:pt x="3697" y="2536"/>
                  </a:lnTo>
                  <a:lnTo>
                    <a:pt x="3685" y="2535"/>
                  </a:lnTo>
                  <a:lnTo>
                    <a:pt x="3670" y="2535"/>
                  </a:lnTo>
                  <a:lnTo>
                    <a:pt x="3657" y="2534"/>
                  </a:lnTo>
                  <a:lnTo>
                    <a:pt x="3646" y="2531"/>
                  </a:lnTo>
                  <a:lnTo>
                    <a:pt x="3634" y="2523"/>
                  </a:lnTo>
                  <a:lnTo>
                    <a:pt x="3620" y="2512"/>
                  </a:lnTo>
                  <a:lnTo>
                    <a:pt x="3607" y="2500"/>
                  </a:lnTo>
                  <a:lnTo>
                    <a:pt x="3595" y="2488"/>
                  </a:lnTo>
                  <a:lnTo>
                    <a:pt x="3587" y="2477"/>
                  </a:lnTo>
                  <a:lnTo>
                    <a:pt x="3581" y="2465"/>
                  </a:lnTo>
                  <a:lnTo>
                    <a:pt x="3577" y="2449"/>
                  </a:lnTo>
                  <a:lnTo>
                    <a:pt x="3574" y="2434"/>
                  </a:lnTo>
                  <a:lnTo>
                    <a:pt x="3573" y="2421"/>
                  </a:lnTo>
                  <a:lnTo>
                    <a:pt x="3572" y="2407"/>
                  </a:lnTo>
                  <a:lnTo>
                    <a:pt x="3572" y="2392"/>
                  </a:lnTo>
                  <a:lnTo>
                    <a:pt x="3572" y="2376"/>
                  </a:lnTo>
                  <a:lnTo>
                    <a:pt x="3572" y="2363"/>
                  </a:lnTo>
                  <a:lnTo>
                    <a:pt x="3570" y="2351"/>
                  </a:lnTo>
                  <a:lnTo>
                    <a:pt x="3569" y="2334"/>
                  </a:lnTo>
                  <a:lnTo>
                    <a:pt x="3565" y="2324"/>
                  </a:lnTo>
                  <a:lnTo>
                    <a:pt x="3556" y="2310"/>
                  </a:lnTo>
                  <a:lnTo>
                    <a:pt x="3542" y="2297"/>
                  </a:lnTo>
                  <a:lnTo>
                    <a:pt x="3529" y="2283"/>
                  </a:lnTo>
                  <a:lnTo>
                    <a:pt x="3518" y="2272"/>
                  </a:lnTo>
                  <a:lnTo>
                    <a:pt x="3510" y="2259"/>
                  </a:lnTo>
                  <a:lnTo>
                    <a:pt x="3500" y="2243"/>
                  </a:lnTo>
                  <a:lnTo>
                    <a:pt x="3492" y="2225"/>
                  </a:lnTo>
                  <a:lnTo>
                    <a:pt x="3484" y="2213"/>
                  </a:lnTo>
                  <a:lnTo>
                    <a:pt x="3476" y="2205"/>
                  </a:lnTo>
                  <a:lnTo>
                    <a:pt x="3465" y="2194"/>
                  </a:lnTo>
                  <a:lnTo>
                    <a:pt x="3454" y="2186"/>
                  </a:lnTo>
                  <a:lnTo>
                    <a:pt x="3445" y="2181"/>
                  </a:lnTo>
                  <a:lnTo>
                    <a:pt x="3432" y="2177"/>
                  </a:lnTo>
                  <a:lnTo>
                    <a:pt x="3414" y="2174"/>
                  </a:lnTo>
                  <a:lnTo>
                    <a:pt x="3396" y="2173"/>
                  </a:lnTo>
                  <a:lnTo>
                    <a:pt x="3383" y="2175"/>
                  </a:lnTo>
                  <a:lnTo>
                    <a:pt x="3374" y="2179"/>
                  </a:lnTo>
                  <a:lnTo>
                    <a:pt x="3364" y="2188"/>
                  </a:lnTo>
                  <a:lnTo>
                    <a:pt x="3355" y="2196"/>
                  </a:lnTo>
                  <a:lnTo>
                    <a:pt x="3348" y="2202"/>
                  </a:lnTo>
                  <a:lnTo>
                    <a:pt x="3344" y="2209"/>
                  </a:lnTo>
                  <a:lnTo>
                    <a:pt x="3339" y="2219"/>
                  </a:lnTo>
                  <a:lnTo>
                    <a:pt x="3333" y="2228"/>
                  </a:lnTo>
                  <a:lnTo>
                    <a:pt x="3328" y="2233"/>
                  </a:lnTo>
                  <a:lnTo>
                    <a:pt x="3320" y="2236"/>
                  </a:lnTo>
                  <a:lnTo>
                    <a:pt x="3310" y="2236"/>
                  </a:lnTo>
                  <a:lnTo>
                    <a:pt x="3299" y="2235"/>
                  </a:lnTo>
                  <a:lnTo>
                    <a:pt x="3289" y="2235"/>
                  </a:lnTo>
                  <a:lnTo>
                    <a:pt x="3281" y="2237"/>
                  </a:lnTo>
                  <a:lnTo>
                    <a:pt x="3271" y="2244"/>
                  </a:lnTo>
                  <a:lnTo>
                    <a:pt x="3262" y="2255"/>
                  </a:lnTo>
                  <a:lnTo>
                    <a:pt x="3252" y="2268"/>
                  </a:lnTo>
                  <a:lnTo>
                    <a:pt x="3246" y="2278"/>
                  </a:lnTo>
                  <a:lnTo>
                    <a:pt x="3237" y="2290"/>
                  </a:lnTo>
                  <a:lnTo>
                    <a:pt x="3228" y="2303"/>
                  </a:lnTo>
                  <a:lnTo>
                    <a:pt x="3220" y="2314"/>
                  </a:lnTo>
                  <a:lnTo>
                    <a:pt x="3205" y="2320"/>
                  </a:lnTo>
                  <a:lnTo>
                    <a:pt x="3188" y="2324"/>
                  </a:lnTo>
                  <a:lnTo>
                    <a:pt x="3170" y="2326"/>
                  </a:lnTo>
                  <a:lnTo>
                    <a:pt x="3155" y="2328"/>
                  </a:lnTo>
                  <a:lnTo>
                    <a:pt x="3144" y="2325"/>
                  </a:lnTo>
                  <a:lnTo>
                    <a:pt x="3132" y="2320"/>
                  </a:lnTo>
                  <a:lnTo>
                    <a:pt x="3120" y="2314"/>
                  </a:lnTo>
                  <a:lnTo>
                    <a:pt x="3112" y="2310"/>
                  </a:lnTo>
                  <a:lnTo>
                    <a:pt x="3103" y="2302"/>
                  </a:lnTo>
                  <a:lnTo>
                    <a:pt x="3095" y="2291"/>
                  </a:lnTo>
                  <a:lnTo>
                    <a:pt x="3085" y="2282"/>
                  </a:lnTo>
                  <a:lnTo>
                    <a:pt x="3077" y="2275"/>
                  </a:lnTo>
                  <a:lnTo>
                    <a:pt x="3068" y="2271"/>
                  </a:lnTo>
                  <a:lnTo>
                    <a:pt x="3054" y="2267"/>
                  </a:lnTo>
                  <a:lnTo>
                    <a:pt x="3042" y="2266"/>
                  </a:lnTo>
                  <a:lnTo>
                    <a:pt x="3033" y="2268"/>
                  </a:lnTo>
                  <a:lnTo>
                    <a:pt x="3027" y="2274"/>
                  </a:lnTo>
                  <a:lnTo>
                    <a:pt x="3023" y="2282"/>
                  </a:lnTo>
                  <a:lnTo>
                    <a:pt x="3019" y="2291"/>
                  </a:lnTo>
                  <a:lnTo>
                    <a:pt x="3016" y="2298"/>
                  </a:lnTo>
                  <a:lnTo>
                    <a:pt x="3006" y="2305"/>
                  </a:lnTo>
                  <a:lnTo>
                    <a:pt x="2992" y="2311"/>
                  </a:lnTo>
                  <a:lnTo>
                    <a:pt x="2981" y="2317"/>
                  </a:lnTo>
                  <a:lnTo>
                    <a:pt x="2967" y="2322"/>
                  </a:lnTo>
                  <a:lnTo>
                    <a:pt x="2949" y="2328"/>
                  </a:lnTo>
                  <a:lnTo>
                    <a:pt x="2930" y="2333"/>
                  </a:lnTo>
                  <a:lnTo>
                    <a:pt x="2915" y="2336"/>
                  </a:lnTo>
                  <a:lnTo>
                    <a:pt x="2901" y="2336"/>
                  </a:lnTo>
                  <a:lnTo>
                    <a:pt x="2882" y="2333"/>
                  </a:lnTo>
                  <a:lnTo>
                    <a:pt x="2864" y="2332"/>
                  </a:lnTo>
                  <a:lnTo>
                    <a:pt x="2849" y="2329"/>
                  </a:lnTo>
                  <a:lnTo>
                    <a:pt x="2839" y="2326"/>
                  </a:lnTo>
                  <a:lnTo>
                    <a:pt x="2826" y="2322"/>
                  </a:lnTo>
                  <a:lnTo>
                    <a:pt x="2816" y="2321"/>
                  </a:lnTo>
                  <a:lnTo>
                    <a:pt x="2806" y="2322"/>
                  </a:lnTo>
                  <a:lnTo>
                    <a:pt x="2794" y="2325"/>
                  </a:lnTo>
                  <a:lnTo>
                    <a:pt x="2782" y="2328"/>
                  </a:lnTo>
                  <a:lnTo>
                    <a:pt x="2773" y="2329"/>
                  </a:lnTo>
                  <a:lnTo>
                    <a:pt x="2763" y="2330"/>
                  </a:lnTo>
                  <a:lnTo>
                    <a:pt x="2751" y="2332"/>
                  </a:lnTo>
                  <a:lnTo>
                    <a:pt x="2740" y="2333"/>
                  </a:lnTo>
                  <a:lnTo>
                    <a:pt x="2729" y="2333"/>
                  </a:lnTo>
                  <a:lnTo>
                    <a:pt x="2721" y="2330"/>
                  </a:lnTo>
                  <a:lnTo>
                    <a:pt x="2716" y="2322"/>
                  </a:lnTo>
                  <a:lnTo>
                    <a:pt x="2711" y="2310"/>
                  </a:lnTo>
                  <a:lnTo>
                    <a:pt x="2708" y="2298"/>
                  </a:lnTo>
                  <a:lnTo>
                    <a:pt x="2705" y="2287"/>
                  </a:lnTo>
                  <a:lnTo>
                    <a:pt x="2707" y="2274"/>
                  </a:lnTo>
                  <a:lnTo>
                    <a:pt x="2711" y="2260"/>
                  </a:lnTo>
                  <a:lnTo>
                    <a:pt x="2715" y="2248"/>
                  </a:lnTo>
                  <a:lnTo>
                    <a:pt x="2721" y="2241"/>
                  </a:lnTo>
                  <a:lnTo>
                    <a:pt x="2732" y="2235"/>
                  </a:lnTo>
                  <a:lnTo>
                    <a:pt x="2739" y="2228"/>
                  </a:lnTo>
                  <a:lnTo>
                    <a:pt x="2743" y="2217"/>
                  </a:lnTo>
                  <a:lnTo>
                    <a:pt x="2747" y="2204"/>
                  </a:lnTo>
                  <a:lnTo>
                    <a:pt x="2748" y="2192"/>
                  </a:lnTo>
                  <a:lnTo>
                    <a:pt x="2748" y="2181"/>
                  </a:lnTo>
                  <a:lnTo>
                    <a:pt x="2748" y="2169"/>
                  </a:lnTo>
                  <a:lnTo>
                    <a:pt x="2746" y="2157"/>
                  </a:lnTo>
                  <a:lnTo>
                    <a:pt x="2742" y="2147"/>
                  </a:lnTo>
                  <a:lnTo>
                    <a:pt x="2735" y="2139"/>
                  </a:lnTo>
                  <a:lnTo>
                    <a:pt x="2725" y="2131"/>
                  </a:lnTo>
                  <a:lnTo>
                    <a:pt x="2713" y="2126"/>
                  </a:lnTo>
                  <a:lnTo>
                    <a:pt x="2704" y="2122"/>
                  </a:lnTo>
                  <a:lnTo>
                    <a:pt x="2692" y="2119"/>
                  </a:lnTo>
                  <a:lnTo>
                    <a:pt x="2676" y="2117"/>
                  </a:lnTo>
                  <a:lnTo>
                    <a:pt x="2661" y="2117"/>
                  </a:lnTo>
                  <a:lnTo>
                    <a:pt x="2647" y="2117"/>
                  </a:lnTo>
                  <a:lnTo>
                    <a:pt x="2638" y="2115"/>
                  </a:lnTo>
                  <a:lnTo>
                    <a:pt x="2626" y="2113"/>
                  </a:lnTo>
                  <a:lnTo>
                    <a:pt x="2614" y="2111"/>
                  </a:lnTo>
                  <a:lnTo>
                    <a:pt x="2603" y="2111"/>
                  </a:lnTo>
                  <a:lnTo>
                    <a:pt x="2592" y="2112"/>
                  </a:lnTo>
                  <a:lnTo>
                    <a:pt x="2580" y="2116"/>
                  </a:lnTo>
                  <a:lnTo>
                    <a:pt x="2569" y="2119"/>
                  </a:lnTo>
                  <a:lnTo>
                    <a:pt x="2558" y="2120"/>
                  </a:lnTo>
                  <a:lnTo>
                    <a:pt x="2549" y="2119"/>
                  </a:lnTo>
                  <a:lnTo>
                    <a:pt x="2537" y="2116"/>
                  </a:lnTo>
                  <a:lnTo>
                    <a:pt x="2525" y="2113"/>
                  </a:lnTo>
                  <a:lnTo>
                    <a:pt x="2515" y="2109"/>
                  </a:lnTo>
                  <a:lnTo>
                    <a:pt x="2506" y="2104"/>
                  </a:lnTo>
                  <a:lnTo>
                    <a:pt x="2495" y="2097"/>
                  </a:lnTo>
                  <a:lnTo>
                    <a:pt x="2484" y="2089"/>
                  </a:lnTo>
                  <a:lnTo>
                    <a:pt x="2476" y="2082"/>
                  </a:lnTo>
                  <a:lnTo>
                    <a:pt x="2473" y="2073"/>
                  </a:lnTo>
                  <a:lnTo>
                    <a:pt x="2473" y="2061"/>
                  </a:lnTo>
                  <a:lnTo>
                    <a:pt x="2473" y="2049"/>
                  </a:lnTo>
                  <a:lnTo>
                    <a:pt x="2472" y="2039"/>
                  </a:lnTo>
                  <a:lnTo>
                    <a:pt x="2469" y="2023"/>
                  </a:lnTo>
                  <a:lnTo>
                    <a:pt x="2464" y="2004"/>
                  </a:lnTo>
                  <a:lnTo>
                    <a:pt x="2459" y="1988"/>
                  </a:lnTo>
                  <a:lnTo>
                    <a:pt x="2452" y="1975"/>
                  </a:lnTo>
                  <a:lnTo>
                    <a:pt x="2441" y="1960"/>
                  </a:lnTo>
                  <a:lnTo>
                    <a:pt x="2430" y="1945"/>
                  </a:lnTo>
                  <a:lnTo>
                    <a:pt x="2421" y="1933"/>
                  </a:lnTo>
                  <a:lnTo>
                    <a:pt x="2414" y="1923"/>
                  </a:lnTo>
                  <a:lnTo>
                    <a:pt x="2407" y="1913"/>
                  </a:lnTo>
                  <a:lnTo>
                    <a:pt x="2399" y="1902"/>
                  </a:lnTo>
                  <a:lnTo>
                    <a:pt x="2393" y="1895"/>
                  </a:lnTo>
                  <a:lnTo>
                    <a:pt x="2382" y="1887"/>
                  </a:lnTo>
                  <a:lnTo>
                    <a:pt x="2368" y="1878"/>
                  </a:lnTo>
                  <a:lnTo>
                    <a:pt x="2355" y="1870"/>
                  </a:lnTo>
                  <a:lnTo>
                    <a:pt x="2344" y="1862"/>
                  </a:lnTo>
                  <a:lnTo>
                    <a:pt x="2339" y="1852"/>
                  </a:lnTo>
                  <a:lnTo>
                    <a:pt x="2332" y="1840"/>
                  </a:lnTo>
                  <a:lnTo>
                    <a:pt x="2326" y="1826"/>
                  </a:lnTo>
                  <a:lnTo>
                    <a:pt x="2324" y="1817"/>
                  </a:lnTo>
                  <a:lnTo>
                    <a:pt x="2321" y="1804"/>
                  </a:lnTo>
                  <a:lnTo>
                    <a:pt x="2321" y="1789"/>
                  </a:lnTo>
                  <a:lnTo>
                    <a:pt x="2322" y="1775"/>
                  </a:lnTo>
                  <a:lnTo>
                    <a:pt x="2326" y="1766"/>
                  </a:lnTo>
                  <a:lnTo>
                    <a:pt x="2335" y="1756"/>
                  </a:lnTo>
                  <a:lnTo>
                    <a:pt x="2340" y="1748"/>
                  </a:lnTo>
                  <a:lnTo>
                    <a:pt x="2348" y="1738"/>
                  </a:lnTo>
                  <a:lnTo>
                    <a:pt x="2357" y="1725"/>
                  </a:lnTo>
                  <a:lnTo>
                    <a:pt x="2366" y="1712"/>
                  </a:lnTo>
                  <a:lnTo>
                    <a:pt x="2372" y="1701"/>
                  </a:lnTo>
                  <a:lnTo>
                    <a:pt x="2378" y="1686"/>
                  </a:lnTo>
                  <a:lnTo>
                    <a:pt x="2382" y="1669"/>
                  </a:lnTo>
                  <a:lnTo>
                    <a:pt x="2384" y="1650"/>
                  </a:lnTo>
                  <a:lnTo>
                    <a:pt x="2384" y="1635"/>
                  </a:lnTo>
                  <a:lnTo>
                    <a:pt x="2382" y="1624"/>
                  </a:lnTo>
                  <a:lnTo>
                    <a:pt x="2376" y="1612"/>
                  </a:lnTo>
                  <a:lnTo>
                    <a:pt x="2371" y="1600"/>
                  </a:lnTo>
                  <a:lnTo>
                    <a:pt x="2367" y="1591"/>
                  </a:lnTo>
                  <a:lnTo>
                    <a:pt x="2366" y="1576"/>
                  </a:lnTo>
                  <a:lnTo>
                    <a:pt x="2364" y="1557"/>
                  </a:lnTo>
                  <a:lnTo>
                    <a:pt x="2363" y="1540"/>
                  </a:lnTo>
                  <a:lnTo>
                    <a:pt x="2360" y="1525"/>
                  </a:lnTo>
                  <a:lnTo>
                    <a:pt x="2356" y="1515"/>
                  </a:lnTo>
                  <a:lnTo>
                    <a:pt x="2352" y="1505"/>
                  </a:lnTo>
                  <a:lnTo>
                    <a:pt x="2345" y="1494"/>
                  </a:lnTo>
                  <a:lnTo>
                    <a:pt x="2339" y="1487"/>
                  </a:lnTo>
                  <a:lnTo>
                    <a:pt x="2329" y="1483"/>
                  </a:lnTo>
                  <a:lnTo>
                    <a:pt x="2317" y="1482"/>
                  </a:lnTo>
                  <a:lnTo>
                    <a:pt x="2304" y="1480"/>
                  </a:lnTo>
                  <a:lnTo>
                    <a:pt x="2291" y="1479"/>
                  </a:lnTo>
                  <a:lnTo>
                    <a:pt x="2279" y="1475"/>
                  </a:lnTo>
                  <a:lnTo>
                    <a:pt x="2264" y="1470"/>
                  </a:lnTo>
                  <a:lnTo>
                    <a:pt x="2254" y="1464"/>
                  </a:lnTo>
                  <a:lnTo>
                    <a:pt x="2248" y="1456"/>
                  </a:lnTo>
                  <a:lnTo>
                    <a:pt x="2244" y="1447"/>
                  </a:lnTo>
                  <a:lnTo>
                    <a:pt x="2240" y="1437"/>
                  </a:lnTo>
                  <a:lnTo>
                    <a:pt x="2235" y="1430"/>
                  </a:lnTo>
                  <a:lnTo>
                    <a:pt x="2225" y="1425"/>
                  </a:lnTo>
                  <a:lnTo>
                    <a:pt x="2213" y="1421"/>
                  </a:lnTo>
                  <a:lnTo>
                    <a:pt x="2200" y="1418"/>
                  </a:lnTo>
                  <a:lnTo>
                    <a:pt x="2189" y="1420"/>
                  </a:lnTo>
                  <a:lnTo>
                    <a:pt x="2181" y="1424"/>
                  </a:lnTo>
                  <a:lnTo>
                    <a:pt x="2173" y="1430"/>
                  </a:lnTo>
                  <a:lnTo>
                    <a:pt x="2166" y="1439"/>
                  </a:lnTo>
                  <a:lnTo>
                    <a:pt x="2158" y="1445"/>
                  </a:lnTo>
                  <a:lnTo>
                    <a:pt x="2150" y="1449"/>
                  </a:lnTo>
                  <a:lnTo>
                    <a:pt x="2139" y="1453"/>
                  </a:lnTo>
                  <a:lnTo>
                    <a:pt x="2131" y="1459"/>
                  </a:lnTo>
                  <a:lnTo>
                    <a:pt x="2127" y="1471"/>
                  </a:lnTo>
                  <a:lnTo>
                    <a:pt x="2124" y="1486"/>
                  </a:lnTo>
                  <a:lnTo>
                    <a:pt x="2124" y="1500"/>
                  </a:lnTo>
                  <a:lnTo>
                    <a:pt x="2123" y="1514"/>
                  </a:lnTo>
                  <a:lnTo>
                    <a:pt x="2126" y="1529"/>
                  </a:lnTo>
                  <a:lnTo>
                    <a:pt x="2128" y="1546"/>
                  </a:lnTo>
                  <a:lnTo>
                    <a:pt x="2131" y="1562"/>
                  </a:lnTo>
                  <a:lnTo>
                    <a:pt x="2131" y="1577"/>
                  </a:lnTo>
                  <a:lnTo>
                    <a:pt x="2128" y="1589"/>
                  </a:lnTo>
                  <a:lnTo>
                    <a:pt x="2123" y="1603"/>
                  </a:lnTo>
                  <a:lnTo>
                    <a:pt x="2118" y="1615"/>
                  </a:lnTo>
                  <a:lnTo>
                    <a:pt x="2111" y="1626"/>
                  </a:lnTo>
                  <a:lnTo>
                    <a:pt x="2103" y="1637"/>
                  </a:lnTo>
                  <a:lnTo>
                    <a:pt x="2089" y="1650"/>
                  </a:lnTo>
                  <a:lnTo>
                    <a:pt x="2077" y="1661"/>
                  </a:lnTo>
                  <a:lnTo>
                    <a:pt x="2066" y="1672"/>
                  </a:lnTo>
                  <a:lnTo>
                    <a:pt x="2056" y="1682"/>
                  </a:lnTo>
                  <a:lnTo>
                    <a:pt x="2043" y="1696"/>
                  </a:lnTo>
                  <a:lnTo>
                    <a:pt x="2030" y="1711"/>
                  </a:lnTo>
                  <a:lnTo>
                    <a:pt x="2017" y="1724"/>
                  </a:lnTo>
                  <a:lnTo>
                    <a:pt x="2006" y="1735"/>
                  </a:lnTo>
                  <a:lnTo>
                    <a:pt x="1994" y="1746"/>
                  </a:lnTo>
                  <a:lnTo>
                    <a:pt x="1979" y="1759"/>
                  </a:lnTo>
                  <a:lnTo>
                    <a:pt x="1963" y="1771"/>
                  </a:lnTo>
                  <a:lnTo>
                    <a:pt x="1949" y="1781"/>
                  </a:lnTo>
                  <a:lnTo>
                    <a:pt x="1940" y="1783"/>
                  </a:lnTo>
                  <a:lnTo>
                    <a:pt x="1929" y="1786"/>
                  </a:lnTo>
                  <a:lnTo>
                    <a:pt x="1918" y="1786"/>
                  </a:lnTo>
                  <a:lnTo>
                    <a:pt x="1910" y="1783"/>
                  </a:lnTo>
                  <a:lnTo>
                    <a:pt x="1901" y="1779"/>
                  </a:lnTo>
                  <a:lnTo>
                    <a:pt x="1893" y="1773"/>
                  </a:lnTo>
                  <a:lnTo>
                    <a:pt x="1884" y="1769"/>
                  </a:lnTo>
                  <a:lnTo>
                    <a:pt x="1876" y="1758"/>
                  </a:lnTo>
                  <a:lnTo>
                    <a:pt x="1868" y="1744"/>
                  </a:lnTo>
                  <a:lnTo>
                    <a:pt x="1860" y="1734"/>
                  </a:lnTo>
                  <a:lnTo>
                    <a:pt x="1848" y="1727"/>
                  </a:lnTo>
                  <a:lnTo>
                    <a:pt x="1833" y="1720"/>
                  </a:lnTo>
                  <a:lnTo>
                    <a:pt x="1817" y="1715"/>
                  </a:lnTo>
                  <a:lnTo>
                    <a:pt x="1804" y="1711"/>
                  </a:lnTo>
                  <a:lnTo>
                    <a:pt x="1790" y="1709"/>
                  </a:lnTo>
                  <a:lnTo>
                    <a:pt x="1775" y="1708"/>
                  </a:lnTo>
                  <a:lnTo>
                    <a:pt x="1762" y="1709"/>
                  </a:lnTo>
                  <a:lnTo>
                    <a:pt x="1750" y="1711"/>
                  </a:lnTo>
                  <a:lnTo>
                    <a:pt x="1735" y="1713"/>
                  </a:lnTo>
                  <a:lnTo>
                    <a:pt x="1719" y="1716"/>
                  </a:lnTo>
                  <a:lnTo>
                    <a:pt x="1705" y="1719"/>
                  </a:lnTo>
                  <a:lnTo>
                    <a:pt x="1693" y="1717"/>
                  </a:lnTo>
                  <a:lnTo>
                    <a:pt x="1678" y="1715"/>
                  </a:lnTo>
                  <a:lnTo>
                    <a:pt x="1662" y="1713"/>
                  </a:lnTo>
                  <a:lnTo>
                    <a:pt x="1650" y="1712"/>
                  </a:lnTo>
                  <a:lnTo>
                    <a:pt x="1639" y="1713"/>
                  </a:lnTo>
                  <a:lnTo>
                    <a:pt x="1626" y="1717"/>
                  </a:lnTo>
                  <a:lnTo>
                    <a:pt x="1611" y="1721"/>
                  </a:lnTo>
                  <a:lnTo>
                    <a:pt x="1597" y="1724"/>
                  </a:lnTo>
                  <a:lnTo>
                    <a:pt x="1585" y="1725"/>
                  </a:lnTo>
                  <a:lnTo>
                    <a:pt x="1573" y="1723"/>
                  </a:lnTo>
                  <a:lnTo>
                    <a:pt x="1560" y="1717"/>
                  </a:lnTo>
                  <a:lnTo>
                    <a:pt x="1548" y="1712"/>
                  </a:lnTo>
                  <a:lnTo>
                    <a:pt x="1539" y="1705"/>
                  </a:lnTo>
                  <a:lnTo>
                    <a:pt x="1530" y="1699"/>
                  </a:lnTo>
                  <a:lnTo>
                    <a:pt x="1522" y="1689"/>
                  </a:lnTo>
                  <a:lnTo>
                    <a:pt x="1518" y="1682"/>
                  </a:lnTo>
                  <a:lnTo>
                    <a:pt x="1517" y="1674"/>
                  </a:lnTo>
                  <a:lnTo>
                    <a:pt x="1518" y="1666"/>
                  </a:lnTo>
                  <a:lnTo>
                    <a:pt x="1521" y="1657"/>
                  </a:lnTo>
                  <a:lnTo>
                    <a:pt x="1523" y="1651"/>
                  </a:lnTo>
                  <a:lnTo>
                    <a:pt x="1533" y="1647"/>
                  </a:lnTo>
                  <a:lnTo>
                    <a:pt x="1544" y="1646"/>
                  </a:lnTo>
                  <a:lnTo>
                    <a:pt x="1557" y="1646"/>
                  </a:lnTo>
                  <a:lnTo>
                    <a:pt x="1569" y="1647"/>
                  </a:lnTo>
                  <a:lnTo>
                    <a:pt x="1579" y="1649"/>
                  </a:lnTo>
                  <a:lnTo>
                    <a:pt x="1591" y="1650"/>
                  </a:lnTo>
                  <a:lnTo>
                    <a:pt x="1606" y="1654"/>
                  </a:lnTo>
                  <a:lnTo>
                    <a:pt x="1620" y="1658"/>
                  </a:lnTo>
                  <a:lnTo>
                    <a:pt x="1631" y="1661"/>
                  </a:lnTo>
                  <a:lnTo>
                    <a:pt x="1641" y="1665"/>
                  </a:lnTo>
                  <a:lnTo>
                    <a:pt x="1653" y="1670"/>
                  </a:lnTo>
                  <a:lnTo>
                    <a:pt x="1663" y="1674"/>
                  </a:lnTo>
                  <a:lnTo>
                    <a:pt x="1672" y="1674"/>
                  </a:lnTo>
                  <a:lnTo>
                    <a:pt x="1680" y="1668"/>
                  </a:lnTo>
                  <a:lnTo>
                    <a:pt x="1685" y="1655"/>
                  </a:lnTo>
                  <a:lnTo>
                    <a:pt x="1688" y="1646"/>
                  </a:lnTo>
                  <a:lnTo>
                    <a:pt x="1688" y="1637"/>
                  </a:lnTo>
                  <a:lnTo>
                    <a:pt x="1684" y="1624"/>
                  </a:lnTo>
                  <a:lnTo>
                    <a:pt x="1678" y="1614"/>
                  </a:lnTo>
                  <a:lnTo>
                    <a:pt x="1677" y="1604"/>
                  </a:lnTo>
                  <a:lnTo>
                    <a:pt x="1678" y="1593"/>
                  </a:lnTo>
                  <a:lnTo>
                    <a:pt x="1682" y="1581"/>
                  </a:lnTo>
                  <a:lnTo>
                    <a:pt x="1686" y="1571"/>
                  </a:lnTo>
                  <a:lnTo>
                    <a:pt x="1690" y="1561"/>
                  </a:lnTo>
                  <a:lnTo>
                    <a:pt x="1698" y="1554"/>
                  </a:lnTo>
                  <a:lnTo>
                    <a:pt x="1708" y="1548"/>
                  </a:lnTo>
                  <a:lnTo>
                    <a:pt x="1715" y="1542"/>
                  </a:lnTo>
                  <a:lnTo>
                    <a:pt x="1719" y="1530"/>
                  </a:lnTo>
                  <a:lnTo>
                    <a:pt x="1720" y="1515"/>
                  </a:lnTo>
                  <a:lnTo>
                    <a:pt x="1720" y="1503"/>
                  </a:lnTo>
                  <a:lnTo>
                    <a:pt x="1717" y="1495"/>
                  </a:lnTo>
                  <a:lnTo>
                    <a:pt x="1713" y="1486"/>
                  </a:lnTo>
                  <a:lnTo>
                    <a:pt x="1708" y="1476"/>
                  </a:lnTo>
                  <a:lnTo>
                    <a:pt x="1705" y="1468"/>
                  </a:lnTo>
                  <a:lnTo>
                    <a:pt x="1708" y="1460"/>
                  </a:lnTo>
                  <a:lnTo>
                    <a:pt x="1711" y="1451"/>
                  </a:lnTo>
                  <a:lnTo>
                    <a:pt x="1715" y="1440"/>
                  </a:lnTo>
                  <a:lnTo>
                    <a:pt x="1715" y="1433"/>
                  </a:lnTo>
                  <a:lnTo>
                    <a:pt x="1709" y="1426"/>
                  </a:lnTo>
                  <a:lnTo>
                    <a:pt x="1700" y="1421"/>
                  </a:lnTo>
                  <a:lnTo>
                    <a:pt x="1690" y="1416"/>
                  </a:lnTo>
                  <a:lnTo>
                    <a:pt x="1682" y="1410"/>
                  </a:lnTo>
                  <a:lnTo>
                    <a:pt x="1677" y="1402"/>
                  </a:lnTo>
                  <a:lnTo>
                    <a:pt x="1669" y="1393"/>
                  </a:lnTo>
                  <a:lnTo>
                    <a:pt x="1662" y="1383"/>
                  </a:lnTo>
                  <a:lnTo>
                    <a:pt x="1654" y="1378"/>
                  </a:lnTo>
                  <a:lnTo>
                    <a:pt x="1647" y="1375"/>
                  </a:lnTo>
                  <a:lnTo>
                    <a:pt x="1638" y="1375"/>
                  </a:lnTo>
                  <a:lnTo>
                    <a:pt x="1630" y="1374"/>
                  </a:lnTo>
                  <a:lnTo>
                    <a:pt x="1619" y="1370"/>
                  </a:lnTo>
                  <a:lnTo>
                    <a:pt x="1607" y="1364"/>
                  </a:lnTo>
                  <a:lnTo>
                    <a:pt x="1595" y="1359"/>
                  </a:lnTo>
                  <a:lnTo>
                    <a:pt x="1584" y="1356"/>
                  </a:lnTo>
                  <a:lnTo>
                    <a:pt x="1570" y="1354"/>
                  </a:lnTo>
                  <a:lnTo>
                    <a:pt x="1552" y="1354"/>
                  </a:lnTo>
                  <a:lnTo>
                    <a:pt x="1534" y="1354"/>
                  </a:lnTo>
                  <a:lnTo>
                    <a:pt x="1519" y="1356"/>
                  </a:lnTo>
                  <a:lnTo>
                    <a:pt x="1511" y="1360"/>
                  </a:lnTo>
                  <a:lnTo>
                    <a:pt x="1500" y="1366"/>
                  </a:lnTo>
                  <a:lnTo>
                    <a:pt x="1490" y="1373"/>
                  </a:lnTo>
                  <a:lnTo>
                    <a:pt x="1480" y="1378"/>
                  </a:lnTo>
                  <a:lnTo>
                    <a:pt x="1468" y="1382"/>
                  </a:lnTo>
                  <a:lnTo>
                    <a:pt x="1455" y="1386"/>
                  </a:lnTo>
                  <a:lnTo>
                    <a:pt x="1441" y="1391"/>
                  </a:lnTo>
                  <a:lnTo>
                    <a:pt x="1429" y="1397"/>
                  </a:lnTo>
                  <a:lnTo>
                    <a:pt x="1418" y="1406"/>
                  </a:lnTo>
                  <a:lnTo>
                    <a:pt x="1406" y="1420"/>
                  </a:lnTo>
                  <a:lnTo>
                    <a:pt x="1394" y="1433"/>
                  </a:lnTo>
                  <a:lnTo>
                    <a:pt x="1384" y="1445"/>
                  </a:lnTo>
                  <a:lnTo>
                    <a:pt x="1376" y="1459"/>
                  </a:lnTo>
                  <a:lnTo>
                    <a:pt x="1367" y="1478"/>
                  </a:lnTo>
                  <a:lnTo>
                    <a:pt x="1358" y="1496"/>
                  </a:lnTo>
                  <a:lnTo>
                    <a:pt x="1348" y="1510"/>
                  </a:lnTo>
                  <a:lnTo>
                    <a:pt x="1337" y="1518"/>
                  </a:lnTo>
                  <a:lnTo>
                    <a:pt x="1323" y="1526"/>
                  </a:lnTo>
                  <a:lnTo>
                    <a:pt x="1306" y="1534"/>
                  </a:lnTo>
                  <a:lnTo>
                    <a:pt x="1293" y="1541"/>
                  </a:lnTo>
                  <a:lnTo>
                    <a:pt x="1283" y="1544"/>
                  </a:lnTo>
                  <a:lnTo>
                    <a:pt x="1270" y="1548"/>
                  </a:lnTo>
                  <a:lnTo>
                    <a:pt x="1258" y="1553"/>
                  </a:lnTo>
                  <a:lnTo>
                    <a:pt x="1248" y="1560"/>
                  </a:lnTo>
                  <a:lnTo>
                    <a:pt x="1246" y="1569"/>
                  </a:lnTo>
                  <a:lnTo>
                    <a:pt x="1246" y="1581"/>
                  </a:lnTo>
                  <a:lnTo>
                    <a:pt x="1247" y="1595"/>
                  </a:lnTo>
                  <a:lnTo>
                    <a:pt x="1247" y="1606"/>
                  </a:lnTo>
                  <a:lnTo>
                    <a:pt x="1248" y="1616"/>
                  </a:lnTo>
                  <a:lnTo>
                    <a:pt x="1251" y="1630"/>
                  </a:lnTo>
                  <a:lnTo>
                    <a:pt x="1251" y="1643"/>
                  </a:lnTo>
                  <a:lnTo>
                    <a:pt x="1248" y="1654"/>
                  </a:lnTo>
                  <a:lnTo>
                    <a:pt x="1242" y="1662"/>
                  </a:lnTo>
                  <a:lnTo>
                    <a:pt x="1232" y="1672"/>
                  </a:lnTo>
                  <a:lnTo>
                    <a:pt x="1220" y="1677"/>
                  </a:lnTo>
                  <a:lnTo>
                    <a:pt x="1209" y="1681"/>
                  </a:lnTo>
                  <a:lnTo>
                    <a:pt x="1197" y="1680"/>
                  </a:lnTo>
                  <a:lnTo>
                    <a:pt x="1182" y="1676"/>
                  </a:lnTo>
                  <a:lnTo>
                    <a:pt x="1168" y="1670"/>
                  </a:lnTo>
                  <a:lnTo>
                    <a:pt x="1153" y="1663"/>
                  </a:lnTo>
                  <a:lnTo>
                    <a:pt x="1141" y="1659"/>
                  </a:lnTo>
                  <a:lnTo>
                    <a:pt x="1128" y="1654"/>
                  </a:lnTo>
                  <a:lnTo>
                    <a:pt x="1114" y="1647"/>
                  </a:lnTo>
                  <a:lnTo>
                    <a:pt x="1100" y="1642"/>
                  </a:lnTo>
                  <a:lnTo>
                    <a:pt x="1092" y="1637"/>
                  </a:lnTo>
                  <a:lnTo>
                    <a:pt x="1081" y="1628"/>
                  </a:lnTo>
                  <a:lnTo>
                    <a:pt x="1070" y="1622"/>
                  </a:lnTo>
                  <a:lnTo>
                    <a:pt x="1061" y="1616"/>
                  </a:lnTo>
                  <a:lnTo>
                    <a:pt x="1049" y="1612"/>
                  </a:lnTo>
                  <a:lnTo>
                    <a:pt x="1033" y="1611"/>
                  </a:lnTo>
                  <a:lnTo>
                    <a:pt x="1018" y="1611"/>
                  </a:lnTo>
                  <a:lnTo>
                    <a:pt x="1007" y="1612"/>
                  </a:lnTo>
                  <a:lnTo>
                    <a:pt x="994" y="1616"/>
                  </a:lnTo>
                  <a:lnTo>
                    <a:pt x="980" y="1623"/>
                  </a:lnTo>
                  <a:lnTo>
                    <a:pt x="969" y="1628"/>
                  </a:lnTo>
                  <a:lnTo>
                    <a:pt x="964" y="1637"/>
                  </a:lnTo>
                  <a:lnTo>
                    <a:pt x="957" y="1647"/>
                  </a:lnTo>
                  <a:lnTo>
                    <a:pt x="952" y="1658"/>
                  </a:lnTo>
                  <a:lnTo>
                    <a:pt x="945" y="1666"/>
                  </a:lnTo>
                  <a:lnTo>
                    <a:pt x="938" y="1668"/>
                  </a:lnTo>
                  <a:lnTo>
                    <a:pt x="930" y="1670"/>
                  </a:lnTo>
                  <a:lnTo>
                    <a:pt x="922" y="1670"/>
                  </a:lnTo>
                  <a:lnTo>
                    <a:pt x="916" y="1669"/>
                  </a:lnTo>
                  <a:lnTo>
                    <a:pt x="911" y="1662"/>
                  </a:lnTo>
                  <a:lnTo>
                    <a:pt x="907" y="1653"/>
                  </a:lnTo>
                  <a:lnTo>
                    <a:pt x="905" y="1643"/>
                  </a:lnTo>
                  <a:lnTo>
                    <a:pt x="902" y="1635"/>
                  </a:lnTo>
                  <a:lnTo>
                    <a:pt x="899" y="1627"/>
                  </a:lnTo>
                  <a:lnTo>
                    <a:pt x="895" y="1618"/>
                  </a:lnTo>
                  <a:lnTo>
                    <a:pt x="893" y="1607"/>
                  </a:lnTo>
                  <a:lnTo>
                    <a:pt x="891" y="1599"/>
                  </a:lnTo>
                  <a:lnTo>
                    <a:pt x="894" y="1588"/>
                  </a:lnTo>
                  <a:lnTo>
                    <a:pt x="899" y="1576"/>
                  </a:lnTo>
                  <a:lnTo>
                    <a:pt x="905" y="1564"/>
                  </a:lnTo>
                  <a:lnTo>
                    <a:pt x="909" y="1553"/>
                  </a:lnTo>
                  <a:lnTo>
                    <a:pt x="916" y="1538"/>
                  </a:lnTo>
                  <a:lnTo>
                    <a:pt x="922" y="1522"/>
                  </a:lnTo>
                  <a:lnTo>
                    <a:pt x="928" y="1509"/>
                  </a:lnTo>
                  <a:lnTo>
                    <a:pt x="933" y="1500"/>
                  </a:lnTo>
                  <a:lnTo>
                    <a:pt x="938" y="1492"/>
                  </a:lnTo>
                  <a:lnTo>
                    <a:pt x="944" y="1484"/>
                  </a:lnTo>
                  <a:lnTo>
                    <a:pt x="945" y="1478"/>
                  </a:lnTo>
                  <a:lnTo>
                    <a:pt x="942" y="1468"/>
                  </a:lnTo>
                  <a:lnTo>
                    <a:pt x="937" y="1457"/>
                  </a:lnTo>
                  <a:lnTo>
                    <a:pt x="929" y="1447"/>
                  </a:lnTo>
                  <a:lnTo>
                    <a:pt x="922" y="1440"/>
                  </a:lnTo>
                  <a:lnTo>
                    <a:pt x="911" y="1432"/>
                  </a:lnTo>
                  <a:lnTo>
                    <a:pt x="898" y="1425"/>
                  </a:lnTo>
                  <a:lnTo>
                    <a:pt x="885" y="1421"/>
                  </a:lnTo>
                  <a:lnTo>
                    <a:pt x="874" y="1418"/>
                  </a:lnTo>
                  <a:lnTo>
                    <a:pt x="860" y="1417"/>
                  </a:lnTo>
                  <a:lnTo>
                    <a:pt x="847" y="1417"/>
                  </a:lnTo>
                  <a:lnTo>
                    <a:pt x="836" y="1417"/>
                  </a:lnTo>
                  <a:lnTo>
                    <a:pt x="821" y="1418"/>
                  </a:lnTo>
                  <a:lnTo>
                    <a:pt x="804" y="1420"/>
                  </a:lnTo>
                  <a:lnTo>
                    <a:pt x="786" y="1422"/>
                  </a:lnTo>
                  <a:lnTo>
                    <a:pt x="771" y="1425"/>
                  </a:lnTo>
                  <a:lnTo>
                    <a:pt x="759" y="1429"/>
                  </a:lnTo>
                  <a:lnTo>
                    <a:pt x="744" y="1433"/>
                  </a:lnTo>
                  <a:lnTo>
                    <a:pt x="730" y="1439"/>
                  </a:lnTo>
                  <a:lnTo>
                    <a:pt x="716" y="1444"/>
                  </a:lnTo>
                  <a:lnTo>
                    <a:pt x="703" y="1451"/>
                  </a:lnTo>
                  <a:lnTo>
                    <a:pt x="684" y="1459"/>
                  </a:lnTo>
                  <a:lnTo>
                    <a:pt x="668" y="1467"/>
                  </a:lnTo>
                  <a:lnTo>
                    <a:pt x="653" y="1475"/>
                  </a:lnTo>
                  <a:lnTo>
                    <a:pt x="639" y="1484"/>
                  </a:lnTo>
                  <a:lnTo>
                    <a:pt x="624" y="1495"/>
                  </a:lnTo>
                  <a:lnTo>
                    <a:pt x="610" y="1506"/>
                  </a:lnTo>
                  <a:lnTo>
                    <a:pt x="595" y="1514"/>
                  </a:lnTo>
                  <a:lnTo>
                    <a:pt x="584" y="1517"/>
                  </a:lnTo>
                  <a:lnTo>
                    <a:pt x="569" y="1517"/>
                  </a:lnTo>
                  <a:lnTo>
                    <a:pt x="554" y="1518"/>
                  </a:lnTo>
                  <a:lnTo>
                    <a:pt x="540" y="1519"/>
                  </a:lnTo>
                  <a:lnTo>
                    <a:pt x="529" y="1523"/>
                  </a:lnTo>
                  <a:lnTo>
                    <a:pt x="522" y="1530"/>
                  </a:lnTo>
                  <a:lnTo>
                    <a:pt x="517" y="1540"/>
                  </a:lnTo>
                  <a:lnTo>
                    <a:pt x="513" y="1549"/>
                  </a:lnTo>
                  <a:lnTo>
                    <a:pt x="514" y="1557"/>
                  </a:lnTo>
                  <a:lnTo>
                    <a:pt x="518" y="1565"/>
                  </a:lnTo>
                  <a:lnTo>
                    <a:pt x="523" y="1575"/>
                  </a:lnTo>
                  <a:lnTo>
                    <a:pt x="527" y="1581"/>
                  </a:lnTo>
                  <a:lnTo>
                    <a:pt x="535" y="1588"/>
                  </a:lnTo>
                  <a:lnTo>
                    <a:pt x="545" y="1596"/>
                  </a:lnTo>
                  <a:lnTo>
                    <a:pt x="552" y="1604"/>
                  </a:lnTo>
                  <a:lnTo>
                    <a:pt x="553" y="1614"/>
                  </a:lnTo>
                  <a:lnTo>
                    <a:pt x="553" y="1626"/>
                  </a:lnTo>
                  <a:lnTo>
                    <a:pt x="552" y="1638"/>
                  </a:lnTo>
                  <a:lnTo>
                    <a:pt x="548" y="1647"/>
                  </a:lnTo>
                  <a:lnTo>
                    <a:pt x="542" y="1650"/>
                  </a:lnTo>
                  <a:lnTo>
                    <a:pt x="535" y="1654"/>
                  </a:lnTo>
                  <a:lnTo>
                    <a:pt x="529" y="1658"/>
                  </a:lnTo>
                  <a:lnTo>
                    <a:pt x="523" y="1662"/>
                  </a:lnTo>
                  <a:lnTo>
                    <a:pt x="521" y="1672"/>
                  </a:lnTo>
                  <a:lnTo>
                    <a:pt x="521" y="1685"/>
                  </a:lnTo>
                  <a:lnTo>
                    <a:pt x="522" y="1699"/>
                  </a:lnTo>
                  <a:lnTo>
                    <a:pt x="523" y="1709"/>
                  </a:lnTo>
                  <a:lnTo>
                    <a:pt x="526" y="1723"/>
                  </a:lnTo>
                  <a:lnTo>
                    <a:pt x="530" y="1738"/>
                  </a:lnTo>
                  <a:lnTo>
                    <a:pt x="535" y="1750"/>
                  </a:lnTo>
                  <a:lnTo>
                    <a:pt x="544" y="1756"/>
                  </a:lnTo>
                  <a:lnTo>
                    <a:pt x="553" y="1762"/>
                  </a:lnTo>
                  <a:lnTo>
                    <a:pt x="561" y="1769"/>
                  </a:lnTo>
                  <a:lnTo>
                    <a:pt x="569" y="1781"/>
                  </a:lnTo>
                  <a:lnTo>
                    <a:pt x="576" y="1796"/>
                  </a:lnTo>
                  <a:lnTo>
                    <a:pt x="584" y="1808"/>
                  </a:lnTo>
                  <a:lnTo>
                    <a:pt x="593" y="1814"/>
                  </a:lnTo>
                  <a:lnTo>
                    <a:pt x="606" y="1821"/>
                  </a:lnTo>
                  <a:lnTo>
                    <a:pt x="614" y="1828"/>
                  </a:lnTo>
                  <a:lnTo>
                    <a:pt x="618" y="1837"/>
                  </a:lnTo>
                  <a:lnTo>
                    <a:pt x="620" y="1849"/>
                  </a:lnTo>
                  <a:lnTo>
                    <a:pt x="623" y="1862"/>
                  </a:lnTo>
                  <a:lnTo>
                    <a:pt x="623" y="1872"/>
                  </a:lnTo>
                  <a:lnTo>
                    <a:pt x="620" y="1884"/>
                  </a:lnTo>
                  <a:lnTo>
                    <a:pt x="616" y="1897"/>
                  </a:lnTo>
                  <a:lnTo>
                    <a:pt x="610" y="1907"/>
                  </a:lnTo>
                  <a:lnTo>
                    <a:pt x="603" y="1915"/>
                  </a:lnTo>
                  <a:lnTo>
                    <a:pt x="593" y="1923"/>
                  </a:lnTo>
                  <a:lnTo>
                    <a:pt x="585" y="1929"/>
                  </a:lnTo>
                  <a:lnTo>
                    <a:pt x="576" y="1932"/>
                  </a:lnTo>
                  <a:lnTo>
                    <a:pt x="564" y="1933"/>
                  </a:lnTo>
                  <a:lnTo>
                    <a:pt x="550" y="1934"/>
                  </a:lnTo>
                  <a:lnTo>
                    <a:pt x="541" y="1938"/>
                  </a:lnTo>
                  <a:lnTo>
                    <a:pt x="533" y="1944"/>
                  </a:lnTo>
                  <a:lnTo>
                    <a:pt x="523" y="1952"/>
                  </a:lnTo>
                  <a:lnTo>
                    <a:pt x="515" y="1961"/>
                  </a:lnTo>
                  <a:lnTo>
                    <a:pt x="506" y="1967"/>
                  </a:lnTo>
                  <a:lnTo>
                    <a:pt x="495" y="1967"/>
                  </a:lnTo>
                  <a:lnTo>
                    <a:pt x="480" y="1965"/>
                  </a:lnTo>
                  <a:lnTo>
                    <a:pt x="465" y="1963"/>
                  </a:lnTo>
                  <a:lnTo>
                    <a:pt x="453" y="1959"/>
                  </a:lnTo>
                  <a:lnTo>
                    <a:pt x="444" y="1953"/>
                  </a:lnTo>
                  <a:lnTo>
                    <a:pt x="432" y="1945"/>
                  </a:lnTo>
                  <a:lnTo>
                    <a:pt x="422" y="1938"/>
                  </a:lnTo>
                  <a:lnTo>
                    <a:pt x="414" y="1932"/>
                  </a:lnTo>
                  <a:lnTo>
                    <a:pt x="405" y="1925"/>
                  </a:lnTo>
                  <a:lnTo>
                    <a:pt x="395" y="1917"/>
                  </a:lnTo>
                  <a:lnTo>
                    <a:pt x="390" y="1910"/>
                  </a:lnTo>
                  <a:lnTo>
                    <a:pt x="390" y="1902"/>
                  </a:lnTo>
                  <a:lnTo>
                    <a:pt x="393" y="1893"/>
                  </a:lnTo>
                  <a:lnTo>
                    <a:pt x="394" y="1883"/>
                  </a:lnTo>
                  <a:lnTo>
                    <a:pt x="394" y="1876"/>
                  </a:lnTo>
                  <a:lnTo>
                    <a:pt x="390" y="1868"/>
                  </a:lnTo>
                  <a:lnTo>
                    <a:pt x="383" y="1860"/>
                  </a:lnTo>
                  <a:lnTo>
                    <a:pt x="375" y="1852"/>
                  </a:lnTo>
                  <a:lnTo>
                    <a:pt x="367" y="1848"/>
                  </a:lnTo>
                  <a:lnTo>
                    <a:pt x="358" y="1847"/>
                  </a:lnTo>
                  <a:lnTo>
                    <a:pt x="345" y="1848"/>
                  </a:lnTo>
                  <a:lnTo>
                    <a:pt x="333" y="1849"/>
                  </a:lnTo>
                  <a:lnTo>
                    <a:pt x="323" y="1851"/>
                  </a:lnTo>
                  <a:lnTo>
                    <a:pt x="306" y="1852"/>
                  </a:lnTo>
                  <a:lnTo>
                    <a:pt x="286" y="1853"/>
                  </a:lnTo>
                  <a:lnTo>
                    <a:pt x="270" y="1855"/>
                  </a:lnTo>
                  <a:lnTo>
                    <a:pt x="254" y="1855"/>
                  </a:lnTo>
                  <a:lnTo>
                    <a:pt x="234" y="1857"/>
                  </a:lnTo>
                  <a:lnTo>
                    <a:pt x="213" y="1857"/>
                  </a:lnTo>
                  <a:lnTo>
                    <a:pt x="215" y="1843"/>
                  </a:lnTo>
                  <a:lnTo>
                    <a:pt x="216" y="1828"/>
                  </a:lnTo>
                  <a:lnTo>
                    <a:pt x="216" y="1816"/>
                  </a:lnTo>
                  <a:lnTo>
                    <a:pt x="212" y="1804"/>
                  </a:lnTo>
                  <a:lnTo>
                    <a:pt x="205" y="1790"/>
                  </a:lnTo>
                  <a:lnTo>
                    <a:pt x="199" y="1775"/>
                  </a:lnTo>
                  <a:lnTo>
                    <a:pt x="195" y="1763"/>
                  </a:lnTo>
                  <a:lnTo>
                    <a:pt x="192" y="1751"/>
                  </a:lnTo>
                  <a:lnTo>
                    <a:pt x="189" y="1736"/>
                  </a:lnTo>
                  <a:lnTo>
                    <a:pt x="188" y="1721"/>
                  </a:lnTo>
                  <a:lnTo>
                    <a:pt x="188" y="1708"/>
                  </a:lnTo>
                  <a:lnTo>
                    <a:pt x="191" y="1699"/>
                  </a:lnTo>
                  <a:lnTo>
                    <a:pt x="195" y="1686"/>
                  </a:lnTo>
                  <a:lnTo>
                    <a:pt x="200" y="1676"/>
                  </a:lnTo>
                  <a:lnTo>
                    <a:pt x="203" y="1665"/>
                  </a:lnTo>
                  <a:lnTo>
                    <a:pt x="203" y="1654"/>
                  </a:lnTo>
                  <a:lnTo>
                    <a:pt x="201" y="1642"/>
                  </a:lnTo>
                  <a:lnTo>
                    <a:pt x="200" y="1631"/>
                  </a:lnTo>
                  <a:lnTo>
                    <a:pt x="203" y="1623"/>
                  </a:lnTo>
                  <a:lnTo>
                    <a:pt x="208" y="1612"/>
                  </a:lnTo>
                  <a:lnTo>
                    <a:pt x="212" y="1603"/>
                  </a:lnTo>
                  <a:lnTo>
                    <a:pt x="216" y="1595"/>
                  </a:lnTo>
                  <a:lnTo>
                    <a:pt x="217" y="1588"/>
                  </a:lnTo>
                  <a:lnTo>
                    <a:pt x="220" y="1581"/>
                  </a:lnTo>
                  <a:lnTo>
                    <a:pt x="221" y="1575"/>
                  </a:lnTo>
                  <a:lnTo>
                    <a:pt x="226" y="1577"/>
                  </a:lnTo>
                  <a:lnTo>
                    <a:pt x="231" y="1580"/>
                  </a:lnTo>
                  <a:lnTo>
                    <a:pt x="235" y="1581"/>
                  </a:lnTo>
                  <a:lnTo>
                    <a:pt x="239" y="1583"/>
                  </a:lnTo>
                  <a:lnTo>
                    <a:pt x="243" y="1584"/>
                  </a:lnTo>
                  <a:lnTo>
                    <a:pt x="254" y="1580"/>
                  </a:lnTo>
                  <a:lnTo>
                    <a:pt x="266" y="1571"/>
                  </a:lnTo>
                  <a:lnTo>
                    <a:pt x="277" y="1560"/>
                  </a:lnTo>
                  <a:lnTo>
                    <a:pt x="283" y="1550"/>
                  </a:lnTo>
                  <a:lnTo>
                    <a:pt x="285" y="1541"/>
                  </a:lnTo>
                  <a:lnTo>
                    <a:pt x="283" y="1530"/>
                  </a:lnTo>
                  <a:lnTo>
                    <a:pt x="282" y="1522"/>
                  </a:lnTo>
                  <a:lnTo>
                    <a:pt x="278" y="1509"/>
                  </a:lnTo>
                  <a:lnTo>
                    <a:pt x="271" y="1492"/>
                  </a:lnTo>
                  <a:lnTo>
                    <a:pt x="263" y="1478"/>
                  </a:lnTo>
                  <a:lnTo>
                    <a:pt x="257" y="1465"/>
                  </a:lnTo>
                  <a:lnTo>
                    <a:pt x="251" y="1459"/>
                  </a:lnTo>
                  <a:lnTo>
                    <a:pt x="244" y="1451"/>
                  </a:lnTo>
                  <a:lnTo>
                    <a:pt x="238" y="1444"/>
                  </a:lnTo>
                  <a:lnTo>
                    <a:pt x="230" y="1437"/>
                  </a:lnTo>
                  <a:lnTo>
                    <a:pt x="219" y="1429"/>
                  </a:lnTo>
                  <a:lnTo>
                    <a:pt x="211" y="1422"/>
                  </a:lnTo>
                  <a:lnTo>
                    <a:pt x="203" y="1414"/>
                  </a:lnTo>
                  <a:lnTo>
                    <a:pt x="195" y="1404"/>
                  </a:lnTo>
                  <a:lnTo>
                    <a:pt x="189" y="1394"/>
                  </a:lnTo>
                  <a:lnTo>
                    <a:pt x="189" y="1385"/>
                  </a:lnTo>
                  <a:lnTo>
                    <a:pt x="191" y="1373"/>
                  </a:lnTo>
                  <a:lnTo>
                    <a:pt x="193" y="1363"/>
                  </a:lnTo>
                  <a:lnTo>
                    <a:pt x="197" y="1358"/>
                  </a:lnTo>
                  <a:lnTo>
                    <a:pt x="201" y="1350"/>
                  </a:lnTo>
                  <a:lnTo>
                    <a:pt x="205" y="1342"/>
                  </a:lnTo>
                  <a:lnTo>
                    <a:pt x="205" y="1336"/>
                  </a:lnTo>
                  <a:lnTo>
                    <a:pt x="201" y="1332"/>
                  </a:lnTo>
                  <a:lnTo>
                    <a:pt x="195" y="1331"/>
                  </a:lnTo>
                  <a:lnTo>
                    <a:pt x="185" y="1329"/>
                  </a:lnTo>
                  <a:lnTo>
                    <a:pt x="177" y="1328"/>
                  </a:lnTo>
                  <a:lnTo>
                    <a:pt x="170" y="1328"/>
                  </a:lnTo>
                  <a:lnTo>
                    <a:pt x="158" y="1324"/>
                  </a:lnTo>
                  <a:lnTo>
                    <a:pt x="145" y="1319"/>
                  </a:lnTo>
                  <a:lnTo>
                    <a:pt x="135" y="1313"/>
                  </a:lnTo>
                  <a:lnTo>
                    <a:pt x="129" y="1305"/>
                  </a:lnTo>
                  <a:lnTo>
                    <a:pt x="122" y="1296"/>
                  </a:lnTo>
                  <a:lnTo>
                    <a:pt x="116" y="1286"/>
                  </a:lnTo>
                  <a:lnTo>
                    <a:pt x="112" y="1277"/>
                  </a:lnTo>
                  <a:lnTo>
                    <a:pt x="107" y="1265"/>
                  </a:lnTo>
                  <a:lnTo>
                    <a:pt x="103" y="1254"/>
                  </a:lnTo>
                  <a:lnTo>
                    <a:pt x="100" y="1243"/>
                  </a:lnTo>
                  <a:lnTo>
                    <a:pt x="103" y="1235"/>
                  </a:lnTo>
                  <a:lnTo>
                    <a:pt x="107" y="1226"/>
                  </a:lnTo>
                  <a:lnTo>
                    <a:pt x="112" y="1216"/>
                  </a:lnTo>
                  <a:lnTo>
                    <a:pt x="116" y="1208"/>
                  </a:lnTo>
                  <a:lnTo>
                    <a:pt x="122" y="1200"/>
                  </a:lnTo>
                  <a:lnTo>
                    <a:pt x="129" y="1192"/>
                  </a:lnTo>
                  <a:lnTo>
                    <a:pt x="135" y="1184"/>
                  </a:lnTo>
                  <a:lnTo>
                    <a:pt x="143" y="1176"/>
                  </a:lnTo>
                  <a:lnTo>
                    <a:pt x="151" y="1168"/>
                  </a:lnTo>
                  <a:lnTo>
                    <a:pt x="158" y="1158"/>
                  </a:lnTo>
                  <a:lnTo>
                    <a:pt x="162" y="1148"/>
                  </a:lnTo>
                  <a:lnTo>
                    <a:pt x="165" y="1134"/>
                  </a:lnTo>
                  <a:lnTo>
                    <a:pt x="166" y="1122"/>
                  </a:lnTo>
                  <a:lnTo>
                    <a:pt x="168" y="1113"/>
                  </a:lnTo>
                  <a:lnTo>
                    <a:pt x="169" y="1100"/>
                  </a:lnTo>
                  <a:lnTo>
                    <a:pt x="168" y="1091"/>
                  </a:lnTo>
                  <a:lnTo>
                    <a:pt x="161" y="1082"/>
                  </a:lnTo>
                  <a:lnTo>
                    <a:pt x="151" y="1072"/>
                  </a:lnTo>
                  <a:lnTo>
                    <a:pt x="141" y="1063"/>
                  </a:lnTo>
                  <a:lnTo>
                    <a:pt x="131" y="1056"/>
                  </a:lnTo>
                  <a:lnTo>
                    <a:pt x="120" y="1052"/>
                  </a:lnTo>
                  <a:lnTo>
                    <a:pt x="107" y="1048"/>
                  </a:lnTo>
                  <a:lnTo>
                    <a:pt x="93" y="1044"/>
                  </a:lnTo>
                  <a:lnTo>
                    <a:pt x="84" y="1040"/>
                  </a:lnTo>
                  <a:lnTo>
                    <a:pt x="77" y="1032"/>
                  </a:lnTo>
                  <a:lnTo>
                    <a:pt x="69" y="1021"/>
                  </a:lnTo>
                  <a:lnTo>
                    <a:pt x="64" y="1010"/>
                  </a:lnTo>
                  <a:lnTo>
                    <a:pt x="60" y="999"/>
                  </a:lnTo>
                  <a:lnTo>
                    <a:pt x="57" y="986"/>
                  </a:lnTo>
                  <a:lnTo>
                    <a:pt x="57" y="970"/>
                  </a:lnTo>
                  <a:lnTo>
                    <a:pt x="57" y="952"/>
                  </a:lnTo>
                  <a:lnTo>
                    <a:pt x="57" y="939"/>
                  </a:lnTo>
                  <a:lnTo>
                    <a:pt x="54" y="925"/>
                  </a:lnTo>
                  <a:lnTo>
                    <a:pt x="49" y="910"/>
                  </a:lnTo>
                  <a:lnTo>
                    <a:pt x="44" y="898"/>
                  </a:lnTo>
                  <a:lnTo>
                    <a:pt x="38" y="888"/>
                  </a:lnTo>
                  <a:lnTo>
                    <a:pt x="30" y="875"/>
                  </a:lnTo>
                  <a:lnTo>
                    <a:pt x="22" y="867"/>
                  </a:lnTo>
                  <a:lnTo>
                    <a:pt x="13" y="865"/>
                  </a:lnTo>
                  <a:lnTo>
                    <a:pt x="0" y="863"/>
                  </a:lnTo>
                  <a:lnTo>
                    <a:pt x="2" y="858"/>
                  </a:lnTo>
                  <a:lnTo>
                    <a:pt x="3" y="853"/>
                  </a:lnTo>
                  <a:lnTo>
                    <a:pt x="6" y="848"/>
                  </a:lnTo>
                  <a:lnTo>
                    <a:pt x="9" y="844"/>
                  </a:lnTo>
                  <a:lnTo>
                    <a:pt x="17" y="836"/>
                  </a:lnTo>
                  <a:lnTo>
                    <a:pt x="27" y="830"/>
                  </a:lnTo>
                  <a:lnTo>
                    <a:pt x="34" y="822"/>
                  </a:lnTo>
                  <a:lnTo>
                    <a:pt x="38" y="813"/>
                  </a:lnTo>
                  <a:lnTo>
                    <a:pt x="40" y="801"/>
                  </a:lnTo>
                  <a:lnTo>
                    <a:pt x="41" y="792"/>
                  </a:lnTo>
                  <a:lnTo>
                    <a:pt x="44" y="789"/>
                  </a:lnTo>
                  <a:lnTo>
                    <a:pt x="48" y="785"/>
                  </a:lnTo>
                  <a:lnTo>
                    <a:pt x="52" y="781"/>
                  </a:lnTo>
                  <a:lnTo>
                    <a:pt x="56" y="777"/>
                  </a:lnTo>
                  <a:lnTo>
                    <a:pt x="60" y="773"/>
                  </a:lnTo>
                  <a:lnTo>
                    <a:pt x="72" y="776"/>
                  </a:lnTo>
                  <a:lnTo>
                    <a:pt x="85" y="780"/>
                  </a:lnTo>
                  <a:lnTo>
                    <a:pt x="95" y="781"/>
                  </a:lnTo>
                  <a:lnTo>
                    <a:pt x="114" y="784"/>
                  </a:lnTo>
                  <a:lnTo>
                    <a:pt x="135" y="787"/>
                  </a:lnTo>
                  <a:lnTo>
                    <a:pt x="157" y="789"/>
                  </a:lnTo>
                  <a:lnTo>
                    <a:pt x="176" y="789"/>
                  </a:lnTo>
                  <a:lnTo>
                    <a:pt x="196" y="789"/>
                  </a:lnTo>
                  <a:lnTo>
                    <a:pt x="221" y="789"/>
                  </a:lnTo>
                  <a:lnTo>
                    <a:pt x="247" y="787"/>
                  </a:lnTo>
                  <a:lnTo>
                    <a:pt x="267" y="784"/>
                  </a:lnTo>
                  <a:lnTo>
                    <a:pt x="282" y="781"/>
                  </a:lnTo>
                  <a:lnTo>
                    <a:pt x="298" y="776"/>
                  </a:lnTo>
                  <a:lnTo>
                    <a:pt x="316" y="770"/>
                  </a:lnTo>
                  <a:lnTo>
                    <a:pt x="329" y="766"/>
                  </a:lnTo>
                  <a:lnTo>
                    <a:pt x="344" y="761"/>
                  </a:lnTo>
                  <a:lnTo>
                    <a:pt x="363" y="753"/>
                  </a:lnTo>
                  <a:lnTo>
                    <a:pt x="382" y="745"/>
                  </a:lnTo>
                  <a:lnTo>
                    <a:pt x="397" y="738"/>
                  </a:lnTo>
                  <a:lnTo>
                    <a:pt x="413" y="730"/>
                  </a:lnTo>
                  <a:lnTo>
                    <a:pt x="430" y="721"/>
                  </a:lnTo>
                  <a:lnTo>
                    <a:pt x="449" y="711"/>
                  </a:lnTo>
                  <a:lnTo>
                    <a:pt x="467" y="700"/>
                  </a:lnTo>
                  <a:lnTo>
                    <a:pt x="480" y="692"/>
                  </a:lnTo>
                  <a:lnTo>
                    <a:pt x="488" y="684"/>
                  </a:lnTo>
                  <a:lnTo>
                    <a:pt x="498" y="676"/>
                  </a:lnTo>
                  <a:lnTo>
                    <a:pt x="504" y="668"/>
                  </a:lnTo>
                  <a:lnTo>
                    <a:pt x="514" y="655"/>
                  </a:lnTo>
                  <a:lnTo>
                    <a:pt x="522" y="638"/>
                  </a:lnTo>
                  <a:lnTo>
                    <a:pt x="530" y="625"/>
                  </a:lnTo>
                  <a:lnTo>
                    <a:pt x="538" y="615"/>
                  </a:lnTo>
                  <a:lnTo>
                    <a:pt x="548" y="603"/>
                  </a:lnTo>
                  <a:lnTo>
                    <a:pt x="557" y="593"/>
                  </a:lnTo>
                  <a:lnTo>
                    <a:pt x="566" y="583"/>
                  </a:lnTo>
                  <a:lnTo>
                    <a:pt x="576" y="575"/>
                  </a:lnTo>
                  <a:lnTo>
                    <a:pt x="588" y="567"/>
                  </a:lnTo>
                  <a:lnTo>
                    <a:pt x="599" y="560"/>
                  </a:lnTo>
                  <a:lnTo>
                    <a:pt x="610" y="555"/>
                  </a:lnTo>
                  <a:lnTo>
                    <a:pt x="623" y="549"/>
                  </a:lnTo>
                  <a:lnTo>
                    <a:pt x="638" y="544"/>
                  </a:lnTo>
                  <a:lnTo>
                    <a:pt x="650" y="541"/>
                  </a:lnTo>
                  <a:lnTo>
                    <a:pt x="665" y="540"/>
                  </a:lnTo>
                  <a:lnTo>
                    <a:pt x="684" y="541"/>
                  </a:lnTo>
                  <a:lnTo>
                    <a:pt x="701" y="544"/>
                  </a:lnTo>
                  <a:lnTo>
                    <a:pt x="716" y="547"/>
                  </a:lnTo>
                  <a:lnTo>
                    <a:pt x="726" y="552"/>
                  </a:lnTo>
                  <a:lnTo>
                    <a:pt x="736" y="560"/>
                  </a:lnTo>
                  <a:lnTo>
                    <a:pt x="746" y="567"/>
                  </a:lnTo>
                  <a:lnTo>
                    <a:pt x="755" y="574"/>
                  </a:lnTo>
                  <a:lnTo>
                    <a:pt x="771" y="580"/>
                  </a:lnTo>
                  <a:lnTo>
                    <a:pt x="790" y="587"/>
                  </a:lnTo>
                  <a:lnTo>
                    <a:pt x="810" y="593"/>
                  </a:lnTo>
                  <a:lnTo>
                    <a:pt x="827" y="595"/>
                  </a:lnTo>
                  <a:lnTo>
                    <a:pt x="844" y="597"/>
                  </a:lnTo>
                  <a:lnTo>
                    <a:pt x="867" y="597"/>
                  </a:lnTo>
                  <a:lnTo>
                    <a:pt x="889" y="595"/>
                  </a:lnTo>
                  <a:lnTo>
                    <a:pt x="906" y="594"/>
                  </a:lnTo>
                  <a:lnTo>
                    <a:pt x="922" y="590"/>
                  </a:lnTo>
                  <a:lnTo>
                    <a:pt x="942" y="584"/>
                  </a:lnTo>
                  <a:lnTo>
                    <a:pt x="963" y="579"/>
                  </a:lnTo>
                  <a:lnTo>
                    <a:pt x="983" y="572"/>
                  </a:lnTo>
                  <a:lnTo>
                    <a:pt x="998" y="566"/>
                  </a:lnTo>
                  <a:lnTo>
                    <a:pt x="1014" y="560"/>
                  </a:lnTo>
                  <a:lnTo>
                    <a:pt x="1033" y="552"/>
                  </a:lnTo>
                  <a:lnTo>
                    <a:pt x="1052" y="543"/>
                  </a:lnTo>
                  <a:lnTo>
                    <a:pt x="1069" y="535"/>
                  </a:lnTo>
                  <a:lnTo>
                    <a:pt x="1084" y="527"/>
                  </a:lnTo>
                  <a:lnTo>
                    <a:pt x="1101" y="517"/>
                  </a:lnTo>
                  <a:lnTo>
                    <a:pt x="1120" y="506"/>
                  </a:lnTo>
                  <a:lnTo>
                    <a:pt x="1141" y="494"/>
                  </a:lnTo>
                  <a:lnTo>
                    <a:pt x="1159" y="482"/>
                  </a:lnTo>
                  <a:lnTo>
                    <a:pt x="1176" y="473"/>
                  </a:lnTo>
                  <a:lnTo>
                    <a:pt x="1185" y="467"/>
                  </a:lnTo>
                  <a:lnTo>
                    <a:pt x="1196" y="462"/>
                  </a:lnTo>
                  <a:lnTo>
                    <a:pt x="1208" y="456"/>
                  </a:lnTo>
                  <a:lnTo>
                    <a:pt x="1216" y="452"/>
                  </a:lnTo>
                  <a:lnTo>
                    <a:pt x="1231" y="447"/>
                  </a:lnTo>
                  <a:lnTo>
                    <a:pt x="1250" y="443"/>
                  </a:lnTo>
                  <a:lnTo>
                    <a:pt x="1267" y="440"/>
                  </a:lnTo>
                  <a:lnTo>
                    <a:pt x="1282" y="438"/>
                  </a:lnTo>
                  <a:lnTo>
                    <a:pt x="1304" y="436"/>
                  </a:lnTo>
                  <a:lnTo>
                    <a:pt x="1329" y="436"/>
                  </a:lnTo>
                  <a:lnTo>
                    <a:pt x="1355" y="436"/>
                  </a:lnTo>
                  <a:lnTo>
                    <a:pt x="1375" y="436"/>
                  </a:lnTo>
                  <a:lnTo>
                    <a:pt x="1394" y="438"/>
                  </a:lnTo>
                  <a:lnTo>
                    <a:pt x="1417" y="438"/>
                  </a:lnTo>
                  <a:lnTo>
                    <a:pt x="1440" y="439"/>
                  </a:lnTo>
                  <a:lnTo>
                    <a:pt x="1459" y="442"/>
                  </a:lnTo>
                  <a:lnTo>
                    <a:pt x="1471" y="443"/>
                  </a:lnTo>
                  <a:lnTo>
                    <a:pt x="1487" y="447"/>
                  </a:lnTo>
                  <a:lnTo>
                    <a:pt x="1502" y="451"/>
                  </a:lnTo>
                  <a:lnTo>
                    <a:pt x="1515" y="454"/>
                  </a:lnTo>
                  <a:lnTo>
                    <a:pt x="1529" y="458"/>
                  </a:lnTo>
                  <a:lnTo>
                    <a:pt x="1544" y="463"/>
                  </a:lnTo>
                  <a:lnTo>
                    <a:pt x="1561" y="470"/>
                  </a:lnTo>
                  <a:lnTo>
                    <a:pt x="1577" y="475"/>
                  </a:lnTo>
                  <a:lnTo>
                    <a:pt x="1591" y="478"/>
                  </a:lnTo>
                  <a:lnTo>
                    <a:pt x="1608" y="479"/>
                  </a:lnTo>
                  <a:lnTo>
                    <a:pt x="1628" y="481"/>
                  </a:lnTo>
                  <a:lnTo>
                    <a:pt x="1650" y="481"/>
                  </a:lnTo>
                  <a:lnTo>
                    <a:pt x="1666" y="481"/>
                  </a:lnTo>
                  <a:lnTo>
                    <a:pt x="1680" y="481"/>
                  </a:lnTo>
                  <a:lnTo>
                    <a:pt x="1694" y="481"/>
                  </a:lnTo>
                  <a:lnTo>
                    <a:pt x="1711" y="479"/>
                  </a:lnTo>
                  <a:lnTo>
                    <a:pt x="1725" y="477"/>
                  </a:lnTo>
                  <a:lnTo>
                    <a:pt x="1736" y="471"/>
                  </a:lnTo>
                  <a:lnTo>
                    <a:pt x="1738" y="470"/>
                  </a:lnTo>
                  <a:lnTo>
                    <a:pt x="1739" y="466"/>
                  </a:lnTo>
                  <a:lnTo>
                    <a:pt x="1740" y="462"/>
                  </a:lnTo>
                  <a:lnTo>
                    <a:pt x="1740" y="459"/>
                  </a:lnTo>
                  <a:lnTo>
                    <a:pt x="1740" y="455"/>
                  </a:lnTo>
                  <a:lnTo>
                    <a:pt x="1739" y="452"/>
                  </a:lnTo>
                  <a:lnTo>
                    <a:pt x="1736" y="448"/>
                  </a:lnTo>
                  <a:lnTo>
                    <a:pt x="1734" y="446"/>
                  </a:lnTo>
                  <a:lnTo>
                    <a:pt x="1731" y="442"/>
                  </a:lnTo>
                  <a:lnTo>
                    <a:pt x="1728" y="439"/>
                  </a:lnTo>
                  <a:lnTo>
                    <a:pt x="1728" y="435"/>
                  </a:lnTo>
                  <a:lnTo>
                    <a:pt x="1728" y="431"/>
                  </a:lnTo>
                  <a:lnTo>
                    <a:pt x="1728" y="427"/>
                  </a:lnTo>
                  <a:lnTo>
                    <a:pt x="1728" y="423"/>
                  </a:lnTo>
                  <a:lnTo>
                    <a:pt x="1729" y="420"/>
                  </a:lnTo>
                  <a:lnTo>
                    <a:pt x="1732" y="420"/>
                  </a:lnTo>
                  <a:lnTo>
                    <a:pt x="1735" y="419"/>
                  </a:lnTo>
                  <a:lnTo>
                    <a:pt x="1738" y="419"/>
                  </a:lnTo>
                  <a:lnTo>
                    <a:pt x="1740" y="419"/>
                  </a:lnTo>
                  <a:lnTo>
                    <a:pt x="1743" y="419"/>
                  </a:lnTo>
                  <a:lnTo>
                    <a:pt x="1746" y="416"/>
                  </a:lnTo>
                  <a:lnTo>
                    <a:pt x="1748" y="413"/>
                  </a:lnTo>
                  <a:lnTo>
                    <a:pt x="1750" y="409"/>
                  </a:lnTo>
                  <a:lnTo>
                    <a:pt x="1752" y="407"/>
                  </a:lnTo>
                  <a:lnTo>
                    <a:pt x="1755" y="404"/>
                  </a:lnTo>
                  <a:lnTo>
                    <a:pt x="1760" y="403"/>
                  </a:lnTo>
                  <a:lnTo>
                    <a:pt x="1769" y="403"/>
                  </a:lnTo>
                  <a:lnTo>
                    <a:pt x="1775" y="401"/>
                  </a:lnTo>
                  <a:lnTo>
                    <a:pt x="1781" y="399"/>
                  </a:lnTo>
                  <a:lnTo>
                    <a:pt x="1782" y="396"/>
                  </a:lnTo>
                  <a:lnTo>
                    <a:pt x="1783" y="392"/>
                  </a:lnTo>
                  <a:lnTo>
                    <a:pt x="1782" y="388"/>
                  </a:lnTo>
                  <a:lnTo>
                    <a:pt x="1782" y="384"/>
                  </a:lnTo>
                  <a:lnTo>
                    <a:pt x="1781" y="381"/>
                  </a:lnTo>
                  <a:lnTo>
                    <a:pt x="1778" y="378"/>
                  </a:lnTo>
                  <a:lnTo>
                    <a:pt x="1775" y="376"/>
                  </a:lnTo>
                  <a:lnTo>
                    <a:pt x="1771" y="373"/>
                  </a:lnTo>
                  <a:lnTo>
                    <a:pt x="1766" y="372"/>
                  </a:lnTo>
                  <a:lnTo>
                    <a:pt x="1763" y="370"/>
                  </a:lnTo>
                  <a:lnTo>
                    <a:pt x="1755" y="370"/>
                  </a:lnTo>
                  <a:lnTo>
                    <a:pt x="1747" y="372"/>
                  </a:lnTo>
                  <a:lnTo>
                    <a:pt x="1739" y="373"/>
                  </a:lnTo>
                  <a:lnTo>
                    <a:pt x="1738" y="373"/>
                  </a:lnTo>
                  <a:lnTo>
                    <a:pt x="1734" y="373"/>
                  </a:lnTo>
                  <a:lnTo>
                    <a:pt x="1731" y="373"/>
                  </a:lnTo>
                  <a:lnTo>
                    <a:pt x="1728" y="372"/>
                  </a:lnTo>
                  <a:lnTo>
                    <a:pt x="1725" y="370"/>
                  </a:lnTo>
                  <a:lnTo>
                    <a:pt x="1724" y="368"/>
                  </a:lnTo>
                  <a:lnTo>
                    <a:pt x="1724" y="364"/>
                  </a:lnTo>
                  <a:lnTo>
                    <a:pt x="1724" y="358"/>
                  </a:lnTo>
                  <a:lnTo>
                    <a:pt x="1724" y="354"/>
                  </a:lnTo>
                  <a:lnTo>
                    <a:pt x="1725" y="351"/>
                  </a:lnTo>
                  <a:lnTo>
                    <a:pt x="1731" y="347"/>
                  </a:lnTo>
                  <a:lnTo>
                    <a:pt x="1740" y="346"/>
                  </a:lnTo>
                  <a:lnTo>
                    <a:pt x="1748" y="346"/>
                  </a:lnTo>
                  <a:lnTo>
                    <a:pt x="1755" y="343"/>
                  </a:lnTo>
                  <a:lnTo>
                    <a:pt x="1759" y="341"/>
                  </a:lnTo>
                  <a:lnTo>
                    <a:pt x="1763" y="338"/>
                  </a:lnTo>
                  <a:lnTo>
                    <a:pt x="1766" y="335"/>
                  </a:lnTo>
                  <a:lnTo>
                    <a:pt x="1770" y="331"/>
                  </a:lnTo>
                  <a:lnTo>
                    <a:pt x="1771" y="328"/>
                  </a:lnTo>
                  <a:lnTo>
                    <a:pt x="1771" y="320"/>
                  </a:lnTo>
                  <a:lnTo>
                    <a:pt x="1769" y="311"/>
                  </a:lnTo>
                  <a:lnTo>
                    <a:pt x="1763" y="304"/>
                  </a:lnTo>
                  <a:lnTo>
                    <a:pt x="1760" y="303"/>
                  </a:lnTo>
                  <a:lnTo>
                    <a:pt x="1756" y="302"/>
                  </a:lnTo>
                  <a:lnTo>
                    <a:pt x="1752" y="300"/>
                  </a:lnTo>
                  <a:lnTo>
                    <a:pt x="1748" y="299"/>
                  </a:lnTo>
                  <a:lnTo>
                    <a:pt x="1744" y="299"/>
                  </a:lnTo>
                  <a:lnTo>
                    <a:pt x="1736" y="298"/>
                  </a:lnTo>
                  <a:lnTo>
                    <a:pt x="1727" y="296"/>
                  </a:lnTo>
                  <a:lnTo>
                    <a:pt x="1719" y="295"/>
                  </a:lnTo>
                  <a:lnTo>
                    <a:pt x="1711" y="296"/>
                  </a:lnTo>
                  <a:lnTo>
                    <a:pt x="1708" y="299"/>
                  </a:lnTo>
                  <a:lnTo>
                    <a:pt x="1704" y="303"/>
                  </a:lnTo>
                  <a:lnTo>
                    <a:pt x="1700" y="308"/>
                  </a:lnTo>
                  <a:lnTo>
                    <a:pt x="1697" y="312"/>
                  </a:lnTo>
                  <a:lnTo>
                    <a:pt x="1693" y="315"/>
                  </a:lnTo>
                  <a:lnTo>
                    <a:pt x="1692" y="316"/>
                  </a:lnTo>
                  <a:lnTo>
                    <a:pt x="1688" y="319"/>
                  </a:lnTo>
                  <a:lnTo>
                    <a:pt x="1684" y="320"/>
                  </a:lnTo>
                  <a:lnTo>
                    <a:pt x="1681" y="322"/>
                  </a:lnTo>
                  <a:lnTo>
                    <a:pt x="1677" y="322"/>
                  </a:lnTo>
                  <a:lnTo>
                    <a:pt x="1674" y="320"/>
                  </a:lnTo>
                  <a:lnTo>
                    <a:pt x="1673" y="319"/>
                  </a:lnTo>
                  <a:lnTo>
                    <a:pt x="1673" y="315"/>
                  </a:lnTo>
                  <a:lnTo>
                    <a:pt x="1673" y="312"/>
                  </a:lnTo>
                  <a:lnTo>
                    <a:pt x="1673" y="308"/>
                  </a:lnTo>
                  <a:lnTo>
                    <a:pt x="1674" y="304"/>
                  </a:lnTo>
                  <a:lnTo>
                    <a:pt x="1674" y="302"/>
                  </a:lnTo>
                  <a:lnTo>
                    <a:pt x="1677" y="299"/>
                  </a:lnTo>
                  <a:lnTo>
                    <a:pt x="1681" y="296"/>
                  </a:lnTo>
                  <a:lnTo>
                    <a:pt x="1685" y="292"/>
                  </a:lnTo>
                  <a:lnTo>
                    <a:pt x="1689" y="289"/>
                  </a:lnTo>
                  <a:lnTo>
                    <a:pt x="1690" y="285"/>
                  </a:lnTo>
                  <a:lnTo>
                    <a:pt x="1692" y="283"/>
                  </a:lnTo>
                  <a:lnTo>
                    <a:pt x="1693" y="280"/>
                  </a:lnTo>
                  <a:lnTo>
                    <a:pt x="1693" y="276"/>
                  </a:lnTo>
                  <a:lnTo>
                    <a:pt x="1693" y="273"/>
                  </a:lnTo>
                  <a:lnTo>
                    <a:pt x="1692" y="269"/>
                  </a:lnTo>
                  <a:lnTo>
                    <a:pt x="1690" y="268"/>
                  </a:lnTo>
                  <a:lnTo>
                    <a:pt x="1685" y="267"/>
                  </a:lnTo>
                  <a:lnTo>
                    <a:pt x="1677" y="269"/>
                  </a:lnTo>
                  <a:lnTo>
                    <a:pt x="1669" y="272"/>
                  </a:lnTo>
                  <a:lnTo>
                    <a:pt x="1661" y="275"/>
                  </a:lnTo>
                  <a:lnTo>
                    <a:pt x="1651" y="279"/>
                  </a:lnTo>
                  <a:lnTo>
                    <a:pt x="1641" y="283"/>
                  </a:lnTo>
                  <a:lnTo>
                    <a:pt x="1631" y="285"/>
                  </a:lnTo>
                  <a:lnTo>
                    <a:pt x="1622" y="285"/>
                  </a:lnTo>
                  <a:lnTo>
                    <a:pt x="1610" y="285"/>
                  </a:lnTo>
                  <a:lnTo>
                    <a:pt x="1597" y="284"/>
                  </a:lnTo>
                  <a:lnTo>
                    <a:pt x="1588" y="285"/>
                  </a:lnTo>
                  <a:lnTo>
                    <a:pt x="1580" y="292"/>
                  </a:lnTo>
                  <a:lnTo>
                    <a:pt x="1570" y="303"/>
                  </a:lnTo>
                  <a:lnTo>
                    <a:pt x="1562" y="311"/>
                  </a:lnTo>
                  <a:lnTo>
                    <a:pt x="1558" y="315"/>
                  </a:lnTo>
                  <a:lnTo>
                    <a:pt x="1552" y="319"/>
                  </a:lnTo>
                  <a:lnTo>
                    <a:pt x="1546" y="322"/>
                  </a:lnTo>
                  <a:lnTo>
                    <a:pt x="1541" y="323"/>
                  </a:lnTo>
                  <a:lnTo>
                    <a:pt x="1539" y="320"/>
                  </a:lnTo>
                  <a:lnTo>
                    <a:pt x="1537" y="318"/>
                  </a:lnTo>
                  <a:lnTo>
                    <a:pt x="1535" y="314"/>
                  </a:lnTo>
                  <a:lnTo>
                    <a:pt x="1535" y="311"/>
                  </a:lnTo>
                  <a:lnTo>
                    <a:pt x="1534" y="307"/>
                  </a:lnTo>
                  <a:lnTo>
                    <a:pt x="1535" y="304"/>
                  </a:lnTo>
                  <a:lnTo>
                    <a:pt x="1535" y="299"/>
                  </a:lnTo>
                  <a:lnTo>
                    <a:pt x="1537" y="295"/>
                  </a:lnTo>
                  <a:lnTo>
                    <a:pt x="1538" y="289"/>
                  </a:lnTo>
                  <a:lnTo>
                    <a:pt x="1539" y="287"/>
                  </a:lnTo>
                  <a:lnTo>
                    <a:pt x="1542" y="284"/>
                  </a:lnTo>
                  <a:lnTo>
                    <a:pt x="1546" y="281"/>
                  </a:lnTo>
                  <a:lnTo>
                    <a:pt x="1550" y="279"/>
                  </a:lnTo>
                  <a:lnTo>
                    <a:pt x="1554" y="276"/>
                  </a:lnTo>
                  <a:lnTo>
                    <a:pt x="1556" y="273"/>
                  </a:lnTo>
                  <a:lnTo>
                    <a:pt x="1557" y="271"/>
                  </a:lnTo>
                  <a:lnTo>
                    <a:pt x="1558" y="267"/>
                  </a:lnTo>
                  <a:lnTo>
                    <a:pt x="1558" y="261"/>
                  </a:lnTo>
                  <a:lnTo>
                    <a:pt x="1558" y="257"/>
                  </a:lnTo>
                  <a:lnTo>
                    <a:pt x="1558" y="253"/>
                  </a:lnTo>
                  <a:lnTo>
                    <a:pt x="1560" y="250"/>
                  </a:lnTo>
                  <a:lnTo>
                    <a:pt x="1560" y="248"/>
                  </a:lnTo>
                  <a:lnTo>
                    <a:pt x="1560" y="244"/>
                  </a:lnTo>
                  <a:lnTo>
                    <a:pt x="1560" y="240"/>
                  </a:lnTo>
                  <a:lnTo>
                    <a:pt x="1558" y="237"/>
                  </a:lnTo>
                  <a:lnTo>
                    <a:pt x="1557" y="234"/>
                  </a:lnTo>
                  <a:lnTo>
                    <a:pt x="1554" y="233"/>
                  </a:lnTo>
                  <a:lnTo>
                    <a:pt x="1552" y="233"/>
                  </a:lnTo>
                  <a:lnTo>
                    <a:pt x="1548" y="233"/>
                  </a:lnTo>
                  <a:lnTo>
                    <a:pt x="1544" y="233"/>
                  </a:lnTo>
                  <a:lnTo>
                    <a:pt x="1539" y="233"/>
                  </a:lnTo>
                  <a:lnTo>
                    <a:pt x="1537" y="234"/>
                  </a:lnTo>
                  <a:lnTo>
                    <a:pt x="1529" y="238"/>
                  </a:lnTo>
                  <a:lnTo>
                    <a:pt x="1521" y="246"/>
                  </a:lnTo>
                  <a:lnTo>
                    <a:pt x="1515" y="253"/>
                  </a:lnTo>
                  <a:lnTo>
                    <a:pt x="1508" y="261"/>
                  </a:lnTo>
                  <a:lnTo>
                    <a:pt x="1500" y="272"/>
                  </a:lnTo>
                  <a:lnTo>
                    <a:pt x="1494" y="280"/>
                  </a:lnTo>
                  <a:lnTo>
                    <a:pt x="1487" y="287"/>
                  </a:lnTo>
                  <a:lnTo>
                    <a:pt x="1480" y="295"/>
                  </a:lnTo>
                  <a:lnTo>
                    <a:pt x="1475" y="302"/>
                  </a:lnTo>
                  <a:lnTo>
                    <a:pt x="1472" y="314"/>
                  </a:lnTo>
                  <a:lnTo>
                    <a:pt x="1469" y="328"/>
                  </a:lnTo>
                  <a:lnTo>
                    <a:pt x="1467" y="339"/>
                  </a:lnTo>
                  <a:lnTo>
                    <a:pt x="1461" y="347"/>
                  </a:lnTo>
                  <a:lnTo>
                    <a:pt x="1456" y="355"/>
                  </a:lnTo>
                  <a:lnTo>
                    <a:pt x="1448" y="361"/>
                  </a:lnTo>
                  <a:lnTo>
                    <a:pt x="1445" y="362"/>
                  </a:lnTo>
                  <a:lnTo>
                    <a:pt x="1442" y="362"/>
                  </a:lnTo>
                  <a:lnTo>
                    <a:pt x="1438" y="364"/>
                  </a:lnTo>
                  <a:lnTo>
                    <a:pt x="1434" y="362"/>
                  </a:lnTo>
                  <a:lnTo>
                    <a:pt x="1432" y="361"/>
                  </a:lnTo>
                  <a:lnTo>
                    <a:pt x="1430" y="358"/>
                  </a:lnTo>
                  <a:lnTo>
                    <a:pt x="1429" y="355"/>
                  </a:lnTo>
                  <a:lnTo>
                    <a:pt x="1428" y="351"/>
                  </a:lnTo>
                  <a:lnTo>
                    <a:pt x="1428" y="346"/>
                  </a:lnTo>
                  <a:lnTo>
                    <a:pt x="1428" y="343"/>
                  </a:lnTo>
                  <a:lnTo>
                    <a:pt x="1429" y="339"/>
                  </a:lnTo>
                  <a:lnTo>
                    <a:pt x="1430" y="337"/>
                  </a:lnTo>
                  <a:lnTo>
                    <a:pt x="1433" y="333"/>
                  </a:lnTo>
                  <a:lnTo>
                    <a:pt x="1434" y="328"/>
                  </a:lnTo>
                  <a:lnTo>
                    <a:pt x="1437" y="326"/>
                  </a:lnTo>
                  <a:lnTo>
                    <a:pt x="1440" y="323"/>
                  </a:lnTo>
                  <a:lnTo>
                    <a:pt x="1442" y="319"/>
                  </a:lnTo>
                  <a:lnTo>
                    <a:pt x="1445" y="316"/>
                  </a:lnTo>
                  <a:lnTo>
                    <a:pt x="1449" y="314"/>
                  </a:lnTo>
                  <a:lnTo>
                    <a:pt x="1451" y="311"/>
                  </a:lnTo>
                  <a:lnTo>
                    <a:pt x="1455" y="303"/>
                  </a:lnTo>
                  <a:lnTo>
                    <a:pt x="1459" y="295"/>
                  </a:lnTo>
                  <a:lnTo>
                    <a:pt x="1461" y="287"/>
                  </a:lnTo>
                  <a:lnTo>
                    <a:pt x="1464" y="283"/>
                  </a:lnTo>
                  <a:lnTo>
                    <a:pt x="1468" y="279"/>
                  </a:lnTo>
                  <a:lnTo>
                    <a:pt x="1472" y="275"/>
                  </a:lnTo>
                  <a:lnTo>
                    <a:pt x="1475" y="271"/>
                  </a:lnTo>
                  <a:lnTo>
                    <a:pt x="1477" y="267"/>
                  </a:lnTo>
                  <a:lnTo>
                    <a:pt x="1480" y="260"/>
                  </a:lnTo>
                  <a:lnTo>
                    <a:pt x="1482" y="252"/>
                  </a:lnTo>
                  <a:lnTo>
                    <a:pt x="1480" y="245"/>
                  </a:lnTo>
                  <a:lnTo>
                    <a:pt x="1480" y="244"/>
                  </a:lnTo>
                  <a:lnTo>
                    <a:pt x="1477" y="242"/>
                  </a:lnTo>
                  <a:lnTo>
                    <a:pt x="1476" y="241"/>
                  </a:lnTo>
                  <a:lnTo>
                    <a:pt x="1477" y="238"/>
                  </a:lnTo>
                  <a:lnTo>
                    <a:pt x="1480" y="236"/>
                  </a:lnTo>
                  <a:lnTo>
                    <a:pt x="1480" y="234"/>
                  </a:lnTo>
                  <a:lnTo>
                    <a:pt x="1483" y="225"/>
                  </a:lnTo>
                  <a:lnTo>
                    <a:pt x="1486" y="214"/>
                  </a:lnTo>
                  <a:lnTo>
                    <a:pt x="1487" y="206"/>
                  </a:lnTo>
                  <a:lnTo>
                    <a:pt x="1491" y="198"/>
                  </a:lnTo>
                  <a:lnTo>
                    <a:pt x="1498" y="188"/>
                  </a:lnTo>
                  <a:lnTo>
                    <a:pt x="1503" y="182"/>
                  </a:lnTo>
                  <a:lnTo>
                    <a:pt x="1506" y="180"/>
                  </a:lnTo>
                  <a:lnTo>
                    <a:pt x="1508" y="179"/>
                  </a:lnTo>
                  <a:lnTo>
                    <a:pt x="1513" y="179"/>
                  </a:lnTo>
                  <a:lnTo>
                    <a:pt x="1515" y="178"/>
                  </a:lnTo>
                  <a:lnTo>
                    <a:pt x="1518" y="178"/>
                  </a:lnTo>
                  <a:lnTo>
                    <a:pt x="1525" y="171"/>
                  </a:lnTo>
                  <a:lnTo>
                    <a:pt x="1530" y="163"/>
                  </a:lnTo>
                  <a:lnTo>
                    <a:pt x="1535" y="156"/>
                  </a:lnTo>
                  <a:lnTo>
                    <a:pt x="1538" y="152"/>
                  </a:lnTo>
                  <a:lnTo>
                    <a:pt x="1541" y="149"/>
                  </a:lnTo>
                  <a:lnTo>
                    <a:pt x="1544" y="147"/>
                  </a:lnTo>
                  <a:lnTo>
                    <a:pt x="1546" y="144"/>
                  </a:lnTo>
                  <a:lnTo>
                    <a:pt x="1556" y="141"/>
                  </a:lnTo>
                  <a:lnTo>
                    <a:pt x="1568" y="141"/>
                  </a:lnTo>
                  <a:lnTo>
                    <a:pt x="1579" y="140"/>
                  </a:lnTo>
                  <a:lnTo>
                    <a:pt x="1587" y="135"/>
                  </a:lnTo>
                  <a:lnTo>
                    <a:pt x="1596" y="129"/>
                  </a:lnTo>
                  <a:lnTo>
                    <a:pt x="1606" y="122"/>
                  </a:lnTo>
                  <a:lnTo>
                    <a:pt x="1614" y="120"/>
                  </a:lnTo>
                  <a:lnTo>
                    <a:pt x="1622" y="121"/>
                  </a:lnTo>
                  <a:lnTo>
                    <a:pt x="1631" y="124"/>
                  </a:lnTo>
                  <a:lnTo>
                    <a:pt x="1639" y="128"/>
                  </a:lnTo>
                  <a:lnTo>
                    <a:pt x="1647" y="130"/>
                  </a:lnTo>
                  <a:lnTo>
                    <a:pt x="1659" y="133"/>
                  </a:lnTo>
                  <a:lnTo>
                    <a:pt x="1673" y="136"/>
                  </a:lnTo>
                  <a:lnTo>
                    <a:pt x="1688" y="137"/>
                  </a:lnTo>
                  <a:lnTo>
                    <a:pt x="1700" y="137"/>
                  </a:lnTo>
                  <a:lnTo>
                    <a:pt x="1709" y="133"/>
                  </a:lnTo>
                  <a:lnTo>
                    <a:pt x="1720" y="126"/>
                  </a:lnTo>
                  <a:lnTo>
                    <a:pt x="1728" y="121"/>
                  </a:lnTo>
                  <a:lnTo>
                    <a:pt x="1740" y="114"/>
                  </a:lnTo>
                  <a:lnTo>
                    <a:pt x="1755" y="106"/>
                  </a:lnTo>
                  <a:lnTo>
                    <a:pt x="1769" y="99"/>
                  </a:lnTo>
                  <a:lnTo>
                    <a:pt x="1779" y="95"/>
                  </a:lnTo>
                  <a:lnTo>
                    <a:pt x="1793" y="90"/>
                  </a:lnTo>
                  <a:lnTo>
                    <a:pt x="1802" y="85"/>
                  </a:lnTo>
                  <a:lnTo>
                    <a:pt x="1812" y="78"/>
                  </a:lnTo>
                  <a:lnTo>
                    <a:pt x="1822" y="69"/>
                  </a:lnTo>
                  <a:lnTo>
                    <a:pt x="1831" y="62"/>
                  </a:lnTo>
                  <a:lnTo>
                    <a:pt x="1841" y="55"/>
                  </a:lnTo>
                  <a:lnTo>
                    <a:pt x="1853" y="50"/>
                  </a:lnTo>
                  <a:lnTo>
                    <a:pt x="1863" y="44"/>
                  </a:lnTo>
                  <a:lnTo>
                    <a:pt x="1871" y="38"/>
                  </a:lnTo>
                  <a:lnTo>
                    <a:pt x="1879" y="29"/>
                  </a:lnTo>
                  <a:lnTo>
                    <a:pt x="1887" y="24"/>
                  </a:lnTo>
                  <a:lnTo>
                    <a:pt x="1898" y="17"/>
                  </a:lnTo>
                  <a:lnTo>
                    <a:pt x="1911" y="12"/>
                  </a:lnTo>
                  <a:lnTo>
                    <a:pt x="1922" y="8"/>
                  </a:lnTo>
                  <a:lnTo>
                    <a:pt x="1934" y="7"/>
                  </a:lnTo>
                  <a:lnTo>
                    <a:pt x="1948" y="5"/>
                  </a:lnTo>
                  <a:lnTo>
                    <a:pt x="1961" y="4"/>
                  </a:lnTo>
                  <a:lnTo>
                    <a:pt x="1972" y="5"/>
                  </a:lnTo>
                  <a:lnTo>
                    <a:pt x="1981" y="8"/>
                  </a:lnTo>
                  <a:lnTo>
                    <a:pt x="1991" y="13"/>
                  </a:lnTo>
                  <a:lnTo>
                    <a:pt x="1999" y="16"/>
                  </a:lnTo>
                  <a:lnTo>
                    <a:pt x="2011" y="16"/>
                  </a:lnTo>
                  <a:lnTo>
                    <a:pt x="2025" y="16"/>
                  </a:lnTo>
                  <a:lnTo>
                    <a:pt x="2037" y="16"/>
                  </a:lnTo>
                  <a:lnTo>
                    <a:pt x="2048" y="16"/>
                  </a:lnTo>
                  <a:lnTo>
                    <a:pt x="2060" y="17"/>
                  </a:lnTo>
                  <a:lnTo>
                    <a:pt x="2069" y="20"/>
                  </a:lnTo>
                  <a:lnTo>
                    <a:pt x="2077" y="24"/>
                  </a:lnTo>
                  <a:lnTo>
                    <a:pt x="2085" y="29"/>
                  </a:lnTo>
                  <a:lnTo>
                    <a:pt x="2092" y="35"/>
                  </a:lnTo>
                  <a:lnTo>
                    <a:pt x="2097" y="35"/>
                  </a:lnTo>
                  <a:lnTo>
                    <a:pt x="2103" y="36"/>
                  </a:lnTo>
                  <a:lnTo>
                    <a:pt x="2108" y="36"/>
                  </a:lnTo>
                  <a:lnTo>
                    <a:pt x="2114" y="36"/>
                  </a:lnTo>
                  <a:lnTo>
                    <a:pt x="2124" y="38"/>
                  </a:lnTo>
                  <a:lnTo>
                    <a:pt x="2138" y="39"/>
                  </a:lnTo>
                  <a:lnTo>
                    <a:pt x="2150" y="39"/>
                  </a:lnTo>
                  <a:lnTo>
                    <a:pt x="2151" y="46"/>
                  </a:lnTo>
                  <a:lnTo>
                    <a:pt x="2154" y="51"/>
                  </a:lnTo>
                  <a:lnTo>
                    <a:pt x="2157" y="56"/>
                  </a:lnTo>
                  <a:lnTo>
                    <a:pt x="2162" y="66"/>
                  </a:lnTo>
                  <a:lnTo>
                    <a:pt x="2169" y="78"/>
                  </a:lnTo>
                  <a:lnTo>
                    <a:pt x="2176" y="89"/>
                  </a:lnTo>
                  <a:lnTo>
                    <a:pt x="2181" y="98"/>
                  </a:lnTo>
                  <a:lnTo>
                    <a:pt x="2192" y="112"/>
                  </a:lnTo>
                  <a:lnTo>
                    <a:pt x="2207" y="126"/>
                  </a:lnTo>
                  <a:lnTo>
                    <a:pt x="2221" y="141"/>
                  </a:lnTo>
                  <a:lnTo>
                    <a:pt x="2236" y="156"/>
                  </a:lnTo>
                  <a:lnTo>
                    <a:pt x="2248" y="167"/>
                  </a:lnTo>
                  <a:lnTo>
                    <a:pt x="2259" y="176"/>
                  </a:lnTo>
                  <a:lnTo>
                    <a:pt x="2271" y="186"/>
                  </a:lnTo>
                  <a:lnTo>
                    <a:pt x="2285" y="195"/>
                  </a:lnTo>
                  <a:lnTo>
                    <a:pt x="2297" y="202"/>
                  </a:lnTo>
                  <a:lnTo>
                    <a:pt x="2304" y="206"/>
                  </a:lnTo>
                  <a:lnTo>
                    <a:pt x="2312" y="209"/>
                  </a:lnTo>
                  <a:lnTo>
                    <a:pt x="2320" y="211"/>
                  </a:lnTo>
                  <a:lnTo>
                    <a:pt x="2326" y="213"/>
                  </a:lnTo>
                  <a:lnTo>
                    <a:pt x="2329" y="210"/>
                  </a:lnTo>
                  <a:lnTo>
                    <a:pt x="2333" y="207"/>
                  </a:lnTo>
                  <a:lnTo>
                    <a:pt x="2336" y="203"/>
                  </a:lnTo>
                  <a:lnTo>
                    <a:pt x="2339" y="199"/>
                  </a:lnTo>
                  <a:lnTo>
                    <a:pt x="2341" y="196"/>
                  </a:lnTo>
                  <a:lnTo>
                    <a:pt x="2351" y="188"/>
                  </a:lnTo>
                  <a:lnTo>
                    <a:pt x="2360" y="179"/>
                  </a:lnTo>
                  <a:lnTo>
                    <a:pt x="2370" y="172"/>
                  </a:lnTo>
                  <a:lnTo>
                    <a:pt x="2379" y="170"/>
                  </a:lnTo>
                  <a:lnTo>
                    <a:pt x="2388" y="168"/>
                  </a:lnTo>
                  <a:lnTo>
                    <a:pt x="2397" y="170"/>
                  </a:lnTo>
                  <a:lnTo>
                    <a:pt x="2407" y="174"/>
                  </a:lnTo>
                  <a:lnTo>
                    <a:pt x="2418" y="179"/>
                  </a:lnTo>
                  <a:lnTo>
                    <a:pt x="2428" y="187"/>
                  </a:lnTo>
                  <a:lnTo>
                    <a:pt x="2436" y="194"/>
                  </a:lnTo>
                  <a:lnTo>
                    <a:pt x="2445" y="205"/>
                  </a:lnTo>
                  <a:lnTo>
                    <a:pt x="2456" y="219"/>
                  </a:lnTo>
                  <a:lnTo>
                    <a:pt x="2464" y="234"/>
                  </a:lnTo>
                  <a:lnTo>
                    <a:pt x="2471" y="248"/>
                  </a:lnTo>
                  <a:lnTo>
                    <a:pt x="2475" y="260"/>
                  </a:lnTo>
                  <a:lnTo>
                    <a:pt x="2479" y="276"/>
                  </a:lnTo>
                  <a:lnTo>
                    <a:pt x="2481" y="292"/>
                  </a:lnTo>
                  <a:lnTo>
                    <a:pt x="2485" y="304"/>
                  </a:lnTo>
                  <a:lnTo>
                    <a:pt x="2488" y="316"/>
                  </a:lnTo>
                  <a:lnTo>
                    <a:pt x="2494" y="330"/>
                  </a:lnTo>
                  <a:lnTo>
                    <a:pt x="2498" y="345"/>
                  </a:lnTo>
                  <a:lnTo>
                    <a:pt x="2504" y="357"/>
                  </a:lnTo>
                  <a:lnTo>
                    <a:pt x="2512" y="365"/>
                  </a:lnTo>
                  <a:lnTo>
                    <a:pt x="2521" y="368"/>
                  </a:lnTo>
                  <a:lnTo>
                    <a:pt x="2531" y="366"/>
                  </a:lnTo>
                  <a:lnTo>
                    <a:pt x="2543" y="365"/>
                  </a:lnTo>
                  <a:lnTo>
                    <a:pt x="2553" y="364"/>
                  </a:lnTo>
                  <a:lnTo>
                    <a:pt x="2577" y="364"/>
                  </a:lnTo>
                  <a:lnTo>
                    <a:pt x="2607" y="364"/>
                  </a:lnTo>
                  <a:lnTo>
                    <a:pt x="2638" y="362"/>
                  </a:lnTo>
                  <a:lnTo>
                    <a:pt x="2669" y="362"/>
                  </a:lnTo>
                  <a:lnTo>
                    <a:pt x="2693" y="362"/>
                  </a:lnTo>
                  <a:lnTo>
                    <a:pt x="2713" y="362"/>
                  </a:lnTo>
                  <a:lnTo>
                    <a:pt x="2738" y="362"/>
                  </a:lnTo>
                  <a:lnTo>
                    <a:pt x="2763" y="362"/>
                  </a:lnTo>
                  <a:lnTo>
                    <a:pt x="2789" y="362"/>
                  </a:lnTo>
                  <a:lnTo>
                    <a:pt x="2809" y="362"/>
                  </a:lnTo>
                  <a:lnTo>
                    <a:pt x="2832" y="361"/>
                  </a:lnTo>
                  <a:lnTo>
                    <a:pt x="2859" y="359"/>
                  </a:lnTo>
                  <a:lnTo>
                    <a:pt x="2887" y="358"/>
                  </a:lnTo>
                  <a:lnTo>
                    <a:pt x="2914" y="357"/>
                  </a:lnTo>
                  <a:lnTo>
                    <a:pt x="2937" y="354"/>
                  </a:lnTo>
                  <a:lnTo>
                    <a:pt x="2949" y="353"/>
                  </a:lnTo>
                  <a:lnTo>
                    <a:pt x="2964" y="350"/>
                  </a:lnTo>
                  <a:lnTo>
                    <a:pt x="2979" y="347"/>
                  </a:lnTo>
                  <a:lnTo>
                    <a:pt x="2991" y="343"/>
                  </a:lnTo>
                  <a:lnTo>
                    <a:pt x="2999" y="339"/>
                  </a:lnTo>
                  <a:lnTo>
                    <a:pt x="3010" y="333"/>
                  </a:lnTo>
                  <a:lnTo>
                    <a:pt x="3019" y="326"/>
                  </a:lnTo>
                  <a:lnTo>
                    <a:pt x="3027" y="319"/>
                  </a:lnTo>
                  <a:lnTo>
                    <a:pt x="3034" y="307"/>
                  </a:lnTo>
                  <a:lnTo>
                    <a:pt x="3041" y="293"/>
                  </a:lnTo>
                  <a:lnTo>
                    <a:pt x="3046" y="279"/>
                  </a:lnTo>
                  <a:lnTo>
                    <a:pt x="3050" y="267"/>
                  </a:lnTo>
                  <a:lnTo>
                    <a:pt x="3050" y="254"/>
                  </a:lnTo>
                  <a:lnTo>
                    <a:pt x="3049" y="241"/>
                  </a:lnTo>
                  <a:lnTo>
                    <a:pt x="3049" y="227"/>
                  </a:lnTo>
                  <a:lnTo>
                    <a:pt x="3049" y="215"/>
                  </a:lnTo>
                  <a:lnTo>
                    <a:pt x="3049" y="206"/>
                  </a:lnTo>
                  <a:lnTo>
                    <a:pt x="3049" y="195"/>
                  </a:lnTo>
                  <a:lnTo>
                    <a:pt x="3050" y="184"/>
                  </a:lnTo>
                  <a:lnTo>
                    <a:pt x="3054" y="176"/>
                  </a:lnTo>
                  <a:lnTo>
                    <a:pt x="3062" y="167"/>
                  </a:lnTo>
                  <a:lnTo>
                    <a:pt x="3074" y="159"/>
                  </a:lnTo>
                  <a:lnTo>
                    <a:pt x="3087" y="151"/>
                  </a:lnTo>
                  <a:lnTo>
                    <a:pt x="3097" y="144"/>
                  </a:lnTo>
                  <a:lnTo>
                    <a:pt x="3107" y="135"/>
                  </a:lnTo>
                  <a:lnTo>
                    <a:pt x="3118" y="124"/>
                  </a:lnTo>
                  <a:lnTo>
                    <a:pt x="3127" y="113"/>
                  </a:lnTo>
                  <a:lnTo>
                    <a:pt x="3132" y="102"/>
                  </a:lnTo>
                  <a:lnTo>
                    <a:pt x="3138" y="87"/>
                  </a:lnTo>
                  <a:lnTo>
                    <a:pt x="3143" y="73"/>
                  </a:lnTo>
                  <a:lnTo>
                    <a:pt x="3150" y="63"/>
                  </a:lnTo>
                  <a:lnTo>
                    <a:pt x="3159" y="56"/>
                  </a:lnTo>
                  <a:lnTo>
                    <a:pt x="3171" y="52"/>
                  </a:lnTo>
                  <a:lnTo>
                    <a:pt x="3182" y="52"/>
                  </a:lnTo>
                  <a:lnTo>
                    <a:pt x="3192" y="55"/>
                  </a:lnTo>
                  <a:lnTo>
                    <a:pt x="3204" y="62"/>
                  </a:lnTo>
                  <a:lnTo>
                    <a:pt x="3216" y="69"/>
                  </a:lnTo>
                  <a:lnTo>
                    <a:pt x="3225" y="74"/>
                  </a:lnTo>
                  <a:lnTo>
                    <a:pt x="3236" y="78"/>
                  </a:lnTo>
                  <a:lnTo>
                    <a:pt x="3250" y="81"/>
                  </a:lnTo>
                  <a:lnTo>
                    <a:pt x="3263" y="83"/>
                  </a:lnTo>
                  <a:lnTo>
                    <a:pt x="3275" y="85"/>
                  </a:lnTo>
                  <a:lnTo>
                    <a:pt x="3285" y="82"/>
                  </a:lnTo>
                  <a:lnTo>
                    <a:pt x="3297" y="77"/>
                  </a:lnTo>
                  <a:lnTo>
                    <a:pt x="3308" y="73"/>
                  </a:lnTo>
                  <a:lnTo>
                    <a:pt x="3316" y="63"/>
                  </a:lnTo>
                  <a:lnTo>
                    <a:pt x="3326" y="52"/>
                  </a:lnTo>
                  <a:lnTo>
                    <a:pt x="3334" y="44"/>
                  </a:lnTo>
                  <a:lnTo>
                    <a:pt x="3343" y="35"/>
                  </a:lnTo>
                  <a:lnTo>
                    <a:pt x="3352" y="25"/>
                  </a:lnTo>
                  <a:lnTo>
                    <a:pt x="3363" y="15"/>
                  </a:lnTo>
                  <a:lnTo>
                    <a:pt x="3372" y="9"/>
                  </a:lnTo>
                  <a:lnTo>
                    <a:pt x="3380" y="5"/>
                  </a:lnTo>
                  <a:lnTo>
                    <a:pt x="3392" y="2"/>
                  </a:lnTo>
                  <a:lnTo>
                    <a:pt x="3403" y="0"/>
                  </a:lnTo>
                  <a:lnTo>
                    <a:pt x="3413" y="1"/>
                  </a:lnTo>
                  <a:lnTo>
                    <a:pt x="3423" y="5"/>
                  </a:lnTo>
                  <a:lnTo>
                    <a:pt x="3434" y="12"/>
                  </a:lnTo>
                  <a:lnTo>
                    <a:pt x="3445" y="20"/>
                  </a:lnTo>
                  <a:lnTo>
                    <a:pt x="3456" y="27"/>
                  </a:lnTo>
                  <a:lnTo>
                    <a:pt x="3465" y="29"/>
                  </a:lnTo>
                  <a:lnTo>
                    <a:pt x="3477" y="33"/>
                  </a:lnTo>
                  <a:lnTo>
                    <a:pt x="3491" y="38"/>
                  </a:lnTo>
                  <a:lnTo>
                    <a:pt x="3504" y="40"/>
                  </a:lnTo>
                  <a:lnTo>
                    <a:pt x="3515" y="40"/>
                  </a:lnTo>
                  <a:lnTo>
                    <a:pt x="3523" y="36"/>
                  </a:lnTo>
                  <a:lnTo>
                    <a:pt x="3531" y="29"/>
                  </a:lnTo>
                  <a:lnTo>
                    <a:pt x="3541" y="21"/>
                  </a:lnTo>
                  <a:lnTo>
                    <a:pt x="3549" y="17"/>
                  </a:lnTo>
                  <a:lnTo>
                    <a:pt x="3562" y="12"/>
                  </a:lnTo>
                  <a:lnTo>
                    <a:pt x="3580" y="8"/>
                  </a:lnTo>
                  <a:lnTo>
                    <a:pt x="3597" y="5"/>
                  </a:lnTo>
                  <a:lnTo>
                    <a:pt x="3612" y="4"/>
                  </a:lnTo>
                  <a:lnTo>
                    <a:pt x="3627" y="4"/>
                  </a:lnTo>
                  <a:lnTo>
                    <a:pt x="3647" y="5"/>
                  </a:lnTo>
                  <a:lnTo>
                    <a:pt x="3667" y="8"/>
                  </a:lnTo>
                  <a:lnTo>
                    <a:pt x="3686" y="12"/>
                  </a:lnTo>
                  <a:lnTo>
                    <a:pt x="3702" y="16"/>
                  </a:lnTo>
                  <a:lnTo>
                    <a:pt x="3720" y="21"/>
                  </a:lnTo>
                  <a:lnTo>
                    <a:pt x="3740" y="28"/>
                  </a:lnTo>
                  <a:lnTo>
                    <a:pt x="3760" y="38"/>
                  </a:lnTo>
                  <a:lnTo>
                    <a:pt x="3781" y="47"/>
                  </a:lnTo>
                  <a:lnTo>
                    <a:pt x="3797" y="55"/>
                  </a:lnTo>
                  <a:lnTo>
                    <a:pt x="3808" y="63"/>
                  </a:lnTo>
                  <a:lnTo>
                    <a:pt x="3820" y="74"/>
                  </a:lnTo>
                  <a:lnTo>
                    <a:pt x="3833" y="86"/>
                  </a:lnTo>
                  <a:lnTo>
                    <a:pt x="3845" y="97"/>
                  </a:lnTo>
                  <a:lnTo>
                    <a:pt x="3855" y="108"/>
                  </a:lnTo>
                  <a:lnTo>
                    <a:pt x="3865" y="120"/>
                  </a:lnTo>
                  <a:lnTo>
                    <a:pt x="3876" y="136"/>
                  </a:lnTo>
                  <a:lnTo>
                    <a:pt x="3888" y="151"/>
                  </a:lnTo>
                  <a:lnTo>
                    <a:pt x="3899" y="163"/>
                  </a:lnTo>
                  <a:lnTo>
                    <a:pt x="3913" y="170"/>
                  </a:lnTo>
                  <a:lnTo>
                    <a:pt x="3929" y="178"/>
                  </a:lnTo>
                  <a:lnTo>
                    <a:pt x="3944" y="183"/>
                  </a:lnTo>
                  <a:lnTo>
                    <a:pt x="3957" y="190"/>
                  </a:lnTo>
                  <a:lnTo>
                    <a:pt x="3972" y="198"/>
                  </a:lnTo>
                  <a:lnTo>
                    <a:pt x="3984" y="206"/>
                  </a:lnTo>
                  <a:lnTo>
                    <a:pt x="3995" y="215"/>
                  </a:lnTo>
                  <a:lnTo>
                    <a:pt x="4007" y="229"/>
                  </a:lnTo>
                  <a:lnTo>
                    <a:pt x="4018" y="244"/>
                  </a:lnTo>
                  <a:lnTo>
                    <a:pt x="4029" y="254"/>
                  </a:lnTo>
                  <a:lnTo>
                    <a:pt x="4038" y="265"/>
                  </a:lnTo>
                  <a:lnTo>
                    <a:pt x="4050" y="280"/>
                  </a:lnTo>
                  <a:lnTo>
                    <a:pt x="4064" y="293"/>
                  </a:lnTo>
                  <a:lnTo>
                    <a:pt x="4077" y="306"/>
                  </a:lnTo>
                  <a:lnTo>
                    <a:pt x="4091" y="314"/>
                  </a:lnTo>
                  <a:lnTo>
                    <a:pt x="4100" y="316"/>
                  </a:lnTo>
                  <a:lnTo>
                    <a:pt x="4113" y="316"/>
                  </a:lnTo>
                  <a:lnTo>
                    <a:pt x="4128" y="318"/>
                  </a:lnTo>
                  <a:lnTo>
                    <a:pt x="4142" y="316"/>
                  </a:lnTo>
                  <a:lnTo>
                    <a:pt x="4151" y="316"/>
                  </a:lnTo>
                  <a:lnTo>
                    <a:pt x="4157" y="316"/>
                  </a:lnTo>
                  <a:lnTo>
                    <a:pt x="4161" y="315"/>
                  </a:lnTo>
                  <a:lnTo>
                    <a:pt x="4171" y="315"/>
                  </a:lnTo>
                  <a:lnTo>
                    <a:pt x="4188" y="314"/>
                  </a:lnTo>
                  <a:lnTo>
                    <a:pt x="4205" y="311"/>
                  </a:lnTo>
                  <a:lnTo>
                    <a:pt x="4223" y="308"/>
                  </a:lnTo>
                  <a:lnTo>
                    <a:pt x="4239" y="306"/>
                  </a:lnTo>
                  <a:lnTo>
                    <a:pt x="4252" y="303"/>
                  </a:lnTo>
                  <a:lnTo>
                    <a:pt x="4266" y="296"/>
                  </a:lnTo>
                  <a:lnTo>
                    <a:pt x="4283" y="287"/>
                  </a:lnTo>
                  <a:lnTo>
                    <a:pt x="4301" y="276"/>
                  </a:lnTo>
                  <a:lnTo>
                    <a:pt x="4316" y="269"/>
                  </a:lnTo>
                  <a:lnTo>
                    <a:pt x="4324" y="267"/>
                  </a:lnTo>
                  <a:lnTo>
                    <a:pt x="4334" y="264"/>
                  </a:lnTo>
                  <a:lnTo>
                    <a:pt x="4345" y="261"/>
                  </a:lnTo>
                  <a:lnTo>
                    <a:pt x="4347" y="267"/>
                  </a:lnTo>
                  <a:lnTo>
                    <a:pt x="4348" y="272"/>
                  </a:lnTo>
                  <a:lnTo>
                    <a:pt x="4353" y="279"/>
                  </a:lnTo>
                  <a:lnTo>
                    <a:pt x="4361" y="288"/>
                  </a:lnTo>
                  <a:lnTo>
                    <a:pt x="4369" y="296"/>
                  </a:lnTo>
                  <a:lnTo>
                    <a:pt x="4376" y="304"/>
                  </a:lnTo>
                  <a:lnTo>
                    <a:pt x="4379" y="315"/>
                  </a:lnTo>
                  <a:lnTo>
                    <a:pt x="4380" y="328"/>
                  </a:lnTo>
                  <a:lnTo>
                    <a:pt x="4383" y="341"/>
                  </a:lnTo>
                  <a:lnTo>
                    <a:pt x="4388" y="351"/>
                  </a:lnTo>
                  <a:lnTo>
                    <a:pt x="4398" y="364"/>
                  </a:lnTo>
                  <a:lnTo>
                    <a:pt x="4406" y="376"/>
                  </a:lnTo>
                  <a:lnTo>
                    <a:pt x="4414" y="386"/>
                  </a:lnTo>
                  <a:lnTo>
                    <a:pt x="4418" y="396"/>
                  </a:lnTo>
                  <a:lnTo>
                    <a:pt x="4422" y="408"/>
                  </a:lnTo>
                  <a:lnTo>
                    <a:pt x="4426" y="420"/>
                  </a:lnTo>
                  <a:lnTo>
                    <a:pt x="4433" y="428"/>
                  </a:lnTo>
                  <a:lnTo>
                    <a:pt x="4444" y="436"/>
                  </a:lnTo>
                  <a:lnTo>
                    <a:pt x="4458" y="443"/>
                  </a:lnTo>
                  <a:lnTo>
                    <a:pt x="4476" y="450"/>
                  </a:lnTo>
                  <a:lnTo>
                    <a:pt x="4492" y="455"/>
                  </a:lnTo>
                  <a:lnTo>
                    <a:pt x="4506" y="459"/>
                  </a:lnTo>
                  <a:lnTo>
                    <a:pt x="4516" y="462"/>
                  </a:lnTo>
                  <a:lnTo>
                    <a:pt x="4530" y="465"/>
                  </a:lnTo>
                  <a:lnTo>
                    <a:pt x="4543" y="467"/>
                  </a:lnTo>
                  <a:lnTo>
                    <a:pt x="4554" y="471"/>
                  </a:lnTo>
                  <a:lnTo>
                    <a:pt x="4564" y="479"/>
                  </a:lnTo>
                  <a:lnTo>
                    <a:pt x="4574" y="489"/>
                  </a:lnTo>
                  <a:lnTo>
                    <a:pt x="4584" y="501"/>
                  </a:lnTo>
                  <a:lnTo>
                    <a:pt x="4590" y="510"/>
                  </a:lnTo>
                  <a:lnTo>
                    <a:pt x="4596" y="520"/>
                  </a:lnTo>
                  <a:lnTo>
                    <a:pt x="4601" y="533"/>
                  </a:lnTo>
                  <a:lnTo>
                    <a:pt x="4607" y="545"/>
                  </a:lnTo>
                  <a:lnTo>
                    <a:pt x="4611" y="556"/>
                  </a:lnTo>
                  <a:lnTo>
                    <a:pt x="4613" y="567"/>
                  </a:lnTo>
                  <a:lnTo>
                    <a:pt x="4617" y="579"/>
                  </a:lnTo>
                  <a:lnTo>
                    <a:pt x="4620" y="593"/>
                  </a:lnTo>
                  <a:lnTo>
                    <a:pt x="4621" y="603"/>
                  </a:lnTo>
                  <a:lnTo>
                    <a:pt x="4620" y="611"/>
                  </a:lnTo>
                  <a:lnTo>
                    <a:pt x="4617" y="619"/>
                  </a:lnTo>
                  <a:lnTo>
                    <a:pt x="4615" y="629"/>
                  </a:lnTo>
                  <a:lnTo>
                    <a:pt x="4615" y="636"/>
                  </a:lnTo>
                  <a:lnTo>
                    <a:pt x="4620" y="645"/>
                  </a:lnTo>
                  <a:lnTo>
                    <a:pt x="4631" y="653"/>
                  </a:lnTo>
                  <a:lnTo>
                    <a:pt x="4640" y="660"/>
                  </a:lnTo>
                  <a:lnTo>
                    <a:pt x="4650" y="668"/>
                  </a:lnTo>
                  <a:lnTo>
                    <a:pt x="4661" y="676"/>
                  </a:lnTo>
                  <a:lnTo>
                    <a:pt x="4667" y="685"/>
                  </a:lnTo>
                  <a:lnTo>
                    <a:pt x="4669" y="696"/>
                  </a:lnTo>
                  <a:lnTo>
                    <a:pt x="4669" y="710"/>
                  </a:lnTo>
                  <a:lnTo>
                    <a:pt x="4666" y="725"/>
                  </a:lnTo>
                  <a:lnTo>
                    <a:pt x="4665" y="735"/>
                  </a:lnTo>
                  <a:lnTo>
                    <a:pt x="4663" y="743"/>
                  </a:lnTo>
                  <a:lnTo>
                    <a:pt x="4662" y="751"/>
                  </a:lnTo>
                  <a:lnTo>
                    <a:pt x="4659" y="760"/>
                  </a:lnTo>
                  <a:lnTo>
                    <a:pt x="4661" y="766"/>
                  </a:lnTo>
                  <a:lnTo>
                    <a:pt x="4667" y="776"/>
                  </a:lnTo>
                  <a:lnTo>
                    <a:pt x="4678" y="785"/>
                  </a:lnTo>
                  <a:lnTo>
                    <a:pt x="4690" y="793"/>
                  </a:lnTo>
                  <a:lnTo>
                    <a:pt x="4701" y="800"/>
                  </a:lnTo>
                  <a:lnTo>
                    <a:pt x="4710" y="807"/>
                  </a:lnTo>
                  <a:lnTo>
                    <a:pt x="4723" y="815"/>
                  </a:lnTo>
                  <a:lnTo>
                    <a:pt x="4733" y="822"/>
                  </a:lnTo>
                  <a:lnTo>
                    <a:pt x="4743" y="830"/>
                  </a:lnTo>
                  <a:lnTo>
                    <a:pt x="4749" y="838"/>
                  </a:lnTo>
                  <a:lnTo>
                    <a:pt x="4756" y="850"/>
                  </a:lnTo>
                  <a:lnTo>
                    <a:pt x="4762" y="859"/>
                  </a:lnTo>
                  <a:lnTo>
                    <a:pt x="4766" y="874"/>
                  </a:lnTo>
                  <a:lnTo>
                    <a:pt x="4770" y="890"/>
                  </a:lnTo>
                  <a:lnTo>
                    <a:pt x="4774" y="908"/>
                  </a:lnTo>
                  <a:lnTo>
                    <a:pt x="4778" y="921"/>
                  </a:lnTo>
                  <a:lnTo>
                    <a:pt x="4783" y="933"/>
                  </a:lnTo>
                  <a:lnTo>
                    <a:pt x="4790" y="945"/>
                  </a:lnTo>
                  <a:lnTo>
                    <a:pt x="4798" y="959"/>
                  </a:lnTo>
                  <a:lnTo>
                    <a:pt x="4805" y="970"/>
                  </a:lnTo>
                  <a:lnTo>
                    <a:pt x="4811" y="976"/>
                  </a:lnTo>
                  <a:lnTo>
                    <a:pt x="4820" y="985"/>
                  </a:lnTo>
                  <a:lnTo>
                    <a:pt x="4826" y="993"/>
                  </a:lnTo>
                  <a:lnTo>
                    <a:pt x="4832" y="1003"/>
                  </a:lnTo>
                  <a:lnTo>
                    <a:pt x="4838" y="1017"/>
                  </a:lnTo>
                  <a:lnTo>
                    <a:pt x="4844" y="1030"/>
                  </a:lnTo>
                  <a:lnTo>
                    <a:pt x="4845" y="1042"/>
                  </a:lnTo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grpSp>
          <p:nvGrpSpPr>
            <p:cNvPr id="86" name="Zuid-Holland">
              <a:extLst>
                <a:ext uri="{FF2B5EF4-FFF2-40B4-BE49-F238E27FC236}">
                  <a16:creationId xmlns:a16="http://schemas.microsoft.com/office/drawing/2014/main" id="{F4EBCDC2-874E-44DE-AE0D-A2299692938A}"/>
                </a:ext>
              </a:extLst>
            </p:cNvPr>
            <p:cNvGrpSpPr/>
            <p:nvPr/>
          </p:nvGrpSpPr>
          <p:grpSpPr>
            <a:xfrm>
              <a:off x="6879129" y="2969276"/>
              <a:ext cx="1580579" cy="1274706"/>
              <a:chOff x="4428918" y="3106517"/>
              <a:chExt cx="1580579" cy="1274706"/>
            </a:xfrm>
            <a:grpFill/>
          </p:grpSpPr>
          <p:sp>
            <p:nvSpPr>
              <p:cNvPr id="87" name="Freeform 32">
                <a:extLst>
                  <a:ext uri="{FF2B5EF4-FFF2-40B4-BE49-F238E27FC236}">
                    <a16:creationId xmlns:a16="http://schemas.microsoft.com/office/drawing/2014/main" id="{708E5E9D-5625-408B-AAA3-84BDE6B988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28918" y="4019987"/>
                <a:ext cx="631125" cy="361236"/>
              </a:xfrm>
              <a:custGeom>
                <a:avLst/>
                <a:gdLst>
                  <a:gd name="T0" fmla="*/ 1365 w 1369"/>
                  <a:gd name="T1" fmla="*/ 633 h 783"/>
                  <a:gd name="T2" fmla="*/ 1319 w 1369"/>
                  <a:gd name="T3" fmla="*/ 670 h 783"/>
                  <a:gd name="T4" fmla="*/ 1275 w 1369"/>
                  <a:gd name="T5" fmla="*/ 721 h 783"/>
                  <a:gd name="T6" fmla="*/ 1212 w 1369"/>
                  <a:gd name="T7" fmla="*/ 764 h 783"/>
                  <a:gd name="T8" fmla="*/ 1124 w 1369"/>
                  <a:gd name="T9" fmla="*/ 783 h 783"/>
                  <a:gd name="T10" fmla="*/ 1030 w 1369"/>
                  <a:gd name="T11" fmla="*/ 771 h 783"/>
                  <a:gd name="T12" fmla="*/ 951 w 1369"/>
                  <a:gd name="T13" fmla="*/ 725 h 783"/>
                  <a:gd name="T14" fmla="*/ 899 w 1369"/>
                  <a:gd name="T15" fmla="*/ 686 h 783"/>
                  <a:gd name="T16" fmla="*/ 814 w 1369"/>
                  <a:gd name="T17" fmla="*/ 671 h 783"/>
                  <a:gd name="T18" fmla="*/ 756 w 1369"/>
                  <a:gd name="T19" fmla="*/ 656 h 783"/>
                  <a:gd name="T20" fmla="*/ 721 w 1369"/>
                  <a:gd name="T21" fmla="*/ 597 h 783"/>
                  <a:gd name="T22" fmla="*/ 662 w 1369"/>
                  <a:gd name="T23" fmla="*/ 577 h 783"/>
                  <a:gd name="T24" fmla="*/ 596 w 1369"/>
                  <a:gd name="T25" fmla="*/ 586 h 783"/>
                  <a:gd name="T26" fmla="*/ 530 w 1369"/>
                  <a:gd name="T27" fmla="*/ 570 h 783"/>
                  <a:gd name="T28" fmla="*/ 487 w 1369"/>
                  <a:gd name="T29" fmla="*/ 527 h 783"/>
                  <a:gd name="T30" fmla="*/ 461 w 1369"/>
                  <a:gd name="T31" fmla="*/ 459 h 783"/>
                  <a:gd name="T32" fmla="*/ 419 w 1369"/>
                  <a:gd name="T33" fmla="*/ 428 h 783"/>
                  <a:gd name="T34" fmla="*/ 411 w 1369"/>
                  <a:gd name="T35" fmla="*/ 361 h 783"/>
                  <a:gd name="T36" fmla="*/ 427 w 1369"/>
                  <a:gd name="T37" fmla="*/ 301 h 783"/>
                  <a:gd name="T38" fmla="*/ 398 w 1369"/>
                  <a:gd name="T39" fmla="*/ 233 h 783"/>
                  <a:gd name="T40" fmla="*/ 337 w 1369"/>
                  <a:gd name="T41" fmla="*/ 178 h 783"/>
                  <a:gd name="T42" fmla="*/ 278 w 1369"/>
                  <a:gd name="T43" fmla="*/ 163 h 783"/>
                  <a:gd name="T44" fmla="*/ 217 w 1369"/>
                  <a:gd name="T45" fmla="*/ 173 h 783"/>
                  <a:gd name="T46" fmla="*/ 178 w 1369"/>
                  <a:gd name="T47" fmla="*/ 222 h 783"/>
                  <a:gd name="T48" fmla="*/ 129 w 1369"/>
                  <a:gd name="T49" fmla="*/ 224 h 783"/>
                  <a:gd name="T50" fmla="*/ 78 w 1369"/>
                  <a:gd name="T51" fmla="*/ 255 h 783"/>
                  <a:gd name="T52" fmla="*/ 54 w 1369"/>
                  <a:gd name="T53" fmla="*/ 261 h 783"/>
                  <a:gd name="T54" fmla="*/ 19 w 1369"/>
                  <a:gd name="T55" fmla="*/ 230 h 783"/>
                  <a:gd name="T56" fmla="*/ 0 w 1369"/>
                  <a:gd name="T57" fmla="*/ 171 h 783"/>
                  <a:gd name="T58" fmla="*/ 27 w 1369"/>
                  <a:gd name="T59" fmla="*/ 107 h 783"/>
                  <a:gd name="T60" fmla="*/ 101 w 1369"/>
                  <a:gd name="T61" fmla="*/ 73 h 783"/>
                  <a:gd name="T62" fmla="*/ 197 w 1369"/>
                  <a:gd name="T63" fmla="*/ 31 h 783"/>
                  <a:gd name="T64" fmla="*/ 291 w 1369"/>
                  <a:gd name="T65" fmla="*/ 6 h 783"/>
                  <a:gd name="T66" fmla="*/ 357 w 1369"/>
                  <a:gd name="T67" fmla="*/ 10 h 783"/>
                  <a:gd name="T68" fmla="*/ 402 w 1369"/>
                  <a:gd name="T69" fmla="*/ 54 h 783"/>
                  <a:gd name="T70" fmla="*/ 438 w 1369"/>
                  <a:gd name="T71" fmla="*/ 86 h 783"/>
                  <a:gd name="T72" fmla="*/ 461 w 1369"/>
                  <a:gd name="T73" fmla="*/ 77 h 783"/>
                  <a:gd name="T74" fmla="*/ 493 w 1369"/>
                  <a:gd name="T75" fmla="*/ 90 h 783"/>
                  <a:gd name="T76" fmla="*/ 543 w 1369"/>
                  <a:gd name="T77" fmla="*/ 144 h 783"/>
                  <a:gd name="T78" fmla="*/ 617 w 1369"/>
                  <a:gd name="T79" fmla="*/ 187 h 783"/>
                  <a:gd name="T80" fmla="*/ 682 w 1369"/>
                  <a:gd name="T81" fmla="*/ 230 h 783"/>
                  <a:gd name="T82" fmla="*/ 755 w 1369"/>
                  <a:gd name="T83" fmla="*/ 280 h 783"/>
                  <a:gd name="T84" fmla="*/ 821 w 1369"/>
                  <a:gd name="T85" fmla="*/ 303 h 783"/>
                  <a:gd name="T86" fmla="*/ 844 w 1369"/>
                  <a:gd name="T87" fmla="*/ 292 h 783"/>
                  <a:gd name="T88" fmla="*/ 856 w 1369"/>
                  <a:gd name="T89" fmla="*/ 284 h 783"/>
                  <a:gd name="T90" fmla="*/ 863 w 1369"/>
                  <a:gd name="T91" fmla="*/ 301 h 783"/>
                  <a:gd name="T92" fmla="*/ 895 w 1369"/>
                  <a:gd name="T93" fmla="*/ 348 h 783"/>
                  <a:gd name="T94" fmla="*/ 942 w 1369"/>
                  <a:gd name="T95" fmla="*/ 412 h 783"/>
                  <a:gd name="T96" fmla="*/ 1007 w 1369"/>
                  <a:gd name="T97" fmla="*/ 466 h 783"/>
                  <a:gd name="T98" fmla="*/ 1088 w 1369"/>
                  <a:gd name="T99" fmla="*/ 515 h 783"/>
                  <a:gd name="T100" fmla="*/ 1141 w 1369"/>
                  <a:gd name="T101" fmla="*/ 566 h 783"/>
                  <a:gd name="T102" fmla="*/ 1209 w 1369"/>
                  <a:gd name="T103" fmla="*/ 578 h 783"/>
                  <a:gd name="T104" fmla="*/ 1295 w 1369"/>
                  <a:gd name="T105" fmla="*/ 578 h 783"/>
                  <a:gd name="T106" fmla="*/ 1357 w 1369"/>
                  <a:gd name="T107" fmla="*/ 586 h 7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369" h="783">
                    <a:moveTo>
                      <a:pt x="1365" y="592"/>
                    </a:moveTo>
                    <a:lnTo>
                      <a:pt x="1369" y="600"/>
                    </a:lnTo>
                    <a:lnTo>
                      <a:pt x="1369" y="612"/>
                    </a:lnTo>
                    <a:lnTo>
                      <a:pt x="1368" y="624"/>
                    </a:lnTo>
                    <a:lnTo>
                      <a:pt x="1365" y="633"/>
                    </a:lnTo>
                    <a:lnTo>
                      <a:pt x="1358" y="641"/>
                    </a:lnTo>
                    <a:lnTo>
                      <a:pt x="1348" y="648"/>
                    </a:lnTo>
                    <a:lnTo>
                      <a:pt x="1337" y="655"/>
                    </a:lnTo>
                    <a:lnTo>
                      <a:pt x="1327" y="662"/>
                    </a:lnTo>
                    <a:lnTo>
                      <a:pt x="1319" y="670"/>
                    </a:lnTo>
                    <a:lnTo>
                      <a:pt x="1310" y="679"/>
                    </a:lnTo>
                    <a:lnTo>
                      <a:pt x="1301" y="690"/>
                    </a:lnTo>
                    <a:lnTo>
                      <a:pt x="1292" y="698"/>
                    </a:lnTo>
                    <a:lnTo>
                      <a:pt x="1284" y="709"/>
                    </a:lnTo>
                    <a:lnTo>
                      <a:pt x="1275" y="721"/>
                    </a:lnTo>
                    <a:lnTo>
                      <a:pt x="1265" y="733"/>
                    </a:lnTo>
                    <a:lnTo>
                      <a:pt x="1256" y="741"/>
                    </a:lnTo>
                    <a:lnTo>
                      <a:pt x="1244" y="749"/>
                    </a:lnTo>
                    <a:lnTo>
                      <a:pt x="1228" y="757"/>
                    </a:lnTo>
                    <a:lnTo>
                      <a:pt x="1212" y="764"/>
                    </a:lnTo>
                    <a:lnTo>
                      <a:pt x="1197" y="769"/>
                    </a:lnTo>
                    <a:lnTo>
                      <a:pt x="1181" y="773"/>
                    </a:lnTo>
                    <a:lnTo>
                      <a:pt x="1162" y="777"/>
                    </a:lnTo>
                    <a:lnTo>
                      <a:pt x="1141" y="781"/>
                    </a:lnTo>
                    <a:lnTo>
                      <a:pt x="1124" y="783"/>
                    </a:lnTo>
                    <a:lnTo>
                      <a:pt x="1106" y="783"/>
                    </a:lnTo>
                    <a:lnTo>
                      <a:pt x="1085" y="781"/>
                    </a:lnTo>
                    <a:lnTo>
                      <a:pt x="1063" y="780"/>
                    </a:lnTo>
                    <a:lnTo>
                      <a:pt x="1046" y="776"/>
                    </a:lnTo>
                    <a:lnTo>
                      <a:pt x="1030" y="771"/>
                    </a:lnTo>
                    <a:lnTo>
                      <a:pt x="1012" y="763"/>
                    </a:lnTo>
                    <a:lnTo>
                      <a:pt x="995" y="753"/>
                    </a:lnTo>
                    <a:lnTo>
                      <a:pt x="980" y="745"/>
                    </a:lnTo>
                    <a:lnTo>
                      <a:pt x="966" y="736"/>
                    </a:lnTo>
                    <a:lnTo>
                      <a:pt x="951" y="725"/>
                    </a:lnTo>
                    <a:lnTo>
                      <a:pt x="935" y="713"/>
                    </a:lnTo>
                    <a:lnTo>
                      <a:pt x="922" y="703"/>
                    </a:lnTo>
                    <a:lnTo>
                      <a:pt x="915" y="697"/>
                    </a:lnTo>
                    <a:lnTo>
                      <a:pt x="907" y="691"/>
                    </a:lnTo>
                    <a:lnTo>
                      <a:pt x="899" y="686"/>
                    </a:lnTo>
                    <a:lnTo>
                      <a:pt x="883" y="680"/>
                    </a:lnTo>
                    <a:lnTo>
                      <a:pt x="863" y="676"/>
                    </a:lnTo>
                    <a:lnTo>
                      <a:pt x="842" y="674"/>
                    </a:lnTo>
                    <a:lnTo>
                      <a:pt x="825" y="671"/>
                    </a:lnTo>
                    <a:lnTo>
                      <a:pt x="814" y="671"/>
                    </a:lnTo>
                    <a:lnTo>
                      <a:pt x="801" y="670"/>
                    </a:lnTo>
                    <a:lnTo>
                      <a:pt x="787" y="668"/>
                    </a:lnTo>
                    <a:lnTo>
                      <a:pt x="775" y="667"/>
                    </a:lnTo>
                    <a:lnTo>
                      <a:pt x="764" y="663"/>
                    </a:lnTo>
                    <a:lnTo>
                      <a:pt x="756" y="656"/>
                    </a:lnTo>
                    <a:lnTo>
                      <a:pt x="748" y="644"/>
                    </a:lnTo>
                    <a:lnTo>
                      <a:pt x="741" y="632"/>
                    </a:lnTo>
                    <a:lnTo>
                      <a:pt x="736" y="622"/>
                    </a:lnTo>
                    <a:lnTo>
                      <a:pt x="729" y="610"/>
                    </a:lnTo>
                    <a:lnTo>
                      <a:pt x="721" y="597"/>
                    </a:lnTo>
                    <a:lnTo>
                      <a:pt x="712" y="587"/>
                    </a:lnTo>
                    <a:lnTo>
                      <a:pt x="702" y="582"/>
                    </a:lnTo>
                    <a:lnTo>
                      <a:pt x="687" y="579"/>
                    </a:lnTo>
                    <a:lnTo>
                      <a:pt x="674" y="578"/>
                    </a:lnTo>
                    <a:lnTo>
                      <a:pt x="662" y="577"/>
                    </a:lnTo>
                    <a:lnTo>
                      <a:pt x="650" y="578"/>
                    </a:lnTo>
                    <a:lnTo>
                      <a:pt x="636" y="581"/>
                    </a:lnTo>
                    <a:lnTo>
                      <a:pt x="621" y="585"/>
                    </a:lnTo>
                    <a:lnTo>
                      <a:pt x="609" y="586"/>
                    </a:lnTo>
                    <a:lnTo>
                      <a:pt x="596" y="586"/>
                    </a:lnTo>
                    <a:lnTo>
                      <a:pt x="578" y="586"/>
                    </a:lnTo>
                    <a:lnTo>
                      <a:pt x="561" y="585"/>
                    </a:lnTo>
                    <a:lnTo>
                      <a:pt x="547" y="582"/>
                    </a:lnTo>
                    <a:lnTo>
                      <a:pt x="539" y="577"/>
                    </a:lnTo>
                    <a:lnTo>
                      <a:pt x="530" y="570"/>
                    </a:lnTo>
                    <a:lnTo>
                      <a:pt x="522" y="565"/>
                    </a:lnTo>
                    <a:lnTo>
                      <a:pt x="512" y="558"/>
                    </a:lnTo>
                    <a:lnTo>
                      <a:pt x="500" y="548"/>
                    </a:lnTo>
                    <a:lnTo>
                      <a:pt x="492" y="539"/>
                    </a:lnTo>
                    <a:lnTo>
                      <a:pt x="487" y="527"/>
                    </a:lnTo>
                    <a:lnTo>
                      <a:pt x="482" y="509"/>
                    </a:lnTo>
                    <a:lnTo>
                      <a:pt x="478" y="492"/>
                    </a:lnTo>
                    <a:lnTo>
                      <a:pt x="474" y="476"/>
                    </a:lnTo>
                    <a:lnTo>
                      <a:pt x="468" y="464"/>
                    </a:lnTo>
                    <a:lnTo>
                      <a:pt x="461" y="459"/>
                    </a:lnTo>
                    <a:lnTo>
                      <a:pt x="450" y="455"/>
                    </a:lnTo>
                    <a:lnTo>
                      <a:pt x="439" y="453"/>
                    </a:lnTo>
                    <a:lnTo>
                      <a:pt x="431" y="447"/>
                    </a:lnTo>
                    <a:lnTo>
                      <a:pt x="425" y="439"/>
                    </a:lnTo>
                    <a:lnTo>
                      <a:pt x="419" y="428"/>
                    </a:lnTo>
                    <a:lnTo>
                      <a:pt x="414" y="416"/>
                    </a:lnTo>
                    <a:lnTo>
                      <a:pt x="411" y="406"/>
                    </a:lnTo>
                    <a:lnTo>
                      <a:pt x="410" y="392"/>
                    </a:lnTo>
                    <a:lnTo>
                      <a:pt x="410" y="375"/>
                    </a:lnTo>
                    <a:lnTo>
                      <a:pt x="411" y="361"/>
                    </a:lnTo>
                    <a:lnTo>
                      <a:pt x="415" y="350"/>
                    </a:lnTo>
                    <a:lnTo>
                      <a:pt x="422" y="337"/>
                    </a:lnTo>
                    <a:lnTo>
                      <a:pt x="426" y="326"/>
                    </a:lnTo>
                    <a:lnTo>
                      <a:pt x="427" y="315"/>
                    </a:lnTo>
                    <a:lnTo>
                      <a:pt x="427" y="301"/>
                    </a:lnTo>
                    <a:lnTo>
                      <a:pt x="426" y="287"/>
                    </a:lnTo>
                    <a:lnTo>
                      <a:pt x="423" y="275"/>
                    </a:lnTo>
                    <a:lnTo>
                      <a:pt x="416" y="263"/>
                    </a:lnTo>
                    <a:lnTo>
                      <a:pt x="408" y="247"/>
                    </a:lnTo>
                    <a:lnTo>
                      <a:pt x="398" y="233"/>
                    </a:lnTo>
                    <a:lnTo>
                      <a:pt x="388" y="221"/>
                    </a:lnTo>
                    <a:lnTo>
                      <a:pt x="379" y="210"/>
                    </a:lnTo>
                    <a:lnTo>
                      <a:pt x="365" y="198"/>
                    </a:lnTo>
                    <a:lnTo>
                      <a:pt x="350" y="186"/>
                    </a:lnTo>
                    <a:lnTo>
                      <a:pt x="337" y="178"/>
                    </a:lnTo>
                    <a:lnTo>
                      <a:pt x="328" y="174"/>
                    </a:lnTo>
                    <a:lnTo>
                      <a:pt x="314" y="170"/>
                    </a:lnTo>
                    <a:lnTo>
                      <a:pt x="299" y="167"/>
                    </a:lnTo>
                    <a:lnTo>
                      <a:pt x="288" y="164"/>
                    </a:lnTo>
                    <a:lnTo>
                      <a:pt x="278" y="163"/>
                    </a:lnTo>
                    <a:lnTo>
                      <a:pt x="264" y="162"/>
                    </a:lnTo>
                    <a:lnTo>
                      <a:pt x="249" y="162"/>
                    </a:lnTo>
                    <a:lnTo>
                      <a:pt x="237" y="162"/>
                    </a:lnTo>
                    <a:lnTo>
                      <a:pt x="226" y="164"/>
                    </a:lnTo>
                    <a:lnTo>
                      <a:pt x="217" y="173"/>
                    </a:lnTo>
                    <a:lnTo>
                      <a:pt x="209" y="185"/>
                    </a:lnTo>
                    <a:lnTo>
                      <a:pt x="201" y="195"/>
                    </a:lnTo>
                    <a:lnTo>
                      <a:pt x="194" y="205"/>
                    </a:lnTo>
                    <a:lnTo>
                      <a:pt x="186" y="216"/>
                    </a:lnTo>
                    <a:lnTo>
                      <a:pt x="178" y="222"/>
                    </a:lnTo>
                    <a:lnTo>
                      <a:pt x="170" y="224"/>
                    </a:lnTo>
                    <a:lnTo>
                      <a:pt x="160" y="224"/>
                    </a:lnTo>
                    <a:lnTo>
                      <a:pt x="148" y="224"/>
                    </a:lnTo>
                    <a:lnTo>
                      <a:pt x="139" y="222"/>
                    </a:lnTo>
                    <a:lnTo>
                      <a:pt x="129" y="224"/>
                    </a:lnTo>
                    <a:lnTo>
                      <a:pt x="121" y="230"/>
                    </a:lnTo>
                    <a:lnTo>
                      <a:pt x="112" y="240"/>
                    </a:lnTo>
                    <a:lnTo>
                      <a:pt x="104" y="247"/>
                    </a:lnTo>
                    <a:lnTo>
                      <a:pt x="93" y="251"/>
                    </a:lnTo>
                    <a:lnTo>
                      <a:pt x="78" y="255"/>
                    </a:lnTo>
                    <a:lnTo>
                      <a:pt x="66" y="257"/>
                    </a:lnTo>
                    <a:lnTo>
                      <a:pt x="63" y="259"/>
                    </a:lnTo>
                    <a:lnTo>
                      <a:pt x="61" y="260"/>
                    </a:lnTo>
                    <a:lnTo>
                      <a:pt x="57" y="260"/>
                    </a:lnTo>
                    <a:lnTo>
                      <a:pt x="54" y="261"/>
                    </a:lnTo>
                    <a:lnTo>
                      <a:pt x="46" y="259"/>
                    </a:lnTo>
                    <a:lnTo>
                      <a:pt x="38" y="253"/>
                    </a:lnTo>
                    <a:lnTo>
                      <a:pt x="32" y="248"/>
                    </a:lnTo>
                    <a:lnTo>
                      <a:pt x="26" y="241"/>
                    </a:lnTo>
                    <a:lnTo>
                      <a:pt x="19" y="230"/>
                    </a:lnTo>
                    <a:lnTo>
                      <a:pt x="14" y="221"/>
                    </a:lnTo>
                    <a:lnTo>
                      <a:pt x="8" y="212"/>
                    </a:lnTo>
                    <a:lnTo>
                      <a:pt x="4" y="199"/>
                    </a:lnTo>
                    <a:lnTo>
                      <a:pt x="1" y="185"/>
                    </a:lnTo>
                    <a:lnTo>
                      <a:pt x="0" y="171"/>
                    </a:lnTo>
                    <a:lnTo>
                      <a:pt x="1" y="158"/>
                    </a:lnTo>
                    <a:lnTo>
                      <a:pt x="5" y="142"/>
                    </a:lnTo>
                    <a:lnTo>
                      <a:pt x="11" y="127"/>
                    </a:lnTo>
                    <a:lnTo>
                      <a:pt x="16" y="116"/>
                    </a:lnTo>
                    <a:lnTo>
                      <a:pt x="27" y="107"/>
                    </a:lnTo>
                    <a:lnTo>
                      <a:pt x="42" y="100"/>
                    </a:lnTo>
                    <a:lnTo>
                      <a:pt x="57" y="93"/>
                    </a:lnTo>
                    <a:lnTo>
                      <a:pt x="73" y="86"/>
                    </a:lnTo>
                    <a:lnTo>
                      <a:pt x="85" y="81"/>
                    </a:lnTo>
                    <a:lnTo>
                      <a:pt x="101" y="73"/>
                    </a:lnTo>
                    <a:lnTo>
                      <a:pt x="121" y="63"/>
                    </a:lnTo>
                    <a:lnTo>
                      <a:pt x="142" y="54"/>
                    </a:lnTo>
                    <a:lnTo>
                      <a:pt x="162" y="45"/>
                    </a:lnTo>
                    <a:lnTo>
                      <a:pt x="178" y="38"/>
                    </a:lnTo>
                    <a:lnTo>
                      <a:pt x="197" y="31"/>
                    </a:lnTo>
                    <a:lnTo>
                      <a:pt x="220" y="24"/>
                    </a:lnTo>
                    <a:lnTo>
                      <a:pt x="244" y="18"/>
                    </a:lnTo>
                    <a:lnTo>
                      <a:pt x="263" y="14"/>
                    </a:lnTo>
                    <a:lnTo>
                      <a:pt x="275" y="10"/>
                    </a:lnTo>
                    <a:lnTo>
                      <a:pt x="291" y="6"/>
                    </a:lnTo>
                    <a:lnTo>
                      <a:pt x="307" y="3"/>
                    </a:lnTo>
                    <a:lnTo>
                      <a:pt x="322" y="0"/>
                    </a:lnTo>
                    <a:lnTo>
                      <a:pt x="334" y="0"/>
                    </a:lnTo>
                    <a:lnTo>
                      <a:pt x="345" y="4"/>
                    </a:lnTo>
                    <a:lnTo>
                      <a:pt x="357" y="10"/>
                    </a:lnTo>
                    <a:lnTo>
                      <a:pt x="368" y="16"/>
                    </a:lnTo>
                    <a:lnTo>
                      <a:pt x="376" y="23"/>
                    </a:lnTo>
                    <a:lnTo>
                      <a:pt x="385" y="32"/>
                    </a:lnTo>
                    <a:lnTo>
                      <a:pt x="395" y="45"/>
                    </a:lnTo>
                    <a:lnTo>
                      <a:pt x="402" y="54"/>
                    </a:lnTo>
                    <a:lnTo>
                      <a:pt x="408" y="65"/>
                    </a:lnTo>
                    <a:lnTo>
                      <a:pt x="415" y="76"/>
                    </a:lnTo>
                    <a:lnTo>
                      <a:pt x="423" y="84"/>
                    </a:lnTo>
                    <a:lnTo>
                      <a:pt x="430" y="86"/>
                    </a:lnTo>
                    <a:lnTo>
                      <a:pt x="438" y="86"/>
                    </a:lnTo>
                    <a:lnTo>
                      <a:pt x="445" y="86"/>
                    </a:lnTo>
                    <a:lnTo>
                      <a:pt x="449" y="85"/>
                    </a:lnTo>
                    <a:lnTo>
                      <a:pt x="453" y="82"/>
                    </a:lnTo>
                    <a:lnTo>
                      <a:pt x="457" y="80"/>
                    </a:lnTo>
                    <a:lnTo>
                      <a:pt x="461" y="77"/>
                    </a:lnTo>
                    <a:lnTo>
                      <a:pt x="464" y="76"/>
                    </a:lnTo>
                    <a:lnTo>
                      <a:pt x="472" y="77"/>
                    </a:lnTo>
                    <a:lnTo>
                      <a:pt x="480" y="78"/>
                    </a:lnTo>
                    <a:lnTo>
                      <a:pt x="485" y="81"/>
                    </a:lnTo>
                    <a:lnTo>
                      <a:pt x="493" y="90"/>
                    </a:lnTo>
                    <a:lnTo>
                      <a:pt x="501" y="102"/>
                    </a:lnTo>
                    <a:lnTo>
                      <a:pt x="508" y="116"/>
                    </a:lnTo>
                    <a:lnTo>
                      <a:pt x="515" y="125"/>
                    </a:lnTo>
                    <a:lnTo>
                      <a:pt x="528" y="135"/>
                    </a:lnTo>
                    <a:lnTo>
                      <a:pt x="543" y="144"/>
                    </a:lnTo>
                    <a:lnTo>
                      <a:pt x="561" y="155"/>
                    </a:lnTo>
                    <a:lnTo>
                      <a:pt x="577" y="163"/>
                    </a:lnTo>
                    <a:lnTo>
                      <a:pt x="590" y="171"/>
                    </a:lnTo>
                    <a:lnTo>
                      <a:pt x="602" y="178"/>
                    </a:lnTo>
                    <a:lnTo>
                      <a:pt x="617" y="187"/>
                    </a:lnTo>
                    <a:lnTo>
                      <a:pt x="632" y="195"/>
                    </a:lnTo>
                    <a:lnTo>
                      <a:pt x="644" y="202"/>
                    </a:lnTo>
                    <a:lnTo>
                      <a:pt x="655" y="210"/>
                    </a:lnTo>
                    <a:lnTo>
                      <a:pt x="668" y="221"/>
                    </a:lnTo>
                    <a:lnTo>
                      <a:pt x="682" y="230"/>
                    </a:lnTo>
                    <a:lnTo>
                      <a:pt x="693" y="239"/>
                    </a:lnTo>
                    <a:lnTo>
                      <a:pt x="708" y="248"/>
                    </a:lnTo>
                    <a:lnTo>
                      <a:pt x="724" y="260"/>
                    </a:lnTo>
                    <a:lnTo>
                      <a:pt x="740" y="271"/>
                    </a:lnTo>
                    <a:lnTo>
                      <a:pt x="755" y="280"/>
                    </a:lnTo>
                    <a:lnTo>
                      <a:pt x="767" y="286"/>
                    </a:lnTo>
                    <a:lnTo>
                      <a:pt x="783" y="292"/>
                    </a:lnTo>
                    <a:lnTo>
                      <a:pt x="799" y="299"/>
                    </a:lnTo>
                    <a:lnTo>
                      <a:pt x="813" y="302"/>
                    </a:lnTo>
                    <a:lnTo>
                      <a:pt x="821" y="303"/>
                    </a:lnTo>
                    <a:lnTo>
                      <a:pt x="829" y="302"/>
                    </a:lnTo>
                    <a:lnTo>
                      <a:pt x="836" y="301"/>
                    </a:lnTo>
                    <a:lnTo>
                      <a:pt x="838" y="299"/>
                    </a:lnTo>
                    <a:lnTo>
                      <a:pt x="841" y="296"/>
                    </a:lnTo>
                    <a:lnTo>
                      <a:pt x="844" y="292"/>
                    </a:lnTo>
                    <a:lnTo>
                      <a:pt x="846" y="288"/>
                    </a:lnTo>
                    <a:lnTo>
                      <a:pt x="848" y="286"/>
                    </a:lnTo>
                    <a:lnTo>
                      <a:pt x="850" y="284"/>
                    </a:lnTo>
                    <a:lnTo>
                      <a:pt x="853" y="283"/>
                    </a:lnTo>
                    <a:lnTo>
                      <a:pt x="856" y="284"/>
                    </a:lnTo>
                    <a:lnTo>
                      <a:pt x="857" y="287"/>
                    </a:lnTo>
                    <a:lnTo>
                      <a:pt x="858" y="290"/>
                    </a:lnTo>
                    <a:lnTo>
                      <a:pt x="860" y="294"/>
                    </a:lnTo>
                    <a:lnTo>
                      <a:pt x="861" y="298"/>
                    </a:lnTo>
                    <a:lnTo>
                      <a:pt x="863" y="301"/>
                    </a:lnTo>
                    <a:lnTo>
                      <a:pt x="863" y="303"/>
                    </a:lnTo>
                    <a:lnTo>
                      <a:pt x="871" y="313"/>
                    </a:lnTo>
                    <a:lnTo>
                      <a:pt x="880" y="325"/>
                    </a:lnTo>
                    <a:lnTo>
                      <a:pt x="887" y="334"/>
                    </a:lnTo>
                    <a:lnTo>
                      <a:pt x="895" y="348"/>
                    </a:lnTo>
                    <a:lnTo>
                      <a:pt x="902" y="364"/>
                    </a:lnTo>
                    <a:lnTo>
                      <a:pt x="910" y="380"/>
                    </a:lnTo>
                    <a:lnTo>
                      <a:pt x="918" y="393"/>
                    </a:lnTo>
                    <a:lnTo>
                      <a:pt x="929" y="403"/>
                    </a:lnTo>
                    <a:lnTo>
                      <a:pt x="942" y="412"/>
                    </a:lnTo>
                    <a:lnTo>
                      <a:pt x="956" y="422"/>
                    </a:lnTo>
                    <a:lnTo>
                      <a:pt x="968" y="430"/>
                    </a:lnTo>
                    <a:lnTo>
                      <a:pt x="978" y="441"/>
                    </a:lnTo>
                    <a:lnTo>
                      <a:pt x="993" y="454"/>
                    </a:lnTo>
                    <a:lnTo>
                      <a:pt x="1007" y="466"/>
                    </a:lnTo>
                    <a:lnTo>
                      <a:pt x="1019" y="477"/>
                    </a:lnTo>
                    <a:lnTo>
                      <a:pt x="1032" y="485"/>
                    </a:lnTo>
                    <a:lnTo>
                      <a:pt x="1051" y="495"/>
                    </a:lnTo>
                    <a:lnTo>
                      <a:pt x="1070" y="504"/>
                    </a:lnTo>
                    <a:lnTo>
                      <a:pt x="1088" y="515"/>
                    </a:lnTo>
                    <a:lnTo>
                      <a:pt x="1101" y="523"/>
                    </a:lnTo>
                    <a:lnTo>
                      <a:pt x="1110" y="532"/>
                    </a:lnTo>
                    <a:lnTo>
                      <a:pt x="1121" y="544"/>
                    </a:lnTo>
                    <a:lnTo>
                      <a:pt x="1132" y="556"/>
                    </a:lnTo>
                    <a:lnTo>
                      <a:pt x="1141" y="566"/>
                    </a:lnTo>
                    <a:lnTo>
                      <a:pt x="1152" y="570"/>
                    </a:lnTo>
                    <a:lnTo>
                      <a:pt x="1167" y="573"/>
                    </a:lnTo>
                    <a:lnTo>
                      <a:pt x="1182" y="575"/>
                    </a:lnTo>
                    <a:lnTo>
                      <a:pt x="1194" y="577"/>
                    </a:lnTo>
                    <a:lnTo>
                      <a:pt x="1209" y="578"/>
                    </a:lnTo>
                    <a:lnTo>
                      <a:pt x="1228" y="577"/>
                    </a:lnTo>
                    <a:lnTo>
                      <a:pt x="1248" y="577"/>
                    </a:lnTo>
                    <a:lnTo>
                      <a:pt x="1263" y="577"/>
                    </a:lnTo>
                    <a:lnTo>
                      <a:pt x="1278" y="577"/>
                    </a:lnTo>
                    <a:lnTo>
                      <a:pt x="1295" y="578"/>
                    </a:lnTo>
                    <a:lnTo>
                      <a:pt x="1310" y="579"/>
                    </a:lnTo>
                    <a:lnTo>
                      <a:pt x="1321" y="581"/>
                    </a:lnTo>
                    <a:lnTo>
                      <a:pt x="1333" y="582"/>
                    </a:lnTo>
                    <a:lnTo>
                      <a:pt x="1346" y="583"/>
                    </a:lnTo>
                    <a:lnTo>
                      <a:pt x="1357" y="586"/>
                    </a:lnTo>
                    <a:lnTo>
                      <a:pt x="1365" y="592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88" name="Zuid holland">
                <a:extLst>
                  <a:ext uri="{FF2B5EF4-FFF2-40B4-BE49-F238E27FC236}">
                    <a16:creationId xmlns:a16="http://schemas.microsoft.com/office/drawing/2014/main" id="{B8B3BFD3-D7D6-4E15-B2FF-3EC2FF1344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22684" y="3106517"/>
                <a:ext cx="1386813" cy="1193047"/>
              </a:xfrm>
              <a:custGeom>
                <a:avLst/>
                <a:gdLst>
                  <a:gd name="T0" fmla="*/ 2903 w 3004"/>
                  <a:gd name="T1" fmla="*/ 1711 h 2586"/>
                  <a:gd name="T2" fmla="*/ 2846 w 3004"/>
                  <a:gd name="T3" fmla="*/ 1879 h 2586"/>
                  <a:gd name="T4" fmla="*/ 2578 w 3004"/>
                  <a:gd name="T5" fmla="*/ 2015 h 2586"/>
                  <a:gd name="T6" fmla="*/ 2497 w 3004"/>
                  <a:gd name="T7" fmla="*/ 2115 h 2586"/>
                  <a:gd name="T8" fmla="*/ 2316 w 3004"/>
                  <a:gd name="T9" fmla="*/ 2092 h 2586"/>
                  <a:gd name="T10" fmla="*/ 2133 w 3004"/>
                  <a:gd name="T11" fmla="*/ 2201 h 2586"/>
                  <a:gd name="T12" fmla="*/ 1961 w 3004"/>
                  <a:gd name="T13" fmla="*/ 2221 h 2586"/>
                  <a:gd name="T14" fmla="*/ 1891 w 3004"/>
                  <a:gd name="T15" fmla="*/ 2294 h 2586"/>
                  <a:gd name="T16" fmla="*/ 1780 w 3004"/>
                  <a:gd name="T17" fmla="*/ 2398 h 2586"/>
                  <a:gd name="T18" fmla="*/ 1670 w 3004"/>
                  <a:gd name="T19" fmla="*/ 2425 h 2586"/>
                  <a:gd name="T20" fmla="*/ 1647 w 3004"/>
                  <a:gd name="T21" fmla="*/ 2382 h 2586"/>
                  <a:gd name="T22" fmla="*/ 1430 w 3004"/>
                  <a:gd name="T23" fmla="*/ 2561 h 2586"/>
                  <a:gd name="T24" fmla="*/ 1183 w 3004"/>
                  <a:gd name="T25" fmla="*/ 2550 h 2586"/>
                  <a:gd name="T26" fmla="*/ 912 w 3004"/>
                  <a:gd name="T27" fmla="*/ 2457 h 2586"/>
                  <a:gd name="T28" fmla="*/ 601 w 3004"/>
                  <a:gd name="T29" fmla="*/ 2318 h 2586"/>
                  <a:gd name="T30" fmla="*/ 427 w 3004"/>
                  <a:gd name="T31" fmla="*/ 2169 h 2586"/>
                  <a:gd name="T32" fmla="*/ 253 w 3004"/>
                  <a:gd name="T33" fmla="*/ 2088 h 2586"/>
                  <a:gd name="T34" fmla="*/ 133 w 3004"/>
                  <a:gd name="T35" fmla="*/ 2012 h 2586"/>
                  <a:gd name="T36" fmla="*/ 113 w 3004"/>
                  <a:gd name="T37" fmla="*/ 1941 h 2586"/>
                  <a:gd name="T38" fmla="*/ 43 w 3004"/>
                  <a:gd name="T39" fmla="*/ 1771 h 2586"/>
                  <a:gd name="T40" fmla="*/ 23 w 3004"/>
                  <a:gd name="T41" fmla="*/ 1629 h 2586"/>
                  <a:gd name="T42" fmla="*/ 44 w 3004"/>
                  <a:gd name="T43" fmla="*/ 1418 h 2586"/>
                  <a:gd name="T44" fmla="*/ 156 w 3004"/>
                  <a:gd name="T45" fmla="*/ 1467 h 2586"/>
                  <a:gd name="T46" fmla="*/ 133 w 3004"/>
                  <a:gd name="T47" fmla="*/ 1552 h 2586"/>
                  <a:gd name="T48" fmla="*/ 148 w 3004"/>
                  <a:gd name="T49" fmla="*/ 1602 h 2586"/>
                  <a:gd name="T50" fmla="*/ 191 w 3004"/>
                  <a:gd name="T51" fmla="*/ 1511 h 2586"/>
                  <a:gd name="T52" fmla="*/ 272 w 3004"/>
                  <a:gd name="T53" fmla="*/ 1577 h 2586"/>
                  <a:gd name="T54" fmla="*/ 318 w 3004"/>
                  <a:gd name="T55" fmla="*/ 1592 h 2586"/>
                  <a:gd name="T56" fmla="*/ 372 w 3004"/>
                  <a:gd name="T57" fmla="*/ 1576 h 2586"/>
                  <a:gd name="T58" fmla="*/ 525 w 3004"/>
                  <a:gd name="T59" fmla="*/ 1759 h 2586"/>
                  <a:gd name="T60" fmla="*/ 517 w 3004"/>
                  <a:gd name="T61" fmla="*/ 1695 h 2586"/>
                  <a:gd name="T62" fmla="*/ 663 w 3004"/>
                  <a:gd name="T63" fmla="*/ 1771 h 2586"/>
                  <a:gd name="T64" fmla="*/ 765 w 3004"/>
                  <a:gd name="T65" fmla="*/ 1752 h 2586"/>
                  <a:gd name="T66" fmla="*/ 457 w 3004"/>
                  <a:gd name="T67" fmla="*/ 1593 h 2586"/>
                  <a:gd name="T68" fmla="*/ 226 w 3004"/>
                  <a:gd name="T69" fmla="*/ 1426 h 2586"/>
                  <a:gd name="T70" fmla="*/ 322 w 3004"/>
                  <a:gd name="T71" fmla="*/ 1308 h 2586"/>
                  <a:gd name="T72" fmla="*/ 659 w 3004"/>
                  <a:gd name="T73" fmla="*/ 925 h 2586"/>
                  <a:gd name="T74" fmla="*/ 955 w 3004"/>
                  <a:gd name="T75" fmla="*/ 552 h 2586"/>
                  <a:gd name="T76" fmla="*/ 1195 w 3004"/>
                  <a:gd name="T77" fmla="*/ 86 h 2586"/>
                  <a:gd name="T78" fmla="*/ 1412 w 3004"/>
                  <a:gd name="T79" fmla="*/ 69 h 2586"/>
                  <a:gd name="T80" fmla="*/ 1505 w 3004"/>
                  <a:gd name="T81" fmla="*/ 159 h 2586"/>
                  <a:gd name="T82" fmla="*/ 1445 w 3004"/>
                  <a:gd name="T83" fmla="*/ 331 h 2586"/>
                  <a:gd name="T84" fmla="*/ 1343 w 3004"/>
                  <a:gd name="T85" fmla="*/ 471 h 2586"/>
                  <a:gd name="T86" fmla="*/ 1365 w 3004"/>
                  <a:gd name="T87" fmla="*/ 548 h 2586"/>
                  <a:gd name="T88" fmla="*/ 1490 w 3004"/>
                  <a:gd name="T89" fmla="*/ 467 h 2586"/>
                  <a:gd name="T90" fmla="*/ 1718 w 3004"/>
                  <a:gd name="T91" fmla="*/ 399 h 2586"/>
                  <a:gd name="T92" fmla="*/ 1835 w 3004"/>
                  <a:gd name="T93" fmla="*/ 488 h 2586"/>
                  <a:gd name="T94" fmla="*/ 1986 w 3004"/>
                  <a:gd name="T95" fmla="*/ 516 h 2586"/>
                  <a:gd name="T96" fmla="*/ 2149 w 3004"/>
                  <a:gd name="T97" fmla="*/ 694 h 2586"/>
                  <a:gd name="T98" fmla="*/ 2134 w 3004"/>
                  <a:gd name="T99" fmla="*/ 819 h 2586"/>
                  <a:gd name="T100" fmla="*/ 2009 w 3004"/>
                  <a:gd name="T101" fmla="*/ 831 h 2586"/>
                  <a:gd name="T102" fmla="*/ 2159 w 3004"/>
                  <a:gd name="T103" fmla="*/ 967 h 2586"/>
                  <a:gd name="T104" fmla="*/ 2362 w 3004"/>
                  <a:gd name="T105" fmla="*/ 946 h 2586"/>
                  <a:gd name="T106" fmla="*/ 2256 w 3004"/>
                  <a:gd name="T107" fmla="*/ 1071 h 2586"/>
                  <a:gd name="T108" fmla="*/ 2186 w 3004"/>
                  <a:gd name="T109" fmla="*/ 1253 h 2586"/>
                  <a:gd name="T110" fmla="*/ 2093 w 3004"/>
                  <a:gd name="T111" fmla="*/ 1382 h 2586"/>
                  <a:gd name="T112" fmla="*/ 2202 w 3004"/>
                  <a:gd name="T113" fmla="*/ 1573 h 2586"/>
                  <a:gd name="T114" fmla="*/ 2393 w 3004"/>
                  <a:gd name="T115" fmla="*/ 1518 h 2586"/>
                  <a:gd name="T116" fmla="*/ 2585 w 3004"/>
                  <a:gd name="T117" fmla="*/ 1470 h 2586"/>
                  <a:gd name="T118" fmla="*/ 2757 w 3004"/>
                  <a:gd name="T119" fmla="*/ 1371 h 2586"/>
                  <a:gd name="T120" fmla="*/ 2939 w 3004"/>
                  <a:gd name="T121" fmla="*/ 1490 h 25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004" h="2586">
                    <a:moveTo>
                      <a:pt x="2989" y="1513"/>
                    </a:moveTo>
                    <a:lnTo>
                      <a:pt x="2993" y="1514"/>
                    </a:lnTo>
                    <a:lnTo>
                      <a:pt x="2998" y="1515"/>
                    </a:lnTo>
                    <a:lnTo>
                      <a:pt x="3004" y="1517"/>
                    </a:lnTo>
                    <a:lnTo>
                      <a:pt x="2994" y="1525"/>
                    </a:lnTo>
                    <a:lnTo>
                      <a:pt x="2985" y="1534"/>
                    </a:lnTo>
                    <a:lnTo>
                      <a:pt x="2975" y="1545"/>
                    </a:lnTo>
                    <a:lnTo>
                      <a:pt x="2969" y="1554"/>
                    </a:lnTo>
                    <a:lnTo>
                      <a:pt x="2962" y="1569"/>
                    </a:lnTo>
                    <a:lnTo>
                      <a:pt x="2954" y="1589"/>
                    </a:lnTo>
                    <a:lnTo>
                      <a:pt x="2947" y="1612"/>
                    </a:lnTo>
                    <a:lnTo>
                      <a:pt x="2940" y="1633"/>
                    </a:lnTo>
                    <a:lnTo>
                      <a:pt x="2934" y="1649"/>
                    </a:lnTo>
                    <a:lnTo>
                      <a:pt x="2927" y="1664"/>
                    </a:lnTo>
                    <a:lnTo>
                      <a:pt x="2919" y="1680"/>
                    </a:lnTo>
                    <a:lnTo>
                      <a:pt x="2911" y="1697"/>
                    </a:lnTo>
                    <a:lnTo>
                      <a:pt x="2903" y="1711"/>
                    </a:lnTo>
                    <a:lnTo>
                      <a:pt x="2893" y="1723"/>
                    </a:lnTo>
                    <a:lnTo>
                      <a:pt x="2882" y="1739"/>
                    </a:lnTo>
                    <a:lnTo>
                      <a:pt x="2869" y="1755"/>
                    </a:lnTo>
                    <a:lnTo>
                      <a:pt x="2857" y="1770"/>
                    </a:lnTo>
                    <a:lnTo>
                      <a:pt x="2847" y="1783"/>
                    </a:lnTo>
                    <a:lnTo>
                      <a:pt x="2842" y="1792"/>
                    </a:lnTo>
                    <a:lnTo>
                      <a:pt x="2835" y="1801"/>
                    </a:lnTo>
                    <a:lnTo>
                      <a:pt x="2830" y="1812"/>
                    </a:lnTo>
                    <a:lnTo>
                      <a:pt x="2827" y="1821"/>
                    </a:lnTo>
                    <a:lnTo>
                      <a:pt x="2830" y="1827"/>
                    </a:lnTo>
                    <a:lnTo>
                      <a:pt x="2835" y="1833"/>
                    </a:lnTo>
                    <a:lnTo>
                      <a:pt x="2841" y="1840"/>
                    </a:lnTo>
                    <a:lnTo>
                      <a:pt x="2845" y="1845"/>
                    </a:lnTo>
                    <a:lnTo>
                      <a:pt x="2846" y="1853"/>
                    </a:lnTo>
                    <a:lnTo>
                      <a:pt x="2847" y="1863"/>
                    </a:lnTo>
                    <a:lnTo>
                      <a:pt x="2847" y="1872"/>
                    </a:lnTo>
                    <a:lnTo>
                      <a:pt x="2846" y="1879"/>
                    </a:lnTo>
                    <a:lnTo>
                      <a:pt x="2839" y="1889"/>
                    </a:lnTo>
                    <a:lnTo>
                      <a:pt x="2827" y="1898"/>
                    </a:lnTo>
                    <a:lnTo>
                      <a:pt x="2814" y="1906"/>
                    </a:lnTo>
                    <a:lnTo>
                      <a:pt x="2803" y="1913"/>
                    </a:lnTo>
                    <a:lnTo>
                      <a:pt x="2787" y="1921"/>
                    </a:lnTo>
                    <a:lnTo>
                      <a:pt x="2767" y="1930"/>
                    </a:lnTo>
                    <a:lnTo>
                      <a:pt x="2744" y="1940"/>
                    </a:lnTo>
                    <a:lnTo>
                      <a:pt x="2723" y="1948"/>
                    </a:lnTo>
                    <a:lnTo>
                      <a:pt x="2705" y="1955"/>
                    </a:lnTo>
                    <a:lnTo>
                      <a:pt x="2688" y="1959"/>
                    </a:lnTo>
                    <a:lnTo>
                      <a:pt x="2667" y="1964"/>
                    </a:lnTo>
                    <a:lnTo>
                      <a:pt x="2647" y="1968"/>
                    </a:lnTo>
                    <a:lnTo>
                      <a:pt x="2629" y="1975"/>
                    </a:lnTo>
                    <a:lnTo>
                      <a:pt x="2618" y="1981"/>
                    </a:lnTo>
                    <a:lnTo>
                      <a:pt x="2603" y="1992"/>
                    </a:lnTo>
                    <a:lnTo>
                      <a:pt x="2590" y="2003"/>
                    </a:lnTo>
                    <a:lnTo>
                      <a:pt x="2578" y="2015"/>
                    </a:lnTo>
                    <a:lnTo>
                      <a:pt x="2568" y="2026"/>
                    </a:lnTo>
                    <a:lnTo>
                      <a:pt x="2564" y="2033"/>
                    </a:lnTo>
                    <a:lnTo>
                      <a:pt x="2562" y="2041"/>
                    </a:lnTo>
                    <a:lnTo>
                      <a:pt x="2559" y="2047"/>
                    </a:lnTo>
                    <a:lnTo>
                      <a:pt x="2555" y="2058"/>
                    </a:lnTo>
                    <a:lnTo>
                      <a:pt x="2551" y="2070"/>
                    </a:lnTo>
                    <a:lnTo>
                      <a:pt x="2548" y="2082"/>
                    </a:lnTo>
                    <a:lnTo>
                      <a:pt x="2547" y="2093"/>
                    </a:lnTo>
                    <a:lnTo>
                      <a:pt x="2550" y="2105"/>
                    </a:lnTo>
                    <a:lnTo>
                      <a:pt x="2555" y="2119"/>
                    </a:lnTo>
                    <a:lnTo>
                      <a:pt x="2543" y="2119"/>
                    </a:lnTo>
                    <a:lnTo>
                      <a:pt x="2529" y="2118"/>
                    </a:lnTo>
                    <a:lnTo>
                      <a:pt x="2519" y="2116"/>
                    </a:lnTo>
                    <a:lnTo>
                      <a:pt x="2513" y="2116"/>
                    </a:lnTo>
                    <a:lnTo>
                      <a:pt x="2508" y="2116"/>
                    </a:lnTo>
                    <a:lnTo>
                      <a:pt x="2502" y="2115"/>
                    </a:lnTo>
                    <a:lnTo>
                      <a:pt x="2497" y="2115"/>
                    </a:lnTo>
                    <a:lnTo>
                      <a:pt x="2490" y="2109"/>
                    </a:lnTo>
                    <a:lnTo>
                      <a:pt x="2482" y="2104"/>
                    </a:lnTo>
                    <a:lnTo>
                      <a:pt x="2474" y="2100"/>
                    </a:lnTo>
                    <a:lnTo>
                      <a:pt x="2465" y="2097"/>
                    </a:lnTo>
                    <a:lnTo>
                      <a:pt x="2453" y="2096"/>
                    </a:lnTo>
                    <a:lnTo>
                      <a:pt x="2442" y="2096"/>
                    </a:lnTo>
                    <a:lnTo>
                      <a:pt x="2430" y="2096"/>
                    </a:lnTo>
                    <a:lnTo>
                      <a:pt x="2416" y="2096"/>
                    </a:lnTo>
                    <a:lnTo>
                      <a:pt x="2404" y="2096"/>
                    </a:lnTo>
                    <a:lnTo>
                      <a:pt x="2396" y="2093"/>
                    </a:lnTo>
                    <a:lnTo>
                      <a:pt x="2386" y="2088"/>
                    </a:lnTo>
                    <a:lnTo>
                      <a:pt x="2377" y="2085"/>
                    </a:lnTo>
                    <a:lnTo>
                      <a:pt x="2366" y="2084"/>
                    </a:lnTo>
                    <a:lnTo>
                      <a:pt x="2353" y="2085"/>
                    </a:lnTo>
                    <a:lnTo>
                      <a:pt x="2339" y="2087"/>
                    </a:lnTo>
                    <a:lnTo>
                      <a:pt x="2327" y="2088"/>
                    </a:lnTo>
                    <a:lnTo>
                      <a:pt x="2316" y="2092"/>
                    </a:lnTo>
                    <a:lnTo>
                      <a:pt x="2303" y="2097"/>
                    </a:lnTo>
                    <a:lnTo>
                      <a:pt x="2292" y="2104"/>
                    </a:lnTo>
                    <a:lnTo>
                      <a:pt x="2284" y="2109"/>
                    </a:lnTo>
                    <a:lnTo>
                      <a:pt x="2276" y="2118"/>
                    </a:lnTo>
                    <a:lnTo>
                      <a:pt x="2268" y="2124"/>
                    </a:lnTo>
                    <a:lnTo>
                      <a:pt x="2258" y="2130"/>
                    </a:lnTo>
                    <a:lnTo>
                      <a:pt x="2246" y="2135"/>
                    </a:lnTo>
                    <a:lnTo>
                      <a:pt x="2236" y="2142"/>
                    </a:lnTo>
                    <a:lnTo>
                      <a:pt x="2227" y="2149"/>
                    </a:lnTo>
                    <a:lnTo>
                      <a:pt x="2217" y="2158"/>
                    </a:lnTo>
                    <a:lnTo>
                      <a:pt x="2207" y="2165"/>
                    </a:lnTo>
                    <a:lnTo>
                      <a:pt x="2198" y="2170"/>
                    </a:lnTo>
                    <a:lnTo>
                      <a:pt x="2184" y="2175"/>
                    </a:lnTo>
                    <a:lnTo>
                      <a:pt x="2174" y="2179"/>
                    </a:lnTo>
                    <a:lnTo>
                      <a:pt x="2160" y="2186"/>
                    </a:lnTo>
                    <a:lnTo>
                      <a:pt x="2145" y="2194"/>
                    </a:lnTo>
                    <a:lnTo>
                      <a:pt x="2133" y="2201"/>
                    </a:lnTo>
                    <a:lnTo>
                      <a:pt x="2125" y="2206"/>
                    </a:lnTo>
                    <a:lnTo>
                      <a:pt x="2114" y="2213"/>
                    </a:lnTo>
                    <a:lnTo>
                      <a:pt x="2105" y="2217"/>
                    </a:lnTo>
                    <a:lnTo>
                      <a:pt x="2093" y="2217"/>
                    </a:lnTo>
                    <a:lnTo>
                      <a:pt x="2078" y="2216"/>
                    </a:lnTo>
                    <a:lnTo>
                      <a:pt x="2064" y="2213"/>
                    </a:lnTo>
                    <a:lnTo>
                      <a:pt x="2052" y="2210"/>
                    </a:lnTo>
                    <a:lnTo>
                      <a:pt x="2044" y="2208"/>
                    </a:lnTo>
                    <a:lnTo>
                      <a:pt x="2036" y="2204"/>
                    </a:lnTo>
                    <a:lnTo>
                      <a:pt x="2027" y="2201"/>
                    </a:lnTo>
                    <a:lnTo>
                      <a:pt x="2019" y="2200"/>
                    </a:lnTo>
                    <a:lnTo>
                      <a:pt x="2011" y="2202"/>
                    </a:lnTo>
                    <a:lnTo>
                      <a:pt x="2001" y="2209"/>
                    </a:lnTo>
                    <a:lnTo>
                      <a:pt x="1992" y="2215"/>
                    </a:lnTo>
                    <a:lnTo>
                      <a:pt x="1984" y="2220"/>
                    </a:lnTo>
                    <a:lnTo>
                      <a:pt x="1973" y="2221"/>
                    </a:lnTo>
                    <a:lnTo>
                      <a:pt x="1961" y="2221"/>
                    </a:lnTo>
                    <a:lnTo>
                      <a:pt x="1951" y="2224"/>
                    </a:lnTo>
                    <a:lnTo>
                      <a:pt x="1949" y="2227"/>
                    </a:lnTo>
                    <a:lnTo>
                      <a:pt x="1946" y="2229"/>
                    </a:lnTo>
                    <a:lnTo>
                      <a:pt x="1943" y="2232"/>
                    </a:lnTo>
                    <a:lnTo>
                      <a:pt x="1940" y="2236"/>
                    </a:lnTo>
                    <a:lnTo>
                      <a:pt x="1935" y="2243"/>
                    </a:lnTo>
                    <a:lnTo>
                      <a:pt x="1930" y="2251"/>
                    </a:lnTo>
                    <a:lnTo>
                      <a:pt x="1923" y="2258"/>
                    </a:lnTo>
                    <a:lnTo>
                      <a:pt x="1920" y="2258"/>
                    </a:lnTo>
                    <a:lnTo>
                      <a:pt x="1918" y="2259"/>
                    </a:lnTo>
                    <a:lnTo>
                      <a:pt x="1913" y="2259"/>
                    </a:lnTo>
                    <a:lnTo>
                      <a:pt x="1911" y="2260"/>
                    </a:lnTo>
                    <a:lnTo>
                      <a:pt x="1908" y="2262"/>
                    </a:lnTo>
                    <a:lnTo>
                      <a:pt x="1903" y="2268"/>
                    </a:lnTo>
                    <a:lnTo>
                      <a:pt x="1896" y="2278"/>
                    </a:lnTo>
                    <a:lnTo>
                      <a:pt x="1892" y="2286"/>
                    </a:lnTo>
                    <a:lnTo>
                      <a:pt x="1891" y="2294"/>
                    </a:lnTo>
                    <a:lnTo>
                      <a:pt x="1888" y="2305"/>
                    </a:lnTo>
                    <a:lnTo>
                      <a:pt x="1885" y="2314"/>
                    </a:lnTo>
                    <a:lnTo>
                      <a:pt x="1885" y="2316"/>
                    </a:lnTo>
                    <a:lnTo>
                      <a:pt x="1882" y="2318"/>
                    </a:lnTo>
                    <a:lnTo>
                      <a:pt x="1881" y="2321"/>
                    </a:lnTo>
                    <a:lnTo>
                      <a:pt x="1880" y="2321"/>
                    </a:lnTo>
                    <a:lnTo>
                      <a:pt x="1873" y="2324"/>
                    </a:lnTo>
                    <a:lnTo>
                      <a:pt x="1866" y="2329"/>
                    </a:lnTo>
                    <a:lnTo>
                      <a:pt x="1860" y="2336"/>
                    </a:lnTo>
                    <a:lnTo>
                      <a:pt x="1853" y="2341"/>
                    </a:lnTo>
                    <a:lnTo>
                      <a:pt x="1845" y="2351"/>
                    </a:lnTo>
                    <a:lnTo>
                      <a:pt x="1834" y="2363"/>
                    </a:lnTo>
                    <a:lnTo>
                      <a:pt x="1825" y="2371"/>
                    </a:lnTo>
                    <a:lnTo>
                      <a:pt x="1814" y="2379"/>
                    </a:lnTo>
                    <a:lnTo>
                      <a:pt x="1802" y="2387"/>
                    </a:lnTo>
                    <a:lnTo>
                      <a:pt x="1791" y="2392"/>
                    </a:lnTo>
                    <a:lnTo>
                      <a:pt x="1780" y="2398"/>
                    </a:lnTo>
                    <a:lnTo>
                      <a:pt x="1768" y="2402"/>
                    </a:lnTo>
                    <a:lnTo>
                      <a:pt x="1758" y="2407"/>
                    </a:lnTo>
                    <a:lnTo>
                      <a:pt x="1749" y="2417"/>
                    </a:lnTo>
                    <a:lnTo>
                      <a:pt x="1740" y="2430"/>
                    </a:lnTo>
                    <a:lnTo>
                      <a:pt x="1730" y="2441"/>
                    </a:lnTo>
                    <a:lnTo>
                      <a:pt x="1725" y="2448"/>
                    </a:lnTo>
                    <a:lnTo>
                      <a:pt x="1718" y="2456"/>
                    </a:lnTo>
                    <a:lnTo>
                      <a:pt x="1711" y="2462"/>
                    </a:lnTo>
                    <a:lnTo>
                      <a:pt x="1705" y="2466"/>
                    </a:lnTo>
                    <a:lnTo>
                      <a:pt x="1697" y="2466"/>
                    </a:lnTo>
                    <a:lnTo>
                      <a:pt x="1686" y="2465"/>
                    </a:lnTo>
                    <a:lnTo>
                      <a:pt x="1676" y="2461"/>
                    </a:lnTo>
                    <a:lnTo>
                      <a:pt x="1670" y="2456"/>
                    </a:lnTo>
                    <a:lnTo>
                      <a:pt x="1668" y="2449"/>
                    </a:lnTo>
                    <a:lnTo>
                      <a:pt x="1667" y="2441"/>
                    </a:lnTo>
                    <a:lnTo>
                      <a:pt x="1668" y="2431"/>
                    </a:lnTo>
                    <a:lnTo>
                      <a:pt x="1670" y="2425"/>
                    </a:lnTo>
                    <a:lnTo>
                      <a:pt x="1672" y="2423"/>
                    </a:lnTo>
                    <a:lnTo>
                      <a:pt x="1676" y="2423"/>
                    </a:lnTo>
                    <a:lnTo>
                      <a:pt x="1679" y="2422"/>
                    </a:lnTo>
                    <a:lnTo>
                      <a:pt x="1683" y="2422"/>
                    </a:lnTo>
                    <a:lnTo>
                      <a:pt x="1687" y="2421"/>
                    </a:lnTo>
                    <a:lnTo>
                      <a:pt x="1688" y="2419"/>
                    </a:lnTo>
                    <a:lnTo>
                      <a:pt x="1692" y="2413"/>
                    </a:lnTo>
                    <a:lnTo>
                      <a:pt x="1695" y="2402"/>
                    </a:lnTo>
                    <a:lnTo>
                      <a:pt x="1695" y="2394"/>
                    </a:lnTo>
                    <a:lnTo>
                      <a:pt x="1694" y="2384"/>
                    </a:lnTo>
                    <a:lnTo>
                      <a:pt x="1691" y="2373"/>
                    </a:lnTo>
                    <a:lnTo>
                      <a:pt x="1686" y="2367"/>
                    </a:lnTo>
                    <a:lnTo>
                      <a:pt x="1679" y="2364"/>
                    </a:lnTo>
                    <a:lnTo>
                      <a:pt x="1670" y="2363"/>
                    </a:lnTo>
                    <a:lnTo>
                      <a:pt x="1661" y="2364"/>
                    </a:lnTo>
                    <a:lnTo>
                      <a:pt x="1653" y="2371"/>
                    </a:lnTo>
                    <a:lnTo>
                      <a:pt x="1647" y="2382"/>
                    </a:lnTo>
                    <a:lnTo>
                      <a:pt x="1640" y="2391"/>
                    </a:lnTo>
                    <a:lnTo>
                      <a:pt x="1632" y="2400"/>
                    </a:lnTo>
                    <a:lnTo>
                      <a:pt x="1624" y="2413"/>
                    </a:lnTo>
                    <a:lnTo>
                      <a:pt x="1616" y="2422"/>
                    </a:lnTo>
                    <a:lnTo>
                      <a:pt x="1605" y="2429"/>
                    </a:lnTo>
                    <a:lnTo>
                      <a:pt x="1590" y="2437"/>
                    </a:lnTo>
                    <a:lnTo>
                      <a:pt x="1577" y="2444"/>
                    </a:lnTo>
                    <a:lnTo>
                      <a:pt x="1564" y="2450"/>
                    </a:lnTo>
                    <a:lnTo>
                      <a:pt x="1552" y="2461"/>
                    </a:lnTo>
                    <a:lnTo>
                      <a:pt x="1537" y="2476"/>
                    </a:lnTo>
                    <a:lnTo>
                      <a:pt x="1521" y="2491"/>
                    </a:lnTo>
                    <a:lnTo>
                      <a:pt x="1506" y="2504"/>
                    </a:lnTo>
                    <a:lnTo>
                      <a:pt x="1494" y="2516"/>
                    </a:lnTo>
                    <a:lnTo>
                      <a:pt x="1481" y="2526"/>
                    </a:lnTo>
                    <a:lnTo>
                      <a:pt x="1465" y="2538"/>
                    </a:lnTo>
                    <a:lnTo>
                      <a:pt x="1446" y="2550"/>
                    </a:lnTo>
                    <a:lnTo>
                      <a:pt x="1430" y="2561"/>
                    </a:lnTo>
                    <a:lnTo>
                      <a:pt x="1414" y="2567"/>
                    </a:lnTo>
                    <a:lnTo>
                      <a:pt x="1396" y="2574"/>
                    </a:lnTo>
                    <a:lnTo>
                      <a:pt x="1374" y="2580"/>
                    </a:lnTo>
                    <a:lnTo>
                      <a:pt x="1352" y="2584"/>
                    </a:lnTo>
                    <a:lnTo>
                      <a:pt x="1333" y="2586"/>
                    </a:lnTo>
                    <a:lnTo>
                      <a:pt x="1316" y="2586"/>
                    </a:lnTo>
                    <a:lnTo>
                      <a:pt x="1299" y="2586"/>
                    </a:lnTo>
                    <a:lnTo>
                      <a:pt x="1280" y="2585"/>
                    </a:lnTo>
                    <a:lnTo>
                      <a:pt x="1264" y="2584"/>
                    </a:lnTo>
                    <a:lnTo>
                      <a:pt x="1254" y="2582"/>
                    </a:lnTo>
                    <a:lnTo>
                      <a:pt x="1241" y="2581"/>
                    </a:lnTo>
                    <a:lnTo>
                      <a:pt x="1229" y="2580"/>
                    </a:lnTo>
                    <a:lnTo>
                      <a:pt x="1218" y="2577"/>
                    </a:lnTo>
                    <a:lnTo>
                      <a:pt x="1210" y="2572"/>
                    </a:lnTo>
                    <a:lnTo>
                      <a:pt x="1201" y="2563"/>
                    </a:lnTo>
                    <a:lnTo>
                      <a:pt x="1192" y="2555"/>
                    </a:lnTo>
                    <a:lnTo>
                      <a:pt x="1183" y="2550"/>
                    </a:lnTo>
                    <a:lnTo>
                      <a:pt x="1170" y="2543"/>
                    </a:lnTo>
                    <a:lnTo>
                      <a:pt x="1152" y="2535"/>
                    </a:lnTo>
                    <a:lnTo>
                      <a:pt x="1135" y="2528"/>
                    </a:lnTo>
                    <a:lnTo>
                      <a:pt x="1118" y="2524"/>
                    </a:lnTo>
                    <a:lnTo>
                      <a:pt x="1102" y="2522"/>
                    </a:lnTo>
                    <a:lnTo>
                      <a:pt x="1081" y="2519"/>
                    </a:lnTo>
                    <a:lnTo>
                      <a:pt x="1059" y="2518"/>
                    </a:lnTo>
                    <a:lnTo>
                      <a:pt x="1038" y="2516"/>
                    </a:lnTo>
                    <a:lnTo>
                      <a:pt x="1020" y="2514"/>
                    </a:lnTo>
                    <a:lnTo>
                      <a:pt x="1008" y="2511"/>
                    </a:lnTo>
                    <a:lnTo>
                      <a:pt x="993" y="2508"/>
                    </a:lnTo>
                    <a:lnTo>
                      <a:pt x="978" y="2504"/>
                    </a:lnTo>
                    <a:lnTo>
                      <a:pt x="966" y="2500"/>
                    </a:lnTo>
                    <a:lnTo>
                      <a:pt x="954" y="2492"/>
                    </a:lnTo>
                    <a:lnTo>
                      <a:pt x="940" y="2481"/>
                    </a:lnTo>
                    <a:lnTo>
                      <a:pt x="926" y="2469"/>
                    </a:lnTo>
                    <a:lnTo>
                      <a:pt x="912" y="2457"/>
                    </a:lnTo>
                    <a:lnTo>
                      <a:pt x="900" y="2449"/>
                    </a:lnTo>
                    <a:lnTo>
                      <a:pt x="884" y="2439"/>
                    </a:lnTo>
                    <a:lnTo>
                      <a:pt x="862" y="2430"/>
                    </a:lnTo>
                    <a:lnTo>
                      <a:pt x="839" y="2419"/>
                    </a:lnTo>
                    <a:lnTo>
                      <a:pt x="818" y="2410"/>
                    </a:lnTo>
                    <a:lnTo>
                      <a:pt x="799" y="2402"/>
                    </a:lnTo>
                    <a:lnTo>
                      <a:pt x="783" y="2394"/>
                    </a:lnTo>
                    <a:lnTo>
                      <a:pt x="764" y="2384"/>
                    </a:lnTo>
                    <a:lnTo>
                      <a:pt x="744" y="2375"/>
                    </a:lnTo>
                    <a:lnTo>
                      <a:pt x="726" y="2367"/>
                    </a:lnTo>
                    <a:lnTo>
                      <a:pt x="710" y="2360"/>
                    </a:lnTo>
                    <a:lnTo>
                      <a:pt x="690" y="2353"/>
                    </a:lnTo>
                    <a:lnTo>
                      <a:pt x="668" y="2347"/>
                    </a:lnTo>
                    <a:lnTo>
                      <a:pt x="648" y="2340"/>
                    </a:lnTo>
                    <a:lnTo>
                      <a:pt x="631" y="2333"/>
                    </a:lnTo>
                    <a:lnTo>
                      <a:pt x="617" y="2326"/>
                    </a:lnTo>
                    <a:lnTo>
                      <a:pt x="601" y="2318"/>
                    </a:lnTo>
                    <a:lnTo>
                      <a:pt x="586" y="2310"/>
                    </a:lnTo>
                    <a:lnTo>
                      <a:pt x="574" y="2301"/>
                    </a:lnTo>
                    <a:lnTo>
                      <a:pt x="566" y="2287"/>
                    </a:lnTo>
                    <a:lnTo>
                      <a:pt x="558" y="2270"/>
                    </a:lnTo>
                    <a:lnTo>
                      <a:pt x="551" y="2251"/>
                    </a:lnTo>
                    <a:lnTo>
                      <a:pt x="543" y="2236"/>
                    </a:lnTo>
                    <a:lnTo>
                      <a:pt x="536" y="2225"/>
                    </a:lnTo>
                    <a:lnTo>
                      <a:pt x="527" y="2212"/>
                    </a:lnTo>
                    <a:lnTo>
                      <a:pt x="517" y="2201"/>
                    </a:lnTo>
                    <a:lnTo>
                      <a:pt x="507" y="2193"/>
                    </a:lnTo>
                    <a:lnTo>
                      <a:pt x="497" y="2190"/>
                    </a:lnTo>
                    <a:lnTo>
                      <a:pt x="484" y="2192"/>
                    </a:lnTo>
                    <a:lnTo>
                      <a:pt x="470" y="2192"/>
                    </a:lnTo>
                    <a:lnTo>
                      <a:pt x="459" y="2190"/>
                    </a:lnTo>
                    <a:lnTo>
                      <a:pt x="450" y="2185"/>
                    </a:lnTo>
                    <a:lnTo>
                      <a:pt x="438" y="2178"/>
                    </a:lnTo>
                    <a:lnTo>
                      <a:pt x="427" y="2169"/>
                    </a:lnTo>
                    <a:lnTo>
                      <a:pt x="418" y="2162"/>
                    </a:lnTo>
                    <a:lnTo>
                      <a:pt x="410" y="2153"/>
                    </a:lnTo>
                    <a:lnTo>
                      <a:pt x="400" y="2140"/>
                    </a:lnTo>
                    <a:lnTo>
                      <a:pt x="389" y="2128"/>
                    </a:lnTo>
                    <a:lnTo>
                      <a:pt x="380" y="2119"/>
                    </a:lnTo>
                    <a:lnTo>
                      <a:pt x="370" y="2111"/>
                    </a:lnTo>
                    <a:lnTo>
                      <a:pt x="357" y="2103"/>
                    </a:lnTo>
                    <a:lnTo>
                      <a:pt x="345" y="2096"/>
                    </a:lnTo>
                    <a:lnTo>
                      <a:pt x="335" y="2091"/>
                    </a:lnTo>
                    <a:lnTo>
                      <a:pt x="323" y="2085"/>
                    </a:lnTo>
                    <a:lnTo>
                      <a:pt x="313" y="2082"/>
                    </a:lnTo>
                    <a:lnTo>
                      <a:pt x="304" y="2084"/>
                    </a:lnTo>
                    <a:lnTo>
                      <a:pt x="294" y="2087"/>
                    </a:lnTo>
                    <a:lnTo>
                      <a:pt x="283" y="2091"/>
                    </a:lnTo>
                    <a:lnTo>
                      <a:pt x="273" y="2092"/>
                    </a:lnTo>
                    <a:lnTo>
                      <a:pt x="264" y="2091"/>
                    </a:lnTo>
                    <a:lnTo>
                      <a:pt x="253" y="2088"/>
                    </a:lnTo>
                    <a:lnTo>
                      <a:pt x="244" y="2084"/>
                    </a:lnTo>
                    <a:lnTo>
                      <a:pt x="236" y="2078"/>
                    </a:lnTo>
                    <a:lnTo>
                      <a:pt x="228" y="2069"/>
                    </a:lnTo>
                    <a:lnTo>
                      <a:pt x="218" y="2064"/>
                    </a:lnTo>
                    <a:lnTo>
                      <a:pt x="210" y="2061"/>
                    </a:lnTo>
                    <a:lnTo>
                      <a:pt x="198" y="2058"/>
                    </a:lnTo>
                    <a:lnTo>
                      <a:pt x="189" y="2056"/>
                    </a:lnTo>
                    <a:lnTo>
                      <a:pt x="186" y="2053"/>
                    </a:lnTo>
                    <a:lnTo>
                      <a:pt x="180" y="2050"/>
                    </a:lnTo>
                    <a:lnTo>
                      <a:pt x="176" y="2046"/>
                    </a:lnTo>
                    <a:lnTo>
                      <a:pt x="172" y="2042"/>
                    </a:lnTo>
                    <a:lnTo>
                      <a:pt x="168" y="2039"/>
                    </a:lnTo>
                    <a:lnTo>
                      <a:pt x="164" y="2031"/>
                    </a:lnTo>
                    <a:lnTo>
                      <a:pt x="160" y="2022"/>
                    </a:lnTo>
                    <a:lnTo>
                      <a:pt x="155" y="2015"/>
                    </a:lnTo>
                    <a:lnTo>
                      <a:pt x="145" y="2012"/>
                    </a:lnTo>
                    <a:lnTo>
                      <a:pt x="133" y="2012"/>
                    </a:lnTo>
                    <a:lnTo>
                      <a:pt x="122" y="2012"/>
                    </a:lnTo>
                    <a:lnTo>
                      <a:pt x="116" y="2015"/>
                    </a:lnTo>
                    <a:lnTo>
                      <a:pt x="106" y="2019"/>
                    </a:lnTo>
                    <a:lnTo>
                      <a:pt x="98" y="2022"/>
                    </a:lnTo>
                    <a:lnTo>
                      <a:pt x="90" y="2022"/>
                    </a:lnTo>
                    <a:lnTo>
                      <a:pt x="86" y="2018"/>
                    </a:lnTo>
                    <a:lnTo>
                      <a:pt x="81" y="2010"/>
                    </a:lnTo>
                    <a:lnTo>
                      <a:pt x="78" y="2002"/>
                    </a:lnTo>
                    <a:lnTo>
                      <a:pt x="78" y="1995"/>
                    </a:lnTo>
                    <a:lnTo>
                      <a:pt x="83" y="1991"/>
                    </a:lnTo>
                    <a:lnTo>
                      <a:pt x="91" y="1988"/>
                    </a:lnTo>
                    <a:lnTo>
                      <a:pt x="100" y="1986"/>
                    </a:lnTo>
                    <a:lnTo>
                      <a:pt x="105" y="1981"/>
                    </a:lnTo>
                    <a:lnTo>
                      <a:pt x="109" y="1972"/>
                    </a:lnTo>
                    <a:lnTo>
                      <a:pt x="112" y="1960"/>
                    </a:lnTo>
                    <a:lnTo>
                      <a:pt x="112" y="1949"/>
                    </a:lnTo>
                    <a:lnTo>
                      <a:pt x="113" y="1941"/>
                    </a:lnTo>
                    <a:lnTo>
                      <a:pt x="116" y="1930"/>
                    </a:lnTo>
                    <a:lnTo>
                      <a:pt x="117" y="1918"/>
                    </a:lnTo>
                    <a:lnTo>
                      <a:pt x="116" y="1909"/>
                    </a:lnTo>
                    <a:lnTo>
                      <a:pt x="113" y="1901"/>
                    </a:lnTo>
                    <a:lnTo>
                      <a:pt x="108" y="1897"/>
                    </a:lnTo>
                    <a:lnTo>
                      <a:pt x="100" y="1894"/>
                    </a:lnTo>
                    <a:lnTo>
                      <a:pt x="90" y="1891"/>
                    </a:lnTo>
                    <a:lnTo>
                      <a:pt x="83" y="1889"/>
                    </a:lnTo>
                    <a:lnTo>
                      <a:pt x="75" y="1879"/>
                    </a:lnTo>
                    <a:lnTo>
                      <a:pt x="66" y="1866"/>
                    </a:lnTo>
                    <a:lnTo>
                      <a:pt x="56" y="1849"/>
                    </a:lnTo>
                    <a:lnTo>
                      <a:pt x="48" y="1835"/>
                    </a:lnTo>
                    <a:lnTo>
                      <a:pt x="43" y="1823"/>
                    </a:lnTo>
                    <a:lnTo>
                      <a:pt x="40" y="1810"/>
                    </a:lnTo>
                    <a:lnTo>
                      <a:pt x="39" y="1794"/>
                    </a:lnTo>
                    <a:lnTo>
                      <a:pt x="39" y="1782"/>
                    </a:lnTo>
                    <a:lnTo>
                      <a:pt x="43" y="1771"/>
                    </a:lnTo>
                    <a:lnTo>
                      <a:pt x="50" y="1759"/>
                    </a:lnTo>
                    <a:lnTo>
                      <a:pt x="56" y="1747"/>
                    </a:lnTo>
                    <a:lnTo>
                      <a:pt x="60" y="1736"/>
                    </a:lnTo>
                    <a:lnTo>
                      <a:pt x="65" y="1727"/>
                    </a:lnTo>
                    <a:lnTo>
                      <a:pt x="70" y="1716"/>
                    </a:lnTo>
                    <a:lnTo>
                      <a:pt x="74" y="1704"/>
                    </a:lnTo>
                    <a:lnTo>
                      <a:pt x="77" y="1693"/>
                    </a:lnTo>
                    <a:lnTo>
                      <a:pt x="75" y="1684"/>
                    </a:lnTo>
                    <a:lnTo>
                      <a:pt x="70" y="1678"/>
                    </a:lnTo>
                    <a:lnTo>
                      <a:pt x="62" y="1674"/>
                    </a:lnTo>
                    <a:lnTo>
                      <a:pt x="50" y="1672"/>
                    </a:lnTo>
                    <a:lnTo>
                      <a:pt x="39" y="1669"/>
                    </a:lnTo>
                    <a:lnTo>
                      <a:pt x="30" y="1665"/>
                    </a:lnTo>
                    <a:lnTo>
                      <a:pt x="23" y="1659"/>
                    </a:lnTo>
                    <a:lnTo>
                      <a:pt x="21" y="1651"/>
                    </a:lnTo>
                    <a:lnTo>
                      <a:pt x="21" y="1639"/>
                    </a:lnTo>
                    <a:lnTo>
                      <a:pt x="23" y="1629"/>
                    </a:lnTo>
                    <a:lnTo>
                      <a:pt x="23" y="1619"/>
                    </a:lnTo>
                    <a:lnTo>
                      <a:pt x="23" y="1606"/>
                    </a:lnTo>
                    <a:lnTo>
                      <a:pt x="20" y="1589"/>
                    </a:lnTo>
                    <a:lnTo>
                      <a:pt x="17" y="1575"/>
                    </a:lnTo>
                    <a:lnTo>
                      <a:pt x="15" y="1561"/>
                    </a:lnTo>
                    <a:lnTo>
                      <a:pt x="12" y="1552"/>
                    </a:lnTo>
                    <a:lnTo>
                      <a:pt x="7" y="1541"/>
                    </a:lnTo>
                    <a:lnTo>
                      <a:pt x="3" y="1529"/>
                    </a:lnTo>
                    <a:lnTo>
                      <a:pt x="0" y="1519"/>
                    </a:lnTo>
                    <a:lnTo>
                      <a:pt x="3" y="1505"/>
                    </a:lnTo>
                    <a:lnTo>
                      <a:pt x="7" y="1487"/>
                    </a:lnTo>
                    <a:lnTo>
                      <a:pt x="13" y="1470"/>
                    </a:lnTo>
                    <a:lnTo>
                      <a:pt x="19" y="1456"/>
                    </a:lnTo>
                    <a:lnTo>
                      <a:pt x="24" y="1447"/>
                    </a:lnTo>
                    <a:lnTo>
                      <a:pt x="31" y="1436"/>
                    </a:lnTo>
                    <a:lnTo>
                      <a:pt x="38" y="1425"/>
                    </a:lnTo>
                    <a:lnTo>
                      <a:pt x="44" y="1418"/>
                    </a:lnTo>
                    <a:lnTo>
                      <a:pt x="55" y="1413"/>
                    </a:lnTo>
                    <a:lnTo>
                      <a:pt x="67" y="1408"/>
                    </a:lnTo>
                    <a:lnTo>
                      <a:pt x="81" y="1404"/>
                    </a:lnTo>
                    <a:lnTo>
                      <a:pt x="91" y="1402"/>
                    </a:lnTo>
                    <a:lnTo>
                      <a:pt x="105" y="1405"/>
                    </a:lnTo>
                    <a:lnTo>
                      <a:pt x="118" y="1410"/>
                    </a:lnTo>
                    <a:lnTo>
                      <a:pt x="132" y="1418"/>
                    </a:lnTo>
                    <a:lnTo>
                      <a:pt x="143" y="1425"/>
                    </a:lnTo>
                    <a:lnTo>
                      <a:pt x="147" y="1428"/>
                    </a:lnTo>
                    <a:lnTo>
                      <a:pt x="151" y="1430"/>
                    </a:lnTo>
                    <a:lnTo>
                      <a:pt x="155" y="1435"/>
                    </a:lnTo>
                    <a:lnTo>
                      <a:pt x="159" y="1437"/>
                    </a:lnTo>
                    <a:lnTo>
                      <a:pt x="162" y="1441"/>
                    </a:lnTo>
                    <a:lnTo>
                      <a:pt x="163" y="1445"/>
                    </a:lnTo>
                    <a:lnTo>
                      <a:pt x="163" y="1452"/>
                    </a:lnTo>
                    <a:lnTo>
                      <a:pt x="162" y="1461"/>
                    </a:lnTo>
                    <a:lnTo>
                      <a:pt x="156" y="1467"/>
                    </a:lnTo>
                    <a:lnTo>
                      <a:pt x="152" y="1468"/>
                    </a:lnTo>
                    <a:lnTo>
                      <a:pt x="147" y="1467"/>
                    </a:lnTo>
                    <a:lnTo>
                      <a:pt x="140" y="1467"/>
                    </a:lnTo>
                    <a:lnTo>
                      <a:pt x="135" y="1467"/>
                    </a:lnTo>
                    <a:lnTo>
                      <a:pt x="133" y="1468"/>
                    </a:lnTo>
                    <a:lnTo>
                      <a:pt x="131" y="1472"/>
                    </a:lnTo>
                    <a:lnTo>
                      <a:pt x="128" y="1475"/>
                    </a:lnTo>
                    <a:lnTo>
                      <a:pt x="127" y="1478"/>
                    </a:lnTo>
                    <a:lnTo>
                      <a:pt x="127" y="1488"/>
                    </a:lnTo>
                    <a:lnTo>
                      <a:pt x="128" y="1501"/>
                    </a:lnTo>
                    <a:lnTo>
                      <a:pt x="129" y="1511"/>
                    </a:lnTo>
                    <a:lnTo>
                      <a:pt x="133" y="1517"/>
                    </a:lnTo>
                    <a:lnTo>
                      <a:pt x="139" y="1523"/>
                    </a:lnTo>
                    <a:lnTo>
                      <a:pt x="143" y="1530"/>
                    </a:lnTo>
                    <a:lnTo>
                      <a:pt x="144" y="1536"/>
                    </a:lnTo>
                    <a:lnTo>
                      <a:pt x="141" y="1544"/>
                    </a:lnTo>
                    <a:lnTo>
                      <a:pt x="133" y="1552"/>
                    </a:lnTo>
                    <a:lnTo>
                      <a:pt x="127" y="1558"/>
                    </a:lnTo>
                    <a:lnTo>
                      <a:pt x="125" y="1561"/>
                    </a:lnTo>
                    <a:lnTo>
                      <a:pt x="121" y="1565"/>
                    </a:lnTo>
                    <a:lnTo>
                      <a:pt x="117" y="1568"/>
                    </a:lnTo>
                    <a:lnTo>
                      <a:pt x="114" y="1572"/>
                    </a:lnTo>
                    <a:lnTo>
                      <a:pt x="112" y="1576"/>
                    </a:lnTo>
                    <a:lnTo>
                      <a:pt x="109" y="1579"/>
                    </a:lnTo>
                    <a:lnTo>
                      <a:pt x="109" y="1581"/>
                    </a:lnTo>
                    <a:lnTo>
                      <a:pt x="109" y="1585"/>
                    </a:lnTo>
                    <a:lnTo>
                      <a:pt x="109" y="1589"/>
                    </a:lnTo>
                    <a:lnTo>
                      <a:pt x="109" y="1593"/>
                    </a:lnTo>
                    <a:lnTo>
                      <a:pt x="109" y="1596"/>
                    </a:lnTo>
                    <a:lnTo>
                      <a:pt x="110" y="1599"/>
                    </a:lnTo>
                    <a:lnTo>
                      <a:pt x="118" y="1602"/>
                    </a:lnTo>
                    <a:lnTo>
                      <a:pt x="129" y="1602"/>
                    </a:lnTo>
                    <a:lnTo>
                      <a:pt x="140" y="1602"/>
                    </a:lnTo>
                    <a:lnTo>
                      <a:pt x="148" y="1602"/>
                    </a:lnTo>
                    <a:lnTo>
                      <a:pt x="158" y="1604"/>
                    </a:lnTo>
                    <a:lnTo>
                      <a:pt x="166" y="1610"/>
                    </a:lnTo>
                    <a:lnTo>
                      <a:pt x="174" y="1611"/>
                    </a:lnTo>
                    <a:lnTo>
                      <a:pt x="178" y="1610"/>
                    </a:lnTo>
                    <a:lnTo>
                      <a:pt x="182" y="1607"/>
                    </a:lnTo>
                    <a:lnTo>
                      <a:pt x="184" y="1604"/>
                    </a:lnTo>
                    <a:lnTo>
                      <a:pt x="189" y="1602"/>
                    </a:lnTo>
                    <a:lnTo>
                      <a:pt x="191" y="1598"/>
                    </a:lnTo>
                    <a:lnTo>
                      <a:pt x="193" y="1595"/>
                    </a:lnTo>
                    <a:lnTo>
                      <a:pt x="197" y="1584"/>
                    </a:lnTo>
                    <a:lnTo>
                      <a:pt x="197" y="1571"/>
                    </a:lnTo>
                    <a:lnTo>
                      <a:pt x="195" y="1558"/>
                    </a:lnTo>
                    <a:lnTo>
                      <a:pt x="194" y="1550"/>
                    </a:lnTo>
                    <a:lnTo>
                      <a:pt x="190" y="1540"/>
                    </a:lnTo>
                    <a:lnTo>
                      <a:pt x="187" y="1532"/>
                    </a:lnTo>
                    <a:lnTo>
                      <a:pt x="189" y="1522"/>
                    </a:lnTo>
                    <a:lnTo>
                      <a:pt x="191" y="1511"/>
                    </a:lnTo>
                    <a:lnTo>
                      <a:pt x="195" y="1501"/>
                    </a:lnTo>
                    <a:lnTo>
                      <a:pt x="199" y="1492"/>
                    </a:lnTo>
                    <a:lnTo>
                      <a:pt x="202" y="1490"/>
                    </a:lnTo>
                    <a:lnTo>
                      <a:pt x="206" y="1487"/>
                    </a:lnTo>
                    <a:lnTo>
                      <a:pt x="210" y="1484"/>
                    </a:lnTo>
                    <a:lnTo>
                      <a:pt x="214" y="1483"/>
                    </a:lnTo>
                    <a:lnTo>
                      <a:pt x="217" y="1482"/>
                    </a:lnTo>
                    <a:lnTo>
                      <a:pt x="226" y="1484"/>
                    </a:lnTo>
                    <a:lnTo>
                      <a:pt x="234" y="1490"/>
                    </a:lnTo>
                    <a:lnTo>
                      <a:pt x="244" y="1496"/>
                    </a:lnTo>
                    <a:lnTo>
                      <a:pt x="249" y="1503"/>
                    </a:lnTo>
                    <a:lnTo>
                      <a:pt x="256" y="1514"/>
                    </a:lnTo>
                    <a:lnTo>
                      <a:pt x="261" y="1529"/>
                    </a:lnTo>
                    <a:lnTo>
                      <a:pt x="265" y="1541"/>
                    </a:lnTo>
                    <a:lnTo>
                      <a:pt x="269" y="1552"/>
                    </a:lnTo>
                    <a:lnTo>
                      <a:pt x="271" y="1565"/>
                    </a:lnTo>
                    <a:lnTo>
                      <a:pt x="272" y="1577"/>
                    </a:lnTo>
                    <a:lnTo>
                      <a:pt x="272" y="1585"/>
                    </a:lnTo>
                    <a:lnTo>
                      <a:pt x="271" y="1596"/>
                    </a:lnTo>
                    <a:lnTo>
                      <a:pt x="269" y="1606"/>
                    </a:lnTo>
                    <a:lnTo>
                      <a:pt x="269" y="1614"/>
                    </a:lnTo>
                    <a:lnTo>
                      <a:pt x="275" y="1620"/>
                    </a:lnTo>
                    <a:lnTo>
                      <a:pt x="282" y="1627"/>
                    </a:lnTo>
                    <a:lnTo>
                      <a:pt x="288" y="1633"/>
                    </a:lnTo>
                    <a:lnTo>
                      <a:pt x="295" y="1635"/>
                    </a:lnTo>
                    <a:lnTo>
                      <a:pt x="304" y="1635"/>
                    </a:lnTo>
                    <a:lnTo>
                      <a:pt x="315" y="1631"/>
                    </a:lnTo>
                    <a:lnTo>
                      <a:pt x="322" y="1627"/>
                    </a:lnTo>
                    <a:lnTo>
                      <a:pt x="326" y="1620"/>
                    </a:lnTo>
                    <a:lnTo>
                      <a:pt x="329" y="1610"/>
                    </a:lnTo>
                    <a:lnTo>
                      <a:pt x="327" y="1602"/>
                    </a:lnTo>
                    <a:lnTo>
                      <a:pt x="326" y="1599"/>
                    </a:lnTo>
                    <a:lnTo>
                      <a:pt x="322" y="1596"/>
                    </a:lnTo>
                    <a:lnTo>
                      <a:pt x="318" y="1592"/>
                    </a:lnTo>
                    <a:lnTo>
                      <a:pt x="314" y="1589"/>
                    </a:lnTo>
                    <a:lnTo>
                      <a:pt x="311" y="1587"/>
                    </a:lnTo>
                    <a:lnTo>
                      <a:pt x="310" y="1580"/>
                    </a:lnTo>
                    <a:lnTo>
                      <a:pt x="308" y="1571"/>
                    </a:lnTo>
                    <a:lnTo>
                      <a:pt x="308" y="1561"/>
                    </a:lnTo>
                    <a:lnTo>
                      <a:pt x="310" y="1554"/>
                    </a:lnTo>
                    <a:lnTo>
                      <a:pt x="313" y="1553"/>
                    </a:lnTo>
                    <a:lnTo>
                      <a:pt x="317" y="1552"/>
                    </a:lnTo>
                    <a:lnTo>
                      <a:pt x="321" y="1552"/>
                    </a:lnTo>
                    <a:lnTo>
                      <a:pt x="323" y="1552"/>
                    </a:lnTo>
                    <a:lnTo>
                      <a:pt x="327" y="1552"/>
                    </a:lnTo>
                    <a:lnTo>
                      <a:pt x="330" y="1552"/>
                    </a:lnTo>
                    <a:lnTo>
                      <a:pt x="338" y="1553"/>
                    </a:lnTo>
                    <a:lnTo>
                      <a:pt x="346" y="1557"/>
                    </a:lnTo>
                    <a:lnTo>
                      <a:pt x="352" y="1560"/>
                    </a:lnTo>
                    <a:lnTo>
                      <a:pt x="362" y="1567"/>
                    </a:lnTo>
                    <a:lnTo>
                      <a:pt x="372" y="1576"/>
                    </a:lnTo>
                    <a:lnTo>
                      <a:pt x="380" y="1585"/>
                    </a:lnTo>
                    <a:lnTo>
                      <a:pt x="388" y="1596"/>
                    </a:lnTo>
                    <a:lnTo>
                      <a:pt x="395" y="1608"/>
                    </a:lnTo>
                    <a:lnTo>
                      <a:pt x="401" y="1619"/>
                    </a:lnTo>
                    <a:lnTo>
                      <a:pt x="412" y="1629"/>
                    </a:lnTo>
                    <a:lnTo>
                      <a:pt x="424" y="1639"/>
                    </a:lnTo>
                    <a:lnTo>
                      <a:pt x="438" y="1650"/>
                    </a:lnTo>
                    <a:lnTo>
                      <a:pt x="447" y="1659"/>
                    </a:lnTo>
                    <a:lnTo>
                      <a:pt x="458" y="1670"/>
                    </a:lnTo>
                    <a:lnTo>
                      <a:pt x="472" y="1685"/>
                    </a:lnTo>
                    <a:lnTo>
                      <a:pt x="482" y="1700"/>
                    </a:lnTo>
                    <a:lnTo>
                      <a:pt x="492" y="1712"/>
                    </a:lnTo>
                    <a:lnTo>
                      <a:pt x="498" y="1721"/>
                    </a:lnTo>
                    <a:lnTo>
                      <a:pt x="505" y="1735"/>
                    </a:lnTo>
                    <a:lnTo>
                      <a:pt x="512" y="1747"/>
                    </a:lnTo>
                    <a:lnTo>
                      <a:pt x="519" y="1755"/>
                    </a:lnTo>
                    <a:lnTo>
                      <a:pt x="525" y="1759"/>
                    </a:lnTo>
                    <a:lnTo>
                      <a:pt x="534" y="1763"/>
                    </a:lnTo>
                    <a:lnTo>
                      <a:pt x="542" y="1765"/>
                    </a:lnTo>
                    <a:lnTo>
                      <a:pt x="547" y="1765"/>
                    </a:lnTo>
                    <a:lnTo>
                      <a:pt x="550" y="1762"/>
                    </a:lnTo>
                    <a:lnTo>
                      <a:pt x="551" y="1759"/>
                    </a:lnTo>
                    <a:lnTo>
                      <a:pt x="552" y="1755"/>
                    </a:lnTo>
                    <a:lnTo>
                      <a:pt x="554" y="1750"/>
                    </a:lnTo>
                    <a:lnTo>
                      <a:pt x="552" y="1747"/>
                    </a:lnTo>
                    <a:lnTo>
                      <a:pt x="547" y="1740"/>
                    </a:lnTo>
                    <a:lnTo>
                      <a:pt x="538" y="1734"/>
                    </a:lnTo>
                    <a:lnTo>
                      <a:pt x="528" y="1727"/>
                    </a:lnTo>
                    <a:lnTo>
                      <a:pt x="523" y="1720"/>
                    </a:lnTo>
                    <a:lnTo>
                      <a:pt x="516" y="1713"/>
                    </a:lnTo>
                    <a:lnTo>
                      <a:pt x="512" y="1705"/>
                    </a:lnTo>
                    <a:lnTo>
                      <a:pt x="513" y="1703"/>
                    </a:lnTo>
                    <a:lnTo>
                      <a:pt x="515" y="1699"/>
                    </a:lnTo>
                    <a:lnTo>
                      <a:pt x="517" y="1695"/>
                    </a:lnTo>
                    <a:lnTo>
                      <a:pt x="520" y="1692"/>
                    </a:lnTo>
                    <a:lnTo>
                      <a:pt x="523" y="1689"/>
                    </a:lnTo>
                    <a:lnTo>
                      <a:pt x="525" y="1688"/>
                    </a:lnTo>
                    <a:lnTo>
                      <a:pt x="532" y="1689"/>
                    </a:lnTo>
                    <a:lnTo>
                      <a:pt x="540" y="1693"/>
                    </a:lnTo>
                    <a:lnTo>
                      <a:pt x="547" y="1699"/>
                    </a:lnTo>
                    <a:lnTo>
                      <a:pt x="552" y="1704"/>
                    </a:lnTo>
                    <a:lnTo>
                      <a:pt x="562" y="1712"/>
                    </a:lnTo>
                    <a:lnTo>
                      <a:pt x="573" y="1721"/>
                    </a:lnTo>
                    <a:lnTo>
                      <a:pt x="582" y="1731"/>
                    </a:lnTo>
                    <a:lnTo>
                      <a:pt x="590" y="1739"/>
                    </a:lnTo>
                    <a:lnTo>
                      <a:pt x="600" y="1746"/>
                    </a:lnTo>
                    <a:lnTo>
                      <a:pt x="610" y="1752"/>
                    </a:lnTo>
                    <a:lnTo>
                      <a:pt x="621" y="1759"/>
                    </a:lnTo>
                    <a:lnTo>
                      <a:pt x="631" y="1765"/>
                    </a:lnTo>
                    <a:lnTo>
                      <a:pt x="645" y="1769"/>
                    </a:lnTo>
                    <a:lnTo>
                      <a:pt x="663" y="1771"/>
                    </a:lnTo>
                    <a:lnTo>
                      <a:pt x="680" y="1773"/>
                    </a:lnTo>
                    <a:lnTo>
                      <a:pt x="694" y="1775"/>
                    </a:lnTo>
                    <a:lnTo>
                      <a:pt x="706" y="1778"/>
                    </a:lnTo>
                    <a:lnTo>
                      <a:pt x="721" y="1782"/>
                    </a:lnTo>
                    <a:lnTo>
                      <a:pt x="736" y="1786"/>
                    </a:lnTo>
                    <a:lnTo>
                      <a:pt x="746" y="1790"/>
                    </a:lnTo>
                    <a:lnTo>
                      <a:pt x="753" y="1793"/>
                    </a:lnTo>
                    <a:lnTo>
                      <a:pt x="761" y="1797"/>
                    </a:lnTo>
                    <a:lnTo>
                      <a:pt x="771" y="1801"/>
                    </a:lnTo>
                    <a:lnTo>
                      <a:pt x="777" y="1802"/>
                    </a:lnTo>
                    <a:lnTo>
                      <a:pt x="783" y="1801"/>
                    </a:lnTo>
                    <a:lnTo>
                      <a:pt x="787" y="1796"/>
                    </a:lnTo>
                    <a:lnTo>
                      <a:pt x="787" y="1786"/>
                    </a:lnTo>
                    <a:lnTo>
                      <a:pt x="786" y="1777"/>
                    </a:lnTo>
                    <a:lnTo>
                      <a:pt x="783" y="1770"/>
                    </a:lnTo>
                    <a:lnTo>
                      <a:pt x="776" y="1762"/>
                    </a:lnTo>
                    <a:lnTo>
                      <a:pt x="765" y="1752"/>
                    </a:lnTo>
                    <a:lnTo>
                      <a:pt x="755" y="1747"/>
                    </a:lnTo>
                    <a:lnTo>
                      <a:pt x="738" y="1740"/>
                    </a:lnTo>
                    <a:lnTo>
                      <a:pt x="717" y="1734"/>
                    </a:lnTo>
                    <a:lnTo>
                      <a:pt x="697" y="1727"/>
                    </a:lnTo>
                    <a:lnTo>
                      <a:pt x="678" y="1721"/>
                    </a:lnTo>
                    <a:lnTo>
                      <a:pt x="662" y="1716"/>
                    </a:lnTo>
                    <a:lnTo>
                      <a:pt x="641" y="1709"/>
                    </a:lnTo>
                    <a:lnTo>
                      <a:pt x="621" y="1703"/>
                    </a:lnTo>
                    <a:lnTo>
                      <a:pt x="601" y="1695"/>
                    </a:lnTo>
                    <a:lnTo>
                      <a:pt x="585" y="1688"/>
                    </a:lnTo>
                    <a:lnTo>
                      <a:pt x="569" y="1677"/>
                    </a:lnTo>
                    <a:lnTo>
                      <a:pt x="548" y="1664"/>
                    </a:lnTo>
                    <a:lnTo>
                      <a:pt x="527" y="1649"/>
                    </a:lnTo>
                    <a:lnTo>
                      <a:pt x="507" y="1633"/>
                    </a:lnTo>
                    <a:lnTo>
                      <a:pt x="486" y="1618"/>
                    </a:lnTo>
                    <a:lnTo>
                      <a:pt x="470" y="1606"/>
                    </a:lnTo>
                    <a:lnTo>
                      <a:pt x="457" y="1593"/>
                    </a:lnTo>
                    <a:lnTo>
                      <a:pt x="439" y="1579"/>
                    </a:lnTo>
                    <a:lnTo>
                      <a:pt x="420" y="1564"/>
                    </a:lnTo>
                    <a:lnTo>
                      <a:pt x="403" y="1548"/>
                    </a:lnTo>
                    <a:lnTo>
                      <a:pt x="385" y="1533"/>
                    </a:lnTo>
                    <a:lnTo>
                      <a:pt x="370" y="1521"/>
                    </a:lnTo>
                    <a:lnTo>
                      <a:pt x="358" y="1510"/>
                    </a:lnTo>
                    <a:lnTo>
                      <a:pt x="342" y="1496"/>
                    </a:lnTo>
                    <a:lnTo>
                      <a:pt x="326" y="1483"/>
                    </a:lnTo>
                    <a:lnTo>
                      <a:pt x="310" y="1471"/>
                    </a:lnTo>
                    <a:lnTo>
                      <a:pt x="295" y="1460"/>
                    </a:lnTo>
                    <a:lnTo>
                      <a:pt x="286" y="1453"/>
                    </a:lnTo>
                    <a:lnTo>
                      <a:pt x="273" y="1445"/>
                    </a:lnTo>
                    <a:lnTo>
                      <a:pt x="260" y="1437"/>
                    </a:lnTo>
                    <a:lnTo>
                      <a:pt x="249" y="1432"/>
                    </a:lnTo>
                    <a:lnTo>
                      <a:pt x="242" y="1430"/>
                    </a:lnTo>
                    <a:lnTo>
                      <a:pt x="234" y="1428"/>
                    </a:lnTo>
                    <a:lnTo>
                      <a:pt x="226" y="1426"/>
                    </a:lnTo>
                    <a:lnTo>
                      <a:pt x="220" y="1422"/>
                    </a:lnTo>
                    <a:lnTo>
                      <a:pt x="217" y="1413"/>
                    </a:lnTo>
                    <a:lnTo>
                      <a:pt x="214" y="1401"/>
                    </a:lnTo>
                    <a:lnTo>
                      <a:pt x="214" y="1387"/>
                    </a:lnTo>
                    <a:lnTo>
                      <a:pt x="217" y="1378"/>
                    </a:lnTo>
                    <a:lnTo>
                      <a:pt x="225" y="1370"/>
                    </a:lnTo>
                    <a:lnTo>
                      <a:pt x="236" y="1363"/>
                    </a:lnTo>
                    <a:lnTo>
                      <a:pt x="246" y="1358"/>
                    </a:lnTo>
                    <a:lnTo>
                      <a:pt x="256" y="1354"/>
                    </a:lnTo>
                    <a:lnTo>
                      <a:pt x="265" y="1351"/>
                    </a:lnTo>
                    <a:lnTo>
                      <a:pt x="276" y="1350"/>
                    </a:lnTo>
                    <a:lnTo>
                      <a:pt x="286" y="1348"/>
                    </a:lnTo>
                    <a:lnTo>
                      <a:pt x="294" y="1346"/>
                    </a:lnTo>
                    <a:lnTo>
                      <a:pt x="302" y="1339"/>
                    </a:lnTo>
                    <a:lnTo>
                      <a:pt x="308" y="1329"/>
                    </a:lnTo>
                    <a:lnTo>
                      <a:pt x="314" y="1321"/>
                    </a:lnTo>
                    <a:lnTo>
                      <a:pt x="322" y="1308"/>
                    </a:lnTo>
                    <a:lnTo>
                      <a:pt x="331" y="1290"/>
                    </a:lnTo>
                    <a:lnTo>
                      <a:pt x="338" y="1277"/>
                    </a:lnTo>
                    <a:lnTo>
                      <a:pt x="354" y="1258"/>
                    </a:lnTo>
                    <a:lnTo>
                      <a:pt x="373" y="1235"/>
                    </a:lnTo>
                    <a:lnTo>
                      <a:pt x="395" y="1212"/>
                    </a:lnTo>
                    <a:lnTo>
                      <a:pt x="418" y="1188"/>
                    </a:lnTo>
                    <a:lnTo>
                      <a:pt x="439" y="1165"/>
                    </a:lnTo>
                    <a:lnTo>
                      <a:pt x="459" y="1144"/>
                    </a:lnTo>
                    <a:lnTo>
                      <a:pt x="476" y="1126"/>
                    </a:lnTo>
                    <a:lnTo>
                      <a:pt x="496" y="1104"/>
                    </a:lnTo>
                    <a:lnTo>
                      <a:pt x="520" y="1079"/>
                    </a:lnTo>
                    <a:lnTo>
                      <a:pt x="546" y="1051"/>
                    </a:lnTo>
                    <a:lnTo>
                      <a:pt x="573" y="1022"/>
                    </a:lnTo>
                    <a:lnTo>
                      <a:pt x="598" y="994"/>
                    </a:lnTo>
                    <a:lnTo>
                      <a:pt x="622" y="967"/>
                    </a:lnTo>
                    <a:lnTo>
                      <a:pt x="641" y="946"/>
                    </a:lnTo>
                    <a:lnTo>
                      <a:pt x="659" y="925"/>
                    </a:lnTo>
                    <a:lnTo>
                      <a:pt x="679" y="902"/>
                    </a:lnTo>
                    <a:lnTo>
                      <a:pt x="701" y="877"/>
                    </a:lnTo>
                    <a:lnTo>
                      <a:pt x="722" y="851"/>
                    </a:lnTo>
                    <a:lnTo>
                      <a:pt x="742" y="827"/>
                    </a:lnTo>
                    <a:lnTo>
                      <a:pt x="759" y="807"/>
                    </a:lnTo>
                    <a:lnTo>
                      <a:pt x="777" y="785"/>
                    </a:lnTo>
                    <a:lnTo>
                      <a:pt x="799" y="758"/>
                    </a:lnTo>
                    <a:lnTo>
                      <a:pt x="823" y="730"/>
                    </a:lnTo>
                    <a:lnTo>
                      <a:pt x="848" y="702"/>
                    </a:lnTo>
                    <a:lnTo>
                      <a:pt x="872" y="673"/>
                    </a:lnTo>
                    <a:lnTo>
                      <a:pt x="893" y="646"/>
                    </a:lnTo>
                    <a:lnTo>
                      <a:pt x="909" y="624"/>
                    </a:lnTo>
                    <a:lnTo>
                      <a:pt x="919" y="611"/>
                    </a:lnTo>
                    <a:lnTo>
                      <a:pt x="928" y="598"/>
                    </a:lnTo>
                    <a:lnTo>
                      <a:pt x="938" y="583"/>
                    </a:lnTo>
                    <a:lnTo>
                      <a:pt x="945" y="571"/>
                    </a:lnTo>
                    <a:lnTo>
                      <a:pt x="955" y="552"/>
                    </a:lnTo>
                    <a:lnTo>
                      <a:pt x="967" y="531"/>
                    </a:lnTo>
                    <a:lnTo>
                      <a:pt x="980" y="506"/>
                    </a:lnTo>
                    <a:lnTo>
                      <a:pt x="992" y="482"/>
                    </a:lnTo>
                    <a:lnTo>
                      <a:pt x="1002" y="461"/>
                    </a:lnTo>
                    <a:lnTo>
                      <a:pt x="1012" y="442"/>
                    </a:lnTo>
                    <a:lnTo>
                      <a:pt x="1024" y="420"/>
                    </a:lnTo>
                    <a:lnTo>
                      <a:pt x="1038" y="393"/>
                    </a:lnTo>
                    <a:lnTo>
                      <a:pt x="1054" y="365"/>
                    </a:lnTo>
                    <a:lnTo>
                      <a:pt x="1069" y="337"/>
                    </a:lnTo>
                    <a:lnTo>
                      <a:pt x="1082" y="310"/>
                    </a:lnTo>
                    <a:lnTo>
                      <a:pt x="1093" y="288"/>
                    </a:lnTo>
                    <a:lnTo>
                      <a:pt x="1108" y="260"/>
                    </a:lnTo>
                    <a:lnTo>
                      <a:pt x="1124" y="228"/>
                    </a:lnTo>
                    <a:lnTo>
                      <a:pt x="1141" y="191"/>
                    </a:lnTo>
                    <a:lnTo>
                      <a:pt x="1160" y="155"/>
                    </a:lnTo>
                    <a:lnTo>
                      <a:pt x="1178" y="120"/>
                    </a:lnTo>
                    <a:lnTo>
                      <a:pt x="1195" y="86"/>
                    </a:lnTo>
                    <a:lnTo>
                      <a:pt x="1209" y="59"/>
                    </a:lnTo>
                    <a:lnTo>
                      <a:pt x="1219" y="42"/>
                    </a:lnTo>
                    <a:lnTo>
                      <a:pt x="1232" y="21"/>
                    </a:lnTo>
                    <a:lnTo>
                      <a:pt x="1245" y="0"/>
                    </a:lnTo>
                    <a:lnTo>
                      <a:pt x="1249" y="4"/>
                    </a:lnTo>
                    <a:lnTo>
                      <a:pt x="1254" y="7"/>
                    </a:lnTo>
                    <a:lnTo>
                      <a:pt x="1260" y="9"/>
                    </a:lnTo>
                    <a:lnTo>
                      <a:pt x="1263" y="12"/>
                    </a:lnTo>
                    <a:lnTo>
                      <a:pt x="1276" y="20"/>
                    </a:lnTo>
                    <a:lnTo>
                      <a:pt x="1292" y="29"/>
                    </a:lnTo>
                    <a:lnTo>
                      <a:pt x="1310" y="39"/>
                    </a:lnTo>
                    <a:lnTo>
                      <a:pt x="1326" y="47"/>
                    </a:lnTo>
                    <a:lnTo>
                      <a:pt x="1339" y="54"/>
                    </a:lnTo>
                    <a:lnTo>
                      <a:pt x="1356" y="58"/>
                    </a:lnTo>
                    <a:lnTo>
                      <a:pt x="1376" y="63"/>
                    </a:lnTo>
                    <a:lnTo>
                      <a:pt x="1396" y="67"/>
                    </a:lnTo>
                    <a:lnTo>
                      <a:pt x="1412" y="69"/>
                    </a:lnTo>
                    <a:lnTo>
                      <a:pt x="1422" y="67"/>
                    </a:lnTo>
                    <a:lnTo>
                      <a:pt x="1434" y="65"/>
                    </a:lnTo>
                    <a:lnTo>
                      <a:pt x="1446" y="60"/>
                    </a:lnTo>
                    <a:lnTo>
                      <a:pt x="1455" y="59"/>
                    </a:lnTo>
                    <a:lnTo>
                      <a:pt x="1465" y="56"/>
                    </a:lnTo>
                    <a:lnTo>
                      <a:pt x="1477" y="54"/>
                    </a:lnTo>
                    <a:lnTo>
                      <a:pt x="1488" y="52"/>
                    </a:lnTo>
                    <a:lnTo>
                      <a:pt x="1497" y="52"/>
                    </a:lnTo>
                    <a:lnTo>
                      <a:pt x="1505" y="56"/>
                    </a:lnTo>
                    <a:lnTo>
                      <a:pt x="1513" y="63"/>
                    </a:lnTo>
                    <a:lnTo>
                      <a:pt x="1519" y="70"/>
                    </a:lnTo>
                    <a:lnTo>
                      <a:pt x="1523" y="85"/>
                    </a:lnTo>
                    <a:lnTo>
                      <a:pt x="1524" y="102"/>
                    </a:lnTo>
                    <a:lnTo>
                      <a:pt x="1523" y="120"/>
                    </a:lnTo>
                    <a:lnTo>
                      <a:pt x="1520" y="135"/>
                    </a:lnTo>
                    <a:lnTo>
                      <a:pt x="1515" y="147"/>
                    </a:lnTo>
                    <a:lnTo>
                      <a:pt x="1505" y="159"/>
                    </a:lnTo>
                    <a:lnTo>
                      <a:pt x="1496" y="172"/>
                    </a:lnTo>
                    <a:lnTo>
                      <a:pt x="1486" y="182"/>
                    </a:lnTo>
                    <a:lnTo>
                      <a:pt x="1474" y="190"/>
                    </a:lnTo>
                    <a:lnTo>
                      <a:pt x="1457" y="198"/>
                    </a:lnTo>
                    <a:lnTo>
                      <a:pt x="1440" y="206"/>
                    </a:lnTo>
                    <a:lnTo>
                      <a:pt x="1430" y="214"/>
                    </a:lnTo>
                    <a:lnTo>
                      <a:pt x="1423" y="225"/>
                    </a:lnTo>
                    <a:lnTo>
                      <a:pt x="1415" y="238"/>
                    </a:lnTo>
                    <a:lnTo>
                      <a:pt x="1411" y="253"/>
                    </a:lnTo>
                    <a:lnTo>
                      <a:pt x="1409" y="265"/>
                    </a:lnTo>
                    <a:lnTo>
                      <a:pt x="1415" y="275"/>
                    </a:lnTo>
                    <a:lnTo>
                      <a:pt x="1423" y="284"/>
                    </a:lnTo>
                    <a:lnTo>
                      <a:pt x="1432" y="294"/>
                    </a:lnTo>
                    <a:lnTo>
                      <a:pt x="1438" y="303"/>
                    </a:lnTo>
                    <a:lnTo>
                      <a:pt x="1442" y="312"/>
                    </a:lnTo>
                    <a:lnTo>
                      <a:pt x="1445" y="322"/>
                    </a:lnTo>
                    <a:lnTo>
                      <a:pt x="1445" y="331"/>
                    </a:lnTo>
                    <a:lnTo>
                      <a:pt x="1443" y="341"/>
                    </a:lnTo>
                    <a:lnTo>
                      <a:pt x="1439" y="350"/>
                    </a:lnTo>
                    <a:lnTo>
                      <a:pt x="1435" y="360"/>
                    </a:lnTo>
                    <a:lnTo>
                      <a:pt x="1430" y="368"/>
                    </a:lnTo>
                    <a:lnTo>
                      <a:pt x="1423" y="376"/>
                    </a:lnTo>
                    <a:lnTo>
                      <a:pt x="1415" y="385"/>
                    </a:lnTo>
                    <a:lnTo>
                      <a:pt x="1408" y="393"/>
                    </a:lnTo>
                    <a:lnTo>
                      <a:pt x="1408" y="403"/>
                    </a:lnTo>
                    <a:lnTo>
                      <a:pt x="1408" y="413"/>
                    </a:lnTo>
                    <a:lnTo>
                      <a:pt x="1408" y="424"/>
                    </a:lnTo>
                    <a:lnTo>
                      <a:pt x="1407" y="432"/>
                    </a:lnTo>
                    <a:lnTo>
                      <a:pt x="1403" y="440"/>
                    </a:lnTo>
                    <a:lnTo>
                      <a:pt x="1396" y="448"/>
                    </a:lnTo>
                    <a:lnTo>
                      <a:pt x="1389" y="455"/>
                    </a:lnTo>
                    <a:lnTo>
                      <a:pt x="1376" y="462"/>
                    </a:lnTo>
                    <a:lnTo>
                      <a:pt x="1358" y="467"/>
                    </a:lnTo>
                    <a:lnTo>
                      <a:pt x="1343" y="471"/>
                    </a:lnTo>
                    <a:lnTo>
                      <a:pt x="1333" y="474"/>
                    </a:lnTo>
                    <a:lnTo>
                      <a:pt x="1321" y="477"/>
                    </a:lnTo>
                    <a:lnTo>
                      <a:pt x="1310" y="479"/>
                    </a:lnTo>
                    <a:lnTo>
                      <a:pt x="1302" y="486"/>
                    </a:lnTo>
                    <a:lnTo>
                      <a:pt x="1294" y="494"/>
                    </a:lnTo>
                    <a:lnTo>
                      <a:pt x="1287" y="504"/>
                    </a:lnTo>
                    <a:lnTo>
                      <a:pt x="1285" y="512"/>
                    </a:lnTo>
                    <a:lnTo>
                      <a:pt x="1284" y="524"/>
                    </a:lnTo>
                    <a:lnTo>
                      <a:pt x="1285" y="535"/>
                    </a:lnTo>
                    <a:lnTo>
                      <a:pt x="1288" y="543"/>
                    </a:lnTo>
                    <a:lnTo>
                      <a:pt x="1296" y="548"/>
                    </a:lnTo>
                    <a:lnTo>
                      <a:pt x="1307" y="552"/>
                    </a:lnTo>
                    <a:lnTo>
                      <a:pt x="1316" y="554"/>
                    </a:lnTo>
                    <a:lnTo>
                      <a:pt x="1329" y="555"/>
                    </a:lnTo>
                    <a:lnTo>
                      <a:pt x="1342" y="554"/>
                    </a:lnTo>
                    <a:lnTo>
                      <a:pt x="1356" y="552"/>
                    </a:lnTo>
                    <a:lnTo>
                      <a:pt x="1365" y="548"/>
                    </a:lnTo>
                    <a:lnTo>
                      <a:pt x="1372" y="541"/>
                    </a:lnTo>
                    <a:lnTo>
                      <a:pt x="1377" y="531"/>
                    </a:lnTo>
                    <a:lnTo>
                      <a:pt x="1381" y="523"/>
                    </a:lnTo>
                    <a:lnTo>
                      <a:pt x="1391" y="513"/>
                    </a:lnTo>
                    <a:lnTo>
                      <a:pt x="1400" y="502"/>
                    </a:lnTo>
                    <a:lnTo>
                      <a:pt x="1411" y="496"/>
                    </a:lnTo>
                    <a:lnTo>
                      <a:pt x="1418" y="494"/>
                    </a:lnTo>
                    <a:lnTo>
                      <a:pt x="1427" y="494"/>
                    </a:lnTo>
                    <a:lnTo>
                      <a:pt x="1435" y="493"/>
                    </a:lnTo>
                    <a:lnTo>
                      <a:pt x="1447" y="492"/>
                    </a:lnTo>
                    <a:lnTo>
                      <a:pt x="1461" y="488"/>
                    </a:lnTo>
                    <a:lnTo>
                      <a:pt x="1471" y="483"/>
                    </a:lnTo>
                    <a:lnTo>
                      <a:pt x="1475" y="481"/>
                    </a:lnTo>
                    <a:lnTo>
                      <a:pt x="1480" y="477"/>
                    </a:lnTo>
                    <a:lnTo>
                      <a:pt x="1484" y="473"/>
                    </a:lnTo>
                    <a:lnTo>
                      <a:pt x="1486" y="470"/>
                    </a:lnTo>
                    <a:lnTo>
                      <a:pt x="1490" y="467"/>
                    </a:lnTo>
                    <a:lnTo>
                      <a:pt x="1502" y="466"/>
                    </a:lnTo>
                    <a:lnTo>
                      <a:pt x="1517" y="466"/>
                    </a:lnTo>
                    <a:lnTo>
                      <a:pt x="1532" y="467"/>
                    </a:lnTo>
                    <a:lnTo>
                      <a:pt x="1544" y="467"/>
                    </a:lnTo>
                    <a:lnTo>
                      <a:pt x="1556" y="465"/>
                    </a:lnTo>
                    <a:lnTo>
                      <a:pt x="1570" y="462"/>
                    </a:lnTo>
                    <a:lnTo>
                      <a:pt x="1582" y="458"/>
                    </a:lnTo>
                    <a:lnTo>
                      <a:pt x="1599" y="455"/>
                    </a:lnTo>
                    <a:lnTo>
                      <a:pt x="1620" y="451"/>
                    </a:lnTo>
                    <a:lnTo>
                      <a:pt x="1637" y="447"/>
                    </a:lnTo>
                    <a:lnTo>
                      <a:pt x="1649" y="442"/>
                    </a:lnTo>
                    <a:lnTo>
                      <a:pt x="1664" y="434"/>
                    </a:lnTo>
                    <a:lnTo>
                      <a:pt x="1679" y="426"/>
                    </a:lnTo>
                    <a:lnTo>
                      <a:pt x="1691" y="417"/>
                    </a:lnTo>
                    <a:lnTo>
                      <a:pt x="1699" y="412"/>
                    </a:lnTo>
                    <a:lnTo>
                      <a:pt x="1709" y="405"/>
                    </a:lnTo>
                    <a:lnTo>
                      <a:pt x="1718" y="399"/>
                    </a:lnTo>
                    <a:lnTo>
                      <a:pt x="1726" y="393"/>
                    </a:lnTo>
                    <a:lnTo>
                      <a:pt x="1737" y="392"/>
                    </a:lnTo>
                    <a:lnTo>
                      <a:pt x="1750" y="392"/>
                    </a:lnTo>
                    <a:lnTo>
                      <a:pt x="1765" y="392"/>
                    </a:lnTo>
                    <a:lnTo>
                      <a:pt x="1776" y="393"/>
                    </a:lnTo>
                    <a:lnTo>
                      <a:pt x="1787" y="396"/>
                    </a:lnTo>
                    <a:lnTo>
                      <a:pt x="1800" y="399"/>
                    </a:lnTo>
                    <a:lnTo>
                      <a:pt x="1812" y="404"/>
                    </a:lnTo>
                    <a:lnTo>
                      <a:pt x="1819" y="409"/>
                    </a:lnTo>
                    <a:lnTo>
                      <a:pt x="1820" y="417"/>
                    </a:lnTo>
                    <a:lnTo>
                      <a:pt x="1818" y="427"/>
                    </a:lnTo>
                    <a:lnTo>
                      <a:pt x="1814" y="436"/>
                    </a:lnTo>
                    <a:lnTo>
                      <a:pt x="1812" y="444"/>
                    </a:lnTo>
                    <a:lnTo>
                      <a:pt x="1816" y="457"/>
                    </a:lnTo>
                    <a:lnTo>
                      <a:pt x="1820" y="469"/>
                    </a:lnTo>
                    <a:lnTo>
                      <a:pt x="1827" y="481"/>
                    </a:lnTo>
                    <a:lnTo>
                      <a:pt x="1835" y="488"/>
                    </a:lnTo>
                    <a:lnTo>
                      <a:pt x="1843" y="489"/>
                    </a:lnTo>
                    <a:lnTo>
                      <a:pt x="1854" y="485"/>
                    </a:lnTo>
                    <a:lnTo>
                      <a:pt x="1864" y="481"/>
                    </a:lnTo>
                    <a:lnTo>
                      <a:pt x="1872" y="477"/>
                    </a:lnTo>
                    <a:lnTo>
                      <a:pt x="1882" y="471"/>
                    </a:lnTo>
                    <a:lnTo>
                      <a:pt x="1895" y="463"/>
                    </a:lnTo>
                    <a:lnTo>
                      <a:pt x="1905" y="455"/>
                    </a:lnTo>
                    <a:lnTo>
                      <a:pt x="1916" y="450"/>
                    </a:lnTo>
                    <a:lnTo>
                      <a:pt x="1926" y="450"/>
                    </a:lnTo>
                    <a:lnTo>
                      <a:pt x="1936" y="452"/>
                    </a:lnTo>
                    <a:lnTo>
                      <a:pt x="1949" y="455"/>
                    </a:lnTo>
                    <a:lnTo>
                      <a:pt x="1958" y="455"/>
                    </a:lnTo>
                    <a:lnTo>
                      <a:pt x="1959" y="469"/>
                    </a:lnTo>
                    <a:lnTo>
                      <a:pt x="1961" y="481"/>
                    </a:lnTo>
                    <a:lnTo>
                      <a:pt x="1963" y="490"/>
                    </a:lnTo>
                    <a:lnTo>
                      <a:pt x="1973" y="502"/>
                    </a:lnTo>
                    <a:lnTo>
                      <a:pt x="1986" y="516"/>
                    </a:lnTo>
                    <a:lnTo>
                      <a:pt x="2001" y="528"/>
                    </a:lnTo>
                    <a:lnTo>
                      <a:pt x="2013" y="537"/>
                    </a:lnTo>
                    <a:lnTo>
                      <a:pt x="2027" y="548"/>
                    </a:lnTo>
                    <a:lnTo>
                      <a:pt x="2041" y="560"/>
                    </a:lnTo>
                    <a:lnTo>
                      <a:pt x="2058" y="571"/>
                    </a:lnTo>
                    <a:lnTo>
                      <a:pt x="2071" y="580"/>
                    </a:lnTo>
                    <a:lnTo>
                      <a:pt x="2085" y="586"/>
                    </a:lnTo>
                    <a:lnTo>
                      <a:pt x="2099" y="591"/>
                    </a:lnTo>
                    <a:lnTo>
                      <a:pt x="2114" y="598"/>
                    </a:lnTo>
                    <a:lnTo>
                      <a:pt x="2124" y="606"/>
                    </a:lnTo>
                    <a:lnTo>
                      <a:pt x="2128" y="617"/>
                    </a:lnTo>
                    <a:lnTo>
                      <a:pt x="2128" y="630"/>
                    </a:lnTo>
                    <a:lnTo>
                      <a:pt x="2128" y="644"/>
                    </a:lnTo>
                    <a:lnTo>
                      <a:pt x="2128" y="657"/>
                    </a:lnTo>
                    <a:lnTo>
                      <a:pt x="2130" y="668"/>
                    </a:lnTo>
                    <a:lnTo>
                      <a:pt x="2137" y="680"/>
                    </a:lnTo>
                    <a:lnTo>
                      <a:pt x="2149" y="694"/>
                    </a:lnTo>
                    <a:lnTo>
                      <a:pt x="2161" y="707"/>
                    </a:lnTo>
                    <a:lnTo>
                      <a:pt x="2174" y="719"/>
                    </a:lnTo>
                    <a:lnTo>
                      <a:pt x="2180" y="731"/>
                    </a:lnTo>
                    <a:lnTo>
                      <a:pt x="2184" y="745"/>
                    </a:lnTo>
                    <a:lnTo>
                      <a:pt x="2187" y="761"/>
                    </a:lnTo>
                    <a:lnTo>
                      <a:pt x="2188" y="778"/>
                    </a:lnTo>
                    <a:lnTo>
                      <a:pt x="2188" y="795"/>
                    </a:lnTo>
                    <a:lnTo>
                      <a:pt x="2186" y="808"/>
                    </a:lnTo>
                    <a:lnTo>
                      <a:pt x="2184" y="811"/>
                    </a:lnTo>
                    <a:lnTo>
                      <a:pt x="2182" y="815"/>
                    </a:lnTo>
                    <a:lnTo>
                      <a:pt x="2178" y="818"/>
                    </a:lnTo>
                    <a:lnTo>
                      <a:pt x="2175" y="822"/>
                    </a:lnTo>
                    <a:lnTo>
                      <a:pt x="2171" y="823"/>
                    </a:lnTo>
                    <a:lnTo>
                      <a:pt x="2163" y="826"/>
                    </a:lnTo>
                    <a:lnTo>
                      <a:pt x="2151" y="826"/>
                    </a:lnTo>
                    <a:lnTo>
                      <a:pt x="2141" y="824"/>
                    </a:lnTo>
                    <a:lnTo>
                      <a:pt x="2134" y="819"/>
                    </a:lnTo>
                    <a:lnTo>
                      <a:pt x="2126" y="811"/>
                    </a:lnTo>
                    <a:lnTo>
                      <a:pt x="2120" y="801"/>
                    </a:lnTo>
                    <a:lnTo>
                      <a:pt x="2112" y="796"/>
                    </a:lnTo>
                    <a:lnTo>
                      <a:pt x="2101" y="793"/>
                    </a:lnTo>
                    <a:lnTo>
                      <a:pt x="2086" y="792"/>
                    </a:lnTo>
                    <a:lnTo>
                      <a:pt x="2074" y="792"/>
                    </a:lnTo>
                    <a:lnTo>
                      <a:pt x="2070" y="792"/>
                    </a:lnTo>
                    <a:lnTo>
                      <a:pt x="2066" y="792"/>
                    </a:lnTo>
                    <a:lnTo>
                      <a:pt x="2060" y="793"/>
                    </a:lnTo>
                    <a:lnTo>
                      <a:pt x="2056" y="793"/>
                    </a:lnTo>
                    <a:lnTo>
                      <a:pt x="2052" y="795"/>
                    </a:lnTo>
                    <a:lnTo>
                      <a:pt x="2047" y="801"/>
                    </a:lnTo>
                    <a:lnTo>
                      <a:pt x="2040" y="809"/>
                    </a:lnTo>
                    <a:lnTo>
                      <a:pt x="2033" y="816"/>
                    </a:lnTo>
                    <a:lnTo>
                      <a:pt x="2027" y="822"/>
                    </a:lnTo>
                    <a:lnTo>
                      <a:pt x="2017" y="826"/>
                    </a:lnTo>
                    <a:lnTo>
                      <a:pt x="2009" y="831"/>
                    </a:lnTo>
                    <a:lnTo>
                      <a:pt x="2002" y="836"/>
                    </a:lnTo>
                    <a:lnTo>
                      <a:pt x="2000" y="844"/>
                    </a:lnTo>
                    <a:lnTo>
                      <a:pt x="2000" y="854"/>
                    </a:lnTo>
                    <a:lnTo>
                      <a:pt x="2000" y="862"/>
                    </a:lnTo>
                    <a:lnTo>
                      <a:pt x="2005" y="873"/>
                    </a:lnTo>
                    <a:lnTo>
                      <a:pt x="2013" y="885"/>
                    </a:lnTo>
                    <a:lnTo>
                      <a:pt x="2023" y="896"/>
                    </a:lnTo>
                    <a:lnTo>
                      <a:pt x="2031" y="904"/>
                    </a:lnTo>
                    <a:lnTo>
                      <a:pt x="2043" y="912"/>
                    </a:lnTo>
                    <a:lnTo>
                      <a:pt x="2060" y="920"/>
                    </a:lnTo>
                    <a:lnTo>
                      <a:pt x="2078" y="928"/>
                    </a:lnTo>
                    <a:lnTo>
                      <a:pt x="2091" y="935"/>
                    </a:lnTo>
                    <a:lnTo>
                      <a:pt x="2103" y="940"/>
                    </a:lnTo>
                    <a:lnTo>
                      <a:pt x="2117" y="948"/>
                    </a:lnTo>
                    <a:lnTo>
                      <a:pt x="2132" y="956"/>
                    </a:lnTo>
                    <a:lnTo>
                      <a:pt x="2147" y="962"/>
                    </a:lnTo>
                    <a:lnTo>
                      <a:pt x="2159" y="967"/>
                    </a:lnTo>
                    <a:lnTo>
                      <a:pt x="2176" y="970"/>
                    </a:lnTo>
                    <a:lnTo>
                      <a:pt x="2196" y="971"/>
                    </a:lnTo>
                    <a:lnTo>
                      <a:pt x="2217" y="971"/>
                    </a:lnTo>
                    <a:lnTo>
                      <a:pt x="2233" y="970"/>
                    </a:lnTo>
                    <a:lnTo>
                      <a:pt x="2248" y="967"/>
                    </a:lnTo>
                    <a:lnTo>
                      <a:pt x="2264" y="963"/>
                    </a:lnTo>
                    <a:lnTo>
                      <a:pt x="2277" y="958"/>
                    </a:lnTo>
                    <a:lnTo>
                      <a:pt x="2288" y="951"/>
                    </a:lnTo>
                    <a:lnTo>
                      <a:pt x="2299" y="941"/>
                    </a:lnTo>
                    <a:lnTo>
                      <a:pt x="2308" y="935"/>
                    </a:lnTo>
                    <a:lnTo>
                      <a:pt x="2316" y="932"/>
                    </a:lnTo>
                    <a:lnTo>
                      <a:pt x="2327" y="929"/>
                    </a:lnTo>
                    <a:lnTo>
                      <a:pt x="2337" y="928"/>
                    </a:lnTo>
                    <a:lnTo>
                      <a:pt x="2346" y="928"/>
                    </a:lnTo>
                    <a:lnTo>
                      <a:pt x="2354" y="929"/>
                    </a:lnTo>
                    <a:lnTo>
                      <a:pt x="2358" y="936"/>
                    </a:lnTo>
                    <a:lnTo>
                      <a:pt x="2362" y="946"/>
                    </a:lnTo>
                    <a:lnTo>
                      <a:pt x="2364" y="955"/>
                    </a:lnTo>
                    <a:lnTo>
                      <a:pt x="2365" y="964"/>
                    </a:lnTo>
                    <a:lnTo>
                      <a:pt x="2364" y="974"/>
                    </a:lnTo>
                    <a:lnTo>
                      <a:pt x="2361" y="986"/>
                    </a:lnTo>
                    <a:lnTo>
                      <a:pt x="2357" y="995"/>
                    </a:lnTo>
                    <a:lnTo>
                      <a:pt x="2350" y="1003"/>
                    </a:lnTo>
                    <a:lnTo>
                      <a:pt x="2342" y="1013"/>
                    </a:lnTo>
                    <a:lnTo>
                      <a:pt x="2334" y="1018"/>
                    </a:lnTo>
                    <a:lnTo>
                      <a:pt x="2326" y="1021"/>
                    </a:lnTo>
                    <a:lnTo>
                      <a:pt x="2316" y="1022"/>
                    </a:lnTo>
                    <a:lnTo>
                      <a:pt x="2308" y="1025"/>
                    </a:lnTo>
                    <a:lnTo>
                      <a:pt x="2300" y="1032"/>
                    </a:lnTo>
                    <a:lnTo>
                      <a:pt x="2291" y="1040"/>
                    </a:lnTo>
                    <a:lnTo>
                      <a:pt x="2283" y="1049"/>
                    </a:lnTo>
                    <a:lnTo>
                      <a:pt x="2275" y="1057"/>
                    </a:lnTo>
                    <a:lnTo>
                      <a:pt x="2267" y="1064"/>
                    </a:lnTo>
                    <a:lnTo>
                      <a:pt x="2256" y="1071"/>
                    </a:lnTo>
                    <a:lnTo>
                      <a:pt x="2245" y="1079"/>
                    </a:lnTo>
                    <a:lnTo>
                      <a:pt x="2238" y="1087"/>
                    </a:lnTo>
                    <a:lnTo>
                      <a:pt x="2237" y="1096"/>
                    </a:lnTo>
                    <a:lnTo>
                      <a:pt x="2238" y="1107"/>
                    </a:lnTo>
                    <a:lnTo>
                      <a:pt x="2240" y="1119"/>
                    </a:lnTo>
                    <a:lnTo>
                      <a:pt x="2240" y="1129"/>
                    </a:lnTo>
                    <a:lnTo>
                      <a:pt x="2240" y="1141"/>
                    </a:lnTo>
                    <a:lnTo>
                      <a:pt x="2238" y="1154"/>
                    </a:lnTo>
                    <a:lnTo>
                      <a:pt x="2237" y="1168"/>
                    </a:lnTo>
                    <a:lnTo>
                      <a:pt x="2234" y="1180"/>
                    </a:lnTo>
                    <a:lnTo>
                      <a:pt x="2229" y="1189"/>
                    </a:lnTo>
                    <a:lnTo>
                      <a:pt x="2219" y="1200"/>
                    </a:lnTo>
                    <a:lnTo>
                      <a:pt x="2213" y="1210"/>
                    </a:lnTo>
                    <a:lnTo>
                      <a:pt x="2207" y="1222"/>
                    </a:lnTo>
                    <a:lnTo>
                      <a:pt x="2202" y="1235"/>
                    </a:lnTo>
                    <a:lnTo>
                      <a:pt x="2195" y="1246"/>
                    </a:lnTo>
                    <a:lnTo>
                      <a:pt x="2186" y="1253"/>
                    </a:lnTo>
                    <a:lnTo>
                      <a:pt x="2175" y="1259"/>
                    </a:lnTo>
                    <a:lnTo>
                      <a:pt x="2165" y="1266"/>
                    </a:lnTo>
                    <a:lnTo>
                      <a:pt x="2160" y="1274"/>
                    </a:lnTo>
                    <a:lnTo>
                      <a:pt x="2153" y="1284"/>
                    </a:lnTo>
                    <a:lnTo>
                      <a:pt x="2149" y="1293"/>
                    </a:lnTo>
                    <a:lnTo>
                      <a:pt x="2151" y="1303"/>
                    </a:lnTo>
                    <a:lnTo>
                      <a:pt x="2153" y="1316"/>
                    </a:lnTo>
                    <a:lnTo>
                      <a:pt x="2155" y="1328"/>
                    </a:lnTo>
                    <a:lnTo>
                      <a:pt x="2155" y="1339"/>
                    </a:lnTo>
                    <a:lnTo>
                      <a:pt x="2149" y="1346"/>
                    </a:lnTo>
                    <a:lnTo>
                      <a:pt x="2143" y="1354"/>
                    </a:lnTo>
                    <a:lnTo>
                      <a:pt x="2134" y="1360"/>
                    </a:lnTo>
                    <a:lnTo>
                      <a:pt x="2126" y="1366"/>
                    </a:lnTo>
                    <a:lnTo>
                      <a:pt x="2120" y="1370"/>
                    </a:lnTo>
                    <a:lnTo>
                      <a:pt x="2109" y="1373"/>
                    </a:lnTo>
                    <a:lnTo>
                      <a:pt x="2099" y="1377"/>
                    </a:lnTo>
                    <a:lnTo>
                      <a:pt x="2093" y="1382"/>
                    </a:lnTo>
                    <a:lnTo>
                      <a:pt x="2089" y="1391"/>
                    </a:lnTo>
                    <a:lnTo>
                      <a:pt x="2085" y="1405"/>
                    </a:lnTo>
                    <a:lnTo>
                      <a:pt x="2085" y="1418"/>
                    </a:lnTo>
                    <a:lnTo>
                      <a:pt x="2085" y="1429"/>
                    </a:lnTo>
                    <a:lnTo>
                      <a:pt x="2093" y="1440"/>
                    </a:lnTo>
                    <a:lnTo>
                      <a:pt x="2105" y="1449"/>
                    </a:lnTo>
                    <a:lnTo>
                      <a:pt x="2117" y="1460"/>
                    </a:lnTo>
                    <a:lnTo>
                      <a:pt x="2126" y="1470"/>
                    </a:lnTo>
                    <a:lnTo>
                      <a:pt x="2130" y="1480"/>
                    </a:lnTo>
                    <a:lnTo>
                      <a:pt x="2134" y="1495"/>
                    </a:lnTo>
                    <a:lnTo>
                      <a:pt x="2139" y="1506"/>
                    </a:lnTo>
                    <a:lnTo>
                      <a:pt x="2148" y="1518"/>
                    </a:lnTo>
                    <a:lnTo>
                      <a:pt x="2160" y="1532"/>
                    </a:lnTo>
                    <a:lnTo>
                      <a:pt x="2174" y="1544"/>
                    </a:lnTo>
                    <a:lnTo>
                      <a:pt x="2184" y="1554"/>
                    </a:lnTo>
                    <a:lnTo>
                      <a:pt x="2192" y="1563"/>
                    </a:lnTo>
                    <a:lnTo>
                      <a:pt x="2202" y="1573"/>
                    </a:lnTo>
                    <a:lnTo>
                      <a:pt x="2213" y="1584"/>
                    </a:lnTo>
                    <a:lnTo>
                      <a:pt x="2225" y="1593"/>
                    </a:lnTo>
                    <a:lnTo>
                      <a:pt x="2234" y="1599"/>
                    </a:lnTo>
                    <a:lnTo>
                      <a:pt x="2245" y="1600"/>
                    </a:lnTo>
                    <a:lnTo>
                      <a:pt x="2258" y="1600"/>
                    </a:lnTo>
                    <a:lnTo>
                      <a:pt x="2273" y="1598"/>
                    </a:lnTo>
                    <a:lnTo>
                      <a:pt x="2287" y="1595"/>
                    </a:lnTo>
                    <a:lnTo>
                      <a:pt x="2298" y="1592"/>
                    </a:lnTo>
                    <a:lnTo>
                      <a:pt x="2310" y="1589"/>
                    </a:lnTo>
                    <a:lnTo>
                      <a:pt x="2324" y="1584"/>
                    </a:lnTo>
                    <a:lnTo>
                      <a:pt x="2338" y="1577"/>
                    </a:lnTo>
                    <a:lnTo>
                      <a:pt x="2349" y="1571"/>
                    </a:lnTo>
                    <a:lnTo>
                      <a:pt x="2360" y="1561"/>
                    </a:lnTo>
                    <a:lnTo>
                      <a:pt x="2369" y="1549"/>
                    </a:lnTo>
                    <a:lnTo>
                      <a:pt x="2378" y="1538"/>
                    </a:lnTo>
                    <a:lnTo>
                      <a:pt x="2385" y="1530"/>
                    </a:lnTo>
                    <a:lnTo>
                      <a:pt x="2393" y="1518"/>
                    </a:lnTo>
                    <a:lnTo>
                      <a:pt x="2401" y="1507"/>
                    </a:lnTo>
                    <a:lnTo>
                      <a:pt x="2409" y="1501"/>
                    </a:lnTo>
                    <a:lnTo>
                      <a:pt x="2422" y="1494"/>
                    </a:lnTo>
                    <a:lnTo>
                      <a:pt x="2438" y="1487"/>
                    </a:lnTo>
                    <a:lnTo>
                      <a:pt x="2451" y="1483"/>
                    </a:lnTo>
                    <a:lnTo>
                      <a:pt x="2462" y="1480"/>
                    </a:lnTo>
                    <a:lnTo>
                      <a:pt x="2474" y="1479"/>
                    </a:lnTo>
                    <a:lnTo>
                      <a:pt x="2485" y="1479"/>
                    </a:lnTo>
                    <a:lnTo>
                      <a:pt x="2497" y="1479"/>
                    </a:lnTo>
                    <a:lnTo>
                      <a:pt x="2512" y="1479"/>
                    </a:lnTo>
                    <a:lnTo>
                      <a:pt x="2525" y="1479"/>
                    </a:lnTo>
                    <a:lnTo>
                      <a:pt x="2537" y="1479"/>
                    </a:lnTo>
                    <a:lnTo>
                      <a:pt x="2547" y="1476"/>
                    </a:lnTo>
                    <a:lnTo>
                      <a:pt x="2556" y="1474"/>
                    </a:lnTo>
                    <a:lnTo>
                      <a:pt x="2567" y="1470"/>
                    </a:lnTo>
                    <a:lnTo>
                      <a:pt x="2577" y="1468"/>
                    </a:lnTo>
                    <a:lnTo>
                      <a:pt x="2585" y="1470"/>
                    </a:lnTo>
                    <a:lnTo>
                      <a:pt x="2594" y="1474"/>
                    </a:lnTo>
                    <a:lnTo>
                      <a:pt x="2605" y="1476"/>
                    </a:lnTo>
                    <a:lnTo>
                      <a:pt x="2613" y="1479"/>
                    </a:lnTo>
                    <a:lnTo>
                      <a:pt x="2621" y="1478"/>
                    </a:lnTo>
                    <a:lnTo>
                      <a:pt x="2630" y="1476"/>
                    </a:lnTo>
                    <a:lnTo>
                      <a:pt x="2638" y="1474"/>
                    </a:lnTo>
                    <a:lnTo>
                      <a:pt x="2647" y="1466"/>
                    </a:lnTo>
                    <a:lnTo>
                      <a:pt x="2656" y="1456"/>
                    </a:lnTo>
                    <a:lnTo>
                      <a:pt x="2664" y="1444"/>
                    </a:lnTo>
                    <a:lnTo>
                      <a:pt x="2671" y="1436"/>
                    </a:lnTo>
                    <a:lnTo>
                      <a:pt x="2679" y="1422"/>
                    </a:lnTo>
                    <a:lnTo>
                      <a:pt x="2687" y="1408"/>
                    </a:lnTo>
                    <a:lnTo>
                      <a:pt x="2696" y="1391"/>
                    </a:lnTo>
                    <a:lnTo>
                      <a:pt x="2707" y="1382"/>
                    </a:lnTo>
                    <a:lnTo>
                      <a:pt x="2721" y="1377"/>
                    </a:lnTo>
                    <a:lnTo>
                      <a:pt x="2738" y="1373"/>
                    </a:lnTo>
                    <a:lnTo>
                      <a:pt x="2757" y="1371"/>
                    </a:lnTo>
                    <a:lnTo>
                      <a:pt x="2772" y="1370"/>
                    </a:lnTo>
                    <a:lnTo>
                      <a:pt x="2787" y="1369"/>
                    </a:lnTo>
                    <a:lnTo>
                      <a:pt x="2806" y="1367"/>
                    </a:lnTo>
                    <a:lnTo>
                      <a:pt x="2824" y="1367"/>
                    </a:lnTo>
                    <a:lnTo>
                      <a:pt x="2839" y="1370"/>
                    </a:lnTo>
                    <a:lnTo>
                      <a:pt x="2854" y="1375"/>
                    </a:lnTo>
                    <a:lnTo>
                      <a:pt x="2870" y="1383"/>
                    </a:lnTo>
                    <a:lnTo>
                      <a:pt x="2885" y="1393"/>
                    </a:lnTo>
                    <a:lnTo>
                      <a:pt x="2895" y="1404"/>
                    </a:lnTo>
                    <a:lnTo>
                      <a:pt x="2899" y="1414"/>
                    </a:lnTo>
                    <a:lnTo>
                      <a:pt x="2900" y="1428"/>
                    </a:lnTo>
                    <a:lnTo>
                      <a:pt x="2901" y="1443"/>
                    </a:lnTo>
                    <a:lnTo>
                      <a:pt x="2904" y="1453"/>
                    </a:lnTo>
                    <a:lnTo>
                      <a:pt x="2911" y="1463"/>
                    </a:lnTo>
                    <a:lnTo>
                      <a:pt x="2920" y="1474"/>
                    </a:lnTo>
                    <a:lnTo>
                      <a:pt x="2931" y="1483"/>
                    </a:lnTo>
                    <a:lnTo>
                      <a:pt x="2939" y="1490"/>
                    </a:lnTo>
                    <a:lnTo>
                      <a:pt x="2950" y="1496"/>
                    </a:lnTo>
                    <a:lnTo>
                      <a:pt x="2965" y="1502"/>
                    </a:lnTo>
                    <a:lnTo>
                      <a:pt x="2978" y="1507"/>
                    </a:lnTo>
                    <a:lnTo>
                      <a:pt x="2989" y="1513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  <p:grpSp>
          <p:nvGrpSpPr>
            <p:cNvPr id="89" name="Zeeland">
              <a:extLst>
                <a:ext uri="{FF2B5EF4-FFF2-40B4-BE49-F238E27FC236}">
                  <a16:creationId xmlns:a16="http://schemas.microsoft.com/office/drawing/2014/main" id="{DBCB45E9-2F76-4AC6-BFB5-3BC718625519}"/>
                </a:ext>
              </a:extLst>
            </p:cNvPr>
            <p:cNvGrpSpPr/>
            <p:nvPr/>
          </p:nvGrpSpPr>
          <p:grpSpPr>
            <a:xfrm>
              <a:off x="6270149" y="3996238"/>
              <a:ext cx="1194432" cy="1114157"/>
              <a:chOff x="3819938" y="4133479"/>
              <a:chExt cx="1194432" cy="1114157"/>
            </a:xfrm>
            <a:grpFill/>
          </p:grpSpPr>
          <p:sp>
            <p:nvSpPr>
              <p:cNvPr id="90" name="Freeform 30">
                <a:extLst>
                  <a:ext uri="{FF2B5EF4-FFF2-40B4-BE49-F238E27FC236}">
                    <a16:creationId xmlns:a16="http://schemas.microsoft.com/office/drawing/2014/main" id="{586AE315-0047-477E-9232-885F2F7904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99504" y="4133479"/>
                <a:ext cx="41521" cy="27681"/>
              </a:xfrm>
              <a:custGeom>
                <a:avLst/>
                <a:gdLst>
                  <a:gd name="T0" fmla="*/ 87 w 89"/>
                  <a:gd name="T1" fmla="*/ 14 h 61"/>
                  <a:gd name="T2" fmla="*/ 89 w 89"/>
                  <a:gd name="T3" fmla="*/ 22 h 61"/>
                  <a:gd name="T4" fmla="*/ 89 w 89"/>
                  <a:gd name="T5" fmla="*/ 33 h 61"/>
                  <a:gd name="T6" fmla="*/ 86 w 89"/>
                  <a:gd name="T7" fmla="*/ 41 h 61"/>
                  <a:gd name="T8" fmla="*/ 83 w 89"/>
                  <a:gd name="T9" fmla="*/ 45 h 61"/>
                  <a:gd name="T10" fmla="*/ 81 w 89"/>
                  <a:gd name="T11" fmla="*/ 49 h 61"/>
                  <a:gd name="T12" fmla="*/ 76 w 89"/>
                  <a:gd name="T13" fmla="*/ 53 h 61"/>
                  <a:gd name="T14" fmla="*/ 71 w 89"/>
                  <a:gd name="T15" fmla="*/ 57 h 61"/>
                  <a:gd name="T16" fmla="*/ 67 w 89"/>
                  <a:gd name="T17" fmla="*/ 60 h 61"/>
                  <a:gd name="T18" fmla="*/ 58 w 89"/>
                  <a:gd name="T19" fmla="*/ 61 h 61"/>
                  <a:gd name="T20" fmla="*/ 45 w 89"/>
                  <a:gd name="T21" fmla="*/ 61 h 61"/>
                  <a:gd name="T22" fmla="*/ 35 w 89"/>
                  <a:gd name="T23" fmla="*/ 60 h 61"/>
                  <a:gd name="T24" fmla="*/ 27 w 89"/>
                  <a:gd name="T25" fmla="*/ 58 h 61"/>
                  <a:gd name="T26" fmla="*/ 17 w 89"/>
                  <a:gd name="T27" fmla="*/ 57 h 61"/>
                  <a:gd name="T28" fmla="*/ 9 w 89"/>
                  <a:gd name="T29" fmla="*/ 56 h 61"/>
                  <a:gd name="T30" fmla="*/ 2 w 89"/>
                  <a:gd name="T31" fmla="*/ 51 h 61"/>
                  <a:gd name="T32" fmla="*/ 0 w 89"/>
                  <a:gd name="T33" fmla="*/ 45 h 61"/>
                  <a:gd name="T34" fmla="*/ 0 w 89"/>
                  <a:gd name="T35" fmla="*/ 37 h 61"/>
                  <a:gd name="T36" fmla="*/ 0 w 89"/>
                  <a:gd name="T37" fmla="*/ 29 h 61"/>
                  <a:gd name="T38" fmla="*/ 2 w 89"/>
                  <a:gd name="T39" fmla="*/ 25 h 61"/>
                  <a:gd name="T40" fmla="*/ 5 w 89"/>
                  <a:gd name="T41" fmla="*/ 20 h 61"/>
                  <a:gd name="T42" fmla="*/ 9 w 89"/>
                  <a:gd name="T43" fmla="*/ 16 h 61"/>
                  <a:gd name="T44" fmla="*/ 13 w 89"/>
                  <a:gd name="T45" fmla="*/ 12 h 61"/>
                  <a:gd name="T46" fmla="*/ 16 w 89"/>
                  <a:gd name="T47" fmla="*/ 10 h 61"/>
                  <a:gd name="T48" fmla="*/ 23 w 89"/>
                  <a:gd name="T49" fmla="*/ 6 h 61"/>
                  <a:gd name="T50" fmla="*/ 32 w 89"/>
                  <a:gd name="T51" fmla="*/ 3 h 61"/>
                  <a:gd name="T52" fmla="*/ 39 w 89"/>
                  <a:gd name="T53" fmla="*/ 2 h 61"/>
                  <a:gd name="T54" fmla="*/ 48 w 89"/>
                  <a:gd name="T55" fmla="*/ 0 h 61"/>
                  <a:gd name="T56" fmla="*/ 59 w 89"/>
                  <a:gd name="T57" fmla="*/ 0 h 61"/>
                  <a:gd name="T58" fmla="*/ 68 w 89"/>
                  <a:gd name="T59" fmla="*/ 2 h 61"/>
                  <a:gd name="T60" fmla="*/ 72 w 89"/>
                  <a:gd name="T61" fmla="*/ 3 h 61"/>
                  <a:gd name="T62" fmla="*/ 76 w 89"/>
                  <a:gd name="T63" fmla="*/ 6 h 61"/>
                  <a:gd name="T64" fmla="*/ 82 w 89"/>
                  <a:gd name="T65" fmla="*/ 8 h 61"/>
                  <a:gd name="T66" fmla="*/ 85 w 89"/>
                  <a:gd name="T67" fmla="*/ 11 h 61"/>
                  <a:gd name="T68" fmla="*/ 87 w 89"/>
                  <a:gd name="T69" fmla="*/ 1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89" h="61">
                    <a:moveTo>
                      <a:pt x="87" y="14"/>
                    </a:moveTo>
                    <a:lnTo>
                      <a:pt x="89" y="22"/>
                    </a:lnTo>
                    <a:lnTo>
                      <a:pt x="89" y="33"/>
                    </a:lnTo>
                    <a:lnTo>
                      <a:pt x="86" y="41"/>
                    </a:lnTo>
                    <a:lnTo>
                      <a:pt x="83" y="45"/>
                    </a:lnTo>
                    <a:lnTo>
                      <a:pt x="81" y="49"/>
                    </a:lnTo>
                    <a:lnTo>
                      <a:pt x="76" y="53"/>
                    </a:lnTo>
                    <a:lnTo>
                      <a:pt x="71" y="57"/>
                    </a:lnTo>
                    <a:lnTo>
                      <a:pt x="67" y="60"/>
                    </a:lnTo>
                    <a:lnTo>
                      <a:pt x="58" y="61"/>
                    </a:lnTo>
                    <a:lnTo>
                      <a:pt x="45" y="61"/>
                    </a:lnTo>
                    <a:lnTo>
                      <a:pt x="35" y="60"/>
                    </a:lnTo>
                    <a:lnTo>
                      <a:pt x="27" y="58"/>
                    </a:lnTo>
                    <a:lnTo>
                      <a:pt x="17" y="57"/>
                    </a:lnTo>
                    <a:lnTo>
                      <a:pt x="9" y="56"/>
                    </a:lnTo>
                    <a:lnTo>
                      <a:pt x="2" y="51"/>
                    </a:lnTo>
                    <a:lnTo>
                      <a:pt x="0" y="45"/>
                    </a:lnTo>
                    <a:lnTo>
                      <a:pt x="0" y="37"/>
                    </a:lnTo>
                    <a:lnTo>
                      <a:pt x="0" y="29"/>
                    </a:lnTo>
                    <a:lnTo>
                      <a:pt x="2" y="25"/>
                    </a:lnTo>
                    <a:lnTo>
                      <a:pt x="5" y="20"/>
                    </a:lnTo>
                    <a:lnTo>
                      <a:pt x="9" y="16"/>
                    </a:lnTo>
                    <a:lnTo>
                      <a:pt x="13" y="12"/>
                    </a:lnTo>
                    <a:lnTo>
                      <a:pt x="16" y="10"/>
                    </a:lnTo>
                    <a:lnTo>
                      <a:pt x="23" y="6"/>
                    </a:lnTo>
                    <a:lnTo>
                      <a:pt x="32" y="3"/>
                    </a:lnTo>
                    <a:lnTo>
                      <a:pt x="39" y="2"/>
                    </a:lnTo>
                    <a:lnTo>
                      <a:pt x="48" y="0"/>
                    </a:lnTo>
                    <a:lnTo>
                      <a:pt x="59" y="0"/>
                    </a:lnTo>
                    <a:lnTo>
                      <a:pt x="68" y="2"/>
                    </a:lnTo>
                    <a:lnTo>
                      <a:pt x="72" y="3"/>
                    </a:lnTo>
                    <a:lnTo>
                      <a:pt x="76" y="6"/>
                    </a:lnTo>
                    <a:lnTo>
                      <a:pt x="82" y="8"/>
                    </a:lnTo>
                    <a:lnTo>
                      <a:pt x="85" y="11"/>
                    </a:lnTo>
                    <a:lnTo>
                      <a:pt x="87" y="14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91" name="Freeform 34">
                <a:extLst>
                  <a:ext uri="{FF2B5EF4-FFF2-40B4-BE49-F238E27FC236}">
                    <a16:creationId xmlns:a16="http://schemas.microsoft.com/office/drawing/2014/main" id="{378DB878-7C31-4947-8BDE-A68A134AE3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13334" y="4202681"/>
                <a:ext cx="101036" cy="51210"/>
              </a:xfrm>
              <a:custGeom>
                <a:avLst/>
                <a:gdLst>
                  <a:gd name="T0" fmla="*/ 213 w 219"/>
                  <a:gd name="T1" fmla="*/ 72 h 112"/>
                  <a:gd name="T2" fmla="*/ 217 w 219"/>
                  <a:gd name="T3" fmla="*/ 78 h 112"/>
                  <a:gd name="T4" fmla="*/ 219 w 219"/>
                  <a:gd name="T5" fmla="*/ 86 h 112"/>
                  <a:gd name="T6" fmla="*/ 217 w 219"/>
                  <a:gd name="T7" fmla="*/ 94 h 112"/>
                  <a:gd name="T8" fmla="*/ 212 w 219"/>
                  <a:gd name="T9" fmla="*/ 100 h 112"/>
                  <a:gd name="T10" fmla="*/ 202 w 219"/>
                  <a:gd name="T11" fmla="*/ 105 h 112"/>
                  <a:gd name="T12" fmla="*/ 192 w 219"/>
                  <a:gd name="T13" fmla="*/ 109 h 112"/>
                  <a:gd name="T14" fmla="*/ 182 w 219"/>
                  <a:gd name="T15" fmla="*/ 112 h 112"/>
                  <a:gd name="T16" fmla="*/ 174 w 219"/>
                  <a:gd name="T17" fmla="*/ 111 h 112"/>
                  <a:gd name="T18" fmla="*/ 165 w 219"/>
                  <a:gd name="T19" fmla="*/ 109 h 112"/>
                  <a:gd name="T20" fmla="*/ 155 w 219"/>
                  <a:gd name="T21" fmla="*/ 108 h 112"/>
                  <a:gd name="T22" fmla="*/ 146 w 219"/>
                  <a:gd name="T23" fmla="*/ 107 h 112"/>
                  <a:gd name="T24" fmla="*/ 142 w 219"/>
                  <a:gd name="T25" fmla="*/ 107 h 112"/>
                  <a:gd name="T26" fmla="*/ 136 w 219"/>
                  <a:gd name="T27" fmla="*/ 108 h 112"/>
                  <a:gd name="T28" fmla="*/ 131 w 219"/>
                  <a:gd name="T29" fmla="*/ 108 h 112"/>
                  <a:gd name="T30" fmla="*/ 126 w 219"/>
                  <a:gd name="T31" fmla="*/ 109 h 112"/>
                  <a:gd name="T32" fmla="*/ 121 w 219"/>
                  <a:gd name="T33" fmla="*/ 108 h 112"/>
                  <a:gd name="T34" fmla="*/ 116 w 219"/>
                  <a:gd name="T35" fmla="*/ 108 h 112"/>
                  <a:gd name="T36" fmla="*/ 112 w 219"/>
                  <a:gd name="T37" fmla="*/ 108 h 112"/>
                  <a:gd name="T38" fmla="*/ 107 w 219"/>
                  <a:gd name="T39" fmla="*/ 107 h 112"/>
                  <a:gd name="T40" fmla="*/ 93 w 219"/>
                  <a:gd name="T41" fmla="*/ 101 h 112"/>
                  <a:gd name="T42" fmla="*/ 77 w 219"/>
                  <a:gd name="T43" fmla="*/ 93 h 112"/>
                  <a:gd name="T44" fmla="*/ 62 w 219"/>
                  <a:gd name="T45" fmla="*/ 84 h 112"/>
                  <a:gd name="T46" fmla="*/ 49 w 219"/>
                  <a:gd name="T47" fmla="*/ 77 h 112"/>
                  <a:gd name="T48" fmla="*/ 41 w 219"/>
                  <a:gd name="T49" fmla="*/ 70 h 112"/>
                  <a:gd name="T50" fmla="*/ 31 w 219"/>
                  <a:gd name="T51" fmla="*/ 63 h 112"/>
                  <a:gd name="T52" fmla="*/ 22 w 219"/>
                  <a:gd name="T53" fmla="*/ 55 h 112"/>
                  <a:gd name="T54" fmla="*/ 15 w 219"/>
                  <a:gd name="T55" fmla="*/ 49 h 112"/>
                  <a:gd name="T56" fmla="*/ 10 w 219"/>
                  <a:gd name="T57" fmla="*/ 41 h 112"/>
                  <a:gd name="T58" fmla="*/ 4 w 219"/>
                  <a:gd name="T59" fmla="*/ 31 h 112"/>
                  <a:gd name="T60" fmla="*/ 0 w 219"/>
                  <a:gd name="T61" fmla="*/ 22 h 112"/>
                  <a:gd name="T62" fmla="*/ 0 w 219"/>
                  <a:gd name="T63" fmla="*/ 14 h 112"/>
                  <a:gd name="T64" fmla="*/ 2 w 219"/>
                  <a:gd name="T65" fmla="*/ 6 h 112"/>
                  <a:gd name="T66" fmla="*/ 6 w 219"/>
                  <a:gd name="T67" fmla="*/ 0 h 112"/>
                  <a:gd name="T68" fmla="*/ 12 w 219"/>
                  <a:gd name="T69" fmla="*/ 0 h 112"/>
                  <a:gd name="T70" fmla="*/ 20 w 219"/>
                  <a:gd name="T71" fmla="*/ 3 h 112"/>
                  <a:gd name="T72" fmla="*/ 28 w 219"/>
                  <a:gd name="T73" fmla="*/ 7 h 112"/>
                  <a:gd name="T74" fmla="*/ 34 w 219"/>
                  <a:gd name="T75" fmla="*/ 11 h 112"/>
                  <a:gd name="T76" fmla="*/ 45 w 219"/>
                  <a:gd name="T77" fmla="*/ 16 h 112"/>
                  <a:gd name="T78" fmla="*/ 57 w 219"/>
                  <a:gd name="T79" fmla="*/ 26 h 112"/>
                  <a:gd name="T80" fmla="*/ 69 w 219"/>
                  <a:gd name="T81" fmla="*/ 34 h 112"/>
                  <a:gd name="T82" fmla="*/ 80 w 219"/>
                  <a:gd name="T83" fmla="*/ 41 h 112"/>
                  <a:gd name="T84" fmla="*/ 92 w 219"/>
                  <a:gd name="T85" fmla="*/ 42 h 112"/>
                  <a:gd name="T86" fmla="*/ 105 w 219"/>
                  <a:gd name="T87" fmla="*/ 43 h 112"/>
                  <a:gd name="T88" fmla="*/ 120 w 219"/>
                  <a:gd name="T89" fmla="*/ 45 h 112"/>
                  <a:gd name="T90" fmla="*/ 131 w 219"/>
                  <a:gd name="T91" fmla="*/ 46 h 112"/>
                  <a:gd name="T92" fmla="*/ 142 w 219"/>
                  <a:gd name="T93" fmla="*/ 47 h 112"/>
                  <a:gd name="T94" fmla="*/ 154 w 219"/>
                  <a:gd name="T95" fmla="*/ 50 h 112"/>
                  <a:gd name="T96" fmla="*/ 165 w 219"/>
                  <a:gd name="T97" fmla="*/ 54 h 112"/>
                  <a:gd name="T98" fmla="*/ 177 w 219"/>
                  <a:gd name="T99" fmla="*/ 57 h 112"/>
                  <a:gd name="T100" fmla="*/ 190 w 219"/>
                  <a:gd name="T101" fmla="*/ 59 h 112"/>
                  <a:gd name="T102" fmla="*/ 205 w 219"/>
                  <a:gd name="T103" fmla="*/ 65 h 112"/>
                  <a:gd name="T104" fmla="*/ 213 w 219"/>
                  <a:gd name="T105" fmla="*/ 72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19" h="112">
                    <a:moveTo>
                      <a:pt x="213" y="72"/>
                    </a:moveTo>
                    <a:lnTo>
                      <a:pt x="217" y="78"/>
                    </a:lnTo>
                    <a:lnTo>
                      <a:pt x="219" y="86"/>
                    </a:lnTo>
                    <a:lnTo>
                      <a:pt x="217" y="94"/>
                    </a:lnTo>
                    <a:lnTo>
                      <a:pt x="212" y="100"/>
                    </a:lnTo>
                    <a:lnTo>
                      <a:pt x="202" y="105"/>
                    </a:lnTo>
                    <a:lnTo>
                      <a:pt x="192" y="109"/>
                    </a:lnTo>
                    <a:lnTo>
                      <a:pt x="182" y="112"/>
                    </a:lnTo>
                    <a:lnTo>
                      <a:pt x="174" y="111"/>
                    </a:lnTo>
                    <a:lnTo>
                      <a:pt x="165" y="109"/>
                    </a:lnTo>
                    <a:lnTo>
                      <a:pt x="155" y="108"/>
                    </a:lnTo>
                    <a:lnTo>
                      <a:pt x="146" y="107"/>
                    </a:lnTo>
                    <a:lnTo>
                      <a:pt x="142" y="107"/>
                    </a:lnTo>
                    <a:lnTo>
                      <a:pt x="136" y="108"/>
                    </a:lnTo>
                    <a:lnTo>
                      <a:pt x="131" y="108"/>
                    </a:lnTo>
                    <a:lnTo>
                      <a:pt x="126" y="109"/>
                    </a:lnTo>
                    <a:lnTo>
                      <a:pt x="121" y="108"/>
                    </a:lnTo>
                    <a:lnTo>
                      <a:pt x="116" y="108"/>
                    </a:lnTo>
                    <a:lnTo>
                      <a:pt x="112" y="108"/>
                    </a:lnTo>
                    <a:lnTo>
                      <a:pt x="107" y="107"/>
                    </a:lnTo>
                    <a:lnTo>
                      <a:pt x="93" y="101"/>
                    </a:lnTo>
                    <a:lnTo>
                      <a:pt x="77" y="93"/>
                    </a:lnTo>
                    <a:lnTo>
                      <a:pt x="62" y="84"/>
                    </a:lnTo>
                    <a:lnTo>
                      <a:pt x="49" y="77"/>
                    </a:lnTo>
                    <a:lnTo>
                      <a:pt x="41" y="70"/>
                    </a:lnTo>
                    <a:lnTo>
                      <a:pt x="31" y="63"/>
                    </a:lnTo>
                    <a:lnTo>
                      <a:pt x="22" y="55"/>
                    </a:lnTo>
                    <a:lnTo>
                      <a:pt x="15" y="49"/>
                    </a:lnTo>
                    <a:lnTo>
                      <a:pt x="10" y="41"/>
                    </a:lnTo>
                    <a:lnTo>
                      <a:pt x="4" y="31"/>
                    </a:lnTo>
                    <a:lnTo>
                      <a:pt x="0" y="22"/>
                    </a:lnTo>
                    <a:lnTo>
                      <a:pt x="0" y="14"/>
                    </a:lnTo>
                    <a:lnTo>
                      <a:pt x="2" y="6"/>
                    </a:lnTo>
                    <a:lnTo>
                      <a:pt x="6" y="0"/>
                    </a:lnTo>
                    <a:lnTo>
                      <a:pt x="12" y="0"/>
                    </a:lnTo>
                    <a:lnTo>
                      <a:pt x="20" y="3"/>
                    </a:lnTo>
                    <a:lnTo>
                      <a:pt x="28" y="7"/>
                    </a:lnTo>
                    <a:lnTo>
                      <a:pt x="34" y="11"/>
                    </a:lnTo>
                    <a:lnTo>
                      <a:pt x="45" y="16"/>
                    </a:lnTo>
                    <a:lnTo>
                      <a:pt x="57" y="26"/>
                    </a:lnTo>
                    <a:lnTo>
                      <a:pt x="69" y="34"/>
                    </a:lnTo>
                    <a:lnTo>
                      <a:pt x="80" y="41"/>
                    </a:lnTo>
                    <a:lnTo>
                      <a:pt x="92" y="42"/>
                    </a:lnTo>
                    <a:lnTo>
                      <a:pt x="105" y="43"/>
                    </a:lnTo>
                    <a:lnTo>
                      <a:pt x="120" y="45"/>
                    </a:lnTo>
                    <a:lnTo>
                      <a:pt x="131" y="46"/>
                    </a:lnTo>
                    <a:lnTo>
                      <a:pt x="142" y="47"/>
                    </a:lnTo>
                    <a:lnTo>
                      <a:pt x="154" y="50"/>
                    </a:lnTo>
                    <a:lnTo>
                      <a:pt x="165" y="54"/>
                    </a:lnTo>
                    <a:lnTo>
                      <a:pt x="177" y="57"/>
                    </a:lnTo>
                    <a:lnTo>
                      <a:pt x="190" y="59"/>
                    </a:lnTo>
                    <a:lnTo>
                      <a:pt x="205" y="65"/>
                    </a:lnTo>
                    <a:lnTo>
                      <a:pt x="213" y="72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92" name="Freeform 37">
                <a:extLst>
                  <a:ext uri="{FF2B5EF4-FFF2-40B4-BE49-F238E27FC236}">
                    <a16:creationId xmlns:a16="http://schemas.microsoft.com/office/drawing/2014/main" id="{DC025FD1-F566-474B-9378-74D68C5053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1860" y="4166696"/>
                <a:ext cx="60898" cy="33217"/>
              </a:xfrm>
              <a:custGeom>
                <a:avLst/>
                <a:gdLst>
                  <a:gd name="T0" fmla="*/ 118 w 132"/>
                  <a:gd name="T1" fmla="*/ 12 h 71"/>
                  <a:gd name="T2" fmla="*/ 125 w 132"/>
                  <a:gd name="T3" fmla="*/ 20 h 71"/>
                  <a:gd name="T4" fmla="*/ 129 w 132"/>
                  <a:gd name="T5" fmla="*/ 32 h 71"/>
                  <a:gd name="T6" fmla="*/ 132 w 132"/>
                  <a:gd name="T7" fmla="*/ 43 h 71"/>
                  <a:gd name="T8" fmla="*/ 130 w 132"/>
                  <a:gd name="T9" fmla="*/ 47 h 71"/>
                  <a:gd name="T10" fmla="*/ 129 w 132"/>
                  <a:gd name="T11" fmla="*/ 51 h 71"/>
                  <a:gd name="T12" fmla="*/ 128 w 132"/>
                  <a:gd name="T13" fmla="*/ 57 h 71"/>
                  <a:gd name="T14" fmla="*/ 125 w 132"/>
                  <a:gd name="T15" fmla="*/ 61 h 71"/>
                  <a:gd name="T16" fmla="*/ 122 w 132"/>
                  <a:gd name="T17" fmla="*/ 63 h 71"/>
                  <a:gd name="T18" fmla="*/ 114 w 132"/>
                  <a:gd name="T19" fmla="*/ 67 h 71"/>
                  <a:gd name="T20" fmla="*/ 105 w 132"/>
                  <a:gd name="T21" fmla="*/ 71 h 71"/>
                  <a:gd name="T22" fmla="*/ 95 w 132"/>
                  <a:gd name="T23" fmla="*/ 71 h 71"/>
                  <a:gd name="T24" fmla="*/ 87 w 132"/>
                  <a:gd name="T25" fmla="*/ 69 h 71"/>
                  <a:gd name="T26" fmla="*/ 78 w 132"/>
                  <a:gd name="T27" fmla="*/ 63 h 71"/>
                  <a:gd name="T28" fmla="*/ 70 w 132"/>
                  <a:gd name="T29" fmla="*/ 57 h 71"/>
                  <a:gd name="T30" fmla="*/ 64 w 132"/>
                  <a:gd name="T31" fmla="*/ 50 h 71"/>
                  <a:gd name="T32" fmla="*/ 64 w 132"/>
                  <a:gd name="T33" fmla="*/ 49 h 71"/>
                  <a:gd name="T34" fmla="*/ 64 w 132"/>
                  <a:gd name="T35" fmla="*/ 46 h 71"/>
                  <a:gd name="T36" fmla="*/ 66 w 132"/>
                  <a:gd name="T37" fmla="*/ 43 h 71"/>
                  <a:gd name="T38" fmla="*/ 66 w 132"/>
                  <a:gd name="T39" fmla="*/ 40 h 71"/>
                  <a:gd name="T40" fmla="*/ 67 w 132"/>
                  <a:gd name="T41" fmla="*/ 38 h 71"/>
                  <a:gd name="T42" fmla="*/ 66 w 132"/>
                  <a:gd name="T43" fmla="*/ 36 h 71"/>
                  <a:gd name="T44" fmla="*/ 60 w 132"/>
                  <a:gd name="T45" fmla="*/ 34 h 71"/>
                  <a:gd name="T46" fmla="*/ 54 w 132"/>
                  <a:gd name="T47" fmla="*/ 34 h 71"/>
                  <a:gd name="T48" fmla="*/ 45 w 132"/>
                  <a:gd name="T49" fmla="*/ 34 h 71"/>
                  <a:gd name="T50" fmla="*/ 39 w 132"/>
                  <a:gd name="T51" fmla="*/ 36 h 71"/>
                  <a:gd name="T52" fmla="*/ 37 w 132"/>
                  <a:gd name="T53" fmla="*/ 38 h 71"/>
                  <a:gd name="T54" fmla="*/ 35 w 132"/>
                  <a:gd name="T55" fmla="*/ 42 h 71"/>
                  <a:gd name="T56" fmla="*/ 33 w 132"/>
                  <a:gd name="T57" fmla="*/ 44 h 71"/>
                  <a:gd name="T58" fmla="*/ 32 w 132"/>
                  <a:gd name="T59" fmla="*/ 49 h 71"/>
                  <a:gd name="T60" fmla="*/ 29 w 132"/>
                  <a:gd name="T61" fmla="*/ 51 h 71"/>
                  <a:gd name="T62" fmla="*/ 24 w 132"/>
                  <a:gd name="T63" fmla="*/ 55 h 71"/>
                  <a:gd name="T64" fmla="*/ 16 w 132"/>
                  <a:gd name="T65" fmla="*/ 61 h 71"/>
                  <a:gd name="T66" fmla="*/ 8 w 132"/>
                  <a:gd name="T67" fmla="*/ 62 h 71"/>
                  <a:gd name="T68" fmla="*/ 6 w 132"/>
                  <a:gd name="T69" fmla="*/ 59 h 71"/>
                  <a:gd name="T70" fmla="*/ 4 w 132"/>
                  <a:gd name="T71" fmla="*/ 57 h 71"/>
                  <a:gd name="T72" fmla="*/ 1 w 132"/>
                  <a:gd name="T73" fmla="*/ 53 h 71"/>
                  <a:gd name="T74" fmla="*/ 0 w 132"/>
                  <a:gd name="T75" fmla="*/ 49 h 71"/>
                  <a:gd name="T76" fmla="*/ 0 w 132"/>
                  <a:gd name="T77" fmla="*/ 46 h 71"/>
                  <a:gd name="T78" fmla="*/ 1 w 132"/>
                  <a:gd name="T79" fmla="*/ 38 h 71"/>
                  <a:gd name="T80" fmla="*/ 5 w 132"/>
                  <a:gd name="T81" fmla="*/ 31 h 71"/>
                  <a:gd name="T82" fmla="*/ 10 w 132"/>
                  <a:gd name="T83" fmla="*/ 23 h 71"/>
                  <a:gd name="T84" fmla="*/ 16 w 132"/>
                  <a:gd name="T85" fmla="*/ 18 h 71"/>
                  <a:gd name="T86" fmla="*/ 25 w 132"/>
                  <a:gd name="T87" fmla="*/ 11 h 71"/>
                  <a:gd name="T88" fmla="*/ 37 w 132"/>
                  <a:gd name="T89" fmla="*/ 5 h 71"/>
                  <a:gd name="T90" fmla="*/ 48 w 132"/>
                  <a:gd name="T91" fmla="*/ 3 h 71"/>
                  <a:gd name="T92" fmla="*/ 64 w 132"/>
                  <a:gd name="T93" fmla="*/ 0 h 71"/>
                  <a:gd name="T94" fmla="*/ 82 w 132"/>
                  <a:gd name="T95" fmla="*/ 0 h 71"/>
                  <a:gd name="T96" fmla="*/ 97 w 132"/>
                  <a:gd name="T97" fmla="*/ 3 h 71"/>
                  <a:gd name="T98" fmla="*/ 105 w 132"/>
                  <a:gd name="T99" fmla="*/ 4 h 71"/>
                  <a:gd name="T100" fmla="*/ 113 w 132"/>
                  <a:gd name="T101" fmla="*/ 8 h 71"/>
                  <a:gd name="T102" fmla="*/ 118 w 132"/>
                  <a:gd name="T103" fmla="*/ 1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2" h="71">
                    <a:moveTo>
                      <a:pt x="118" y="12"/>
                    </a:moveTo>
                    <a:lnTo>
                      <a:pt x="125" y="20"/>
                    </a:lnTo>
                    <a:lnTo>
                      <a:pt x="129" y="32"/>
                    </a:lnTo>
                    <a:lnTo>
                      <a:pt x="132" y="43"/>
                    </a:lnTo>
                    <a:lnTo>
                      <a:pt x="130" y="47"/>
                    </a:lnTo>
                    <a:lnTo>
                      <a:pt x="129" y="51"/>
                    </a:lnTo>
                    <a:lnTo>
                      <a:pt x="128" y="57"/>
                    </a:lnTo>
                    <a:lnTo>
                      <a:pt x="125" y="61"/>
                    </a:lnTo>
                    <a:lnTo>
                      <a:pt x="122" y="63"/>
                    </a:lnTo>
                    <a:lnTo>
                      <a:pt x="114" y="67"/>
                    </a:lnTo>
                    <a:lnTo>
                      <a:pt x="105" y="71"/>
                    </a:lnTo>
                    <a:lnTo>
                      <a:pt x="95" y="71"/>
                    </a:lnTo>
                    <a:lnTo>
                      <a:pt x="87" y="69"/>
                    </a:lnTo>
                    <a:lnTo>
                      <a:pt x="78" y="63"/>
                    </a:lnTo>
                    <a:lnTo>
                      <a:pt x="70" y="57"/>
                    </a:lnTo>
                    <a:lnTo>
                      <a:pt x="64" y="50"/>
                    </a:lnTo>
                    <a:lnTo>
                      <a:pt x="64" y="49"/>
                    </a:lnTo>
                    <a:lnTo>
                      <a:pt x="64" y="46"/>
                    </a:lnTo>
                    <a:lnTo>
                      <a:pt x="66" y="43"/>
                    </a:lnTo>
                    <a:lnTo>
                      <a:pt x="66" y="40"/>
                    </a:lnTo>
                    <a:lnTo>
                      <a:pt x="67" y="38"/>
                    </a:lnTo>
                    <a:lnTo>
                      <a:pt x="66" y="36"/>
                    </a:lnTo>
                    <a:lnTo>
                      <a:pt x="60" y="34"/>
                    </a:lnTo>
                    <a:lnTo>
                      <a:pt x="54" y="34"/>
                    </a:lnTo>
                    <a:lnTo>
                      <a:pt x="45" y="34"/>
                    </a:lnTo>
                    <a:lnTo>
                      <a:pt x="39" y="36"/>
                    </a:lnTo>
                    <a:lnTo>
                      <a:pt x="37" y="38"/>
                    </a:lnTo>
                    <a:lnTo>
                      <a:pt x="35" y="42"/>
                    </a:lnTo>
                    <a:lnTo>
                      <a:pt x="33" y="44"/>
                    </a:lnTo>
                    <a:lnTo>
                      <a:pt x="32" y="49"/>
                    </a:lnTo>
                    <a:lnTo>
                      <a:pt x="29" y="51"/>
                    </a:lnTo>
                    <a:lnTo>
                      <a:pt x="24" y="55"/>
                    </a:lnTo>
                    <a:lnTo>
                      <a:pt x="16" y="61"/>
                    </a:lnTo>
                    <a:lnTo>
                      <a:pt x="8" y="62"/>
                    </a:lnTo>
                    <a:lnTo>
                      <a:pt x="6" y="59"/>
                    </a:lnTo>
                    <a:lnTo>
                      <a:pt x="4" y="57"/>
                    </a:lnTo>
                    <a:lnTo>
                      <a:pt x="1" y="53"/>
                    </a:lnTo>
                    <a:lnTo>
                      <a:pt x="0" y="49"/>
                    </a:lnTo>
                    <a:lnTo>
                      <a:pt x="0" y="46"/>
                    </a:lnTo>
                    <a:lnTo>
                      <a:pt x="1" y="38"/>
                    </a:lnTo>
                    <a:lnTo>
                      <a:pt x="5" y="31"/>
                    </a:lnTo>
                    <a:lnTo>
                      <a:pt x="10" y="23"/>
                    </a:lnTo>
                    <a:lnTo>
                      <a:pt x="16" y="18"/>
                    </a:lnTo>
                    <a:lnTo>
                      <a:pt x="25" y="11"/>
                    </a:lnTo>
                    <a:lnTo>
                      <a:pt x="37" y="5"/>
                    </a:lnTo>
                    <a:lnTo>
                      <a:pt x="48" y="3"/>
                    </a:lnTo>
                    <a:lnTo>
                      <a:pt x="64" y="0"/>
                    </a:lnTo>
                    <a:lnTo>
                      <a:pt x="82" y="0"/>
                    </a:lnTo>
                    <a:lnTo>
                      <a:pt x="97" y="3"/>
                    </a:lnTo>
                    <a:lnTo>
                      <a:pt x="105" y="4"/>
                    </a:lnTo>
                    <a:lnTo>
                      <a:pt x="113" y="8"/>
                    </a:lnTo>
                    <a:lnTo>
                      <a:pt x="118" y="12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93" name="Freeform 41">
                <a:extLst>
                  <a:ext uri="{FF2B5EF4-FFF2-40B4-BE49-F238E27FC236}">
                    <a16:creationId xmlns:a16="http://schemas.microsoft.com/office/drawing/2014/main" id="{8DC84D76-4824-49F3-9206-C816542039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0413" y="4421360"/>
                <a:ext cx="51210" cy="31833"/>
              </a:xfrm>
              <a:custGeom>
                <a:avLst/>
                <a:gdLst>
                  <a:gd name="T0" fmla="*/ 111 w 111"/>
                  <a:gd name="T1" fmla="*/ 21 h 69"/>
                  <a:gd name="T2" fmla="*/ 109 w 111"/>
                  <a:gd name="T3" fmla="*/ 27 h 69"/>
                  <a:gd name="T4" fmla="*/ 107 w 111"/>
                  <a:gd name="T5" fmla="*/ 34 h 69"/>
                  <a:gd name="T6" fmla="*/ 103 w 111"/>
                  <a:gd name="T7" fmla="*/ 42 h 69"/>
                  <a:gd name="T8" fmla="*/ 103 w 111"/>
                  <a:gd name="T9" fmla="*/ 43 h 69"/>
                  <a:gd name="T10" fmla="*/ 103 w 111"/>
                  <a:gd name="T11" fmla="*/ 48 h 69"/>
                  <a:gd name="T12" fmla="*/ 103 w 111"/>
                  <a:gd name="T13" fmla="*/ 50 h 69"/>
                  <a:gd name="T14" fmla="*/ 103 w 111"/>
                  <a:gd name="T15" fmla="*/ 53 h 69"/>
                  <a:gd name="T16" fmla="*/ 101 w 111"/>
                  <a:gd name="T17" fmla="*/ 56 h 69"/>
                  <a:gd name="T18" fmla="*/ 100 w 111"/>
                  <a:gd name="T19" fmla="*/ 58 h 69"/>
                  <a:gd name="T20" fmla="*/ 96 w 111"/>
                  <a:gd name="T21" fmla="*/ 61 h 69"/>
                  <a:gd name="T22" fmla="*/ 92 w 111"/>
                  <a:gd name="T23" fmla="*/ 64 h 69"/>
                  <a:gd name="T24" fmla="*/ 88 w 111"/>
                  <a:gd name="T25" fmla="*/ 66 h 69"/>
                  <a:gd name="T26" fmla="*/ 84 w 111"/>
                  <a:gd name="T27" fmla="*/ 68 h 69"/>
                  <a:gd name="T28" fmla="*/ 76 w 111"/>
                  <a:gd name="T29" fmla="*/ 69 h 69"/>
                  <a:gd name="T30" fmla="*/ 65 w 111"/>
                  <a:gd name="T31" fmla="*/ 69 h 69"/>
                  <a:gd name="T32" fmla="*/ 55 w 111"/>
                  <a:gd name="T33" fmla="*/ 68 h 69"/>
                  <a:gd name="T34" fmla="*/ 51 w 111"/>
                  <a:gd name="T35" fmla="*/ 65 h 69"/>
                  <a:gd name="T36" fmla="*/ 47 w 111"/>
                  <a:gd name="T37" fmla="*/ 62 h 69"/>
                  <a:gd name="T38" fmla="*/ 43 w 111"/>
                  <a:gd name="T39" fmla="*/ 60 h 69"/>
                  <a:gd name="T40" fmla="*/ 39 w 111"/>
                  <a:gd name="T41" fmla="*/ 57 h 69"/>
                  <a:gd name="T42" fmla="*/ 35 w 111"/>
                  <a:gd name="T43" fmla="*/ 56 h 69"/>
                  <a:gd name="T44" fmla="*/ 29 w 111"/>
                  <a:gd name="T45" fmla="*/ 54 h 69"/>
                  <a:gd name="T46" fmla="*/ 22 w 111"/>
                  <a:gd name="T47" fmla="*/ 54 h 69"/>
                  <a:gd name="T48" fmla="*/ 14 w 111"/>
                  <a:gd name="T49" fmla="*/ 53 h 69"/>
                  <a:gd name="T50" fmla="*/ 8 w 111"/>
                  <a:gd name="T51" fmla="*/ 52 h 69"/>
                  <a:gd name="T52" fmla="*/ 6 w 111"/>
                  <a:gd name="T53" fmla="*/ 49 h 69"/>
                  <a:gd name="T54" fmla="*/ 3 w 111"/>
                  <a:gd name="T55" fmla="*/ 45 h 69"/>
                  <a:gd name="T56" fmla="*/ 2 w 111"/>
                  <a:gd name="T57" fmla="*/ 39 h 69"/>
                  <a:gd name="T58" fmla="*/ 0 w 111"/>
                  <a:gd name="T59" fmla="*/ 35 h 69"/>
                  <a:gd name="T60" fmla="*/ 0 w 111"/>
                  <a:gd name="T61" fmla="*/ 31 h 69"/>
                  <a:gd name="T62" fmla="*/ 2 w 111"/>
                  <a:gd name="T63" fmla="*/ 29 h 69"/>
                  <a:gd name="T64" fmla="*/ 3 w 111"/>
                  <a:gd name="T65" fmla="*/ 25 h 69"/>
                  <a:gd name="T66" fmla="*/ 4 w 111"/>
                  <a:gd name="T67" fmla="*/ 21 h 69"/>
                  <a:gd name="T68" fmla="*/ 7 w 111"/>
                  <a:gd name="T69" fmla="*/ 18 h 69"/>
                  <a:gd name="T70" fmla="*/ 10 w 111"/>
                  <a:gd name="T71" fmla="*/ 17 h 69"/>
                  <a:gd name="T72" fmla="*/ 16 w 111"/>
                  <a:gd name="T73" fmla="*/ 12 h 69"/>
                  <a:gd name="T74" fmla="*/ 24 w 111"/>
                  <a:gd name="T75" fmla="*/ 11 h 69"/>
                  <a:gd name="T76" fmla="*/ 31 w 111"/>
                  <a:gd name="T77" fmla="*/ 10 h 69"/>
                  <a:gd name="T78" fmla="*/ 34 w 111"/>
                  <a:gd name="T79" fmla="*/ 8 h 69"/>
                  <a:gd name="T80" fmla="*/ 37 w 111"/>
                  <a:gd name="T81" fmla="*/ 6 h 69"/>
                  <a:gd name="T82" fmla="*/ 41 w 111"/>
                  <a:gd name="T83" fmla="*/ 4 h 69"/>
                  <a:gd name="T84" fmla="*/ 42 w 111"/>
                  <a:gd name="T85" fmla="*/ 4 h 69"/>
                  <a:gd name="T86" fmla="*/ 47 w 111"/>
                  <a:gd name="T87" fmla="*/ 3 h 69"/>
                  <a:gd name="T88" fmla="*/ 53 w 111"/>
                  <a:gd name="T89" fmla="*/ 2 h 69"/>
                  <a:gd name="T90" fmla="*/ 58 w 111"/>
                  <a:gd name="T91" fmla="*/ 0 h 69"/>
                  <a:gd name="T92" fmla="*/ 64 w 111"/>
                  <a:gd name="T93" fmla="*/ 0 h 69"/>
                  <a:gd name="T94" fmla="*/ 68 w 111"/>
                  <a:gd name="T95" fmla="*/ 0 h 69"/>
                  <a:gd name="T96" fmla="*/ 73 w 111"/>
                  <a:gd name="T97" fmla="*/ 2 h 69"/>
                  <a:gd name="T98" fmla="*/ 77 w 111"/>
                  <a:gd name="T99" fmla="*/ 3 h 69"/>
                  <a:gd name="T100" fmla="*/ 81 w 111"/>
                  <a:gd name="T101" fmla="*/ 4 h 69"/>
                  <a:gd name="T102" fmla="*/ 85 w 111"/>
                  <a:gd name="T103" fmla="*/ 4 h 69"/>
                  <a:gd name="T104" fmla="*/ 89 w 111"/>
                  <a:gd name="T105" fmla="*/ 3 h 69"/>
                  <a:gd name="T106" fmla="*/ 93 w 111"/>
                  <a:gd name="T107" fmla="*/ 3 h 69"/>
                  <a:gd name="T108" fmla="*/ 97 w 111"/>
                  <a:gd name="T109" fmla="*/ 3 h 69"/>
                  <a:gd name="T110" fmla="*/ 100 w 111"/>
                  <a:gd name="T111" fmla="*/ 4 h 69"/>
                  <a:gd name="T112" fmla="*/ 103 w 111"/>
                  <a:gd name="T113" fmla="*/ 6 h 69"/>
                  <a:gd name="T114" fmla="*/ 105 w 111"/>
                  <a:gd name="T115" fmla="*/ 10 h 69"/>
                  <a:gd name="T116" fmla="*/ 108 w 111"/>
                  <a:gd name="T117" fmla="*/ 12 h 69"/>
                  <a:gd name="T118" fmla="*/ 111 w 111"/>
                  <a:gd name="T119" fmla="*/ 17 h 69"/>
                  <a:gd name="T120" fmla="*/ 111 w 111"/>
                  <a:gd name="T121" fmla="*/ 21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1" h="69">
                    <a:moveTo>
                      <a:pt x="111" y="21"/>
                    </a:moveTo>
                    <a:lnTo>
                      <a:pt x="109" y="27"/>
                    </a:lnTo>
                    <a:lnTo>
                      <a:pt x="107" y="34"/>
                    </a:lnTo>
                    <a:lnTo>
                      <a:pt x="103" y="42"/>
                    </a:lnTo>
                    <a:lnTo>
                      <a:pt x="103" y="43"/>
                    </a:lnTo>
                    <a:lnTo>
                      <a:pt x="103" y="48"/>
                    </a:lnTo>
                    <a:lnTo>
                      <a:pt x="103" y="50"/>
                    </a:lnTo>
                    <a:lnTo>
                      <a:pt x="103" y="53"/>
                    </a:lnTo>
                    <a:lnTo>
                      <a:pt x="101" y="56"/>
                    </a:lnTo>
                    <a:lnTo>
                      <a:pt x="100" y="58"/>
                    </a:lnTo>
                    <a:lnTo>
                      <a:pt x="96" y="61"/>
                    </a:lnTo>
                    <a:lnTo>
                      <a:pt x="92" y="64"/>
                    </a:lnTo>
                    <a:lnTo>
                      <a:pt x="88" y="66"/>
                    </a:lnTo>
                    <a:lnTo>
                      <a:pt x="84" y="68"/>
                    </a:lnTo>
                    <a:lnTo>
                      <a:pt x="76" y="69"/>
                    </a:lnTo>
                    <a:lnTo>
                      <a:pt x="65" y="69"/>
                    </a:lnTo>
                    <a:lnTo>
                      <a:pt x="55" y="68"/>
                    </a:lnTo>
                    <a:lnTo>
                      <a:pt x="51" y="65"/>
                    </a:lnTo>
                    <a:lnTo>
                      <a:pt x="47" y="62"/>
                    </a:lnTo>
                    <a:lnTo>
                      <a:pt x="43" y="60"/>
                    </a:lnTo>
                    <a:lnTo>
                      <a:pt x="39" y="57"/>
                    </a:lnTo>
                    <a:lnTo>
                      <a:pt x="35" y="56"/>
                    </a:lnTo>
                    <a:lnTo>
                      <a:pt x="29" y="54"/>
                    </a:lnTo>
                    <a:lnTo>
                      <a:pt x="22" y="54"/>
                    </a:lnTo>
                    <a:lnTo>
                      <a:pt x="14" y="53"/>
                    </a:lnTo>
                    <a:lnTo>
                      <a:pt x="8" y="52"/>
                    </a:lnTo>
                    <a:lnTo>
                      <a:pt x="6" y="49"/>
                    </a:lnTo>
                    <a:lnTo>
                      <a:pt x="3" y="45"/>
                    </a:lnTo>
                    <a:lnTo>
                      <a:pt x="2" y="39"/>
                    </a:lnTo>
                    <a:lnTo>
                      <a:pt x="0" y="35"/>
                    </a:lnTo>
                    <a:lnTo>
                      <a:pt x="0" y="31"/>
                    </a:lnTo>
                    <a:lnTo>
                      <a:pt x="2" y="29"/>
                    </a:lnTo>
                    <a:lnTo>
                      <a:pt x="3" y="25"/>
                    </a:lnTo>
                    <a:lnTo>
                      <a:pt x="4" y="21"/>
                    </a:lnTo>
                    <a:lnTo>
                      <a:pt x="7" y="18"/>
                    </a:lnTo>
                    <a:lnTo>
                      <a:pt x="10" y="17"/>
                    </a:lnTo>
                    <a:lnTo>
                      <a:pt x="16" y="12"/>
                    </a:lnTo>
                    <a:lnTo>
                      <a:pt x="24" y="11"/>
                    </a:lnTo>
                    <a:lnTo>
                      <a:pt x="31" y="10"/>
                    </a:lnTo>
                    <a:lnTo>
                      <a:pt x="34" y="8"/>
                    </a:lnTo>
                    <a:lnTo>
                      <a:pt x="37" y="6"/>
                    </a:lnTo>
                    <a:lnTo>
                      <a:pt x="41" y="4"/>
                    </a:lnTo>
                    <a:lnTo>
                      <a:pt x="42" y="4"/>
                    </a:lnTo>
                    <a:lnTo>
                      <a:pt x="47" y="3"/>
                    </a:lnTo>
                    <a:lnTo>
                      <a:pt x="53" y="2"/>
                    </a:lnTo>
                    <a:lnTo>
                      <a:pt x="58" y="0"/>
                    </a:lnTo>
                    <a:lnTo>
                      <a:pt x="64" y="0"/>
                    </a:lnTo>
                    <a:lnTo>
                      <a:pt x="68" y="0"/>
                    </a:lnTo>
                    <a:lnTo>
                      <a:pt x="73" y="2"/>
                    </a:lnTo>
                    <a:lnTo>
                      <a:pt x="77" y="3"/>
                    </a:lnTo>
                    <a:lnTo>
                      <a:pt x="81" y="4"/>
                    </a:lnTo>
                    <a:lnTo>
                      <a:pt x="85" y="4"/>
                    </a:lnTo>
                    <a:lnTo>
                      <a:pt x="89" y="3"/>
                    </a:lnTo>
                    <a:lnTo>
                      <a:pt x="93" y="3"/>
                    </a:lnTo>
                    <a:lnTo>
                      <a:pt x="97" y="3"/>
                    </a:lnTo>
                    <a:lnTo>
                      <a:pt x="100" y="4"/>
                    </a:lnTo>
                    <a:lnTo>
                      <a:pt x="103" y="6"/>
                    </a:lnTo>
                    <a:lnTo>
                      <a:pt x="105" y="10"/>
                    </a:lnTo>
                    <a:lnTo>
                      <a:pt x="108" y="12"/>
                    </a:lnTo>
                    <a:lnTo>
                      <a:pt x="111" y="17"/>
                    </a:lnTo>
                    <a:lnTo>
                      <a:pt x="111" y="21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grpSp>
            <p:nvGrpSpPr>
              <p:cNvPr id="94" name="Zeeland">
                <a:extLst>
                  <a:ext uri="{FF2B5EF4-FFF2-40B4-BE49-F238E27FC236}">
                    <a16:creationId xmlns:a16="http://schemas.microsoft.com/office/drawing/2014/main" id="{B8983737-C36F-4F59-A9FB-568535AD4AA7}"/>
                  </a:ext>
                </a:extLst>
              </p:cNvPr>
              <p:cNvGrpSpPr/>
              <p:nvPr/>
            </p:nvGrpSpPr>
            <p:grpSpPr>
              <a:xfrm>
                <a:off x="3819938" y="4209602"/>
                <a:ext cx="1092012" cy="1038034"/>
                <a:chOff x="3819938" y="4209602"/>
                <a:chExt cx="1092012" cy="1038034"/>
              </a:xfrm>
              <a:grpFill/>
            </p:grpSpPr>
            <p:sp>
              <p:nvSpPr>
                <p:cNvPr id="95" name="Freeform 39">
                  <a:extLst>
                    <a:ext uri="{FF2B5EF4-FFF2-40B4-BE49-F238E27FC236}">
                      <a16:creationId xmlns:a16="http://schemas.microsoft.com/office/drawing/2014/main" id="{1F8955FF-0BC0-4536-AE28-02CA18388B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4342" y="4389528"/>
                  <a:ext cx="132868" cy="83043"/>
                </a:xfrm>
                <a:custGeom>
                  <a:avLst/>
                  <a:gdLst>
                    <a:gd name="T0" fmla="*/ 285 w 289"/>
                    <a:gd name="T1" fmla="*/ 75 h 180"/>
                    <a:gd name="T2" fmla="*/ 277 w 289"/>
                    <a:gd name="T3" fmla="*/ 83 h 180"/>
                    <a:gd name="T4" fmla="*/ 270 w 289"/>
                    <a:gd name="T5" fmla="*/ 90 h 180"/>
                    <a:gd name="T6" fmla="*/ 267 w 289"/>
                    <a:gd name="T7" fmla="*/ 111 h 180"/>
                    <a:gd name="T8" fmla="*/ 256 w 289"/>
                    <a:gd name="T9" fmla="*/ 128 h 180"/>
                    <a:gd name="T10" fmla="*/ 238 w 289"/>
                    <a:gd name="T11" fmla="*/ 142 h 180"/>
                    <a:gd name="T12" fmla="*/ 232 w 289"/>
                    <a:gd name="T13" fmla="*/ 151 h 180"/>
                    <a:gd name="T14" fmla="*/ 229 w 289"/>
                    <a:gd name="T15" fmla="*/ 161 h 180"/>
                    <a:gd name="T16" fmla="*/ 217 w 289"/>
                    <a:gd name="T17" fmla="*/ 161 h 180"/>
                    <a:gd name="T18" fmla="*/ 201 w 289"/>
                    <a:gd name="T19" fmla="*/ 161 h 180"/>
                    <a:gd name="T20" fmla="*/ 173 w 289"/>
                    <a:gd name="T21" fmla="*/ 161 h 180"/>
                    <a:gd name="T22" fmla="*/ 154 w 289"/>
                    <a:gd name="T23" fmla="*/ 165 h 180"/>
                    <a:gd name="T24" fmla="*/ 135 w 289"/>
                    <a:gd name="T25" fmla="*/ 176 h 180"/>
                    <a:gd name="T26" fmla="*/ 118 w 289"/>
                    <a:gd name="T27" fmla="*/ 180 h 180"/>
                    <a:gd name="T28" fmla="*/ 93 w 289"/>
                    <a:gd name="T29" fmla="*/ 179 h 180"/>
                    <a:gd name="T30" fmla="*/ 77 w 289"/>
                    <a:gd name="T31" fmla="*/ 168 h 180"/>
                    <a:gd name="T32" fmla="*/ 66 w 289"/>
                    <a:gd name="T33" fmla="*/ 146 h 180"/>
                    <a:gd name="T34" fmla="*/ 68 w 289"/>
                    <a:gd name="T35" fmla="*/ 129 h 180"/>
                    <a:gd name="T36" fmla="*/ 65 w 289"/>
                    <a:gd name="T37" fmla="*/ 113 h 180"/>
                    <a:gd name="T38" fmla="*/ 52 w 289"/>
                    <a:gd name="T39" fmla="*/ 97 h 180"/>
                    <a:gd name="T40" fmla="*/ 34 w 289"/>
                    <a:gd name="T41" fmla="*/ 94 h 180"/>
                    <a:gd name="T42" fmla="*/ 17 w 289"/>
                    <a:gd name="T43" fmla="*/ 93 h 180"/>
                    <a:gd name="T44" fmla="*/ 4 w 289"/>
                    <a:gd name="T45" fmla="*/ 78 h 180"/>
                    <a:gd name="T46" fmla="*/ 4 w 289"/>
                    <a:gd name="T47" fmla="*/ 62 h 180"/>
                    <a:gd name="T48" fmla="*/ 17 w 289"/>
                    <a:gd name="T49" fmla="*/ 47 h 180"/>
                    <a:gd name="T50" fmla="*/ 33 w 289"/>
                    <a:gd name="T51" fmla="*/ 27 h 180"/>
                    <a:gd name="T52" fmla="*/ 48 w 289"/>
                    <a:gd name="T53" fmla="*/ 12 h 180"/>
                    <a:gd name="T54" fmla="*/ 65 w 289"/>
                    <a:gd name="T55" fmla="*/ 2 h 180"/>
                    <a:gd name="T56" fmla="*/ 84 w 289"/>
                    <a:gd name="T57" fmla="*/ 1 h 180"/>
                    <a:gd name="T58" fmla="*/ 108 w 289"/>
                    <a:gd name="T59" fmla="*/ 9 h 180"/>
                    <a:gd name="T60" fmla="*/ 126 w 289"/>
                    <a:gd name="T61" fmla="*/ 13 h 180"/>
                    <a:gd name="T62" fmla="*/ 142 w 289"/>
                    <a:gd name="T63" fmla="*/ 13 h 180"/>
                    <a:gd name="T64" fmla="*/ 163 w 289"/>
                    <a:gd name="T65" fmla="*/ 23 h 180"/>
                    <a:gd name="T66" fmla="*/ 184 w 289"/>
                    <a:gd name="T67" fmla="*/ 33 h 180"/>
                    <a:gd name="T68" fmla="*/ 201 w 289"/>
                    <a:gd name="T69" fmla="*/ 45 h 180"/>
                    <a:gd name="T70" fmla="*/ 220 w 289"/>
                    <a:gd name="T71" fmla="*/ 56 h 180"/>
                    <a:gd name="T72" fmla="*/ 250 w 289"/>
                    <a:gd name="T73" fmla="*/ 62 h 180"/>
                    <a:gd name="T74" fmla="*/ 275 w 289"/>
                    <a:gd name="T75" fmla="*/ 67 h 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89" h="180">
                      <a:moveTo>
                        <a:pt x="289" y="71"/>
                      </a:moveTo>
                      <a:lnTo>
                        <a:pt x="285" y="75"/>
                      </a:lnTo>
                      <a:lnTo>
                        <a:pt x="281" y="79"/>
                      </a:lnTo>
                      <a:lnTo>
                        <a:pt x="277" y="83"/>
                      </a:lnTo>
                      <a:lnTo>
                        <a:pt x="273" y="87"/>
                      </a:lnTo>
                      <a:lnTo>
                        <a:pt x="270" y="90"/>
                      </a:lnTo>
                      <a:lnTo>
                        <a:pt x="269" y="99"/>
                      </a:lnTo>
                      <a:lnTo>
                        <a:pt x="267" y="111"/>
                      </a:lnTo>
                      <a:lnTo>
                        <a:pt x="263" y="120"/>
                      </a:lnTo>
                      <a:lnTo>
                        <a:pt x="256" y="128"/>
                      </a:lnTo>
                      <a:lnTo>
                        <a:pt x="246" y="134"/>
                      </a:lnTo>
                      <a:lnTo>
                        <a:pt x="238" y="142"/>
                      </a:lnTo>
                      <a:lnTo>
                        <a:pt x="235" y="146"/>
                      </a:lnTo>
                      <a:lnTo>
                        <a:pt x="232" y="151"/>
                      </a:lnTo>
                      <a:lnTo>
                        <a:pt x="231" y="156"/>
                      </a:lnTo>
                      <a:lnTo>
                        <a:pt x="229" y="161"/>
                      </a:lnTo>
                      <a:lnTo>
                        <a:pt x="223" y="161"/>
                      </a:lnTo>
                      <a:lnTo>
                        <a:pt x="217" y="161"/>
                      </a:lnTo>
                      <a:lnTo>
                        <a:pt x="213" y="161"/>
                      </a:lnTo>
                      <a:lnTo>
                        <a:pt x="201" y="161"/>
                      </a:lnTo>
                      <a:lnTo>
                        <a:pt x="188" y="160"/>
                      </a:lnTo>
                      <a:lnTo>
                        <a:pt x="173" y="161"/>
                      </a:lnTo>
                      <a:lnTo>
                        <a:pt x="162" y="163"/>
                      </a:lnTo>
                      <a:lnTo>
                        <a:pt x="154" y="165"/>
                      </a:lnTo>
                      <a:lnTo>
                        <a:pt x="145" y="171"/>
                      </a:lnTo>
                      <a:lnTo>
                        <a:pt x="135" y="176"/>
                      </a:lnTo>
                      <a:lnTo>
                        <a:pt x="127" y="179"/>
                      </a:lnTo>
                      <a:lnTo>
                        <a:pt x="118" y="180"/>
                      </a:lnTo>
                      <a:lnTo>
                        <a:pt x="106" y="180"/>
                      </a:lnTo>
                      <a:lnTo>
                        <a:pt x="93" y="179"/>
                      </a:lnTo>
                      <a:lnTo>
                        <a:pt x="84" y="176"/>
                      </a:lnTo>
                      <a:lnTo>
                        <a:pt x="77" y="168"/>
                      </a:lnTo>
                      <a:lnTo>
                        <a:pt x="70" y="157"/>
                      </a:lnTo>
                      <a:lnTo>
                        <a:pt x="66" y="146"/>
                      </a:lnTo>
                      <a:lnTo>
                        <a:pt x="66" y="138"/>
                      </a:lnTo>
                      <a:lnTo>
                        <a:pt x="68" y="129"/>
                      </a:lnTo>
                      <a:lnTo>
                        <a:pt x="68" y="121"/>
                      </a:lnTo>
                      <a:lnTo>
                        <a:pt x="65" y="113"/>
                      </a:lnTo>
                      <a:lnTo>
                        <a:pt x="58" y="103"/>
                      </a:lnTo>
                      <a:lnTo>
                        <a:pt x="52" y="97"/>
                      </a:lnTo>
                      <a:lnTo>
                        <a:pt x="44" y="95"/>
                      </a:lnTo>
                      <a:lnTo>
                        <a:pt x="34" y="94"/>
                      </a:lnTo>
                      <a:lnTo>
                        <a:pt x="25" y="94"/>
                      </a:lnTo>
                      <a:lnTo>
                        <a:pt x="17" y="93"/>
                      </a:lnTo>
                      <a:lnTo>
                        <a:pt x="10" y="86"/>
                      </a:lnTo>
                      <a:lnTo>
                        <a:pt x="4" y="78"/>
                      </a:lnTo>
                      <a:lnTo>
                        <a:pt x="0" y="70"/>
                      </a:lnTo>
                      <a:lnTo>
                        <a:pt x="4" y="62"/>
                      </a:lnTo>
                      <a:lnTo>
                        <a:pt x="11" y="54"/>
                      </a:lnTo>
                      <a:lnTo>
                        <a:pt x="17" y="47"/>
                      </a:lnTo>
                      <a:lnTo>
                        <a:pt x="25" y="37"/>
                      </a:lnTo>
                      <a:lnTo>
                        <a:pt x="33" y="27"/>
                      </a:lnTo>
                      <a:lnTo>
                        <a:pt x="41" y="17"/>
                      </a:lnTo>
                      <a:lnTo>
                        <a:pt x="48" y="12"/>
                      </a:lnTo>
                      <a:lnTo>
                        <a:pt x="56" y="6"/>
                      </a:lnTo>
                      <a:lnTo>
                        <a:pt x="65" y="2"/>
                      </a:lnTo>
                      <a:lnTo>
                        <a:pt x="73" y="0"/>
                      </a:lnTo>
                      <a:lnTo>
                        <a:pt x="84" y="1"/>
                      </a:lnTo>
                      <a:lnTo>
                        <a:pt x="96" y="5"/>
                      </a:lnTo>
                      <a:lnTo>
                        <a:pt x="108" y="9"/>
                      </a:lnTo>
                      <a:lnTo>
                        <a:pt x="119" y="12"/>
                      </a:lnTo>
                      <a:lnTo>
                        <a:pt x="126" y="13"/>
                      </a:lnTo>
                      <a:lnTo>
                        <a:pt x="135" y="13"/>
                      </a:lnTo>
                      <a:lnTo>
                        <a:pt x="142" y="13"/>
                      </a:lnTo>
                      <a:lnTo>
                        <a:pt x="151" y="17"/>
                      </a:lnTo>
                      <a:lnTo>
                        <a:pt x="163" y="23"/>
                      </a:lnTo>
                      <a:lnTo>
                        <a:pt x="174" y="28"/>
                      </a:lnTo>
                      <a:lnTo>
                        <a:pt x="184" y="33"/>
                      </a:lnTo>
                      <a:lnTo>
                        <a:pt x="192" y="39"/>
                      </a:lnTo>
                      <a:lnTo>
                        <a:pt x="201" y="45"/>
                      </a:lnTo>
                      <a:lnTo>
                        <a:pt x="212" y="52"/>
                      </a:lnTo>
                      <a:lnTo>
                        <a:pt x="220" y="56"/>
                      </a:lnTo>
                      <a:lnTo>
                        <a:pt x="234" y="60"/>
                      </a:lnTo>
                      <a:lnTo>
                        <a:pt x="250" y="62"/>
                      </a:lnTo>
                      <a:lnTo>
                        <a:pt x="265" y="64"/>
                      </a:lnTo>
                      <a:lnTo>
                        <a:pt x="275" y="67"/>
                      </a:lnTo>
                      <a:lnTo>
                        <a:pt x="289" y="71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/>
                  </a:solidFill>
                  <a:prstDash val="solid"/>
                  <a:miter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/>
                </a:p>
              </p:txBody>
            </p:sp>
            <p:grpSp>
              <p:nvGrpSpPr>
                <p:cNvPr id="96" name="Zeeland">
                  <a:extLst>
                    <a:ext uri="{FF2B5EF4-FFF2-40B4-BE49-F238E27FC236}">
                      <a16:creationId xmlns:a16="http://schemas.microsoft.com/office/drawing/2014/main" id="{356B061C-594B-440D-B7E8-0E670F62BD97}"/>
                    </a:ext>
                  </a:extLst>
                </p:cNvPr>
                <p:cNvGrpSpPr/>
                <p:nvPr/>
              </p:nvGrpSpPr>
              <p:grpSpPr>
                <a:xfrm>
                  <a:off x="3819938" y="4209602"/>
                  <a:ext cx="1092012" cy="1038034"/>
                  <a:chOff x="3819938" y="4209602"/>
                  <a:chExt cx="1092012" cy="1038034"/>
                </a:xfrm>
                <a:grpFill/>
              </p:grpSpPr>
              <p:sp>
                <p:nvSpPr>
                  <p:cNvPr id="97" name="Freeform 38">
                    <a:extLst>
                      <a:ext uri="{FF2B5EF4-FFF2-40B4-BE49-F238E27FC236}">
                        <a16:creationId xmlns:a16="http://schemas.microsoft.com/office/drawing/2014/main" id="{3A9841E2-6CAD-4C7E-BF23-E2296D17D19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208854" y="4209602"/>
                    <a:ext cx="505177" cy="256049"/>
                  </a:xfrm>
                  <a:custGeom>
                    <a:avLst/>
                    <a:gdLst>
                      <a:gd name="T0" fmla="*/ 1097 w 1097"/>
                      <a:gd name="T1" fmla="*/ 351 h 554"/>
                      <a:gd name="T2" fmla="*/ 1078 w 1097"/>
                      <a:gd name="T3" fmla="*/ 383 h 554"/>
                      <a:gd name="T4" fmla="*/ 1059 w 1097"/>
                      <a:gd name="T5" fmla="*/ 414 h 554"/>
                      <a:gd name="T6" fmla="*/ 1057 w 1097"/>
                      <a:gd name="T7" fmla="*/ 449 h 554"/>
                      <a:gd name="T8" fmla="*/ 1020 w 1097"/>
                      <a:gd name="T9" fmla="*/ 479 h 554"/>
                      <a:gd name="T10" fmla="*/ 964 w 1097"/>
                      <a:gd name="T11" fmla="*/ 499 h 554"/>
                      <a:gd name="T12" fmla="*/ 918 w 1097"/>
                      <a:gd name="T13" fmla="*/ 524 h 554"/>
                      <a:gd name="T14" fmla="*/ 869 w 1097"/>
                      <a:gd name="T15" fmla="*/ 536 h 554"/>
                      <a:gd name="T16" fmla="*/ 844 w 1097"/>
                      <a:gd name="T17" fmla="*/ 545 h 554"/>
                      <a:gd name="T18" fmla="*/ 802 w 1097"/>
                      <a:gd name="T19" fmla="*/ 554 h 554"/>
                      <a:gd name="T20" fmla="*/ 744 w 1097"/>
                      <a:gd name="T21" fmla="*/ 542 h 554"/>
                      <a:gd name="T22" fmla="*/ 706 w 1097"/>
                      <a:gd name="T23" fmla="*/ 519 h 554"/>
                      <a:gd name="T24" fmla="*/ 697 w 1097"/>
                      <a:gd name="T25" fmla="*/ 485 h 554"/>
                      <a:gd name="T26" fmla="*/ 679 w 1097"/>
                      <a:gd name="T27" fmla="*/ 464 h 554"/>
                      <a:gd name="T28" fmla="*/ 664 w 1097"/>
                      <a:gd name="T29" fmla="*/ 480 h 554"/>
                      <a:gd name="T30" fmla="*/ 658 w 1097"/>
                      <a:gd name="T31" fmla="*/ 506 h 554"/>
                      <a:gd name="T32" fmla="*/ 620 w 1097"/>
                      <a:gd name="T33" fmla="*/ 503 h 554"/>
                      <a:gd name="T34" fmla="*/ 585 w 1097"/>
                      <a:gd name="T35" fmla="*/ 472 h 554"/>
                      <a:gd name="T36" fmla="*/ 551 w 1097"/>
                      <a:gd name="T37" fmla="*/ 468 h 554"/>
                      <a:gd name="T38" fmla="*/ 542 w 1097"/>
                      <a:gd name="T39" fmla="*/ 434 h 554"/>
                      <a:gd name="T40" fmla="*/ 520 w 1097"/>
                      <a:gd name="T41" fmla="*/ 373 h 554"/>
                      <a:gd name="T42" fmla="*/ 516 w 1097"/>
                      <a:gd name="T43" fmla="*/ 325 h 554"/>
                      <a:gd name="T44" fmla="*/ 495 w 1097"/>
                      <a:gd name="T45" fmla="*/ 283 h 554"/>
                      <a:gd name="T46" fmla="*/ 478 w 1097"/>
                      <a:gd name="T47" fmla="*/ 275 h 554"/>
                      <a:gd name="T48" fmla="*/ 450 w 1097"/>
                      <a:gd name="T49" fmla="*/ 278 h 554"/>
                      <a:gd name="T50" fmla="*/ 435 w 1097"/>
                      <a:gd name="T51" fmla="*/ 286 h 554"/>
                      <a:gd name="T52" fmla="*/ 392 w 1097"/>
                      <a:gd name="T53" fmla="*/ 285 h 554"/>
                      <a:gd name="T54" fmla="*/ 361 w 1097"/>
                      <a:gd name="T55" fmla="*/ 254 h 554"/>
                      <a:gd name="T56" fmla="*/ 323 w 1097"/>
                      <a:gd name="T57" fmla="*/ 223 h 554"/>
                      <a:gd name="T58" fmla="*/ 268 w 1097"/>
                      <a:gd name="T59" fmla="*/ 229 h 554"/>
                      <a:gd name="T60" fmla="*/ 220 w 1097"/>
                      <a:gd name="T61" fmla="*/ 263 h 554"/>
                      <a:gd name="T62" fmla="*/ 167 w 1097"/>
                      <a:gd name="T63" fmla="*/ 297 h 554"/>
                      <a:gd name="T64" fmla="*/ 115 w 1097"/>
                      <a:gd name="T65" fmla="*/ 312 h 554"/>
                      <a:gd name="T66" fmla="*/ 84 w 1097"/>
                      <a:gd name="T67" fmla="*/ 307 h 554"/>
                      <a:gd name="T68" fmla="*/ 59 w 1097"/>
                      <a:gd name="T69" fmla="*/ 302 h 554"/>
                      <a:gd name="T70" fmla="*/ 22 w 1097"/>
                      <a:gd name="T71" fmla="*/ 268 h 554"/>
                      <a:gd name="T72" fmla="*/ 3 w 1097"/>
                      <a:gd name="T73" fmla="*/ 223 h 554"/>
                      <a:gd name="T74" fmla="*/ 5 w 1097"/>
                      <a:gd name="T75" fmla="*/ 171 h 554"/>
                      <a:gd name="T76" fmla="*/ 31 w 1097"/>
                      <a:gd name="T77" fmla="*/ 108 h 554"/>
                      <a:gd name="T78" fmla="*/ 82 w 1097"/>
                      <a:gd name="T79" fmla="*/ 58 h 554"/>
                      <a:gd name="T80" fmla="*/ 143 w 1097"/>
                      <a:gd name="T81" fmla="*/ 26 h 554"/>
                      <a:gd name="T82" fmla="*/ 206 w 1097"/>
                      <a:gd name="T83" fmla="*/ 15 h 554"/>
                      <a:gd name="T84" fmla="*/ 276 w 1097"/>
                      <a:gd name="T85" fmla="*/ 14 h 554"/>
                      <a:gd name="T86" fmla="*/ 338 w 1097"/>
                      <a:gd name="T87" fmla="*/ 25 h 554"/>
                      <a:gd name="T88" fmla="*/ 389 w 1097"/>
                      <a:gd name="T89" fmla="*/ 37 h 554"/>
                      <a:gd name="T90" fmla="*/ 455 w 1097"/>
                      <a:gd name="T91" fmla="*/ 38 h 554"/>
                      <a:gd name="T92" fmla="*/ 495 w 1097"/>
                      <a:gd name="T93" fmla="*/ 19 h 554"/>
                      <a:gd name="T94" fmla="*/ 534 w 1097"/>
                      <a:gd name="T95" fmla="*/ 2 h 554"/>
                      <a:gd name="T96" fmla="*/ 577 w 1097"/>
                      <a:gd name="T97" fmla="*/ 7 h 554"/>
                      <a:gd name="T98" fmla="*/ 586 w 1097"/>
                      <a:gd name="T99" fmla="*/ 35 h 554"/>
                      <a:gd name="T100" fmla="*/ 613 w 1097"/>
                      <a:gd name="T101" fmla="*/ 68 h 554"/>
                      <a:gd name="T102" fmla="*/ 671 w 1097"/>
                      <a:gd name="T103" fmla="*/ 77 h 554"/>
                      <a:gd name="T104" fmla="*/ 707 w 1097"/>
                      <a:gd name="T105" fmla="*/ 49 h 554"/>
                      <a:gd name="T106" fmla="*/ 764 w 1097"/>
                      <a:gd name="T107" fmla="*/ 46 h 554"/>
                      <a:gd name="T108" fmla="*/ 811 w 1097"/>
                      <a:gd name="T109" fmla="*/ 65 h 554"/>
                      <a:gd name="T110" fmla="*/ 819 w 1097"/>
                      <a:gd name="T111" fmla="*/ 112 h 554"/>
                      <a:gd name="T112" fmla="*/ 848 w 1097"/>
                      <a:gd name="T113" fmla="*/ 177 h 554"/>
                      <a:gd name="T114" fmla="*/ 883 w 1097"/>
                      <a:gd name="T115" fmla="*/ 227 h 554"/>
                      <a:gd name="T116" fmla="*/ 908 w 1097"/>
                      <a:gd name="T117" fmla="*/ 255 h 554"/>
                      <a:gd name="T118" fmla="*/ 947 w 1097"/>
                      <a:gd name="T119" fmla="*/ 251 h 554"/>
                      <a:gd name="T120" fmla="*/ 1005 w 1097"/>
                      <a:gd name="T121" fmla="*/ 275 h 554"/>
                      <a:gd name="T122" fmla="*/ 1047 w 1097"/>
                      <a:gd name="T123" fmla="*/ 301 h 554"/>
                      <a:gd name="T124" fmla="*/ 1086 w 1097"/>
                      <a:gd name="T125" fmla="*/ 322 h 5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1097" h="554">
                        <a:moveTo>
                          <a:pt x="1086" y="322"/>
                        </a:moveTo>
                        <a:lnTo>
                          <a:pt x="1092" y="330"/>
                        </a:lnTo>
                        <a:lnTo>
                          <a:pt x="1096" y="341"/>
                        </a:lnTo>
                        <a:lnTo>
                          <a:pt x="1097" y="351"/>
                        </a:lnTo>
                        <a:lnTo>
                          <a:pt x="1094" y="359"/>
                        </a:lnTo>
                        <a:lnTo>
                          <a:pt x="1089" y="367"/>
                        </a:lnTo>
                        <a:lnTo>
                          <a:pt x="1083" y="375"/>
                        </a:lnTo>
                        <a:lnTo>
                          <a:pt x="1078" y="383"/>
                        </a:lnTo>
                        <a:lnTo>
                          <a:pt x="1071" y="390"/>
                        </a:lnTo>
                        <a:lnTo>
                          <a:pt x="1065" y="398"/>
                        </a:lnTo>
                        <a:lnTo>
                          <a:pt x="1059" y="407"/>
                        </a:lnTo>
                        <a:lnTo>
                          <a:pt x="1059" y="414"/>
                        </a:lnTo>
                        <a:lnTo>
                          <a:pt x="1062" y="422"/>
                        </a:lnTo>
                        <a:lnTo>
                          <a:pt x="1062" y="429"/>
                        </a:lnTo>
                        <a:lnTo>
                          <a:pt x="1061" y="438"/>
                        </a:lnTo>
                        <a:lnTo>
                          <a:pt x="1057" y="449"/>
                        </a:lnTo>
                        <a:lnTo>
                          <a:pt x="1051" y="457"/>
                        </a:lnTo>
                        <a:lnTo>
                          <a:pt x="1043" y="464"/>
                        </a:lnTo>
                        <a:lnTo>
                          <a:pt x="1032" y="472"/>
                        </a:lnTo>
                        <a:lnTo>
                          <a:pt x="1020" y="479"/>
                        </a:lnTo>
                        <a:lnTo>
                          <a:pt x="1009" y="484"/>
                        </a:lnTo>
                        <a:lnTo>
                          <a:pt x="995" y="488"/>
                        </a:lnTo>
                        <a:lnTo>
                          <a:pt x="978" y="493"/>
                        </a:lnTo>
                        <a:lnTo>
                          <a:pt x="964" y="499"/>
                        </a:lnTo>
                        <a:lnTo>
                          <a:pt x="953" y="504"/>
                        </a:lnTo>
                        <a:lnTo>
                          <a:pt x="941" y="511"/>
                        </a:lnTo>
                        <a:lnTo>
                          <a:pt x="929" y="519"/>
                        </a:lnTo>
                        <a:lnTo>
                          <a:pt x="918" y="524"/>
                        </a:lnTo>
                        <a:lnTo>
                          <a:pt x="908" y="527"/>
                        </a:lnTo>
                        <a:lnTo>
                          <a:pt x="896" y="530"/>
                        </a:lnTo>
                        <a:lnTo>
                          <a:pt x="883" y="534"/>
                        </a:lnTo>
                        <a:lnTo>
                          <a:pt x="869" y="536"/>
                        </a:lnTo>
                        <a:lnTo>
                          <a:pt x="860" y="538"/>
                        </a:lnTo>
                        <a:lnTo>
                          <a:pt x="856" y="539"/>
                        </a:lnTo>
                        <a:lnTo>
                          <a:pt x="852" y="541"/>
                        </a:lnTo>
                        <a:lnTo>
                          <a:pt x="844" y="545"/>
                        </a:lnTo>
                        <a:lnTo>
                          <a:pt x="834" y="549"/>
                        </a:lnTo>
                        <a:lnTo>
                          <a:pt x="823" y="551"/>
                        </a:lnTo>
                        <a:lnTo>
                          <a:pt x="815" y="554"/>
                        </a:lnTo>
                        <a:lnTo>
                          <a:pt x="802" y="554"/>
                        </a:lnTo>
                        <a:lnTo>
                          <a:pt x="784" y="553"/>
                        </a:lnTo>
                        <a:lnTo>
                          <a:pt x="768" y="550"/>
                        </a:lnTo>
                        <a:lnTo>
                          <a:pt x="753" y="546"/>
                        </a:lnTo>
                        <a:lnTo>
                          <a:pt x="744" y="542"/>
                        </a:lnTo>
                        <a:lnTo>
                          <a:pt x="732" y="538"/>
                        </a:lnTo>
                        <a:lnTo>
                          <a:pt x="720" y="531"/>
                        </a:lnTo>
                        <a:lnTo>
                          <a:pt x="712" y="526"/>
                        </a:lnTo>
                        <a:lnTo>
                          <a:pt x="706" y="519"/>
                        </a:lnTo>
                        <a:lnTo>
                          <a:pt x="702" y="511"/>
                        </a:lnTo>
                        <a:lnTo>
                          <a:pt x="698" y="504"/>
                        </a:lnTo>
                        <a:lnTo>
                          <a:pt x="697" y="496"/>
                        </a:lnTo>
                        <a:lnTo>
                          <a:pt x="697" y="485"/>
                        </a:lnTo>
                        <a:lnTo>
                          <a:pt x="697" y="475"/>
                        </a:lnTo>
                        <a:lnTo>
                          <a:pt x="693" y="468"/>
                        </a:lnTo>
                        <a:lnTo>
                          <a:pt x="687" y="465"/>
                        </a:lnTo>
                        <a:lnTo>
                          <a:pt x="679" y="464"/>
                        </a:lnTo>
                        <a:lnTo>
                          <a:pt x="671" y="464"/>
                        </a:lnTo>
                        <a:lnTo>
                          <a:pt x="664" y="468"/>
                        </a:lnTo>
                        <a:lnTo>
                          <a:pt x="663" y="472"/>
                        </a:lnTo>
                        <a:lnTo>
                          <a:pt x="664" y="480"/>
                        </a:lnTo>
                        <a:lnTo>
                          <a:pt x="666" y="488"/>
                        </a:lnTo>
                        <a:lnTo>
                          <a:pt x="666" y="496"/>
                        </a:lnTo>
                        <a:lnTo>
                          <a:pt x="664" y="501"/>
                        </a:lnTo>
                        <a:lnTo>
                          <a:pt x="658" y="506"/>
                        </a:lnTo>
                        <a:lnTo>
                          <a:pt x="648" y="507"/>
                        </a:lnTo>
                        <a:lnTo>
                          <a:pt x="637" y="507"/>
                        </a:lnTo>
                        <a:lnTo>
                          <a:pt x="628" y="506"/>
                        </a:lnTo>
                        <a:lnTo>
                          <a:pt x="620" y="503"/>
                        </a:lnTo>
                        <a:lnTo>
                          <a:pt x="612" y="497"/>
                        </a:lnTo>
                        <a:lnTo>
                          <a:pt x="602" y="488"/>
                        </a:lnTo>
                        <a:lnTo>
                          <a:pt x="593" y="479"/>
                        </a:lnTo>
                        <a:lnTo>
                          <a:pt x="585" y="472"/>
                        </a:lnTo>
                        <a:lnTo>
                          <a:pt x="577" y="470"/>
                        </a:lnTo>
                        <a:lnTo>
                          <a:pt x="566" y="469"/>
                        </a:lnTo>
                        <a:lnTo>
                          <a:pt x="557" y="468"/>
                        </a:lnTo>
                        <a:lnTo>
                          <a:pt x="551" y="468"/>
                        </a:lnTo>
                        <a:lnTo>
                          <a:pt x="551" y="462"/>
                        </a:lnTo>
                        <a:lnTo>
                          <a:pt x="548" y="454"/>
                        </a:lnTo>
                        <a:lnTo>
                          <a:pt x="544" y="444"/>
                        </a:lnTo>
                        <a:lnTo>
                          <a:pt x="542" y="434"/>
                        </a:lnTo>
                        <a:lnTo>
                          <a:pt x="539" y="426"/>
                        </a:lnTo>
                        <a:lnTo>
                          <a:pt x="534" y="410"/>
                        </a:lnTo>
                        <a:lnTo>
                          <a:pt x="526" y="392"/>
                        </a:lnTo>
                        <a:lnTo>
                          <a:pt x="520" y="373"/>
                        </a:lnTo>
                        <a:lnTo>
                          <a:pt x="515" y="359"/>
                        </a:lnTo>
                        <a:lnTo>
                          <a:pt x="515" y="348"/>
                        </a:lnTo>
                        <a:lnTo>
                          <a:pt x="516" y="336"/>
                        </a:lnTo>
                        <a:lnTo>
                          <a:pt x="516" y="325"/>
                        </a:lnTo>
                        <a:lnTo>
                          <a:pt x="515" y="316"/>
                        </a:lnTo>
                        <a:lnTo>
                          <a:pt x="511" y="303"/>
                        </a:lnTo>
                        <a:lnTo>
                          <a:pt x="503" y="291"/>
                        </a:lnTo>
                        <a:lnTo>
                          <a:pt x="495" y="283"/>
                        </a:lnTo>
                        <a:lnTo>
                          <a:pt x="492" y="281"/>
                        </a:lnTo>
                        <a:lnTo>
                          <a:pt x="488" y="278"/>
                        </a:lnTo>
                        <a:lnTo>
                          <a:pt x="482" y="276"/>
                        </a:lnTo>
                        <a:lnTo>
                          <a:pt x="478" y="275"/>
                        </a:lnTo>
                        <a:lnTo>
                          <a:pt x="474" y="274"/>
                        </a:lnTo>
                        <a:lnTo>
                          <a:pt x="468" y="274"/>
                        </a:lnTo>
                        <a:lnTo>
                          <a:pt x="458" y="275"/>
                        </a:lnTo>
                        <a:lnTo>
                          <a:pt x="450" y="278"/>
                        </a:lnTo>
                        <a:lnTo>
                          <a:pt x="447" y="279"/>
                        </a:lnTo>
                        <a:lnTo>
                          <a:pt x="443" y="282"/>
                        </a:lnTo>
                        <a:lnTo>
                          <a:pt x="439" y="285"/>
                        </a:lnTo>
                        <a:lnTo>
                          <a:pt x="435" y="286"/>
                        </a:lnTo>
                        <a:lnTo>
                          <a:pt x="431" y="287"/>
                        </a:lnTo>
                        <a:lnTo>
                          <a:pt x="419" y="289"/>
                        </a:lnTo>
                        <a:lnTo>
                          <a:pt x="404" y="287"/>
                        </a:lnTo>
                        <a:lnTo>
                          <a:pt x="392" y="285"/>
                        </a:lnTo>
                        <a:lnTo>
                          <a:pt x="384" y="279"/>
                        </a:lnTo>
                        <a:lnTo>
                          <a:pt x="376" y="270"/>
                        </a:lnTo>
                        <a:lnTo>
                          <a:pt x="368" y="263"/>
                        </a:lnTo>
                        <a:lnTo>
                          <a:pt x="361" y="254"/>
                        </a:lnTo>
                        <a:lnTo>
                          <a:pt x="353" y="243"/>
                        </a:lnTo>
                        <a:lnTo>
                          <a:pt x="345" y="232"/>
                        </a:lnTo>
                        <a:lnTo>
                          <a:pt x="336" y="227"/>
                        </a:lnTo>
                        <a:lnTo>
                          <a:pt x="323" y="223"/>
                        </a:lnTo>
                        <a:lnTo>
                          <a:pt x="307" y="221"/>
                        </a:lnTo>
                        <a:lnTo>
                          <a:pt x="291" y="223"/>
                        </a:lnTo>
                        <a:lnTo>
                          <a:pt x="278" y="225"/>
                        </a:lnTo>
                        <a:lnTo>
                          <a:pt x="268" y="229"/>
                        </a:lnTo>
                        <a:lnTo>
                          <a:pt x="257" y="237"/>
                        </a:lnTo>
                        <a:lnTo>
                          <a:pt x="248" y="244"/>
                        </a:lnTo>
                        <a:lnTo>
                          <a:pt x="236" y="252"/>
                        </a:lnTo>
                        <a:lnTo>
                          <a:pt x="220" y="263"/>
                        </a:lnTo>
                        <a:lnTo>
                          <a:pt x="203" y="274"/>
                        </a:lnTo>
                        <a:lnTo>
                          <a:pt x="190" y="283"/>
                        </a:lnTo>
                        <a:lnTo>
                          <a:pt x="179" y="290"/>
                        </a:lnTo>
                        <a:lnTo>
                          <a:pt x="167" y="297"/>
                        </a:lnTo>
                        <a:lnTo>
                          <a:pt x="155" y="303"/>
                        </a:lnTo>
                        <a:lnTo>
                          <a:pt x="143" y="306"/>
                        </a:lnTo>
                        <a:lnTo>
                          <a:pt x="128" y="309"/>
                        </a:lnTo>
                        <a:lnTo>
                          <a:pt x="115" y="312"/>
                        </a:lnTo>
                        <a:lnTo>
                          <a:pt x="105" y="310"/>
                        </a:lnTo>
                        <a:lnTo>
                          <a:pt x="96" y="309"/>
                        </a:lnTo>
                        <a:lnTo>
                          <a:pt x="86" y="309"/>
                        </a:lnTo>
                        <a:lnTo>
                          <a:pt x="84" y="307"/>
                        </a:lnTo>
                        <a:lnTo>
                          <a:pt x="80" y="307"/>
                        </a:lnTo>
                        <a:lnTo>
                          <a:pt x="75" y="307"/>
                        </a:lnTo>
                        <a:lnTo>
                          <a:pt x="71" y="306"/>
                        </a:lnTo>
                        <a:lnTo>
                          <a:pt x="59" y="302"/>
                        </a:lnTo>
                        <a:lnTo>
                          <a:pt x="46" y="294"/>
                        </a:lnTo>
                        <a:lnTo>
                          <a:pt x="35" y="287"/>
                        </a:lnTo>
                        <a:lnTo>
                          <a:pt x="28" y="279"/>
                        </a:lnTo>
                        <a:lnTo>
                          <a:pt x="22" y="268"/>
                        </a:lnTo>
                        <a:lnTo>
                          <a:pt x="16" y="258"/>
                        </a:lnTo>
                        <a:lnTo>
                          <a:pt x="11" y="248"/>
                        </a:lnTo>
                        <a:lnTo>
                          <a:pt x="7" y="237"/>
                        </a:lnTo>
                        <a:lnTo>
                          <a:pt x="3" y="223"/>
                        </a:lnTo>
                        <a:lnTo>
                          <a:pt x="0" y="212"/>
                        </a:lnTo>
                        <a:lnTo>
                          <a:pt x="1" y="200"/>
                        </a:lnTo>
                        <a:lnTo>
                          <a:pt x="3" y="185"/>
                        </a:lnTo>
                        <a:lnTo>
                          <a:pt x="5" y="171"/>
                        </a:lnTo>
                        <a:lnTo>
                          <a:pt x="8" y="161"/>
                        </a:lnTo>
                        <a:lnTo>
                          <a:pt x="13" y="144"/>
                        </a:lnTo>
                        <a:lnTo>
                          <a:pt x="22" y="126"/>
                        </a:lnTo>
                        <a:lnTo>
                          <a:pt x="31" y="108"/>
                        </a:lnTo>
                        <a:lnTo>
                          <a:pt x="39" y="95"/>
                        </a:lnTo>
                        <a:lnTo>
                          <a:pt x="50" y="83"/>
                        </a:lnTo>
                        <a:lnTo>
                          <a:pt x="65" y="70"/>
                        </a:lnTo>
                        <a:lnTo>
                          <a:pt x="82" y="58"/>
                        </a:lnTo>
                        <a:lnTo>
                          <a:pt x="98" y="47"/>
                        </a:lnTo>
                        <a:lnTo>
                          <a:pt x="112" y="39"/>
                        </a:lnTo>
                        <a:lnTo>
                          <a:pt x="125" y="33"/>
                        </a:lnTo>
                        <a:lnTo>
                          <a:pt x="143" y="26"/>
                        </a:lnTo>
                        <a:lnTo>
                          <a:pt x="160" y="21"/>
                        </a:lnTo>
                        <a:lnTo>
                          <a:pt x="175" y="16"/>
                        </a:lnTo>
                        <a:lnTo>
                          <a:pt x="189" y="15"/>
                        </a:lnTo>
                        <a:lnTo>
                          <a:pt x="206" y="15"/>
                        </a:lnTo>
                        <a:lnTo>
                          <a:pt x="224" y="15"/>
                        </a:lnTo>
                        <a:lnTo>
                          <a:pt x="237" y="15"/>
                        </a:lnTo>
                        <a:lnTo>
                          <a:pt x="255" y="15"/>
                        </a:lnTo>
                        <a:lnTo>
                          <a:pt x="276" y="14"/>
                        </a:lnTo>
                        <a:lnTo>
                          <a:pt x="296" y="14"/>
                        </a:lnTo>
                        <a:lnTo>
                          <a:pt x="313" y="15"/>
                        </a:lnTo>
                        <a:lnTo>
                          <a:pt x="325" y="19"/>
                        </a:lnTo>
                        <a:lnTo>
                          <a:pt x="338" y="25"/>
                        </a:lnTo>
                        <a:lnTo>
                          <a:pt x="349" y="30"/>
                        </a:lnTo>
                        <a:lnTo>
                          <a:pt x="361" y="31"/>
                        </a:lnTo>
                        <a:lnTo>
                          <a:pt x="376" y="34"/>
                        </a:lnTo>
                        <a:lnTo>
                          <a:pt x="389" y="37"/>
                        </a:lnTo>
                        <a:lnTo>
                          <a:pt x="402" y="38"/>
                        </a:lnTo>
                        <a:lnTo>
                          <a:pt x="418" y="38"/>
                        </a:lnTo>
                        <a:lnTo>
                          <a:pt x="437" y="39"/>
                        </a:lnTo>
                        <a:lnTo>
                          <a:pt x="455" y="38"/>
                        </a:lnTo>
                        <a:lnTo>
                          <a:pt x="470" y="37"/>
                        </a:lnTo>
                        <a:lnTo>
                          <a:pt x="478" y="31"/>
                        </a:lnTo>
                        <a:lnTo>
                          <a:pt x="486" y="26"/>
                        </a:lnTo>
                        <a:lnTo>
                          <a:pt x="495" y="19"/>
                        </a:lnTo>
                        <a:lnTo>
                          <a:pt x="503" y="14"/>
                        </a:lnTo>
                        <a:lnTo>
                          <a:pt x="512" y="10"/>
                        </a:lnTo>
                        <a:lnTo>
                          <a:pt x="523" y="4"/>
                        </a:lnTo>
                        <a:lnTo>
                          <a:pt x="534" y="2"/>
                        </a:lnTo>
                        <a:lnTo>
                          <a:pt x="543" y="0"/>
                        </a:lnTo>
                        <a:lnTo>
                          <a:pt x="553" y="0"/>
                        </a:lnTo>
                        <a:lnTo>
                          <a:pt x="565" y="3"/>
                        </a:lnTo>
                        <a:lnTo>
                          <a:pt x="577" y="7"/>
                        </a:lnTo>
                        <a:lnTo>
                          <a:pt x="584" y="12"/>
                        </a:lnTo>
                        <a:lnTo>
                          <a:pt x="586" y="19"/>
                        </a:lnTo>
                        <a:lnTo>
                          <a:pt x="586" y="27"/>
                        </a:lnTo>
                        <a:lnTo>
                          <a:pt x="586" y="35"/>
                        </a:lnTo>
                        <a:lnTo>
                          <a:pt x="586" y="42"/>
                        </a:lnTo>
                        <a:lnTo>
                          <a:pt x="594" y="52"/>
                        </a:lnTo>
                        <a:lnTo>
                          <a:pt x="604" y="61"/>
                        </a:lnTo>
                        <a:lnTo>
                          <a:pt x="613" y="68"/>
                        </a:lnTo>
                        <a:lnTo>
                          <a:pt x="625" y="73"/>
                        </a:lnTo>
                        <a:lnTo>
                          <a:pt x="641" y="76"/>
                        </a:lnTo>
                        <a:lnTo>
                          <a:pt x="658" y="78"/>
                        </a:lnTo>
                        <a:lnTo>
                          <a:pt x="671" y="77"/>
                        </a:lnTo>
                        <a:lnTo>
                          <a:pt x="679" y="70"/>
                        </a:lnTo>
                        <a:lnTo>
                          <a:pt x="687" y="60"/>
                        </a:lnTo>
                        <a:lnTo>
                          <a:pt x="695" y="53"/>
                        </a:lnTo>
                        <a:lnTo>
                          <a:pt x="707" y="49"/>
                        </a:lnTo>
                        <a:lnTo>
                          <a:pt x="722" y="46"/>
                        </a:lnTo>
                        <a:lnTo>
                          <a:pt x="734" y="46"/>
                        </a:lnTo>
                        <a:lnTo>
                          <a:pt x="748" y="46"/>
                        </a:lnTo>
                        <a:lnTo>
                          <a:pt x="764" y="46"/>
                        </a:lnTo>
                        <a:lnTo>
                          <a:pt x="782" y="47"/>
                        </a:lnTo>
                        <a:lnTo>
                          <a:pt x="796" y="50"/>
                        </a:lnTo>
                        <a:lnTo>
                          <a:pt x="807" y="57"/>
                        </a:lnTo>
                        <a:lnTo>
                          <a:pt x="811" y="65"/>
                        </a:lnTo>
                        <a:lnTo>
                          <a:pt x="813" y="76"/>
                        </a:lnTo>
                        <a:lnTo>
                          <a:pt x="813" y="88"/>
                        </a:lnTo>
                        <a:lnTo>
                          <a:pt x="814" y="97"/>
                        </a:lnTo>
                        <a:lnTo>
                          <a:pt x="819" y="112"/>
                        </a:lnTo>
                        <a:lnTo>
                          <a:pt x="826" y="131"/>
                        </a:lnTo>
                        <a:lnTo>
                          <a:pt x="833" y="149"/>
                        </a:lnTo>
                        <a:lnTo>
                          <a:pt x="840" y="163"/>
                        </a:lnTo>
                        <a:lnTo>
                          <a:pt x="848" y="177"/>
                        </a:lnTo>
                        <a:lnTo>
                          <a:pt x="858" y="192"/>
                        </a:lnTo>
                        <a:lnTo>
                          <a:pt x="869" y="206"/>
                        </a:lnTo>
                        <a:lnTo>
                          <a:pt x="877" y="219"/>
                        </a:lnTo>
                        <a:lnTo>
                          <a:pt x="883" y="227"/>
                        </a:lnTo>
                        <a:lnTo>
                          <a:pt x="888" y="237"/>
                        </a:lnTo>
                        <a:lnTo>
                          <a:pt x="893" y="247"/>
                        </a:lnTo>
                        <a:lnTo>
                          <a:pt x="900" y="254"/>
                        </a:lnTo>
                        <a:lnTo>
                          <a:pt x="908" y="255"/>
                        </a:lnTo>
                        <a:lnTo>
                          <a:pt x="919" y="255"/>
                        </a:lnTo>
                        <a:lnTo>
                          <a:pt x="930" y="252"/>
                        </a:lnTo>
                        <a:lnTo>
                          <a:pt x="939" y="251"/>
                        </a:lnTo>
                        <a:lnTo>
                          <a:pt x="947" y="251"/>
                        </a:lnTo>
                        <a:lnTo>
                          <a:pt x="961" y="255"/>
                        </a:lnTo>
                        <a:lnTo>
                          <a:pt x="976" y="260"/>
                        </a:lnTo>
                        <a:lnTo>
                          <a:pt x="990" y="268"/>
                        </a:lnTo>
                        <a:lnTo>
                          <a:pt x="1005" y="275"/>
                        </a:lnTo>
                        <a:lnTo>
                          <a:pt x="1016" y="282"/>
                        </a:lnTo>
                        <a:lnTo>
                          <a:pt x="1026" y="287"/>
                        </a:lnTo>
                        <a:lnTo>
                          <a:pt x="1036" y="294"/>
                        </a:lnTo>
                        <a:lnTo>
                          <a:pt x="1047" y="301"/>
                        </a:lnTo>
                        <a:lnTo>
                          <a:pt x="1055" y="307"/>
                        </a:lnTo>
                        <a:lnTo>
                          <a:pt x="1066" y="312"/>
                        </a:lnTo>
                        <a:lnTo>
                          <a:pt x="1078" y="317"/>
                        </a:lnTo>
                        <a:lnTo>
                          <a:pt x="1086" y="322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/>
                    </a:solidFill>
                    <a:prstDash val="solid"/>
                    <a:miter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98" name="Freeform 40">
                    <a:extLst>
                      <a:ext uri="{FF2B5EF4-FFF2-40B4-BE49-F238E27FC236}">
                        <a16:creationId xmlns:a16="http://schemas.microsoft.com/office/drawing/2014/main" id="{95676D32-8BD0-4FA7-A7ED-03BB03450F0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570090" y="4464266"/>
                    <a:ext cx="294802" cy="200687"/>
                  </a:xfrm>
                  <a:custGeom>
                    <a:avLst/>
                    <a:gdLst>
                      <a:gd name="T0" fmla="*/ 638 w 639"/>
                      <a:gd name="T1" fmla="*/ 257 h 436"/>
                      <a:gd name="T2" fmla="*/ 631 w 639"/>
                      <a:gd name="T3" fmla="*/ 268 h 436"/>
                      <a:gd name="T4" fmla="*/ 607 w 639"/>
                      <a:gd name="T5" fmla="*/ 283 h 436"/>
                      <a:gd name="T6" fmla="*/ 601 w 639"/>
                      <a:gd name="T7" fmla="*/ 304 h 436"/>
                      <a:gd name="T8" fmla="*/ 604 w 639"/>
                      <a:gd name="T9" fmla="*/ 331 h 436"/>
                      <a:gd name="T10" fmla="*/ 600 w 639"/>
                      <a:gd name="T11" fmla="*/ 356 h 436"/>
                      <a:gd name="T12" fmla="*/ 593 w 639"/>
                      <a:gd name="T13" fmla="*/ 366 h 436"/>
                      <a:gd name="T14" fmla="*/ 584 w 639"/>
                      <a:gd name="T15" fmla="*/ 391 h 436"/>
                      <a:gd name="T16" fmla="*/ 574 w 639"/>
                      <a:gd name="T17" fmla="*/ 423 h 436"/>
                      <a:gd name="T18" fmla="*/ 562 w 639"/>
                      <a:gd name="T19" fmla="*/ 435 h 436"/>
                      <a:gd name="T20" fmla="*/ 550 w 639"/>
                      <a:gd name="T21" fmla="*/ 436 h 436"/>
                      <a:gd name="T22" fmla="*/ 522 w 639"/>
                      <a:gd name="T23" fmla="*/ 427 h 436"/>
                      <a:gd name="T24" fmla="*/ 500 w 639"/>
                      <a:gd name="T25" fmla="*/ 405 h 436"/>
                      <a:gd name="T26" fmla="*/ 472 w 639"/>
                      <a:gd name="T27" fmla="*/ 383 h 436"/>
                      <a:gd name="T28" fmla="*/ 440 w 639"/>
                      <a:gd name="T29" fmla="*/ 370 h 436"/>
                      <a:gd name="T30" fmla="*/ 407 w 639"/>
                      <a:gd name="T31" fmla="*/ 374 h 436"/>
                      <a:gd name="T32" fmla="*/ 378 w 639"/>
                      <a:gd name="T33" fmla="*/ 366 h 436"/>
                      <a:gd name="T34" fmla="*/ 339 w 639"/>
                      <a:gd name="T35" fmla="*/ 366 h 436"/>
                      <a:gd name="T36" fmla="*/ 298 w 639"/>
                      <a:gd name="T37" fmla="*/ 376 h 436"/>
                      <a:gd name="T38" fmla="*/ 263 w 639"/>
                      <a:gd name="T39" fmla="*/ 379 h 436"/>
                      <a:gd name="T40" fmla="*/ 229 w 639"/>
                      <a:gd name="T41" fmla="*/ 365 h 436"/>
                      <a:gd name="T42" fmla="*/ 201 w 639"/>
                      <a:gd name="T43" fmla="*/ 357 h 436"/>
                      <a:gd name="T44" fmla="*/ 177 w 639"/>
                      <a:gd name="T45" fmla="*/ 321 h 436"/>
                      <a:gd name="T46" fmla="*/ 153 w 639"/>
                      <a:gd name="T47" fmla="*/ 292 h 436"/>
                      <a:gd name="T48" fmla="*/ 131 w 639"/>
                      <a:gd name="T49" fmla="*/ 265 h 436"/>
                      <a:gd name="T50" fmla="*/ 116 w 639"/>
                      <a:gd name="T51" fmla="*/ 229 h 436"/>
                      <a:gd name="T52" fmla="*/ 87 w 639"/>
                      <a:gd name="T53" fmla="*/ 202 h 436"/>
                      <a:gd name="T54" fmla="*/ 70 w 639"/>
                      <a:gd name="T55" fmla="*/ 175 h 436"/>
                      <a:gd name="T56" fmla="*/ 49 w 639"/>
                      <a:gd name="T57" fmla="*/ 164 h 436"/>
                      <a:gd name="T58" fmla="*/ 23 w 639"/>
                      <a:gd name="T59" fmla="*/ 168 h 436"/>
                      <a:gd name="T60" fmla="*/ 2 w 639"/>
                      <a:gd name="T61" fmla="*/ 151 h 436"/>
                      <a:gd name="T62" fmla="*/ 3 w 639"/>
                      <a:gd name="T63" fmla="*/ 123 h 436"/>
                      <a:gd name="T64" fmla="*/ 19 w 639"/>
                      <a:gd name="T65" fmla="*/ 94 h 436"/>
                      <a:gd name="T66" fmla="*/ 61 w 639"/>
                      <a:gd name="T67" fmla="*/ 78 h 436"/>
                      <a:gd name="T68" fmla="*/ 101 w 639"/>
                      <a:gd name="T69" fmla="*/ 79 h 436"/>
                      <a:gd name="T70" fmla="*/ 139 w 639"/>
                      <a:gd name="T71" fmla="*/ 75 h 436"/>
                      <a:gd name="T72" fmla="*/ 178 w 639"/>
                      <a:gd name="T73" fmla="*/ 62 h 436"/>
                      <a:gd name="T74" fmla="*/ 190 w 639"/>
                      <a:gd name="T75" fmla="*/ 32 h 436"/>
                      <a:gd name="T76" fmla="*/ 189 w 639"/>
                      <a:gd name="T77" fmla="*/ 12 h 436"/>
                      <a:gd name="T78" fmla="*/ 211 w 639"/>
                      <a:gd name="T79" fmla="*/ 1 h 436"/>
                      <a:gd name="T80" fmla="*/ 239 w 639"/>
                      <a:gd name="T81" fmla="*/ 1 h 436"/>
                      <a:gd name="T82" fmla="*/ 254 w 639"/>
                      <a:gd name="T83" fmla="*/ 4 h 436"/>
                      <a:gd name="T84" fmla="*/ 283 w 639"/>
                      <a:gd name="T85" fmla="*/ 16 h 436"/>
                      <a:gd name="T86" fmla="*/ 305 w 639"/>
                      <a:gd name="T87" fmla="*/ 42 h 436"/>
                      <a:gd name="T88" fmla="*/ 330 w 639"/>
                      <a:gd name="T89" fmla="*/ 62 h 436"/>
                      <a:gd name="T90" fmla="*/ 357 w 639"/>
                      <a:gd name="T91" fmla="*/ 71 h 436"/>
                      <a:gd name="T92" fmla="*/ 372 w 639"/>
                      <a:gd name="T93" fmla="*/ 66 h 436"/>
                      <a:gd name="T94" fmla="*/ 383 w 639"/>
                      <a:gd name="T95" fmla="*/ 57 h 436"/>
                      <a:gd name="T96" fmla="*/ 406 w 639"/>
                      <a:gd name="T97" fmla="*/ 52 h 436"/>
                      <a:gd name="T98" fmla="*/ 437 w 639"/>
                      <a:gd name="T99" fmla="*/ 52 h 436"/>
                      <a:gd name="T100" fmla="*/ 477 w 639"/>
                      <a:gd name="T101" fmla="*/ 54 h 436"/>
                      <a:gd name="T102" fmla="*/ 488 w 639"/>
                      <a:gd name="T103" fmla="*/ 59 h 436"/>
                      <a:gd name="T104" fmla="*/ 506 w 639"/>
                      <a:gd name="T105" fmla="*/ 71 h 436"/>
                      <a:gd name="T106" fmla="*/ 530 w 639"/>
                      <a:gd name="T107" fmla="*/ 101 h 436"/>
                      <a:gd name="T108" fmla="*/ 535 w 639"/>
                      <a:gd name="T109" fmla="*/ 139 h 436"/>
                      <a:gd name="T110" fmla="*/ 560 w 639"/>
                      <a:gd name="T111" fmla="*/ 164 h 436"/>
                      <a:gd name="T112" fmla="*/ 574 w 639"/>
                      <a:gd name="T113" fmla="*/ 186 h 436"/>
                      <a:gd name="T114" fmla="*/ 605 w 639"/>
                      <a:gd name="T115" fmla="*/ 210 h 436"/>
                      <a:gd name="T116" fmla="*/ 618 w 639"/>
                      <a:gd name="T117" fmla="*/ 220 h 436"/>
                      <a:gd name="T118" fmla="*/ 631 w 639"/>
                      <a:gd name="T119" fmla="*/ 233 h 4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639" h="436">
                        <a:moveTo>
                          <a:pt x="639" y="249"/>
                        </a:moveTo>
                        <a:lnTo>
                          <a:pt x="639" y="253"/>
                        </a:lnTo>
                        <a:lnTo>
                          <a:pt x="638" y="257"/>
                        </a:lnTo>
                        <a:lnTo>
                          <a:pt x="635" y="261"/>
                        </a:lnTo>
                        <a:lnTo>
                          <a:pt x="632" y="265"/>
                        </a:lnTo>
                        <a:lnTo>
                          <a:pt x="631" y="268"/>
                        </a:lnTo>
                        <a:lnTo>
                          <a:pt x="624" y="273"/>
                        </a:lnTo>
                        <a:lnTo>
                          <a:pt x="616" y="277"/>
                        </a:lnTo>
                        <a:lnTo>
                          <a:pt x="607" y="283"/>
                        </a:lnTo>
                        <a:lnTo>
                          <a:pt x="601" y="288"/>
                        </a:lnTo>
                        <a:lnTo>
                          <a:pt x="601" y="296"/>
                        </a:lnTo>
                        <a:lnTo>
                          <a:pt x="601" y="304"/>
                        </a:lnTo>
                        <a:lnTo>
                          <a:pt x="603" y="314"/>
                        </a:lnTo>
                        <a:lnTo>
                          <a:pt x="604" y="321"/>
                        </a:lnTo>
                        <a:lnTo>
                          <a:pt x="604" y="331"/>
                        </a:lnTo>
                        <a:lnTo>
                          <a:pt x="604" y="342"/>
                        </a:lnTo>
                        <a:lnTo>
                          <a:pt x="601" y="353"/>
                        </a:lnTo>
                        <a:lnTo>
                          <a:pt x="600" y="356"/>
                        </a:lnTo>
                        <a:lnTo>
                          <a:pt x="599" y="358"/>
                        </a:lnTo>
                        <a:lnTo>
                          <a:pt x="596" y="362"/>
                        </a:lnTo>
                        <a:lnTo>
                          <a:pt x="593" y="366"/>
                        </a:lnTo>
                        <a:lnTo>
                          <a:pt x="591" y="369"/>
                        </a:lnTo>
                        <a:lnTo>
                          <a:pt x="588" y="379"/>
                        </a:lnTo>
                        <a:lnTo>
                          <a:pt x="584" y="391"/>
                        </a:lnTo>
                        <a:lnTo>
                          <a:pt x="581" y="400"/>
                        </a:lnTo>
                        <a:lnTo>
                          <a:pt x="578" y="411"/>
                        </a:lnTo>
                        <a:lnTo>
                          <a:pt x="574" y="423"/>
                        </a:lnTo>
                        <a:lnTo>
                          <a:pt x="569" y="431"/>
                        </a:lnTo>
                        <a:lnTo>
                          <a:pt x="566" y="434"/>
                        </a:lnTo>
                        <a:lnTo>
                          <a:pt x="562" y="435"/>
                        </a:lnTo>
                        <a:lnTo>
                          <a:pt x="558" y="436"/>
                        </a:lnTo>
                        <a:lnTo>
                          <a:pt x="554" y="436"/>
                        </a:lnTo>
                        <a:lnTo>
                          <a:pt x="550" y="436"/>
                        </a:lnTo>
                        <a:lnTo>
                          <a:pt x="541" y="435"/>
                        </a:lnTo>
                        <a:lnTo>
                          <a:pt x="531" y="431"/>
                        </a:lnTo>
                        <a:lnTo>
                          <a:pt x="522" y="427"/>
                        </a:lnTo>
                        <a:lnTo>
                          <a:pt x="514" y="423"/>
                        </a:lnTo>
                        <a:lnTo>
                          <a:pt x="507" y="415"/>
                        </a:lnTo>
                        <a:lnTo>
                          <a:pt x="500" y="405"/>
                        </a:lnTo>
                        <a:lnTo>
                          <a:pt x="494" y="399"/>
                        </a:lnTo>
                        <a:lnTo>
                          <a:pt x="484" y="391"/>
                        </a:lnTo>
                        <a:lnTo>
                          <a:pt x="472" y="383"/>
                        </a:lnTo>
                        <a:lnTo>
                          <a:pt x="460" y="374"/>
                        </a:lnTo>
                        <a:lnTo>
                          <a:pt x="448" y="370"/>
                        </a:lnTo>
                        <a:lnTo>
                          <a:pt x="440" y="370"/>
                        </a:lnTo>
                        <a:lnTo>
                          <a:pt x="429" y="372"/>
                        </a:lnTo>
                        <a:lnTo>
                          <a:pt x="417" y="374"/>
                        </a:lnTo>
                        <a:lnTo>
                          <a:pt x="407" y="374"/>
                        </a:lnTo>
                        <a:lnTo>
                          <a:pt x="399" y="373"/>
                        </a:lnTo>
                        <a:lnTo>
                          <a:pt x="388" y="370"/>
                        </a:lnTo>
                        <a:lnTo>
                          <a:pt x="378" y="366"/>
                        </a:lnTo>
                        <a:lnTo>
                          <a:pt x="370" y="365"/>
                        </a:lnTo>
                        <a:lnTo>
                          <a:pt x="355" y="365"/>
                        </a:lnTo>
                        <a:lnTo>
                          <a:pt x="339" y="366"/>
                        </a:lnTo>
                        <a:lnTo>
                          <a:pt x="324" y="369"/>
                        </a:lnTo>
                        <a:lnTo>
                          <a:pt x="312" y="372"/>
                        </a:lnTo>
                        <a:lnTo>
                          <a:pt x="298" y="376"/>
                        </a:lnTo>
                        <a:lnTo>
                          <a:pt x="285" y="379"/>
                        </a:lnTo>
                        <a:lnTo>
                          <a:pt x="273" y="380"/>
                        </a:lnTo>
                        <a:lnTo>
                          <a:pt x="263" y="379"/>
                        </a:lnTo>
                        <a:lnTo>
                          <a:pt x="251" y="373"/>
                        </a:lnTo>
                        <a:lnTo>
                          <a:pt x="240" y="369"/>
                        </a:lnTo>
                        <a:lnTo>
                          <a:pt x="229" y="365"/>
                        </a:lnTo>
                        <a:lnTo>
                          <a:pt x="221" y="362"/>
                        </a:lnTo>
                        <a:lnTo>
                          <a:pt x="211" y="361"/>
                        </a:lnTo>
                        <a:lnTo>
                          <a:pt x="201" y="357"/>
                        </a:lnTo>
                        <a:lnTo>
                          <a:pt x="193" y="348"/>
                        </a:lnTo>
                        <a:lnTo>
                          <a:pt x="184" y="334"/>
                        </a:lnTo>
                        <a:lnTo>
                          <a:pt x="177" y="321"/>
                        </a:lnTo>
                        <a:lnTo>
                          <a:pt x="169" y="310"/>
                        </a:lnTo>
                        <a:lnTo>
                          <a:pt x="162" y="302"/>
                        </a:lnTo>
                        <a:lnTo>
                          <a:pt x="153" y="292"/>
                        </a:lnTo>
                        <a:lnTo>
                          <a:pt x="143" y="283"/>
                        </a:lnTo>
                        <a:lnTo>
                          <a:pt x="136" y="275"/>
                        </a:lnTo>
                        <a:lnTo>
                          <a:pt x="131" y="265"/>
                        </a:lnTo>
                        <a:lnTo>
                          <a:pt x="127" y="252"/>
                        </a:lnTo>
                        <a:lnTo>
                          <a:pt x="122" y="238"/>
                        </a:lnTo>
                        <a:lnTo>
                          <a:pt x="116" y="229"/>
                        </a:lnTo>
                        <a:lnTo>
                          <a:pt x="108" y="220"/>
                        </a:lnTo>
                        <a:lnTo>
                          <a:pt x="96" y="211"/>
                        </a:lnTo>
                        <a:lnTo>
                          <a:pt x="87" y="202"/>
                        </a:lnTo>
                        <a:lnTo>
                          <a:pt x="83" y="194"/>
                        </a:lnTo>
                        <a:lnTo>
                          <a:pt x="77" y="183"/>
                        </a:lnTo>
                        <a:lnTo>
                          <a:pt x="70" y="175"/>
                        </a:lnTo>
                        <a:lnTo>
                          <a:pt x="65" y="171"/>
                        </a:lnTo>
                        <a:lnTo>
                          <a:pt x="56" y="167"/>
                        </a:lnTo>
                        <a:lnTo>
                          <a:pt x="49" y="164"/>
                        </a:lnTo>
                        <a:lnTo>
                          <a:pt x="41" y="166"/>
                        </a:lnTo>
                        <a:lnTo>
                          <a:pt x="31" y="168"/>
                        </a:lnTo>
                        <a:lnTo>
                          <a:pt x="23" y="168"/>
                        </a:lnTo>
                        <a:lnTo>
                          <a:pt x="15" y="164"/>
                        </a:lnTo>
                        <a:lnTo>
                          <a:pt x="7" y="158"/>
                        </a:lnTo>
                        <a:lnTo>
                          <a:pt x="2" y="151"/>
                        </a:lnTo>
                        <a:lnTo>
                          <a:pt x="0" y="143"/>
                        </a:lnTo>
                        <a:lnTo>
                          <a:pt x="2" y="132"/>
                        </a:lnTo>
                        <a:lnTo>
                          <a:pt x="3" y="123"/>
                        </a:lnTo>
                        <a:lnTo>
                          <a:pt x="7" y="113"/>
                        </a:lnTo>
                        <a:lnTo>
                          <a:pt x="12" y="102"/>
                        </a:lnTo>
                        <a:lnTo>
                          <a:pt x="19" y="94"/>
                        </a:lnTo>
                        <a:lnTo>
                          <a:pt x="31" y="88"/>
                        </a:lnTo>
                        <a:lnTo>
                          <a:pt x="47" y="82"/>
                        </a:lnTo>
                        <a:lnTo>
                          <a:pt x="61" y="78"/>
                        </a:lnTo>
                        <a:lnTo>
                          <a:pt x="73" y="78"/>
                        </a:lnTo>
                        <a:lnTo>
                          <a:pt x="87" y="78"/>
                        </a:lnTo>
                        <a:lnTo>
                          <a:pt x="101" y="79"/>
                        </a:lnTo>
                        <a:lnTo>
                          <a:pt x="112" y="78"/>
                        </a:lnTo>
                        <a:lnTo>
                          <a:pt x="124" y="77"/>
                        </a:lnTo>
                        <a:lnTo>
                          <a:pt x="139" y="75"/>
                        </a:lnTo>
                        <a:lnTo>
                          <a:pt x="155" y="73"/>
                        </a:lnTo>
                        <a:lnTo>
                          <a:pt x="169" y="69"/>
                        </a:lnTo>
                        <a:lnTo>
                          <a:pt x="178" y="62"/>
                        </a:lnTo>
                        <a:lnTo>
                          <a:pt x="184" y="54"/>
                        </a:lnTo>
                        <a:lnTo>
                          <a:pt x="188" y="43"/>
                        </a:lnTo>
                        <a:lnTo>
                          <a:pt x="190" y="32"/>
                        </a:lnTo>
                        <a:lnTo>
                          <a:pt x="190" y="27"/>
                        </a:lnTo>
                        <a:lnTo>
                          <a:pt x="189" y="20"/>
                        </a:lnTo>
                        <a:lnTo>
                          <a:pt x="189" y="12"/>
                        </a:lnTo>
                        <a:lnTo>
                          <a:pt x="190" y="8"/>
                        </a:lnTo>
                        <a:lnTo>
                          <a:pt x="198" y="3"/>
                        </a:lnTo>
                        <a:lnTo>
                          <a:pt x="211" y="1"/>
                        </a:lnTo>
                        <a:lnTo>
                          <a:pt x="223" y="0"/>
                        </a:lnTo>
                        <a:lnTo>
                          <a:pt x="233" y="0"/>
                        </a:lnTo>
                        <a:lnTo>
                          <a:pt x="239" y="1"/>
                        </a:lnTo>
                        <a:lnTo>
                          <a:pt x="244" y="1"/>
                        </a:lnTo>
                        <a:lnTo>
                          <a:pt x="250" y="3"/>
                        </a:lnTo>
                        <a:lnTo>
                          <a:pt x="254" y="4"/>
                        </a:lnTo>
                        <a:lnTo>
                          <a:pt x="263" y="7"/>
                        </a:lnTo>
                        <a:lnTo>
                          <a:pt x="274" y="12"/>
                        </a:lnTo>
                        <a:lnTo>
                          <a:pt x="283" y="16"/>
                        </a:lnTo>
                        <a:lnTo>
                          <a:pt x="290" y="24"/>
                        </a:lnTo>
                        <a:lnTo>
                          <a:pt x="298" y="34"/>
                        </a:lnTo>
                        <a:lnTo>
                          <a:pt x="305" y="42"/>
                        </a:lnTo>
                        <a:lnTo>
                          <a:pt x="312" y="48"/>
                        </a:lnTo>
                        <a:lnTo>
                          <a:pt x="321" y="55"/>
                        </a:lnTo>
                        <a:lnTo>
                          <a:pt x="330" y="62"/>
                        </a:lnTo>
                        <a:lnTo>
                          <a:pt x="340" y="67"/>
                        </a:lnTo>
                        <a:lnTo>
                          <a:pt x="348" y="69"/>
                        </a:lnTo>
                        <a:lnTo>
                          <a:pt x="357" y="71"/>
                        </a:lnTo>
                        <a:lnTo>
                          <a:pt x="366" y="70"/>
                        </a:lnTo>
                        <a:lnTo>
                          <a:pt x="370" y="69"/>
                        </a:lnTo>
                        <a:lnTo>
                          <a:pt x="372" y="66"/>
                        </a:lnTo>
                        <a:lnTo>
                          <a:pt x="376" y="62"/>
                        </a:lnTo>
                        <a:lnTo>
                          <a:pt x="380" y="59"/>
                        </a:lnTo>
                        <a:lnTo>
                          <a:pt x="383" y="57"/>
                        </a:lnTo>
                        <a:lnTo>
                          <a:pt x="386" y="54"/>
                        </a:lnTo>
                        <a:lnTo>
                          <a:pt x="395" y="52"/>
                        </a:lnTo>
                        <a:lnTo>
                          <a:pt x="406" y="52"/>
                        </a:lnTo>
                        <a:lnTo>
                          <a:pt x="417" y="52"/>
                        </a:lnTo>
                        <a:lnTo>
                          <a:pt x="426" y="52"/>
                        </a:lnTo>
                        <a:lnTo>
                          <a:pt x="437" y="52"/>
                        </a:lnTo>
                        <a:lnTo>
                          <a:pt x="452" y="51"/>
                        </a:lnTo>
                        <a:lnTo>
                          <a:pt x="465" y="52"/>
                        </a:lnTo>
                        <a:lnTo>
                          <a:pt x="477" y="54"/>
                        </a:lnTo>
                        <a:lnTo>
                          <a:pt x="480" y="55"/>
                        </a:lnTo>
                        <a:lnTo>
                          <a:pt x="484" y="57"/>
                        </a:lnTo>
                        <a:lnTo>
                          <a:pt x="488" y="59"/>
                        </a:lnTo>
                        <a:lnTo>
                          <a:pt x="492" y="61"/>
                        </a:lnTo>
                        <a:lnTo>
                          <a:pt x="495" y="63"/>
                        </a:lnTo>
                        <a:lnTo>
                          <a:pt x="506" y="71"/>
                        </a:lnTo>
                        <a:lnTo>
                          <a:pt x="518" y="81"/>
                        </a:lnTo>
                        <a:lnTo>
                          <a:pt x="526" y="90"/>
                        </a:lnTo>
                        <a:lnTo>
                          <a:pt x="530" y="101"/>
                        </a:lnTo>
                        <a:lnTo>
                          <a:pt x="531" y="114"/>
                        </a:lnTo>
                        <a:lnTo>
                          <a:pt x="533" y="128"/>
                        </a:lnTo>
                        <a:lnTo>
                          <a:pt x="535" y="139"/>
                        </a:lnTo>
                        <a:lnTo>
                          <a:pt x="542" y="147"/>
                        </a:lnTo>
                        <a:lnTo>
                          <a:pt x="551" y="156"/>
                        </a:lnTo>
                        <a:lnTo>
                          <a:pt x="560" y="164"/>
                        </a:lnTo>
                        <a:lnTo>
                          <a:pt x="565" y="171"/>
                        </a:lnTo>
                        <a:lnTo>
                          <a:pt x="569" y="179"/>
                        </a:lnTo>
                        <a:lnTo>
                          <a:pt x="574" y="186"/>
                        </a:lnTo>
                        <a:lnTo>
                          <a:pt x="584" y="194"/>
                        </a:lnTo>
                        <a:lnTo>
                          <a:pt x="596" y="203"/>
                        </a:lnTo>
                        <a:lnTo>
                          <a:pt x="605" y="210"/>
                        </a:lnTo>
                        <a:lnTo>
                          <a:pt x="609" y="213"/>
                        </a:lnTo>
                        <a:lnTo>
                          <a:pt x="613" y="217"/>
                        </a:lnTo>
                        <a:lnTo>
                          <a:pt x="618" y="220"/>
                        </a:lnTo>
                        <a:lnTo>
                          <a:pt x="622" y="224"/>
                        </a:lnTo>
                        <a:lnTo>
                          <a:pt x="626" y="226"/>
                        </a:lnTo>
                        <a:lnTo>
                          <a:pt x="631" y="233"/>
                        </a:lnTo>
                        <a:lnTo>
                          <a:pt x="636" y="241"/>
                        </a:lnTo>
                        <a:lnTo>
                          <a:pt x="639" y="249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/>
                    </a:solidFill>
                    <a:prstDash val="solid"/>
                    <a:miter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99" name="Freeform 42">
                    <a:extLst>
                      <a:ext uri="{FF2B5EF4-FFF2-40B4-BE49-F238E27FC236}">
                        <a16:creationId xmlns:a16="http://schemas.microsoft.com/office/drawing/2014/main" id="{32F5F7F0-CDD0-420A-9E9A-D2CCC66819D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153492" y="4475339"/>
                    <a:ext cx="312794" cy="148093"/>
                  </a:xfrm>
                  <a:custGeom>
                    <a:avLst/>
                    <a:gdLst>
                      <a:gd name="T0" fmla="*/ 679 w 679"/>
                      <a:gd name="T1" fmla="*/ 181 h 319"/>
                      <a:gd name="T2" fmla="*/ 664 w 679"/>
                      <a:gd name="T3" fmla="*/ 206 h 319"/>
                      <a:gd name="T4" fmla="*/ 637 w 679"/>
                      <a:gd name="T5" fmla="*/ 208 h 319"/>
                      <a:gd name="T6" fmla="*/ 625 w 679"/>
                      <a:gd name="T7" fmla="*/ 225 h 319"/>
                      <a:gd name="T8" fmla="*/ 612 w 679"/>
                      <a:gd name="T9" fmla="*/ 239 h 319"/>
                      <a:gd name="T10" fmla="*/ 574 w 679"/>
                      <a:gd name="T11" fmla="*/ 245 h 319"/>
                      <a:gd name="T12" fmla="*/ 542 w 679"/>
                      <a:gd name="T13" fmla="*/ 227 h 319"/>
                      <a:gd name="T14" fmla="*/ 516 w 679"/>
                      <a:gd name="T15" fmla="*/ 216 h 319"/>
                      <a:gd name="T16" fmla="*/ 499 w 679"/>
                      <a:gd name="T17" fmla="*/ 204 h 319"/>
                      <a:gd name="T18" fmla="*/ 461 w 679"/>
                      <a:gd name="T19" fmla="*/ 199 h 319"/>
                      <a:gd name="T20" fmla="*/ 411 w 679"/>
                      <a:gd name="T21" fmla="*/ 200 h 319"/>
                      <a:gd name="T22" fmla="*/ 364 w 679"/>
                      <a:gd name="T23" fmla="*/ 208 h 319"/>
                      <a:gd name="T24" fmla="*/ 319 w 679"/>
                      <a:gd name="T25" fmla="*/ 206 h 319"/>
                      <a:gd name="T26" fmla="*/ 272 w 679"/>
                      <a:gd name="T27" fmla="*/ 225 h 319"/>
                      <a:gd name="T28" fmla="*/ 230 w 679"/>
                      <a:gd name="T29" fmla="*/ 242 h 319"/>
                      <a:gd name="T30" fmla="*/ 220 w 679"/>
                      <a:gd name="T31" fmla="*/ 260 h 319"/>
                      <a:gd name="T32" fmla="*/ 216 w 679"/>
                      <a:gd name="T33" fmla="*/ 276 h 319"/>
                      <a:gd name="T34" fmla="*/ 208 w 679"/>
                      <a:gd name="T35" fmla="*/ 291 h 319"/>
                      <a:gd name="T36" fmla="*/ 194 w 679"/>
                      <a:gd name="T37" fmla="*/ 303 h 319"/>
                      <a:gd name="T38" fmla="*/ 186 w 679"/>
                      <a:gd name="T39" fmla="*/ 313 h 319"/>
                      <a:gd name="T40" fmla="*/ 174 w 679"/>
                      <a:gd name="T41" fmla="*/ 319 h 319"/>
                      <a:gd name="T42" fmla="*/ 160 w 679"/>
                      <a:gd name="T43" fmla="*/ 315 h 319"/>
                      <a:gd name="T44" fmla="*/ 159 w 679"/>
                      <a:gd name="T45" fmla="*/ 305 h 319"/>
                      <a:gd name="T46" fmla="*/ 171 w 679"/>
                      <a:gd name="T47" fmla="*/ 274 h 319"/>
                      <a:gd name="T48" fmla="*/ 173 w 679"/>
                      <a:gd name="T49" fmla="*/ 227 h 319"/>
                      <a:gd name="T50" fmla="*/ 143 w 679"/>
                      <a:gd name="T51" fmla="*/ 198 h 319"/>
                      <a:gd name="T52" fmla="*/ 113 w 679"/>
                      <a:gd name="T53" fmla="*/ 165 h 319"/>
                      <a:gd name="T54" fmla="*/ 78 w 679"/>
                      <a:gd name="T55" fmla="*/ 144 h 319"/>
                      <a:gd name="T56" fmla="*/ 57 w 679"/>
                      <a:gd name="T57" fmla="*/ 113 h 319"/>
                      <a:gd name="T58" fmla="*/ 42 w 679"/>
                      <a:gd name="T59" fmla="*/ 97 h 319"/>
                      <a:gd name="T60" fmla="*/ 26 w 679"/>
                      <a:gd name="T61" fmla="*/ 86 h 319"/>
                      <a:gd name="T62" fmla="*/ 11 w 679"/>
                      <a:gd name="T63" fmla="*/ 78 h 319"/>
                      <a:gd name="T64" fmla="*/ 0 w 679"/>
                      <a:gd name="T65" fmla="*/ 66 h 319"/>
                      <a:gd name="T66" fmla="*/ 12 w 679"/>
                      <a:gd name="T67" fmla="*/ 56 h 319"/>
                      <a:gd name="T68" fmla="*/ 35 w 679"/>
                      <a:gd name="T69" fmla="*/ 52 h 319"/>
                      <a:gd name="T70" fmla="*/ 65 w 679"/>
                      <a:gd name="T71" fmla="*/ 36 h 319"/>
                      <a:gd name="T72" fmla="*/ 113 w 679"/>
                      <a:gd name="T73" fmla="*/ 28 h 319"/>
                      <a:gd name="T74" fmla="*/ 158 w 679"/>
                      <a:gd name="T75" fmla="*/ 35 h 319"/>
                      <a:gd name="T76" fmla="*/ 200 w 679"/>
                      <a:gd name="T77" fmla="*/ 51 h 319"/>
                      <a:gd name="T78" fmla="*/ 247 w 679"/>
                      <a:gd name="T79" fmla="*/ 56 h 319"/>
                      <a:gd name="T80" fmla="*/ 295 w 679"/>
                      <a:gd name="T81" fmla="*/ 45 h 319"/>
                      <a:gd name="T82" fmla="*/ 341 w 679"/>
                      <a:gd name="T83" fmla="*/ 25 h 319"/>
                      <a:gd name="T84" fmla="*/ 375 w 679"/>
                      <a:gd name="T85" fmla="*/ 14 h 319"/>
                      <a:gd name="T86" fmla="*/ 414 w 679"/>
                      <a:gd name="T87" fmla="*/ 9 h 319"/>
                      <a:gd name="T88" fmla="*/ 452 w 679"/>
                      <a:gd name="T89" fmla="*/ 2 h 319"/>
                      <a:gd name="T90" fmla="*/ 501 w 679"/>
                      <a:gd name="T91" fmla="*/ 0 h 319"/>
                      <a:gd name="T92" fmla="*/ 526 w 679"/>
                      <a:gd name="T93" fmla="*/ 4 h 319"/>
                      <a:gd name="T94" fmla="*/ 553 w 679"/>
                      <a:gd name="T95" fmla="*/ 8 h 319"/>
                      <a:gd name="T96" fmla="*/ 574 w 679"/>
                      <a:gd name="T97" fmla="*/ 8 h 319"/>
                      <a:gd name="T98" fmla="*/ 601 w 679"/>
                      <a:gd name="T99" fmla="*/ 20 h 319"/>
                      <a:gd name="T100" fmla="*/ 615 w 679"/>
                      <a:gd name="T101" fmla="*/ 56 h 319"/>
                      <a:gd name="T102" fmla="*/ 628 w 679"/>
                      <a:gd name="T103" fmla="*/ 91 h 319"/>
                      <a:gd name="T104" fmla="*/ 644 w 679"/>
                      <a:gd name="T105" fmla="*/ 106 h 319"/>
                      <a:gd name="T106" fmla="*/ 659 w 679"/>
                      <a:gd name="T107" fmla="*/ 138 h 319"/>
                      <a:gd name="T108" fmla="*/ 677 w 679"/>
                      <a:gd name="T109" fmla="*/ 153 h 3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679" h="319">
                        <a:moveTo>
                          <a:pt x="677" y="153"/>
                        </a:moveTo>
                        <a:lnTo>
                          <a:pt x="679" y="161"/>
                        </a:lnTo>
                        <a:lnTo>
                          <a:pt x="679" y="172"/>
                        </a:lnTo>
                        <a:lnTo>
                          <a:pt x="679" y="181"/>
                        </a:lnTo>
                        <a:lnTo>
                          <a:pt x="678" y="189"/>
                        </a:lnTo>
                        <a:lnTo>
                          <a:pt x="675" y="198"/>
                        </a:lnTo>
                        <a:lnTo>
                          <a:pt x="671" y="204"/>
                        </a:lnTo>
                        <a:lnTo>
                          <a:pt x="664" y="206"/>
                        </a:lnTo>
                        <a:lnTo>
                          <a:pt x="656" y="206"/>
                        </a:lnTo>
                        <a:lnTo>
                          <a:pt x="647" y="204"/>
                        </a:lnTo>
                        <a:lnTo>
                          <a:pt x="640" y="206"/>
                        </a:lnTo>
                        <a:lnTo>
                          <a:pt x="637" y="208"/>
                        </a:lnTo>
                        <a:lnTo>
                          <a:pt x="633" y="212"/>
                        </a:lnTo>
                        <a:lnTo>
                          <a:pt x="631" y="216"/>
                        </a:lnTo>
                        <a:lnTo>
                          <a:pt x="628" y="220"/>
                        </a:lnTo>
                        <a:lnTo>
                          <a:pt x="625" y="225"/>
                        </a:lnTo>
                        <a:lnTo>
                          <a:pt x="623" y="227"/>
                        </a:lnTo>
                        <a:lnTo>
                          <a:pt x="620" y="231"/>
                        </a:lnTo>
                        <a:lnTo>
                          <a:pt x="616" y="235"/>
                        </a:lnTo>
                        <a:lnTo>
                          <a:pt x="612" y="239"/>
                        </a:lnTo>
                        <a:lnTo>
                          <a:pt x="608" y="242"/>
                        </a:lnTo>
                        <a:lnTo>
                          <a:pt x="598" y="245"/>
                        </a:lnTo>
                        <a:lnTo>
                          <a:pt x="585" y="246"/>
                        </a:lnTo>
                        <a:lnTo>
                          <a:pt x="574" y="245"/>
                        </a:lnTo>
                        <a:lnTo>
                          <a:pt x="566" y="241"/>
                        </a:lnTo>
                        <a:lnTo>
                          <a:pt x="558" y="234"/>
                        </a:lnTo>
                        <a:lnTo>
                          <a:pt x="550" y="229"/>
                        </a:lnTo>
                        <a:lnTo>
                          <a:pt x="542" y="227"/>
                        </a:lnTo>
                        <a:lnTo>
                          <a:pt x="531" y="225"/>
                        </a:lnTo>
                        <a:lnTo>
                          <a:pt x="523" y="222"/>
                        </a:lnTo>
                        <a:lnTo>
                          <a:pt x="520" y="220"/>
                        </a:lnTo>
                        <a:lnTo>
                          <a:pt x="516" y="216"/>
                        </a:lnTo>
                        <a:lnTo>
                          <a:pt x="513" y="212"/>
                        </a:lnTo>
                        <a:lnTo>
                          <a:pt x="509" y="210"/>
                        </a:lnTo>
                        <a:lnTo>
                          <a:pt x="505" y="207"/>
                        </a:lnTo>
                        <a:lnTo>
                          <a:pt x="499" y="204"/>
                        </a:lnTo>
                        <a:lnTo>
                          <a:pt x="491" y="203"/>
                        </a:lnTo>
                        <a:lnTo>
                          <a:pt x="483" y="202"/>
                        </a:lnTo>
                        <a:lnTo>
                          <a:pt x="473" y="200"/>
                        </a:lnTo>
                        <a:lnTo>
                          <a:pt x="461" y="199"/>
                        </a:lnTo>
                        <a:lnTo>
                          <a:pt x="450" y="199"/>
                        </a:lnTo>
                        <a:lnTo>
                          <a:pt x="438" y="199"/>
                        </a:lnTo>
                        <a:lnTo>
                          <a:pt x="423" y="199"/>
                        </a:lnTo>
                        <a:lnTo>
                          <a:pt x="411" y="200"/>
                        </a:lnTo>
                        <a:lnTo>
                          <a:pt x="400" y="202"/>
                        </a:lnTo>
                        <a:lnTo>
                          <a:pt x="388" y="204"/>
                        </a:lnTo>
                        <a:lnTo>
                          <a:pt x="375" y="207"/>
                        </a:lnTo>
                        <a:lnTo>
                          <a:pt x="364" y="208"/>
                        </a:lnTo>
                        <a:lnTo>
                          <a:pt x="354" y="207"/>
                        </a:lnTo>
                        <a:lnTo>
                          <a:pt x="342" y="206"/>
                        </a:lnTo>
                        <a:lnTo>
                          <a:pt x="333" y="204"/>
                        </a:lnTo>
                        <a:lnTo>
                          <a:pt x="319" y="206"/>
                        </a:lnTo>
                        <a:lnTo>
                          <a:pt x="303" y="208"/>
                        </a:lnTo>
                        <a:lnTo>
                          <a:pt x="291" y="212"/>
                        </a:lnTo>
                        <a:lnTo>
                          <a:pt x="282" y="218"/>
                        </a:lnTo>
                        <a:lnTo>
                          <a:pt x="272" y="225"/>
                        </a:lnTo>
                        <a:lnTo>
                          <a:pt x="263" y="230"/>
                        </a:lnTo>
                        <a:lnTo>
                          <a:pt x="253" y="234"/>
                        </a:lnTo>
                        <a:lnTo>
                          <a:pt x="243" y="238"/>
                        </a:lnTo>
                        <a:lnTo>
                          <a:pt x="230" y="242"/>
                        </a:lnTo>
                        <a:lnTo>
                          <a:pt x="222" y="247"/>
                        </a:lnTo>
                        <a:lnTo>
                          <a:pt x="221" y="251"/>
                        </a:lnTo>
                        <a:lnTo>
                          <a:pt x="221" y="256"/>
                        </a:lnTo>
                        <a:lnTo>
                          <a:pt x="220" y="260"/>
                        </a:lnTo>
                        <a:lnTo>
                          <a:pt x="218" y="264"/>
                        </a:lnTo>
                        <a:lnTo>
                          <a:pt x="218" y="268"/>
                        </a:lnTo>
                        <a:lnTo>
                          <a:pt x="217" y="270"/>
                        </a:lnTo>
                        <a:lnTo>
                          <a:pt x="216" y="276"/>
                        </a:lnTo>
                        <a:lnTo>
                          <a:pt x="213" y="280"/>
                        </a:lnTo>
                        <a:lnTo>
                          <a:pt x="212" y="284"/>
                        </a:lnTo>
                        <a:lnTo>
                          <a:pt x="209" y="288"/>
                        </a:lnTo>
                        <a:lnTo>
                          <a:pt x="208" y="291"/>
                        </a:lnTo>
                        <a:lnTo>
                          <a:pt x="204" y="293"/>
                        </a:lnTo>
                        <a:lnTo>
                          <a:pt x="201" y="297"/>
                        </a:lnTo>
                        <a:lnTo>
                          <a:pt x="197" y="300"/>
                        </a:lnTo>
                        <a:lnTo>
                          <a:pt x="194" y="303"/>
                        </a:lnTo>
                        <a:lnTo>
                          <a:pt x="193" y="305"/>
                        </a:lnTo>
                        <a:lnTo>
                          <a:pt x="190" y="308"/>
                        </a:lnTo>
                        <a:lnTo>
                          <a:pt x="189" y="311"/>
                        </a:lnTo>
                        <a:lnTo>
                          <a:pt x="186" y="313"/>
                        </a:lnTo>
                        <a:lnTo>
                          <a:pt x="183" y="315"/>
                        </a:lnTo>
                        <a:lnTo>
                          <a:pt x="181" y="316"/>
                        </a:lnTo>
                        <a:lnTo>
                          <a:pt x="177" y="317"/>
                        </a:lnTo>
                        <a:lnTo>
                          <a:pt x="174" y="319"/>
                        </a:lnTo>
                        <a:lnTo>
                          <a:pt x="171" y="319"/>
                        </a:lnTo>
                        <a:lnTo>
                          <a:pt x="167" y="319"/>
                        </a:lnTo>
                        <a:lnTo>
                          <a:pt x="163" y="317"/>
                        </a:lnTo>
                        <a:lnTo>
                          <a:pt x="160" y="315"/>
                        </a:lnTo>
                        <a:lnTo>
                          <a:pt x="158" y="313"/>
                        </a:lnTo>
                        <a:lnTo>
                          <a:pt x="158" y="311"/>
                        </a:lnTo>
                        <a:lnTo>
                          <a:pt x="158" y="308"/>
                        </a:lnTo>
                        <a:lnTo>
                          <a:pt x="159" y="305"/>
                        </a:lnTo>
                        <a:lnTo>
                          <a:pt x="159" y="303"/>
                        </a:lnTo>
                        <a:lnTo>
                          <a:pt x="163" y="293"/>
                        </a:lnTo>
                        <a:lnTo>
                          <a:pt x="167" y="284"/>
                        </a:lnTo>
                        <a:lnTo>
                          <a:pt x="171" y="274"/>
                        </a:lnTo>
                        <a:lnTo>
                          <a:pt x="173" y="264"/>
                        </a:lnTo>
                        <a:lnTo>
                          <a:pt x="174" y="251"/>
                        </a:lnTo>
                        <a:lnTo>
                          <a:pt x="175" y="238"/>
                        </a:lnTo>
                        <a:lnTo>
                          <a:pt x="173" y="227"/>
                        </a:lnTo>
                        <a:lnTo>
                          <a:pt x="169" y="219"/>
                        </a:lnTo>
                        <a:lnTo>
                          <a:pt x="160" y="210"/>
                        </a:lnTo>
                        <a:lnTo>
                          <a:pt x="152" y="203"/>
                        </a:lnTo>
                        <a:lnTo>
                          <a:pt x="143" y="198"/>
                        </a:lnTo>
                        <a:lnTo>
                          <a:pt x="131" y="192"/>
                        </a:lnTo>
                        <a:lnTo>
                          <a:pt x="121" y="185"/>
                        </a:lnTo>
                        <a:lnTo>
                          <a:pt x="117" y="176"/>
                        </a:lnTo>
                        <a:lnTo>
                          <a:pt x="113" y="165"/>
                        </a:lnTo>
                        <a:lnTo>
                          <a:pt x="108" y="156"/>
                        </a:lnTo>
                        <a:lnTo>
                          <a:pt x="100" y="150"/>
                        </a:lnTo>
                        <a:lnTo>
                          <a:pt x="89" y="146"/>
                        </a:lnTo>
                        <a:lnTo>
                          <a:pt x="78" y="144"/>
                        </a:lnTo>
                        <a:lnTo>
                          <a:pt x="69" y="138"/>
                        </a:lnTo>
                        <a:lnTo>
                          <a:pt x="65" y="132"/>
                        </a:lnTo>
                        <a:lnTo>
                          <a:pt x="61" y="121"/>
                        </a:lnTo>
                        <a:lnTo>
                          <a:pt x="57" y="113"/>
                        </a:lnTo>
                        <a:lnTo>
                          <a:pt x="54" y="110"/>
                        </a:lnTo>
                        <a:lnTo>
                          <a:pt x="50" y="105"/>
                        </a:lnTo>
                        <a:lnTo>
                          <a:pt x="46" y="101"/>
                        </a:lnTo>
                        <a:lnTo>
                          <a:pt x="42" y="97"/>
                        </a:lnTo>
                        <a:lnTo>
                          <a:pt x="39" y="94"/>
                        </a:lnTo>
                        <a:lnTo>
                          <a:pt x="35" y="91"/>
                        </a:lnTo>
                        <a:lnTo>
                          <a:pt x="31" y="88"/>
                        </a:lnTo>
                        <a:lnTo>
                          <a:pt x="26" y="86"/>
                        </a:lnTo>
                        <a:lnTo>
                          <a:pt x="22" y="84"/>
                        </a:lnTo>
                        <a:lnTo>
                          <a:pt x="18" y="82"/>
                        </a:lnTo>
                        <a:lnTo>
                          <a:pt x="15" y="79"/>
                        </a:lnTo>
                        <a:lnTo>
                          <a:pt x="11" y="78"/>
                        </a:lnTo>
                        <a:lnTo>
                          <a:pt x="7" y="75"/>
                        </a:lnTo>
                        <a:lnTo>
                          <a:pt x="4" y="71"/>
                        </a:lnTo>
                        <a:lnTo>
                          <a:pt x="1" y="68"/>
                        </a:lnTo>
                        <a:lnTo>
                          <a:pt x="0" y="66"/>
                        </a:lnTo>
                        <a:lnTo>
                          <a:pt x="1" y="63"/>
                        </a:lnTo>
                        <a:lnTo>
                          <a:pt x="4" y="60"/>
                        </a:lnTo>
                        <a:lnTo>
                          <a:pt x="8" y="59"/>
                        </a:lnTo>
                        <a:lnTo>
                          <a:pt x="12" y="56"/>
                        </a:lnTo>
                        <a:lnTo>
                          <a:pt x="16" y="55"/>
                        </a:lnTo>
                        <a:lnTo>
                          <a:pt x="19" y="55"/>
                        </a:lnTo>
                        <a:lnTo>
                          <a:pt x="26" y="53"/>
                        </a:lnTo>
                        <a:lnTo>
                          <a:pt x="35" y="52"/>
                        </a:lnTo>
                        <a:lnTo>
                          <a:pt x="42" y="51"/>
                        </a:lnTo>
                        <a:lnTo>
                          <a:pt x="49" y="47"/>
                        </a:lnTo>
                        <a:lnTo>
                          <a:pt x="58" y="40"/>
                        </a:lnTo>
                        <a:lnTo>
                          <a:pt x="65" y="36"/>
                        </a:lnTo>
                        <a:lnTo>
                          <a:pt x="78" y="32"/>
                        </a:lnTo>
                        <a:lnTo>
                          <a:pt x="92" y="28"/>
                        </a:lnTo>
                        <a:lnTo>
                          <a:pt x="105" y="26"/>
                        </a:lnTo>
                        <a:lnTo>
                          <a:pt x="113" y="28"/>
                        </a:lnTo>
                        <a:lnTo>
                          <a:pt x="124" y="29"/>
                        </a:lnTo>
                        <a:lnTo>
                          <a:pt x="133" y="32"/>
                        </a:lnTo>
                        <a:lnTo>
                          <a:pt x="144" y="33"/>
                        </a:lnTo>
                        <a:lnTo>
                          <a:pt x="158" y="35"/>
                        </a:lnTo>
                        <a:lnTo>
                          <a:pt x="170" y="36"/>
                        </a:lnTo>
                        <a:lnTo>
                          <a:pt x="179" y="40"/>
                        </a:lnTo>
                        <a:lnTo>
                          <a:pt x="190" y="45"/>
                        </a:lnTo>
                        <a:lnTo>
                          <a:pt x="200" y="51"/>
                        </a:lnTo>
                        <a:lnTo>
                          <a:pt x="212" y="53"/>
                        </a:lnTo>
                        <a:lnTo>
                          <a:pt x="224" y="56"/>
                        </a:lnTo>
                        <a:lnTo>
                          <a:pt x="235" y="57"/>
                        </a:lnTo>
                        <a:lnTo>
                          <a:pt x="247" y="56"/>
                        </a:lnTo>
                        <a:lnTo>
                          <a:pt x="259" y="53"/>
                        </a:lnTo>
                        <a:lnTo>
                          <a:pt x="272" y="51"/>
                        </a:lnTo>
                        <a:lnTo>
                          <a:pt x="283" y="48"/>
                        </a:lnTo>
                        <a:lnTo>
                          <a:pt x="295" y="45"/>
                        </a:lnTo>
                        <a:lnTo>
                          <a:pt x="309" y="43"/>
                        </a:lnTo>
                        <a:lnTo>
                          <a:pt x="319" y="40"/>
                        </a:lnTo>
                        <a:lnTo>
                          <a:pt x="330" y="33"/>
                        </a:lnTo>
                        <a:lnTo>
                          <a:pt x="341" y="25"/>
                        </a:lnTo>
                        <a:lnTo>
                          <a:pt x="350" y="18"/>
                        </a:lnTo>
                        <a:lnTo>
                          <a:pt x="359" y="17"/>
                        </a:lnTo>
                        <a:lnTo>
                          <a:pt x="368" y="16"/>
                        </a:lnTo>
                        <a:lnTo>
                          <a:pt x="375" y="14"/>
                        </a:lnTo>
                        <a:lnTo>
                          <a:pt x="385" y="13"/>
                        </a:lnTo>
                        <a:lnTo>
                          <a:pt x="396" y="13"/>
                        </a:lnTo>
                        <a:lnTo>
                          <a:pt x="406" y="12"/>
                        </a:lnTo>
                        <a:lnTo>
                          <a:pt x="414" y="9"/>
                        </a:lnTo>
                        <a:lnTo>
                          <a:pt x="422" y="5"/>
                        </a:lnTo>
                        <a:lnTo>
                          <a:pt x="429" y="2"/>
                        </a:lnTo>
                        <a:lnTo>
                          <a:pt x="439" y="1"/>
                        </a:lnTo>
                        <a:lnTo>
                          <a:pt x="452" y="2"/>
                        </a:lnTo>
                        <a:lnTo>
                          <a:pt x="462" y="2"/>
                        </a:lnTo>
                        <a:lnTo>
                          <a:pt x="473" y="1"/>
                        </a:lnTo>
                        <a:lnTo>
                          <a:pt x="488" y="0"/>
                        </a:lnTo>
                        <a:lnTo>
                          <a:pt x="501" y="0"/>
                        </a:lnTo>
                        <a:lnTo>
                          <a:pt x="513" y="0"/>
                        </a:lnTo>
                        <a:lnTo>
                          <a:pt x="518" y="1"/>
                        </a:lnTo>
                        <a:lnTo>
                          <a:pt x="522" y="2"/>
                        </a:lnTo>
                        <a:lnTo>
                          <a:pt x="526" y="4"/>
                        </a:lnTo>
                        <a:lnTo>
                          <a:pt x="530" y="5"/>
                        </a:lnTo>
                        <a:lnTo>
                          <a:pt x="534" y="6"/>
                        </a:lnTo>
                        <a:lnTo>
                          <a:pt x="543" y="6"/>
                        </a:lnTo>
                        <a:lnTo>
                          <a:pt x="553" y="8"/>
                        </a:lnTo>
                        <a:lnTo>
                          <a:pt x="562" y="8"/>
                        </a:lnTo>
                        <a:lnTo>
                          <a:pt x="565" y="8"/>
                        </a:lnTo>
                        <a:lnTo>
                          <a:pt x="569" y="8"/>
                        </a:lnTo>
                        <a:lnTo>
                          <a:pt x="574" y="8"/>
                        </a:lnTo>
                        <a:lnTo>
                          <a:pt x="578" y="8"/>
                        </a:lnTo>
                        <a:lnTo>
                          <a:pt x="581" y="9"/>
                        </a:lnTo>
                        <a:lnTo>
                          <a:pt x="590" y="13"/>
                        </a:lnTo>
                        <a:lnTo>
                          <a:pt x="601" y="20"/>
                        </a:lnTo>
                        <a:lnTo>
                          <a:pt x="608" y="26"/>
                        </a:lnTo>
                        <a:lnTo>
                          <a:pt x="612" y="36"/>
                        </a:lnTo>
                        <a:lnTo>
                          <a:pt x="613" y="47"/>
                        </a:lnTo>
                        <a:lnTo>
                          <a:pt x="615" y="56"/>
                        </a:lnTo>
                        <a:lnTo>
                          <a:pt x="617" y="67"/>
                        </a:lnTo>
                        <a:lnTo>
                          <a:pt x="621" y="78"/>
                        </a:lnTo>
                        <a:lnTo>
                          <a:pt x="625" y="87"/>
                        </a:lnTo>
                        <a:lnTo>
                          <a:pt x="628" y="91"/>
                        </a:lnTo>
                        <a:lnTo>
                          <a:pt x="632" y="95"/>
                        </a:lnTo>
                        <a:lnTo>
                          <a:pt x="637" y="99"/>
                        </a:lnTo>
                        <a:lnTo>
                          <a:pt x="642" y="102"/>
                        </a:lnTo>
                        <a:lnTo>
                          <a:pt x="644" y="106"/>
                        </a:lnTo>
                        <a:lnTo>
                          <a:pt x="648" y="115"/>
                        </a:lnTo>
                        <a:lnTo>
                          <a:pt x="651" y="126"/>
                        </a:lnTo>
                        <a:lnTo>
                          <a:pt x="655" y="134"/>
                        </a:lnTo>
                        <a:lnTo>
                          <a:pt x="659" y="138"/>
                        </a:lnTo>
                        <a:lnTo>
                          <a:pt x="663" y="142"/>
                        </a:lnTo>
                        <a:lnTo>
                          <a:pt x="668" y="145"/>
                        </a:lnTo>
                        <a:lnTo>
                          <a:pt x="674" y="149"/>
                        </a:lnTo>
                        <a:lnTo>
                          <a:pt x="677" y="153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/>
                    </a:solidFill>
                    <a:prstDash val="solid"/>
                    <a:miter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00" name="Freeform 43">
                    <a:extLst>
                      <a:ext uri="{FF2B5EF4-FFF2-40B4-BE49-F238E27FC236}">
                        <a16:creationId xmlns:a16="http://schemas.microsoft.com/office/drawing/2014/main" id="{B7636286-4946-4413-976B-26AE24C1921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94676" y="4493331"/>
                    <a:ext cx="1017274" cy="429054"/>
                  </a:xfrm>
                  <a:custGeom>
                    <a:avLst/>
                    <a:gdLst>
                      <a:gd name="T0" fmla="*/ 2183 w 2204"/>
                      <a:gd name="T1" fmla="*/ 706 h 932"/>
                      <a:gd name="T2" fmla="*/ 2171 w 2204"/>
                      <a:gd name="T3" fmla="*/ 796 h 932"/>
                      <a:gd name="T4" fmla="*/ 2199 w 2204"/>
                      <a:gd name="T5" fmla="*/ 903 h 932"/>
                      <a:gd name="T6" fmla="*/ 2143 w 2204"/>
                      <a:gd name="T7" fmla="*/ 923 h 932"/>
                      <a:gd name="T8" fmla="*/ 2116 w 2204"/>
                      <a:gd name="T9" fmla="*/ 825 h 932"/>
                      <a:gd name="T10" fmla="*/ 2041 w 2204"/>
                      <a:gd name="T11" fmla="*/ 825 h 932"/>
                      <a:gd name="T12" fmla="*/ 1958 w 2204"/>
                      <a:gd name="T13" fmla="*/ 813 h 932"/>
                      <a:gd name="T14" fmla="*/ 1899 w 2204"/>
                      <a:gd name="T15" fmla="*/ 865 h 932"/>
                      <a:gd name="T16" fmla="*/ 1799 w 2204"/>
                      <a:gd name="T17" fmla="*/ 850 h 932"/>
                      <a:gd name="T18" fmla="*/ 1687 w 2204"/>
                      <a:gd name="T19" fmla="*/ 788 h 932"/>
                      <a:gd name="T20" fmla="*/ 1595 w 2204"/>
                      <a:gd name="T21" fmla="*/ 701 h 932"/>
                      <a:gd name="T22" fmla="*/ 1506 w 2204"/>
                      <a:gd name="T23" fmla="*/ 637 h 932"/>
                      <a:gd name="T24" fmla="*/ 1426 w 2204"/>
                      <a:gd name="T25" fmla="*/ 588 h 932"/>
                      <a:gd name="T26" fmla="*/ 1338 w 2204"/>
                      <a:gd name="T27" fmla="*/ 623 h 932"/>
                      <a:gd name="T28" fmla="*/ 1283 w 2204"/>
                      <a:gd name="T29" fmla="*/ 702 h 932"/>
                      <a:gd name="T30" fmla="*/ 1245 w 2204"/>
                      <a:gd name="T31" fmla="*/ 811 h 932"/>
                      <a:gd name="T32" fmla="*/ 1182 w 2204"/>
                      <a:gd name="T33" fmla="*/ 846 h 932"/>
                      <a:gd name="T34" fmla="*/ 1082 w 2204"/>
                      <a:gd name="T35" fmla="*/ 868 h 932"/>
                      <a:gd name="T36" fmla="*/ 993 w 2204"/>
                      <a:gd name="T37" fmla="*/ 872 h 932"/>
                      <a:gd name="T38" fmla="*/ 916 w 2204"/>
                      <a:gd name="T39" fmla="*/ 823 h 932"/>
                      <a:gd name="T40" fmla="*/ 880 w 2204"/>
                      <a:gd name="T41" fmla="*/ 776 h 932"/>
                      <a:gd name="T42" fmla="*/ 792 w 2204"/>
                      <a:gd name="T43" fmla="*/ 780 h 932"/>
                      <a:gd name="T44" fmla="*/ 765 w 2204"/>
                      <a:gd name="T45" fmla="*/ 695 h 932"/>
                      <a:gd name="T46" fmla="*/ 686 w 2204"/>
                      <a:gd name="T47" fmla="*/ 631 h 932"/>
                      <a:gd name="T48" fmla="*/ 678 w 2204"/>
                      <a:gd name="T49" fmla="*/ 571 h 932"/>
                      <a:gd name="T50" fmla="*/ 614 w 2204"/>
                      <a:gd name="T51" fmla="*/ 582 h 932"/>
                      <a:gd name="T52" fmla="*/ 540 w 2204"/>
                      <a:gd name="T53" fmla="*/ 647 h 932"/>
                      <a:gd name="T54" fmla="*/ 399 w 2204"/>
                      <a:gd name="T55" fmla="*/ 651 h 932"/>
                      <a:gd name="T56" fmla="*/ 310 w 2204"/>
                      <a:gd name="T57" fmla="*/ 593 h 932"/>
                      <a:gd name="T58" fmla="*/ 234 w 2204"/>
                      <a:gd name="T59" fmla="*/ 495 h 932"/>
                      <a:gd name="T60" fmla="*/ 205 w 2204"/>
                      <a:gd name="T61" fmla="*/ 384 h 932"/>
                      <a:gd name="T62" fmla="*/ 100 w 2204"/>
                      <a:gd name="T63" fmla="*/ 355 h 932"/>
                      <a:gd name="T64" fmla="*/ 21 w 2204"/>
                      <a:gd name="T65" fmla="*/ 290 h 932"/>
                      <a:gd name="T66" fmla="*/ 4 w 2204"/>
                      <a:gd name="T67" fmla="*/ 252 h 932"/>
                      <a:gd name="T68" fmla="*/ 75 w 2204"/>
                      <a:gd name="T69" fmla="*/ 188 h 932"/>
                      <a:gd name="T70" fmla="*/ 136 w 2204"/>
                      <a:gd name="T71" fmla="*/ 161 h 932"/>
                      <a:gd name="T72" fmla="*/ 264 w 2204"/>
                      <a:gd name="T73" fmla="*/ 93 h 932"/>
                      <a:gd name="T74" fmla="*/ 343 w 2204"/>
                      <a:gd name="T75" fmla="*/ 30 h 932"/>
                      <a:gd name="T76" fmla="*/ 438 w 2204"/>
                      <a:gd name="T77" fmla="*/ 4 h 932"/>
                      <a:gd name="T78" fmla="*/ 516 w 2204"/>
                      <a:gd name="T79" fmla="*/ 34 h 932"/>
                      <a:gd name="T80" fmla="*/ 543 w 2204"/>
                      <a:gd name="T81" fmla="*/ 47 h 932"/>
                      <a:gd name="T82" fmla="*/ 547 w 2204"/>
                      <a:gd name="T83" fmla="*/ 127 h 932"/>
                      <a:gd name="T84" fmla="*/ 614 w 2204"/>
                      <a:gd name="T85" fmla="*/ 188 h 932"/>
                      <a:gd name="T86" fmla="*/ 664 w 2204"/>
                      <a:gd name="T87" fmla="*/ 256 h 932"/>
                      <a:gd name="T88" fmla="*/ 721 w 2204"/>
                      <a:gd name="T89" fmla="*/ 325 h 932"/>
                      <a:gd name="T90" fmla="*/ 795 w 2204"/>
                      <a:gd name="T91" fmla="*/ 280 h 932"/>
                      <a:gd name="T92" fmla="*/ 872 w 2204"/>
                      <a:gd name="T93" fmla="*/ 223 h 932"/>
                      <a:gd name="T94" fmla="*/ 984 w 2204"/>
                      <a:gd name="T95" fmla="*/ 225 h 932"/>
                      <a:gd name="T96" fmla="*/ 1058 w 2204"/>
                      <a:gd name="T97" fmla="*/ 198 h 932"/>
                      <a:gd name="T98" fmla="*/ 1145 w 2204"/>
                      <a:gd name="T99" fmla="*/ 239 h 932"/>
                      <a:gd name="T100" fmla="*/ 1248 w 2204"/>
                      <a:gd name="T101" fmla="*/ 220 h 932"/>
                      <a:gd name="T102" fmla="*/ 1326 w 2204"/>
                      <a:gd name="T103" fmla="*/ 240 h 932"/>
                      <a:gd name="T104" fmla="*/ 1384 w 2204"/>
                      <a:gd name="T105" fmla="*/ 295 h 932"/>
                      <a:gd name="T106" fmla="*/ 1512 w 2204"/>
                      <a:gd name="T107" fmla="*/ 338 h 932"/>
                      <a:gd name="T108" fmla="*/ 1624 w 2204"/>
                      <a:gd name="T109" fmla="*/ 426 h 932"/>
                      <a:gd name="T110" fmla="*/ 1713 w 2204"/>
                      <a:gd name="T111" fmla="*/ 558 h 932"/>
                      <a:gd name="T112" fmla="*/ 1796 w 2204"/>
                      <a:gd name="T113" fmla="*/ 675 h 932"/>
                      <a:gd name="T114" fmla="*/ 1900 w 2204"/>
                      <a:gd name="T115" fmla="*/ 689 h 932"/>
                      <a:gd name="T116" fmla="*/ 1979 w 2204"/>
                      <a:gd name="T117" fmla="*/ 667 h 932"/>
                      <a:gd name="T118" fmla="*/ 2040 w 2204"/>
                      <a:gd name="T119" fmla="*/ 686 h 932"/>
                      <a:gd name="T120" fmla="*/ 2136 w 2204"/>
                      <a:gd name="T121" fmla="*/ 671 h 932"/>
                      <a:gd name="T122" fmla="*/ 2186 w 2204"/>
                      <a:gd name="T123" fmla="*/ 644 h 9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2204" h="932">
                        <a:moveTo>
                          <a:pt x="2204" y="650"/>
                        </a:moveTo>
                        <a:lnTo>
                          <a:pt x="2203" y="656"/>
                        </a:lnTo>
                        <a:lnTo>
                          <a:pt x="2200" y="663"/>
                        </a:lnTo>
                        <a:lnTo>
                          <a:pt x="2199" y="670"/>
                        </a:lnTo>
                        <a:lnTo>
                          <a:pt x="2195" y="678"/>
                        </a:lnTo>
                        <a:lnTo>
                          <a:pt x="2191" y="687"/>
                        </a:lnTo>
                        <a:lnTo>
                          <a:pt x="2186" y="698"/>
                        </a:lnTo>
                        <a:lnTo>
                          <a:pt x="2183" y="706"/>
                        </a:lnTo>
                        <a:lnTo>
                          <a:pt x="2184" y="717"/>
                        </a:lnTo>
                        <a:lnTo>
                          <a:pt x="2186" y="729"/>
                        </a:lnTo>
                        <a:lnTo>
                          <a:pt x="2186" y="740"/>
                        </a:lnTo>
                        <a:lnTo>
                          <a:pt x="2183" y="751"/>
                        </a:lnTo>
                        <a:lnTo>
                          <a:pt x="2178" y="761"/>
                        </a:lnTo>
                        <a:lnTo>
                          <a:pt x="2174" y="774"/>
                        </a:lnTo>
                        <a:lnTo>
                          <a:pt x="2171" y="783"/>
                        </a:lnTo>
                        <a:lnTo>
                          <a:pt x="2171" y="796"/>
                        </a:lnTo>
                        <a:lnTo>
                          <a:pt x="2172" y="811"/>
                        </a:lnTo>
                        <a:lnTo>
                          <a:pt x="2175" y="826"/>
                        </a:lnTo>
                        <a:lnTo>
                          <a:pt x="2178" y="838"/>
                        </a:lnTo>
                        <a:lnTo>
                          <a:pt x="2182" y="850"/>
                        </a:lnTo>
                        <a:lnTo>
                          <a:pt x="2188" y="865"/>
                        </a:lnTo>
                        <a:lnTo>
                          <a:pt x="2195" y="879"/>
                        </a:lnTo>
                        <a:lnTo>
                          <a:pt x="2199" y="891"/>
                        </a:lnTo>
                        <a:lnTo>
                          <a:pt x="2199" y="903"/>
                        </a:lnTo>
                        <a:lnTo>
                          <a:pt x="2198" y="918"/>
                        </a:lnTo>
                        <a:lnTo>
                          <a:pt x="2196" y="932"/>
                        </a:lnTo>
                        <a:lnTo>
                          <a:pt x="2188" y="932"/>
                        </a:lnTo>
                        <a:lnTo>
                          <a:pt x="2182" y="932"/>
                        </a:lnTo>
                        <a:lnTo>
                          <a:pt x="2174" y="931"/>
                        </a:lnTo>
                        <a:lnTo>
                          <a:pt x="2161" y="930"/>
                        </a:lnTo>
                        <a:lnTo>
                          <a:pt x="2151" y="927"/>
                        </a:lnTo>
                        <a:lnTo>
                          <a:pt x="2143" y="923"/>
                        </a:lnTo>
                        <a:lnTo>
                          <a:pt x="2138" y="915"/>
                        </a:lnTo>
                        <a:lnTo>
                          <a:pt x="2134" y="903"/>
                        </a:lnTo>
                        <a:lnTo>
                          <a:pt x="2132" y="889"/>
                        </a:lnTo>
                        <a:lnTo>
                          <a:pt x="2129" y="880"/>
                        </a:lnTo>
                        <a:lnTo>
                          <a:pt x="2126" y="868"/>
                        </a:lnTo>
                        <a:lnTo>
                          <a:pt x="2124" y="853"/>
                        </a:lnTo>
                        <a:lnTo>
                          <a:pt x="2120" y="838"/>
                        </a:lnTo>
                        <a:lnTo>
                          <a:pt x="2116" y="825"/>
                        </a:lnTo>
                        <a:lnTo>
                          <a:pt x="2107" y="817"/>
                        </a:lnTo>
                        <a:lnTo>
                          <a:pt x="2101" y="814"/>
                        </a:lnTo>
                        <a:lnTo>
                          <a:pt x="2090" y="814"/>
                        </a:lnTo>
                        <a:lnTo>
                          <a:pt x="2078" y="815"/>
                        </a:lnTo>
                        <a:lnTo>
                          <a:pt x="2067" y="818"/>
                        </a:lnTo>
                        <a:lnTo>
                          <a:pt x="2058" y="819"/>
                        </a:lnTo>
                        <a:lnTo>
                          <a:pt x="2050" y="822"/>
                        </a:lnTo>
                        <a:lnTo>
                          <a:pt x="2041" y="825"/>
                        </a:lnTo>
                        <a:lnTo>
                          <a:pt x="2033" y="826"/>
                        </a:lnTo>
                        <a:lnTo>
                          <a:pt x="2025" y="823"/>
                        </a:lnTo>
                        <a:lnTo>
                          <a:pt x="2017" y="821"/>
                        </a:lnTo>
                        <a:lnTo>
                          <a:pt x="2008" y="817"/>
                        </a:lnTo>
                        <a:lnTo>
                          <a:pt x="2000" y="815"/>
                        </a:lnTo>
                        <a:lnTo>
                          <a:pt x="1989" y="814"/>
                        </a:lnTo>
                        <a:lnTo>
                          <a:pt x="1974" y="813"/>
                        </a:lnTo>
                        <a:lnTo>
                          <a:pt x="1958" y="813"/>
                        </a:lnTo>
                        <a:lnTo>
                          <a:pt x="1944" y="814"/>
                        </a:lnTo>
                        <a:lnTo>
                          <a:pt x="1932" y="818"/>
                        </a:lnTo>
                        <a:lnTo>
                          <a:pt x="1927" y="825"/>
                        </a:lnTo>
                        <a:lnTo>
                          <a:pt x="1923" y="834"/>
                        </a:lnTo>
                        <a:lnTo>
                          <a:pt x="1919" y="846"/>
                        </a:lnTo>
                        <a:lnTo>
                          <a:pt x="1913" y="856"/>
                        </a:lnTo>
                        <a:lnTo>
                          <a:pt x="1908" y="862"/>
                        </a:lnTo>
                        <a:lnTo>
                          <a:pt x="1899" y="865"/>
                        </a:lnTo>
                        <a:lnTo>
                          <a:pt x="1888" y="865"/>
                        </a:lnTo>
                        <a:lnTo>
                          <a:pt x="1876" y="864"/>
                        </a:lnTo>
                        <a:lnTo>
                          <a:pt x="1864" y="862"/>
                        </a:lnTo>
                        <a:lnTo>
                          <a:pt x="1854" y="861"/>
                        </a:lnTo>
                        <a:lnTo>
                          <a:pt x="1842" y="860"/>
                        </a:lnTo>
                        <a:lnTo>
                          <a:pt x="1826" y="856"/>
                        </a:lnTo>
                        <a:lnTo>
                          <a:pt x="1811" y="853"/>
                        </a:lnTo>
                        <a:lnTo>
                          <a:pt x="1799" y="850"/>
                        </a:lnTo>
                        <a:lnTo>
                          <a:pt x="1785" y="846"/>
                        </a:lnTo>
                        <a:lnTo>
                          <a:pt x="1769" y="842"/>
                        </a:lnTo>
                        <a:lnTo>
                          <a:pt x="1757" y="838"/>
                        </a:lnTo>
                        <a:lnTo>
                          <a:pt x="1744" y="831"/>
                        </a:lnTo>
                        <a:lnTo>
                          <a:pt x="1727" y="821"/>
                        </a:lnTo>
                        <a:lnTo>
                          <a:pt x="1711" y="810"/>
                        </a:lnTo>
                        <a:lnTo>
                          <a:pt x="1699" y="800"/>
                        </a:lnTo>
                        <a:lnTo>
                          <a:pt x="1687" y="788"/>
                        </a:lnTo>
                        <a:lnTo>
                          <a:pt x="1672" y="771"/>
                        </a:lnTo>
                        <a:lnTo>
                          <a:pt x="1657" y="755"/>
                        </a:lnTo>
                        <a:lnTo>
                          <a:pt x="1645" y="741"/>
                        </a:lnTo>
                        <a:lnTo>
                          <a:pt x="1637" y="732"/>
                        </a:lnTo>
                        <a:lnTo>
                          <a:pt x="1628" y="721"/>
                        </a:lnTo>
                        <a:lnTo>
                          <a:pt x="1618" y="713"/>
                        </a:lnTo>
                        <a:lnTo>
                          <a:pt x="1609" y="706"/>
                        </a:lnTo>
                        <a:lnTo>
                          <a:pt x="1595" y="701"/>
                        </a:lnTo>
                        <a:lnTo>
                          <a:pt x="1582" y="695"/>
                        </a:lnTo>
                        <a:lnTo>
                          <a:pt x="1571" y="689"/>
                        </a:lnTo>
                        <a:lnTo>
                          <a:pt x="1563" y="679"/>
                        </a:lnTo>
                        <a:lnTo>
                          <a:pt x="1552" y="666"/>
                        </a:lnTo>
                        <a:lnTo>
                          <a:pt x="1543" y="655"/>
                        </a:lnTo>
                        <a:lnTo>
                          <a:pt x="1532" y="648"/>
                        </a:lnTo>
                        <a:lnTo>
                          <a:pt x="1519" y="643"/>
                        </a:lnTo>
                        <a:lnTo>
                          <a:pt x="1506" y="637"/>
                        </a:lnTo>
                        <a:lnTo>
                          <a:pt x="1497" y="633"/>
                        </a:lnTo>
                        <a:lnTo>
                          <a:pt x="1485" y="628"/>
                        </a:lnTo>
                        <a:lnTo>
                          <a:pt x="1474" y="621"/>
                        </a:lnTo>
                        <a:lnTo>
                          <a:pt x="1467" y="612"/>
                        </a:lnTo>
                        <a:lnTo>
                          <a:pt x="1461" y="600"/>
                        </a:lnTo>
                        <a:lnTo>
                          <a:pt x="1453" y="592"/>
                        </a:lnTo>
                        <a:lnTo>
                          <a:pt x="1440" y="589"/>
                        </a:lnTo>
                        <a:lnTo>
                          <a:pt x="1426" y="588"/>
                        </a:lnTo>
                        <a:lnTo>
                          <a:pt x="1409" y="588"/>
                        </a:lnTo>
                        <a:lnTo>
                          <a:pt x="1397" y="589"/>
                        </a:lnTo>
                        <a:lnTo>
                          <a:pt x="1388" y="592"/>
                        </a:lnTo>
                        <a:lnTo>
                          <a:pt x="1378" y="597"/>
                        </a:lnTo>
                        <a:lnTo>
                          <a:pt x="1369" y="601"/>
                        </a:lnTo>
                        <a:lnTo>
                          <a:pt x="1360" y="606"/>
                        </a:lnTo>
                        <a:lnTo>
                          <a:pt x="1349" y="615"/>
                        </a:lnTo>
                        <a:lnTo>
                          <a:pt x="1338" y="623"/>
                        </a:lnTo>
                        <a:lnTo>
                          <a:pt x="1329" y="629"/>
                        </a:lnTo>
                        <a:lnTo>
                          <a:pt x="1319" y="636"/>
                        </a:lnTo>
                        <a:lnTo>
                          <a:pt x="1308" y="646"/>
                        </a:lnTo>
                        <a:lnTo>
                          <a:pt x="1298" y="655"/>
                        </a:lnTo>
                        <a:lnTo>
                          <a:pt x="1291" y="664"/>
                        </a:lnTo>
                        <a:lnTo>
                          <a:pt x="1287" y="675"/>
                        </a:lnTo>
                        <a:lnTo>
                          <a:pt x="1284" y="689"/>
                        </a:lnTo>
                        <a:lnTo>
                          <a:pt x="1283" y="702"/>
                        </a:lnTo>
                        <a:lnTo>
                          <a:pt x="1280" y="713"/>
                        </a:lnTo>
                        <a:lnTo>
                          <a:pt x="1273" y="726"/>
                        </a:lnTo>
                        <a:lnTo>
                          <a:pt x="1264" y="741"/>
                        </a:lnTo>
                        <a:lnTo>
                          <a:pt x="1256" y="756"/>
                        </a:lnTo>
                        <a:lnTo>
                          <a:pt x="1249" y="769"/>
                        </a:lnTo>
                        <a:lnTo>
                          <a:pt x="1248" y="782"/>
                        </a:lnTo>
                        <a:lnTo>
                          <a:pt x="1246" y="796"/>
                        </a:lnTo>
                        <a:lnTo>
                          <a:pt x="1245" y="811"/>
                        </a:lnTo>
                        <a:lnTo>
                          <a:pt x="1244" y="826"/>
                        </a:lnTo>
                        <a:lnTo>
                          <a:pt x="1240" y="837"/>
                        </a:lnTo>
                        <a:lnTo>
                          <a:pt x="1232" y="844"/>
                        </a:lnTo>
                        <a:lnTo>
                          <a:pt x="1221" y="849"/>
                        </a:lnTo>
                        <a:lnTo>
                          <a:pt x="1211" y="852"/>
                        </a:lnTo>
                        <a:lnTo>
                          <a:pt x="1203" y="852"/>
                        </a:lnTo>
                        <a:lnTo>
                          <a:pt x="1192" y="849"/>
                        </a:lnTo>
                        <a:lnTo>
                          <a:pt x="1182" y="846"/>
                        </a:lnTo>
                        <a:lnTo>
                          <a:pt x="1172" y="845"/>
                        </a:lnTo>
                        <a:lnTo>
                          <a:pt x="1159" y="846"/>
                        </a:lnTo>
                        <a:lnTo>
                          <a:pt x="1141" y="848"/>
                        </a:lnTo>
                        <a:lnTo>
                          <a:pt x="1125" y="852"/>
                        </a:lnTo>
                        <a:lnTo>
                          <a:pt x="1112" y="854"/>
                        </a:lnTo>
                        <a:lnTo>
                          <a:pt x="1103" y="858"/>
                        </a:lnTo>
                        <a:lnTo>
                          <a:pt x="1093" y="864"/>
                        </a:lnTo>
                        <a:lnTo>
                          <a:pt x="1082" y="868"/>
                        </a:lnTo>
                        <a:lnTo>
                          <a:pt x="1072" y="872"/>
                        </a:lnTo>
                        <a:lnTo>
                          <a:pt x="1060" y="876"/>
                        </a:lnTo>
                        <a:lnTo>
                          <a:pt x="1047" y="880"/>
                        </a:lnTo>
                        <a:lnTo>
                          <a:pt x="1033" y="883"/>
                        </a:lnTo>
                        <a:lnTo>
                          <a:pt x="1023" y="883"/>
                        </a:lnTo>
                        <a:lnTo>
                          <a:pt x="1009" y="881"/>
                        </a:lnTo>
                        <a:lnTo>
                          <a:pt x="1000" y="879"/>
                        </a:lnTo>
                        <a:lnTo>
                          <a:pt x="993" y="872"/>
                        </a:lnTo>
                        <a:lnTo>
                          <a:pt x="988" y="864"/>
                        </a:lnTo>
                        <a:lnTo>
                          <a:pt x="982" y="857"/>
                        </a:lnTo>
                        <a:lnTo>
                          <a:pt x="973" y="850"/>
                        </a:lnTo>
                        <a:lnTo>
                          <a:pt x="961" y="844"/>
                        </a:lnTo>
                        <a:lnTo>
                          <a:pt x="949" y="838"/>
                        </a:lnTo>
                        <a:lnTo>
                          <a:pt x="939" y="834"/>
                        </a:lnTo>
                        <a:lnTo>
                          <a:pt x="927" y="829"/>
                        </a:lnTo>
                        <a:lnTo>
                          <a:pt x="916" y="823"/>
                        </a:lnTo>
                        <a:lnTo>
                          <a:pt x="911" y="815"/>
                        </a:lnTo>
                        <a:lnTo>
                          <a:pt x="904" y="805"/>
                        </a:lnTo>
                        <a:lnTo>
                          <a:pt x="897" y="795"/>
                        </a:lnTo>
                        <a:lnTo>
                          <a:pt x="895" y="791"/>
                        </a:lnTo>
                        <a:lnTo>
                          <a:pt x="892" y="787"/>
                        </a:lnTo>
                        <a:lnTo>
                          <a:pt x="888" y="783"/>
                        </a:lnTo>
                        <a:lnTo>
                          <a:pt x="884" y="779"/>
                        </a:lnTo>
                        <a:lnTo>
                          <a:pt x="880" y="776"/>
                        </a:lnTo>
                        <a:lnTo>
                          <a:pt x="869" y="775"/>
                        </a:lnTo>
                        <a:lnTo>
                          <a:pt x="856" y="778"/>
                        </a:lnTo>
                        <a:lnTo>
                          <a:pt x="842" y="780"/>
                        </a:lnTo>
                        <a:lnTo>
                          <a:pt x="831" y="783"/>
                        </a:lnTo>
                        <a:lnTo>
                          <a:pt x="822" y="783"/>
                        </a:lnTo>
                        <a:lnTo>
                          <a:pt x="811" y="783"/>
                        </a:lnTo>
                        <a:lnTo>
                          <a:pt x="800" y="782"/>
                        </a:lnTo>
                        <a:lnTo>
                          <a:pt x="792" y="780"/>
                        </a:lnTo>
                        <a:lnTo>
                          <a:pt x="784" y="774"/>
                        </a:lnTo>
                        <a:lnTo>
                          <a:pt x="776" y="764"/>
                        </a:lnTo>
                        <a:lnTo>
                          <a:pt x="771" y="753"/>
                        </a:lnTo>
                        <a:lnTo>
                          <a:pt x="765" y="745"/>
                        </a:lnTo>
                        <a:lnTo>
                          <a:pt x="765" y="733"/>
                        </a:lnTo>
                        <a:lnTo>
                          <a:pt x="767" y="720"/>
                        </a:lnTo>
                        <a:lnTo>
                          <a:pt x="767" y="706"/>
                        </a:lnTo>
                        <a:lnTo>
                          <a:pt x="765" y="695"/>
                        </a:lnTo>
                        <a:lnTo>
                          <a:pt x="759" y="683"/>
                        </a:lnTo>
                        <a:lnTo>
                          <a:pt x="746" y="668"/>
                        </a:lnTo>
                        <a:lnTo>
                          <a:pt x="734" y="656"/>
                        </a:lnTo>
                        <a:lnTo>
                          <a:pt x="722" y="647"/>
                        </a:lnTo>
                        <a:lnTo>
                          <a:pt x="713" y="644"/>
                        </a:lnTo>
                        <a:lnTo>
                          <a:pt x="702" y="642"/>
                        </a:lnTo>
                        <a:lnTo>
                          <a:pt x="692" y="637"/>
                        </a:lnTo>
                        <a:lnTo>
                          <a:pt x="686" y="631"/>
                        </a:lnTo>
                        <a:lnTo>
                          <a:pt x="678" y="623"/>
                        </a:lnTo>
                        <a:lnTo>
                          <a:pt x="672" y="612"/>
                        </a:lnTo>
                        <a:lnTo>
                          <a:pt x="668" y="602"/>
                        </a:lnTo>
                        <a:lnTo>
                          <a:pt x="671" y="596"/>
                        </a:lnTo>
                        <a:lnTo>
                          <a:pt x="676" y="589"/>
                        </a:lnTo>
                        <a:lnTo>
                          <a:pt x="682" y="581"/>
                        </a:lnTo>
                        <a:lnTo>
                          <a:pt x="682" y="575"/>
                        </a:lnTo>
                        <a:lnTo>
                          <a:pt x="678" y="571"/>
                        </a:lnTo>
                        <a:lnTo>
                          <a:pt x="671" y="569"/>
                        </a:lnTo>
                        <a:lnTo>
                          <a:pt x="663" y="567"/>
                        </a:lnTo>
                        <a:lnTo>
                          <a:pt x="655" y="567"/>
                        </a:lnTo>
                        <a:lnTo>
                          <a:pt x="648" y="566"/>
                        </a:lnTo>
                        <a:lnTo>
                          <a:pt x="639" y="566"/>
                        </a:lnTo>
                        <a:lnTo>
                          <a:pt x="630" y="567"/>
                        </a:lnTo>
                        <a:lnTo>
                          <a:pt x="622" y="574"/>
                        </a:lnTo>
                        <a:lnTo>
                          <a:pt x="614" y="582"/>
                        </a:lnTo>
                        <a:lnTo>
                          <a:pt x="606" y="592"/>
                        </a:lnTo>
                        <a:lnTo>
                          <a:pt x="599" y="600"/>
                        </a:lnTo>
                        <a:lnTo>
                          <a:pt x="593" y="609"/>
                        </a:lnTo>
                        <a:lnTo>
                          <a:pt x="585" y="620"/>
                        </a:lnTo>
                        <a:lnTo>
                          <a:pt x="577" y="631"/>
                        </a:lnTo>
                        <a:lnTo>
                          <a:pt x="568" y="637"/>
                        </a:lnTo>
                        <a:lnTo>
                          <a:pt x="556" y="643"/>
                        </a:lnTo>
                        <a:lnTo>
                          <a:pt x="540" y="647"/>
                        </a:lnTo>
                        <a:lnTo>
                          <a:pt x="524" y="650"/>
                        </a:lnTo>
                        <a:lnTo>
                          <a:pt x="506" y="652"/>
                        </a:lnTo>
                        <a:lnTo>
                          <a:pt x="493" y="654"/>
                        </a:lnTo>
                        <a:lnTo>
                          <a:pt x="477" y="654"/>
                        </a:lnTo>
                        <a:lnTo>
                          <a:pt x="457" y="655"/>
                        </a:lnTo>
                        <a:lnTo>
                          <a:pt x="435" y="655"/>
                        </a:lnTo>
                        <a:lnTo>
                          <a:pt x="416" y="654"/>
                        </a:lnTo>
                        <a:lnTo>
                          <a:pt x="399" y="651"/>
                        </a:lnTo>
                        <a:lnTo>
                          <a:pt x="387" y="646"/>
                        </a:lnTo>
                        <a:lnTo>
                          <a:pt x="372" y="637"/>
                        </a:lnTo>
                        <a:lnTo>
                          <a:pt x="358" y="629"/>
                        </a:lnTo>
                        <a:lnTo>
                          <a:pt x="346" y="621"/>
                        </a:lnTo>
                        <a:lnTo>
                          <a:pt x="338" y="616"/>
                        </a:lnTo>
                        <a:lnTo>
                          <a:pt x="327" y="608"/>
                        </a:lnTo>
                        <a:lnTo>
                          <a:pt x="318" y="600"/>
                        </a:lnTo>
                        <a:lnTo>
                          <a:pt x="310" y="593"/>
                        </a:lnTo>
                        <a:lnTo>
                          <a:pt x="300" y="584"/>
                        </a:lnTo>
                        <a:lnTo>
                          <a:pt x="288" y="573"/>
                        </a:lnTo>
                        <a:lnTo>
                          <a:pt x="277" y="561"/>
                        </a:lnTo>
                        <a:lnTo>
                          <a:pt x="269" y="551"/>
                        </a:lnTo>
                        <a:lnTo>
                          <a:pt x="261" y="539"/>
                        </a:lnTo>
                        <a:lnTo>
                          <a:pt x="252" y="524"/>
                        </a:lnTo>
                        <a:lnTo>
                          <a:pt x="242" y="509"/>
                        </a:lnTo>
                        <a:lnTo>
                          <a:pt x="234" y="495"/>
                        </a:lnTo>
                        <a:lnTo>
                          <a:pt x="229" y="481"/>
                        </a:lnTo>
                        <a:lnTo>
                          <a:pt x="223" y="468"/>
                        </a:lnTo>
                        <a:lnTo>
                          <a:pt x="219" y="450"/>
                        </a:lnTo>
                        <a:lnTo>
                          <a:pt x="215" y="435"/>
                        </a:lnTo>
                        <a:lnTo>
                          <a:pt x="214" y="423"/>
                        </a:lnTo>
                        <a:lnTo>
                          <a:pt x="213" y="410"/>
                        </a:lnTo>
                        <a:lnTo>
                          <a:pt x="209" y="395"/>
                        </a:lnTo>
                        <a:lnTo>
                          <a:pt x="205" y="384"/>
                        </a:lnTo>
                        <a:lnTo>
                          <a:pt x="195" y="377"/>
                        </a:lnTo>
                        <a:lnTo>
                          <a:pt x="182" y="372"/>
                        </a:lnTo>
                        <a:lnTo>
                          <a:pt x="168" y="367"/>
                        </a:lnTo>
                        <a:lnTo>
                          <a:pt x="156" y="363"/>
                        </a:lnTo>
                        <a:lnTo>
                          <a:pt x="144" y="360"/>
                        </a:lnTo>
                        <a:lnTo>
                          <a:pt x="128" y="359"/>
                        </a:lnTo>
                        <a:lnTo>
                          <a:pt x="112" y="356"/>
                        </a:lnTo>
                        <a:lnTo>
                          <a:pt x="100" y="355"/>
                        </a:lnTo>
                        <a:lnTo>
                          <a:pt x="85" y="351"/>
                        </a:lnTo>
                        <a:lnTo>
                          <a:pt x="69" y="345"/>
                        </a:lnTo>
                        <a:lnTo>
                          <a:pt x="52" y="338"/>
                        </a:lnTo>
                        <a:lnTo>
                          <a:pt x="40" y="330"/>
                        </a:lnTo>
                        <a:lnTo>
                          <a:pt x="35" y="322"/>
                        </a:lnTo>
                        <a:lnTo>
                          <a:pt x="29" y="311"/>
                        </a:lnTo>
                        <a:lnTo>
                          <a:pt x="25" y="299"/>
                        </a:lnTo>
                        <a:lnTo>
                          <a:pt x="21" y="290"/>
                        </a:lnTo>
                        <a:lnTo>
                          <a:pt x="19" y="287"/>
                        </a:lnTo>
                        <a:lnTo>
                          <a:pt x="15" y="285"/>
                        </a:lnTo>
                        <a:lnTo>
                          <a:pt x="11" y="282"/>
                        </a:lnTo>
                        <a:lnTo>
                          <a:pt x="5" y="279"/>
                        </a:lnTo>
                        <a:lnTo>
                          <a:pt x="2" y="276"/>
                        </a:lnTo>
                        <a:lnTo>
                          <a:pt x="0" y="274"/>
                        </a:lnTo>
                        <a:lnTo>
                          <a:pt x="1" y="263"/>
                        </a:lnTo>
                        <a:lnTo>
                          <a:pt x="4" y="252"/>
                        </a:lnTo>
                        <a:lnTo>
                          <a:pt x="9" y="240"/>
                        </a:lnTo>
                        <a:lnTo>
                          <a:pt x="13" y="231"/>
                        </a:lnTo>
                        <a:lnTo>
                          <a:pt x="20" y="223"/>
                        </a:lnTo>
                        <a:lnTo>
                          <a:pt x="27" y="213"/>
                        </a:lnTo>
                        <a:lnTo>
                          <a:pt x="35" y="206"/>
                        </a:lnTo>
                        <a:lnTo>
                          <a:pt x="47" y="198"/>
                        </a:lnTo>
                        <a:lnTo>
                          <a:pt x="63" y="192"/>
                        </a:lnTo>
                        <a:lnTo>
                          <a:pt x="75" y="188"/>
                        </a:lnTo>
                        <a:lnTo>
                          <a:pt x="89" y="183"/>
                        </a:lnTo>
                        <a:lnTo>
                          <a:pt x="104" y="179"/>
                        </a:lnTo>
                        <a:lnTo>
                          <a:pt x="116" y="175"/>
                        </a:lnTo>
                        <a:lnTo>
                          <a:pt x="120" y="173"/>
                        </a:lnTo>
                        <a:lnTo>
                          <a:pt x="124" y="170"/>
                        </a:lnTo>
                        <a:lnTo>
                          <a:pt x="128" y="166"/>
                        </a:lnTo>
                        <a:lnTo>
                          <a:pt x="132" y="163"/>
                        </a:lnTo>
                        <a:lnTo>
                          <a:pt x="136" y="161"/>
                        </a:lnTo>
                        <a:lnTo>
                          <a:pt x="148" y="154"/>
                        </a:lnTo>
                        <a:lnTo>
                          <a:pt x="163" y="146"/>
                        </a:lnTo>
                        <a:lnTo>
                          <a:pt x="179" y="139"/>
                        </a:lnTo>
                        <a:lnTo>
                          <a:pt x="191" y="132"/>
                        </a:lnTo>
                        <a:lnTo>
                          <a:pt x="207" y="124"/>
                        </a:lnTo>
                        <a:lnTo>
                          <a:pt x="228" y="113"/>
                        </a:lnTo>
                        <a:lnTo>
                          <a:pt x="248" y="103"/>
                        </a:lnTo>
                        <a:lnTo>
                          <a:pt x="264" y="93"/>
                        </a:lnTo>
                        <a:lnTo>
                          <a:pt x="273" y="86"/>
                        </a:lnTo>
                        <a:lnTo>
                          <a:pt x="284" y="78"/>
                        </a:lnTo>
                        <a:lnTo>
                          <a:pt x="295" y="69"/>
                        </a:lnTo>
                        <a:lnTo>
                          <a:pt x="304" y="62"/>
                        </a:lnTo>
                        <a:lnTo>
                          <a:pt x="312" y="56"/>
                        </a:lnTo>
                        <a:lnTo>
                          <a:pt x="323" y="46"/>
                        </a:lnTo>
                        <a:lnTo>
                          <a:pt x="334" y="37"/>
                        </a:lnTo>
                        <a:lnTo>
                          <a:pt x="343" y="30"/>
                        </a:lnTo>
                        <a:lnTo>
                          <a:pt x="353" y="23"/>
                        </a:lnTo>
                        <a:lnTo>
                          <a:pt x="364" y="15"/>
                        </a:lnTo>
                        <a:lnTo>
                          <a:pt x="374" y="7"/>
                        </a:lnTo>
                        <a:lnTo>
                          <a:pt x="385" y="2"/>
                        </a:lnTo>
                        <a:lnTo>
                          <a:pt x="397" y="0"/>
                        </a:lnTo>
                        <a:lnTo>
                          <a:pt x="411" y="0"/>
                        </a:lnTo>
                        <a:lnTo>
                          <a:pt x="426" y="3"/>
                        </a:lnTo>
                        <a:lnTo>
                          <a:pt x="438" y="4"/>
                        </a:lnTo>
                        <a:lnTo>
                          <a:pt x="449" y="8"/>
                        </a:lnTo>
                        <a:lnTo>
                          <a:pt x="459" y="15"/>
                        </a:lnTo>
                        <a:lnTo>
                          <a:pt x="471" y="20"/>
                        </a:lnTo>
                        <a:lnTo>
                          <a:pt x="481" y="26"/>
                        </a:lnTo>
                        <a:lnTo>
                          <a:pt x="490" y="29"/>
                        </a:lnTo>
                        <a:lnTo>
                          <a:pt x="501" y="33"/>
                        </a:lnTo>
                        <a:lnTo>
                          <a:pt x="509" y="34"/>
                        </a:lnTo>
                        <a:lnTo>
                          <a:pt x="516" y="34"/>
                        </a:lnTo>
                        <a:lnTo>
                          <a:pt x="524" y="31"/>
                        </a:lnTo>
                        <a:lnTo>
                          <a:pt x="532" y="29"/>
                        </a:lnTo>
                        <a:lnTo>
                          <a:pt x="537" y="30"/>
                        </a:lnTo>
                        <a:lnTo>
                          <a:pt x="540" y="33"/>
                        </a:lnTo>
                        <a:lnTo>
                          <a:pt x="540" y="35"/>
                        </a:lnTo>
                        <a:lnTo>
                          <a:pt x="542" y="39"/>
                        </a:lnTo>
                        <a:lnTo>
                          <a:pt x="542" y="43"/>
                        </a:lnTo>
                        <a:lnTo>
                          <a:pt x="543" y="47"/>
                        </a:lnTo>
                        <a:lnTo>
                          <a:pt x="542" y="50"/>
                        </a:lnTo>
                        <a:lnTo>
                          <a:pt x="540" y="61"/>
                        </a:lnTo>
                        <a:lnTo>
                          <a:pt x="536" y="73"/>
                        </a:lnTo>
                        <a:lnTo>
                          <a:pt x="533" y="84"/>
                        </a:lnTo>
                        <a:lnTo>
                          <a:pt x="533" y="95"/>
                        </a:lnTo>
                        <a:lnTo>
                          <a:pt x="536" y="107"/>
                        </a:lnTo>
                        <a:lnTo>
                          <a:pt x="539" y="116"/>
                        </a:lnTo>
                        <a:lnTo>
                          <a:pt x="547" y="127"/>
                        </a:lnTo>
                        <a:lnTo>
                          <a:pt x="559" y="136"/>
                        </a:lnTo>
                        <a:lnTo>
                          <a:pt x="568" y="144"/>
                        </a:lnTo>
                        <a:lnTo>
                          <a:pt x="577" y="148"/>
                        </a:lnTo>
                        <a:lnTo>
                          <a:pt x="587" y="152"/>
                        </a:lnTo>
                        <a:lnTo>
                          <a:pt x="594" y="158"/>
                        </a:lnTo>
                        <a:lnTo>
                          <a:pt x="601" y="166"/>
                        </a:lnTo>
                        <a:lnTo>
                          <a:pt x="609" y="178"/>
                        </a:lnTo>
                        <a:lnTo>
                          <a:pt x="614" y="188"/>
                        </a:lnTo>
                        <a:lnTo>
                          <a:pt x="617" y="194"/>
                        </a:lnTo>
                        <a:lnTo>
                          <a:pt x="620" y="204"/>
                        </a:lnTo>
                        <a:lnTo>
                          <a:pt x="624" y="209"/>
                        </a:lnTo>
                        <a:lnTo>
                          <a:pt x="633" y="216"/>
                        </a:lnTo>
                        <a:lnTo>
                          <a:pt x="644" y="221"/>
                        </a:lnTo>
                        <a:lnTo>
                          <a:pt x="652" y="228"/>
                        </a:lnTo>
                        <a:lnTo>
                          <a:pt x="659" y="240"/>
                        </a:lnTo>
                        <a:lnTo>
                          <a:pt x="664" y="256"/>
                        </a:lnTo>
                        <a:lnTo>
                          <a:pt x="668" y="272"/>
                        </a:lnTo>
                        <a:lnTo>
                          <a:pt x="674" y="286"/>
                        </a:lnTo>
                        <a:lnTo>
                          <a:pt x="679" y="295"/>
                        </a:lnTo>
                        <a:lnTo>
                          <a:pt x="686" y="305"/>
                        </a:lnTo>
                        <a:lnTo>
                          <a:pt x="692" y="314"/>
                        </a:lnTo>
                        <a:lnTo>
                          <a:pt x="701" y="321"/>
                        </a:lnTo>
                        <a:lnTo>
                          <a:pt x="710" y="324"/>
                        </a:lnTo>
                        <a:lnTo>
                          <a:pt x="721" y="325"/>
                        </a:lnTo>
                        <a:lnTo>
                          <a:pt x="733" y="325"/>
                        </a:lnTo>
                        <a:lnTo>
                          <a:pt x="742" y="324"/>
                        </a:lnTo>
                        <a:lnTo>
                          <a:pt x="752" y="321"/>
                        </a:lnTo>
                        <a:lnTo>
                          <a:pt x="764" y="317"/>
                        </a:lnTo>
                        <a:lnTo>
                          <a:pt x="772" y="311"/>
                        </a:lnTo>
                        <a:lnTo>
                          <a:pt x="780" y="303"/>
                        </a:lnTo>
                        <a:lnTo>
                          <a:pt x="787" y="293"/>
                        </a:lnTo>
                        <a:lnTo>
                          <a:pt x="795" y="280"/>
                        </a:lnTo>
                        <a:lnTo>
                          <a:pt x="800" y="271"/>
                        </a:lnTo>
                        <a:lnTo>
                          <a:pt x="808" y="260"/>
                        </a:lnTo>
                        <a:lnTo>
                          <a:pt x="816" y="249"/>
                        </a:lnTo>
                        <a:lnTo>
                          <a:pt x="825" y="241"/>
                        </a:lnTo>
                        <a:lnTo>
                          <a:pt x="835" y="235"/>
                        </a:lnTo>
                        <a:lnTo>
                          <a:pt x="849" y="229"/>
                        </a:lnTo>
                        <a:lnTo>
                          <a:pt x="860" y="225"/>
                        </a:lnTo>
                        <a:lnTo>
                          <a:pt x="872" y="223"/>
                        </a:lnTo>
                        <a:lnTo>
                          <a:pt x="887" y="221"/>
                        </a:lnTo>
                        <a:lnTo>
                          <a:pt x="900" y="221"/>
                        </a:lnTo>
                        <a:lnTo>
                          <a:pt x="912" y="221"/>
                        </a:lnTo>
                        <a:lnTo>
                          <a:pt x="927" y="223"/>
                        </a:lnTo>
                        <a:lnTo>
                          <a:pt x="943" y="225"/>
                        </a:lnTo>
                        <a:lnTo>
                          <a:pt x="961" y="228"/>
                        </a:lnTo>
                        <a:lnTo>
                          <a:pt x="974" y="228"/>
                        </a:lnTo>
                        <a:lnTo>
                          <a:pt x="984" y="225"/>
                        </a:lnTo>
                        <a:lnTo>
                          <a:pt x="993" y="221"/>
                        </a:lnTo>
                        <a:lnTo>
                          <a:pt x="1004" y="216"/>
                        </a:lnTo>
                        <a:lnTo>
                          <a:pt x="1012" y="212"/>
                        </a:lnTo>
                        <a:lnTo>
                          <a:pt x="1020" y="208"/>
                        </a:lnTo>
                        <a:lnTo>
                          <a:pt x="1029" y="202"/>
                        </a:lnTo>
                        <a:lnTo>
                          <a:pt x="1040" y="197"/>
                        </a:lnTo>
                        <a:lnTo>
                          <a:pt x="1048" y="196"/>
                        </a:lnTo>
                        <a:lnTo>
                          <a:pt x="1058" y="198"/>
                        </a:lnTo>
                        <a:lnTo>
                          <a:pt x="1070" y="206"/>
                        </a:lnTo>
                        <a:lnTo>
                          <a:pt x="1081" y="216"/>
                        </a:lnTo>
                        <a:lnTo>
                          <a:pt x="1089" y="223"/>
                        </a:lnTo>
                        <a:lnTo>
                          <a:pt x="1099" y="227"/>
                        </a:lnTo>
                        <a:lnTo>
                          <a:pt x="1112" y="232"/>
                        </a:lnTo>
                        <a:lnTo>
                          <a:pt x="1124" y="236"/>
                        </a:lnTo>
                        <a:lnTo>
                          <a:pt x="1134" y="239"/>
                        </a:lnTo>
                        <a:lnTo>
                          <a:pt x="1145" y="239"/>
                        </a:lnTo>
                        <a:lnTo>
                          <a:pt x="1157" y="239"/>
                        </a:lnTo>
                        <a:lnTo>
                          <a:pt x="1171" y="237"/>
                        </a:lnTo>
                        <a:lnTo>
                          <a:pt x="1180" y="236"/>
                        </a:lnTo>
                        <a:lnTo>
                          <a:pt x="1195" y="236"/>
                        </a:lnTo>
                        <a:lnTo>
                          <a:pt x="1211" y="233"/>
                        </a:lnTo>
                        <a:lnTo>
                          <a:pt x="1226" y="231"/>
                        </a:lnTo>
                        <a:lnTo>
                          <a:pt x="1236" y="227"/>
                        </a:lnTo>
                        <a:lnTo>
                          <a:pt x="1248" y="220"/>
                        </a:lnTo>
                        <a:lnTo>
                          <a:pt x="1257" y="216"/>
                        </a:lnTo>
                        <a:lnTo>
                          <a:pt x="1269" y="213"/>
                        </a:lnTo>
                        <a:lnTo>
                          <a:pt x="1284" y="213"/>
                        </a:lnTo>
                        <a:lnTo>
                          <a:pt x="1296" y="214"/>
                        </a:lnTo>
                        <a:lnTo>
                          <a:pt x="1304" y="219"/>
                        </a:lnTo>
                        <a:lnTo>
                          <a:pt x="1314" y="224"/>
                        </a:lnTo>
                        <a:lnTo>
                          <a:pt x="1320" y="231"/>
                        </a:lnTo>
                        <a:lnTo>
                          <a:pt x="1326" y="240"/>
                        </a:lnTo>
                        <a:lnTo>
                          <a:pt x="1330" y="252"/>
                        </a:lnTo>
                        <a:lnTo>
                          <a:pt x="1334" y="263"/>
                        </a:lnTo>
                        <a:lnTo>
                          <a:pt x="1338" y="271"/>
                        </a:lnTo>
                        <a:lnTo>
                          <a:pt x="1343" y="280"/>
                        </a:lnTo>
                        <a:lnTo>
                          <a:pt x="1349" y="287"/>
                        </a:lnTo>
                        <a:lnTo>
                          <a:pt x="1358" y="291"/>
                        </a:lnTo>
                        <a:lnTo>
                          <a:pt x="1372" y="294"/>
                        </a:lnTo>
                        <a:lnTo>
                          <a:pt x="1384" y="295"/>
                        </a:lnTo>
                        <a:lnTo>
                          <a:pt x="1395" y="298"/>
                        </a:lnTo>
                        <a:lnTo>
                          <a:pt x="1412" y="301"/>
                        </a:lnTo>
                        <a:lnTo>
                          <a:pt x="1432" y="306"/>
                        </a:lnTo>
                        <a:lnTo>
                          <a:pt x="1448" y="310"/>
                        </a:lnTo>
                        <a:lnTo>
                          <a:pt x="1463" y="316"/>
                        </a:lnTo>
                        <a:lnTo>
                          <a:pt x="1481" y="324"/>
                        </a:lnTo>
                        <a:lnTo>
                          <a:pt x="1497" y="332"/>
                        </a:lnTo>
                        <a:lnTo>
                          <a:pt x="1512" y="338"/>
                        </a:lnTo>
                        <a:lnTo>
                          <a:pt x="1528" y="346"/>
                        </a:lnTo>
                        <a:lnTo>
                          <a:pt x="1548" y="355"/>
                        </a:lnTo>
                        <a:lnTo>
                          <a:pt x="1567" y="364"/>
                        </a:lnTo>
                        <a:lnTo>
                          <a:pt x="1582" y="373"/>
                        </a:lnTo>
                        <a:lnTo>
                          <a:pt x="1593" y="383"/>
                        </a:lnTo>
                        <a:lnTo>
                          <a:pt x="1603" y="396"/>
                        </a:lnTo>
                        <a:lnTo>
                          <a:pt x="1614" y="412"/>
                        </a:lnTo>
                        <a:lnTo>
                          <a:pt x="1624" y="426"/>
                        </a:lnTo>
                        <a:lnTo>
                          <a:pt x="1633" y="438"/>
                        </a:lnTo>
                        <a:lnTo>
                          <a:pt x="1644" y="453"/>
                        </a:lnTo>
                        <a:lnTo>
                          <a:pt x="1656" y="470"/>
                        </a:lnTo>
                        <a:lnTo>
                          <a:pt x="1669" y="489"/>
                        </a:lnTo>
                        <a:lnTo>
                          <a:pt x="1682" y="507"/>
                        </a:lnTo>
                        <a:lnTo>
                          <a:pt x="1692" y="522"/>
                        </a:lnTo>
                        <a:lnTo>
                          <a:pt x="1702" y="538"/>
                        </a:lnTo>
                        <a:lnTo>
                          <a:pt x="1713" y="558"/>
                        </a:lnTo>
                        <a:lnTo>
                          <a:pt x="1723" y="577"/>
                        </a:lnTo>
                        <a:lnTo>
                          <a:pt x="1731" y="593"/>
                        </a:lnTo>
                        <a:lnTo>
                          <a:pt x="1740" y="608"/>
                        </a:lnTo>
                        <a:lnTo>
                          <a:pt x="1748" y="624"/>
                        </a:lnTo>
                        <a:lnTo>
                          <a:pt x="1757" y="642"/>
                        </a:lnTo>
                        <a:lnTo>
                          <a:pt x="1765" y="654"/>
                        </a:lnTo>
                        <a:lnTo>
                          <a:pt x="1779" y="664"/>
                        </a:lnTo>
                        <a:lnTo>
                          <a:pt x="1796" y="675"/>
                        </a:lnTo>
                        <a:lnTo>
                          <a:pt x="1814" y="685"/>
                        </a:lnTo>
                        <a:lnTo>
                          <a:pt x="1829" y="691"/>
                        </a:lnTo>
                        <a:lnTo>
                          <a:pt x="1842" y="695"/>
                        </a:lnTo>
                        <a:lnTo>
                          <a:pt x="1858" y="698"/>
                        </a:lnTo>
                        <a:lnTo>
                          <a:pt x="1873" y="698"/>
                        </a:lnTo>
                        <a:lnTo>
                          <a:pt x="1881" y="697"/>
                        </a:lnTo>
                        <a:lnTo>
                          <a:pt x="1892" y="693"/>
                        </a:lnTo>
                        <a:lnTo>
                          <a:pt x="1900" y="689"/>
                        </a:lnTo>
                        <a:lnTo>
                          <a:pt x="1908" y="683"/>
                        </a:lnTo>
                        <a:lnTo>
                          <a:pt x="1917" y="677"/>
                        </a:lnTo>
                        <a:lnTo>
                          <a:pt x="1927" y="671"/>
                        </a:lnTo>
                        <a:lnTo>
                          <a:pt x="1938" y="668"/>
                        </a:lnTo>
                        <a:lnTo>
                          <a:pt x="1951" y="666"/>
                        </a:lnTo>
                        <a:lnTo>
                          <a:pt x="1965" y="666"/>
                        </a:lnTo>
                        <a:lnTo>
                          <a:pt x="1975" y="666"/>
                        </a:lnTo>
                        <a:lnTo>
                          <a:pt x="1979" y="667"/>
                        </a:lnTo>
                        <a:lnTo>
                          <a:pt x="1983" y="668"/>
                        </a:lnTo>
                        <a:lnTo>
                          <a:pt x="1988" y="671"/>
                        </a:lnTo>
                        <a:lnTo>
                          <a:pt x="1992" y="674"/>
                        </a:lnTo>
                        <a:lnTo>
                          <a:pt x="1996" y="675"/>
                        </a:lnTo>
                        <a:lnTo>
                          <a:pt x="2006" y="679"/>
                        </a:lnTo>
                        <a:lnTo>
                          <a:pt x="2019" y="682"/>
                        </a:lnTo>
                        <a:lnTo>
                          <a:pt x="2031" y="685"/>
                        </a:lnTo>
                        <a:lnTo>
                          <a:pt x="2040" y="686"/>
                        </a:lnTo>
                        <a:lnTo>
                          <a:pt x="2054" y="685"/>
                        </a:lnTo>
                        <a:lnTo>
                          <a:pt x="2068" y="682"/>
                        </a:lnTo>
                        <a:lnTo>
                          <a:pt x="2081" y="681"/>
                        </a:lnTo>
                        <a:lnTo>
                          <a:pt x="2089" y="681"/>
                        </a:lnTo>
                        <a:lnTo>
                          <a:pt x="2099" y="681"/>
                        </a:lnTo>
                        <a:lnTo>
                          <a:pt x="2107" y="681"/>
                        </a:lnTo>
                        <a:lnTo>
                          <a:pt x="2121" y="677"/>
                        </a:lnTo>
                        <a:lnTo>
                          <a:pt x="2136" y="671"/>
                        </a:lnTo>
                        <a:lnTo>
                          <a:pt x="2147" y="666"/>
                        </a:lnTo>
                        <a:lnTo>
                          <a:pt x="2151" y="663"/>
                        </a:lnTo>
                        <a:lnTo>
                          <a:pt x="2153" y="659"/>
                        </a:lnTo>
                        <a:lnTo>
                          <a:pt x="2157" y="654"/>
                        </a:lnTo>
                        <a:lnTo>
                          <a:pt x="2161" y="650"/>
                        </a:lnTo>
                        <a:lnTo>
                          <a:pt x="2164" y="647"/>
                        </a:lnTo>
                        <a:lnTo>
                          <a:pt x="2174" y="644"/>
                        </a:lnTo>
                        <a:lnTo>
                          <a:pt x="2186" y="644"/>
                        </a:lnTo>
                        <a:lnTo>
                          <a:pt x="2195" y="646"/>
                        </a:lnTo>
                        <a:lnTo>
                          <a:pt x="2199" y="647"/>
                        </a:lnTo>
                        <a:lnTo>
                          <a:pt x="2204" y="65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/>
                    </a:solidFill>
                    <a:prstDash val="solid"/>
                    <a:miter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01" name="Freeform 44">
                    <a:extLst>
                      <a:ext uri="{FF2B5EF4-FFF2-40B4-BE49-F238E27FC236}">
                        <a16:creationId xmlns:a16="http://schemas.microsoft.com/office/drawing/2014/main" id="{8E8291DF-C1D8-421C-B2FC-6597E33E886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19938" y="4847646"/>
                    <a:ext cx="1051874" cy="399990"/>
                  </a:xfrm>
                  <a:custGeom>
                    <a:avLst/>
                    <a:gdLst>
                      <a:gd name="T0" fmla="*/ 2230 w 2278"/>
                      <a:gd name="T1" fmla="*/ 353 h 868"/>
                      <a:gd name="T2" fmla="*/ 2096 w 2278"/>
                      <a:gd name="T3" fmla="*/ 502 h 868"/>
                      <a:gd name="T4" fmla="*/ 1957 w 2278"/>
                      <a:gd name="T5" fmla="*/ 601 h 868"/>
                      <a:gd name="T6" fmla="*/ 1849 w 2278"/>
                      <a:gd name="T7" fmla="*/ 686 h 868"/>
                      <a:gd name="T8" fmla="*/ 1713 w 2278"/>
                      <a:gd name="T9" fmla="*/ 692 h 868"/>
                      <a:gd name="T10" fmla="*/ 1598 w 2278"/>
                      <a:gd name="T11" fmla="*/ 762 h 868"/>
                      <a:gd name="T12" fmla="*/ 1481 w 2278"/>
                      <a:gd name="T13" fmla="*/ 837 h 868"/>
                      <a:gd name="T14" fmla="*/ 1387 w 2278"/>
                      <a:gd name="T15" fmla="*/ 861 h 868"/>
                      <a:gd name="T16" fmla="*/ 1305 w 2278"/>
                      <a:gd name="T17" fmla="*/ 824 h 868"/>
                      <a:gd name="T18" fmla="*/ 1202 w 2278"/>
                      <a:gd name="T19" fmla="*/ 825 h 868"/>
                      <a:gd name="T20" fmla="*/ 1115 w 2278"/>
                      <a:gd name="T21" fmla="*/ 772 h 868"/>
                      <a:gd name="T22" fmla="*/ 1090 w 2278"/>
                      <a:gd name="T23" fmla="*/ 682 h 868"/>
                      <a:gd name="T24" fmla="*/ 1055 w 2278"/>
                      <a:gd name="T25" fmla="*/ 599 h 868"/>
                      <a:gd name="T26" fmla="*/ 946 w 2278"/>
                      <a:gd name="T27" fmla="*/ 604 h 868"/>
                      <a:gd name="T28" fmla="*/ 833 w 2278"/>
                      <a:gd name="T29" fmla="*/ 546 h 868"/>
                      <a:gd name="T30" fmla="*/ 721 w 2278"/>
                      <a:gd name="T31" fmla="*/ 488 h 868"/>
                      <a:gd name="T32" fmla="*/ 632 w 2278"/>
                      <a:gd name="T33" fmla="*/ 433 h 868"/>
                      <a:gd name="T34" fmla="*/ 555 w 2278"/>
                      <a:gd name="T35" fmla="*/ 488 h 868"/>
                      <a:gd name="T36" fmla="*/ 450 w 2278"/>
                      <a:gd name="T37" fmla="*/ 503 h 868"/>
                      <a:gd name="T38" fmla="*/ 400 w 2278"/>
                      <a:gd name="T39" fmla="*/ 585 h 868"/>
                      <a:gd name="T40" fmla="*/ 394 w 2278"/>
                      <a:gd name="T41" fmla="*/ 677 h 868"/>
                      <a:gd name="T42" fmla="*/ 318 w 2278"/>
                      <a:gd name="T43" fmla="*/ 696 h 868"/>
                      <a:gd name="T44" fmla="*/ 224 w 2278"/>
                      <a:gd name="T45" fmla="*/ 704 h 868"/>
                      <a:gd name="T46" fmla="*/ 131 w 2278"/>
                      <a:gd name="T47" fmla="*/ 631 h 868"/>
                      <a:gd name="T48" fmla="*/ 49 w 2278"/>
                      <a:gd name="T49" fmla="*/ 550 h 868"/>
                      <a:gd name="T50" fmla="*/ 42 w 2278"/>
                      <a:gd name="T51" fmla="*/ 432 h 868"/>
                      <a:gd name="T52" fmla="*/ 1 w 2278"/>
                      <a:gd name="T53" fmla="*/ 359 h 868"/>
                      <a:gd name="T54" fmla="*/ 49 w 2278"/>
                      <a:gd name="T55" fmla="*/ 267 h 868"/>
                      <a:gd name="T56" fmla="*/ 19 w 2278"/>
                      <a:gd name="T57" fmla="*/ 165 h 868"/>
                      <a:gd name="T58" fmla="*/ 57 w 2278"/>
                      <a:gd name="T59" fmla="*/ 99 h 868"/>
                      <a:gd name="T60" fmla="*/ 200 w 2278"/>
                      <a:gd name="T61" fmla="*/ 68 h 868"/>
                      <a:gd name="T62" fmla="*/ 334 w 2278"/>
                      <a:gd name="T63" fmla="*/ 17 h 868"/>
                      <a:gd name="T64" fmla="*/ 469 w 2278"/>
                      <a:gd name="T65" fmla="*/ 17 h 868"/>
                      <a:gd name="T66" fmla="*/ 615 w 2278"/>
                      <a:gd name="T67" fmla="*/ 97 h 868"/>
                      <a:gd name="T68" fmla="*/ 768 w 2278"/>
                      <a:gd name="T69" fmla="*/ 154 h 868"/>
                      <a:gd name="T70" fmla="*/ 892 w 2278"/>
                      <a:gd name="T71" fmla="*/ 228 h 868"/>
                      <a:gd name="T72" fmla="*/ 1005 w 2278"/>
                      <a:gd name="T73" fmla="*/ 285 h 868"/>
                      <a:gd name="T74" fmla="*/ 1094 w 2278"/>
                      <a:gd name="T75" fmla="*/ 247 h 868"/>
                      <a:gd name="T76" fmla="*/ 1195 w 2278"/>
                      <a:gd name="T77" fmla="*/ 301 h 868"/>
                      <a:gd name="T78" fmla="*/ 1299 w 2278"/>
                      <a:gd name="T79" fmla="*/ 306 h 868"/>
                      <a:gd name="T80" fmla="*/ 1377 w 2278"/>
                      <a:gd name="T81" fmla="*/ 232 h 868"/>
                      <a:gd name="T82" fmla="*/ 1482 w 2278"/>
                      <a:gd name="T83" fmla="*/ 208 h 868"/>
                      <a:gd name="T84" fmla="*/ 1562 w 2278"/>
                      <a:gd name="T85" fmla="*/ 180 h 868"/>
                      <a:gd name="T86" fmla="*/ 1559 w 2278"/>
                      <a:gd name="T87" fmla="*/ 85 h 868"/>
                      <a:gd name="T88" fmla="*/ 1646 w 2278"/>
                      <a:gd name="T89" fmla="*/ 52 h 868"/>
                      <a:gd name="T90" fmla="*/ 1729 w 2278"/>
                      <a:gd name="T91" fmla="*/ 128 h 868"/>
                      <a:gd name="T92" fmla="*/ 1829 w 2278"/>
                      <a:gd name="T93" fmla="*/ 208 h 868"/>
                      <a:gd name="T94" fmla="*/ 1927 w 2278"/>
                      <a:gd name="T95" fmla="*/ 243 h 868"/>
                      <a:gd name="T96" fmla="*/ 1993 w 2278"/>
                      <a:gd name="T97" fmla="*/ 316 h 868"/>
                      <a:gd name="T98" fmla="*/ 2022 w 2278"/>
                      <a:gd name="T99" fmla="*/ 298 h 868"/>
                      <a:gd name="T100" fmla="*/ 1985 w 2278"/>
                      <a:gd name="T101" fmla="*/ 250 h 868"/>
                      <a:gd name="T102" fmla="*/ 2007 w 2278"/>
                      <a:gd name="T103" fmla="*/ 227 h 868"/>
                      <a:gd name="T104" fmla="*/ 2057 w 2278"/>
                      <a:gd name="T105" fmla="*/ 273 h 868"/>
                      <a:gd name="T106" fmla="*/ 2128 w 2278"/>
                      <a:gd name="T107" fmla="*/ 270 h 868"/>
                      <a:gd name="T108" fmla="*/ 2104 w 2278"/>
                      <a:gd name="T109" fmla="*/ 246 h 868"/>
                      <a:gd name="T110" fmla="*/ 2059 w 2278"/>
                      <a:gd name="T111" fmla="*/ 213 h 868"/>
                      <a:gd name="T112" fmla="*/ 2075 w 2278"/>
                      <a:gd name="T113" fmla="*/ 192 h 868"/>
                      <a:gd name="T114" fmla="*/ 2127 w 2278"/>
                      <a:gd name="T115" fmla="*/ 207 h 868"/>
                      <a:gd name="T116" fmla="*/ 2186 w 2278"/>
                      <a:gd name="T117" fmla="*/ 186 h 868"/>
                      <a:gd name="T118" fmla="*/ 2260 w 2278"/>
                      <a:gd name="T119" fmla="*/ 252 h 8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2278" h="868">
                        <a:moveTo>
                          <a:pt x="2265" y="262"/>
                        </a:moveTo>
                        <a:lnTo>
                          <a:pt x="2269" y="267"/>
                        </a:lnTo>
                        <a:lnTo>
                          <a:pt x="2274" y="275"/>
                        </a:lnTo>
                        <a:lnTo>
                          <a:pt x="2276" y="282"/>
                        </a:lnTo>
                        <a:lnTo>
                          <a:pt x="2278" y="289"/>
                        </a:lnTo>
                        <a:lnTo>
                          <a:pt x="2272" y="305"/>
                        </a:lnTo>
                        <a:lnTo>
                          <a:pt x="2261" y="321"/>
                        </a:lnTo>
                        <a:lnTo>
                          <a:pt x="2247" y="337"/>
                        </a:lnTo>
                        <a:lnTo>
                          <a:pt x="2230" y="353"/>
                        </a:lnTo>
                        <a:lnTo>
                          <a:pt x="2217" y="367"/>
                        </a:lnTo>
                        <a:lnTo>
                          <a:pt x="2205" y="380"/>
                        </a:lnTo>
                        <a:lnTo>
                          <a:pt x="2190" y="397"/>
                        </a:lnTo>
                        <a:lnTo>
                          <a:pt x="2172" y="415"/>
                        </a:lnTo>
                        <a:lnTo>
                          <a:pt x="2155" y="437"/>
                        </a:lnTo>
                        <a:lnTo>
                          <a:pt x="2136" y="456"/>
                        </a:lnTo>
                        <a:lnTo>
                          <a:pt x="2121" y="472"/>
                        </a:lnTo>
                        <a:lnTo>
                          <a:pt x="2110" y="485"/>
                        </a:lnTo>
                        <a:lnTo>
                          <a:pt x="2096" y="502"/>
                        </a:lnTo>
                        <a:lnTo>
                          <a:pt x="2079" y="518"/>
                        </a:lnTo>
                        <a:lnTo>
                          <a:pt x="2065" y="534"/>
                        </a:lnTo>
                        <a:lnTo>
                          <a:pt x="2051" y="546"/>
                        </a:lnTo>
                        <a:lnTo>
                          <a:pt x="2036" y="555"/>
                        </a:lnTo>
                        <a:lnTo>
                          <a:pt x="2017" y="566"/>
                        </a:lnTo>
                        <a:lnTo>
                          <a:pt x="1997" y="577"/>
                        </a:lnTo>
                        <a:lnTo>
                          <a:pt x="1981" y="586"/>
                        </a:lnTo>
                        <a:lnTo>
                          <a:pt x="1970" y="593"/>
                        </a:lnTo>
                        <a:lnTo>
                          <a:pt x="1957" y="601"/>
                        </a:lnTo>
                        <a:lnTo>
                          <a:pt x="1943" y="609"/>
                        </a:lnTo>
                        <a:lnTo>
                          <a:pt x="1933" y="619"/>
                        </a:lnTo>
                        <a:lnTo>
                          <a:pt x="1923" y="631"/>
                        </a:lnTo>
                        <a:lnTo>
                          <a:pt x="1912" y="650"/>
                        </a:lnTo>
                        <a:lnTo>
                          <a:pt x="1900" y="666"/>
                        </a:lnTo>
                        <a:lnTo>
                          <a:pt x="1888" y="678"/>
                        </a:lnTo>
                        <a:lnTo>
                          <a:pt x="1877" y="682"/>
                        </a:lnTo>
                        <a:lnTo>
                          <a:pt x="1864" y="685"/>
                        </a:lnTo>
                        <a:lnTo>
                          <a:pt x="1849" y="686"/>
                        </a:lnTo>
                        <a:lnTo>
                          <a:pt x="1837" y="688"/>
                        </a:lnTo>
                        <a:lnTo>
                          <a:pt x="1821" y="688"/>
                        </a:lnTo>
                        <a:lnTo>
                          <a:pt x="1802" y="689"/>
                        </a:lnTo>
                        <a:lnTo>
                          <a:pt x="1782" y="689"/>
                        </a:lnTo>
                        <a:lnTo>
                          <a:pt x="1764" y="689"/>
                        </a:lnTo>
                        <a:lnTo>
                          <a:pt x="1753" y="689"/>
                        </a:lnTo>
                        <a:lnTo>
                          <a:pt x="1739" y="689"/>
                        </a:lnTo>
                        <a:lnTo>
                          <a:pt x="1725" y="690"/>
                        </a:lnTo>
                        <a:lnTo>
                          <a:pt x="1713" y="692"/>
                        </a:lnTo>
                        <a:lnTo>
                          <a:pt x="1699" y="696"/>
                        </a:lnTo>
                        <a:lnTo>
                          <a:pt x="1683" y="701"/>
                        </a:lnTo>
                        <a:lnTo>
                          <a:pt x="1667" y="708"/>
                        </a:lnTo>
                        <a:lnTo>
                          <a:pt x="1654" y="714"/>
                        </a:lnTo>
                        <a:lnTo>
                          <a:pt x="1643" y="720"/>
                        </a:lnTo>
                        <a:lnTo>
                          <a:pt x="1631" y="729"/>
                        </a:lnTo>
                        <a:lnTo>
                          <a:pt x="1620" y="739"/>
                        </a:lnTo>
                        <a:lnTo>
                          <a:pt x="1610" y="748"/>
                        </a:lnTo>
                        <a:lnTo>
                          <a:pt x="1598" y="762"/>
                        </a:lnTo>
                        <a:lnTo>
                          <a:pt x="1586" y="780"/>
                        </a:lnTo>
                        <a:lnTo>
                          <a:pt x="1574" y="799"/>
                        </a:lnTo>
                        <a:lnTo>
                          <a:pt x="1561" y="813"/>
                        </a:lnTo>
                        <a:lnTo>
                          <a:pt x="1551" y="820"/>
                        </a:lnTo>
                        <a:lnTo>
                          <a:pt x="1536" y="828"/>
                        </a:lnTo>
                        <a:lnTo>
                          <a:pt x="1523" y="834"/>
                        </a:lnTo>
                        <a:lnTo>
                          <a:pt x="1509" y="838"/>
                        </a:lnTo>
                        <a:lnTo>
                          <a:pt x="1497" y="838"/>
                        </a:lnTo>
                        <a:lnTo>
                          <a:pt x="1481" y="837"/>
                        </a:lnTo>
                        <a:lnTo>
                          <a:pt x="1465" y="837"/>
                        </a:lnTo>
                        <a:lnTo>
                          <a:pt x="1451" y="838"/>
                        </a:lnTo>
                        <a:lnTo>
                          <a:pt x="1443" y="842"/>
                        </a:lnTo>
                        <a:lnTo>
                          <a:pt x="1435" y="849"/>
                        </a:lnTo>
                        <a:lnTo>
                          <a:pt x="1426" y="859"/>
                        </a:lnTo>
                        <a:lnTo>
                          <a:pt x="1416" y="865"/>
                        </a:lnTo>
                        <a:lnTo>
                          <a:pt x="1407" y="868"/>
                        </a:lnTo>
                        <a:lnTo>
                          <a:pt x="1398" y="867"/>
                        </a:lnTo>
                        <a:lnTo>
                          <a:pt x="1387" y="861"/>
                        </a:lnTo>
                        <a:lnTo>
                          <a:pt x="1375" y="856"/>
                        </a:lnTo>
                        <a:lnTo>
                          <a:pt x="1364" y="848"/>
                        </a:lnTo>
                        <a:lnTo>
                          <a:pt x="1356" y="842"/>
                        </a:lnTo>
                        <a:lnTo>
                          <a:pt x="1349" y="836"/>
                        </a:lnTo>
                        <a:lnTo>
                          <a:pt x="1341" y="828"/>
                        </a:lnTo>
                        <a:lnTo>
                          <a:pt x="1333" y="822"/>
                        </a:lnTo>
                        <a:lnTo>
                          <a:pt x="1325" y="821"/>
                        </a:lnTo>
                        <a:lnTo>
                          <a:pt x="1315" y="822"/>
                        </a:lnTo>
                        <a:lnTo>
                          <a:pt x="1305" y="824"/>
                        </a:lnTo>
                        <a:lnTo>
                          <a:pt x="1296" y="824"/>
                        </a:lnTo>
                        <a:lnTo>
                          <a:pt x="1286" y="822"/>
                        </a:lnTo>
                        <a:lnTo>
                          <a:pt x="1274" y="821"/>
                        </a:lnTo>
                        <a:lnTo>
                          <a:pt x="1261" y="820"/>
                        </a:lnTo>
                        <a:lnTo>
                          <a:pt x="1251" y="818"/>
                        </a:lnTo>
                        <a:lnTo>
                          <a:pt x="1240" y="820"/>
                        </a:lnTo>
                        <a:lnTo>
                          <a:pt x="1226" y="822"/>
                        </a:lnTo>
                        <a:lnTo>
                          <a:pt x="1214" y="824"/>
                        </a:lnTo>
                        <a:lnTo>
                          <a:pt x="1202" y="825"/>
                        </a:lnTo>
                        <a:lnTo>
                          <a:pt x="1191" y="824"/>
                        </a:lnTo>
                        <a:lnTo>
                          <a:pt x="1178" y="821"/>
                        </a:lnTo>
                        <a:lnTo>
                          <a:pt x="1164" y="818"/>
                        </a:lnTo>
                        <a:lnTo>
                          <a:pt x="1154" y="814"/>
                        </a:lnTo>
                        <a:lnTo>
                          <a:pt x="1146" y="807"/>
                        </a:lnTo>
                        <a:lnTo>
                          <a:pt x="1135" y="799"/>
                        </a:lnTo>
                        <a:lnTo>
                          <a:pt x="1125" y="790"/>
                        </a:lnTo>
                        <a:lnTo>
                          <a:pt x="1119" y="782"/>
                        </a:lnTo>
                        <a:lnTo>
                          <a:pt x="1115" y="772"/>
                        </a:lnTo>
                        <a:lnTo>
                          <a:pt x="1111" y="760"/>
                        </a:lnTo>
                        <a:lnTo>
                          <a:pt x="1108" y="748"/>
                        </a:lnTo>
                        <a:lnTo>
                          <a:pt x="1104" y="739"/>
                        </a:lnTo>
                        <a:lnTo>
                          <a:pt x="1101" y="731"/>
                        </a:lnTo>
                        <a:lnTo>
                          <a:pt x="1096" y="721"/>
                        </a:lnTo>
                        <a:lnTo>
                          <a:pt x="1090" y="712"/>
                        </a:lnTo>
                        <a:lnTo>
                          <a:pt x="1088" y="704"/>
                        </a:lnTo>
                        <a:lnTo>
                          <a:pt x="1088" y="694"/>
                        </a:lnTo>
                        <a:lnTo>
                          <a:pt x="1090" y="682"/>
                        </a:lnTo>
                        <a:lnTo>
                          <a:pt x="1093" y="671"/>
                        </a:lnTo>
                        <a:lnTo>
                          <a:pt x="1093" y="662"/>
                        </a:lnTo>
                        <a:lnTo>
                          <a:pt x="1093" y="648"/>
                        </a:lnTo>
                        <a:lnTo>
                          <a:pt x="1090" y="634"/>
                        </a:lnTo>
                        <a:lnTo>
                          <a:pt x="1085" y="622"/>
                        </a:lnTo>
                        <a:lnTo>
                          <a:pt x="1080" y="613"/>
                        </a:lnTo>
                        <a:lnTo>
                          <a:pt x="1071" y="605"/>
                        </a:lnTo>
                        <a:lnTo>
                          <a:pt x="1063" y="600"/>
                        </a:lnTo>
                        <a:lnTo>
                          <a:pt x="1055" y="599"/>
                        </a:lnTo>
                        <a:lnTo>
                          <a:pt x="1043" y="601"/>
                        </a:lnTo>
                        <a:lnTo>
                          <a:pt x="1032" y="604"/>
                        </a:lnTo>
                        <a:lnTo>
                          <a:pt x="1022" y="605"/>
                        </a:lnTo>
                        <a:lnTo>
                          <a:pt x="1011" y="607"/>
                        </a:lnTo>
                        <a:lnTo>
                          <a:pt x="997" y="609"/>
                        </a:lnTo>
                        <a:lnTo>
                          <a:pt x="984" y="611"/>
                        </a:lnTo>
                        <a:lnTo>
                          <a:pt x="973" y="611"/>
                        </a:lnTo>
                        <a:lnTo>
                          <a:pt x="961" y="608"/>
                        </a:lnTo>
                        <a:lnTo>
                          <a:pt x="946" y="604"/>
                        </a:lnTo>
                        <a:lnTo>
                          <a:pt x="931" y="599"/>
                        </a:lnTo>
                        <a:lnTo>
                          <a:pt x="919" y="593"/>
                        </a:lnTo>
                        <a:lnTo>
                          <a:pt x="908" y="588"/>
                        </a:lnTo>
                        <a:lnTo>
                          <a:pt x="895" y="581"/>
                        </a:lnTo>
                        <a:lnTo>
                          <a:pt x="884" y="576"/>
                        </a:lnTo>
                        <a:lnTo>
                          <a:pt x="872" y="568"/>
                        </a:lnTo>
                        <a:lnTo>
                          <a:pt x="857" y="560"/>
                        </a:lnTo>
                        <a:lnTo>
                          <a:pt x="845" y="553"/>
                        </a:lnTo>
                        <a:lnTo>
                          <a:pt x="833" y="546"/>
                        </a:lnTo>
                        <a:lnTo>
                          <a:pt x="817" y="537"/>
                        </a:lnTo>
                        <a:lnTo>
                          <a:pt x="802" y="529"/>
                        </a:lnTo>
                        <a:lnTo>
                          <a:pt x="788" y="522"/>
                        </a:lnTo>
                        <a:lnTo>
                          <a:pt x="776" y="516"/>
                        </a:lnTo>
                        <a:lnTo>
                          <a:pt x="763" y="510"/>
                        </a:lnTo>
                        <a:lnTo>
                          <a:pt x="751" y="504"/>
                        </a:lnTo>
                        <a:lnTo>
                          <a:pt x="741" y="499"/>
                        </a:lnTo>
                        <a:lnTo>
                          <a:pt x="730" y="494"/>
                        </a:lnTo>
                        <a:lnTo>
                          <a:pt x="721" y="488"/>
                        </a:lnTo>
                        <a:lnTo>
                          <a:pt x="713" y="477"/>
                        </a:lnTo>
                        <a:lnTo>
                          <a:pt x="704" y="464"/>
                        </a:lnTo>
                        <a:lnTo>
                          <a:pt x="694" y="454"/>
                        </a:lnTo>
                        <a:lnTo>
                          <a:pt x="685" y="449"/>
                        </a:lnTo>
                        <a:lnTo>
                          <a:pt x="674" y="442"/>
                        </a:lnTo>
                        <a:lnTo>
                          <a:pt x="662" y="438"/>
                        </a:lnTo>
                        <a:lnTo>
                          <a:pt x="651" y="436"/>
                        </a:lnTo>
                        <a:lnTo>
                          <a:pt x="643" y="434"/>
                        </a:lnTo>
                        <a:lnTo>
                          <a:pt x="632" y="433"/>
                        </a:lnTo>
                        <a:lnTo>
                          <a:pt x="621" y="433"/>
                        </a:lnTo>
                        <a:lnTo>
                          <a:pt x="613" y="436"/>
                        </a:lnTo>
                        <a:lnTo>
                          <a:pt x="608" y="441"/>
                        </a:lnTo>
                        <a:lnTo>
                          <a:pt x="601" y="450"/>
                        </a:lnTo>
                        <a:lnTo>
                          <a:pt x="596" y="460"/>
                        </a:lnTo>
                        <a:lnTo>
                          <a:pt x="589" y="467"/>
                        </a:lnTo>
                        <a:lnTo>
                          <a:pt x="580" y="475"/>
                        </a:lnTo>
                        <a:lnTo>
                          <a:pt x="566" y="481"/>
                        </a:lnTo>
                        <a:lnTo>
                          <a:pt x="555" y="488"/>
                        </a:lnTo>
                        <a:lnTo>
                          <a:pt x="542" y="491"/>
                        </a:lnTo>
                        <a:lnTo>
                          <a:pt x="526" y="494"/>
                        </a:lnTo>
                        <a:lnTo>
                          <a:pt x="512" y="496"/>
                        </a:lnTo>
                        <a:lnTo>
                          <a:pt x="503" y="502"/>
                        </a:lnTo>
                        <a:lnTo>
                          <a:pt x="492" y="507"/>
                        </a:lnTo>
                        <a:lnTo>
                          <a:pt x="483" y="511"/>
                        </a:lnTo>
                        <a:lnTo>
                          <a:pt x="473" y="510"/>
                        </a:lnTo>
                        <a:lnTo>
                          <a:pt x="461" y="506"/>
                        </a:lnTo>
                        <a:lnTo>
                          <a:pt x="450" y="503"/>
                        </a:lnTo>
                        <a:lnTo>
                          <a:pt x="439" y="502"/>
                        </a:lnTo>
                        <a:lnTo>
                          <a:pt x="431" y="506"/>
                        </a:lnTo>
                        <a:lnTo>
                          <a:pt x="421" y="511"/>
                        </a:lnTo>
                        <a:lnTo>
                          <a:pt x="411" y="519"/>
                        </a:lnTo>
                        <a:lnTo>
                          <a:pt x="404" y="527"/>
                        </a:lnTo>
                        <a:lnTo>
                          <a:pt x="400" y="539"/>
                        </a:lnTo>
                        <a:lnTo>
                          <a:pt x="399" y="555"/>
                        </a:lnTo>
                        <a:lnTo>
                          <a:pt x="399" y="572"/>
                        </a:lnTo>
                        <a:lnTo>
                          <a:pt x="400" y="585"/>
                        </a:lnTo>
                        <a:lnTo>
                          <a:pt x="404" y="595"/>
                        </a:lnTo>
                        <a:lnTo>
                          <a:pt x="410" y="605"/>
                        </a:lnTo>
                        <a:lnTo>
                          <a:pt x="416" y="616"/>
                        </a:lnTo>
                        <a:lnTo>
                          <a:pt x="422" y="627"/>
                        </a:lnTo>
                        <a:lnTo>
                          <a:pt x="423" y="636"/>
                        </a:lnTo>
                        <a:lnTo>
                          <a:pt x="419" y="647"/>
                        </a:lnTo>
                        <a:lnTo>
                          <a:pt x="412" y="658"/>
                        </a:lnTo>
                        <a:lnTo>
                          <a:pt x="403" y="670"/>
                        </a:lnTo>
                        <a:lnTo>
                          <a:pt x="394" y="677"/>
                        </a:lnTo>
                        <a:lnTo>
                          <a:pt x="385" y="679"/>
                        </a:lnTo>
                        <a:lnTo>
                          <a:pt x="376" y="679"/>
                        </a:lnTo>
                        <a:lnTo>
                          <a:pt x="365" y="679"/>
                        </a:lnTo>
                        <a:lnTo>
                          <a:pt x="356" y="681"/>
                        </a:lnTo>
                        <a:lnTo>
                          <a:pt x="349" y="686"/>
                        </a:lnTo>
                        <a:lnTo>
                          <a:pt x="342" y="694"/>
                        </a:lnTo>
                        <a:lnTo>
                          <a:pt x="334" y="700"/>
                        </a:lnTo>
                        <a:lnTo>
                          <a:pt x="328" y="698"/>
                        </a:lnTo>
                        <a:lnTo>
                          <a:pt x="318" y="696"/>
                        </a:lnTo>
                        <a:lnTo>
                          <a:pt x="307" y="693"/>
                        </a:lnTo>
                        <a:lnTo>
                          <a:pt x="299" y="693"/>
                        </a:lnTo>
                        <a:lnTo>
                          <a:pt x="291" y="694"/>
                        </a:lnTo>
                        <a:lnTo>
                          <a:pt x="282" y="698"/>
                        </a:lnTo>
                        <a:lnTo>
                          <a:pt x="272" y="704"/>
                        </a:lnTo>
                        <a:lnTo>
                          <a:pt x="264" y="706"/>
                        </a:lnTo>
                        <a:lnTo>
                          <a:pt x="253" y="706"/>
                        </a:lnTo>
                        <a:lnTo>
                          <a:pt x="239" y="705"/>
                        </a:lnTo>
                        <a:lnTo>
                          <a:pt x="224" y="704"/>
                        </a:lnTo>
                        <a:lnTo>
                          <a:pt x="213" y="701"/>
                        </a:lnTo>
                        <a:lnTo>
                          <a:pt x="204" y="694"/>
                        </a:lnTo>
                        <a:lnTo>
                          <a:pt x="193" y="683"/>
                        </a:lnTo>
                        <a:lnTo>
                          <a:pt x="183" y="674"/>
                        </a:lnTo>
                        <a:lnTo>
                          <a:pt x="174" y="666"/>
                        </a:lnTo>
                        <a:lnTo>
                          <a:pt x="164" y="657"/>
                        </a:lnTo>
                        <a:lnTo>
                          <a:pt x="154" y="647"/>
                        </a:lnTo>
                        <a:lnTo>
                          <a:pt x="142" y="638"/>
                        </a:lnTo>
                        <a:lnTo>
                          <a:pt x="131" y="631"/>
                        </a:lnTo>
                        <a:lnTo>
                          <a:pt x="120" y="626"/>
                        </a:lnTo>
                        <a:lnTo>
                          <a:pt x="105" y="620"/>
                        </a:lnTo>
                        <a:lnTo>
                          <a:pt x="93" y="615"/>
                        </a:lnTo>
                        <a:lnTo>
                          <a:pt x="85" y="604"/>
                        </a:lnTo>
                        <a:lnTo>
                          <a:pt x="76" y="592"/>
                        </a:lnTo>
                        <a:lnTo>
                          <a:pt x="67" y="578"/>
                        </a:lnTo>
                        <a:lnTo>
                          <a:pt x="61" y="568"/>
                        </a:lnTo>
                        <a:lnTo>
                          <a:pt x="55" y="560"/>
                        </a:lnTo>
                        <a:lnTo>
                          <a:pt x="49" y="550"/>
                        </a:lnTo>
                        <a:lnTo>
                          <a:pt x="45" y="543"/>
                        </a:lnTo>
                        <a:lnTo>
                          <a:pt x="41" y="529"/>
                        </a:lnTo>
                        <a:lnTo>
                          <a:pt x="38" y="511"/>
                        </a:lnTo>
                        <a:lnTo>
                          <a:pt x="36" y="492"/>
                        </a:lnTo>
                        <a:lnTo>
                          <a:pt x="36" y="477"/>
                        </a:lnTo>
                        <a:lnTo>
                          <a:pt x="38" y="467"/>
                        </a:lnTo>
                        <a:lnTo>
                          <a:pt x="41" y="454"/>
                        </a:lnTo>
                        <a:lnTo>
                          <a:pt x="43" y="442"/>
                        </a:lnTo>
                        <a:lnTo>
                          <a:pt x="42" y="432"/>
                        </a:lnTo>
                        <a:lnTo>
                          <a:pt x="39" y="423"/>
                        </a:lnTo>
                        <a:lnTo>
                          <a:pt x="34" y="415"/>
                        </a:lnTo>
                        <a:lnTo>
                          <a:pt x="28" y="410"/>
                        </a:lnTo>
                        <a:lnTo>
                          <a:pt x="20" y="403"/>
                        </a:lnTo>
                        <a:lnTo>
                          <a:pt x="11" y="397"/>
                        </a:lnTo>
                        <a:lnTo>
                          <a:pt x="3" y="390"/>
                        </a:lnTo>
                        <a:lnTo>
                          <a:pt x="0" y="380"/>
                        </a:lnTo>
                        <a:lnTo>
                          <a:pt x="0" y="368"/>
                        </a:lnTo>
                        <a:lnTo>
                          <a:pt x="1" y="359"/>
                        </a:lnTo>
                        <a:lnTo>
                          <a:pt x="8" y="349"/>
                        </a:lnTo>
                        <a:lnTo>
                          <a:pt x="18" y="340"/>
                        </a:lnTo>
                        <a:lnTo>
                          <a:pt x="26" y="333"/>
                        </a:lnTo>
                        <a:lnTo>
                          <a:pt x="34" y="324"/>
                        </a:lnTo>
                        <a:lnTo>
                          <a:pt x="42" y="314"/>
                        </a:lnTo>
                        <a:lnTo>
                          <a:pt x="46" y="305"/>
                        </a:lnTo>
                        <a:lnTo>
                          <a:pt x="49" y="294"/>
                        </a:lnTo>
                        <a:lnTo>
                          <a:pt x="49" y="281"/>
                        </a:lnTo>
                        <a:lnTo>
                          <a:pt x="49" y="267"/>
                        </a:lnTo>
                        <a:lnTo>
                          <a:pt x="49" y="256"/>
                        </a:lnTo>
                        <a:lnTo>
                          <a:pt x="50" y="246"/>
                        </a:lnTo>
                        <a:lnTo>
                          <a:pt x="51" y="232"/>
                        </a:lnTo>
                        <a:lnTo>
                          <a:pt x="53" y="219"/>
                        </a:lnTo>
                        <a:lnTo>
                          <a:pt x="51" y="208"/>
                        </a:lnTo>
                        <a:lnTo>
                          <a:pt x="46" y="197"/>
                        </a:lnTo>
                        <a:lnTo>
                          <a:pt x="36" y="186"/>
                        </a:lnTo>
                        <a:lnTo>
                          <a:pt x="27" y="174"/>
                        </a:lnTo>
                        <a:lnTo>
                          <a:pt x="19" y="165"/>
                        </a:lnTo>
                        <a:lnTo>
                          <a:pt x="16" y="159"/>
                        </a:lnTo>
                        <a:lnTo>
                          <a:pt x="11" y="151"/>
                        </a:lnTo>
                        <a:lnTo>
                          <a:pt x="7" y="145"/>
                        </a:lnTo>
                        <a:lnTo>
                          <a:pt x="5" y="138"/>
                        </a:lnTo>
                        <a:lnTo>
                          <a:pt x="11" y="128"/>
                        </a:lnTo>
                        <a:lnTo>
                          <a:pt x="22" y="120"/>
                        </a:lnTo>
                        <a:lnTo>
                          <a:pt x="34" y="112"/>
                        </a:lnTo>
                        <a:lnTo>
                          <a:pt x="47" y="104"/>
                        </a:lnTo>
                        <a:lnTo>
                          <a:pt x="57" y="99"/>
                        </a:lnTo>
                        <a:lnTo>
                          <a:pt x="67" y="93"/>
                        </a:lnTo>
                        <a:lnTo>
                          <a:pt x="78" y="88"/>
                        </a:lnTo>
                        <a:lnTo>
                          <a:pt x="90" y="81"/>
                        </a:lnTo>
                        <a:lnTo>
                          <a:pt x="101" y="79"/>
                        </a:lnTo>
                        <a:lnTo>
                          <a:pt x="120" y="75"/>
                        </a:lnTo>
                        <a:lnTo>
                          <a:pt x="143" y="71"/>
                        </a:lnTo>
                        <a:lnTo>
                          <a:pt x="166" y="69"/>
                        </a:lnTo>
                        <a:lnTo>
                          <a:pt x="185" y="68"/>
                        </a:lnTo>
                        <a:lnTo>
                          <a:pt x="200" y="68"/>
                        </a:lnTo>
                        <a:lnTo>
                          <a:pt x="216" y="68"/>
                        </a:lnTo>
                        <a:lnTo>
                          <a:pt x="233" y="68"/>
                        </a:lnTo>
                        <a:lnTo>
                          <a:pt x="247" y="66"/>
                        </a:lnTo>
                        <a:lnTo>
                          <a:pt x="260" y="61"/>
                        </a:lnTo>
                        <a:lnTo>
                          <a:pt x="276" y="52"/>
                        </a:lnTo>
                        <a:lnTo>
                          <a:pt x="291" y="41"/>
                        </a:lnTo>
                        <a:lnTo>
                          <a:pt x="303" y="33"/>
                        </a:lnTo>
                        <a:lnTo>
                          <a:pt x="318" y="26"/>
                        </a:lnTo>
                        <a:lnTo>
                          <a:pt x="334" y="17"/>
                        </a:lnTo>
                        <a:lnTo>
                          <a:pt x="352" y="9"/>
                        </a:lnTo>
                        <a:lnTo>
                          <a:pt x="367" y="3"/>
                        </a:lnTo>
                        <a:lnTo>
                          <a:pt x="380" y="2"/>
                        </a:lnTo>
                        <a:lnTo>
                          <a:pt x="396" y="0"/>
                        </a:lnTo>
                        <a:lnTo>
                          <a:pt x="412" y="0"/>
                        </a:lnTo>
                        <a:lnTo>
                          <a:pt x="425" y="0"/>
                        </a:lnTo>
                        <a:lnTo>
                          <a:pt x="438" y="5"/>
                        </a:lnTo>
                        <a:lnTo>
                          <a:pt x="453" y="10"/>
                        </a:lnTo>
                        <a:lnTo>
                          <a:pt x="469" y="17"/>
                        </a:lnTo>
                        <a:lnTo>
                          <a:pt x="484" y="23"/>
                        </a:lnTo>
                        <a:lnTo>
                          <a:pt x="496" y="29"/>
                        </a:lnTo>
                        <a:lnTo>
                          <a:pt x="512" y="36"/>
                        </a:lnTo>
                        <a:lnTo>
                          <a:pt x="531" y="45"/>
                        </a:lnTo>
                        <a:lnTo>
                          <a:pt x="551" y="53"/>
                        </a:lnTo>
                        <a:lnTo>
                          <a:pt x="566" y="62"/>
                        </a:lnTo>
                        <a:lnTo>
                          <a:pt x="581" y="72"/>
                        </a:lnTo>
                        <a:lnTo>
                          <a:pt x="597" y="84"/>
                        </a:lnTo>
                        <a:lnTo>
                          <a:pt x="615" y="97"/>
                        </a:lnTo>
                        <a:lnTo>
                          <a:pt x="631" y="111"/>
                        </a:lnTo>
                        <a:lnTo>
                          <a:pt x="644" y="119"/>
                        </a:lnTo>
                        <a:lnTo>
                          <a:pt x="660" y="126"/>
                        </a:lnTo>
                        <a:lnTo>
                          <a:pt x="679" y="132"/>
                        </a:lnTo>
                        <a:lnTo>
                          <a:pt x="698" y="139"/>
                        </a:lnTo>
                        <a:lnTo>
                          <a:pt x="714" y="143"/>
                        </a:lnTo>
                        <a:lnTo>
                          <a:pt x="729" y="147"/>
                        </a:lnTo>
                        <a:lnTo>
                          <a:pt x="748" y="150"/>
                        </a:lnTo>
                        <a:lnTo>
                          <a:pt x="768" y="154"/>
                        </a:lnTo>
                        <a:lnTo>
                          <a:pt x="783" y="157"/>
                        </a:lnTo>
                        <a:lnTo>
                          <a:pt x="797" y="161"/>
                        </a:lnTo>
                        <a:lnTo>
                          <a:pt x="814" y="165"/>
                        </a:lnTo>
                        <a:lnTo>
                          <a:pt x="830" y="170"/>
                        </a:lnTo>
                        <a:lnTo>
                          <a:pt x="842" y="176"/>
                        </a:lnTo>
                        <a:lnTo>
                          <a:pt x="854" y="186"/>
                        </a:lnTo>
                        <a:lnTo>
                          <a:pt x="868" y="201"/>
                        </a:lnTo>
                        <a:lnTo>
                          <a:pt x="881" y="216"/>
                        </a:lnTo>
                        <a:lnTo>
                          <a:pt x="892" y="228"/>
                        </a:lnTo>
                        <a:lnTo>
                          <a:pt x="903" y="238"/>
                        </a:lnTo>
                        <a:lnTo>
                          <a:pt x="915" y="248"/>
                        </a:lnTo>
                        <a:lnTo>
                          <a:pt x="929" y="260"/>
                        </a:lnTo>
                        <a:lnTo>
                          <a:pt x="943" y="270"/>
                        </a:lnTo>
                        <a:lnTo>
                          <a:pt x="954" y="277"/>
                        </a:lnTo>
                        <a:lnTo>
                          <a:pt x="966" y="281"/>
                        </a:lnTo>
                        <a:lnTo>
                          <a:pt x="980" y="283"/>
                        </a:lnTo>
                        <a:lnTo>
                          <a:pt x="995" y="285"/>
                        </a:lnTo>
                        <a:lnTo>
                          <a:pt x="1005" y="285"/>
                        </a:lnTo>
                        <a:lnTo>
                          <a:pt x="1016" y="281"/>
                        </a:lnTo>
                        <a:lnTo>
                          <a:pt x="1028" y="274"/>
                        </a:lnTo>
                        <a:lnTo>
                          <a:pt x="1038" y="267"/>
                        </a:lnTo>
                        <a:lnTo>
                          <a:pt x="1044" y="262"/>
                        </a:lnTo>
                        <a:lnTo>
                          <a:pt x="1051" y="255"/>
                        </a:lnTo>
                        <a:lnTo>
                          <a:pt x="1059" y="248"/>
                        </a:lnTo>
                        <a:lnTo>
                          <a:pt x="1066" y="246"/>
                        </a:lnTo>
                        <a:lnTo>
                          <a:pt x="1080" y="244"/>
                        </a:lnTo>
                        <a:lnTo>
                          <a:pt x="1094" y="247"/>
                        </a:lnTo>
                        <a:lnTo>
                          <a:pt x="1109" y="252"/>
                        </a:lnTo>
                        <a:lnTo>
                          <a:pt x="1121" y="256"/>
                        </a:lnTo>
                        <a:lnTo>
                          <a:pt x="1131" y="262"/>
                        </a:lnTo>
                        <a:lnTo>
                          <a:pt x="1142" y="270"/>
                        </a:lnTo>
                        <a:lnTo>
                          <a:pt x="1151" y="278"/>
                        </a:lnTo>
                        <a:lnTo>
                          <a:pt x="1159" y="285"/>
                        </a:lnTo>
                        <a:lnTo>
                          <a:pt x="1171" y="290"/>
                        </a:lnTo>
                        <a:lnTo>
                          <a:pt x="1183" y="297"/>
                        </a:lnTo>
                        <a:lnTo>
                          <a:pt x="1195" y="301"/>
                        </a:lnTo>
                        <a:lnTo>
                          <a:pt x="1206" y="302"/>
                        </a:lnTo>
                        <a:lnTo>
                          <a:pt x="1220" y="302"/>
                        </a:lnTo>
                        <a:lnTo>
                          <a:pt x="1229" y="302"/>
                        </a:lnTo>
                        <a:lnTo>
                          <a:pt x="1240" y="305"/>
                        </a:lnTo>
                        <a:lnTo>
                          <a:pt x="1253" y="309"/>
                        </a:lnTo>
                        <a:lnTo>
                          <a:pt x="1265" y="313"/>
                        </a:lnTo>
                        <a:lnTo>
                          <a:pt x="1276" y="314"/>
                        </a:lnTo>
                        <a:lnTo>
                          <a:pt x="1287" y="312"/>
                        </a:lnTo>
                        <a:lnTo>
                          <a:pt x="1299" y="306"/>
                        </a:lnTo>
                        <a:lnTo>
                          <a:pt x="1310" y="301"/>
                        </a:lnTo>
                        <a:lnTo>
                          <a:pt x="1322" y="296"/>
                        </a:lnTo>
                        <a:lnTo>
                          <a:pt x="1338" y="287"/>
                        </a:lnTo>
                        <a:lnTo>
                          <a:pt x="1352" y="279"/>
                        </a:lnTo>
                        <a:lnTo>
                          <a:pt x="1363" y="270"/>
                        </a:lnTo>
                        <a:lnTo>
                          <a:pt x="1367" y="262"/>
                        </a:lnTo>
                        <a:lnTo>
                          <a:pt x="1371" y="251"/>
                        </a:lnTo>
                        <a:lnTo>
                          <a:pt x="1373" y="240"/>
                        </a:lnTo>
                        <a:lnTo>
                          <a:pt x="1377" y="232"/>
                        </a:lnTo>
                        <a:lnTo>
                          <a:pt x="1385" y="225"/>
                        </a:lnTo>
                        <a:lnTo>
                          <a:pt x="1395" y="219"/>
                        </a:lnTo>
                        <a:lnTo>
                          <a:pt x="1403" y="213"/>
                        </a:lnTo>
                        <a:lnTo>
                          <a:pt x="1415" y="209"/>
                        </a:lnTo>
                        <a:lnTo>
                          <a:pt x="1430" y="207"/>
                        </a:lnTo>
                        <a:lnTo>
                          <a:pt x="1445" y="204"/>
                        </a:lnTo>
                        <a:lnTo>
                          <a:pt x="1458" y="203"/>
                        </a:lnTo>
                        <a:lnTo>
                          <a:pt x="1469" y="204"/>
                        </a:lnTo>
                        <a:lnTo>
                          <a:pt x="1482" y="208"/>
                        </a:lnTo>
                        <a:lnTo>
                          <a:pt x="1496" y="211"/>
                        </a:lnTo>
                        <a:lnTo>
                          <a:pt x="1507" y="213"/>
                        </a:lnTo>
                        <a:lnTo>
                          <a:pt x="1516" y="212"/>
                        </a:lnTo>
                        <a:lnTo>
                          <a:pt x="1527" y="212"/>
                        </a:lnTo>
                        <a:lnTo>
                          <a:pt x="1538" y="209"/>
                        </a:lnTo>
                        <a:lnTo>
                          <a:pt x="1546" y="205"/>
                        </a:lnTo>
                        <a:lnTo>
                          <a:pt x="1553" y="200"/>
                        </a:lnTo>
                        <a:lnTo>
                          <a:pt x="1558" y="190"/>
                        </a:lnTo>
                        <a:lnTo>
                          <a:pt x="1562" y="180"/>
                        </a:lnTo>
                        <a:lnTo>
                          <a:pt x="1565" y="172"/>
                        </a:lnTo>
                        <a:lnTo>
                          <a:pt x="1565" y="162"/>
                        </a:lnTo>
                        <a:lnTo>
                          <a:pt x="1563" y="150"/>
                        </a:lnTo>
                        <a:lnTo>
                          <a:pt x="1561" y="138"/>
                        </a:lnTo>
                        <a:lnTo>
                          <a:pt x="1559" y="127"/>
                        </a:lnTo>
                        <a:lnTo>
                          <a:pt x="1559" y="118"/>
                        </a:lnTo>
                        <a:lnTo>
                          <a:pt x="1558" y="107"/>
                        </a:lnTo>
                        <a:lnTo>
                          <a:pt x="1558" y="95"/>
                        </a:lnTo>
                        <a:lnTo>
                          <a:pt x="1559" y="85"/>
                        </a:lnTo>
                        <a:lnTo>
                          <a:pt x="1565" y="73"/>
                        </a:lnTo>
                        <a:lnTo>
                          <a:pt x="1573" y="58"/>
                        </a:lnTo>
                        <a:lnTo>
                          <a:pt x="1582" y="45"/>
                        </a:lnTo>
                        <a:lnTo>
                          <a:pt x="1593" y="38"/>
                        </a:lnTo>
                        <a:lnTo>
                          <a:pt x="1602" y="37"/>
                        </a:lnTo>
                        <a:lnTo>
                          <a:pt x="1615" y="40"/>
                        </a:lnTo>
                        <a:lnTo>
                          <a:pt x="1627" y="44"/>
                        </a:lnTo>
                        <a:lnTo>
                          <a:pt x="1636" y="48"/>
                        </a:lnTo>
                        <a:lnTo>
                          <a:pt x="1646" y="52"/>
                        </a:lnTo>
                        <a:lnTo>
                          <a:pt x="1656" y="58"/>
                        </a:lnTo>
                        <a:lnTo>
                          <a:pt x="1667" y="64"/>
                        </a:lnTo>
                        <a:lnTo>
                          <a:pt x="1677" y="71"/>
                        </a:lnTo>
                        <a:lnTo>
                          <a:pt x="1686" y="76"/>
                        </a:lnTo>
                        <a:lnTo>
                          <a:pt x="1695" y="84"/>
                        </a:lnTo>
                        <a:lnTo>
                          <a:pt x="1706" y="93"/>
                        </a:lnTo>
                        <a:lnTo>
                          <a:pt x="1714" y="100"/>
                        </a:lnTo>
                        <a:lnTo>
                          <a:pt x="1721" y="112"/>
                        </a:lnTo>
                        <a:lnTo>
                          <a:pt x="1729" y="128"/>
                        </a:lnTo>
                        <a:lnTo>
                          <a:pt x="1736" y="145"/>
                        </a:lnTo>
                        <a:lnTo>
                          <a:pt x="1744" y="157"/>
                        </a:lnTo>
                        <a:lnTo>
                          <a:pt x="1752" y="166"/>
                        </a:lnTo>
                        <a:lnTo>
                          <a:pt x="1763" y="178"/>
                        </a:lnTo>
                        <a:lnTo>
                          <a:pt x="1775" y="188"/>
                        </a:lnTo>
                        <a:lnTo>
                          <a:pt x="1784" y="194"/>
                        </a:lnTo>
                        <a:lnTo>
                          <a:pt x="1798" y="200"/>
                        </a:lnTo>
                        <a:lnTo>
                          <a:pt x="1815" y="205"/>
                        </a:lnTo>
                        <a:lnTo>
                          <a:pt x="1829" y="208"/>
                        </a:lnTo>
                        <a:lnTo>
                          <a:pt x="1838" y="207"/>
                        </a:lnTo>
                        <a:lnTo>
                          <a:pt x="1848" y="205"/>
                        </a:lnTo>
                        <a:lnTo>
                          <a:pt x="1857" y="205"/>
                        </a:lnTo>
                        <a:lnTo>
                          <a:pt x="1868" y="208"/>
                        </a:lnTo>
                        <a:lnTo>
                          <a:pt x="1881" y="212"/>
                        </a:lnTo>
                        <a:lnTo>
                          <a:pt x="1892" y="217"/>
                        </a:lnTo>
                        <a:lnTo>
                          <a:pt x="1904" y="224"/>
                        </a:lnTo>
                        <a:lnTo>
                          <a:pt x="1916" y="234"/>
                        </a:lnTo>
                        <a:lnTo>
                          <a:pt x="1927" y="243"/>
                        </a:lnTo>
                        <a:lnTo>
                          <a:pt x="1934" y="251"/>
                        </a:lnTo>
                        <a:lnTo>
                          <a:pt x="1942" y="262"/>
                        </a:lnTo>
                        <a:lnTo>
                          <a:pt x="1949" y="270"/>
                        </a:lnTo>
                        <a:lnTo>
                          <a:pt x="1957" y="275"/>
                        </a:lnTo>
                        <a:lnTo>
                          <a:pt x="1966" y="281"/>
                        </a:lnTo>
                        <a:lnTo>
                          <a:pt x="1974" y="286"/>
                        </a:lnTo>
                        <a:lnTo>
                          <a:pt x="1981" y="294"/>
                        </a:lnTo>
                        <a:lnTo>
                          <a:pt x="1986" y="305"/>
                        </a:lnTo>
                        <a:lnTo>
                          <a:pt x="1993" y="316"/>
                        </a:lnTo>
                        <a:lnTo>
                          <a:pt x="2000" y="322"/>
                        </a:lnTo>
                        <a:lnTo>
                          <a:pt x="2005" y="325"/>
                        </a:lnTo>
                        <a:lnTo>
                          <a:pt x="2012" y="326"/>
                        </a:lnTo>
                        <a:lnTo>
                          <a:pt x="2019" y="326"/>
                        </a:lnTo>
                        <a:lnTo>
                          <a:pt x="2023" y="324"/>
                        </a:lnTo>
                        <a:lnTo>
                          <a:pt x="2026" y="318"/>
                        </a:lnTo>
                        <a:lnTo>
                          <a:pt x="2026" y="309"/>
                        </a:lnTo>
                        <a:lnTo>
                          <a:pt x="2024" y="302"/>
                        </a:lnTo>
                        <a:lnTo>
                          <a:pt x="2022" y="298"/>
                        </a:lnTo>
                        <a:lnTo>
                          <a:pt x="2019" y="294"/>
                        </a:lnTo>
                        <a:lnTo>
                          <a:pt x="2015" y="291"/>
                        </a:lnTo>
                        <a:lnTo>
                          <a:pt x="2011" y="287"/>
                        </a:lnTo>
                        <a:lnTo>
                          <a:pt x="2007" y="285"/>
                        </a:lnTo>
                        <a:lnTo>
                          <a:pt x="2003" y="281"/>
                        </a:lnTo>
                        <a:lnTo>
                          <a:pt x="1997" y="274"/>
                        </a:lnTo>
                        <a:lnTo>
                          <a:pt x="1992" y="266"/>
                        </a:lnTo>
                        <a:lnTo>
                          <a:pt x="1986" y="259"/>
                        </a:lnTo>
                        <a:lnTo>
                          <a:pt x="1985" y="250"/>
                        </a:lnTo>
                        <a:lnTo>
                          <a:pt x="1984" y="239"/>
                        </a:lnTo>
                        <a:lnTo>
                          <a:pt x="1985" y="231"/>
                        </a:lnTo>
                        <a:lnTo>
                          <a:pt x="1988" y="228"/>
                        </a:lnTo>
                        <a:lnTo>
                          <a:pt x="1991" y="225"/>
                        </a:lnTo>
                        <a:lnTo>
                          <a:pt x="1995" y="224"/>
                        </a:lnTo>
                        <a:lnTo>
                          <a:pt x="1997" y="223"/>
                        </a:lnTo>
                        <a:lnTo>
                          <a:pt x="2000" y="223"/>
                        </a:lnTo>
                        <a:lnTo>
                          <a:pt x="2004" y="224"/>
                        </a:lnTo>
                        <a:lnTo>
                          <a:pt x="2007" y="227"/>
                        </a:lnTo>
                        <a:lnTo>
                          <a:pt x="2008" y="231"/>
                        </a:lnTo>
                        <a:lnTo>
                          <a:pt x="2011" y="235"/>
                        </a:lnTo>
                        <a:lnTo>
                          <a:pt x="2013" y="238"/>
                        </a:lnTo>
                        <a:lnTo>
                          <a:pt x="2015" y="240"/>
                        </a:lnTo>
                        <a:lnTo>
                          <a:pt x="2022" y="250"/>
                        </a:lnTo>
                        <a:lnTo>
                          <a:pt x="2028" y="259"/>
                        </a:lnTo>
                        <a:lnTo>
                          <a:pt x="2035" y="267"/>
                        </a:lnTo>
                        <a:lnTo>
                          <a:pt x="2044" y="270"/>
                        </a:lnTo>
                        <a:lnTo>
                          <a:pt x="2057" y="273"/>
                        </a:lnTo>
                        <a:lnTo>
                          <a:pt x="2069" y="275"/>
                        </a:lnTo>
                        <a:lnTo>
                          <a:pt x="2078" y="277"/>
                        </a:lnTo>
                        <a:lnTo>
                          <a:pt x="2088" y="278"/>
                        </a:lnTo>
                        <a:lnTo>
                          <a:pt x="2100" y="281"/>
                        </a:lnTo>
                        <a:lnTo>
                          <a:pt x="2109" y="281"/>
                        </a:lnTo>
                        <a:lnTo>
                          <a:pt x="2113" y="279"/>
                        </a:lnTo>
                        <a:lnTo>
                          <a:pt x="2119" y="277"/>
                        </a:lnTo>
                        <a:lnTo>
                          <a:pt x="2124" y="274"/>
                        </a:lnTo>
                        <a:lnTo>
                          <a:pt x="2128" y="270"/>
                        </a:lnTo>
                        <a:lnTo>
                          <a:pt x="2129" y="267"/>
                        </a:lnTo>
                        <a:lnTo>
                          <a:pt x="2131" y="263"/>
                        </a:lnTo>
                        <a:lnTo>
                          <a:pt x="2131" y="260"/>
                        </a:lnTo>
                        <a:lnTo>
                          <a:pt x="2131" y="256"/>
                        </a:lnTo>
                        <a:lnTo>
                          <a:pt x="2129" y="252"/>
                        </a:lnTo>
                        <a:lnTo>
                          <a:pt x="2127" y="250"/>
                        </a:lnTo>
                        <a:lnTo>
                          <a:pt x="2121" y="247"/>
                        </a:lnTo>
                        <a:lnTo>
                          <a:pt x="2113" y="246"/>
                        </a:lnTo>
                        <a:lnTo>
                          <a:pt x="2104" y="246"/>
                        </a:lnTo>
                        <a:lnTo>
                          <a:pt x="2094" y="246"/>
                        </a:lnTo>
                        <a:lnTo>
                          <a:pt x="2086" y="244"/>
                        </a:lnTo>
                        <a:lnTo>
                          <a:pt x="2083" y="242"/>
                        </a:lnTo>
                        <a:lnTo>
                          <a:pt x="2079" y="239"/>
                        </a:lnTo>
                        <a:lnTo>
                          <a:pt x="2074" y="236"/>
                        </a:lnTo>
                        <a:lnTo>
                          <a:pt x="2071" y="232"/>
                        </a:lnTo>
                        <a:lnTo>
                          <a:pt x="2067" y="229"/>
                        </a:lnTo>
                        <a:lnTo>
                          <a:pt x="2063" y="221"/>
                        </a:lnTo>
                        <a:lnTo>
                          <a:pt x="2059" y="213"/>
                        </a:lnTo>
                        <a:lnTo>
                          <a:pt x="2057" y="204"/>
                        </a:lnTo>
                        <a:lnTo>
                          <a:pt x="2057" y="196"/>
                        </a:lnTo>
                        <a:lnTo>
                          <a:pt x="2058" y="193"/>
                        </a:lnTo>
                        <a:lnTo>
                          <a:pt x="2061" y="190"/>
                        </a:lnTo>
                        <a:lnTo>
                          <a:pt x="2063" y="189"/>
                        </a:lnTo>
                        <a:lnTo>
                          <a:pt x="2066" y="188"/>
                        </a:lnTo>
                        <a:lnTo>
                          <a:pt x="2069" y="188"/>
                        </a:lnTo>
                        <a:lnTo>
                          <a:pt x="2073" y="189"/>
                        </a:lnTo>
                        <a:lnTo>
                          <a:pt x="2075" y="192"/>
                        </a:lnTo>
                        <a:lnTo>
                          <a:pt x="2078" y="193"/>
                        </a:lnTo>
                        <a:lnTo>
                          <a:pt x="2082" y="196"/>
                        </a:lnTo>
                        <a:lnTo>
                          <a:pt x="2083" y="197"/>
                        </a:lnTo>
                        <a:lnTo>
                          <a:pt x="2092" y="200"/>
                        </a:lnTo>
                        <a:lnTo>
                          <a:pt x="2101" y="205"/>
                        </a:lnTo>
                        <a:lnTo>
                          <a:pt x="2110" y="208"/>
                        </a:lnTo>
                        <a:lnTo>
                          <a:pt x="2119" y="209"/>
                        </a:lnTo>
                        <a:lnTo>
                          <a:pt x="2121" y="208"/>
                        </a:lnTo>
                        <a:lnTo>
                          <a:pt x="2127" y="207"/>
                        </a:lnTo>
                        <a:lnTo>
                          <a:pt x="2131" y="204"/>
                        </a:lnTo>
                        <a:lnTo>
                          <a:pt x="2133" y="201"/>
                        </a:lnTo>
                        <a:lnTo>
                          <a:pt x="2137" y="200"/>
                        </a:lnTo>
                        <a:lnTo>
                          <a:pt x="2145" y="193"/>
                        </a:lnTo>
                        <a:lnTo>
                          <a:pt x="2154" y="185"/>
                        </a:lnTo>
                        <a:lnTo>
                          <a:pt x="2162" y="180"/>
                        </a:lnTo>
                        <a:lnTo>
                          <a:pt x="2170" y="180"/>
                        </a:lnTo>
                        <a:lnTo>
                          <a:pt x="2179" y="184"/>
                        </a:lnTo>
                        <a:lnTo>
                          <a:pt x="2186" y="186"/>
                        </a:lnTo>
                        <a:lnTo>
                          <a:pt x="2193" y="194"/>
                        </a:lnTo>
                        <a:lnTo>
                          <a:pt x="2198" y="204"/>
                        </a:lnTo>
                        <a:lnTo>
                          <a:pt x="2205" y="212"/>
                        </a:lnTo>
                        <a:lnTo>
                          <a:pt x="2214" y="217"/>
                        </a:lnTo>
                        <a:lnTo>
                          <a:pt x="2226" y="223"/>
                        </a:lnTo>
                        <a:lnTo>
                          <a:pt x="2238" y="228"/>
                        </a:lnTo>
                        <a:lnTo>
                          <a:pt x="2248" y="234"/>
                        </a:lnTo>
                        <a:lnTo>
                          <a:pt x="2255" y="242"/>
                        </a:lnTo>
                        <a:lnTo>
                          <a:pt x="2260" y="252"/>
                        </a:lnTo>
                        <a:lnTo>
                          <a:pt x="2265" y="262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/>
                    </a:solidFill>
                    <a:prstDash val="solid"/>
                    <a:miter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</p:grpSp>
        <p:grpSp>
          <p:nvGrpSpPr>
            <p:cNvPr id="102" name="Flevoland">
              <a:extLst>
                <a:ext uri="{FF2B5EF4-FFF2-40B4-BE49-F238E27FC236}">
                  <a16:creationId xmlns:a16="http://schemas.microsoft.com/office/drawing/2014/main" id="{EC9C9A11-0DC2-4F47-9797-EDC4746CF3F9}"/>
                </a:ext>
              </a:extLst>
            </p:cNvPr>
            <p:cNvGrpSpPr/>
            <p:nvPr/>
          </p:nvGrpSpPr>
          <p:grpSpPr>
            <a:xfrm>
              <a:off x="8373898" y="1981068"/>
              <a:ext cx="1022809" cy="1121078"/>
              <a:chOff x="5923687" y="2118309"/>
              <a:chExt cx="1022809" cy="1121078"/>
            </a:xfrm>
            <a:grpFill/>
          </p:grpSpPr>
          <p:sp>
            <p:nvSpPr>
              <p:cNvPr id="103" name="Freeform 46">
                <a:extLst>
                  <a:ext uri="{FF2B5EF4-FFF2-40B4-BE49-F238E27FC236}">
                    <a16:creationId xmlns:a16="http://schemas.microsoft.com/office/drawing/2014/main" id="{DDF09BEC-935D-4F7B-B368-40482AE2A0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23687" y="2562588"/>
                <a:ext cx="856724" cy="676799"/>
              </a:xfrm>
              <a:custGeom>
                <a:avLst/>
                <a:gdLst>
                  <a:gd name="T0" fmla="*/ 1848 w 1857"/>
                  <a:gd name="T1" fmla="*/ 337 h 1467"/>
                  <a:gd name="T2" fmla="*/ 1844 w 1857"/>
                  <a:gd name="T3" fmla="*/ 442 h 1467"/>
                  <a:gd name="T4" fmla="*/ 1804 w 1857"/>
                  <a:gd name="T5" fmla="*/ 565 h 1467"/>
                  <a:gd name="T6" fmla="*/ 1733 w 1857"/>
                  <a:gd name="T7" fmla="*/ 689 h 1467"/>
                  <a:gd name="T8" fmla="*/ 1678 w 1857"/>
                  <a:gd name="T9" fmla="*/ 759 h 1467"/>
                  <a:gd name="T10" fmla="*/ 1599 w 1857"/>
                  <a:gd name="T11" fmla="*/ 803 h 1467"/>
                  <a:gd name="T12" fmla="*/ 1492 w 1857"/>
                  <a:gd name="T13" fmla="*/ 824 h 1467"/>
                  <a:gd name="T14" fmla="*/ 1387 w 1857"/>
                  <a:gd name="T15" fmla="*/ 876 h 1467"/>
                  <a:gd name="T16" fmla="*/ 1312 w 1857"/>
                  <a:gd name="T17" fmla="*/ 933 h 1467"/>
                  <a:gd name="T18" fmla="*/ 1287 w 1857"/>
                  <a:gd name="T19" fmla="*/ 995 h 1467"/>
                  <a:gd name="T20" fmla="*/ 1251 w 1857"/>
                  <a:gd name="T21" fmla="*/ 1031 h 1467"/>
                  <a:gd name="T22" fmla="*/ 1170 w 1857"/>
                  <a:gd name="T23" fmla="*/ 1035 h 1467"/>
                  <a:gd name="T24" fmla="*/ 1108 w 1857"/>
                  <a:gd name="T25" fmla="*/ 1070 h 1467"/>
                  <a:gd name="T26" fmla="*/ 1096 w 1857"/>
                  <a:gd name="T27" fmla="*/ 1137 h 1467"/>
                  <a:gd name="T28" fmla="*/ 1104 w 1857"/>
                  <a:gd name="T29" fmla="*/ 1237 h 1467"/>
                  <a:gd name="T30" fmla="*/ 1062 w 1857"/>
                  <a:gd name="T31" fmla="*/ 1338 h 1467"/>
                  <a:gd name="T32" fmla="*/ 980 w 1857"/>
                  <a:gd name="T33" fmla="*/ 1415 h 1467"/>
                  <a:gd name="T34" fmla="*/ 866 w 1857"/>
                  <a:gd name="T35" fmla="*/ 1463 h 1467"/>
                  <a:gd name="T36" fmla="*/ 760 w 1857"/>
                  <a:gd name="T37" fmla="*/ 1458 h 1467"/>
                  <a:gd name="T38" fmla="*/ 672 w 1857"/>
                  <a:gd name="T39" fmla="*/ 1384 h 1467"/>
                  <a:gd name="T40" fmla="*/ 585 w 1857"/>
                  <a:gd name="T41" fmla="*/ 1311 h 1467"/>
                  <a:gd name="T42" fmla="*/ 487 w 1857"/>
                  <a:gd name="T43" fmla="*/ 1260 h 1467"/>
                  <a:gd name="T44" fmla="*/ 394 w 1857"/>
                  <a:gd name="T45" fmla="*/ 1195 h 1467"/>
                  <a:gd name="T46" fmla="*/ 302 w 1857"/>
                  <a:gd name="T47" fmla="*/ 1156 h 1467"/>
                  <a:gd name="T48" fmla="*/ 220 w 1857"/>
                  <a:gd name="T49" fmla="*/ 1124 h 1467"/>
                  <a:gd name="T50" fmla="*/ 166 w 1857"/>
                  <a:gd name="T51" fmla="*/ 1150 h 1467"/>
                  <a:gd name="T52" fmla="*/ 114 w 1857"/>
                  <a:gd name="T53" fmla="*/ 1168 h 1467"/>
                  <a:gd name="T54" fmla="*/ 46 w 1857"/>
                  <a:gd name="T55" fmla="*/ 1151 h 1467"/>
                  <a:gd name="T56" fmla="*/ 26 w 1857"/>
                  <a:gd name="T57" fmla="*/ 1093 h 1467"/>
                  <a:gd name="T58" fmla="*/ 2 w 1857"/>
                  <a:gd name="T59" fmla="*/ 1023 h 1467"/>
                  <a:gd name="T60" fmla="*/ 25 w 1857"/>
                  <a:gd name="T61" fmla="*/ 970 h 1467"/>
                  <a:gd name="T62" fmla="*/ 87 w 1857"/>
                  <a:gd name="T63" fmla="*/ 921 h 1467"/>
                  <a:gd name="T64" fmla="*/ 131 w 1857"/>
                  <a:gd name="T65" fmla="*/ 872 h 1467"/>
                  <a:gd name="T66" fmla="*/ 213 w 1857"/>
                  <a:gd name="T67" fmla="*/ 841 h 1467"/>
                  <a:gd name="T68" fmla="*/ 298 w 1857"/>
                  <a:gd name="T69" fmla="*/ 786 h 1467"/>
                  <a:gd name="T70" fmla="*/ 382 w 1857"/>
                  <a:gd name="T71" fmla="*/ 718 h 1467"/>
                  <a:gd name="T72" fmla="*/ 452 w 1857"/>
                  <a:gd name="T73" fmla="*/ 652 h 1467"/>
                  <a:gd name="T74" fmla="*/ 526 w 1857"/>
                  <a:gd name="T75" fmla="*/ 588 h 1467"/>
                  <a:gd name="T76" fmla="*/ 623 w 1857"/>
                  <a:gd name="T77" fmla="*/ 526 h 1467"/>
                  <a:gd name="T78" fmla="*/ 731 w 1857"/>
                  <a:gd name="T79" fmla="*/ 476 h 1467"/>
                  <a:gd name="T80" fmla="*/ 820 w 1857"/>
                  <a:gd name="T81" fmla="*/ 406 h 1467"/>
                  <a:gd name="T82" fmla="*/ 864 w 1857"/>
                  <a:gd name="T83" fmla="*/ 298 h 1467"/>
                  <a:gd name="T84" fmla="*/ 875 w 1857"/>
                  <a:gd name="T85" fmla="*/ 217 h 1467"/>
                  <a:gd name="T86" fmla="*/ 949 w 1857"/>
                  <a:gd name="T87" fmla="*/ 200 h 1467"/>
                  <a:gd name="T88" fmla="*/ 1025 w 1857"/>
                  <a:gd name="T89" fmla="*/ 201 h 1467"/>
                  <a:gd name="T90" fmla="*/ 1069 w 1857"/>
                  <a:gd name="T91" fmla="*/ 138 h 1467"/>
                  <a:gd name="T92" fmla="*/ 1131 w 1857"/>
                  <a:gd name="T93" fmla="*/ 72 h 1467"/>
                  <a:gd name="T94" fmla="*/ 1240 w 1857"/>
                  <a:gd name="T95" fmla="*/ 22 h 1467"/>
                  <a:gd name="T96" fmla="*/ 1332 w 1857"/>
                  <a:gd name="T97" fmla="*/ 2 h 1467"/>
                  <a:gd name="T98" fmla="*/ 1399 w 1857"/>
                  <a:gd name="T99" fmla="*/ 46 h 1467"/>
                  <a:gd name="T100" fmla="*/ 1511 w 1857"/>
                  <a:gd name="T101" fmla="*/ 73 h 1467"/>
                  <a:gd name="T102" fmla="*/ 1634 w 1857"/>
                  <a:gd name="T103" fmla="*/ 114 h 1467"/>
                  <a:gd name="T104" fmla="*/ 1744 w 1857"/>
                  <a:gd name="T105" fmla="*/ 149 h 1467"/>
                  <a:gd name="T106" fmla="*/ 1830 w 1857"/>
                  <a:gd name="T107" fmla="*/ 215 h 14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857" h="1467">
                    <a:moveTo>
                      <a:pt x="1857" y="273"/>
                    </a:moveTo>
                    <a:lnTo>
                      <a:pt x="1856" y="283"/>
                    </a:lnTo>
                    <a:lnTo>
                      <a:pt x="1855" y="298"/>
                    </a:lnTo>
                    <a:lnTo>
                      <a:pt x="1852" y="312"/>
                    </a:lnTo>
                    <a:lnTo>
                      <a:pt x="1849" y="326"/>
                    </a:lnTo>
                    <a:lnTo>
                      <a:pt x="1848" y="337"/>
                    </a:lnTo>
                    <a:lnTo>
                      <a:pt x="1848" y="352"/>
                    </a:lnTo>
                    <a:lnTo>
                      <a:pt x="1849" y="371"/>
                    </a:lnTo>
                    <a:lnTo>
                      <a:pt x="1851" y="388"/>
                    </a:lnTo>
                    <a:lnTo>
                      <a:pt x="1852" y="403"/>
                    </a:lnTo>
                    <a:lnTo>
                      <a:pt x="1848" y="421"/>
                    </a:lnTo>
                    <a:lnTo>
                      <a:pt x="1844" y="442"/>
                    </a:lnTo>
                    <a:lnTo>
                      <a:pt x="1837" y="465"/>
                    </a:lnTo>
                    <a:lnTo>
                      <a:pt x="1832" y="485"/>
                    </a:lnTo>
                    <a:lnTo>
                      <a:pt x="1826" y="503"/>
                    </a:lnTo>
                    <a:lnTo>
                      <a:pt x="1820" y="520"/>
                    </a:lnTo>
                    <a:lnTo>
                      <a:pt x="1812" y="542"/>
                    </a:lnTo>
                    <a:lnTo>
                      <a:pt x="1804" y="565"/>
                    </a:lnTo>
                    <a:lnTo>
                      <a:pt x="1794" y="585"/>
                    </a:lnTo>
                    <a:lnTo>
                      <a:pt x="1787" y="603"/>
                    </a:lnTo>
                    <a:lnTo>
                      <a:pt x="1777" y="621"/>
                    </a:lnTo>
                    <a:lnTo>
                      <a:pt x="1763" y="643"/>
                    </a:lnTo>
                    <a:lnTo>
                      <a:pt x="1747" y="667"/>
                    </a:lnTo>
                    <a:lnTo>
                      <a:pt x="1733" y="689"/>
                    </a:lnTo>
                    <a:lnTo>
                      <a:pt x="1721" y="706"/>
                    </a:lnTo>
                    <a:lnTo>
                      <a:pt x="1713" y="716"/>
                    </a:lnTo>
                    <a:lnTo>
                      <a:pt x="1705" y="728"/>
                    </a:lnTo>
                    <a:lnTo>
                      <a:pt x="1696" y="740"/>
                    </a:lnTo>
                    <a:lnTo>
                      <a:pt x="1689" y="749"/>
                    </a:lnTo>
                    <a:lnTo>
                      <a:pt x="1678" y="759"/>
                    </a:lnTo>
                    <a:lnTo>
                      <a:pt x="1667" y="771"/>
                    </a:lnTo>
                    <a:lnTo>
                      <a:pt x="1654" y="782"/>
                    </a:lnTo>
                    <a:lnTo>
                      <a:pt x="1640" y="791"/>
                    </a:lnTo>
                    <a:lnTo>
                      <a:pt x="1630" y="798"/>
                    </a:lnTo>
                    <a:lnTo>
                      <a:pt x="1615" y="802"/>
                    </a:lnTo>
                    <a:lnTo>
                      <a:pt x="1599" y="803"/>
                    </a:lnTo>
                    <a:lnTo>
                      <a:pt x="1581" y="803"/>
                    </a:lnTo>
                    <a:lnTo>
                      <a:pt x="1564" y="805"/>
                    </a:lnTo>
                    <a:lnTo>
                      <a:pt x="1550" y="806"/>
                    </a:lnTo>
                    <a:lnTo>
                      <a:pt x="1533" y="810"/>
                    </a:lnTo>
                    <a:lnTo>
                      <a:pt x="1514" y="817"/>
                    </a:lnTo>
                    <a:lnTo>
                      <a:pt x="1492" y="824"/>
                    </a:lnTo>
                    <a:lnTo>
                      <a:pt x="1473" y="830"/>
                    </a:lnTo>
                    <a:lnTo>
                      <a:pt x="1459" y="837"/>
                    </a:lnTo>
                    <a:lnTo>
                      <a:pt x="1442" y="845"/>
                    </a:lnTo>
                    <a:lnTo>
                      <a:pt x="1425" y="855"/>
                    </a:lnTo>
                    <a:lnTo>
                      <a:pt x="1405" y="865"/>
                    </a:lnTo>
                    <a:lnTo>
                      <a:pt x="1387" y="876"/>
                    </a:lnTo>
                    <a:lnTo>
                      <a:pt x="1374" y="886"/>
                    </a:lnTo>
                    <a:lnTo>
                      <a:pt x="1360" y="894"/>
                    </a:lnTo>
                    <a:lnTo>
                      <a:pt x="1345" y="904"/>
                    </a:lnTo>
                    <a:lnTo>
                      <a:pt x="1331" y="915"/>
                    </a:lnTo>
                    <a:lnTo>
                      <a:pt x="1320" y="925"/>
                    </a:lnTo>
                    <a:lnTo>
                      <a:pt x="1312" y="933"/>
                    </a:lnTo>
                    <a:lnTo>
                      <a:pt x="1302" y="943"/>
                    </a:lnTo>
                    <a:lnTo>
                      <a:pt x="1294" y="954"/>
                    </a:lnTo>
                    <a:lnTo>
                      <a:pt x="1290" y="964"/>
                    </a:lnTo>
                    <a:lnTo>
                      <a:pt x="1287" y="972"/>
                    </a:lnTo>
                    <a:lnTo>
                      <a:pt x="1287" y="983"/>
                    </a:lnTo>
                    <a:lnTo>
                      <a:pt x="1287" y="995"/>
                    </a:lnTo>
                    <a:lnTo>
                      <a:pt x="1286" y="1005"/>
                    </a:lnTo>
                    <a:lnTo>
                      <a:pt x="1285" y="1013"/>
                    </a:lnTo>
                    <a:lnTo>
                      <a:pt x="1278" y="1019"/>
                    </a:lnTo>
                    <a:lnTo>
                      <a:pt x="1270" y="1024"/>
                    </a:lnTo>
                    <a:lnTo>
                      <a:pt x="1263" y="1028"/>
                    </a:lnTo>
                    <a:lnTo>
                      <a:pt x="1251" y="1031"/>
                    </a:lnTo>
                    <a:lnTo>
                      <a:pt x="1238" y="1034"/>
                    </a:lnTo>
                    <a:lnTo>
                      <a:pt x="1223" y="1035"/>
                    </a:lnTo>
                    <a:lnTo>
                      <a:pt x="1212" y="1036"/>
                    </a:lnTo>
                    <a:lnTo>
                      <a:pt x="1200" y="1036"/>
                    </a:lnTo>
                    <a:lnTo>
                      <a:pt x="1185" y="1036"/>
                    </a:lnTo>
                    <a:lnTo>
                      <a:pt x="1170" y="1035"/>
                    </a:lnTo>
                    <a:lnTo>
                      <a:pt x="1155" y="1035"/>
                    </a:lnTo>
                    <a:lnTo>
                      <a:pt x="1145" y="1038"/>
                    </a:lnTo>
                    <a:lnTo>
                      <a:pt x="1134" y="1043"/>
                    </a:lnTo>
                    <a:lnTo>
                      <a:pt x="1124" y="1051"/>
                    </a:lnTo>
                    <a:lnTo>
                      <a:pt x="1115" y="1062"/>
                    </a:lnTo>
                    <a:lnTo>
                      <a:pt x="1108" y="1070"/>
                    </a:lnTo>
                    <a:lnTo>
                      <a:pt x="1103" y="1080"/>
                    </a:lnTo>
                    <a:lnTo>
                      <a:pt x="1097" y="1090"/>
                    </a:lnTo>
                    <a:lnTo>
                      <a:pt x="1093" y="1102"/>
                    </a:lnTo>
                    <a:lnTo>
                      <a:pt x="1092" y="1113"/>
                    </a:lnTo>
                    <a:lnTo>
                      <a:pt x="1092" y="1124"/>
                    </a:lnTo>
                    <a:lnTo>
                      <a:pt x="1096" y="1137"/>
                    </a:lnTo>
                    <a:lnTo>
                      <a:pt x="1100" y="1151"/>
                    </a:lnTo>
                    <a:lnTo>
                      <a:pt x="1103" y="1162"/>
                    </a:lnTo>
                    <a:lnTo>
                      <a:pt x="1104" y="1179"/>
                    </a:lnTo>
                    <a:lnTo>
                      <a:pt x="1104" y="1199"/>
                    </a:lnTo>
                    <a:lnTo>
                      <a:pt x="1104" y="1220"/>
                    </a:lnTo>
                    <a:lnTo>
                      <a:pt x="1104" y="1237"/>
                    </a:lnTo>
                    <a:lnTo>
                      <a:pt x="1100" y="1253"/>
                    </a:lnTo>
                    <a:lnTo>
                      <a:pt x="1096" y="1271"/>
                    </a:lnTo>
                    <a:lnTo>
                      <a:pt x="1089" y="1290"/>
                    </a:lnTo>
                    <a:lnTo>
                      <a:pt x="1084" y="1304"/>
                    </a:lnTo>
                    <a:lnTo>
                      <a:pt x="1074" y="1321"/>
                    </a:lnTo>
                    <a:lnTo>
                      <a:pt x="1062" y="1338"/>
                    </a:lnTo>
                    <a:lnTo>
                      <a:pt x="1049" y="1357"/>
                    </a:lnTo>
                    <a:lnTo>
                      <a:pt x="1035" y="1373"/>
                    </a:lnTo>
                    <a:lnTo>
                      <a:pt x="1023" y="1387"/>
                    </a:lnTo>
                    <a:lnTo>
                      <a:pt x="1011" y="1396"/>
                    </a:lnTo>
                    <a:lnTo>
                      <a:pt x="996" y="1406"/>
                    </a:lnTo>
                    <a:lnTo>
                      <a:pt x="980" y="1415"/>
                    </a:lnTo>
                    <a:lnTo>
                      <a:pt x="968" y="1422"/>
                    </a:lnTo>
                    <a:lnTo>
                      <a:pt x="950" y="1430"/>
                    </a:lnTo>
                    <a:lnTo>
                      <a:pt x="929" y="1441"/>
                    </a:lnTo>
                    <a:lnTo>
                      <a:pt x="906" y="1450"/>
                    </a:lnTo>
                    <a:lnTo>
                      <a:pt x="883" y="1458"/>
                    </a:lnTo>
                    <a:lnTo>
                      <a:pt x="866" y="1463"/>
                    </a:lnTo>
                    <a:lnTo>
                      <a:pt x="849" y="1466"/>
                    </a:lnTo>
                    <a:lnTo>
                      <a:pt x="831" y="1466"/>
                    </a:lnTo>
                    <a:lnTo>
                      <a:pt x="810" y="1467"/>
                    </a:lnTo>
                    <a:lnTo>
                      <a:pt x="791" y="1466"/>
                    </a:lnTo>
                    <a:lnTo>
                      <a:pt x="777" y="1463"/>
                    </a:lnTo>
                    <a:lnTo>
                      <a:pt x="760" y="1458"/>
                    </a:lnTo>
                    <a:lnTo>
                      <a:pt x="743" y="1449"/>
                    </a:lnTo>
                    <a:lnTo>
                      <a:pt x="725" y="1439"/>
                    </a:lnTo>
                    <a:lnTo>
                      <a:pt x="712" y="1430"/>
                    </a:lnTo>
                    <a:lnTo>
                      <a:pt x="698" y="1418"/>
                    </a:lnTo>
                    <a:lnTo>
                      <a:pt x="685" y="1400"/>
                    </a:lnTo>
                    <a:lnTo>
                      <a:pt x="672" y="1384"/>
                    </a:lnTo>
                    <a:lnTo>
                      <a:pt x="661" y="1370"/>
                    </a:lnTo>
                    <a:lnTo>
                      <a:pt x="647" y="1360"/>
                    </a:lnTo>
                    <a:lnTo>
                      <a:pt x="632" y="1346"/>
                    </a:lnTo>
                    <a:lnTo>
                      <a:pt x="615" y="1333"/>
                    </a:lnTo>
                    <a:lnTo>
                      <a:pt x="599" y="1321"/>
                    </a:lnTo>
                    <a:lnTo>
                      <a:pt x="585" y="1311"/>
                    </a:lnTo>
                    <a:lnTo>
                      <a:pt x="569" y="1303"/>
                    </a:lnTo>
                    <a:lnTo>
                      <a:pt x="552" y="1295"/>
                    </a:lnTo>
                    <a:lnTo>
                      <a:pt x="533" y="1287"/>
                    </a:lnTo>
                    <a:lnTo>
                      <a:pt x="518" y="1279"/>
                    </a:lnTo>
                    <a:lnTo>
                      <a:pt x="503" y="1271"/>
                    </a:lnTo>
                    <a:lnTo>
                      <a:pt x="487" y="1260"/>
                    </a:lnTo>
                    <a:lnTo>
                      <a:pt x="469" y="1249"/>
                    </a:lnTo>
                    <a:lnTo>
                      <a:pt x="453" y="1238"/>
                    </a:lnTo>
                    <a:lnTo>
                      <a:pt x="440" y="1229"/>
                    </a:lnTo>
                    <a:lnTo>
                      <a:pt x="426" y="1220"/>
                    </a:lnTo>
                    <a:lnTo>
                      <a:pt x="410" y="1207"/>
                    </a:lnTo>
                    <a:lnTo>
                      <a:pt x="394" y="1195"/>
                    </a:lnTo>
                    <a:lnTo>
                      <a:pt x="380" y="1187"/>
                    </a:lnTo>
                    <a:lnTo>
                      <a:pt x="366" y="1181"/>
                    </a:lnTo>
                    <a:lnTo>
                      <a:pt x="347" y="1175"/>
                    </a:lnTo>
                    <a:lnTo>
                      <a:pt x="328" y="1168"/>
                    </a:lnTo>
                    <a:lnTo>
                      <a:pt x="313" y="1163"/>
                    </a:lnTo>
                    <a:lnTo>
                      <a:pt x="302" y="1156"/>
                    </a:lnTo>
                    <a:lnTo>
                      <a:pt x="290" y="1147"/>
                    </a:lnTo>
                    <a:lnTo>
                      <a:pt x="277" y="1137"/>
                    </a:lnTo>
                    <a:lnTo>
                      <a:pt x="265" y="1131"/>
                    </a:lnTo>
                    <a:lnTo>
                      <a:pt x="252" y="1128"/>
                    </a:lnTo>
                    <a:lnTo>
                      <a:pt x="236" y="1125"/>
                    </a:lnTo>
                    <a:lnTo>
                      <a:pt x="220" y="1124"/>
                    </a:lnTo>
                    <a:lnTo>
                      <a:pt x="207" y="1125"/>
                    </a:lnTo>
                    <a:lnTo>
                      <a:pt x="199" y="1129"/>
                    </a:lnTo>
                    <a:lnTo>
                      <a:pt x="188" y="1135"/>
                    </a:lnTo>
                    <a:lnTo>
                      <a:pt x="178" y="1141"/>
                    </a:lnTo>
                    <a:lnTo>
                      <a:pt x="169" y="1147"/>
                    </a:lnTo>
                    <a:lnTo>
                      <a:pt x="166" y="1150"/>
                    </a:lnTo>
                    <a:lnTo>
                      <a:pt x="162" y="1152"/>
                    </a:lnTo>
                    <a:lnTo>
                      <a:pt x="157" y="1155"/>
                    </a:lnTo>
                    <a:lnTo>
                      <a:pt x="153" y="1156"/>
                    </a:lnTo>
                    <a:lnTo>
                      <a:pt x="142" y="1162"/>
                    </a:lnTo>
                    <a:lnTo>
                      <a:pt x="127" y="1166"/>
                    </a:lnTo>
                    <a:lnTo>
                      <a:pt x="114" y="1168"/>
                    </a:lnTo>
                    <a:lnTo>
                      <a:pt x="103" y="1168"/>
                    </a:lnTo>
                    <a:lnTo>
                      <a:pt x="88" y="1168"/>
                    </a:lnTo>
                    <a:lnTo>
                      <a:pt x="73" y="1167"/>
                    </a:lnTo>
                    <a:lnTo>
                      <a:pt x="60" y="1163"/>
                    </a:lnTo>
                    <a:lnTo>
                      <a:pt x="49" y="1158"/>
                    </a:lnTo>
                    <a:lnTo>
                      <a:pt x="46" y="1151"/>
                    </a:lnTo>
                    <a:lnTo>
                      <a:pt x="45" y="1141"/>
                    </a:lnTo>
                    <a:lnTo>
                      <a:pt x="45" y="1132"/>
                    </a:lnTo>
                    <a:lnTo>
                      <a:pt x="45" y="1123"/>
                    </a:lnTo>
                    <a:lnTo>
                      <a:pt x="42" y="1115"/>
                    </a:lnTo>
                    <a:lnTo>
                      <a:pt x="35" y="1104"/>
                    </a:lnTo>
                    <a:lnTo>
                      <a:pt x="26" y="1093"/>
                    </a:lnTo>
                    <a:lnTo>
                      <a:pt x="18" y="1084"/>
                    </a:lnTo>
                    <a:lnTo>
                      <a:pt x="14" y="1073"/>
                    </a:lnTo>
                    <a:lnTo>
                      <a:pt x="9" y="1058"/>
                    </a:lnTo>
                    <a:lnTo>
                      <a:pt x="4" y="1044"/>
                    </a:lnTo>
                    <a:lnTo>
                      <a:pt x="2" y="1032"/>
                    </a:lnTo>
                    <a:lnTo>
                      <a:pt x="2" y="1023"/>
                    </a:lnTo>
                    <a:lnTo>
                      <a:pt x="0" y="1012"/>
                    </a:lnTo>
                    <a:lnTo>
                      <a:pt x="0" y="1001"/>
                    </a:lnTo>
                    <a:lnTo>
                      <a:pt x="2" y="993"/>
                    </a:lnTo>
                    <a:lnTo>
                      <a:pt x="7" y="985"/>
                    </a:lnTo>
                    <a:lnTo>
                      <a:pt x="15" y="977"/>
                    </a:lnTo>
                    <a:lnTo>
                      <a:pt x="25" y="970"/>
                    </a:lnTo>
                    <a:lnTo>
                      <a:pt x="31" y="964"/>
                    </a:lnTo>
                    <a:lnTo>
                      <a:pt x="42" y="954"/>
                    </a:lnTo>
                    <a:lnTo>
                      <a:pt x="56" y="943"/>
                    </a:lnTo>
                    <a:lnTo>
                      <a:pt x="65" y="935"/>
                    </a:lnTo>
                    <a:lnTo>
                      <a:pt x="75" y="929"/>
                    </a:lnTo>
                    <a:lnTo>
                      <a:pt x="87" y="921"/>
                    </a:lnTo>
                    <a:lnTo>
                      <a:pt x="97" y="912"/>
                    </a:lnTo>
                    <a:lnTo>
                      <a:pt x="106" y="904"/>
                    </a:lnTo>
                    <a:lnTo>
                      <a:pt x="111" y="896"/>
                    </a:lnTo>
                    <a:lnTo>
                      <a:pt x="115" y="886"/>
                    </a:lnTo>
                    <a:lnTo>
                      <a:pt x="119" y="877"/>
                    </a:lnTo>
                    <a:lnTo>
                      <a:pt x="131" y="872"/>
                    </a:lnTo>
                    <a:lnTo>
                      <a:pt x="147" y="869"/>
                    </a:lnTo>
                    <a:lnTo>
                      <a:pt x="165" y="868"/>
                    </a:lnTo>
                    <a:lnTo>
                      <a:pt x="181" y="865"/>
                    </a:lnTo>
                    <a:lnTo>
                      <a:pt x="193" y="861"/>
                    </a:lnTo>
                    <a:lnTo>
                      <a:pt x="204" y="853"/>
                    </a:lnTo>
                    <a:lnTo>
                      <a:pt x="213" y="841"/>
                    </a:lnTo>
                    <a:lnTo>
                      <a:pt x="224" y="829"/>
                    </a:lnTo>
                    <a:lnTo>
                      <a:pt x="232" y="820"/>
                    </a:lnTo>
                    <a:lnTo>
                      <a:pt x="247" y="811"/>
                    </a:lnTo>
                    <a:lnTo>
                      <a:pt x="266" y="802"/>
                    </a:lnTo>
                    <a:lnTo>
                      <a:pt x="283" y="794"/>
                    </a:lnTo>
                    <a:lnTo>
                      <a:pt x="298" y="786"/>
                    </a:lnTo>
                    <a:lnTo>
                      <a:pt x="314" y="778"/>
                    </a:lnTo>
                    <a:lnTo>
                      <a:pt x="332" y="768"/>
                    </a:lnTo>
                    <a:lnTo>
                      <a:pt x="349" y="758"/>
                    </a:lnTo>
                    <a:lnTo>
                      <a:pt x="363" y="747"/>
                    </a:lnTo>
                    <a:lnTo>
                      <a:pt x="371" y="735"/>
                    </a:lnTo>
                    <a:lnTo>
                      <a:pt x="382" y="718"/>
                    </a:lnTo>
                    <a:lnTo>
                      <a:pt x="391" y="702"/>
                    </a:lnTo>
                    <a:lnTo>
                      <a:pt x="401" y="690"/>
                    </a:lnTo>
                    <a:lnTo>
                      <a:pt x="411" y="681"/>
                    </a:lnTo>
                    <a:lnTo>
                      <a:pt x="425" y="671"/>
                    </a:lnTo>
                    <a:lnTo>
                      <a:pt x="440" y="661"/>
                    </a:lnTo>
                    <a:lnTo>
                      <a:pt x="452" y="652"/>
                    </a:lnTo>
                    <a:lnTo>
                      <a:pt x="463" y="643"/>
                    </a:lnTo>
                    <a:lnTo>
                      <a:pt x="476" y="632"/>
                    </a:lnTo>
                    <a:lnTo>
                      <a:pt x="490" y="620"/>
                    </a:lnTo>
                    <a:lnTo>
                      <a:pt x="503" y="608"/>
                    </a:lnTo>
                    <a:lnTo>
                      <a:pt x="515" y="599"/>
                    </a:lnTo>
                    <a:lnTo>
                      <a:pt x="526" y="588"/>
                    </a:lnTo>
                    <a:lnTo>
                      <a:pt x="541" y="574"/>
                    </a:lnTo>
                    <a:lnTo>
                      <a:pt x="554" y="562"/>
                    </a:lnTo>
                    <a:lnTo>
                      <a:pt x="568" y="553"/>
                    </a:lnTo>
                    <a:lnTo>
                      <a:pt x="583" y="545"/>
                    </a:lnTo>
                    <a:lnTo>
                      <a:pt x="603" y="535"/>
                    </a:lnTo>
                    <a:lnTo>
                      <a:pt x="623" y="526"/>
                    </a:lnTo>
                    <a:lnTo>
                      <a:pt x="641" y="519"/>
                    </a:lnTo>
                    <a:lnTo>
                      <a:pt x="655" y="512"/>
                    </a:lnTo>
                    <a:lnTo>
                      <a:pt x="676" y="503"/>
                    </a:lnTo>
                    <a:lnTo>
                      <a:pt x="696" y="494"/>
                    </a:lnTo>
                    <a:lnTo>
                      <a:pt x="715" y="484"/>
                    </a:lnTo>
                    <a:lnTo>
                      <a:pt x="731" y="476"/>
                    </a:lnTo>
                    <a:lnTo>
                      <a:pt x="746" y="467"/>
                    </a:lnTo>
                    <a:lnTo>
                      <a:pt x="763" y="454"/>
                    </a:lnTo>
                    <a:lnTo>
                      <a:pt x="781" y="442"/>
                    </a:lnTo>
                    <a:lnTo>
                      <a:pt x="798" y="429"/>
                    </a:lnTo>
                    <a:lnTo>
                      <a:pt x="812" y="417"/>
                    </a:lnTo>
                    <a:lnTo>
                      <a:pt x="820" y="406"/>
                    </a:lnTo>
                    <a:lnTo>
                      <a:pt x="831" y="392"/>
                    </a:lnTo>
                    <a:lnTo>
                      <a:pt x="840" y="378"/>
                    </a:lnTo>
                    <a:lnTo>
                      <a:pt x="847" y="366"/>
                    </a:lnTo>
                    <a:lnTo>
                      <a:pt x="852" y="347"/>
                    </a:lnTo>
                    <a:lnTo>
                      <a:pt x="859" y="322"/>
                    </a:lnTo>
                    <a:lnTo>
                      <a:pt x="864" y="298"/>
                    </a:lnTo>
                    <a:lnTo>
                      <a:pt x="868" y="278"/>
                    </a:lnTo>
                    <a:lnTo>
                      <a:pt x="868" y="267"/>
                    </a:lnTo>
                    <a:lnTo>
                      <a:pt x="868" y="254"/>
                    </a:lnTo>
                    <a:lnTo>
                      <a:pt x="870" y="240"/>
                    </a:lnTo>
                    <a:lnTo>
                      <a:pt x="871" y="227"/>
                    </a:lnTo>
                    <a:lnTo>
                      <a:pt x="875" y="217"/>
                    </a:lnTo>
                    <a:lnTo>
                      <a:pt x="883" y="209"/>
                    </a:lnTo>
                    <a:lnTo>
                      <a:pt x="894" y="203"/>
                    </a:lnTo>
                    <a:lnTo>
                      <a:pt x="906" y="198"/>
                    </a:lnTo>
                    <a:lnTo>
                      <a:pt x="918" y="197"/>
                    </a:lnTo>
                    <a:lnTo>
                      <a:pt x="933" y="198"/>
                    </a:lnTo>
                    <a:lnTo>
                      <a:pt x="949" y="200"/>
                    </a:lnTo>
                    <a:lnTo>
                      <a:pt x="963" y="201"/>
                    </a:lnTo>
                    <a:lnTo>
                      <a:pt x="973" y="203"/>
                    </a:lnTo>
                    <a:lnTo>
                      <a:pt x="987" y="204"/>
                    </a:lnTo>
                    <a:lnTo>
                      <a:pt x="1000" y="204"/>
                    </a:lnTo>
                    <a:lnTo>
                      <a:pt x="1014" y="204"/>
                    </a:lnTo>
                    <a:lnTo>
                      <a:pt x="1025" y="201"/>
                    </a:lnTo>
                    <a:lnTo>
                      <a:pt x="1033" y="193"/>
                    </a:lnTo>
                    <a:lnTo>
                      <a:pt x="1041" y="180"/>
                    </a:lnTo>
                    <a:lnTo>
                      <a:pt x="1049" y="169"/>
                    </a:lnTo>
                    <a:lnTo>
                      <a:pt x="1054" y="159"/>
                    </a:lnTo>
                    <a:lnTo>
                      <a:pt x="1061" y="149"/>
                    </a:lnTo>
                    <a:lnTo>
                      <a:pt x="1069" y="138"/>
                    </a:lnTo>
                    <a:lnTo>
                      <a:pt x="1076" y="130"/>
                    </a:lnTo>
                    <a:lnTo>
                      <a:pt x="1084" y="119"/>
                    </a:lnTo>
                    <a:lnTo>
                      <a:pt x="1095" y="106"/>
                    </a:lnTo>
                    <a:lnTo>
                      <a:pt x="1107" y="92"/>
                    </a:lnTo>
                    <a:lnTo>
                      <a:pt x="1119" y="81"/>
                    </a:lnTo>
                    <a:lnTo>
                      <a:pt x="1131" y="72"/>
                    </a:lnTo>
                    <a:lnTo>
                      <a:pt x="1147" y="62"/>
                    </a:lnTo>
                    <a:lnTo>
                      <a:pt x="1170" y="54"/>
                    </a:lnTo>
                    <a:lnTo>
                      <a:pt x="1192" y="46"/>
                    </a:lnTo>
                    <a:lnTo>
                      <a:pt x="1211" y="40"/>
                    </a:lnTo>
                    <a:lnTo>
                      <a:pt x="1224" y="31"/>
                    </a:lnTo>
                    <a:lnTo>
                      <a:pt x="1240" y="22"/>
                    </a:lnTo>
                    <a:lnTo>
                      <a:pt x="1258" y="14"/>
                    </a:lnTo>
                    <a:lnTo>
                      <a:pt x="1273" y="7"/>
                    </a:lnTo>
                    <a:lnTo>
                      <a:pt x="1285" y="4"/>
                    </a:lnTo>
                    <a:lnTo>
                      <a:pt x="1301" y="2"/>
                    </a:lnTo>
                    <a:lnTo>
                      <a:pt x="1318" y="0"/>
                    </a:lnTo>
                    <a:lnTo>
                      <a:pt x="1332" y="2"/>
                    </a:lnTo>
                    <a:lnTo>
                      <a:pt x="1341" y="7"/>
                    </a:lnTo>
                    <a:lnTo>
                      <a:pt x="1351" y="15"/>
                    </a:lnTo>
                    <a:lnTo>
                      <a:pt x="1360" y="22"/>
                    </a:lnTo>
                    <a:lnTo>
                      <a:pt x="1371" y="29"/>
                    </a:lnTo>
                    <a:lnTo>
                      <a:pt x="1384" y="38"/>
                    </a:lnTo>
                    <a:lnTo>
                      <a:pt x="1399" y="46"/>
                    </a:lnTo>
                    <a:lnTo>
                      <a:pt x="1411" y="52"/>
                    </a:lnTo>
                    <a:lnTo>
                      <a:pt x="1429" y="57"/>
                    </a:lnTo>
                    <a:lnTo>
                      <a:pt x="1452" y="61"/>
                    </a:lnTo>
                    <a:lnTo>
                      <a:pt x="1475" y="64"/>
                    </a:lnTo>
                    <a:lnTo>
                      <a:pt x="1495" y="68"/>
                    </a:lnTo>
                    <a:lnTo>
                      <a:pt x="1511" y="73"/>
                    </a:lnTo>
                    <a:lnTo>
                      <a:pt x="1531" y="80"/>
                    </a:lnTo>
                    <a:lnTo>
                      <a:pt x="1550" y="88"/>
                    </a:lnTo>
                    <a:lnTo>
                      <a:pt x="1568" y="93"/>
                    </a:lnTo>
                    <a:lnTo>
                      <a:pt x="1587" y="99"/>
                    </a:lnTo>
                    <a:lnTo>
                      <a:pt x="1609" y="107"/>
                    </a:lnTo>
                    <a:lnTo>
                      <a:pt x="1634" y="114"/>
                    </a:lnTo>
                    <a:lnTo>
                      <a:pt x="1654" y="119"/>
                    </a:lnTo>
                    <a:lnTo>
                      <a:pt x="1670" y="123"/>
                    </a:lnTo>
                    <a:lnTo>
                      <a:pt x="1689" y="128"/>
                    </a:lnTo>
                    <a:lnTo>
                      <a:pt x="1705" y="134"/>
                    </a:lnTo>
                    <a:lnTo>
                      <a:pt x="1723" y="141"/>
                    </a:lnTo>
                    <a:lnTo>
                      <a:pt x="1744" y="149"/>
                    </a:lnTo>
                    <a:lnTo>
                      <a:pt x="1766" y="158"/>
                    </a:lnTo>
                    <a:lnTo>
                      <a:pt x="1783" y="168"/>
                    </a:lnTo>
                    <a:lnTo>
                      <a:pt x="1794" y="177"/>
                    </a:lnTo>
                    <a:lnTo>
                      <a:pt x="1808" y="189"/>
                    </a:lnTo>
                    <a:lnTo>
                      <a:pt x="1820" y="203"/>
                    </a:lnTo>
                    <a:lnTo>
                      <a:pt x="1830" y="215"/>
                    </a:lnTo>
                    <a:lnTo>
                      <a:pt x="1837" y="227"/>
                    </a:lnTo>
                    <a:lnTo>
                      <a:pt x="1845" y="243"/>
                    </a:lnTo>
                    <a:lnTo>
                      <a:pt x="1853" y="259"/>
                    </a:lnTo>
                    <a:lnTo>
                      <a:pt x="1857" y="273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104" name="Freeform 48">
                <a:extLst>
                  <a:ext uri="{FF2B5EF4-FFF2-40B4-BE49-F238E27FC236}">
                    <a16:creationId xmlns:a16="http://schemas.microsoft.com/office/drawing/2014/main" id="{E2712E0B-1B64-4621-8EF2-421E3F51A7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5609" y="2118309"/>
                <a:ext cx="460887" cy="445663"/>
              </a:xfrm>
              <a:custGeom>
                <a:avLst/>
                <a:gdLst>
                  <a:gd name="T0" fmla="*/ 512 w 999"/>
                  <a:gd name="T1" fmla="*/ 163 h 968"/>
                  <a:gd name="T2" fmla="*/ 519 w 999"/>
                  <a:gd name="T3" fmla="*/ 172 h 968"/>
                  <a:gd name="T4" fmla="*/ 539 w 999"/>
                  <a:gd name="T5" fmla="*/ 207 h 968"/>
                  <a:gd name="T6" fmla="*/ 592 w 999"/>
                  <a:gd name="T7" fmla="*/ 235 h 968"/>
                  <a:gd name="T8" fmla="*/ 660 w 999"/>
                  <a:gd name="T9" fmla="*/ 257 h 968"/>
                  <a:gd name="T10" fmla="*/ 717 w 999"/>
                  <a:gd name="T11" fmla="*/ 287 h 968"/>
                  <a:gd name="T12" fmla="*/ 771 w 999"/>
                  <a:gd name="T13" fmla="*/ 312 h 968"/>
                  <a:gd name="T14" fmla="*/ 819 w 999"/>
                  <a:gd name="T15" fmla="*/ 370 h 968"/>
                  <a:gd name="T16" fmla="*/ 857 w 999"/>
                  <a:gd name="T17" fmla="*/ 435 h 968"/>
                  <a:gd name="T18" fmla="*/ 891 w 999"/>
                  <a:gd name="T19" fmla="*/ 501 h 968"/>
                  <a:gd name="T20" fmla="*/ 923 w 999"/>
                  <a:gd name="T21" fmla="*/ 571 h 968"/>
                  <a:gd name="T22" fmla="*/ 927 w 999"/>
                  <a:gd name="T23" fmla="*/ 625 h 968"/>
                  <a:gd name="T24" fmla="*/ 896 w 999"/>
                  <a:gd name="T25" fmla="*/ 660 h 968"/>
                  <a:gd name="T26" fmla="*/ 880 w 999"/>
                  <a:gd name="T27" fmla="*/ 669 h 968"/>
                  <a:gd name="T28" fmla="*/ 873 w 999"/>
                  <a:gd name="T29" fmla="*/ 700 h 968"/>
                  <a:gd name="T30" fmla="*/ 896 w 999"/>
                  <a:gd name="T31" fmla="*/ 724 h 968"/>
                  <a:gd name="T32" fmla="*/ 935 w 999"/>
                  <a:gd name="T33" fmla="*/ 731 h 968"/>
                  <a:gd name="T34" fmla="*/ 978 w 999"/>
                  <a:gd name="T35" fmla="*/ 753 h 968"/>
                  <a:gd name="T36" fmla="*/ 988 w 999"/>
                  <a:gd name="T37" fmla="*/ 781 h 968"/>
                  <a:gd name="T38" fmla="*/ 958 w 999"/>
                  <a:gd name="T39" fmla="*/ 828 h 968"/>
                  <a:gd name="T40" fmla="*/ 916 w 999"/>
                  <a:gd name="T41" fmla="*/ 866 h 968"/>
                  <a:gd name="T42" fmla="*/ 833 w 999"/>
                  <a:gd name="T43" fmla="*/ 885 h 968"/>
                  <a:gd name="T44" fmla="*/ 738 w 999"/>
                  <a:gd name="T45" fmla="*/ 890 h 968"/>
                  <a:gd name="T46" fmla="*/ 641 w 999"/>
                  <a:gd name="T47" fmla="*/ 910 h 968"/>
                  <a:gd name="T48" fmla="*/ 557 w 999"/>
                  <a:gd name="T49" fmla="*/ 932 h 968"/>
                  <a:gd name="T50" fmla="*/ 503 w 999"/>
                  <a:gd name="T51" fmla="*/ 953 h 968"/>
                  <a:gd name="T52" fmla="*/ 449 w 999"/>
                  <a:gd name="T53" fmla="*/ 968 h 968"/>
                  <a:gd name="T54" fmla="*/ 369 w 999"/>
                  <a:gd name="T55" fmla="*/ 965 h 968"/>
                  <a:gd name="T56" fmla="*/ 282 w 999"/>
                  <a:gd name="T57" fmla="*/ 963 h 968"/>
                  <a:gd name="T58" fmla="*/ 208 w 999"/>
                  <a:gd name="T59" fmla="*/ 952 h 968"/>
                  <a:gd name="T60" fmla="*/ 154 w 999"/>
                  <a:gd name="T61" fmla="*/ 913 h 968"/>
                  <a:gd name="T62" fmla="*/ 105 w 999"/>
                  <a:gd name="T63" fmla="*/ 868 h 968"/>
                  <a:gd name="T64" fmla="*/ 57 w 999"/>
                  <a:gd name="T65" fmla="*/ 816 h 968"/>
                  <a:gd name="T66" fmla="*/ 16 w 999"/>
                  <a:gd name="T67" fmla="*/ 774 h 968"/>
                  <a:gd name="T68" fmla="*/ 0 w 999"/>
                  <a:gd name="T69" fmla="*/ 699 h 968"/>
                  <a:gd name="T70" fmla="*/ 0 w 999"/>
                  <a:gd name="T71" fmla="*/ 603 h 968"/>
                  <a:gd name="T72" fmla="*/ 4 w 999"/>
                  <a:gd name="T73" fmla="*/ 497 h 968"/>
                  <a:gd name="T74" fmla="*/ 7 w 999"/>
                  <a:gd name="T75" fmla="*/ 386 h 968"/>
                  <a:gd name="T76" fmla="*/ 9 w 999"/>
                  <a:gd name="T77" fmla="*/ 315 h 968"/>
                  <a:gd name="T78" fmla="*/ 31 w 999"/>
                  <a:gd name="T79" fmla="*/ 260 h 968"/>
                  <a:gd name="T80" fmla="*/ 73 w 999"/>
                  <a:gd name="T81" fmla="*/ 226 h 968"/>
                  <a:gd name="T82" fmla="*/ 102 w 999"/>
                  <a:gd name="T83" fmla="*/ 176 h 968"/>
                  <a:gd name="T84" fmla="*/ 123 w 999"/>
                  <a:gd name="T85" fmla="*/ 121 h 968"/>
                  <a:gd name="T86" fmla="*/ 160 w 999"/>
                  <a:gd name="T87" fmla="*/ 62 h 968"/>
                  <a:gd name="T88" fmla="*/ 170 w 999"/>
                  <a:gd name="T89" fmla="*/ 51 h 968"/>
                  <a:gd name="T90" fmla="*/ 209 w 999"/>
                  <a:gd name="T91" fmla="*/ 44 h 968"/>
                  <a:gd name="T92" fmla="*/ 264 w 999"/>
                  <a:gd name="T93" fmla="*/ 40 h 968"/>
                  <a:gd name="T94" fmla="*/ 300 w 999"/>
                  <a:gd name="T95" fmla="*/ 33 h 968"/>
                  <a:gd name="T96" fmla="*/ 315 w 999"/>
                  <a:gd name="T97" fmla="*/ 8 h 968"/>
                  <a:gd name="T98" fmla="*/ 331 w 999"/>
                  <a:gd name="T99" fmla="*/ 8 h 968"/>
                  <a:gd name="T100" fmla="*/ 364 w 999"/>
                  <a:gd name="T101" fmla="*/ 0 h 968"/>
                  <a:gd name="T102" fmla="*/ 399 w 999"/>
                  <a:gd name="T103" fmla="*/ 14 h 968"/>
                  <a:gd name="T104" fmla="*/ 437 w 999"/>
                  <a:gd name="T105" fmla="*/ 39 h 968"/>
                  <a:gd name="T106" fmla="*/ 462 w 999"/>
                  <a:gd name="T107" fmla="*/ 86 h 968"/>
                  <a:gd name="T108" fmla="*/ 488 w 999"/>
                  <a:gd name="T109" fmla="*/ 137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99" h="968">
                    <a:moveTo>
                      <a:pt x="500" y="149"/>
                    </a:moveTo>
                    <a:lnTo>
                      <a:pt x="504" y="154"/>
                    </a:lnTo>
                    <a:lnTo>
                      <a:pt x="508" y="159"/>
                    </a:lnTo>
                    <a:lnTo>
                      <a:pt x="512" y="163"/>
                    </a:lnTo>
                    <a:lnTo>
                      <a:pt x="515" y="165"/>
                    </a:lnTo>
                    <a:lnTo>
                      <a:pt x="517" y="168"/>
                    </a:lnTo>
                    <a:lnTo>
                      <a:pt x="517" y="169"/>
                    </a:lnTo>
                    <a:lnTo>
                      <a:pt x="519" y="172"/>
                    </a:lnTo>
                    <a:lnTo>
                      <a:pt x="523" y="179"/>
                    </a:lnTo>
                    <a:lnTo>
                      <a:pt x="528" y="188"/>
                    </a:lnTo>
                    <a:lnTo>
                      <a:pt x="534" y="198"/>
                    </a:lnTo>
                    <a:lnTo>
                      <a:pt x="539" y="207"/>
                    </a:lnTo>
                    <a:lnTo>
                      <a:pt x="544" y="212"/>
                    </a:lnTo>
                    <a:lnTo>
                      <a:pt x="558" y="222"/>
                    </a:lnTo>
                    <a:lnTo>
                      <a:pt x="574" y="229"/>
                    </a:lnTo>
                    <a:lnTo>
                      <a:pt x="592" y="235"/>
                    </a:lnTo>
                    <a:lnTo>
                      <a:pt x="606" y="241"/>
                    </a:lnTo>
                    <a:lnTo>
                      <a:pt x="623" y="246"/>
                    </a:lnTo>
                    <a:lnTo>
                      <a:pt x="641" y="251"/>
                    </a:lnTo>
                    <a:lnTo>
                      <a:pt x="660" y="257"/>
                    </a:lnTo>
                    <a:lnTo>
                      <a:pt x="676" y="262"/>
                    </a:lnTo>
                    <a:lnTo>
                      <a:pt x="689" y="269"/>
                    </a:lnTo>
                    <a:lnTo>
                      <a:pt x="702" y="277"/>
                    </a:lnTo>
                    <a:lnTo>
                      <a:pt x="717" y="287"/>
                    </a:lnTo>
                    <a:lnTo>
                      <a:pt x="729" y="293"/>
                    </a:lnTo>
                    <a:lnTo>
                      <a:pt x="741" y="299"/>
                    </a:lnTo>
                    <a:lnTo>
                      <a:pt x="756" y="305"/>
                    </a:lnTo>
                    <a:lnTo>
                      <a:pt x="771" y="312"/>
                    </a:lnTo>
                    <a:lnTo>
                      <a:pt x="783" y="320"/>
                    </a:lnTo>
                    <a:lnTo>
                      <a:pt x="795" y="332"/>
                    </a:lnTo>
                    <a:lnTo>
                      <a:pt x="807" y="350"/>
                    </a:lnTo>
                    <a:lnTo>
                      <a:pt x="819" y="370"/>
                    </a:lnTo>
                    <a:lnTo>
                      <a:pt x="830" y="388"/>
                    </a:lnTo>
                    <a:lnTo>
                      <a:pt x="840" y="404"/>
                    </a:lnTo>
                    <a:lnTo>
                      <a:pt x="848" y="419"/>
                    </a:lnTo>
                    <a:lnTo>
                      <a:pt x="857" y="435"/>
                    </a:lnTo>
                    <a:lnTo>
                      <a:pt x="866" y="454"/>
                    </a:lnTo>
                    <a:lnTo>
                      <a:pt x="875" y="471"/>
                    </a:lnTo>
                    <a:lnTo>
                      <a:pt x="883" y="486"/>
                    </a:lnTo>
                    <a:lnTo>
                      <a:pt x="891" y="501"/>
                    </a:lnTo>
                    <a:lnTo>
                      <a:pt x="900" y="518"/>
                    </a:lnTo>
                    <a:lnTo>
                      <a:pt x="910" y="537"/>
                    </a:lnTo>
                    <a:lnTo>
                      <a:pt x="918" y="556"/>
                    </a:lnTo>
                    <a:lnTo>
                      <a:pt x="923" y="571"/>
                    </a:lnTo>
                    <a:lnTo>
                      <a:pt x="924" y="583"/>
                    </a:lnTo>
                    <a:lnTo>
                      <a:pt x="927" y="596"/>
                    </a:lnTo>
                    <a:lnTo>
                      <a:pt x="927" y="611"/>
                    </a:lnTo>
                    <a:lnTo>
                      <a:pt x="927" y="625"/>
                    </a:lnTo>
                    <a:lnTo>
                      <a:pt x="924" y="635"/>
                    </a:lnTo>
                    <a:lnTo>
                      <a:pt x="916" y="643"/>
                    </a:lnTo>
                    <a:lnTo>
                      <a:pt x="906" y="653"/>
                    </a:lnTo>
                    <a:lnTo>
                      <a:pt x="896" y="660"/>
                    </a:lnTo>
                    <a:lnTo>
                      <a:pt x="892" y="662"/>
                    </a:lnTo>
                    <a:lnTo>
                      <a:pt x="888" y="664"/>
                    </a:lnTo>
                    <a:lnTo>
                      <a:pt x="884" y="666"/>
                    </a:lnTo>
                    <a:lnTo>
                      <a:pt x="880" y="669"/>
                    </a:lnTo>
                    <a:lnTo>
                      <a:pt x="877" y="672"/>
                    </a:lnTo>
                    <a:lnTo>
                      <a:pt x="875" y="680"/>
                    </a:lnTo>
                    <a:lnTo>
                      <a:pt x="873" y="691"/>
                    </a:lnTo>
                    <a:lnTo>
                      <a:pt x="873" y="700"/>
                    </a:lnTo>
                    <a:lnTo>
                      <a:pt x="877" y="708"/>
                    </a:lnTo>
                    <a:lnTo>
                      <a:pt x="883" y="716"/>
                    </a:lnTo>
                    <a:lnTo>
                      <a:pt x="888" y="722"/>
                    </a:lnTo>
                    <a:lnTo>
                      <a:pt x="896" y="724"/>
                    </a:lnTo>
                    <a:lnTo>
                      <a:pt x="907" y="726"/>
                    </a:lnTo>
                    <a:lnTo>
                      <a:pt x="916" y="727"/>
                    </a:lnTo>
                    <a:lnTo>
                      <a:pt x="926" y="728"/>
                    </a:lnTo>
                    <a:lnTo>
                      <a:pt x="935" y="731"/>
                    </a:lnTo>
                    <a:lnTo>
                      <a:pt x="947" y="736"/>
                    </a:lnTo>
                    <a:lnTo>
                      <a:pt x="958" y="742"/>
                    </a:lnTo>
                    <a:lnTo>
                      <a:pt x="968" y="747"/>
                    </a:lnTo>
                    <a:lnTo>
                      <a:pt x="978" y="753"/>
                    </a:lnTo>
                    <a:lnTo>
                      <a:pt x="989" y="758"/>
                    </a:lnTo>
                    <a:lnTo>
                      <a:pt x="999" y="766"/>
                    </a:lnTo>
                    <a:lnTo>
                      <a:pt x="993" y="771"/>
                    </a:lnTo>
                    <a:lnTo>
                      <a:pt x="988" y="781"/>
                    </a:lnTo>
                    <a:lnTo>
                      <a:pt x="984" y="788"/>
                    </a:lnTo>
                    <a:lnTo>
                      <a:pt x="976" y="801"/>
                    </a:lnTo>
                    <a:lnTo>
                      <a:pt x="966" y="816"/>
                    </a:lnTo>
                    <a:lnTo>
                      <a:pt x="958" y="828"/>
                    </a:lnTo>
                    <a:lnTo>
                      <a:pt x="949" y="837"/>
                    </a:lnTo>
                    <a:lnTo>
                      <a:pt x="938" y="848"/>
                    </a:lnTo>
                    <a:lnTo>
                      <a:pt x="927" y="858"/>
                    </a:lnTo>
                    <a:lnTo>
                      <a:pt x="916" y="866"/>
                    </a:lnTo>
                    <a:lnTo>
                      <a:pt x="897" y="873"/>
                    </a:lnTo>
                    <a:lnTo>
                      <a:pt x="875" y="878"/>
                    </a:lnTo>
                    <a:lnTo>
                      <a:pt x="852" y="882"/>
                    </a:lnTo>
                    <a:lnTo>
                      <a:pt x="833" y="885"/>
                    </a:lnTo>
                    <a:lnTo>
                      <a:pt x="813" y="887"/>
                    </a:lnTo>
                    <a:lnTo>
                      <a:pt x="788" y="887"/>
                    </a:lnTo>
                    <a:lnTo>
                      <a:pt x="763" y="889"/>
                    </a:lnTo>
                    <a:lnTo>
                      <a:pt x="738" y="890"/>
                    </a:lnTo>
                    <a:lnTo>
                      <a:pt x="718" y="891"/>
                    </a:lnTo>
                    <a:lnTo>
                      <a:pt x="697" y="895"/>
                    </a:lnTo>
                    <a:lnTo>
                      <a:pt x="670" y="902"/>
                    </a:lnTo>
                    <a:lnTo>
                      <a:pt x="641" y="910"/>
                    </a:lnTo>
                    <a:lnTo>
                      <a:pt x="614" y="917"/>
                    </a:lnTo>
                    <a:lnTo>
                      <a:pt x="593" y="922"/>
                    </a:lnTo>
                    <a:lnTo>
                      <a:pt x="577" y="926"/>
                    </a:lnTo>
                    <a:lnTo>
                      <a:pt x="557" y="932"/>
                    </a:lnTo>
                    <a:lnTo>
                      <a:pt x="536" y="937"/>
                    </a:lnTo>
                    <a:lnTo>
                      <a:pt x="522" y="943"/>
                    </a:lnTo>
                    <a:lnTo>
                      <a:pt x="512" y="947"/>
                    </a:lnTo>
                    <a:lnTo>
                      <a:pt x="503" y="953"/>
                    </a:lnTo>
                    <a:lnTo>
                      <a:pt x="493" y="960"/>
                    </a:lnTo>
                    <a:lnTo>
                      <a:pt x="485" y="964"/>
                    </a:lnTo>
                    <a:lnTo>
                      <a:pt x="469" y="967"/>
                    </a:lnTo>
                    <a:lnTo>
                      <a:pt x="449" y="968"/>
                    </a:lnTo>
                    <a:lnTo>
                      <a:pt x="427" y="968"/>
                    </a:lnTo>
                    <a:lnTo>
                      <a:pt x="406" y="967"/>
                    </a:lnTo>
                    <a:lnTo>
                      <a:pt x="385" y="965"/>
                    </a:lnTo>
                    <a:lnTo>
                      <a:pt x="369" y="965"/>
                    </a:lnTo>
                    <a:lnTo>
                      <a:pt x="349" y="965"/>
                    </a:lnTo>
                    <a:lnTo>
                      <a:pt x="325" y="965"/>
                    </a:lnTo>
                    <a:lnTo>
                      <a:pt x="300" y="964"/>
                    </a:lnTo>
                    <a:lnTo>
                      <a:pt x="282" y="963"/>
                    </a:lnTo>
                    <a:lnTo>
                      <a:pt x="264" y="961"/>
                    </a:lnTo>
                    <a:lnTo>
                      <a:pt x="244" y="960"/>
                    </a:lnTo>
                    <a:lnTo>
                      <a:pt x="224" y="956"/>
                    </a:lnTo>
                    <a:lnTo>
                      <a:pt x="208" y="952"/>
                    </a:lnTo>
                    <a:lnTo>
                      <a:pt x="195" y="945"/>
                    </a:lnTo>
                    <a:lnTo>
                      <a:pt x="182" y="934"/>
                    </a:lnTo>
                    <a:lnTo>
                      <a:pt x="167" y="924"/>
                    </a:lnTo>
                    <a:lnTo>
                      <a:pt x="154" y="913"/>
                    </a:lnTo>
                    <a:lnTo>
                      <a:pt x="144" y="903"/>
                    </a:lnTo>
                    <a:lnTo>
                      <a:pt x="132" y="893"/>
                    </a:lnTo>
                    <a:lnTo>
                      <a:pt x="119" y="881"/>
                    </a:lnTo>
                    <a:lnTo>
                      <a:pt x="105" y="868"/>
                    </a:lnTo>
                    <a:lnTo>
                      <a:pt x="96" y="858"/>
                    </a:lnTo>
                    <a:lnTo>
                      <a:pt x="84" y="846"/>
                    </a:lnTo>
                    <a:lnTo>
                      <a:pt x="70" y="831"/>
                    </a:lnTo>
                    <a:lnTo>
                      <a:pt x="57" y="816"/>
                    </a:lnTo>
                    <a:lnTo>
                      <a:pt x="44" y="804"/>
                    </a:lnTo>
                    <a:lnTo>
                      <a:pt x="36" y="796"/>
                    </a:lnTo>
                    <a:lnTo>
                      <a:pt x="26" y="785"/>
                    </a:lnTo>
                    <a:lnTo>
                      <a:pt x="16" y="774"/>
                    </a:lnTo>
                    <a:lnTo>
                      <a:pt x="9" y="765"/>
                    </a:lnTo>
                    <a:lnTo>
                      <a:pt x="4" y="746"/>
                    </a:lnTo>
                    <a:lnTo>
                      <a:pt x="1" y="723"/>
                    </a:lnTo>
                    <a:lnTo>
                      <a:pt x="0" y="699"/>
                    </a:lnTo>
                    <a:lnTo>
                      <a:pt x="0" y="674"/>
                    </a:lnTo>
                    <a:lnTo>
                      <a:pt x="0" y="656"/>
                    </a:lnTo>
                    <a:lnTo>
                      <a:pt x="0" y="631"/>
                    </a:lnTo>
                    <a:lnTo>
                      <a:pt x="0" y="603"/>
                    </a:lnTo>
                    <a:lnTo>
                      <a:pt x="1" y="572"/>
                    </a:lnTo>
                    <a:lnTo>
                      <a:pt x="3" y="544"/>
                    </a:lnTo>
                    <a:lnTo>
                      <a:pt x="4" y="520"/>
                    </a:lnTo>
                    <a:lnTo>
                      <a:pt x="4" y="497"/>
                    </a:lnTo>
                    <a:lnTo>
                      <a:pt x="5" y="468"/>
                    </a:lnTo>
                    <a:lnTo>
                      <a:pt x="5" y="437"/>
                    </a:lnTo>
                    <a:lnTo>
                      <a:pt x="7" y="409"/>
                    </a:lnTo>
                    <a:lnTo>
                      <a:pt x="7" y="386"/>
                    </a:lnTo>
                    <a:lnTo>
                      <a:pt x="7" y="370"/>
                    </a:lnTo>
                    <a:lnTo>
                      <a:pt x="7" y="350"/>
                    </a:lnTo>
                    <a:lnTo>
                      <a:pt x="8" y="331"/>
                    </a:lnTo>
                    <a:lnTo>
                      <a:pt x="9" y="315"/>
                    </a:lnTo>
                    <a:lnTo>
                      <a:pt x="13" y="301"/>
                    </a:lnTo>
                    <a:lnTo>
                      <a:pt x="17" y="287"/>
                    </a:lnTo>
                    <a:lnTo>
                      <a:pt x="24" y="272"/>
                    </a:lnTo>
                    <a:lnTo>
                      <a:pt x="31" y="260"/>
                    </a:lnTo>
                    <a:lnTo>
                      <a:pt x="39" y="251"/>
                    </a:lnTo>
                    <a:lnTo>
                      <a:pt x="51" y="242"/>
                    </a:lnTo>
                    <a:lnTo>
                      <a:pt x="63" y="234"/>
                    </a:lnTo>
                    <a:lnTo>
                      <a:pt x="73" y="226"/>
                    </a:lnTo>
                    <a:lnTo>
                      <a:pt x="81" y="215"/>
                    </a:lnTo>
                    <a:lnTo>
                      <a:pt x="89" y="202"/>
                    </a:lnTo>
                    <a:lnTo>
                      <a:pt x="96" y="188"/>
                    </a:lnTo>
                    <a:lnTo>
                      <a:pt x="102" y="176"/>
                    </a:lnTo>
                    <a:lnTo>
                      <a:pt x="106" y="164"/>
                    </a:lnTo>
                    <a:lnTo>
                      <a:pt x="112" y="149"/>
                    </a:lnTo>
                    <a:lnTo>
                      <a:pt x="117" y="133"/>
                    </a:lnTo>
                    <a:lnTo>
                      <a:pt x="123" y="121"/>
                    </a:lnTo>
                    <a:lnTo>
                      <a:pt x="129" y="107"/>
                    </a:lnTo>
                    <a:lnTo>
                      <a:pt x="140" y="90"/>
                    </a:lnTo>
                    <a:lnTo>
                      <a:pt x="150" y="74"/>
                    </a:lnTo>
                    <a:lnTo>
                      <a:pt x="160" y="62"/>
                    </a:lnTo>
                    <a:lnTo>
                      <a:pt x="162" y="59"/>
                    </a:lnTo>
                    <a:lnTo>
                      <a:pt x="164" y="56"/>
                    </a:lnTo>
                    <a:lnTo>
                      <a:pt x="167" y="53"/>
                    </a:lnTo>
                    <a:lnTo>
                      <a:pt x="170" y="51"/>
                    </a:lnTo>
                    <a:lnTo>
                      <a:pt x="174" y="49"/>
                    </a:lnTo>
                    <a:lnTo>
                      <a:pt x="183" y="47"/>
                    </a:lnTo>
                    <a:lnTo>
                      <a:pt x="197" y="45"/>
                    </a:lnTo>
                    <a:lnTo>
                      <a:pt x="209" y="44"/>
                    </a:lnTo>
                    <a:lnTo>
                      <a:pt x="220" y="44"/>
                    </a:lnTo>
                    <a:lnTo>
                      <a:pt x="233" y="43"/>
                    </a:lnTo>
                    <a:lnTo>
                      <a:pt x="251" y="41"/>
                    </a:lnTo>
                    <a:lnTo>
                      <a:pt x="264" y="40"/>
                    </a:lnTo>
                    <a:lnTo>
                      <a:pt x="272" y="39"/>
                    </a:lnTo>
                    <a:lnTo>
                      <a:pt x="283" y="37"/>
                    </a:lnTo>
                    <a:lnTo>
                      <a:pt x="292" y="36"/>
                    </a:lnTo>
                    <a:lnTo>
                      <a:pt x="300" y="33"/>
                    </a:lnTo>
                    <a:lnTo>
                      <a:pt x="307" y="27"/>
                    </a:lnTo>
                    <a:lnTo>
                      <a:pt x="311" y="17"/>
                    </a:lnTo>
                    <a:lnTo>
                      <a:pt x="315" y="9"/>
                    </a:lnTo>
                    <a:lnTo>
                      <a:pt x="315" y="8"/>
                    </a:lnTo>
                    <a:lnTo>
                      <a:pt x="319" y="9"/>
                    </a:lnTo>
                    <a:lnTo>
                      <a:pt x="323" y="9"/>
                    </a:lnTo>
                    <a:lnTo>
                      <a:pt x="327" y="8"/>
                    </a:lnTo>
                    <a:lnTo>
                      <a:pt x="331" y="8"/>
                    </a:lnTo>
                    <a:lnTo>
                      <a:pt x="334" y="8"/>
                    </a:lnTo>
                    <a:lnTo>
                      <a:pt x="344" y="5"/>
                    </a:lnTo>
                    <a:lnTo>
                      <a:pt x="354" y="2"/>
                    </a:lnTo>
                    <a:lnTo>
                      <a:pt x="364" y="0"/>
                    </a:lnTo>
                    <a:lnTo>
                      <a:pt x="372" y="2"/>
                    </a:lnTo>
                    <a:lnTo>
                      <a:pt x="381" y="6"/>
                    </a:lnTo>
                    <a:lnTo>
                      <a:pt x="391" y="10"/>
                    </a:lnTo>
                    <a:lnTo>
                      <a:pt x="399" y="14"/>
                    </a:lnTo>
                    <a:lnTo>
                      <a:pt x="410" y="18"/>
                    </a:lnTo>
                    <a:lnTo>
                      <a:pt x="420" y="24"/>
                    </a:lnTo>
                    <a:lnTo>
                      <a:pt x="430" y="31"/>
                    </a:lnTo>
                    <a:lnTo>
                      <a:pt x="437" y="39"/>
                    </a:lnTo>
                    <a:lnTo>
                      <a:pt x="445" y="51"/>
                    </a:lnTo>
                    <a:lnTo>
                      <a:pt x="453" y="63"/>
                    </a:lnTo>
                    <a:lnTo>
                      <a:pt x="458" y="74"/>
                    </a:lnTo>
                    <a:lnTo>
                      <a:pt x="462" y="86"/>
                    </a:lnTo>
                    <a:lnTo>
                      <a:pt x="466" y="102"/>
                    </a:lnTo>
                    <a:lnTo>
                      <a:pt x="472" y="114"/>
                    </a:lnTo>
                    <a:lnTo>
                      <a:pt x="478" y="125"/>
                    </a:lnTo>
                    <a:lnTo>
                      <a:pt x="488" y="137"/>
                    </a:lnTo>
                    <a:lnTo>
                      <a:pt x="500" y="149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  <p:grpSp>
          <p:nvGrpSpPr>
            <p:cNvPr id="105" name="Waddeneilanden">
              <a:extLst>
                <a:ext uri="{FF2B5EF4-FFF2-40B4-BE49-F238E27FC236}">
                  <a16:creationId xmlns:a16="http://schemas.microsoft.com/office/drawing/2014/main" id="{452DE561-87F5-4CB8-9F4A-FE7CFE6602FF}"/>
                </a:ext>
              </a:extLst>
            </p:cNvPr>
            <p:cNvGrpSpPr/>
            <p:nvPr/>
          </p:nvGrpSpPr>
          <p:grpSpPr>
            <a:xfrm>
              <a:off x="8083248" y="602559"/>
              <a:ext cx="2017938" cy="667110"/>
              <a:chOff x="5633037" y="739800"/>
              <a:chExt cx="2017938" cy="667110"/>
            </a:xfrm>
            <a:grpFill/>
          </p:grpSpPr>
          <p:sp>
            <p:nvSpPr>
              <p:cNvPr id="106" name="Freeform 16">
                <a:extLst>
                  <a:ext uri="{FF2B5EF4-FFF2-40B4-BE49-F238E27FC236}">
                    <a16:creationId xmlns:a16="http://schemas.microsoft.com/office/drawing/2014/main" id="{7052EC0D-E36F-4D01-85B6-388D725685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47520" y="739800"/>
                <a:ext cx="67819" cy="35985"/>
              </a:xfrm>
              <a:custGeom>
                <a:avLst/>
                <a:gdLst>
                  <a:gd name="T0" fmla="*/ 136 w 148"/>
                  <a:gd name="T1" fmla="*/ 37 h 77"/>
                  <a:gd name="T2" fmla="*/ 142 w 148"/>
                  <a:gd name="T3" fmla="*/ 42 h 77"/>
                  <a:gd name="T4" fmla="*/ 146 w 148"/>
                  <a:gd name="T5" fmla="*/ 52 h 77"/>
                  <a:gd name="T6" fmla="*/ 148 w 148"/>
                  <a:gd name="T7" fmla="*/ 58 h 77"/>
                  <a:gd name="T8" fmla="*/ 147 w 148"/>
                  <a:gd name="T9" fmla="*/ 61 h 77"/>
                  <a:gd name="T10" fmla="*/ 146 w 148"/>
                  <a:gd name="T11" fmla="*/ 65 h 77"/>
                  <a:gd name="T12" fmla="*/ 144 w 148"/>
                  <a:gd name="T13" fmla="*/ 68 h 77"/>
                  <a:gd name="T14" fmla="*/ 142 w 148"/>
                  <a:gd name="T15" fmla="*/ 70 h 77"/>
                  <a:gd name="T16" fmla="*/ 139 w 148"/>
                  <a:gd name="T17" fmla="*/ 73 h 77"/>
                  <a:gd name="T18" fmla="*/ 136 w 148"/>
                  <a:gd name="T19" fmla="*/ 74 h 77"/>
                  <a:gd name="T20" fmla="*/ 132 w 148"/>
                  <a:gd name="T21" fmla="*/ 76 h 77"/>
                  <a:gd name="T22" fmla="*/ 127 w 148"/>
                  <a:gd name="T23" fmla="*/ 77 h 77"/>
                  <a:gd name="T24" fmla="*/ 123 w 148"/>
                  <a:gd name="T25" fmla="*/ 77 h 77"/>
                  <a:gd name="T26" fmla="*/ 119 w 148"/>
                  <a:gd name="T27" fmla="*/ 77 h 77"/>
                  <a:gd name="T28" fmla="*/ 111 w 148"/>
                  <a:gd name="T29" fmla="*/ 77 h 77"/>
                  <a:gd name="T30" fmla="*/ 103 w 148"/>
                  <a:gd name="T31" fmla="*/ 77 h 77"/>
                  <a:gd name="T32" fmla="*/ 96 w 148"/>
                  <a:gd name="T33" fmla="*/ 74 h 77"/>
                  <a:gd name="T34" fmla="*/ 88 w 148"/>
                  <a:gd name="T35" fmla="*/ 70 h 77"/>
                  <a:gd name="T36" fmla="*/ 80 w 148"/>
                  <a:gd name="T37" fmla="*/ 62 h 77"/>
                  <a:gd name="T38" fmla="*/ 72 w 148"/>
                  <a:gd name="T39" fmla="*/ 58 h 77"/>
                  <a:gd name="T40" fmla="*/ 65 w 148"/>
                  <a:gd name="T41" fmla="*/ 60 h 77"/>
                  <a:gd name="T42" fmla="*/ 55 w 148"/>
                  <a:gd name="T43" fmla="*/ 62 h 77"/>
                  <a:gd name="T44" fmla="*/ 46 w 148"/>
                  <a:gd name="T45" fmla="*/ 66 h 77"/>
                  <a:gd name="T46" fmla="*/ 39 w 148"/>
                  <a:gd name="T47" fmla="*/ 68 h 77"/>
                  <a:gd name="T48" fmla="*/ 30 w 148"/>
                  <a:gd name="T49" fmla="*/ 68 h 77"/>
                  <a:gd name="T50" fmla="*/ 20 w 148"/>
                  <a:gd name="T51" fmla="*/ 69 h 77"/>
                  <a:gd name="T52" fmla="*/ 11 w 148"/>
                  <a:gd name="T53" fmla="*/ 68 h 77"/>
                  <a:gd name="T54" fmla="*/ 4 w 148"/>
                  <a:gd name="T55" fmla="*/ 64 h 77"/>
                  <a:gd name="T56" fmla="*/ 0 w 148"/>
                  <a:gd name="T57" fmla="*/ 58 h 77"/>
                  <a:gd name="T58" fmla="*/ 0 w 148"/>
                  <a:gd name="T59" fmla="*/ 50 h 77"/>
                  <a:gd name="T60" fmla="*/ 0 w 148"/>
                  <a:gd name="T61" fmla="*/ 41 h 77"/>
                  <a:gd name="T62" fmla="*/ 1 w 148"/>
                  <a:gd name="T63" fmla="*/ 34 h 77"/>
                  <a:gd name="T64" fmla="*/ 7 w 148"/>
                  <a:gd name="T65" fmla="*/ 25 h 77"/>
                  <a:gd name="T66" fmla="*/ 15 w 148"/>
                  <a:gd name="T67" fmla="*/ 12 h 77"/>
                  <a:gd name="T68" fmla="*/ 24 w 148"/>
                  <a:gd name="T69" fmla="*/ 6 h 77"/>
                  <a:gd name="T70" fmla="*/ 35 w 148"/>
                  <a:gd name="T71" fmla="*/ 2 h 77"/>
                  <a:gd name="T72" fmla="*/ 50 w 148"/>
                  <a:gd name="T73" fmla="*/ 0 h 77"/>
                  <a:gd name="T74" fmla="*/ 63 w 148"/>
                  <a:gd name="T75" fmla="*/ 2 h 77"/>
                  <a:gd name="T76" fmla="*/ 76 w 148"/>
                  <a:gd name="T77" fmla="*/ 4 h 77"/>
                  <a:gd name="T78" fmla="*/ 82 w 148"/>
                  <a:gd name="T79" fmla="*/ 10 h 77"/>
                  <a:gd name="T80" fmla="*/ 90 w 148"/>
                  <a:gd name="T81" fmla="*/ 19 h 77"/>
                  <a:gd name="T82" fmla="*/ 98 w 148"/>
                  <a:gd name="T83" fmla="*/ 26 h 77"/>
                  <a:gd name="T84" fmla="*/ 107 w 148"/>
                  <a:gd name="T85" fmla="*/ 29 h 77"/>
                  <a:gd name="T86" fmla="*/ 117 w 148"/>
                  <a:gd name="T87" fmla="*/ 30 h 77"/>
                  <a:gd name="T88" fmla="*/ 128 w 148"/>
                  <a:gd name="T89" fmla="*/ 33 h 77"/>
                  <a:gd name="T90" fmla="*/ 136 w 148"/>
                  <a:gd name="T91" fmla="*/ 3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48" h="77">
                    <a:moveTo>
                      <a:pt x="136" y="37"/>
                    </a:moveTo>
                    <a:lnTo>
                      <a:pt x="142" y="42"/>
                    </a:lnTo>
                    <a:lnTo>
                      <a:pt x="146" y="52"/>
                    </a:lnTo>
                    <a:lnTo>
                      <a:pt x="148" y="58"/>
                    </a:lnTo>
                    <a:lnTo>
                      <a:pt x="147" y="61"/>
                    </a:lnTo>
                    <a:lnTo>
                      <a:pt x="146" y="65"/>
                    </a:lnTo>
                    <a:lnTo>
                      <a:pt x="144" y="68"/>
                    </a:lnTo>
                    <a:lnTo>
                      <a:pt x="142" y="70"/>
                    </a:lnTo>
                    <a:lnTo>
                      <a:pt x="139" y="73"/>
                    </a:lnTo>
                    <a:lnTo>
                      <a:pt x="136" y="74"/>
                    </a:lnTo>
                    <a:lnTo>
                      <a:pt x="132" y="76"/>
                    </a:lnTo>
                    <a:lnTo>
                      <a:pt x="127" y="77"/>
                    </a:lnTo>
                    <a:lnTo>
                      <a:pt x="123" y="77"/>
                    </a:lnTo>
                    <a:lnTo>
                      <a:pt x="119" y="77"/>
                    </a:lnTo>
                    <a:lnTo>
                      <a:pt x="111" y="77"/>
                    </a:lnTo>
                    <a:lnTo>
                      <a:pt x="103" y="77"/>
                    </a:lnTo>
                    <a:lnTo>
                      <a:pt x="96" y="74"/>
                    </a:lnTo>
                    <a:lnTo>
                      <a:pt x="88" y="70"/>
                    </a:lnTo>
                    <a:lnTo>
                      <a:pt x="80" y="62"/>
                    </a:lnTo>
                    <a:lnTo>
                      <a:pt x="72" y="58"/>
                    </a:lnTo>
                    <a:lnTo>
                      <a:pt x="65" y="60"/>
                    </a:lnTo>
                    <a:lnTo>
                      <a:pt x="55" y="62"/>
                    </a:lnTo>
                    <a:lnTo>
                      <a:pt x="46" y="66"/>
                    </a:lnTo>
                    <a:lnTo>
                      <a:pt x="39" y="68"/>
                    </a:lnTo>
                    <a:lnTo>
                      <a:pt x="30" y="68"/>
                    </a:lnTo>
                    <a:lnTo>
                      <a:pt x="20" y="69"/>
                    </a:lnTo>
                    <a:lnTo>
                      <a:pt x="11" y="68"/>
                    </a:lnTo>
                    <a:lnTo>
                      <a:pt x="4" y="64"/>
                    </a:lnTo>
                    <a:lnTo>
                      <a:pt x="0" y="58"/>
                    </a:lnTo>
                    <a:lnTo>
                      <a:pt x="0" y="50"/>
                    </a:lnTo>
                    <a:lnTo>
                      <a:pt x="0" y="41"/>
                    </a:lnTo>
                    <a:lnTo>
                      <a:pt x="1" y="34"/>
                    </a:lnTo>
                    <a:lnTo>
                      <a:pt x="7" y="25"/>
                    </a:lnTo>
                    <a:lnTo>
                      <a:pt x="15" y="12"/>
                    </a:lnTo>
                    <a:lnTo>
                      <a:pt x="24" y="6"/>
                    </a:lnTo>
                    <a:lnTo>
                      <a:pt x="35" y="2"/>
                    </a:lnTo>
                    <a:lnTo>
                      <a:pt x="50" y="0"/>
                    </a:lnTo>
                    <a:lnTo>
                      <a:pt x="63" y="2"/>
                    </a:lnTo>
                    <a:lnTo>
                      <a:pt x="76" y="4"/>
                    </a:lnTo>
                    <a:lnTo>
                      <a:pt x="82" y="10"/>
                    </a:lnTo>
                    <a:lnTo>
                      <a:pt x="90" y="19"/>
                    </a:lnTo>
                    <a:lnTo>
                      <a:pt x="98" y="26"/>
                    </a:lnTo>
                    <a:lnTo>
                      <a:pt x="107" y="29"/>
                    </a:lnTo>
                    <a:lnTo>
                      <a:pt x="117" y="30"/>
                    </a:lnTo>
                    <a:lnTo>
                      <a:pt x="128" y="33"/>
                    </a:lnTo>
                    <a:lnTo>
                      <a:pt x="136" y="37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107" name="Freeform 18">
                <a:extLst>
                  <a:ext uri="{FF2B5EF4-FFF2-40B4-BE49-F238E27FC236}">
                    <a16:creationId xmlns:a16="http://schemas.microsoft.com/office/drawing/2014/main" id="{203DA2DE-DB6A-4659-9624-63D01E6EE0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1149" y="742568"/>
                <a:ext cx="49826" cy="33217"/>
              </a:xfrm>
              <a:custGeom>
                <a:avLst/>
                <a:gdLst>
                  <a:gd name="T0" fmla="*/ 108 w 109"/>
                  <a:gd name="T1" fmla="*/ 7 h 73"/>
                  <a:gd name="T2" fmla="*/ 109 w 109"/>
                  <a:gd name="T3" fmla="*/ 14 h 73"/>
                  <a:gd name="T4" fmla="*/ 108 w 109"/>
                  <a:gd name="T5" fmla="*/ 22 h 73"/>
                  <a:gd name="T6" fmla="*/ 105 w 109"/>
                  <a:gd name="T7" fmla="*/ 30 h 73"/>
                  <a:gd name="T8" fmla="*/ 102 w 109"/>
                  <a:gd name="T9" fmla="*/ 35 h 73"/>
                  <a:gd name="T10" fmla="*/ 94 w 109"/>
                  <a:gd name="T11" fmla="*/ 41 h 73"/>
                  <a:gd name="T12" fmla="*/ 82 w 109"/>
                  <a:gd name="T13" fmla="*/ 42 h 73"/>
                  <a:gd name="T14" fmla="*/ 71 w 109"/>
                  <a:gd name="T15" fmla="*/ 45 h 73"/>
                  <a:gd name="T16" fmla="*/ 62 w 109"/>
                  <a:gd name="T17" fmla="*/ 48 h 73"/>
                  <a:gd name="T18" fmla="*/ 53 w 109"/>
                  <a:gd name="T19" fmla="*/ 54 h 73"/>
                  <a:gd name="T20" fmla="*/ 42 w 109"/>
                  <a:gd name="T21" fmla="*/ 64 h 73"/>
                  <a:gd name="T22" fmla="*/ 32 w 109"/>
                  <a:gd name="T23" fmla="*/ 70 h 73"/>
                  <a:gd name="T24" fmla="*/ 30 w 109"/>
                  <a:gd name="T25" fmla="*/ 72 h 73"/>
                  <a:gd name="T26" fmla="*/ 26 w 109"/>
                  <a:gd name="T27" fmla="*/ 72 h 73"/>
                  <a:gd name="T28" fmla="*/ 22 w 109"/>
                  <a:gd name="T29" fmla="*/ 73 h 73"/>
                  <a:gd name="T30" fmla="*/ 19 w 109"/>
                  <a:gd name="T31" fmla="*/ 73 h 73"/>
                  <a:gd name="T32" fmla="*/ 16 w 109"/>
                  <a:gd name="T33" fmla="*/ 72 h 73"/>
                  <a:gd name="T34" fmla="*/ 12 w 109"/>
                  <a:gd name="T35" fmla="*/ 70 h 73"/>
                  <a:gd name="T36" fmla="*/ 9 w 109"/>
                  <a:gd name="T37" fmla="*/ 68 h 73"/>
                  <a:gd name="T38" fmla="*/ 5 w 109"/>
                  <a:gd name="T39" fmla="*/ 64 h 73"/>
                  <a:gd name="T40" fmla="*/ 3 w 109"/>
                  <a:gd name="T41" fmla="*/ 61 h 73"/>
                  <a:gd name="T42" fmla="*/ 0 w 109"/>
                  <a:gd name="T43" fmla="*/ 57 h 73"/>
                  <a:gd name="T44" fmla="*/ 0 w 109"/>
                  <a:gd name="T45" fmla="*/ 54 h 73"/>
                  <a:gd name="T46" fmla="*/ 1 w 109"/>
                  <a:gd name="T47" fmla="*/ 45 h 73"/>
                  <a:gd name="T48" fmla="*/ 7 w 109"/>
                  <a:gd name="T49" fmla="*/ 35 h 73"/>
                  <a:gd name="T50" fmla="*/ 15 w 109"/>
                  <a:gd name="T51" fmla="*/ 27 h 73"/>
                  <a:gd name="T52" fmla="*/ 22 w 109"/>
                  <a:gd name="T53" fmla="*/ 21 h 73"/>
                  <a:gd name="T54" fmla="*/ 30 w 109"/>
                  <a:gd name="T55" fmla="*/ 14 h 73"/>
                  <a:gd name="T56" fmla="*/ 42 w 109"/>
                  <a:gd name="T57" fmla="*/ 7 h 73"/>
                  <a:gd name="T58" fmla="*/ 53 w 109"/>
                  <a:gd name="T59" fmla="*/ 3 h 73"/>
                  <a:gd name="T60" fmla="*/ 62 w 109"/>
                  <a:gd name="T61" fmla="*/ 2 h 73"/>
                  <a:gd name="T62" fmla="*/ 75 w 109"/>
                  <a:gd name="T63" fmla="*/ 0 h 73"/>
                  <a:gd name="T64" fmla="*/ 89 w 109"/>
                  <a:gd name="T65" fmla="*/ 0 h 73"/>
                  <a:gd name="T66" fmla="*/ 100 w 109"/>
                  <a:gd name="T67" fmla="*/ 2 h 73"/>
                  <a:gd name="T68" fmla="*/ 108 w 109"/>
                  <a:gd name="T69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09" h="73">
                    <a:moveTo>
                      <a:pt x="108" y="7"/>
                    </a:moveTo>
                    <a:lnTo>
                      <a:pt x="109" y="14"/>
                    </a:lnTo>
                    <a:lnTo>
                      <a:pt x="108" y="22"/>
                    </a:lnTo>
                    <a:lnTo>
                      <a:pt x="105" y="30"/>
                    </a:lnTo>
                    <a:lnTo>
                      <a:pt x="102" y="35"/>
                    </a:lnTo>
                    <a:lnTo>
                      <a:pt x="94" y="41"/>
                    </a:lnTo>
                    <a:lnTo>
                      <a:pt x="82" y="42"/>
                    </a:lnTo>
                    <a:lnTo>
                      <a:pt x="71" y="45"/>
                    </a:lnTo>
                    <a:lnTo>
                      <a:pt x="62" y="48"/>
                    </a:lnTo>
                    <a:lnTo>
                      <a:pt x="53" y="54"/>
                    </a:lnTo>
                    <a:lnTo>
                      <a:pt x="42" y="64"/>
                    </a:lnTo>
                    <a:lnTo>
                      <a:pt x="32" y="70"/>
                    </a:lnTo>
                    <a:lnTo>
                      <a:pt x="30" y="72"/>
                    </a:lnTo>
                    <a:lnTo>
                      <a:pt x="26" y="72"/>
                    </a:lnTo>
                    <a:lnTo>
                      <a:pt x="22" y="73"/>
                    </a:lnTo>
                    <a:lnTo>
                      <a:pt x="19" y="73"/>
                    </a:lnTo>
                    <a:lnTo>
                      <a:pt x="16" y="72"/>
                    </a:lnTo>
                    <a:lnTo>
                      <a:pt x="12" y="70"/>
                    </a:lnTo>
                    <a:lnTo>
                      <a:pt x="9" y="68"/>
                    </a:lnTo>
                    <a:lnTo>
                      <a:pt x="5" y="64"/>
                    </a:lnTo>
                    <a:lnTo>
                      <a:pt x="3" y="61"/>
                    </a:lnTo>
                    <a:lnTo>
                      <a:pt x="0" y="57"/>
                    </a:lnTo>
                    <a:lnTo>
                      <a:pt x="0" y="54"/>
                    </a:lnTo>
                    <a:lnTo>
                      <a:pt x="1" y="45"/>
                    </a:lnTo>
                    <a:lnTo>
                      <a:pt x="7" y="35"/>
                    </a:lnTo>
                    <a:lnTo>
                      <a:pt x="15" y="27"/>
                    </a:lnTo>
                    <a:lnTo>
                      <a:pt x="22" y="21"/>
                    </a:lnTo>
                    <a:lnTo>
                      <a:pt x="30" y="14"/>
                    </a:lnTo>
                    <a:lnTo>
                      <a:pt x="42" y="7"/>
                    </a:lnTo>
                    <a:lnTo>
                      <a:pt x="53" y="3"/>
                    </a:lnTo>
                    <a:lnTo>
                      <a:pt x="62" y="2"/>
                    </a:lnTo>
                    <a:lnTo>
                      <a:pt x="75" y="0"/>
                    </a:lnTo>
                    <a:lnTo>
                      <a:pt x="89" y="0"/>
                    </a:lnTo>
                    <a:lnTo>
                      <a:pt x="100" y="2"/>
                    </a:lnTo>
                    <a:lnTo>
                      <a:pt x="108" y="7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108" name="Freeform 52">
                <a:extLst>
                  <a:ext uri="{FF2B5EF4-FFF2-40B4-BE49-F238E27FC236}">
                    <a16:creationId xmlns:a16="http://schemas.microsoft.com/office/drawing/2014/main" id="{8674AD7E-F48A-4A9D-B419-6471622A9C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0833" y="908654"/>
                <a:ext cx="409677" cy="80275"/>
              </a:xfrm>
              <a:custGeom>
                <a:avLst/>
                <a:gdLst>
                  <a:gd name="T0" fmla="*/ 875 w 888"/>
                  <a:gd name="T1" fmla="*/ 5 h 175"/>
                  <a:gd name="T2" fmla="*/ 887 w 888"/>
                  <a:gd name="T3" fmla="*/ 19 h 175"/>
                  <a:gd name="T4" fmla="*/ 884 w 888"/>
                  <a:gd name="T5" fmla="*/ 34 h 175"/>
                  <a:gd name="T6" fmla="*/ 864 w 888"/>
                  <a:gd name="T7" fmla="*/ 49 h 175"/>
                  <a:gd name="T8" fmla="*/ 838 w 888"/>
                  <a:gd name="T9" fmla="*/ 55 h 175"/>
                  <a:gd name="T10" fmla="*/ 798 w 888"/>
                  <a:gd name="T11" fmla="*/ 53 h 175"/>
                  <a:gd name="T12" fmla="*/ 761 w 888"/>
                  <a:gd name="T13" fmla="*/ 53 h 175"/>
                  <a:gd name="T14" fmla="*/ 721 w 888"/>
                  <a:gd name="T15" fmla="*/ 62 h 175"/>
                  <a:gd name="T16" fmla="*/ 677 w 888"/>
                  <a:gd name="T17" fmla="*/ 76 h 175"/>
                  <a:gd name="T18" fmla="*/ 637 w 888"/>
                  <a:gd name="T19" fmla="*/ 89 h 175"/>
                  <a:gd name="T20" fmla="*/ 604 w 888"/>
                  <a:gd name="T21" fmla="*/ 102 h 175"/>
                  <a:gd name="T22" fmla="*/ 563 w 888"/>
                  <a:gd name="T23" fmla="*/ 120 h 175"/>
                  <a:gd name="T24" fmla="*/ 528 w 888"/>
                  <a:gd name="T25" fmla="*/ 131 h 175"/>
                  <a:gd name="T26" fmla="*/ 496 w 888"/>
                  <a:gd name="T27" fmla="*/ 132 h 175"/>
                  <a:gd name="T28" fmla="*/ 460 w 888"/>
                  <a:gd name="T29" fmla="*/ 131 h 175"/>
                  <a:gd name="T30" fmla="*/ 427 w 888"/>
                  <a:gd name="T31" fmla="*/ 128 h 175"/>
                  <a:gd name="T32" fmla="*/ 383 w 888"/>
                  <a:gd name="T33" fmla="*/ 123 h 175"/>
                  <a:gd name="T34" fmla="*/ 350 w 888"/>
                  <a:gd name="T35" fmla="*/ 120 h 175"/>
                  <a:gd name="T36" fmla="*/ 314 w 888"/>
                  <a:gd name="T37" fmla="*/ 119 h 175"/>
                  <a:gd name="T38" fmla="*/ 288 w 888"/>
                  <a:gd name="T39" fmla="*/ 127 h 175"/>
                  <a:gd name="T40" fmla="*/ 260 w 888"/>
                  <a:gd name="T41" fmla="*/ 146 h 175"/>
                  <a:gd name="T42" fmla="*/ 236 w 888"/>
                  <a:gd name="T43" fmla="*/ 162 h 175"/>
                  <a:gd name="T44" fmla="*/ 195 w 888"/>
                  <a:gd name="T45" fmla="*/ 171 h 175"/>
                  <a:gd name="T46" fmla="*/ 155 w 888"/>
                  <a:gd name="T47" fmla="*/ 175 h 175"/>
                  <a:gd name="T48" fmla="*/ 119 w 888"/>
                  <a:gd name="T49" fmla="*/ 173 h 175"/>
                  <a:gd name="T50" fmla="*/ 80 w 888"/>
                  <a:gd name="T51" fmla="*/ 167 h 175"/>
                  <a:gd name="T52" fmla="*/ 51 w 888"/>
                  <a:gd name="T53" fmla="*/ 160 h 175"/>
                  <a:gd name="T54" fmla="*/ 24 w 888"/>
                  <a:gd name="T55" fmla="*/ 152 h 175"/>
                  <a:gd name="T56" fmla="*/ 8 w 888"/>
                  <a:gd name="T57" fmla="*/ 133 h 175"/>
                  <a:gd name="T58" fmla="*/ 1 w 888"/>
                  <a:gd name="T59" fmla="*/ 100 h 175"/>
                  <a:gd name="T60" fmla="*/ 1 w 888"/>
                  <a:gd name="T61" fmla="*/ 69 h 175"/>
                  <a:gd name="T62" fmla="*/ 5 w 888"/>
                  <a:gd name="T63" fmla="*/ 46 h 175"/>
                  <a:gd name="T64" fmla="*/ 15 w 888"/>
                  <a:gd name="T65" fmla="*/ 26 h 175"/>
                  <a:gd name="T66" fmla="*/ 38 w 888"/>
                  <a:gd name="T67" fmla="*/ 12 h 175"/>
                  <a:gd name="T68" fmla="*/ 67 w 888"/>
                  <a:gd name="T69" fmla="*/ 3 h 175"/>
                  <a:gd name="T70" fmla="*/ 94 w 888"/>
                  <a:gd name="T71" fmla="*/ 5 h 175"/>
                  <a:gd name="T72" fmla="*/ 127 w 888"/>
                  <a:gd name="T73" fmla="*/ 26 h 175"/>
                  <a:gd name="T74" fmla="*/ 156 w 888"/>
                  <a:gd name="T75" fmla="*/ 42 h 175"/>
                  <a:gd name="T76" fmla="*/ 195 w 888"/>
                  <a:gd name="T77" fmla="*/ 53 h 175"/>
                  <a:gd name="T78" fmla="*/ 236 w 888"/>
                  <a:gd name="T79" fmla="*/ 58 h 175"/>
                  <a:gd name="T80" fmla="*/ 279 w 888"/>
                  <a:gd name="T81" fmla="*/ 58 h 175"/>
                  <a:gd name="T82" fmla="*/ 327 w 888"/>
                  <a:gd name="T83" fmla="*/ 54 h 175"/>
                  <a:gd name="T84" fmla="*/ 363 w 888"/>
                  <a:gd name="T85" fmla="*/ 51 h 175"/>
                  <a:gd name="T86" fmla="*/ 399 w 888"/>
                  <a:gd name="T87" fmla="*/ 49 h 175"/>
                  <a:gd name="T88" fmla="*/ 431 w 888"/>
                  <a:gd name="T89" fmla="*/ 50 h 175"/>
                  <a:gd name="T90" fmla="*/ 470 w 888"/>
                  <a:gd name="T91" fmla="*/ 54 h 175"/>
                  <a:gd name="T92" fmla="*/ 504 w 888"/>
                  <a:gd name="T93" fmla="*/ 53 h 175"/>
                  <a:gd name="T94" fmla="*/ 548 w 888"/>
                  <a:gd name="T95" fmla="*/ 43 h 175"/>
                  <a:gd name="T96" fmla="*/ 581 w 888"/>
                  <a:gd name="T97" fmla="*/ 32 h 175"/>
                  <a:gd name="T98" fmla="*/ 617 w 888"/>
                  <a:gd name="T99" fmla="*/ 19 h 175"/>
                  <a:gd name="T100" fmla="*/ 647 w 888"/>
                  <a:gd name="T101" fmla="*/ 12 h 175"/>
                  <a:gd name="T102" fmla="*/ 683 w 888"/>
                  <a:gd name="T103" fmla="*/ 11 h 175"/>
                  <a:gd name="T104" fmla="*/ 718 w 888"/>
                  <a:gd name="T105" fmla="*/ 10 h 175"/>
                  <a:gd name="T106" fmla="*/ 768 w 888"/>
                  <a:gd name="T107" fmla="*/ 11 h 175"/>
                  <a:gd name="T108" fmla="*/ 803 w 888"/>
                  <a:gd name="T109" fmla="*/ 8 h 175"/>
                  <a:gd name="T110" fmla="*/ 838 w 888"/>
                  <a:gd name="T111" fmla="*/ 1 h 175"/>
                  <a:gd name="T112" fmla="*/ 868 w 888"/>
                  <a:gd name="T113" fmla="*/ 1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88" h="175">
                    <a:moveTo>
                      <a:pt x="868" y="1"/>
                    </a:moveTo>
                    <a:lnTo>
                      <a:pt x="875" y="5"/>
                    </a:lnTo>
                    <a:lnTo>
                      <a:pt x="881" y="12"/>
                    </a:lnTo>
                    <a:lnTo>
                      <a:pt x="887" y="19"/>
                    </a:lnTo>
                    <a:lnTo>
                      <a:pt x="888" y="26"/>
                    </a:lnTo>
                    <a:lnTo>
                      <a:pt x="884" y="34"/>
                    </a:lnTo>
                    <a:lnTo>
                      <a:pt x="875" y="42"/>
                    </a:lnTo>
                    <a:lnTo>
                      <a:pt x="864" y="49"/>
                    </a:lnTo>
                    <a:lnTo>
                      <a:pt x="854" y="53"/>
                    </a:lnTo>
                    <a:lnTo>
                      <a:pt x="838" y="55"/>
                    </a:lnTo>
                    <a:lnTo>
                      <a:pt x="818" y="54"/>
                    </a:lnTo>
                    <a:lnTo>
                      <a:pt x="798" y="53"/>
                    </a:lnTo>
                    <a:lnTo>
                      <a:pt x="778" y="51"/>
                    </a:lnTo>
                    <a:lnTo>
                      <a:pt x="761" y="53"/>
                    </a:lnTo>
                    <a:lnTo>
                      <a:pt x="743" y="55"/>
                    </a:lnTo>
                    <a:lnTo>
                      <a:pt x="721" y="62"/>
                    </a:lnTo>
                    <a:lnTo>
                      <a:pt x="698" y="69"/>
                    </a:lnTo>
                    <a:lnTo>
                      <a:pt x="677" y="76"/>
                    </a:lnTo>
                    <a:lnTo>
                      <a:pt x="655" y="82"/>
                    </a:lnTo>
                    <a:lnTo>
                      <a:pt x="637" y="89"/>
                    </a:lnTo>
                    <a:lnTo>
                      <a:pt x="621" y="94"/>
                    </a:lnTo>
                    <a:lnTo>
                      <a:pt x="604" y="102"/>
                    </a:lnTo>
                    <a:lnTo>
                      <a:pt x="584" y="112"/>
                    </a:lnTo>
                    <a:lnTo>
                      <a:pt x="563" y="120"/>
                    </a:lnTo>
                    <a:lnTo>
                      <a:pt x="544" y="127"/>
                    </a:lnTo>
                    <a:lnTo>
                      <a:pt x="528" y="131"/>
                    </a:lnTo>
                    <a:lnTo>
                      <a:pt x="513" y="132"/>
                    </a:lnTo>
                    <a:lnTo>
                      <a:pt x="496" y="132"/>
                    </a:lnTo>
                    <a:lnTo>
                      <a:pt x="477" y="131"/>
                    </a:lnTo>
                    <a:lnTo>
                      <a:pt x="460" y="131"/>
                    </a:lnTo>
                    <a:lnTo>
                      <a:pt x="446" y="129"/>
                    </a:lnTo>
                    <a:lnTo>
                      <a:pt x="427" y="128"/>
                    </a:lnTo>
                    <a:lnTo>
                      <a:pt x="406" y="125"/>
                    </a:lnTo>
                    <a:lnTo>
                      <a:pt x="383" y="123"/>
                    </a:lnTo>
                    <a:lnTo>
                      <a:pt x="365" y="121"/>
                    </a:lnTo>
                    <a:lnTo>
                      <a:pt x="350" y="120"/>
                    </a:lnTo>
                    <a:lnTo>
                      <a:pt x="332" y="119"/>
                    </a:lnTo>
                    <a:lnTo>
                      <a:pt x="314" y="119"/>
                    </a:lnTo>
                    <a:lnTo>
                      <a:pt x="301" y="121"/>
                    </a:lnTo>
                    <a:lnTo>
                      <a:pt x="288" y="127"/>
                    </a:lnTo>
                    <a:lnTo>
                      <a:pt x="275" y="136"/>
                    </a:lnTo>
                    <a:lnTo>
                      <a:pt x="260" y="146"/>
                    </a:lnTo>
                    <a:lnTo>
                      <a:pt x="247" y="155"/>
                    </a:lnTo>
                    <a:lnTo>
                      <a:pt x="236" y="162"/>
                    </a:lnTo>
                    <a:lnTo>
                      <a:pt x="217" y="167"/>
                    </a:lnTo>
                    <a:lnTo>
                      <a:pt x="195" y="171"/>
                    </a:lnTo>
                    <a:lnTo>
                      <a:pt x="173" y="174"/>
                    </a:lnTo>
                    <a:lnTo>
                      <a:pt x="155" y="175"/>
                    </a:lnTo>
                    <a:lnTo>
                      <a:pt x="139" y="175"/>
                    </a:lnTo>
                    <a:lnTo>
                      <a:pt x="119" y="173"/>
                    </a:lnTo>
                    <a:lnTo>
                      <a:pt x="98" y="170"/>
                    </a:lnTo>
                    <a:lnTo>
                      <a:pt x="80" y="167"/>
                    </a:lnTo>
                    <a:lnTo>
                      <a:pt x="63" y="163"/>
                    </a:lnTo>
                    <a:lnTo>
                      <a:pt x="51" y="160"/>
                    </a:lnTo>
                    <a:lnTo>
                      <a:pt x="38" y="156"/>
                    </a:lnTo>
                    <a:lnTo>
                      <a:pt x="24" y="152"/>
                    </a:lnTo>
                    <a:lnTo>
                      <a:pt x="15" y="146"/>
                    </a:lnTo>
                    <a:lnTo>
                      <a:pt x="8" y="133"/>
                    </a:lnTo>
                    <a:lnTo>
                      <a:pt x="4" y="117"/>
                    </a:lnTo>
                    <a:lnTo>
                      <a:pt x="1" y="100"/>
                    </a:lnTo>
                    <a:lnTo>
                      <a:pt x="0" y="82"/>
                    </a:lnTo>
                    <a:lnTo>
                      <a:pt x="1" y="69"/>
                    </a:lnTo>
                    <a:lnTo>
                      <a:pt x="3" y="58"/>
                    </a:lnTo>
                    <a:lnTo>
                      <a:pt x="5" y="46"/>
                    </a:lnTo>
                    <a:lnTo>
                      <a:pt x="9" y="35"/>
                    </a:lnTo>
                    <a:lnTo>
                      <a:pt x="15" y="26"/>
                    </a:lnTo>
                    <a:lnTo>
                      <a:pt x="24" y="19"/>
                    </a:lnTo>
                    <a:lnTo>
                      <a:pt x="38" y="12"/>
                    </a:lnTo>
                    <a:lnTo>
                      <a:pt x="53" y="7"/>
                    </a:lnTo>
                    <a:lnTo>
                      <a:pt x="67" y="3"/>
                    </a:lnTo>
                    <a:lnTo>
                      <a:pt x="80" y="1"/>
                    </a:lnTo>
                    <a:lnTo>
                      <a:pt x="94" y="5"/>
                    </a:lnTo>
                    <a:lnTo>
                      <a:pt x="111" y="15"/>
                    </a:lnTo>
                    <a:lnTo>
                      <a:pt x="127" y="26"/>
                    </a:lnTo>
                    <a:lnTo>
                      <a:pt x="143" y="35"/>
                    </a:lnTo>
                    <a:lnTo>
                      <a:pt x="156" y="42"/>
                    </a:lnTo>
                    <a:lnTo>
                      <a:pt x="174" y="47"/>
                    </a:lnTo>
                    <a:lnTo>
                      <a:pt x="195" y="53"/>
                    </a:lnTo>
                    <a:lnTo>
                      <a:pt x="217" y="57"/>
                    </a:lnTo>
                    <a:lnTo>
                      <a:pt x="236" y="58"/>
                    </a:lnTo>
                    <a:lnTo>
                      <a:pt x="255" y="58"/>
                    </a:lnTo>
                    <a:lnTo>
                      <a:pt x="279" y="58"/>
                    </a:lnTo>
                    <a:lnTo>
                      <a:pt x="303" y="55"/>
                    </a:lnTo>
                    <a:lnTo>
                      <a:pt x="327" y="54"/>
                    </a:lnTo>
                    <a:lnTo>
                      <a:pt x="346" y="53"/>
                    </a:lnTo>
                    <a:lnTo>
                      <a:pt x="363" y="51"/>
                    </a:lnTo>
                    <a:lnTo>
                      <a:pt x="381" y="50"/>
                    </a:lnTo>
                    <a:lnTo>
                      <a:pt x="399" y="49"/>
                    </a:lnTo>
                    <a:lnTo>
                      <a:pt x="415" y="49"/>
                    </a:lnTo>
                    <a:lnTo>
                      <a:pt x="431" y="50"/>
                    </a:lnTo>
                    <a:lnTo>
                      <a:pt x="450" y="51"/>
                    </a:lnTo>
                    <a:lnTo>
                      <a:pt x="470" y="54"/>
                    </a:lnTo>
                    <a:lnTo>
                      <a:pt x="487" y="54"/>
                    </a:lnTo>
                    <a:lnTo>
                      <a:pt x="504" y="53"/>
                    </a:lnTo>
                    <a:lnTo>
                      <a:pt x="527" y="49"/>
                    </a:lnTo>
                    <a:lnTo>
                      <a:pt x="548" y="43"/>
                    </a:lnTo>
                    <a:lnTo>
                      <a:pt x="567" y="38"/>
                    </a:lnTo>
                    <a:lnTo>
                      <a:pt x="581" y="32"/>
                    </a:lnTo>
                    <a:lnTo>
                      <a:pt x="598" y="26"/>
                    </a:lnTo>
                    <a:lnTo>
                      <a:pt x="617" y="19"/>
                    </a:lnTo>
                    <a:lnTo>
                      <a:pt x="632" y="14"/>
                    </a:lnTo>
                    <a:lnTo>
                      <a:pt x="647" y="12"/>
                    </a:lnTo>
                    <a:lnTo>
                      <a:pt x="664" y="11"/>
                    </a:lnTo>
                    <a:lnTo>
                      <a:pt x="683" y="11"/>
                    </a:lnTo>
                    <a:lnTo>
                      <a:pt x="698" y="10"/>
                    </a:lnTo>
                    <a:lnTo>
                      <a:pt x="718" y="10"/>
                    </a:lnTo>
                    <a:lnTo>
                      <a:pt x="744" y="10"/>
                    </a:lnTo>
                    <a:lnTo>
                      <a:pt x="768" y="11"/>
                    </a:lnTo>
                    <a:lnTo>
                      <a:pt x="790" y="10"/>
                    </a:lnTo>
                    <a:lnTo>
                      <a:pt x="803" y="8"/>
                    </a:lnTo>
                    <a:lnTo>
                      <a:pt x="821" y="4"/>
                    </a:lnTo>
                    <a:lnTo>
                      <a:pt x="838" y="1"/>
                    </a:lnTo>
                    <a:lnTo>
                      <a:pt x="854" y="0"/>
                    </a:lnTo>
                    <a:lnTo>
                      <a:pt x="868" y="1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109" name="Freeform 54">
                <a:extLst>
                  <a:ext uri="{FF2B5EF4-FFF2-40B4-BE49-F238E27FC236}">
                    <a16:creationId xmlns:a16="http://schemas.microsoft.com/office/drawing/2014/main" id="{97F5BA8B-411D-46C7-9BDB-A8D6A1CC4F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401" y="923878"/>
                <a:ext cx="35985" cy="33217"/>
              </a:xfrm>
              <a:custGeom>
                <a:avLst/>
                <a:gdLst>
                  <a:gd name="T0" fmla="*/ 75 w 80"/>
                  <a:gd name="T1" fmla="*/ 5 h 71"/>
                  <a:gd name="T2" fmla="*/ 78 w 80"/>
                  <a:gd name="T3" fmla="*/ 6 h 71"/>
                  <a:gd name="T4" fmla="*/ 79 w 80"/>
                  <a:gd name="T5" fmla="*/ 11 h 71"/>
                  <a:gd name="T6" fmla="*/ 80 w 80"/>
                  <a:gd name="T7" fmla="*/ 15 h 71"/>
                  <a:gd name="T8" fmla="*/ 80 w 80"/>
                  <a:gd name="T9" fmla="*/ 19 h 71"/>
                  <a:gd name="T10" fmla="*/ 80 w 80"/>
                  <a:gd name="T11" fmla="*/ 21 h 71"/>
                  <a:gd name="T12" fmla="*/ 79 w 80"/>
                  <a:gd name="T13" fmla="*/ 24 h 71"/>
                  <a:gd name="T14" fmla="*/ 75 w 80"/>
                  <a:gd name="T15" fmla="*/ 27 h 71"/>
                  <a:gd name="T16" fmla="*/ 71 w 80"/>
                  <a:gd name="T17" fmla="*/ 28 h 71"/>
                  <a:gd name="T18" fmla="*/ 67 w 80"/>
                  <a:gd name="T19" fmla="*/ 29 h 71"/>
                  <a:gd name="T20" fmla="*/ 64 w 80"/>
                  <a:gd name="T21" fmla="*/ 32 h 71"/>
                  <a:gd name="T22" fmla="*/ 62 w 80"/>
                  <a:gd name="T23" fmla="*/ 33 h 71"/>
                  <a:gd name="T24" fmla="*/ 60 w 80"/>
                  <a:gd name="T25" fmla="*/ 37 h 71"/>
                  <a:gd name="T26" fmla="*/ 60 w 80"/>
                  <a:gd name="T27" fmla="*/ 40 h 71"/>
                  <a:gd name="T28" fmla="*/ 60 w 80"/>
                  <a:gd name="T29" fmla="*/ 44 h 71"/>
                  <a:gd name="T30" fmla="*/ 60 w 80"/>
                  <a:gd name="T31" fmla="*/ 48 h 71"/>
                  <a:gd name="T32" fmla="*/ 60 w 80"/>
                  <a:gd name="T33" fmla="*/ 52 h 71"/>
                  <a:gd name="T34" fmla="*/ 60 w 80"/>
                  <a:gd name="T35" fmla="*/ 55 h 71"/>
                  <a:gd name="T36" fmla="*/ 52 w 80"/>
                  <a:gd name="T37" fmla="*/ 62 h 71"/>
                  <a:gd name="T38" fmla="*/ 40 w 80"/>
                  <a:gd name="T39" fmla="*/ 67 h 71"/>
                  <a:gd name="T40" fmla="*/ 28 w 80"/>
                  <a:gd name="T41" fmla="*/ 71 h 71"/>
                  <a:gd name="T42" fmla="*/ 17 w 80"/>
                  <a:gd name="T43" fmla="*/ 71 h 71"/>
                  <a:gd name="T44" fmla="*/ 14 w 80"/>
                  <a:gd name="T45" fmla="*/ 70 h 71"/>
                  <a:gd name="T46" fmla="*/ 10 w 80"/>
                  <a:gd name="T47" fmla="*/ 67 h 71"/>
                  <a:gd name="T48" fmla="*/ 8 w 80"/>
                  <a:gd name="T49" fmla="*/ 64 h 71"/>
                  <a:gd name="T50" fmla="*/ 5 w 80"/>
                  <a:gd name="T51" fmla="*/ 60 h 71"/>
                  <a:gd name="T52" fmla="*/ 4 w 80"/>
                  <a:gd name="T53" fmla="*/ 58 h 71"/>
                  <a:gd name="T54" fmla="*/ 4 w 80"/>
                  <a:gd name="T55" fmla="*/ 52 h 71"/>
                  <a:gd name="T56" fmla="*/ 6 w 80"/>
                  <a:gd name="T57" fmla="*/ 46 h 71"/>
                  <a:gd name="T58" fmla="*/ 9 w 80"/>
                  <a:gd name="T59" fmla="*/ 39 h 71"/>
                  <a:gd name="T60" fmla="*/ 10 w 80"/>
                  <a:gd name="T61" fmla="*/ 32 h 71"/>
                  <a:gd name="T62" fmla="*/ 9 w 80"/>
                  <a:gd name="T63" fmla="*/ 32 h 71"/>
                  <a:gd name="T64" fmla="*/ 6 w 80"/>
                  <a:gd name="T65" fmla="*/ 31 h 71"/>
                  <a:gd name="T66" fmla="*/ 4 w 80"/>
                  <a:gd name="T67" fmla="*/ 29 h 71"/>
                  <a:gd name="T68" fmla="*/ 1 w 80"/>
                  <a:gd name="T69" fmla="*/ 28 h 71"/>
                  <a:gd name="T70" fmla="*/ 1 w 80"/>
                  <a:gd name="T71" fmla="*/ 27 h 71"/>
                  <a:gd name="T72" fmla="*/ 0 w 80"/>
                  <a:gd name="T73" fmla="*/ 20 h 71"/>
                  <a:gd name="T74" fmla="*/ 2 w 80"/>
                  <a:gd name="T75" fmla="*/ 11 h 71"/>
                  <a:gd name="T76" fmla="*/ 8 w 80"/>
                  <a:gd name="T77" fmla="*/ 4 h 71"/>
                  <a:gd name="T78" fmla="*/ 14 w 80"/>
                  <a:gd name="T79" fmla="*/ 1 h 71"/>
                  <a:gd name="T80" fmla="*/ 24 w 80"/>
                  <a:gd name="T81" fmla="*/ 0 h 71"/>
                  <a:gd name="T82" fmla="*/ 33 w 80"/>
                  <a:gd name="T83" fmla="*/ 1 h 71"/>
                  <a:gd name="T84" fmla="*/ 43 w 80"/>
                  <a:gd name="T85" fmla="*/ 1 h 71"/>
                  <a:gd name="T86" fmla="*/ 45 w 80"/>
                  <a:gd name="T87" fmla="*/ 2 h 71"/>
                  <a:gd name="T88" fmla="*/ 48 w 80"/>
                  <a:gd name="T89" fmla="*/ 5 h 71"/>
                  <a:gd name="T90" fmla="*/ 52 w 80"/>
                  <a:gd name="T91" fmla="*/ 8 h 71"/>
                  <a:gd name="T92" fmla="*/ 55 w 80"/>
                  <a:gd name="T93" fmla="*/ 9 h 71"/>
                  <a:gd name="T94" fmla="*/ 59 w 80"/>
                  <a:gd name="T95" fmla="*/ 11 h 71"/>
                  <a:gd name="T96" fmla="*/ 62 w 80"/>
                  <a:gd name="T97" fmla="*/ 12 h 71"/>
                  <a:gd name="T98" fmla="*/ 64 w 80"/>
                  <a:gd name="T99" fmla="*/ 12 h 71"/>
                  <a:gd name="T100" fmla="*/ 66 w 80"/>
                  <a:gd name="T101" fmla="*/ 9 h 71"/>
                  <a:gd name="T102" fmla="*/ 68 w 80"/>
                  <a:gd name="T103" fmla="*/ 8 h 71"/>
                  <a:gd name="T104" fmla="*/ 71 w 80"/>
                  <a:gd name="T105" fmla="*/ 6 h 71"/>
                  <a:gd name="T106" fmla="*/ 74 w 80"/>
                  <a:gd name="T107" fmla="*/ 5 h 71"/>
                  <a:gd name="T108" fmla="*/ 75 w 80"/>
                  <a:gd name="T109" fmla="*/ 5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80" h="71">
                    <a:moveTo>
                      <a:pt x="75" y="5"/>
                    </a:moveTo>
                    <a:lnTo>
                      <a:pt x="78" y="6"/>
                    </a:lnTo>
                    <a:lnTo>
                      <a:pt x="79" y="11"/>
                    </a:lnTo>
                    <a:lnTo>
                      <a:pt x="80" y="15"/>
                    </a:lnTo>
                    <a:lnTo>
                      <a:pt x="80" y="19"/>
                    </a:lnTo>
                    <a:lnTo>
                      <a:pt x="80" y="21"/>
                    </a:lnTo>
                    <a:lnTo>
                      <a:pt x="79" y="24"/>
                    </a:lnTo>
                    <a:lnTo>
                      <a:pt x="75" y="27"/>
                    </a:lnTo>
                    <a:lnTo>
                      <a:pt x="71" y="28"/>
                    </a:lnTo>
                    <a:lnTo>
                      <a:pt x="67" y="29"/>
                    </a:lnTo>
                    <a:lnTo>
                      <a:pt x="64" y="32"/>
                    </a:lnTo>
                    <a:lnTo>
                      <a:pt x="62" y="33"/>
                    </a:lnTo>
                    <a:lnTo>
                      <a:pt x="60" y="37"/>
                    </a:lnTo>
                    <a:lnTo>
                      <a:pt x="60" y="40"/>
                    </a:lnTo>
                    <a:lnTo>
                      <a:pt x="60" y="44"/>
                    </a:lnTo>
                    <a:lnTo>
                      <a:pt x="60" y="48"/>
                    </a:lnTo>
                    <a:lnTo>
                      <a:pt x="60" y="52"/>
                    </a:lnTo>
                    <a:lnTo>
                      <a:pt x="60" y="55"/>
                    </a:lnTo>
                    <a:lnTo>
                      <a:pt x="52" y="62"/>
                    </a:lnTo>
                    <a:lnTo>
                      <a:pt x="40" y="67"/>
                    </a:lnTo>
                    <a:lnTo>
                      <a:pt x="28" y="71"/>
                    </a:lnTo>
                    <a:lnTo>
                      <a:pt x="17" y="71"/>
                    </a:lnTo>
                    <a:lnTo>
                      <a:pt x="14" y="70"/>
                    </a:lnTo>
                    <a:lnTo>
                      <a:pt x="10" y="67"/>
                    </a:lnTo>
                    <a:lnTo>
                      <a:pt x="8" y="64"/>
                    </a:lnTo>
                    <a:lnTo>
                      <a:pt x="5" y="60"/>
                    </a:lnTo>
                    <a:lnTo>
                      <a:pt x="4" y="58"/>
                    </a:lnTo>
                    <a:lnTo>
                      <a:pt x="4" y="52"/>
                    </a:lnTo>
                    <a:lnTo>
                      <a:pt x="6" y="46"/>
                    </a:lnTo>
                    <a:lnTo>
                      <a:pt x="9" y="39"/>
                    </a:lnTo>
                    <a:lnTo>
                      <a:pt x="10" y="32"/>
                    </a:lnTo>
                    <a:lnTo>
                      <a:pt x="9" y="32"/>
                    </a:lnTo>
                    <a:lnTo>
                      <a:pt x="6" y="31"/>
                    </a:lnTo>
                    <a:lnTo>
                      <a:pt x="4" y="29"/>
                    </a:lnTo>
                    <a:lnTo>
                      <a:pt x="1" y="28"/>
                    </a:lnTo>
                    <a:lnTo>
                      <a:pt x="1" y="27"/>
                    </a:lnTo>
                    <a:lnTo>
                      <a:pt x="0" y="20"/>
                    </a:lnTo>
                    <a:lnTo>
                      <a:pt x="2" y="11"/>
                    </a:lnTo>
                    <a:lnTo>
                      <a:pt x="8" y="4"/>
                    </a:lnTo>
                    <a:lnTo>
                      <a:pt x="14" y="1"/>
                    </a:lnTo>
                    <a:lnTo>
                      <a:pt x="24" y="0"/>
                    </a:lnTo>
                    <a:lnTo>
                      <a:pt x="33" y="1"/>
                    </a:lnTo>
                    <a:lnTo>
                      <a:pt x="43" y="1"/>
                    </a:lnTo>
                    <a:lnTo>
                      <a:pt x="45" y="2"/>
                    </a:lnTo>
                    <a:lnTo>
                      <a:pt x="48" y="5"/>
                    </a:lnTo>
                    <a:lnTo>
                      <a:pt x="52" y="8"/>
                    </a:lnTo>
                    <a:lnTo>
                      <a:pt x="55" y="9"/>
                    </a:lnTo>
                    <a:lnTo>
                      <a:pt x="59" y="11"/>
                    </a:lnTo>
                    <a:lnTo>
                      <a:pt x="62" y="12"/>
                    </a:lnTo>
                    <a:lnTo>
                      <a:pt x="64" y="12"/>
                    </a:lnTo>
                    <a:lnTo>
                      <a:pt x="66" y="9"/>
                    </a:lnTo>
                    <a:lnTo>
                      <a:pt x="68" y="8"/>
                    </a:lnTo>
                    <a:lnTo>
                      <a:pt x="71" y="6"/>
                    </a:lnTo>
                    <a:lnTo>
                      <a:pt x="74" y="5"/>
                    </a:lnTo>
                    <a:lnTo>
                      <a:pt x="75" y="5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110" name="Freeform 56">
                <a:extLst>
                  <a:ext uri="{FF2B5EF4-FFF2-40B4-BE49-F238E27FC236}">
                    <a16:creationId xmlns:a16="http://schemas.microsoft.com/office/drawing/2014/main" id="{8D192C26-62E9-4D35-919E-B78EE842F6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84900" y="817307"/>
                <a:ext cx="240824" cy="121796"/>
              </a:xfrm>
              <a:custGeom>
                <a:avLst/>
                <a:gdLst>
                  <a:gd name="T0" fmla="*/ 516 w 524"/>
                  <a:gd name="T1" fmla="*/ 51 h 265"/>
                  <a:gd name="T2" fmla="*/ 491 w 524"/>
                  <a:gd name="T3" fmla="*/ 75 h 265"/>
                  <a:gd name="T4" fmla="*/ 450 w 524"/>
                  <a:gd name="T5" fmla="*/ 93 h 265"/>
                  <a:gd name="T6" fmla="*/ 412 w 524"/>
                  <a:gd name="T7" fmla="*/ 96 h 265"/>
                  <a:gd name="T8" fmla="*/ 373 w 524"/>
                  <a:gd name="T9" fmla="*/ 109 h 265"/>
                  <a:gd name="T10" fmla="*/ 349 w 524"/>
                  <a:gd name="T11" fmla="*/ 129 h 265"/>
                  <a:gd name="T12" fmla="*/ 333 w 524"/>
                  <a:gd name="T13" fmla="*/ 146 h 265"/>
                  <a:gd name="T14" fmla="*/ 313 w 524"/>
                  <a:gd name="T15" fmla="*/ 159 h 265"/>
                  <a:gd name="T16" fmla="*/ 284 w 524"/>
                  <a:gd name="T17" fmla="*/ 174 h 265"/>
                  <a:gd name="T18" fmla="*/ 241 w 524"/>
                  <a:gd name="T19" fmla="*/ 177 h 265"/>
                  <a:gd name="T20" fmla="*/ 193 w 524"/>
                  <a:gd name="T21" fmla="*/ 175 h 265"/>
                  <a:gd name="T22" fmla="*/ 142 w 524"/>
                  <a:gd name="T23" fmla="*/ 178 h 265"/>
                  <a:gd name="T24" fmla="*/ 100 w 524"/>
                  <a:gd name="T25" fmla="*/ 190 h 265"/>
                  <a:gd name="T26" fmla="*/ 70 w 524"/>
                  <a:gd name="T27" fmla="*/ 206 h 265"/>
                  <a:gd name="T28" fmla="*/ 61 w 524"/>
                  <a:gd name="T29" fmla="*/ 228 h 265"/>
                  <a:gd name="T30" fmla="*/ 58 w 524"/>
                  <a:gd name="T31" fmla="*/ 247 h 265"/>
                  <a:gd name="T32" fmla="*/ 50 w 524"/>
                  <a:gd name="T33" fmla="*/ 260 h 265"/>
                  <a:gd name="T34" fmla="*/ 39 w 524"/>
                  <a:gd name="T35" fmla="*/ 264 h 265"/>
                  <a:gd name="T36" fmla="*/ 28 w 524"/>
                  <a:gd name="T37" fmla="*/ 265 h 265"/>
                  <a:gd name="T38" fmla="*/ 19 w 524"/>
                  <a:gd name="T39" fmla="*/ 260 h 265"/>
                  <a:gd name="T40" fmla="*/ 14 w 524"/>
                  <a:gd name="T41" fmla="*/ 252 h 265"/>
                  <a:gd name="T42" fmla="*/ 14 w 524"/>
                  <a:gd name="T43" fmla="*/ 240 h 265"/>
                  <a:gd name="T44" fmla="*/ 19 w 524"/>
                  <a:gd name="T45" fmla="*/ 230 h 265"/>
                  <a:gd name="T46" fmla="*/ 27 w 524"/>
                  <a:gd name="T47" fmla="*/ 224 h 265"/>
                  <a:gd name="T48" fmla="*/ 36 w 524"/>
                  <a:gd name="T49" fmla="*/ 218 h 265"/>
                  <a:gd name="T50" fmla="*/ 41 w 524"/>
                  <a:gd name="T51" fmla="*/ 213 h 265"/>
                  <a:gd name="T52" fmla="*/ 35 w 524"/>
                  <a:gd name="T53" fmla="*/ 209 h 265"/>
                  <a:gd name="T54" fmla="*/ 15 w 524"/>
                  <a:gd name="T55" fmla="*/ 213 h 265"/>
                  <a:gd name="T56" fmla="*/ 0 w 524"/>
                  <a:gd name="T57" fmla="*/ 208 h 265"/>
                  <a:gd name="T58" fmla="*/ 3 w 524"/>
                  <a:gd name="T59" fmla="*/ 183 h 265"/>
                  <a:gd name="T60" fmla="*/ 23 w 524"/>
                  <a:gd name="T61" fmla="*/ 143 h 265"/>
                  <a:gd name="T62" fmla="*/ 50 w 524"/>
                  <a:gd name="T63" fmla="*/ 111 h 265"/>
                  <a:gd name="T64" fmla="*/ 86 w 524"/>
                  <a:gd name="T65" fmla="*/ 81 h 265"/>
                  <a:gd name="T66" fmla="*/ 136 w 524"/>
                  <a:gd name="T67" fmla="*/ 71 h 265"/>
                  <a:gd name="T68" fmla="*/ 179 w 524"/>
                  <a:gd name="T69" fmla="*/ 58 h 265"/>
                  <a:gd name="T70" fmla="*/ 225 w 524"/>
                  <a:gd name="T71" fmla="*/ 44 h 265"/>
                  <a:gd name="T72" fmla="*/ 268 w 524"/>
                  <a:gd name="T73" fmla="*/ 44 h 265"/>
                  <a:gd name="T74" fmla="*/ 319 w 524"/>
                  <a:gd name="T75" fmla="*/ 42 h 265"/>
                  <a:gd name="T76" fmla="*/ 373 w 524"/>
                  <a:gd name="T77" fmla="*/ 34 h 265"/>
                  <a:gd name="T78" fmla="*/ 419 w 524"/>
                  <a:gd name="T79" fmla="*/ 20 h 265"/>
                  <a:gd name="T80" fmla="*/ 454 w 524"/>
                  <a:gd name="T81" fmla="*/ 1 h 265"/>
                  <a:gd name="T82" fmla="*/ 493 w 524"/>
                  <a:gd name="T83" fmla="*/ 3 h 265"/>
                  <a:gd name="T84" fmla="*/ 518 w 524"/>
                  <a:gd name="T85" fmla="*/ 16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24" h="265">
                    <a:moveTo>
                      <a:pt x="524" y="30"/>
                    </a:moveTo>
                    <a:lnTo>
                      <a:pt x="522" y="40"/>
                    </a:lnTo>
                    <a:lnTo>
                      <a:pt x="516" y="51"/>
                    </a:lnTo>
                    <a:lnTo>
                      <a:pt x="508" y="61"/>
                    </a:lnTo>
                    <a:lnTo>
                      <a:pt x="501" y="69"/>
                    </a:lnTo>
                    <a:lnTo>
                      <a:pt x="491" y="75"/>
                    </a:lnTo>
                    <a:lnTo>
                      <a:pt x="477" y="84"/>
                    </a:lnTo>
                    <a:lnTo>
                      <a:pt x="462" y="89"/>
                    </a:lnTo>
                    <a:lnTo>
                      <a:pt x="450" y="93"/>
                    </a:lnTo>
                    <a:lnTo>
                      <a:pt x="438" y="94"/>
                    </a:lnTo>
                    <a:lnTo>
                      <a:pt x="425" y="96"/>
                    </a:lnTo>
                    <a:lnTo>
                      <a:pt x="412" y="96"/>
                    </a:lnTo>
                    <a:lnTo>
                      <a:pt x="399" y="100"/>
                    </a:lnTo>
                    <a:lnTo>
                      <a:pt x="384" y="104"/>
                    </a:lnTo>
                    <a:lnTo>
                      <a:pt x="373" y="109"/>
                    </a:lnTo>
                    <a:lnTo>
                      <a:pt x="365" y="115"/>
                    </a:lnTo>
                    <a:lnTo>
                      <a:pt x="357" y="121"/>
                    </a:lnTo>
                    <a:lnTo>
                      <a:pt x="349" y="129"/>
                    </a:lnTo>
                    <a:lnTo>
                      <a:pt x="341" y="137"/>
                    </a:lnTo>
                    <a:lnTo>
                      <a:pt x="336" y="143"/>
                    </a:lnTo>
                    <a:lnTo>
                      <a:pt x="333" y="146"/>
                    </a:lnTo>
                    <a:lnTo>
                      <a:pt x="330" y="148"/>
                    </a:lnTo>
                    <a:lnTo>
                      <a:pt x="322" y="154"/>
                    </a:lnTo>
                    <a:lnTo>
                      <a:pt x="313" y="159"/>
                    </a:lnTo>
                    <a:lnTo>
                      <a:pt x="303" y="166"/>
                    </a:lnTo>
                    <a:lnTo>
                      <a:pt x="293" y="171"/>
                    </a:lnTo>
                    <a:lnTo>
                      <a:pt x="284" y="174"/>
                    </a:lnTo>
                    <a:lnTo>
                      <a:pt x="271" y="177"/>
                    </a:lnTo>
                    <a:lnTo>
                      <a:pt x="255" y="177"/>
                    </a:lnTo>
                    <a:lnTo>
                      <a:pt x="241" y="177"/>
                    </a:lnTo>
                    <a:lnTo>
                      <a:pt x="226" y="177"/>
                    </a:lnTo>
                    <a:lnTo>
                      <a:pt x="209" y="175"/>
                    </a:lnTo>
                    <a:lnTo>
                      <a:pt x="193" y="175"/>
                    </a:lnTo>
                    <a:lnTo>
                      <a:pt x="178" y="174"/>
                    </a:lnTo>
                    <a:lnTo>
                      <a:pt x="162" y="175"/>
                    </a:lnTo>
                    <a:lnTo>
                      <a:pt x="142" y="178"/>
                    </a:lnTo>
                    <a:lnTo>
                      <a:pt x="125" y="181"/>
                    </a:lnTo>
                    <a:lnTo>
                      <a:pt x="113" y="185"/>
                    </a:lnTo>
                    <a:lnTo>
                      <a:pt x="100" y="190"/>
                    </a:lnTo>
                    <a:lnTo>
                      <a:pt x="89" y="194"/>
                    </a:lnTo>
                    <a:lnTo>
                      <a:pt x="80" y="199"/>
                    </a:lnTo>
                    <a:lnTo>
                      <a:pt x="70" y="206"/>
                    </a:lnTo>
                    <a:lnTo>
                      <a:pt x="63" y="213"/>
                    </a:lnTo>
                    <a:lnTo>
                      <a:pt x="61" y="220"/>
                    </a:lnTo>
                    <a:lnTo>
                      <a:pt x="61" y="228"/>
                    </a:lnTo>
                    <a:lnTo>
                      <a:pt x="61" y="236"/>
                    </a:lnTo>
                    <a:lnTo>
                      <a:pt x="59" y="243"/>
                    </a:lnTo>
                    <a:lnTo>
                      <a:pt x="58" y="247"/>
                    </a:lnTo>
                    <a:lnTo>
                      <a:pt x="55" y="251"/>
                    </a:lnTo>
                    <a:lnTo>
                      <a:pt x="53" y="256"/>
                    </a:lnTo>
                    <a:lnTo>
                      <a:pt x="50" y="260"/>
                    </a:lnTo>
                    <a:lnTo>
                      <a:pt x="47" y="261"/>
                    </a:lnTo>
                    <a:lnTo>
                      <a:pt x="43" y="264"/>
                    </a:lnTo>
                    <a:lnTo>
                      <a:pt x="39" y="264"/>
                    </a:lnTo>
                    <a:lnTo>
                      <a:pt x="35" y="265"/>
                    </a:lnTo>
                    <a:lnTo>
                      <a:pt x="31" y="265"/>
                    </a:lnTo>
                    <a:lnTo>
                      <a:pt x="28" y="265"/>
                    </a:lnTo>
                    <a:lnTo>
                      <a:pt x="26" y="264"/>
                    </a:lnTo>
                    <a:lnTo>
                      <a:pt x="22" y="263"/>
                    </a:lnTo>
                    <a:lnTo>
                      <a:pt x="19" y="260"/>
                    </a:lnTo>
                    <a:lnTo>
                      <a:pt x="16" y="257"/>
                    </a:lnTo>
                    <a:lnTo>
                      <a:pt x="15" y="255"/>
                    </a:lnTo>
                    <a:lnTo>
                      <a:pt x="14" y="252"/>
                    </a:lnTo>
                    <a:lnTo>
                      <a:pt x="14" y="248"/>
                    </a:lnTo>
                    <a:lnTo>
                      <a:pt x="12" y="244"/>
                    </a:lnTo>
                    <a:lnTo>
                      <a:pt x="14" y="240"/>
                    </a:lnTo>
                    <a:lnTo>
                      <a:pt x="14" y="237"/>
                    </a:lnTo>
                    <a:lnTo>
                      <a:pt x="15" y="234"/>
                    </a:lnTo>
                    <a:lnTo>
                      <a:pt x="19" y="230"/>
                    </a:lnTo>
                    <a:lnTo>
                      <a:pt x="22" y="228"/>
                    </a:lnTo>
                    <a:lnTo>
                      <a:pt x="26" y="225"/>
                    </a:lnTo>
                    <a:lnTo>
                      <a:pt x="27" y="224"/>
                    </a:lnTo>
                    <a:lnTo>
                      <a:pt x="31" y="222"/>
                    </a:lnTo>
                    <a:lnTo>
                      <a:pt x="34" y="220"/>
                    </a:lnTo>
                    <a:lnTo>
                      <a:pt x="36" y="218"/>
                    </a:lnTo>
                    <a:lnTo>
                      <a:pt x="39" y="217"/>
                    </a:lnTo>
                    <a:lnTo>
                      <a:pt x="41" y="214"/>
                    </a:lnTo>
                    <a:lnTo>
                      <a:pt x="41" y="213"/>
                    </a:lnTo>
                    <a:lnTo>
                      <a:pt x="39" y="212"/>
                    </a:lnTo>
                    <a:lnTo>
                      <a:pt x="36" y="210"/>
                    </a:lnTo>
                    <a:lnTo>
                      <a:pt x="35" y="209"/>
                    </a:lnTo>
                    <a:lnTo>
                      <a:pt x="30" y="209"/>
                    </a:lnTo>
                    <a:lnTo>
                      <a:pt x="22" y="212"/>
                    </a:lnTo>
                    <a:lnTo>
                      <a:pt x="15" y="213"/>
                    </a:lnTo>
                    <a:lnTo>
                      <a:pt x="8" y="214"/>
                    </a:lnTo>
                    <a:lnTo>
                      <a:pt x="3" y="213"/>
                    </a:lnTo>
                    <a:lnTo>
                      <a:pt x="0" y="208"/>
                    </a:lnTo>
                    <a:lnTo>
                      <a:pt x="0" y="199"/>
                    </a:lnTo>
                    <a:lnTo>
                      <a:pt x="0" y="190"/>
                    </a:lnTo>
                    <a:lnTo>
                      <a:pt x="3" y="183"/>
                    </a:lnTo>
                    <a:lnTo>
                      <a:pt x="7" y="171"/>
                    </a:lnTo>
                    <a:lnTo>
                      <a:pt x="15" y="158"/>
                    </a:lnTo>
                    <a:lnTo>
                      <a:pt x="23" y="143"/>
                    </a:lnTo>
                    <a:lnTo>
                      <a:pt x="31" y="132"/>
                    </a:lnTo>
                    <a:lnTo>
                      <a:pt x="39" y="123"/>
                    </a:lnTo>
                    <a:lnTo>
                      <a:pt x="50" y="111"/>
                    </a:lnTo>
                    <a:lnTo>
                      <a:pt x="62" y="100"/>
                    </a:lnTo>
                    <a:lnTo>
                      <a:pt x="74" y="89"/>
                    </a:lnTo>
                    <a:lnTo>
                      <a:pt x="86" y="81"/>
                    </a:lnTo>
                    <a:lnTo>
                      <a:pt x="100" y="77"/>
                    </a:lnTo>
                    <a:lnTo>
                      <a:pt x="117" y="74"/>
                    </a:lnTo>
                    <a:lnTo>
                      <a:pt x="136" y="71"/>
                    </a:lnTo>
                    <a:lnTo>
                      <a:pt x="151" y="67"/>
                    </a:lnTo>
                    <a:lnTo>
                      <a:pt x="163" y="63"/>
                    </a:lnTo>
                    <a:lnTo>
                      <a:pt x="179" y="58"/>
                    </a:lnTo>
                    <a:lnTo>
                      <a:pt x="195" y="53"/>
                    </a:lnTo>
                    <a:lnTo>
                      <a:pt x="212" y="47"/>
                    </a:lnTo>
                    <a:lnTo>
                      <a:pt x="225" y="44"/>
                    </a:lnTo>
                    <a:lnTo>
                      <a:pt x="237" y="43"/>
                    </a:lnTo>
                    <a:lnTo>
                      <a:pt x="253" y="44"/>
                    </a:lnTo>
                    <a:lnTo>
                      <a:pt x="268" y="44"/>
                    </a:lnTo>
                    <a:lnTo>
                      <a:pt x="282" y="44"/>
                    </a:lnTo>
                    <a:lnTo>
                      <a:pt x="298" y="43"/>
                    </a:lnTo>
                    <a:lnTo>
                      <a:pt x="319" y="42"/>
                    </a:lnTo>
                    <a:lnTo>
                      <a:pt x="340" y="39"/>
                    </a:lnTo>
                    <a:lnTo>
                      <a:pt x="357" y="36"/>
                    </a:lnTo>
                    <a:lnTo>
                      <a:pt x="373" y="34"/>
                    </a:lnTo>
                    <a:lnTo>
                      <a:pt x="394" y="30"/>
                    </a:lnTo>
                    <a:lnTo>
                      <a:pt x="410" y="26"/>
                    </a:lnTo>
                    <a:lnTo>
                      <a:pt x="419" y="20"/>
                    </a:lnTo>
                    <a:lnTo>
                      <a:pt x="431" y="12"/>
                    </a:lnTo>
                    <a:lnTo>
                      <a:pt x="443" y="5"/>
                    </a:lnTo>
                    <a:lnTo>
                      <a:pt x="454" y="1"/>
                    </a:lnTo>
                    <a:lnTo>
                      <a:pt x="466" y="0"/>
                    </a:lnTo>
                    <a:lnTo>
                      <a:pt x="480" y="0"/>
                    </a:lnTo>
                    <a:lnTo>
                      <a:pt x="493" y="3"/>
                    </a:lnTo>
                    <a:lnTo>
                      <a:pt x="505" y="5"/>
                    </a:lnTo>
                    <a:lnTo>
                      <a:pt x="511" y="11"/>
                    </a:lnTo>
                    <a:lnTo>
                      <a:pt x="518" y="16"/>
                    </a:lnTo>
                    <a:lnTo>
                      <a:pt x="522" y="24"/>
                    </a:lnTo>
                    <a:lnTo>
                      <a:pt x="524" y="30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111" name="Freeform 58">
                <a:extLst>
                  <a:ext uri="{FF2B5EF4-FFF2-40B4-BE49-F238E27FC236}">
                    <a16:creationId xmlns:a16="http://schemas.microsoft.com/office/drawing/2014/main" id="{644708DC-91EB-40D1-A2A9-810EB78AE1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3037" y="1222832"/>
                <a:ext cx="279577" cy="184078"/>
              </a:xfrm>
              <a:custGeom>
                <a:avLst/>
                <a:gdLst>
                  <a:gd name="T0" fmla="*/ 604 w 607"/>
                  <a:gd name="T1" fmla="*/ 21 h 398"/>
                  <a:gd name="T2" fmla="*/ 591 w 607"/>
                  <a:gd name="T3" fmla="*/ 43 h 398"/>
                  <a:gd name="T4" fmla="*/ 568 w 607"/>
                  <a:gd name="T5" fmla="*/ 59 h 398"/>
                  <a:gd name="T6" fmla="*/ 533 w 607"/>
                  <a:gd name="T7" fmla="*/ 55 h 398"/>
                  <a:gd name="T8" fmla="*/ 498 w 607"/>
                  <a:gd name="T9" fmla="*/ 64 h 398"/>
                  <a:gd name="T10" fmla="*/ 469 w 607"/>
                  <a:gd name="T11" fmla="*/ 94 h 398"/>
                  <a:gd name="T12" fmla="*/ 438 w 607"/>
                  <a:gd name="T13" fmla="*/ 121 h 398"/>
                  <a:gd name="T14" fmla="*/ 421 w 607"/>
                  <a:gd name="T15" fmla="*/ 133 h 398"/>
                  <a:gd name="T16" fmla="*/ 409 w 607"/>
                  <a:gd name="T17" fmla="*/ 137 h 398"/>
                  <a:gd name="T18" fmla="*/ 372 w 607"/>
                  <a:gd name="T19" fmla="*/ 138 h 398"/>
                  <a:gd name="T20" fmla="*/ 339 w 607"/>
                  <a:gd name="T21" fmla="*/ 147 h 398"/>
                  <a:gd name="T22" fmla="*/ 310 w 607"/>
                  <a:gd name="T23" fmla="*/ 159 h 398"/>
                  <a:gd name="T24" fmla="*/ 291 w 607"/>
                  <a:gd name="T25" fmla="*/ 172 h 398"/>
                  <a:gd name="T26" fmla="*/ 293 w 607"/>
                  <a:gd name="T27" fmla="*/ 196 h 398"/>
                  <a:gd name="T28" fmla="*/ 308 w 607"/>
                  <a:gd name="T29" fmla="*/ 218 h 398"/>
                  <a:gd name="T30" fmla="*/ 298 w 607"/>
                  <a:gd name="T31" fmla="*/ 246 h 398"/>
                  <a:gd name="T32" fmla="*/ 271 w 607"/>
                  <a:gd name="T33" fmla="*/ 272 h 398"/>
                  <a:gd name="T34" fmla="*/ 236 w 607"/>
                  <a:gd name="T35" fmla="*/ 307 h 398"/>
                  <a:gd name="T36" fmla="*/ 204 w 607"/>
                  <a:gd name="T37" fmla="*/ 341 h 398"/>
                  <a:gd name="T38" fmla="*/ 173 w 607"/>
                  <a:gd name="T39" fmla="*/ 369 h 398"/>
                  <a:gd name="T40" fmla="*/ 147 w 607"/>
                  <a:gd name="T41" fmla="*/ 389 h 398"/>
                  <a:gd name="T42" fmla="*/ 115 w 607"/>
                  <a:gd name="T43" fmla="*/ 390 h 398"/>
                  <a:gd name="T44" fmla="*/ 87 w 607"/>
                  <a:gd name="T45" fmla="*/ 393 h 398"/>
                  <a:gd name="T46" fmla="*/ 44 w 607"/>
                  <a:gd name="T47" fmla="*/ 398 h 398"/>
                  <a:gd name="T48" fmla="*/ 10 w 607"/>
                  <a:gd name="T49" fmla="*/ 385 h 398"/>
                  <a:gd name="T50" fmla="*/ 0 w 607"/>
                  <a:gd name="T51" fmla="*/ 359 h 398"/>
                  <a:gd name="T52" fmla="*/ 11 w 607"/>
                  <a:gd name="T53" fmla="*/ 342 h 398"/>
                  <a:gd name="T54" fmla="*/ 39 w 607"/>
                  <a:gd name="T55" fmla="*/ 345 h 398"/>
                  <a:gd name="T56" fmla="*/ 57 w 607"/>
                  <a:gd name="T57" fmla="*/ 328 h 398"/>
                  <a:gd name="T58" fmla="*/ 75 w 607"/>
                  <a:gd name="T59" fmla="*/ 307 h 398"/>
                  <a:gd name="T60" fmla="*/ 106 w 607"/>
                  <a:gd name="T61" fmla="*/ 289 h 398"/>
                  <a:gd name="T62" fmla="*/ 145 w 607"/>
                  <a:gd name="T63" fmla="*/ 281 h 398"/>
                  <a:gd name="T64" fmla="*/ 178 w 607"/>
                  <a:gd name="T65" fmla="*/ 261 h 398"/>
                  <a:gd name="T66" fmla="*/ 209 w 607"/>
                  <a:gd name="T67" fmla="*/ 248 h 398"/>
                  <a:gd name="T68" fmla="*/ 234 w 607"/>
                  <a:gd name="T69" fmla="*/ 221 h 398"/>
                  <a:gd name="T70" fmla="*/ 239 w 607"/>
                  <a:gd name="T71" fmla="*/ 194 h 398"/>
                  <a:gd name="T72" fmla="*/ 250 w 607"/>
                  <a:gd name="T73" fmla="*/ 168 h 398"/>
                  <a:gd name="T74" fmla="*/ 289 w 607"/>
                  <a:gd name="T75" fmla="*/ 138 h 398"/>
                  <a:gd name="T76" fmla="*/ 329 w 607"/>
                  <a:gd name="T77" fmla="*/ 103 h 398"/>
                  <a:gd name="T78" fmla="*/ 368 w 607"/>
                  <a:gd name="T79" fmla="*/ 74 h 398"/>
                  <a:gd name="T80" fmla="*/ 413 w 607"/>
                  <a:gd name="T81" fmla="*/ 47 h 398"/>
                  <a:gd name="T82" fmla="*/ 472 w 607"/>
                  <a:gd name="T83" fmla="*/ 23 h 398"/>
                  <a:gd name="T84" fmla="*/ 519 w 607"/>
                  <a:gd name="T85" fmla="*/ 8 h 398"/>
                  <a:gd name="T86" fmla="*/ 557 w 607"/>
                  <a:gd name="T87" fmla="*/ 1 h 398"/>
                  <a:gd name="T88" fmla="*/ 591 w 607"/>
                  <a:gd name="T89" fmla="*/ 0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07" h="398">
                    <a:moveTo>
                      <a:pt x="605" y="6"/>
                    </a:moveTo>
                    <a:lnTo>
                      <a:pt x="607" y="13"/>
                    </a:lnTo>
                    <a:lnTo>
                      <a:pt x="604" y="21"/>
                    </a:lnTo>
                    <a:lnTo>
                      <a:pt x="599" y="29"/>
                    </a:lnTo>
                    <a:lnTo>
                      <a:pt x="595" y="35"/>
                    </a:lnTo>
                    <a:lnTo>
                      <a:pt x="591" y="43"/>
                    </a:lnTo>
                    <a:lnTo>
                      <a:pt x="584" y="51"/>
                    </a:lnTo>
                    <a:lnTo>
                      <a:pt x="577" y="56"/>
                    </a:lnTo>
                    <a:lnTo>
                      <a:pt x="568" y="59"/>
                    </a:lnTo>
                    <a:lnTo>
                      <a:pt x="556" y="58"/>
                    </a:lnTo>
                    <a:lnTo>
                      <a:pt x="543" y="55"/>
                    </a:lnTo>
                    <a:lnTo>
                      <a:pt x="533" y="55"/>
                    </a:lnTo>
                    <a:lnTo>
                      <a:pt x="523" y="56"/>
                    </a:lnTo>
                    <a:lnTo>
                      <a:pt x="510" y="60"/>
                    </a:lnTo>
                    <a:lnTo>
                      <a:pt x="498" y="64"/>
                    </a:lnTo>
                    <a:lnTo>
                      <a:pt x="488" y="68"/>
                    </a:lnTo>
                    <a:lnTo>
                      <a:pt x="479" y="79"/>
                    </a:lnTo>
                    <a:lnTo>
                      <a:pt x="469" y="94"/>
                    </a:lnTo>
                    <a:lnTo>
                      <a:pt x="460" y="105"/>
                    </a:lnTo>
                    <a:lnTo>
                      <a:pt x="450" y="113"/>
                    </a:lnTo>
                    <a:lnTo>
                      <a:pt x="438" y="121"/>
                    </a:lnTo>
                    <a:lnTo>
                      <a:pt x="428" y="128"/>
                    </a:lnTo>
                    <a:lnTo>
                      <a:pt x="425" y="130"/>
                    </a:lnTo>
                    <a:lnTo>
                      <a:pt x="421" y="133"/>
                    </a:lnTo>
                    <a:lnTo>
                      <a:pt x="417" y="134"/>
                    </a:lnTo>
                    <a:lnTo>
                      <a:pt x="413" y="137"/>
                    </a:lnTo>
                    <a:lnTo>
                      <a:pt x="409" y="137"/>
                    </a:lnTo>
                    <a:lnTo>
                      <a:pt x="398" y="138"/>
                    </a:lnTo>
                    <a:lnTo>
                      <a:pt x="386" y="138"/>
                    </a:lnTo>
                    <a:lnTo>
                      <a:pt x="372" y="138"/>
                    </a:lnTo>
                    <a:lnTo>
                      <a:pt x="360" y="138"/>
                    </a:lnTo>
                    <a:lnTo>
                      <a:pt x="351" y="143"/>
                    </a:lnTo>
                    <a:lnTo>
                      <a:pt x="339" y="147"/>
                    </a:lnTo>
                    <a:lnTo>
                      <a:pt x="328" y="151"/>
                    </a:lnTo>
                    <a:lnTo>
                      <a:pt x="317" y="155"/>
                    </a:lnTo>
                    <a:lnTo>
                      <a:pt x="310" y="159"/>
                    </a:lnTo>
                    <a:lnTo>
                      <a:pt x="302" y="161"/>
                    </a:lnTo>
                    <a:lnTo>
                      <a:pt x="296" y="165"/>
                    </a:lnTo>
                    <a:lnTo>
                      <a:pt x="291" y="172"/>
                    </a:lnTo>
                    <a:lnTo>
                      <a:pt x="290" y="182"/>
                    </a:lnTo>
                    <a:lnTo>
                      <a:pt x="289" y="188"/>
                    </a:lnTo>
                    <a:lnTo>
                      <a:pt x="293" y="196"/>
                    </a:lnTo>
                    <a:lnTo>
                      <a:pt x="300" y="203"/>
                    </a:lnTo>
                    <a:lnTo>
                      <a:pt x="305" y="211"/>
                    </a:lnTo>
                    <a:lnTo>
                      <a:pt x="308" y="218"/>
                    </a:lnTo>
                    <a:lnTo>
                      <a:pt x="308" y="227"/>
                    </a:lnTo>
                    <a:lnTo>
                      <a:pt x="304" y="238"/>
                    </a:lnTo>
                    <a:lnTo>
                      <a:pt x="298" y="246"/>
                    </a:lnTo>
                    <a:lnTo>
                      <a:pt x="291" y="256"/>
                    </a:lnTo>
                    <a:lnTo>
                      <a:pt x="281" y="264"/>
                    </a:lnTo>
                    <a:lnTo>
                      <a:pt x="271" y="272"/>
                    </a:lnTo>
                    <a:lnTo>
                      <a:pt x="260" y="281"/>
                    </a:lnTo>
                    <a:lnTo>
                      <a:pt x="248" y="295"/>
                    </a:lnTo>
                    <a:lnTo>
                      <a:pt x="236" y="307"/>
                    </a:lnTo>
                    <a:lnTo>
                      <a:pt x="225" y="316"/>
                    </a:lnTo>
                    <a:lnTo>
                      <a:pt x="216" y="327"/>
                    </a:lnTo>
                    <a:lnTo>
                      <a:pt x="204" y="341"/>
                    </a:lnTo>
                    <a:lnTo>
                      <a:pt x="190" y="353"/>
                    </a:lnTo>
                    <a:lnTo>
                      <a:pt x="180" y="362"/>
                    </a:lnTo>
                    <a:lnTo>
                      <a:pt x="173" y="369"/>
                    </a:lnTo>
                    <a:lnTo>
                      <a:pt x="165" y="377"/>
                    </a:lnTo>
                    <a:lnTo>
                      <a:pt x="155" y="384"/>
                    </a:lnTo>
                    <a:lnTo>
                      <a:pt x="147" y="389"/>
                    </a:lnTo>
                    <a:lnTo>
                      <a:pt x="138" y="390"/>
                    </a:lnTo>
                    <a:lnTo>
                      <a:pt x="126" y="390"/>
                    </a:lnTo>
                    <a:lnTo>
                      <a:pt x="115" y="390"/>
                    </a:lnTo>
                    <a:lnTo>
                      <a:pt x="107" y="392"/>
                    </a:lnTo>
                    <a:lnTo>
                      <a:pt x="96" y="393"/>
                    </a:lnTo>
                    <a:lnTo>
                      <a:pt x="87" y="393"/>
                    </a:lnTo>
                    <a:lnTo>
                      <a:pt x="75" y="396"/>
                    </a:lnTo>
                    <a:lnTo>
                      <a:pt x="58" y="397"/>
                    </a:lnTo>
                    <a:lnTo>
                      <a:pt x="44" y="398"/>
                    </a:lnTo>
                    <a:lnTo>
                      <a:pt x="31" y="397"/>
                    </a:lnTo>
                    <a:lnTo>
                      <a:pt x="21" y="393"/>
                    </a:lnTo>
                    <a:lnTo>
                      <a:pt x="10" y="385"/>
                    </a:lnTo>
                    <a:lnTo>
                      <a:pt x="3" y="376"/>
                    </a:lnTo>
                    <a:lnTo>
                      <a:pt x="2" y="369"/>
                    </a:lnTo>
                    <a:lnTo>
                      <a:pt x="0" y="359"/>
                    </a:lnTo>
                    <a:lnTo>
                      <a:pt x="2" y="351"/>
                    </a:lnTo>
                    <a:lnTo>
                      <a:pt x="4" y="345"/>
                    </a:lnTo>
                    <a:lnTo>
                      <a:pt x="11" y="342"/>
                    </a:lnTo>
                    <a:lnTo>
                      <a:pt x="21" y="342"/>
                    </a:lnTo>
                    <a:lnTo>
                      <a:pt x="30" y="343"/>
                    </a:lnTo>
                    <a:lnTo>
                      <a:pt x="39" y="345"/>
                    </a:lnTo>
                    <a:lnTo>
                      <a:pt x="46" y="343"/>
                    </a:lnTo>
                    <a:lnTo>
                      <a:pt x="53" y="338"/>
                    </a:lnTo>
                    <a:lnTo>
                      <a:pt x="57" y="328"/>
                    </a:lnTo>
                    <a:lnTo>
                      <a:pt x="62" y="320"/>
                    </a:lnTo>
                    <a:lnTo>
                      <a:pt x="66" y="314"/>
                    </a:lnTo>
                    <a:lnTo>
                      <a:pt x="75" y="307"/>
                    </a:lnTo>
                    <a:lnTo>
                      <a:pt x="85" y="300"/>
                    </a:lnTo>
                    <a:lnTo>
                      <a:pt x="96" y="295"/>
                    </a:lnTo>
                    <a:lnTo>
                      <a:pt x="106" y="289"/>
                    </a:lnTo>
                    <a:lnTo>
                      <a:pt x="118" y="287"/>
                    </a:lnTo>
                    <a:lnTo>
                      <a:pt x="131" y="284"/>
                    </a:lnTo>
                    <a:lnTo>
                      <a:pt x="145" y="281"/>
                    </a:lnTo>
                    <a:lnTo>
                      <a:pt x="155" y="277"/>
                    </a:lnTo>
                    <a:lnTo>
                      <a:pt x="166" y="270"/>
                    </a:lnTo>
                    <a:lnTo>
                      <a:pt x="178" y="261"/>
                    </a:lnTo>
                    <a:lnTo>
                      <a:pt x="189" y="254"/>
                    </a:lnTo>
                    <a:lnTo>
                      <a:pt x="198" y="250"/>
                    </a:lnTo>
                    <a:lnTo>
                      <a:pt x="209" y="248"/>
                    </a:lnTo>
                    <a:lnTo>
                      <a:pt x="217" y="242"/>
                    </a:lnTo>
                    <a:lnTo>
                      <a:pt x="225" y="233"/>
                    </a:lnTo>
                    <a:lnTo>
                      <a:pt x="234" y="221"/>
                    </a:lnTo>
                    <a:lnTo>
                      <a:pt x="238" y="209"/>
                    </a:lnTo>
                    <a:lnTo>
                      <a:pt x="239" y="202"/>
                    </a:lnTo>
                    <a:lnTo>
                      <a:pt x="239" y="194"/>
                    </a:lnTo>
                    <a:lnTo>
                      <a:pt x="239" y="186"/>
                    </a:lnTo>
                    <a:lnTo>
                      <a:pt x="240" y="179"/>
                    </a:lnTo>
                    <a:lnTo>
                      <a:pt x="250" y="168"/>
                    </a:lnTo>
                    <a:lnTo>
                      <a:pt x="263" y="157"/>
                    </a:lnTo>
                    <a:lnTo>
                      <a:pt x="277" y="147"/>
                    </a:lnTo>
                    <a:lnTo>
                      <a:pt x="289" y="138"/>
                    </a:lnTo>
                    <a:lnTo>
                      <a:pt x="301" y="128"/>
                    </a:lnTo>
                    <a:lnTo>
                      <a:pt x="314" y="116"/>
                    </a:lnTo>
                    <a:lnTo>
                      <a:pt x="329" y="103"/>
                    </a:lnTo>
                    <a:lnTo>
                      <a:pt x="340" y="93"/>
                    </a:lnTo>
                    <a:lnTo>
                      <a:pt x="353" y="85"/>
                    </a:lnTo>
                    <a:lnTo>
                      <a:pt x="368" y="74"/>
                    </a:lnTo>
                    <a:lnTo>
                      <a:pt x="384" y="64"/>
                    </a:lnTo>
                    <a:lnTo>
                      <a:pt x="401" y="54"/>
                    </a:lnTo>
                    <a:lnTo>
                      <a:pt x="413" y="47"/>
                    </a:lnTo>
                    <a:lnTo>
                      <a:pt x="430" y="39"/>
                    </a:lnTo>
                    <a:lnTo>
                      <a:pt x="452" y="31"/>
                    </a:lnTo>
                    <a:lnTo>
                      <a:pt x="472" y="23"/>
                    </a:lnTo>
                    <a:lnTo>
                      <a:pt x="490" y="16"/>
                    </a:lnTo>
                    <a:lnTo>
                      <a:pt x="503" y="13"/>
                    </a:lnTo>
                    <a:lnTo>
                      <a:pt x="519" y="8"/>
                    </a:lnTo>
                    <a:lnTo>
                      <a:pt x="535" y="5"/>
                    </a:lnTo>
                    <a:lnTo>
                      <a:pt x="549" y="2"/>
                    </a:lnTo>
                    <a:lnTo>
                      <a:pt x="557" y="1"/>
                    </a:lnTo>
                    <a:lnTo>
                      <a:pt x="568" y="1"/>
                    </a:lnTo>
                    <a:lnTo>
                      <a:pt x="580" y="0"/>
                    </a:lnTo>
                    <a:lnTo>
                      <a:pt x="591" y="0"/>
                    </a:lnTo>
                    <a:lnTo>
                      <a:pt x="600" y="2"/>
                    </a:lnTo>
                    <a:lnTo>
                      <a:pt x="605" y="6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112" name="Freeform 60">
                <a:extLst>
                  <a:ext uri="{FF2B5EF4-FFF2-40B4-BE49-F238E27FC236}">
                    <a16:creationId xmlns:a16="http://schemas.microsoft.com/office/drawing/2014/main" id="{0EE00933-6D1B-448F-A830-60664561CC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2128" y="943255"/>
                <a:ext cx="480264" cy="207607"/>
              </a:xfrm>
              <a:custGeom>
                <a:avLst/>
                <a:gdLst>
                  <a:gd name="T0" fmla="*/ 1042 w 1043"/>
                  <a:gd name="T1" fmla="*/ 18 h 451"/>
                  <a:gd name="T2" fmla="*/ 1029 w 1043"/>
                  <a:gd name="T3" fmla="*/ 39 h 451"/>
                  <a:gd name="T4" fmla="*/ 992 w 1043"/>
                  <a:gd name="T5" fmla="*/ 68 h 451"/>
                  <a:gd name="T6" fmla="*/ 954 w 1043"/>
                  <a:gd name="T7" fmla="*/ 86 h 451"/>
                  <a:gd name="T8" fmla="*/ 916 w 1043"/>
                  <a:gd name="T9" fmla="*/ 91 h 451"/>
                  <a:gd name="T10" fmla="*/ 889 w 1043"/>
                  <a:gd name="T11" fmla="*/ 84 h 451"/>
                  <a:gd name="T12" fmla="*/ 869 w 1043"/>
                  <a:gd name="T13" fmla="*/ 91 h 451"/>
                  <a:gd name="T14" fmla="*/ 858 w 1043"/>
                  <a:gd name="T15" fmla="*/ 119 h 451"/>
                  <a:gd name="T16" fmla="*/ 819 w 1043"/>
                  <a:gd name="T17" fmla="*/ 150 h 451"/>
                  <a:gd name="T18" fmla="*/ 779 w 1043"/>
                  <a:gd name="T19" fmla="*/ 176 h 451"/>
                  <a:gd name="T20" fmla="*/ 730 w 1043"/>
                  <a:gd name="T21" fmla="*/ 196 h 451"/>
                  <a:gd name="T22" fmla="*/ 682 w 1043"/>
                  <a:gd name="T23" fmla="*/ 199 h 451"/>
                  <a:gd name="T24" fmla="*/ 635 w 1043"/>
                  <a:gd name="T25" fmla="*/ 198 h 451"/>
                  <a:gd name="T26" fmla="*/ 590 w 1043"/>
                  <a:gd name="T27" fmla="*/ 203 h 451"/>
                  <a:gd name="T28" fmla="*/ 548 w 1043"/>
                  <a:gd name="T29" fmla="*/ 224 h 451"/>
                  <a:gd name="T30" fmla="*/ 511 w 1043"/>
                  <a:gd name="T31" fmla="*/ 251 h 451"/>
                  <a:gd name="T32" fmla="*/ 469 w 1043"/>
                  <a:gd name="T33" fmla="*/ 284 h 451"/>
                  <a:gd name="T34" fmla="*/ 422 w 1043"/>
                  <a:gd name="T35" fmla="*/ 307 h 451"/>
                  <a:gd name="T36" fmla="*/ 373 w 1043"/>
                  <a:gd name="T37" fmla="*/ 319 h 451"/>
                  <a:gd name="T38" fmla="*/ 311 w 1043"/>
                  <a:gd name="T39" fmla="*/ 317 h 451"/>
                  <a:gd name="T40" fmla="*/ 267 w 1043"/>
                  <a:gd name="T41" fmla="*/ 313 h 451"/>
                  <a:gd name="T42" fmla="*/ 229 w 1043"/>
                  <a:gd name="T43" fmla="*/ 320 h 451"/>
                  <a:gd name="T44" fmla="*/ 193 w 1043"/>
                  <a:gd name="T45" fmla="*/ 347 h 451"/>
                  <a:gd name="T46" fmla="*/ 182 w 1043"/>
                  <a:gd name="T47" fmla="*/ 383 h 451"/>
                  <a:gd name="T48" fmla="*/ 166 w 1043"/>
                  <a:gd name="T49" fmla="*/ 416 h 451"/>
                  <a:gd name="T50" fmla="*/ 127 w 1043"/>
                  <a:gd name="T51" fmla="*/ 440 h 451"/>
                  <a:gd name="T52" fmla="*/ 89 w 1043"/>
                  <a:gd name="T53" fmla="*/ 451 h 451"/>
                  <a:gd name="T54" fmla="*/ 58 w 1043"/>
                  <a:gd name="T55" fmla="*/ 445 h 451"/>
                  <a:gd name="T56" fmla="*/ 29 w 1043"/>
                  <a:gd name="T57" fmla="*/ 428 h 451"/>
                  <a:gd name="T58" fmla="*/ 3 w 1043"/>
                  <a:gd name="T59" fmla="*/ 392 h 451"/>
                  <a:gd name="T60" fmla="*/ 0 w 1043"/>
                  <a:gd name="T61" fmla="*/ 354 h 451"/>
                  <a:gd name="T62" fmla="*/ 25 w 1043"/>
                  <a:gd name="T63" fmla="*/ 328 h 451"/>
                  <a:gd name="T64" fmla="*/ 66 w 1043"/>
                  <a:gd name="T65" fmla="*/ 313 h 451"/>
                  <a:gd name="T66" fmla="*/ 102 w 1043"/>
                  <a:gd name="T67" fmla="*/ 289 h 451"/>
                  <a:gd name="T68" fmla="*/ 112 w 1043"/>
                  <a:gd name="T69" fmla="*/ 261 h 451"/>
                  <a:gd name="T70" fmla="*/ 114 w 1043"/>
                  <a:gd name="T71" fmla="*/ 231 h 451"/>
                  <a:gd name="T72" fmla="*/ 143 w 1043"/>
                  <a:gd name="T73" fmla="*/ 218 h 451"/>
                  <a:gd name="T74" fmla="*/ 202 w 1043"/>
                  <a:gd name="T75" fmla="*/ 200 h 451"/>
                  <a:gd name="T76" fmla="*/ 259 w 1043"/>
                  <a:gd name="T77" fmla="*/ 196 h 451"/>
                  <a:gd name="T78" fmla="*/ 323 w 1043"/>
                  <a:gd name="T79" fmla="*/ 196 h 451"/>
                  <a:gd name="T80" fmla="*/ 374 w 1043"/>
                  <a:gd name="T81" fmla="*/ 195 h 451"/>
                  <a:gd name="T82" fmla="*/ 420 w 1043"/>
                  <a:gd name="T83" fmla="*/ 183 h 451"/>
                  <a:gd name="T84" fmla="*/ 466 w 1043"/>
                  <a:gd name="T85" fmla="*/ 164 h 451"/>
                  <a:gd name="T86" fmla="*/ 521 w 1043"/>
                  <a:gd name="T87" fmla="*/ 140 h 451"/>
                  <a:gd name="T88" fmla="*/ 583 w 1043"/>
                  <a:gd name="T89" fmla="*/ 123 h 451"/>
                  <a:gd name="T90" fmla="*/ 648 w 1043"/>
                  <a:gd name="T91" fmla="*/ 109 h 451"/>
                  <a:gd name="T92" fmla="*/ 734 w 1043"/>
                  <a:gd name="T93" fmla="*/ 92 h 451"/>
                  <a:gd name="T94" fmla="*/ 791 w 1043"/>
                  <a:gd name="T95" fmla="*/ 71 h 451"/>
                  <a:gd name="T96" fmla="*/ 843 w 1043"/>
                  <a:gd name="T97" fmla="*/ 44 h 451"/>
                  <a:gd name="T98" fmla="*/ 888 w 1043"/>
                  <a:gd name="T99" fmla="*/ 22 h 451"/>
                  <a:gd name="T100" fmla="*/ 934 w 1043"/>
                  <a:gd name="T101" fmla="*/ 9 h 451"/>
                  <a:gd name="T102" fmla="*/ 988 w 1043"/>
                  <a:gd name="T103" fmla="*/ 2 h 451"/>
                  <a:gd name="T104" fmla="*/ 1017 w 1043"/>
                  <a:gd name="T105" fmla="*/ 0 h 451"/>
                  <a:gd name="T106" fmla="*/ 1043 w 1043"/>
                  <a:gd name="T107" fmla="*/ 5 h 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043" h="451">
                    <a:moveTo>
                      <a:pt x="1043" y="5"/>
                    </a:moveTo>
                    <a:lnTo>
                      <a:pt x="1043" y="10"/>
                    </a:lnTo>
                    <a:lnTo>
                      <a:pt x="1042" y="18"/>
                    </a:lnTo>
                    <a:lnTo>
                      <a:pt x="1038" y="26"/>
                    </a:lnTo>
                    <a:lnTo>
                      <a:pt x="1033" y="33"/>
                    </a:lnTo>
                    <a:lnTo>
                      <a:pt x="1029" y="39"/>
                    </a:lnTo>
                    <a:lnTo>
                      <a:pt x="1019" y="48"/>
                    </a:lnTo>
                    <a:lnTo>
                      <a:pt x="1007" y="59"/>
                    </a:lnTo>
                    <a:lnTo>
                      <a:pt x="992" y="68"/>
                    </a:lnTo>
                    <a:lnTo>
                      <a:pt x="977" y="76"/>
                    </a:lnTo>
                    <a:lnTo>
                      <a:pt x="965" y="82"/>
                    </a:lnTo>
                    <a:lnTo>
                      <a:pt x="954" y="86"/>
                    </a:lnTo>
                    <a:lnTo>
                      <a:pt x="940" y="88"/>
                    </a:lnTo>
                    <a:lnTo>
                      <a:pt x="927" y="90"/>
                    </a:lnTo>
                    <a:lnTo>
                      <a:pt x="916" y="91"/>
                    </a:lnTo>
                    <a:lnTo>
                      <a:pt x="908" y="90"/>
                    </a:lnTo>
                    <a:lnTo>
                      <a:pt x="899" y="87"/>
                    </a:lnTo>
                    <a:lnTo>
                      <a:pt x="889" y="84"/>
                    </a:lnTo>
                    <a:lnTo>
                      <a:pt x="881" y="83"/>
                    </a:lnTo>
                    <a:lnTo>
                      <a:pt x="874" y="84"/>
                    </a:lnTo>
                    <a:lnTo>
                      <a:pt x="869" y="91"/>
                    </a:lnTo>
                    <a:lnTo>
                      <a:pt x="865" y="101"/>
                    </a:lnTo>
                    <a:lnTo>
                      <a:pt x="861" y="111"/>
                    </a:lnTo>
                    <a:lnTo>
                      <a:pt x="858" y="119"/>
                    </a:lnTo>
                    <a:lnTo>
                      <a:pt x="847" y="129"/>
                    </a:lnTo>
                    <a:lnTo>
                      <a:pt x="834" y="141"/>
                    </a:lnTo>
                    <a:lnTo>
                      <a:pt x="819" y="150"/>
                    </a:lnTo>
                    <a:lnTo>
                      <a:pt x="806" y="160"/>
                    </a:lnTo>
                    <a:lnTo>
                      <a:pt x="794" y="168"/>
                    </a:lnTo>
                    <a:lnTo>
                      <a:pt x="779" y="176"/>
                    </a:lnTo>
                    <a:lnTo>
                      <a:pt x="763" y="184"/>
                    </a:lnTo>
                    <a:lnTo>
                      <a:pt x="745" y="191"/>
                    </a:lnTo>
                    <a:lnTo>
                      <a:pt x="730" y="196"/>
                    </a:lnTo>
                    <a:lnTo>
                      <a:pt x="715" y="198"/>
                    </a:lnTo>
                    <a:lnTo>
                      <a:pt x="699" y="199"/>
                    </a:lnTo>
                    <a:lnTo>
                      <a:pt x="682" y="199"/>
                    </a:lnTo>
                    <a:lnTo>
                      <a:pt x="668" y="199"/>
                    </a:lnTo>
                    <a:lnTo>
                      <a:pt x="653" y="199"/>
                    </a:lnTo>
                    <a:lnTo>
                      <a:pt x="635" y="198"/>
                    </a:lnTo>
                    <a:lnTo>
                      <a:pt x="617" y="198"/>
                    </a:lnTo>
                    <a:lnTo>
                      <a:pt x="604" y="199"/>
                    </a:lnTo>
                    <a:lnTo>
                      <a:pt x="590" y="203"/>
                    </a:lnTo>
                    <a:lnTo>
                      <a:pt x="577" y="210"/>
                    </a:lnTo>
                    <a:lnTo>
                      <a:pt x="562" y="216"/>
                    </a:lnTo>
                    <a:lnTo>
                      <a:pt x="548" y="224"/>
                    </a:lnTo>
                    <a:lnTo>
                      <a:pt x="538" y="231"/>
                    </a:lnTo>
                    <a:lnTo>
                      <a:pt x="524" y="241"/>
                    </a:lnTo>
                    <a:lnTo>
                      <a:pt x="511" y="251"/>
                    </a:lnTo>
                    <a:lnTo>
                      <a:pt x="496" y="264"/>
                    </a:lnTo>
                    <a:lnTo>
                      <a:pt x="481" y="276"/>
                    </a:lnTo>
                    <a:lnTo>
                      <a:pt x="469" y="284"/>
                    </a:lnTo>
                    <a:lnTo>
                      <a:pt x="455" y="290"/>
                    </a:lnTo>
                    <a:lnTo>
                      <a:pt x="439" y="299"/>
                    </a:lnTo>
                    <a:lnTo>
                      <a:pt x="422" y="307"/>
                    </a:lnTo>
                    <a:lnTo>
                      <a:pt x="404" y="313"/>
                    </a:lnTo>
                    <a:lnTo>
                      <a:pt x="391" y="317"/>
                    </a:lnTo>
                    <a:lnTo>
                      <a:pt x="373" y="319"/>
                    </a:lnTo>
                    <a:lnTo>
                      <a:pt x="353" y="319"/>
                    </a:lnTo>
                    <a:lnTo>
                      <a:pt x="331" y="317"/>
                    </a:lnTo>
                    <a:lnTo>
                      <a:pt x="311" y="317"/>
                    </a:lnTo>
                    <a:lnTo>
                      <a:pt x="295" y="316"/>
                    </a:lnTo>
                    <a:lnTo>
                      <a:pt x="281" y="315"/>
                    </a:lnTo>
                    <a:lnTo>
                      <a:pt x="267" y="313"/>
                    </a:lnTo>
                    <a:lnTo>
                      <a:pt x="252" y="313"/>
                    </a:lnTo>
                    <a:lnTo>
                      <a:pt x="241" y="315"/>
                    </a:lnTo>
                    <a:lnTo>
                      <a:pt x="229" y="320"/>
                    </a:lnTo>
                    <a:lnTo>
                      <a:pt x="215" y="328"/>
                    </a:lnTo>
                    <a:lnTo>
                      <a:pt x="202" y="338"/>
                    </a:lnTo>
                    <a:lnTo>
                      <a:pt x="193" y="347"/>
                    </a:lnTo>
                    <a:lnTo>
                      <a:pt x="189" y="356"/>
                    </a:lnTo>
                    <a:lnTo>
                      <a:pt x="186" y="370"/>
                    </a:lnTo>
                    <a:lnTo>
                      <a:pt x="182" y="383"/>
                    </a:lnTo>
                    <a:lnTo>
                      <a:pt x="179" y="397"/>
                    </a:lnTo>
                    <a:lnTo>
                      <a:pt x="174" y="406"/>
                    </a:lnTo>
                    <a:lnTo>
                      <a:pt x="166" y="416"/>
                    </a:lnTo>
                    <a:lnTo>
                      <a:pt x="152" y="425"/>
                    </a:lnTo>
                    <a:lnTo>
                      <a:pt x="139" y="433"/>
                    </a:lnTo>
                    <a:lnTo>
                      <a:pt x="127" y="440"/>
                    </a:lnTo>
                    <a:lnTo>
                      <a:pt x="116" y="444"/>
                    </a:lnTo>
                    <a:lnTo>
                      <a:pt x="102" y="448"/>
                    </a:lnTo>
                    <a:lnTo>
                      <a:pt x="89" y="451"/>
                    </a:lnTo>
                    <a:lnTo>
                      <a:pt x="77" y="451"/>
                    </a:lnTo>
                    <a:lnTo>
                      <a:pt x="69" y="449"/>
                    </a:lnTo>
                    <a:lnTo>
                      <a:pt x="58" y="445"/>
                    </a:lnTo>
                    <a:lnTo>
                      <a:pt x="47" y="441"/>
                    </a:lnTo>
                    <a:lnTo>
                      <a:pt x="39" y="436"/>
                    </a:lnTo>
                    <a:lnTo>
                      <a:pt x="29" y="428"/>
                    </a:lnTo>
                    <a:lnTo>
                      <a:pt x="19" y="416"/>
                    </a:lnTo>
                    <a:lnTo>
                      <a:pt x="9" y="404"/>
                    </a:lnTo>
                    <a:lnTo>
                      <a:pt x="3" y="392"/>
                    </a:lnTo>
                    <a:lnTo>
                      <a:pt x="1" y="381"/>
                    </a:lnTo>
                    <a:lnTo>
                      <a:pt x="0" y="367"/>
                    </a:lnTo>
                    <a:lnTo>
                      <a:pt x="0" y="354"/>
                    </a:lnTo>
                    <a:lnTo>
                      <a:pt x="3" y="343"/>
                    </a:lnTo>
                    <a:lnTo>
                      <a:pt x="12" y="335"/>
                    </a:lnTo>
                    <a:lnTo>
                      <a:pt x="25" y="328"/>
                    </a:lnTo>
                    <a:lnTo>
                      <a:pt x="40" y="324"/>
                    </a:lnTo>
                    <a:lnTo>
                      <a:pt x="55" y="319"/>
                    </a:lnTo>
                    <a:lnTo>
                      <a:pt x="66" y="313"/>
                    </a:lnTo>
                    <a:lnTo>
                      <a:pt x="77" y="307"/>
                    </a:lnTo>
                    <a:lnTo>
                      <a:pt x="90" y="299"/>
                    </a:lnTo>
                    <a:lnTo>
                      <a:pt x="102" y="289"/>
                    </a:lnTo>
                    <a:lnTo>
                      <a:pt x="109" y="280"/>
                    </a:lnTo>
                    <a:lnTo>
                      <a:pt x="112" y="272"/>
                    </a:lnTo>
                    <a:lnTo>
                      <a:pt x="112" y="261"/>
                    </a:lnTo>
                    <a:lnTo>
                      <a:pt x="112" y="250"/>
                    </a:lnTo>
                    <a:lnTo>
                      <a:pt x="112" y="239"/>
                    </a:lnTo>
                    <a:lnTo>
                      <a:pt x="114" y="231"/>
                    </a:lnTo>
                    <a:lnTo>
                      <a:pt x="122" y="226"/>
                    </a:lnTo>
                    <a:lnTo>
                      <a:pt x="133" y="220"/>
                    </a:lnTo>
                    <a:lnTo>
                      <a:pt x="143" y="218"/>
                    </a:lnTo>
                    <a:lnTo>
                      <a:pt x="160" y="212"/>
                    </a:lnTo>
                    <a:lnTo>
                      <a:pt x="180" y="206"/>
                    </a:lnTo>
                    <a:lnTo>
                      <a:pt x="202" y="200"/>
                    </a:lnTo>
                    <a:lnTo>
                      <a:pt x="218" y="198"/>
                    </a:lnTo>
                    <a:lnTo>
                      <a:pt x="237" y="196"/>
                    </a:lnTo>
                    <a:lnTo>
                      <a:pt x="259" y="196"/>
                    </a:lnTo>
                    <a:lnTo>
                      <a:pt x="283" y="196"/>
                    </a:lnTo>
                    <a:lnTo>
                      <a:pt x="304" y="196"/>
                    </a:lnTo>
                    <a:lnTo>
                      <a:pt x="323" y="196"/>
                    </a:lnTo>
                    <a:lnTo>
                      <a:pt x="338" y="196"/>
                    </a:lnTo>
                    <a:lnTo>
                      <a:pt x="357" y="196"/>
                    </a:lnTo>
                    <a:lnTo>
                      <a:pt x="374" y="195"/>
                    </a:lnTo>
                    <a:lnTo>
                      <a:pt x="391" y="193"/>
                    </a:lnTo>
                    <a:lnTo>
                      <a:pt x="404" y="189"/>
                    </a:lnTo>
                    <a:lnTo>
                      <a:pt x="420" y="183"/>
                    </a:lnTo>
                    <a:lnTo>
                      <a:pt x="436" y="176"/>
                    </a:lnTo>
                    <a:lnTo>
                      <a:pt x="451" y="171"/>
                    </a:lnTo>
                    <a:lnTo>
                      <a:pt x="466" y="164"/>
                    </a:lnTo>
                    <a:lnTo>
                      <a:pt x="485" y="154"/>
                    </a:lnTo>
                    <a:lnTo>
                      <a:pt x="505" y="146"/>
                    </a:lnTo>
                    <a:lnTo>
                      <a:pt x="521" y="140"/>
                    </a:lnTo>
                    <a:lnTo>
                      <a:pt x="539" y="134"/>
                    </a:lnTo>
                    <a:lnTo>
                      <a:pt x="560" y="129"/>
                    </a:lnTo>
                    <a:lnTo>
                      <a:pt x="583" y="123"/>
                    </a:lnTo>
                    <a:lnTo>
                      <a:pt x="606" y="118"/>
                    </a:lnTo>
                    <a:lnTo>
                      <a:pt x="625" y="114"/>
                    </a:lnTo>
                    <a:lnTo>
                      <a:pt x="648" y="109"/>
                    </a:lnTo>
                    <a:lnTo>
                      <a:pt x="676" y="105"/>
                    </a:lnTo>
                    <a:lnTo>
                      <a:pt x="706" y="98"/>
                    </a:lnTo>
                    <a:lnTo>
                      <a:pt x="734" y="92"/>
                    </a:lnTo>
                    <a:lnTo>
                      <a:pt x="757" y="86"/>
                    </a:lnTo>
                    <a:lnTo>
                      <a:pt x="772" y="79"/>
                    </a:lnTo>
                    <a:lnTo>
                      <a:pt x="791" y="71"/>
                    </a:lnTo>
                    <a:lnTo>
                      <a:pt x="810" y="60"/>
                    </a:lnTo>
                    <a:lnTo>
                      <a:pt x="827" y="52"/>
                    </a:lnTo>
                    <a:lnTo>
                      <a:pt x="843" y="44"/>
                    </a:lnTo>
                    <a:lnTo>
                      <a:pt x="856" y="37"/>
                    </a:lnTo>
                    <a:lnTo>
                      <a:pt x="872" y="30"/>
                    </a:lnTo>
                    <a:lnTo>
                      <a:pt x="888" y="22"/>
                    </a:lnTo>
                    <a:lnTo>
                      <a:pt x="904" y="16"/>
                    </a:lnTo>
                    <a:lnTo>
                      <a:pt x="919" y="12"/>
                    </a:lnTo>
                    <a:lnTo>
                      <a:pt x="934" y="9"/>
                    </a:lnTo>
                    <a:lnTo>
                      <a:pt x="953" y="5"/>
                    </a:lnTo>
                    <a:lnTo>
                      <a:pt x="971" y="4"/>
                    </a:lnTo>
                    <a:lnTo>
                      <a:pt x="988" y="2"/>
                    </a:lnTo>
                    <a:lnTo>
                      <a:pt x="996" y="1"/>
                    </a:lnTo>
                    <a:lnTo>
                      <a:pt x="1005" y="0"/>
                    </a:lnTo>
                    <a:lnTo>
                      <a:pt x="1017" y="0"/>
                    </a:lnTo>
                    <a:lnTo>
                      <a:pt x="1028" y="0"/>
                    </a:lnTo>
                    <a:lnTo>
                      <a:pt x="1036" y="1"/>
                    </a:lnTo>
                    <a:lnTo>
                      <a:pt x="1043" y="5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  <p:grpSp>
          <p:nvGrpSpPr>
            <p:cNvPr id="113" name="Noordholland">
              <a:extLst>
                <a:ext uri="{FF2B5EF4-FFF2-40B4-BE49-F238E27FC236}">
                  <a16:creationId xmlns:a16="http://schemas.microsoft.com/office/drawing/2014/main" id="{3339FD22-7E72-4E71-B4F4-81EEDDBD3A38}"/>
                </a:ext>
              </a:extLst>
            </p:cNvPr>
            <p:cNvGrpSpPr/>
            <p:nvPr/>
          </p:nvGrpSpPr>
          <p:grpSpPr>
            <a:xfrm>
              <a:off x="7634013" y="1320996"/>
              <a:ext cx="982916" cy="1949525"/>
              <a:chOff x="5183802" y="1458237"/>
              <a:chExt cx="982916" cy="1949525"/>
            </a:xfrm>
            <a:grpFill/>
          </p:grpSpPr>
          <p:sp>
            <p:nvSpPr>
              <p:cNvPr id="114" name="Freeform 9">
                <a:extLst>
                  <a:ext uri="{FF2B5EF4-FFF2-40B4-BE49-F238E27FC236}">
                    <a16:creationId xmlns:a16="http://schemas.microsoft.com/office/drawing/2014/main" id="{F1718E5A-7ED7-46DD-A7F0-31AFA057F0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6006" y="2804796"/>
                <a:ext cx="56746" cy="87195"/>
              </a:xfrm>
              <a:custGeom>
                <a:avLst/>
                <a:gdLst>
                  <a:gd name="T0" fmla="*/ 121 w 121"/>
                  <a:gd name="T1" fmla="*/ 103 h 189"/>
                  <a:gd name="T2" fmla="*/ 121 w 121"/>
                  <a:gd name="T3" fmla="*/ 108 h 189"/>
                  <a:gd name="T4" fmla="*/ 118 w 121"/>
                  <a:gd name="T5" fmla="*/ 113 h 189"/>
                  <a:gd name="T6" fmla="*/ 113 w 121"/>
                  <a:gd name="T7" fmla="*/ 121 h 189"/>
                  <a:gd name="T8" fmla="*/ 106 w 121"/>
                  <a:gd name="T9" fmla="*/ 127 h 189"/>
                  <a:gd name="T10" fmla="*/ 98 w 121"/>
                  <a:gd name="T11" fmla="*/ 129 h 189"/>
                  <a:gd name="T12" fmla="*/ 89 w 121"/>
                  <a:gd name="T13" fmla="*/ 131 h 189"/>
                  <a:gd name="T14" fmla="*/ 67 w 121"/>
                  <a:gd name="T15" fmla="*/ 136 h 189"/>
                  <a:gd name="T16" fmla="*/ 55 w 121"/>
                  <a:gd name="T17" fmla="*/ 142 h 189"/>
                  <a:gd name="T18" fmla="*/ 46 w 121"/>
                  <a:gd name="T19" fmla="*/ 144 h 189"/>
                  <a:gd name="T20" fmla="*/ 39 w 121"/>
                  <a:gd name="T21" fmla="*/ 150 h 189"/>
                  <a:gd name="T22" fmla="*/ 33 w 121"/>
                  <a:gd name="T23" fmla="*/ 156 h 189"/>
                  <a:gd name="T24" fmla="*/ 28 w 121"/>
                  <a:gd name="T25" fmla="*/ 164 h 189"/>
                  <a:gd name="T26" fmla="*/ 25 w 121"/>
                  <a:gd name="T27" fmla="*/ 170 h 189"/>
                  <a:gd name="T28" fmla="*/ 21 w 121"/>
                  <a:gd name="T29" fmla="*/ 175 h 189"/>
                  <a:gd name="T30" fmla="*/ 17 w 121"/>
                  <a:gd name="T31" fmla="*/ 179 h 189"/>
                  <a:gd name="T32" fmla="*/ 12 w 121"/>
                  <a:gd name="T33" fmla="*/ 185 h 189"/>
                  <a:gd name="T34" fmla="*/ 7 w 121"/>
                  <a:gd name="T35" fmla="*/ 189 h 189"/>
                  <a:gd name="T36" fmla="*/ 1 w 121"/>
                  <a:gd name="T37" fmla="*/ 185 h 189"/>
                  <a:gd name="T38" fmla="*/ 0 w 121"/>
                  <a:gd name="T39" fmla="*/ 171 h 189"/>
                  <a:gd name="T40" fmla="*/ 1 w 121"/>
                  <a:gd name="T41" fmla="*/ 162 h 189"/>
                  <a:gd name="T42" fmla="*/ 8 w 121"/>
                  <a:gd name="T43" fmla="*/ 154 h 189"/>
                  <a:gd name="T44" fmla="*/ 13 w 121"/>
                  <a:gd name="T45" fmla="*/ 147 h 189"/>
                  <a:gd name="T46" fmla="*/ 19 w 121"/>
                  <a:gd name="T47" fmla="*/ 131 h 189"/>
                  <a:gd name="T48" fmla="*/ 25 w 121"/>
                  <a:gd name="T49" fmla="*/ 120 h 189"/>
                  <a:gd name="T50" fmla="*/ 35 w 121"/>
                  <a:gd name="T51" fmla="*/ 113 h 189"/>
                  <a:gd name="T52" fmla="*/ 42 w 121"/>
                  <a:gd name="T53" fmla="*/ 105 h 189"/>
                  <a:gd name="T54" fmla="*/ 44 w 121"/>
                  <a:gd name="T55" fmla="*/ 89 h 189"/>
                  <a:gd name="T56" fmla="*/ 42 w 121"/>
                  <a:gd name="T57" fmla="*/ 72 h 189"/>
                  <a:gd name="T58" fmla="*/ 36 w 121"/>
                  <a:gd name="T59" fmla="*/ 51 h 189"/>
                  <a:gd name="T60" fmla="*/ 32 w 121"/>
                  <a:gd name="T61" fmla="*/ 30 h 189"/>
                  <a:gd name="T62" fmla="*/ 28 w 121"/>
                  <a:gd name="T63" fmla="*/ 16 h 189"/>
                  <a:gd name="T64" fmla="*/ 25 w 121"/>
                  <a:gd name="T65" fmla="*/ 11 h 189"/>
                  <a:gd name="T66" fmla="*/ 23 w 121"/>
                  <a:gd name="T67" fmla="*/ 4 h 189"/>
                  <a:gd name="T68" fmla="*/ 25 w 121"/>
                  <a:gd name="T69" fmla="*/ 1 h 189"/>
                  <a:gd name="T70" fmla="*/ 31 w 121"/>
                  <a:gd name="T71" fmla="*/ 1 h 189"/>
                  <a:gd name="T72" fmla="*/ 36 w 121"/>
                  <a:gd name="T73" fmla="*/ 3 h 189"/>
                  <a:gd name="T74" fmla="*/ 46 w 121"/>
                  <a:gd name="T75" fmla="*/ 7 h 189"/>
                  <a:gd name="T76" fmla="*/ 60 w 121"/>
                  <a:gd name="T77" fmla="*/ 19 h 189"/>
                  <a:gd name="T78" fmla="*/ 63 w 121"/>
                  <a:gd name="T79" fmla="*/ 37 h 189"/>
                  <a:gd name="T80" fmla="*/ 69 w 121"/>
                  <a:gd name="T81" fmla="*/ 55 h 189"/>
                  <a:gd name="T82" fmla="*/ 79 w 121"/>
                  <a:gd name="T83" fmla="*/ 77 h 189"/>
                  <a:gd name="T84" fmla="*/ 98 w 121"/>
                  <a:gd name="T85" fmla="*/ 86 h 189"/>
                  <a:gd name="T86" fmla="*/ 109 w 121"/>
                  <a:gd name="T87" fmla="*/ 92 h 189"/>
                  <a:gd name="T88" fmla="*/ 116 w 121"/>
                  <a:gd name="T89" fmla="*/ 96 h 189"/>
                  <a:gd name="T90" fmla="*/ 121 w 121"/>
                  <a:gd name="T91" fmla="*/ 10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21" h="189">
                    <a:moveTo>
                      <a:pt x="121" y="100"/>
                    </a:moveTo>
                    <a:lnTo>
                      <a:pt x="121" y="103"/>
                    </a:lnTo>
                    <a:lnTo>
                      <a:pt x="121" y="105"/>
                    </a:lnTo>
                    <a:lnTo>
                      <a:pt x="121" y="108"/>
                    </a:lnTo>
                    <a:lnTo>
                      <a:pt x="120" y="111"/>
                    </a:lnTo>
                    <a:lnTo>
                      <a:pt x="118" y="113"/>
                    </a:lnTo>
                    <a:lnTo>
                      <a:pt x="116" y="117"/>
                    </a:lnTo>
                    <a:lnTo>
                      <a:pt x="113" y="121"/>
                    </a:lnTo>
                    <a:lnTo>
                      <a:pt x="109" y="124"/>
                    </a:lnTo>
                    <a:lnTo>
                      <a:pt x="106" y="127"/>
                    </a:lnTo>
                    <a:lnTo>
                      <a:pt x="102" y="128"/>
                    </a:lnTo>
                    <a:lnTo>
                      <a:pt x="98" y="129"/>
                    </a:lnTo>
                    <a:lnTo>
                      <a:pt x="93" y="131"/>
                    </a:lnTo>
                    <a:lnTo>
                      <a:pt x="89" y="131"/>
                    </a:lnTo>
                    <a:lnTo>
                      <a:pt x="79" y="134"/>
                    </a:lnTo>
                    <a:lnTo>
                      <a:pt x="67" y="136"/>
                    </a:lnTo>
                    <a:lnTo>
                      <a:pt x="58" y="140"/>
                    </a:lnTo>
                    <a:lnTo>
                      <a:pt x="55" y="142"/>
                    </a:lnTo>
                    <a:lnTo>
                      <a:pt x="51" y="143"/>
                    </a:lnTo>
                    <a:lnTo>
                      <a:pt x="46" y="144"/>
                    </a:lnTo>
                    <a:lnTo>
                      <a:pt x="42" y="147"/>
                    </a:lnTo>
                    <a:lnTo>
                      <a:pt x="39" y="150"/>
                    </a:lnTo>
                    <a:lnTo>
                      <a:pt x="36" y="152"/>
                    </a:lnTo>
                    <a:lnTo>
                      <a:pt x="33" y="156"/>
                    </a:lnTo>
                    <a:lnTo>
                      <a:pt x="31" y="160"/>
                    </a:lnTo>
                    <a:lnTo>
                      <a:pt x="28" y="164"/>
                    </a:lnTo>
                    <a:lnTo>
                      <a:pt x="27" y="169"/>
                    </a:lnTo>
                    <a:lnTo>
                      <a:pt x="25" y="170"/>
                    </a:lnTo>
                    <a:lnTo>
                      <a:pt x="23" y="173"/>
                    </a:lnTo>
                    <a:lnTo>
                      <a:pt x="21" y="175"/>
                    </a:lnTo>
                    <a:lnTo>
                      <a:pt x="19" y="177"/>
                    </a:lnTo>
                    <a:lnTo>
                      <a:pt x="17" y="179"/>
                    </a:lnTo>
                    <a:lnTo>
                      <a:pt x="15" y="182"/>
                    </a:lnTo>
                    <a:lnTo>
                      <a:pt x="12" y="185"/>
                    </a:lnTo>
                    <a:lnTo>
                      <a:pt x="9" y="187"/>
                    </a:lnTo>
                    <a:lnTo>
                      <a:pt x="7" y="189"/>
                    </a:lnTo>
                    <a:lnTo>
                      <a:pt x="4" y="189"/>
                    </a:lnTo>
                    <a:lnTo>
                      <a:pt x="1" y="185"/>
                    </a:lnTo>
                    <a:lnTo>
                      <a:pt x="0" y="178"/>
                    </a:lnTo>
                    <a:lnTo>
                      <a:pt x="0" y="171"/>
                    </a:lnTo>
                    <a:lnTo>
                      <a:pt x="0" y="166"/>
                    </a:lnTo>
                    <a:lnTo>
                      <a:pt x="1" y="162"/>
                    </a:lnTo>
                    <a:lnTo>
                      <a:pt x="5" y="158"/>
                    </a:lnTo>
                    <a:lnTo>
                      <a:pt x="8" y="154"/>
                    </a:lnTo>
                    <a:lnTo>
                      <a:pt x="11" y="150"/>
                    </a:lnTo>
                    <a:lnTo>
                      <a:pt x="13" y="147"/>
                    </a:lnTo>
                    <a:lnTo>
                      <a:pt x="16" y="139"/>
                    </a:lnTo>
                    <a:lnTo>
                      <a:pt x="19" y="131"/>
                    </a:lnTo>
                    <a:lnTo>
                      <a:pt x="21" y="124"/>
                    </a:lnTo>
                    <a:lnTo>
                      <a:pt x="25" y="120"/>
                    </a:lnTo>
                    <a:lnTo>
                      <a:pt x="29" y="117"/>
                    </a:lnTo>
                    <a:lnTo>
                      <a:pt x="35" y="113"/>
                    </a:lnTo>
                    <a:lnTo>
                      <a:pt x="39" y="109"/>
                    </a:lnTo>
                    <a:lnTo>
                      <a:pt x="42" y="105"/>
                    </a:lnTo>
                    <a:lnTo>
                      <a:pt x="44" y="98"/>
                    </a:lnTo>
                    <a:lnTo>
                      <a:pt x="44" y="89"/>
                    </a:lnTo>
                    <a:lnTo>
                      <a:pt x="43" y="81"/>
                    </a:lnTo>
                    <a:lnTo>
                      <a:pt x="42" y="72"/>
                    </a:lnTo>
                    <a:lnTo>
                      <a:pt x="39" y="61"/>
                    </a:lnTo>
                    <a:lnTo>
                      <a:pt x="36" y="51"/>
                    </a:lnTo>
                    <a:lnTo>
                      <a:pt x="35" y="41"/>
                    </a:lnTo>
                    <a:lnTo>
                      <a:pt x="32" y="30"/>
                    </a:lnTo>
                    <a:lnTo>
                      <a:pt x="29" y="19"/>
                    </a:lnTo>
                    <a:lnTo>
                      <a:pt x="28" y="16"/>
                    </a:lnTo>
                    <a:lnTo>
                      <a:pt x="27" y="14"/>
                    </a:lnTo>
                    <a:lnTo>
                      <a:pt x="25" y="11"/>
                    </a:lnTo>
                    <a:lnTo>
                      <a:pt x="24" y="7"/>
                    </a:lnTo>
                    <a:lnTo>
                      <a:pt x="23" y="4"/>
                    </a:lnTo>
                    <a:lnTo>
                      <a:pt x="24" y="1"/>
                    </a:lnTo>
                    <a:lnTo>
                      <a:pt x="25" y="1"/>
                    </a:lnTo>
                    <a:lnTo>
                      <a:pt x="28" y="0"/>
                    </a:lnTo>
                    <a:lnTo>
                      <a:pt x="31" y="1"/>
                    </a:lnTo>
                    <a:lnTo>
                      <a:pt x="33" y="1"/>
                    </a:lnTo>
                    <a:lnTo>
                      <a:pt x="36" y="3"/>
                    </a:lnTo>
                    <a:lnTo>
                      <a:pt x="38" y="3"/>
                    </a:lnTo>
                    <a:lnTo>
                      <a:pt x="46" y="7"/>
                    </a:lnTo>
                    <a:lnTo>
                      <a:pt x="55" y="12"/>
                    </a:lnTo>
                    <a:lnTo>
                      <a:pt x="60" y="19"/>
                    </a:lnTo>
                    <a:lnTo>
                      <a:pt x="63" y="26"/>
                    </a:lnTo>
                    <a:lnTo>
                      <a:pt x="63" y="37"/>
                    </a:lnTo>
                    <a:lnTo>
                      <a:pt x="64" y="45"/>
                    </a:lnTo>
                    <a:lnTo>
                      <a:pt x="69" y="55"/>
                    </a:lnTo>
                    <a:lnTo>
                      <a:pt x="74" y="67"/>
                    </a:lnTo>
                    <a:lnTo>
                      <a:pt x="79" y="77"/>
                    </a:lnTo>
                    <a:lnTo>
                      <a:pt x="87" y="82"/>
                    </a:lnTo>
                    <a:lnTo>
                      <a:pt x="98" y="86"/>
                    </a:lnTo>
                    <a:lnTo>
                      <a:pt x="106" y="90"/>
                    </a:lnTo>
                    <a:lnTo>
                      <a:pt x="109" y="92"/>
                    </a:lnTo>
                    <a:lnTo>
                      <a:pt x="113" y="93"/>
                    </a:lnTo>
                    <a:lnTo>
                      <a:pt x="116" y="96"/>
                    </a:lnTo>
                    <a:lnTo>
                      <a:pt x="118" y="97"/>
                    </a:lnTo>
                    <a:lnTo>
                      <a:pt x="121" y="100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grpSp>
            <p:nvGrpSpPr>
              <p:cNvPr id="115" name="Noordholland">
                <a:extLst>
                  <a:ext uri="{FF2B5EF4-FFF2-40B4-BE49-F238E27FC236}">
                    <a16:creationId xmlns:a16="http://schemas.microsoft.com/office/drawing/2014/main" id="{D79C266F-3979-47D4-9A4D-19B0D41C3028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5183802" y="1458237"/>
                <a:ext cx="982916" cy="1949525"/>
                <a:chOff x="5783" y="1334"/>
                <a:chExt cx="663" cy="1315"/>
              </a:xfrm>
              <a:grpFill/>
            </p:grpSpPr>
            <p:sp>
              <p:nvSpPr>
                <p:cNvPr id="116" name="Freeform 5">
                  <a:extLst>
                    <a:ext uri="{FF2B5EF4-FFF2-40B4-BE49-F238E27FC236}">
                      <a16:creationId xmlns:a16="http://schemas.microsoft.com/office/drawing/2014/main" id="{F750F8E4-E905-4D9A-AC40-FEDD02D23C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3" y="1334"/>
                  <a:ext cx="164" cy="257"/>
                </a:xfrm>
                <a:custGeom>
                  <a:avLst/>
                  <a:gdLst>
                    <a:gd name="T0" fmla="*/ 164 w 164"/>
                    <a:gd name="T1" fmla="*/ 70 h 257"/>
                    <a:gd name="T2" fmla="*/ 162 w 164"/>
                    <a:gd name="T3" fmla="*/ 84 h 257"/>
                    <a:gd name="T4" fmla="*/ 158 w 164"/>
                    <a:gd name="T5" fmla="*/ 107 h 257"/>
                    <a:gd name="T6" fmla="*/ 152 w 164"/>
                    <a:gd name="T7" fmla="*/ 124 h 257"/>
                    <a:gd name="T8" fmla="*/ 145 w 164"/>
                    <a:gd name="T9" fmla="*/ 143 h 257"/>
                    <a:gd name="T10" fmla="*/ 139 w 164"/>
                    <a:gd name="T11" fmla="*/ 158 h 257"/>
                    <a:gd name="T12" fmla="*/ 130 w 164"/>
                    <a:gd name="T13" fmla="*/ 175 h 257"/>
                    <a:gd name="T14" fmla="*/ 118 w 164"/>
                    <a:gd name="T15" fmla="*/ 185 h 257"/>
                    <a:gd name="T16" fmla="*/ 103 w 164"/>
                    <a:gd name="T17" fmla="*/ 194 h 257"/>
                    <a:gd name="T18" fmla="*/ 86 w 164"/>
                    <a:gd name="T19" fmla="*/ 200 h 257"/>
                    <a:gd name="T20" fmla="*/ 76 w 164"/>
                    <a:gd name="T21" fmla="*/ 211 h 257"/>
                    <a:gd name="T22" fmla="*/ 69 w 164"/>
                    <a:gd name="T23" fmla="*/ 223 h 257"/>
                    <a:gd name="T24" fmla="*/ 67 w 164"/>
                    <a:gd name="T25" fmla="*/ 232 h 257"/>
                    <a:gd name="T26" fmla="*/ 61 w 164"/>
                    <a:gd name="T27" fmla="*/ 234 h 257"/>
                    <a:gd name="T28" fmla="*/ 50 w 164"/>
                    <a:gd name="T29" fmla="*/ 229 h 257"/>
                    <a:gd name="T30" fmla="*/ 46 w 164"/>
                    <a:gd name="T31" fmla="*/ 227 h 257"/>
                    <a:gd name="T32" fmla="*/ 44 w 164"/>
                    <a:gd name="T33" fmla="*/ 223 h 257"/>
                    <a:gd name="T34" fmla="*/ 42 w 164"/>
                    <a:gd name="T35" fmla="*/ 223 h 257"/>
                    <a:gd name="T36" fmla="*/ 38 w 164"/>
                    <a:gd name="T37" fmla="*/ 223 h 257"/>
                    <a:gd name="T38" fmla="*/ 35 w 164"/>
                    <a:gd name="T39" fmla="*/ 227 h 257"/>
                    <a:gd name="T40" fmla="*/ 33 w 164"/>
                    <a:gd name="T41" fmla="*/ 234 h 257"/>
                    <a:gd name="T42" fmla="*/ 35 w 164"/>
                    <a:gd name="T43" fmla="*/ 238 h 257"/>
                    <a:gd name="T44" fmla="*/ 40 w 164"/>
                    <a:gd name="T45" fmla="*/ 240 h 257"/>
                    <a:gd name="T46" fmla="*/ 42 w 164"/>
                    <a:gd name="T47" fmla="*/ 248 h 257"/>
                    <a:gd name="T48" fmla="*/ 42 w 164"/>
                    <a:gd name="T49" fmla="*/ 253 h 257"/>
                    <a:gd name="T50" fmla="*/ 38 w 164"/>
                    <a:gd name="T51" fmla="*/ 255 h 257"/>
                    <a:gd name="T52" fmla="*/ 29 w 164"/>
                    <a:gd name="T53" fmla="*/ 257 h 257"/>
                    <a:gd name="T54" fmla="*/ 19 w 164"/>
                    <a:gd name="T55" fmla="*/ 255 h 257"/>
                    <a:gd name="T56" fmla="*/ 10 w 164"/>
                    <a:gd name="T57" fmla="*/ 250 h 257"/>
                    <a:gd name="T58" fmla="*/ 4 w 164"/>
                    <a:gd name="T59" fmla="*/ 240 h 257"/>
                    <a:gd name="T60" fmla="*/ 0 w 164"/>
                    <a:gd name="T61" fmla="*/ 225 h 257"/>
                    <a:gd name="T62" fmla="*/ 2 w 164"/>
                    <a:gd name="T63" fmla="*/ 213 h 257"/>
                    <a:gd name="T64" fmla="*/ 6 w 164"/>
                    <a:gd name="T65" fmla="*/ 198 h 257"/>
                    <a:gd name="T66" fmla="*/ 6 w 164"/>
                    <a:gd name="T67" fmla="*/ 183 h 257"/>
                    <a:gd name="T68" fmla="*/ 10 w 164"/>
                    <a:gd name="T69" fmla="*/ 166 h 257"/>
                    <a:gd name="T70" fmla="*/ 16 w 164"/>
                    <a:gd name="T71" fmla="*/ 147 h 257"/>
                    <a:gd name="T72" fmla="*/ 29 w 164"/>
                    <a:gd name="T73" fmla="*/ 128 h 257"/>
                    <a:gd name="T74" fmla="*/ 40 w 164"/>
                    <a:gd name="T75" fmla="*/ 112 h 257"/>
                    <a:gd name="T76" fmla="*/ 57 w 164"/>
                    <a:gd name="T77" fmla="*/ 93 h 257"/>
                    <a:gd name="T78" fmla="*/ 65 w 164"/>
                    <a:gd name="T79" fmla="*/ 76 h 257"/>
                    <a:gd name="T80" fmla="*/ 73 w 164"/>
                    <a:gd name="T81" fmla="*/ 59 h 257"/>
                    <a:gd name="T82" fmla="*/ 84 w 164"/>
                    <a:gd name="T83" fmla="*/ 38 h 257"/>
                    <a:gd name="T84" fmla="*/ 95 w 164"/>
                    <a:gd name="T85" fmla="*/ 21 h 257"/>
                    <a:gd name="T86" fmla="*/ 103 w 164"/>
                    <a:gd name="T87" fmla="*/ 9 h 257"/>
                    <a:gd name="T88" fmla="*/ 114 w 164"/>
                    <a:gd name="T89" fmla="*/ 2 h 257"/>
                    <a:gd name="T90" fmla="*/ 124 w 164"/>
                    <a:gd name="T91" fmla="*/ 0 h 257"/>
                    <a:gd name="T92" fmla="*/ 133 w 164"/>
                    <a:gd name="T93" fmla="*/ 4 h 257"/>
                    <a:gd name="T94" fmla="*/ 139 w 164"/>
                    <a:gd name="T95" fmla="*/ 13 h 257"/>
                    <a:gd name="T96" fmla="*/ 137 w 164"/>
                    <a:gd name="T97" fmla="*/ 21 h 257"/>
                    <a:gd name="T98" fmla="*/ 137 w 164"/>
                    <a:gd name="T99" fmla="*/ 30 h 257"/>
                    <a:gd name="T100" fmla="*/ 143 w 164"/>
                    <a:gd name="T101" fmla="*/ 32 h 257"/>
                    <a:gd name="T102" fmla="*/ 149 w 164"/>
                    <a:gd name="T103" fmla="*/ 36 h 257"/>
                    <a:gd name="T104" fmla="*/ 156 w 164"/>
                    <a:gd name="T105" fmla="*/ 44 h 257"/>
                    <a:gd name="T106" fmla="*/ 162 w 164"/>
                    <a:gd name="T107" fmla="*/ 55 h 2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164" h="257">
                      <a:moveTo>
                        <a:pt x="164" y="59"/>
                      </a:moveTo>
                      <a:lnTo>
                        <a:pt x="164" y="63"/>
                      </a:lnTo>
                      <a:lnTo>
                        <a:pt x="164" y="70"/>
                      </a:lnTo>
                      <a:lnTo>
                        <a:pt x="164" y="76"/>
                      </a:lnTo>
                      <a:lnTo>
                        <a:pt x="162" y="80"/>
                      </a:lnTo>
                      <a:lnTo>
                        <a:pt x="162" y="84"/>
                      </a:lnTo>
                      <a:lnTo>
                        <a:pt x="162" y="91"/>
                      </a:lnTo>
                      <a:lnTo>
                        <a:pt x="160" y="99"/>
                      </a:lnTo>
                      <a:lnTo>
                        <a:pt x="158" y="107"/>
                      </a:lnTo>
                      <a:lnTo>
                        <a:pt x="156" y="114"/>
                      </a:lnTo>
                      <a:lnTo>
                        <a:pt x="154" y="120"/>
                      </a:lnTo>
                      <a:lnTo>
                        <a:pt x="152" y="124"/>
                      </a:lnTo>
                      <a:lnTo>
                        <a:pt x="152" y="131"/>
                      </a:lnTo>
                      <a:lnTo>
                        <a:pt x="147" y="137"/>
                      </a:lnTo>
                      <a:lnTo>
                        <a:pt x="145" y="143"/>
                      </a:lnTo>
                      <a:lnTo>
                        <a:pt x="143" y="147"/>
                      </a:lnTo>
                      <a:lnTo>
                        <a:pt x="141" y="152"/>
                      </a:lnTo>
                      <a:lnTo>
                        <a:pt x="139" y="158"/>
                      </a:lnTo>
                      <a:lnTo>
                        <a:pt x="135" y="164"/>
                      </a:lnTo>
                      <a:lnTo>
                        <a:pt x="133" y="171"/>
                      </a:lnTo>
                      <a:lnTo>
                        <a:pt x="130" y="175"/>
                      </a:lnTo>
                      <a:lnTo>
                        <a:pt x="126" y="177"/>
                      </a:lnTo>
                      <a:lnTo>
                        <a:pt x="122" y="181"/>
                      </a:lnTo>
                      <a:lnTo>
                        <a:pt x="118" y="185"/>
                      </a:lnTo>
                      <a:lnTo>
                        <a:pt x="111" y="187"/>
                      </a:lnTo>
                      <a:lnTo>
                        <a:pt x="107" y="192"/>
                      </a:lnTo>
                      <a:lnTo>
                        <a:pt x="103" y="194"/>
                      </a:lnTo>
                      <a:lnTo>
                        <a:pt x="97" y="196"/>
                      </a:lnTo>
                      <a:lnTo>
                        <a:pt x="92" y="198"/>
                      </a:lnTo>
                      <a:lnTo>
                        <a:pt x="86" y="200"/>
                      </a:lnTo>
                      <a:lnTo>
                        <a:pt x="84" y="202"/>
                      </a:lnTo>
                      <a:lnTo>
                        <a:pt x="80" y="206"/>
                      </a:lnTo>
                      <a:lnTo>
                        <a:pt x="76" y="211"/>
                      </a:lnTo>
                      <a:lnTo>
                        <a:pt x="71" y="215"/>
                      </a:lnTo>
                      <a:lnTo>
                        <a:pt x="71" y="219"/>
                      </a:lnTo>
                      <a:lnTo>
                        <a:pt x="69" y="223"/>
                      </a:lnTo>
                      <a:lnTo>
                        <a:pt x="69" y="227"/>
                      </a:lnTo>
                      <a:lnTo>
                        <a:pt x="67" y="229"/>
                      </a:lnTo>
                      <a:lnTo>
                        <a:pt x="67" y="232"/>
                      </a:lnTo>
                      <a:lnTo>
                        <a:pt x="65" y="234"/>
                      </a:lnTo>
                      <a:lnTo>
                        <a:pt x="63" y="234"/>
                      </a:lnTo>
                      <a:lnTo>
                        <a:pt x="61" y="234"/>
                      </a:lnTo>
                      <a:lnTo>
                        <a:pt x="59" y="232"/>
                      </a:lnTo>
                      <a:lnTo>
                        <a:pt x="54" y="232"/>
                      </a:lnTo>
                      <a:lnTo>
                        <a:pt x="50" y="229"/>
                      </a:lnTo>
                      <a:lnTo>
                        <a:pt x="48" y="229"/>
                      </a:lnTo>
                      <a:lnTo>
                        <a:pt x="48" y="227"/>
                      </a:lnTo>
                      <a:lnTo>
                        <a:pt x="46" y="227"/>
                      </a:lnTo>
                      <a:lnTo>
                        <a:pt x="46" y="225"/>
                      </a:lnTo>
                      <a:lnTo>
                        <a:pt x="44" y="225"/>
                      </a:lnTo>
                      <a:lnTo>
                        <a:pt x="44" y="223"/>
                      </a:lnTo>
                      <a:lnTo>
                        <a:pt x="44" y="223"/>
                      </a:lnTo>
                      <a:lnTo>
                        <a:pt x="42" y="223"/>
                      </a:lnTo>
                      <a:lnTo>
                        <a:pt x="42" y="223"/>
                      </a:lnTo>
                      <a:lnTo>
                        <a:pt x="40" y="223"/>
                      </a:lnTo>
                      <a:lnTo>
                        <a:pt x="40" y="223"/>
                      </a:lnTo>
                      <a:lnTo>
                        <a:pt x="38" y="223"/>
                      </a:lnTo>
                      <a:lnTo>
                        <a:pt x="38" y="225"/>
                      </a:lnTo>
                      <a:lnTo>
                        <a:pt x="35" y="225"/>
                      </a:lnTo>
                      <a:lnTo>
                        <a:pt x="35" y="227"/>
                      </a:lnTo>
                      <a:lnTo>
                        <a:pt x="35" y="227"/>
                      </a:lnTo>
                      <a:lnTo>
                        <a:pt x="33" y="232"/>
                      </a:lnTo>
                      <a:lnTo>
                        <a:pt x="33" y="234"/>
                      </a:lnTo>
                      <a:lnTo>
                        <a:pt x="33" y="236"/>
                      </a:lnTo>
                      <a:lnTo>
                        <a:pt x="35" y="238"/>
                      </a:lnTo>
                      <a:lnTo>
                        <a:pt x="35" y="238"/>
                      </a:lnTo>
                      <a:lnTo>
                        <a:pt x="38" y="238"/>
                      </a:lnTo>
                      <a:lnTo>
                        <a:pt x="40" y="240"/>
                      </a:lnTo>
                      <a:lnTo>
                        <a:pt x="40" y="240"/>
                      </a:lnTo>
                      <a:lnTo>
                        <a:pt x="42" y="242"/>
                      </a:lnTo>
                      <a:lnTo>
                        <a:pt x="42" y="244"/>
                      </a:lnTo>
                      <a:lnTo>
                        <a:pt x="42" y="248"/>
                      </a:lnTo>
                      <a:lnTo>
                        <a:pt x="42" y="250"/>
                      </a:lnTo>
                      <a:lnTo>
                        <a:pt x="42" y="250"/>
                      </a:lnTo>
                      <a:lnTo>
                        <a:pt x="42" y="253"/>
                      </a:lnTo>
                      <a:lnTo>
                        <a:pt x="40" y="253"/>
                      </a:lnTo>
                      <a:lnTo>
                        <a:pt x="40" y="255"/>
                      </a:lnTo>
                      <a:lnTo>
                        <a:pt x="38" y="255"/>
                      </a:lnTo>
                      <a:lnTo>
                        <a:pt x="38" y="257"/>
                      </a:lnTo>
                      <a:lnTo>
                        <a:pt x="33" y="257"/>
                      </a:lnTo>
                      <a:lnTo>
                        <a:pt x="29" y="257"/>
                      </a:lnTo>
                      <a:lnTo>
                        <a:pt x="25" y="257"/>
                      </a:lnTo>
                      <a:lnTo>
                        <a:pt x="21" y="257"/>
                      </a:lnTo>
                      <a:lnTo>
                        <a:pt x="19" y="255"/>
                      </a:lnTo>
                      <a:lnTo>
                        <a:pt x="14" y="255"/>
                      </a:lnTo>
                      <a:lnTo>
                        <a:pt x="12" y="250"/>
                      </a:lnTo>
                      <a:lnTo>
                        <a:pt x="10" y="250"/>
                      </a:lnTo>
                      <a:lnTo>
                        <a:pt x="6" y="246"/>
                      </a:lnTo>
                      <a:lnTo>
                        <a:pt x="4" y="242"/>
                      </a:lnTo>
                      <a:lnTo>
                        <a:pt x="4" y="240"/>
                      </a:lnTo>
                      <a:lnTo>
                        <a:pt x="2" y="236"/>
                      </a:lnTo>
                      <a:lnTo>
                        <a:pt x="2" y="232"/>
                      </a:lnTo>
                      <a:lnTo>
                        <a:pt x="0" y="225"/>
                      </a:lnTo>
                      <a:lnTo>
                        <a:pt x="0" y="221"/>
                      </a:lnTo>
                      <a:lnTo>
                        <a:pt x="0" y="215"/>
                      </a:lnTo>
                      <a:lnTo>
                        <a:pt x="2" y="213"/>
                      </a:lnTo>
                      <a:lnTo>
                        <a:pt x="4" y="206"/>
                      </a:lnTo>
                      <a:lnTo>
                        <a:pt x="6" y="202"/>
                      </a:lnTo>
                      <a:lnTo>
                        <a:pt x="6" y="198"/>
                      </a:lnTo>
                      <a:lnTo>
                        <a:pt x="6" y="194"/>
                      </a:lnTo>
                      <a:lnTo>
                        <a:pt x="6" y="187"/>
                      </a:lnTo>
                      <a:lnTo>
                        <a:pt x="6" y="183"/>
                      </a:lnTo>
                      <a:lnTo>
                        <a:pt x="6" y="177"/>
                      </a:lnTo>
                      <a:lnTo>
                        <a:pt x="6" y="173"/>
                      </a:lnTo>
                      <a:lnTo>
                        <a:pt x="10" y="166"/>
                      </a:lnTo>
                      <a:lnTo>
                        <a:pt x="12" y="158"/>
                      </a:lnTo>
                      <a:lnTo>
                        <a:pt x="14" y="152"/>
                      </a:lnTo>
                      <a:lnTo>
                        <a:pt x="16" y="147"/>
                      </a:lnTo>
                      <a:lnTo>
                        <a:pt x="19" y="141"/>
                      </a:lnTo>
                      <a:lnTo>
                        <a:pt x="23" y="135"/>
                      </a:lnTo>
                      <a:lnTo>
                        <a:pt x="29" y="128"/>
                      </a:lnTo>
                      <a:lnTo>
                        <a:pt x="33" y="122"/>
                      </a:lnTo>
                      <a:lnTo>
                        <a:pt x="38" y="116"/>
                      </a:lnTo>
                      <a:lnTo>
                        <a:pt x="40" y="112"/>
                      </a:lnTo>
                      <a:lnTo>
                        <a:pt x="46" y="105"/>
                      </a:lnTo>
                      <a:lnTo>
                        <a:pt x="50" y="99"/>
                      </a:lnTo>
                      <a:lnTo>
                        <a:pt x="57" y="93"/>
                      </a:lnTo>
                      <a:lnTo>
                        <a:pt x="59" y="86"/>
                      </a:lnTo>
                      <a:lnTo>
                        <a:pt x="63" y="82"/>
                      </a:lnTo>
                      <a:lnTo>
                        <a:pt x="65" y="76"/>
                      </a:lnTo>
                      <a:lnTo>
                        <a:pt x="69" y="70"/>
                      </a:lnTo>
                      <a:lnTo>
                        <a:pt x="71" y="63"/>
                      </a:lnTo>
                      <a:lnTo>
                        <a:pt x="73" y="59"/>
                      </a:lnTo>
                      <a:lnTo>
                        <a:pt x="78" y="53"/>
                      </a:lnTo>
                      <a:lnTo>
                        <a:pt x="80" y="46"/>
                      </a:lnTo>
                      <a:lnTo>
                        <a:pt x="84" y="38"/>
                      </a:lnTo>
                      <a:lnTo>
                        <a:pt x="88" y="32"/>
                      </a:lnTo>
                      <a:lnTo>
                        <a:pt x="92" y="25"/>
                      </a:lnTo>
                      <a:lnTo>
                        <a:pt x="95" y="21"/>
                      </a:lnTo>
                      <a:lnTo>
                        <a:pt x="97" y="17"/>
                      </a:lnTo>
                      <a:lnTo>
                        <a:pt x="101" y="13"/>
                      </a:lnTo>
                      <a:lnTo>
                        <a:pt x="103" y="9"/>
                      </a:lnTo>
                      <a:lnTo>
                        <a:pt x="107" y="7"/>
                      </a:lnTo>
                      <a:lnTo>
                        <a:pt x="109" y="4"/>
                      </a:lnTo>
                      <a:lnTo>
                        <a:pt x="114" y="2"/>
                      </a:lnTo>
                      <a:lnTo>
                        <a:pt x="118" y="0"/>
                      </a:lnTo>
                      <a:lnTo>
                        <a:pt x="120" y="0"/>
                      </a:lnTo>
                      <a:lnTo>
                        <a:pt x="124" y="0"/>
                      </a:lnTo>
                      <a:lnTo>
                        <a:pt x="126" y="0"/>
                      </a:lnTo>
                      <a:lnTo>
                        <a:pt x="130" y="2"/>
                      </a:lnTo>
                      <a:lnTo>
                        <a:pt x="133" y="4"/>
                      </a:lnTo>
                      <a:lnTo>
                        <a:pt x="137" y="9"/>
                      </a:lnTo>
                      <a:lnTo>
                        <a:pt x="137" y="11"/>
                      </a:lnTo>
                      <a:lnTo>
                        <a:pt x="139" y="13"/>
                      </a:lnTo>
                      <a:lnTo>
                        <a:pt x="139" y="17"/>
                      </a:lnTo>
                      <a:lnTo>
                        <a:pt x="139" y="19"/>
                      </a:lnTo>
                      <a:lnTo>
                        <a:pt x="137" y="21"/>
                      </a:lnTo>
                      <a:lnTo>
                        <a:pt x="135" y="23"/>
                      </a:lnTo>
                      <a:lnTo>
                        <a:pt x="135" y="25"/>
                      </a:lnTo>
                      <a:lnTo>
                        <a:pt x="137" y="30"/>
                      </a:lnTo>
                      <a:lnTo>
                        <a:pt x="137" y="30"/>
                      </a:lnTo>
                      <a:lnTo>
                        <a:pt x="139" y="32"/>
                      </a:lnTo>
                      <a:lnTo>
                        <a:pt x="143" y="32"/>
                      </a:lnTo>
                      <a:lnTo>
                        <a:pt x="145" y="34"/>
                      </a:lnTo>
                      <a:lnTo>
                        <a:pt x="147" y="34"/>
                      </a:lnTo>
                      <a:lnTo>
                        <a:pt x="149" y="36"/>
                      </a:lnTo>
                      <a:lnTo>
                        <a:pt x="152" y="38"/>
                      </a:lnTo>
                      <a:lnTo>
                        <a:pt x="154" y="42"/>
                      </a:lnTo>
                      <a:lnTo>
                        <a:pt x="156" y="44"/>
                      </a:lnTo>
                      <a:lnTo>
                        <a:pt x="158" y="49"/>
                      </a:lnTo>
                      <a:lnTo>
                        <a:pt x="158" y="51"/>
                      </a:lnTo>
                      <a:lnTo>
                        <a:pt x="162" y="55"/>
                      </a:lnTo>
                      <a:lnTo>
                        <a:pt x="164" y="57"/>
                      </a:lnTo>
                      <a:lnTo>
                        <a:pt x="164" y="59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/>
                  </a:solidFill>
                  <a:prstDash val="solid"/>
                  <a:miter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/>
                </a:p>
              </p:txBody>
            </p:sp>
            <p:sp>
              <p:nvSpPr>
                <p:cNvPr id="117" name="Freeform 6">
                  <a:extLst>
                    <a:ext uri="{FF2B5EF4-FFF2-40B4-BE49-F238E27FC236}">
                      <a16:creationId xmlns:a16="http://schemas.microsoft.com/office/drawing/2014/main" id="{C4F7D7BE-9264-450C-81FA-D48C948F76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3" y="1334"/>
                  <a:ext cx="164" cy="257"/>
                </a:xfrm>
                <a:custGeom>
                  <a:avLst/>
                  <a:gdLst>
                    <a:gd name="T0" fmla="*/ 164 w 164"/>
                    <a:gd name="T1" fmla="*/ 70 h 257"/>
                    <a:gd name="T2" fmla="*/ 162 w 164"/>
                    <a:gd name="T3" fmla="*/ 84 h 257"/>
                    <a:gd name="T4" fmla="*/ 158 w 164"/>
                    <a:gd name="T5" fmla="*/ 107 h 257"/>
                    <a:gd name="T6" fmla="*/ 152 w 164"/>
                    <a:gd name="T7" fmla="*/ 124 h 257"/>
                    <a:gd name="T8" fmla="*/ 145 w 164"/>
                    <a:gd name="T9" fmla="*/ 143 h 257"/>
                    <a:gd name="T10" fmla="*/ 139 w 164"/>
                    <a:gd name="T11" fmla="*/ 158 h 257"/>
                    <a:gd name="T12" fmla="*/ 130 w 164"/>
                    <a:gd name="T13" fmla="*/ 175 h 257"/>
                    <a:gd name="T14" fmla="*/ 118 w 164"/>
                    <a:gd name="T15" fmla="*/ 185 h 257"/>
                    <a:gd name="T16" fmla="*/ 103 w 164"/>
                    <a:gd name="T17" fmla="*/ 194 h 257"/>
                    <a:gd name="T18" fmla="*/ 86 w 164"/>
                    <a:gd name="T19" fmla="*/ 200 h 257"/>
                    <a:gd name="T20" fmla="*/ 76 w 164"/>
                    <a:gd name="T21" fmla="*/ 211 h 257"/>
                    <a:gd name="T22" fmla="*/ 69 w 164"/>
                    <a:gd name="T23" fmla="*/ 223 h 257"/>
                    <a:gd name="T24" fmla="*/ 67 w 164"/>
                    <a:gd name="T25" fmla="*/ 232 h 257"/>
                    <a:gd name="T26" fmla="*/ 61 w 164"/>
                    <a:gd name="T27" fmla="*/ 234 h 257"/>
                    <a:gd name="T28" fmla="*/ 50 w 164"/>
                    <a:gd name="T29" fmla="*/ 229 h 257"/>
                    <a:gd name="T30" fmla="*/ 46 w 164"/>
                    <a:gd name="T31" fmla="*/ 227 h 257"/>
                    <a:gd name="T32" fmla="*/ 44 w 164"/>
                    <a:gd name="T33" fmla="*/ 223 h 257"/>
                    <a:gd name="T34" fmla="*/ 42 w 164"/>
                    <a:gd name="T35" fmla="*/ 223 h 257"/>
                    <a:gd name="T36" fmla="*/ 38 w 164"/>
                    <a:gd name="T37" fmla="*/ 223 h 257"/>
                    <a:gd name="T38" fmla="*/ 35 w 164"/>
                    <a:gd name="T39" fmla="*/ 227 h 257"/>
                    <a:gd name="T40" fmla="*/ 33 w 164"/>
                    <a:gd name="T41" fmla="*/ 234 h 257"/>
                    <a:gd name="T42" fmla="*/ 35 w 164"/>
                    <a:gd name="T43" fmla="*/ 238 h 257"/>
                    <a:gd name="T44" fmla="*/ 40 w 164"/>
                    <a:gd name="T45" fmla="*/ 240 h 257"/>
                    <a:gd name="T46" fmla="*/ 42 w 164"/>
                    <a:gd name="T47" fmla="*/ 248 h 257"/>
                    <a:gd name="T48" fmla="*/ 42 w 164"/>
                    <a:gd name="T49" fmla="*/ 253 h 257"/>
                    <a:gd name="T50" fmla="*/ 38 w 164"/>
                    <a:gd name="T51" fmla="*/ 255 h 257"/>
                    <a:gd name="T52" fmla="*/ 29 w 164"/>
                    <a:gd name="T53" fmla="*/ 257 h 257"/>
                    <a:gd name="T54" fmla="*/ 19 w 164"/>
                    <a:gd name="T55" fmla="*/ 255 h 257"/>
                    <a:gd name="T56" fmla="*/ 10 w 164"/>
                    <a:gd name="T57" fmla="*/ 250 h 257"/>
                    <a:gd name="T58" fmla="*/ 4 w 164"/>
                    <a:gd name="T59" fmla="*/ 240 h 257"/>
                    <a:gd name="T60" fmla="*/ 0 w 164"/>
                    <a:gd name="T61" fmla="*/ 225 h 257"/>
                    <a:gd name="T62" fmla="*/ 2 w 164"/>
                    <a:gd name="T63" fmla="*/ 213 h 257"/>
                    <a:gd name="T64" fmla="*/ 6 w 164"/>
                    <a:gd name="T65" fmla="*/ 198 h 257"/>
                    <a:gd name="T66" fmla="*/ 6 w 164"/>
                    <a:gd name="T67" fmla="*/ 183 h 257"/>
                    <a:gd name="T68" fmla="*/ 10 w 164"/>
                    <a:gd name="T69" fmla="*/ 166 h 257"/>
                    <a:gd name="T70" fmla="*/ 16 w 164"/>
                    <a:gd name="T71" fmla="*/ 147 h 257"/>
                    <a:gd name="T72" fmla="*/ 29 w 164"/>
                    <a:gd name="T73" fmla="*/ 128 h 257"/>
                    <a:gd name="T74" fmla="*/ 40 w 164"/>
                    <a:gd name="T75" fmla="*/ 112 h 257"/>
                    <a:gd name="T76" fmla="*/ 57 w 164"/>
                    <a:gd name="T77" fmla="*/ 93 h 257"/>
                    <a:gd name="T78" fmla="*/ 65 w 164"/>
                    <a:gd name="T79" fmla="*/ 76 h 257"/>
                    <a:gd name="T80" fmla="*/ 73 w 164"/>
                    <a:gd name="T81" fmla="*/ 59 h 257"/>
                    <a:gd name="T82" fmla="*/ 84 w 164"/>
                    <a:gd name="T83" fmla="*/ 38 h 257"/>
                    <a:gd name="T84" fmla="*/ 95 w 164"/>
                    <a:gd name="T85" fmla="*/ 21 h 257"/>
                    <a:gd name="T86" fmla="*/ 103 w 164"/>
                    <a:gd name="T87" fmla="*/ 9 h 257"/>
                    <a:gd name="T88" fmla="*/ 114 w 164"/>
                    <a:gd name="T89" fmla="*/ 2 h 257"/>
                    <a:gd name="T90" fmla="*/ 124 w 164"/>
                    <a:gd name="T91" fmla="*/ 0 h 257"/>
                    <a:gd name="T92" fmla="*/ 133 w 164"/>
                    <a:gd name="T93" fmla="*/ 4 h 257"/>
                    <a:gd name="T94" fmla="*/ 139 w 164"/>
                    <a:gd name="T95" fmla="*/ 13 h 257"/>
                    <a:gd name="T96" fmla="*/ 137 w 164"/>
                    <a:gd name="T97" fmla="*/ 21 h 257"/>
                    <a:gd name="T98" fmla="*/ 137 w 164"/>
                    <a:gd name="T99" fmla="*/ 30 h 257"/>
                    <a:gd name="T100" fmla="*/ 143 w 164"/>
                    <a:gd name="T101" fmla="*/ 32 h 257"/>
                    <a:gd name="T102" fmla="*/ 149 w 164"/>
                    <a:gd name="T103" fmla="*/ 36 h 257"/>
                    <a:gd name="T104" fmla="*/ 156 w 164"/>
                    <a:gd name="T105" fmla="*/ 44 h 257"/>
                    <a:gd name="T106" fmla="*/ 162 w 164"/>
                    <a:gd name="T107" fmla="*/ 55 h 2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164" h="257">
                      <a:moveTo>
                        <a:pt x="164" y="59"/>
                      </a:moveTo>
                      <a:lnTo>
                        <a:pt x="164" y="63"/>
                      </a:lnTo>
                      <a:lnTo>
                        <a:pt x="164" y="70"/>
                      </a:lnTo>
                      <a:lnTo>
                        <a:pt x="164" y="76"/>
                      </a:lnTo>
                      <a:lnTo>
                        <a:pt x="162" y="80"/>
                      </a:lnTo>
                      <a:lnTo>
                        <a:pt x="162" y="84"/>
                      </a:lnTo>
                      <a:lnTo>
                        <a:pt x="162" y="91"/>
                      </a:lnTo>
                      <a:lnTo>
                        <a:pt x="160" y="99"/>
                      </a:lnTo>
                      <a:lnTo>
                        <a:pt x="158" y="107"/>
                      </a:lnTo>
                      <a:lnTo>
                        <a:pt x="156" y="114"/>
                      </a:lnTo>
                      <a:lnTo>
                        <a:pt x="154" y="120"/>
                      </a:lnTo>
                      <a:lnTo>
                        <a:pt x="152" y="124"/>
                      </a:lnTo>
                      <a:lnTo>
                        <a:pt x="152" y="131"/>
                      </a:lnTo>
                      <a:lnTo>
                        <a:pt x="147" y="137"/>
                      </a:lnTo>
                      <a:lnTo>
                        <a:pt x="145" y="143"/>
                      </a:lnTo>
                      <a:lnTo>
                        <a:pt x="143" y="147"/>
                      </a:lnTo>
                      <a:lnTo>
                        <a:pt x="141" y="152"/>
                      </a:lnTo>
                      <a:lnTo>
                        <a:pt x="139" y="158"/>
                      </a:lnTo>
                      <a:lnTo>
                        <a:pt x="135" y="164"/>
                      </a:lnTo>
                      <a:lnTo>
                        <a:pt x="133" y="171"/>
                      </a:lnTo>
                      <a:lnTo>
                        <a:pt x="130" y="175"/>
                      </a:lnTo>
                      <a:lnTo>
                        <a:pt x="126" y="177"/>
                      </a:lnTo>
                      <a:lnTo>
                        <a:pt x="122" y="181"/>
                      </a:lnTo>
                      <a:lnTo>
                        <a:pt x="118" y="185"/>
                      </a:lnTo>
                      <a:lnTo>
                        <a:pt x="111" y="187"/>
                      </a:lnTo>
                      <a:lnTo>
                        <a:pt x="107" y="192"/>
                      </a:lnTo>
                      <a:lnTo>
                        <a:pt x="103" y="194"/>
                      </a:lnTo>
                      <a:lnTo>
                        <a:pt x="97" y="196"/>
                      </a:lnTo>
                      <a:lnTo>
                        <a:pt x="92" y="198"/>
                      </a:lnTo>
                      <a:lnTo>
                        <a:pt x="86" y="200"/>
                      </a:lnTo>
                      <a:lnTo>
                        <a:pt x="84" y="202"/>
                      </a:lnTo>
                      <a:lnTo>
                        <a:pt x="80" y="206"/>
                      </a:lnTo>
                      <a:lnTo>
                        <a:pt x="76" y="211"/>
                      </a:lnTo>
                      <a:lnTo>
                        <a:pt x="71" y="215"/>
                      </a:lnTo>
                      <a:lnTo>
                        <a:pt x="71" y="219"/>
                      </a:lnTo>
                      <a:lnTo>
                        <a:pt x="69" y="223"/>
                      </a:lnTo>
                      <a:lnTo>
                        <a:pt x="69" y="227"/>
                      </a:lnTo>
                      <a:lnTo>
                        <a:pt x="67" y="229"/>
                      </a:lnTo>
                      <a:lnTo>
                        <a:pt x="67" y="232"/>
                      </a:lnTo>
                      <a:lnTo>
                        <a:pt x="65" y="234"/>
                      </a:lnTo>
                      <a:lnTo>
                        <a:pt x="63" y="234"/>
                      </a:lnTo>
                      <a:lnTo>
                        <a:pt x="61" y="234"/>
                      </a:lnTo>
                      <a:lnTo>
                        <a:pt x="59" y="232"/>
                      </a:lnTo>
                      <a:lnTo>
                        <a:pt x="54" y="232"/>
                      </a:lnTo>
                      <a:lnTo>
                        <a:pt x="50" y="229"/>
                      </a:lnTo>
                      <a:lnTo>
                        <a:pt x="48" y="229"/>
                      </a:lnTo>
                      <a:lnTo>
                        <a:pt x="48" y="227"/>
                      </a:lnTo>
                      <a:lnTo>
                        <a:pt x="46" y="227"/>
                      </a:lnTo>
                      <a:lnTo>
                        <a:pt x="46" y="225"/>
                      </a:lnTo>
                      <a:lnTo>
                        <a:pt x="44" y="225"/>
                      </a:lnTo>
                      <a:lnTo>
                        <a:pt x="44" y="223"/>
                      </a:lnTo>
                      <a:lnTo>
                        <a:pt x="44" y="223"/>
                      </a:lnTo>
                      <a:lnTo>
                        <a:pt x="42" y="223"/>
                      </a:lnTo>
                      <a:lnTo>
                        <a:pt x="42" y="223"/>
                      </a:lnTo>
                      <a:lnTo>
                        <a:pt x="40" y="223"/>
                      </a:lnTo>
                      <a:lnTo>
                        <a:pt x="40" y="223"/>
                      </a:lnTo>
                      <a:lnTo>
                        <a:pt x="38" y="223"/>
                      </a:lnTo>
                      <a:lnTo>
                        <a:pt x="38" y="225"/>
                      </a:lnTo>
                      <a:lnTo>
                        <a:pt x="35" y="225"/>
                      </a:lnTo>
                      <a:lnTo>
                        <a:pt x="35" y="227"/>
                      </a:lnTo>
                      <a:lnTo>
                        <a:pt x="35" y="227"/>
                      </a:lnTo>
                      <a:lnTo>
                        <a:pt x="33" y="232"/>
                      </a:lnTo>
                      <a:lnTo>
                        <a:pt x="33" y="234"/>
                      </a:lnTo>
                      <a:lnTo>
                        <a:pt x="33" y="236"/>
                      </a:lnTo>
                      <a:lnTo>
                        <a:pt x="35" y="238"/>
                      </a:lnTo>
                      <a:lnTo>
                        <a:pt x="35" y="238"/>
                      </a:lnTo>
                      <a:lnTo>
                        <a:pt x="38" y="238"/>
                      </a:lnTo>
                      <a:lnTo>
                        <a:pt x="40" y="240"/>
                      </a:lnTo>
                      <a:lnTo>
                        <a:pt x="40" y="240"/>
                      </a:lnTo>
                      <a:lnTo>
                        <a:pt x="42" y="242"/>
                      </a:lnTo>
                      <a:lnTo>
                        <a:pt x="42" y="244"/>
                      </a:lnTo>
                      <a:lnTo>
                        <a:pt x="42" y="248"/>
                      </a:lnTo>
                      <a:lnTo>
                        <a:pt x="42" y="250"/>
                      </a:lnTo>
                      <a:lnTo>
                        <a:pt x="42" y="250"/>
                      </a:lnTo>
                      <a:lnTo>
                        <a:pt x="42" y="253"/>
                      </a:lnTo>
                      <a:lnTo>
                        <a:pt x="40" y="253"/>
                      </a:lnTo>
                      <a:lnTo>
                        <a:pt x="40" y="255"/>
                      </a:lnTo>
                      <a:lnTo>
                        <a:pt x="38" y="255"/>
                      </a:lnTo>
                      <a:lnTo>
                        <a:pt x="38" y="257"/>
                      </a:lnTo>
                      <a:lnTo>
                        <a:pt x="33" y="257"/>
                      </a:lnTo>
                      <a:lnTo>
                        <a:pt x="29" y="257"/>
                      </a:lnTo>
                      <a:lnTo>
                        <a:pt x="25" y="257"/>
                      </a:lnTo>
                      <a:lnTo>
                        <a:pt x="21" y="257"/>
                      </a:lnTo>
                      <a:lnTo>
                        <a:pt x="19" y="255"/>
                      </a:lnTo>
                      <a:lnTo>
                        <a:pt x="14" y="255"/>
                      </a:lnTo>
                      <a:lnTo>
                        <a:pt x="12" y="250"/>
                      </a:lnTo>
                      <a:lnTo>
                        <a:pt x="10" y="250"/>
                      </a:lnTo>
                      <a:lnTo>
                        <a:pt x="6" y="246"/>
                      </a:lnTo>
                      <a:lnTo>
                        <a:pt x="4" y="242"/>
                      </a:lnTo>
                      <a:lnTo>
                        <a:pt x="4" y="240"/>
                      </a:lnTo>
                      <a:lnTo>
                        <a:pt x="2" y="236"/>
                      </a:lnTo>
                      <a:lnTo>
                        <a:pt x="2" y="232"/>
                      </a:lnTo>
                      <a:lnTo>
                        <a:pt x="0" y="225"/>
                      </a:lnTo>
                      <a:lnTo>
                        <a:pt x="0" y="221"/>
                      </a:lnTo>
                      <a:lnTo>
                        <a:pt x="0" y="215"/>
                      </a:lnTo>
                      <a:lnTo>
                        <a:pt x="2" y="213"/>
                      </a:lnTo>
                      <a:lnTo>
                        <a:pt x="4" y="206"/>
                      </a:lnTo>
                      <a:lnTo>
                        <a:pt x="6" y="202"/>
                      </a:lnTo>
                      <a:lnTo>
                        <a:pt x="6" y="198"/>
                      </a:lnTo>
                      <a:lnTo>
                        <a:pt x="6" y="194"/>
                      </a:lnTo>
                      <a:lnTo>
                        <a:pt x="6" y="187"/>
                      </a:lnTo>
                      <a:lnTo>
                        <a:pt x="6" y="183"/>
                      </a:lnTo>
                      <a:lnTo>
                        <a:pt x="6" y="177"/>
                      </a:lnTo>
                      <a:lnTo>
                        <a:pt x="6" y="173"/>
                      </a:lnTo>
                      <a:lnTo>
                        <a:pt x="10" y="166"/>
                      </a:lnTo>
                      <a:lnTo>
                        <a:pt x="12" y="158"/>
                      </a:lnTo>
                      <a:lnTo>
                        <a:pt x="14" y="152"/>
                      </a:lnTo>
                      <a:lnTo>
                        <a:pt x="16" y="147"/>
                      </a:lnTo>
                      <a:lnTo>
                        <a:pt x="19" y="141"/>
                      </a:lnTo>
                      <a:lnTo>
                        <a:pt x="23" y="135"/>
                      </a:lnTo>
                      <a:lnTo>
                        <a:pt x="29" y="128"/>
                      </a:lnTo>
                      <a:lnTo>
                        <a:pt x="33" y="122"/>
                      </a:lnTo>
                      <a:lnTo>
                        <a:pt x="38" y="116"/>
                      </a:lnTo>
                      <a:lnTo>
                        <a:pt x="40" y="112"/>
                      </a:lnTo>
                      <a:lnTo>
                        <a:pt x="46" y="105"/>
                      </a:lnTo>
                      <a:lnTo>
                        <a:pt x="50" y="99"/>
                      </a:lnTo>
                      <a:lnTo>
                        <a:pt x="57" y="93"/>
                      </a:lnTo>
                      <a:lnTo>
                        <a:pt x="59" y="86"/>
                      </a:lnTo>
                      <a:lnTo>
                        <a:pt x="63" y="82"/>
                      </a:lnTo>
                      <a:lnTo>
                        <a:pt x="65" y="76"/>
                      </a:lnTo>
                      <a:lnTo>
                        <a:pt x="69" y="70"/>
                      </a:lnTo>
                      <a:lnTo>
                        <a:pt x="71" y="63"/>
                      </a:lnTo>
                      <a:lnTo>
                        <a:pt x="73" y="59"/>
                      </a:lnTo>
                      <a:lnTo>
                        <a:pt x="78" y="53"/>
                      </a:lnTo>
                      <a:lnTo>
                        <a:pt x="80" y="46"/>
                      </a:lnTo>
                      <a:lnTo>
                        <a:pt x="84" y="38"/>
                      </a:lnTo>
                      <a:lnTo>
                        <a:pt x="88" y="32"/>
                      </a:lnTo>
                      <a:lnTo>
                        <a:pt x="92" y="25"/>
                      </a:lnTo>
                      <a:lnTo>
                        <a:pt x="95" y="21"/>
                      </a:lnTo>
                      <a:lnTo>
                        <a:pt x="97" y="17"/>
                      </a:lnTo>
                      <a:lnTo>
                        <a:pt x="101" y="13"/>
                      </a:lnTo>
                      <a:lnTo>
                        <a:pt x="103" y="9"/>
                      </a:lnTo>
                      <a:lnTo>
                        <a:pt x="107" y="7"/>
                      </a:lnTo>
                      <a:lnTo>
                        <a:pt x="109" y="4"/>
                      </a:lnTo>
                      <a:lnTo>
                        <a:pt x="114" y="2"/>
                      </a:lnTo>
                      <a:lnTo>
                        <a:pt x="118" y="0"/>
                      </a:lnTo>
                      <a:lnTo>
                        <a:pt x="120" y="0"/>
                      </a:lnTo>
                      <a:lnTo>
                        <a:pt x="124" y="0"/>
                      </a:lnTo>
                      <a:lnTo>
                        <a:pt x="126" y="0"/>
                      </a:lnTo>
                      <a:lnTo>
                        <a:pt x="130" y="2"/>
                      </a:lnTo>
                      <a:lnTo>
                        <a:pt x="133" y="4"/>
                      </a:lnTo>
                      <a:lnTo>
                        <a:pt x="137" y="9"/>
                      </a:lnTo>
                      <a:lnTo>
                        <a:pt x="137" y="11"/>
                      </a:lnTo>
                      <a:lnTo>
                        <a:pt x="139" y="13"/>
                      </a:lnTo>
                      <a:lnTo>
                        <a:pt x="139" y="17"/>
                      </a:lnTo>
                      <a:lnTo>
                        <a:pt x="139" y="19"/>
                      </a:lnTo>
                      <a:lnTo>
                        <a:pt x="137" y="21"/>
                      </a:lnTo>
                      <a:lnTo>
                        <a:pt x="135" y="23"/>
                      </a:lnTo>
                      <a:lnTo>
                        <a:pt x="135" y="25"/>
                      </a:lnTo>
                      <a:lnTo>
                        <a:pt x="137" y="30"/>
                      </a:lnTo>
                      <a:lnTo>
                        <a:pt x="137" y="30"/>
                      </a:lnTo>
                      <a:lnTo>
                        <a:pt x="139" y="32"/>
                      </a:lnTo>
                      <a:lnTo>
                        <a:pt x="143" y="32"/>
                      </a:lnTo>
                      <a:lnTo>
                        <a:pt x="145" y="34"/>
                      </a:lnTo>
                      <a:lnTo>
                        <a:pt x="147" y="34"/>
                      </a:lnTo>
                      <a:lnTo>
                        <a:pt x="149" y="36"/>
                      </a:lnTo>
                      <a:lnTo>
                        <a:pt x="152" y="38"/>
                      </a:lnTo>
                      <a:lnTo>
                        <a:pt x="154" y="42"/>
                      </a:lnTo>
                      <a:lnTo>
                        <a:pt x="156" y="44"/>
                      </a:lnTo>
                      <a:lnTo>
                        <a:pt x="158" y="49"/>
                      </a:lnTo>
                      <a:lnTo>
                        <a:pt x="158" y="51"/>
                      </a:lnTo>
                      <a:lnTo>
                        <a:pt x="162" y="55"/>
                      </a:lnTo>
                      <a:lnTo>
                        <a:pt x="164" y="57"/>
                      </a:lnTo>
                      <a:lnTo>
                        <a:pt x="164" y="59"/>
                      </a:lnTo>
                    </a:path>
                  </a:pathLst>
                </a:custGeom>
                <a:grpFill/>
                <a:ln w="6350" cap="flat">
                  <a:solidFill>
                    <a:schemeClr val="bg1"/>
                  </a:solidFill>
                  <a:prstDash val="solid"/>
                  <a:miter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/>
                </a:p>
              </p:txBody>
            </p:sp>
            <p:sp>
              <p:nvSpPr>
                <p:cNvPr id="118" name="Freeform 7">
                  <a:extLst>
                    <a:ext uri="{FF2B5EF4-FFF2-40B4-BE49-F238E27FC236}">
                      <a16:creationId xmlns:a16="http://schemas.microsoft.com/office/drawing/2014/main" id="{899FA430-EE29-49F3-8636-75345A7CD3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3" y="1618"/>
                  <a:ext cx="663" cy="1031"/>
                </a:xfrm>
                <a:custGeom>
                  <a:avLst/>
                  <a:gdLst>
                    <a:gd name="T0" fmla="*/ 616 w 663"/>
                    <a:gd name="T1" fmla="*/ 850 h 1031"/>
                    <a:gd name="T2" fmla="*/ 538 w 663"/>
                    <a:gd name="T3" fmla="*/ 850 h 1031"/>
                    <a:gd name="T4" fmla="*/ 483 w 663"/>
                    <a:gd name="T5" fmla="*/ 808 h 1031"/>
                    <a:gd name="T6" fmla="*/ 437 w 663"/>
                    <a:gd name="T7" fmla="*/ 806 h 1031"/>
                    <a:gd name="T8" fmla="*/ 418 w 663"/>
                    <a:gd name="T9" fmla="*/ 785 h 1031"/>
                    <a:gd name="T10" fmla="*/ 462 w 663"/>
                    <a:gd name="T11" fmla="*/ 740 h 1031"/>
                    <a:gd name="T12" fmla="*/ 483 w 663"/>
                    <a:gd name="T13" fmla="*/ 709 h 1031"/>
                    <a:gd name="T14" fmla="*/ 454 w 663"/>
                    <a:gd name="T15" fmla="*/ 686 h 1031"/>
                    <a:gd name="T16" fmla="*/ 464 w 663"/>
                    <a:gd name="T17" fmla="*/ 667 h 1031"/>
                    <a:gd name="T18" fmla="*/ 469 w 663"/>
                    <a:gd name="T19" fmla="*/ 639 h 1031"/>
                    <a:gd name="T20" fmla="*/ 477 w 663"/>
                    <a:gd name="T21" fmla="*/ 602 h 1031"/>
                    <a:gd name="T22" fmla="*/ 456 w 663"/>
                    <a:gd name="T23" fmla="*/ 541 h 1031"/>
                    <a:gd name="T24" fmla="*/ 435 w 663"/>
                    <a:gd name="T25" fmla="*/ 499 h 1031"/>
                    <a:gd name="T26" fmla="*/ 443 w 663"/>
                    <a:gd name="T27" fmla="*/ 440 h 1031"/>
                    <a:gd name="T28" fmla="*/ 490 w 663"/>
                    <a:gd name="T29" fmla="*/ 431 h 1031"/>
                    <a:gd name="T30" fmla="*/ 519 w 663"/>
                    <a:gd name="T31" fmla="*/ 454 h 1031"/>
                    <a:gd name="T32" fmla="*/ 572 w 663"/>
                    <a:gd name="T33" fmla="*/ 438 h 1031"/>
                    <a:gd name="T34" fmla="*/ 610 w 663"/>
                    <a:gd name="T35" fmla="*/ 389 h 1031"/>
                    <a:gd name="T36" fmla="*/ 652 w 663"/>
                    <a:gd name="T37" fmla="*/ 362 h 1031"/>
                    <a:gd name="T38" fmla="*/ 644 w 663"/>
                    <a:gd name="T39" fmla="*/ 309 h 1031"/>
                    <a:gd name="T40" fmla="*/ 595 w 663"/>
                    <a:gd name="T41" fmla="*/ 284 h 1031"/>
                    <a:gd name="T42" fmla="*/ 564 w 663"/>
                    <a:gd name="T43" fmla="*/ 292 h 1031"/>
                    <a:gd name="T44" fmla="*/ 528 w 663"/>
                    <a:gd name="T45" fmla="*/ 295 h 1031"/>
                    <a:gd name="T46" fmla="*/ 505 w 663"/>
                    <a:gd name="T47" fmla="*/ 238 h 1031"/>
                    <a:gd name="T48" fmla="*/ 511 w 663"/>
                    <a:gd name="T49" fmla="*/ 164 h 1031"/>
                    <a:gd name="T50" fmla="*/ 481 w 663"/>
                    <a:gd name="T51" fmla="*/ 107 h 1031"/>
                    <a:gd name="T52" fmla="*/ 454 w 663"/>
                    <a:gd name="T53" fmla="*/ 53 h 1031"/>
                    <a:gd name="T54" fmla="*/ 399 w 663"/>
                    <a:gd name="T55" fmla="*/ 42 h 1031"/>
                    <a:gd name="T56" fmla="*/ 359 w 663"/>
                    <a:gd name="T57" fmla="*/ 86 h 1031"/>
                    <a:gd name="T58" fmla="*/ 268 w 663"/>
                    <a:gd name="T59" fmla="*/ 78 h 1031"/>
                    <a:gd name="T60" fmla="*/ 260 w 663"/>
                    <a:gd name="T61" fmla="*/ 17 h 1031"/>
                    <a:gd name="T62" fmla="*/ 203 w 663"/>
                    <a:gd name="T63" fmla="*/ 6 h 1031"/>
                    <a:gd name="T64" fmla="*/ 192 w 663"/>
                    <a:gd name="T65" fmla="*/ 74 h 1031"/>
                    <a:gd name="T66" fmla="*/ 158 w 663"/>
                    <a:gd name="T67" fmla="*/ 208 h 1031"/>
                    <a:gd name="T68" fmla="*/ 129 w 663"/>
                    <a:gd name="T69" fmla="*/ 311 h 1031"/>
                    <a:gd name="T70" fmla="*/ 116 w 663"/>
                    <a:gd name="T71" fmla="*/ 398 h 1031"/>
                    <a:gd name="T72" fmla="*/ 108 w 663"/>
                    <a:gd name="T73" fmla="*/ 488 h 1031"/>
                    <a:gd name="T74" fmla="*/ 87 w 663"/>
                    <a:gd name="T75" fmla="*/ 597 h 1031"/>
                    <a:gd name="T76" fmla="*/ 70 w 663"/>
                    <a:gd name="T77" fmla="*/ 650 h 1031"/>
                    <a:gd name="T78" fmla="*/ 45 w 663"/>
                    <a:gd name="T79" fmla="*/ 732 h 1031"/>
                    <a:gd name="T80" fmla="*/ 4 w 663"/>
                    <a:gd name="T81" fmla="*/ 829 h 1031"/>
                    <a:gd name="T82" fmla="*/ 72 w 663"/>
                    <a:gd name="T83" fmla="*/ 843 h 1031"/>
                    <a:gd name="T84" fmla="*/ 70 w 663"/>
                    <a:gd name="T85" fmla="*/ 890 h 1031"/>
                    <a:gd name="T86" fmla="*/ 61 w 663"/>
                    <a:gd name="T87" fmla="*/ 942 h 1031"/>
                    <a:gd name="T88" fmla="*/ 26 w 663"/>
                    <a:gd name="T89" fmla="*/ 978 h 1031"/>
                    <a:gd name="T90" fmla="*/ 42 w 663"/>
                    <a:gd name="T91" fmla="*/ 999 h 1031"/>
                    <a:gd name="T92" fmla="*/ 80 w 663"/>
                    <a:gd name="T93" fmla="*/ 976 h 1031"/>
                    <a:gd name="T94" fmla="*/ 150 w 663"/>
                    <a:gd name="T95" fmla="*/ 955 h 1031"/>
                    <a:gd name="T96" fmla="*/ 186 w 663"/>
                    <a:gd name="T97" fmla="*/ 976 h 1031"/>
                    <a:gd name="T98" fmla="*/ 234 w 663"/>
                    <a:gd name="T99" fmla="*/ 972 h 1031"/>
                    <a:gd name="T100" fmla="*/ 296 w 663"/>
                    <a:gd name="T101" fmla="*/ 938 h 1031"/>
                    <a:gd name="T102" fmla="*/ 361 w 663"/>
                    <a:gd name="T103" fmla="*/ 909 h 1031"/>
                    <a:gd name="T104" fmla="*/ 410 w 663"/>
                    <a:gd name="T105" fmla="*/ 883 h 1031"/>
                    <a:gd name="T106" fmla="*/ 450 w 663"/>
                    <a:gd name="T107" fmla="*/ 885 h 1031"/>
                    <a:gd name="T108" fmla="*/ 448 w 663"/>
                    <a:gd name="T109" fmla="*/ 906 h 1031"/>
                    <a:gd name="T110" fmla="*/ 464 w 663"/>
                    <a:gd name="T111" fmla="*/ 946 h 1031"/>
                    <a:gd name="T112" fmla="*/ 473 w 663"/>
                    <a:gd name="T113" fmla="*/ 976 h 1031"/>
                    <a:gd name="T114" fmla="*/ 528 w 663"/>
                    <a:gd name="T115" fmla="*/ 982 h 1031"/>
                    <a:gd name="T116" fmla="*/ 536 w 663"/>
                    <a:gd name="T117" fmla="*/ 1005 h 1031"/>
                    <a:gd name="T118" fmla="*/ 570 w 663"/>
                    <a:gd name="T119" fmla="*/ 1024 h 1031"/>
                    <a:gd name="T120" fmla="*/ 612 w 663"/>
                    <a:gd name="T121" fmla="*/ 953 h 1031"/>
                    <a:gd name="T122" fmla="*/ 659 w 663"/>
                    <a:gd name="T123" fmla="*/ 890 h 10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663" h="1031">
                      <a:moveTo>
                        <a:pt x="661" y="888"/>
                      </a:moveTo>
                      <a:lnTo>
                        <a:pt x="661" y="883"/>
                      </a:lnTo>
                      <a:lnTo>
                        <a:pt x="661" y="879"/>
                      </a:lnTo>
                      <a:lnTo>
                        <a:pt x="661" y="875"/>
                      </a:lnTo>
                      <a:lnTo>
                        <a:pt x="659" y="873"/>
                      </a:lnTo>
                      <a:lnTo>
                        <a:pt x="657" y="869"/>
                      </a:lnTo>
                      <a:lnTo>
                        <a:pt x="654" y="867"/>
                      </a:lnTo>
                      <a:lnTo>
                        <a:pt x="652" y="864"/>
                      </a:lnTo>
                      <a:lnTo>
                        <a:pt x="650" y="862"/>
                      </a:lnTo>
                      <a:lnTo>
                        <a:pt x="646" y="858"/>
                      </a:lnTo>
                      <a:lnTo>
                        <a:pt x="642" y="856"/>
                      </a:lnTo>
                      <a:lnTo>
                        <a:pt x="638" y="854"/>
                      </a:lnTo>
                      <a:lnTo>
                        <a:pt x="633" y="852"/>
                      </a:lnTo>
                      <a:lnTo>
                        <a:pt x="627" y="850"/>
                      </a:lnTo>
                      <a:lnTo>
                        <a:pt x="623" y="850"/>
                      </a:lnTo>
                      <a:lnTo>
                        <a:pt x="616" y="850"/>
                      </a:lnTo>
                      <a:lnTo>
                        <a:pt x="612" y="850"/>
                      </a:lnTo>
                      <a:lnTo>
                        <a:pt x="604" y="848"/>
                      </a:lnTo>
                      <a:lnTo>
                        <a:pt x="597" y="848"/>
                      </a:lnTo>
                      <a:lnTo>
                        <a:pt x="593" y="850"/>
                      </a:lnTo>
                      <a:lnTo>
                        <a:pt x="587" y="850"/>
                      </a:lnTo>
                      <a:lnTo>
                        <a:pt x="581" y="850"/>
                      </a:lnTo>
                      <a:lnTo>
                        <a:pt x="576" y="850"/>
                      </a:lnTo>
                      <a:lnTo>
                        <a:pt x="572" y="850"/>
                      </a:lnTo>
                      <a:lnTo>
                        <a:pt x="568" y="852"/>
                      </a:lnTo>
                      <a:lnTo>
                        <a:pt x="564" y="854"/>
                      </a:lnTo>
                      <a:lnTo>
                        <a:pt x="559" y="854"/>
                      </a:lnTo>
                      <a:lnTo>
                        <a:pt x="553" y="854"/>
                      </a:lnTo>
                      <a:lnTo>
                        <a:pt x="549" y="854"/>
                      </a:lnTo>
                      <a:lnTo>
                        <a:pt x="547" y="854"/>
                      </a:lnTo>
                      <a:lnTo>
                        <a:pt x="543" y="852"/>
                      </a:lnTo>
                      <a:lnTo>
                        <a:pt x="538" y="850"/>
                      </a:lnTo>
                      <a:lnTo>
                        <a:pt x="536" y="850"/>
                      </a:lnTo>
                      <a:lnTo>
                        <a:pt x="532" y="846"/>
                      </a:lnTo>
                      <a:lnTo>
                        <a:pt x="528" y="843"/>
                      </a:lnTo>
                      <a:lnTo>
                        <a:pt x="526" y="839"/>
                      </a:lnTo>
                      <a:lnTo>
                        <a:pt x="521" y="837"/>
                      </a:lnTo>
                      <a:lnTo>
                        <a:pt x="517" y="833"/>
                      </a:lnTo>
                      <a:lnTo>
                        <a:pt x="515" y="829"/>
                      </a:lnTo>
                      <a:lnTo>
                        <a:pt x="511" y="824"/>
                      </a:lnTo>
                      <a:lnTo>
                        <a:pt x="507" y="820"/>
                      </a:lnTo>
                      <a:lnTo>
                        <a:pt x="505" y="818"/>
                      </a:lnTo>
                      <a:lnTo>
                        <a:pt x="502" y="816"/>
                      </a:lnTo>
                      <a:lnTo>
                        <a:pt x="498" y="812"/>
                      </a:lnTo>
                      <a:lnTo>
                        <a:pt x="496" y="810"/>
                      </a:lnTo>
                      <a:lnTo>
                        <a:pt x="492" y="808"/>
                      </a:lnTo>
                      <a:lnTo>
                        <a:pt x="488" y="808"/>
                      </a:lnTo>
                      <a:lnTo>
                        <a:pt x="483" y="808"/>
                      </a:lnTo>
                      <a:lnTo>
                        <a:pt x="479" y="808"/>
                      </a:lnTo>
                      <a:lnTo>
                        <a:pt x="475" y="808"/>
                      </a:lnTo>
                      <a:lnTo>
                        <a:pt x="471" y="808"/>
                      </a:lnTo>
                      <a:lnTo>
                        <a:pt x="467" y="810"/>
                      </a:lnTo>
                      <a:lnTo>
                        <a:pt x="464" y="812"/>
                      </a:lnTo>
                      <a:lnTo>
                        <a:pt x="462" y="814"/>
                      </a:lnTo>
                      <a:lnTo>
                        <a:pt x="460" y="814"/>
                      </a:lnTo>
                      <a:lnTo>
                        <a:pt x="458" y="816"/>
                      </a:lnTo>
                      <a:lnTo>
                        <a:pt x="456" y="816"/>
                      </a:lnTo>
                      <a:lnTo>
                        <a:pt x="454" y="816"/>
                      </a:lnTo>
                      <a:lnTo>
                        <a:pt x="452" y="816"/>
                      </a:lnTo>
                      <a:lnTo>
                        <a:pt x="448" y="816"/>
                      </a:lnTo>
                      <a:lnTo>
                        <a:pt x="443" y="816"/>
                      </a:lnTo>
                      <a:lnTo>
                        <a:pt x="441" y="812"/>
                      </a:lnTo>
                      <a:lnTo>
                        <a:pt x="439" y="810"/>
                      </a:lnTo>
                      <a:lnTo>
                        <a:pt x="437" y="806"/>
                      </a:lnTo>
                      <a:lnTo>
                        <a:pt x="435" y="803"/>
                      </a:lnTo>
                      <a:lnTo>
                        <a:pt x="431" y="803"/>
                      </a:lnTo>
                      <a:lnTo>
                        <a:pt x="427" y="801"/>
                      </a:lnTo>
                      <a:lnTo>
                        <a:pt x="424" y="801"/>
                      </a:lnTo>
                      <a:lnTo>
                        <a:pt x="418" y="799"/>
                      </a:lnTo>
                      <a:lnTo>
                        <a:pt x="414" y="797"/>
                      </a:lnTo>
                      <a:lnTo>
                        <a:pt x="410" y="797"/>
                      </a:lnTo>
                      <a:lnTo>
                        <a:pt x="408" y="793"/>
                      </a:lnTo>
                      <a:lnTo>
                        <a:pt x="403" y="789"/>
                      </a:lnTo>
                      <a:lnTo>
                        <a:pt x="401" y="785"/>
                      </a:lnTo>
                      <a:lnTo>
                        <a:pt x="401" y="782"/>
                      </a:lnTo>
                      <a:lnTo>
                        <a:pt x="399" y="782"/>
                      </a:lnTo>
                      <a:lnTo>
                        <a:pt x="401" y="782"/>
                      </a:lnTo>
                      <a:lnTo>
                        <a:pt x="408" y="785"/>
                      </a:lnTo>
                      <a:lnTo>
                        <a:pt x="414" y="785"/>
                      </a:lnTo>
                      <a:lnTo>
                        <a:pt x="418" y="785"/>
                      </a:lnTo>
                      <a:lnTo>
                        <a:pt x="422" y="785"/>
                      </a:lnTo>
                      <a:lnTo>
                        <a:pt x="424" y="782"/>
                      </a:lnTo>
                      <a:lnTo>
                        <a:pt x="427" y="778"/>
                      </a:lnTo>
                      <a:lnTo>
                        <a:pt x="429" y="776"/>
                      </a:lnTo>
                      <a:lnTo>
                        <a:pt x="431" y="774"/>
                      </a:lnTo>
                      <a:lnTo>
                        <a:pt x="435" y="770"/>
                      </a:lnTo>
                      <a:lnTo>
                        <a:pt x="439" y="763"/>
                      </a:lnTo>
                      <a:lnTo>
                        <a:pt x="441" y="761"/>
                      </a:lnTo>
                      <a:lnTo>
                        <a:pt x="443" y="757"/>
                      </a:lnTo>
                      <a:lnTo>
                        <a:pt x="446" y="751"/>
                      </a:lnTo>
                      <a:lnTo>
                        <a:pt x="448" y="747"/>
                      </a:lnTo>
                      <a:lnTo>
                        <a:pt x="450" y="745"/>
                      </a:lnTo>
                      <a:lnTo>
                        <a:pt x="452" y="742"/>
                      </a:lnTo>
                      <a:lnTo>
                        <a:pt x="456" y="740"/>
                      </a:lnTo>
                      <a:lnTo>
                        <a:pt x="460" y="740"/>
                      </a:lnTo>
                      <a:lnTo>
                        <a:pt x="462" y="740"/>
                      </a:lnTo>
                      <a:lnTo>
                        <a:pt x="467" y="738"/>
                      </a:lnTo>
                      <a:lnTo>
                        <a:pt x="471" y="738"/>
                      </a:lnTo>
                      <a:lnTo>
                        <a:pt x="473" y="736"/>
                      </a:lnTo>
                      <a:lnTo>
                        <a:pt x="473" y="734"/>
                      </a:lnTo>
                      <a:lnTo>
                        <a:pt x="473" y="730"/>
                      </a:lnTo>
                      <a:lnTo>
                        <a:pt x="473" y="728"/>
                      </a:lnTo>
                      <a:lnTo>
                        <a:pt x="473" y="726"/>
                      </a:lnTo>
                      <a:lnTo>
                        <a:pt x="473" y="724"/>
                      </a:lnTo>
                      <a:lnTo>
                        <a:pt x="475" y="719"/>
                      </a:lnTo>
                      <a:lnTo>
                        <a:pt x="477" y="717"/>
                      </a:lnTo>
                      <a:lnTo>
                        <a:pt x="479" y="713"/>
                      </a:lnTo>
                      <a:lnTo>
                        <a:pt x="479" y="713"/>
                      </a:lnTo>
                      <a:lnTo>
                        <a:pt x="481" y="713"/>
                      </a:lnTo>
                      <a:lnTo>
                        <a:pt x="481" y="711"/>
                      </a:lnTo>
                      <a:lnTo>
                        <a:pt x="481" y="711"/>
                      </a:lnTo>
                      <a:lnTo>
                        <a:pt x="483" y="709"/>
                      </a:lnTo>
                      <a:lnTo>
                        <a:pt x="483" y="709"/>
                      </a:lnTo>
                      <a:lnTo>
                        <a:pt x="483" y="709"/>
                      </a:lnTo>
                      <a:lnTo>
                        <a:pt x="481" y="707"/>
                      </a:lnTo>
                      <a:lnTo>
                        <a:pt x="481" y="707"/>
                      </a:lnTo>
                      <a:lnTo>
                        <a:pt x="481" y="705"/>
                      </a:lnTo>
                      <a:lnTo>
                        <a:pt x="479" y="705"/>
                      </a:lnTo>
                      <a:lnTo>
                        <a:pt x="477" y="705"/>
                      </a:lnTo>
                      <a:lnTo>
                        <a:pt x="473" y="703"/>
                      </a:lnTo>
                      <a:lnTo>
                        <a:pt x="471" y="703"/>
                      </a:lnTo>
                      <a:lnTo>
                        <a:pt x="467" y="703"/>
                      </a:lnTo>
                      <a:lnTo>
                        <a:pt x="464" y="700"/>
                      </a:lnTo>
                      <a:lnTo>
                        <a:pt x="462" y="696"/>
                      </a:lnTo>
                      <a:lnTo>
                        <a:pt x="460" y="694"/>
                      </a:lnTo>
                      <a:lnTo>
                        <a:pt x="458" y="692"/>
                      </a:lnTo>
                      <a:lnTo>
                        <a:pt x="456" y="688"/>
                      </a:lnTo>
                      <a:lnTo>
                        <a:pt x="454" y="686"/>
                      </a:lnTo>
                      <a:lnTo>
                        <a:pt x="452" y="681"/>
                      </a:lnTo>
                      <a:lnTo>
                        <a:pt x="450" y="679"/>
                      </a:lnTo>
                      <a:lnTo>
                        <a:pt x="450" y="677"/>
                      </a:lnTo>
                      <a:lnTo>
                        <a:pt x="448" y="673"/>
                      </a:lnTo>
                      <a:lnTo>
                        <a:pt x="448" y="671"/>
                      </a:lnTo>
                      <a:lnTo>
                        <a:pt x="448" y="671"/>
                      </a:lnTo>
                      <a:lnTo>
                        <a:pt x="450" y="669"/>
                      </a:lnTo>
                      <a:lnTo>
                        <a:pt x="452" y="667"/>
                      </a:lnTo>
                      <a:lnTo>
                        <a:pt x="452" y="667"/>
                      </a:lnTo>
                      <a:lnTo>
                        <a:pt x="452" y="667"/>
                      </a:lnTo>
                      <a:lnTo>
                        <a:pt x="456" y="667"/>
                      </a:lnTo>
                      <a:lnTo>
                        <a:pt x="458" y="667"/>
                      </a:lnTo>
                      <a:lnTo>
                        <a:pt x="460" y="667"/>
                      </a:lnTo>
                      <a:lnTo>
                        <a:pt x="462" y="667"/>
                      </a:lnTo>
                      <a:lnTo>
                        <a:pt x="462" y="667"/>
                      </a:lnTo>
                      <a:lnTo>
                        <a:pt x="464" y="667"/>
                      </a:lnTo>
                      <a:lnTo>
                        <a:pt x="467" y="665"/>
                      </a:lnTo>
                      <a:lnTo>
                        <a:pt x="467" y="665"/>
                      </a:lnTo>
                      <a:lnTo>
                        <a:pt x="467" y="663"/>
                      </a:lnTo>
                      <a:lnTo>
                        <a:pt x="469" y="663"/>
                      </a:lnTo>
                      <a:lnTo>
                        <a:pt x="469" y="660"/>
                      </a:lnTo>
                      <a:lnTo>
                        <a:pt x="471" y="660"/>
                      </a:lnTo>
                      <a:lnTo>
                        <a:pt x="471" y="658"/>
                      </a:lnTo>
                      <a:lnTo>
                        <a:pt x="469" y="656"/>
                      </a:lnTo>
                      <a:lnTo>
                        <a:pt x="467" y="654"/>
                      </a:lnTo>
                      <a:lnTo>
                        <a:pt x="467" y="652"/>
                      </a:lnTo>
                      <a:lnTo>
                        <a:pt x="464" y="652"/>
                      </a:lnTo>
                      <a:lnTo>
                        <a:pt x="464" y="648"/>
                      </a:lnTo>
                      <a:lnTo>
                        <a:pt x="464" y="646"/>
                      </a:lnTo>
                      <a:lnTo>
                        <a:pt x="464" y="644"/>
                      </a:lnTo>
                      <a:lnTo>
                        <a:pt x="467" y="642"/>
                      </a:lnTo>
                      <a:lnTo>
                        <a:pt x="469" y="639"/>
                      </a:lnTo>
                      <a:lnTo>
                        <a:pt x="471" y="635"/>
                      </a:lnTo>
                      <a:lnTo>
                        <a:pt x="473" y="633"/>
                      </a:lnTo>
                      <a:lnTo>
                        <a:pt x="475" y="629"/>
                      </a:lnTo>
                      <a:lnTo>
                        <a:pt x="477" y="625"/>
                      </a:lnTo>
                      <a:lnTo>
                        <a:pt x="477" y="625"/>
                      </a:lnTo>
                      <a:lnTo>
                        <a:pt x="479" y="625"/>
                      </a:lnTo>
                      <a:lnTo>
                        <a:pt x="481" y="623"/>
                      </a:lnTo>
                      <a:lnTo>
                        <a:pt x="481" y="620"/>
                      </a:lnTo>
                      <a:lnTo>
                        <a:pt x="483" y="620"/>
                      </a:lnTo>
                      <a:lnTo>
                        <a:pt x="483" y="618"/>
                      </a:lnTo>
                      <a:lnTo>
                        <a:pt x="483" y="616"/>
                      </a:lnTo>
                      <a:lnTo>
                        <a:pt x="483" y="612"/>
                      </a:lnTo>
                      <a:lnTo>
                        <a:pt x="481" y="608"/>
                      </a:lnTo>
                      <a:lnTo>
                        <a:pt x="481" y="606"/>
                      </a:lnTo>
                      <a:lnTo>
                        <a:pt x="479" y="604"/>
                      </a:lnTo>
                      <a:lnTo>
                        <a:pt x="477" y="602"/>
                      </a:lnTo>
                      <a:lnTo>
                        <a:pt x="473" y="597"/>
                      </a:lnTo>
                      <a:lnTo>
                        <a:pt x="471" y="595"/>
                      </a:lnTo>
                      <a:lnTo>
                        <a:pt x="471" y="593"/>
                      </a:lnTo>
                      <a:lnTo>
                        <a:pt x="469" y="589"/>
                      </a:lnTo>
                      <a:lnTo>
                        <a:pt x="467" y="585"/>
                      </a:lnTo>
                      <a:lnTo>
                        <a:pt x="467" y="581"/>
                      </a:lnTo>
                      <a:lnTo>
                        <a:pt x="464" y="576"/>
                      </a:lnTo>
                      <a:lnTo>
                        <a:pt x="464" y="570"/>
                      </a:lnTo>
                      <a:lnTo>
                        <a:pt x="464" y="568"/>
                      </a:lnTo>
                      <a:lnTo>
                        <a:pt x="462" y="562"/>
                      </a:lnTo>
                      <a:lnTo>
                        <a:pt x="462" y="557"/>
                      </a:lnTo>
                      <a:lnTo>
                        <a:pt x="462" y="553"/>
                      </a:lnTo>
                      <a:lnTo>
                        <a:pt x="460" y="549"/>
                      </a:lnTo>
                      <a:lnTo>
                        <a:pt x="460" y="545"/>
                      </a:lnTo>
                      <a:lnTo>
                        <a:pt x="458" y="543"/>
                      </a:lnTo>
                      <a:lnTo>
                        <a:pt x="456" y="541"/>
                      </a:lnTo>
                      <a:lnTo>
                        <a:pt x="452" y="538"/>
                      </a:lnTo>
                      <a:lnTo>
                        <a:pt x="450" y="538"/>
                      </a:lnTo>
                      <a:lnTo>
                        <a:pt x="448" y="536"/>
                      </a:lnTo>
                      <a:lnTo>
                        <a:pt x="446" y="534"/>
                      </a:lnTo>
                      <a:lnTo>
                        <a:pt x="446" y="534"/>
                      </a:lnTo>
                      <a:lnTo>
                        <a:pt x="446" y="532"/>
                      </a:lnTo>
                      <a:lnTo>
                        <a:pt x="443" y="530"/>
                      </a:lnTo>
                      <a:lnTo>
                        <a:pt x="443" y="528"/>
                      </a:lnTo>
                      <a:lnTo>
                        <a:pt x="443" y="524"/>
                      </a:lnTo>
                      <a:lnTo>
                        <a:pt x="443" y="522"/>
                      </a:lnTo>
                      <a:lnTo>
                        <a:pt x="443" y="517"/>
                      </a:lnTo>
                      <a:lnTo>
                        <a:pt x="441" y="515"/>
                      </a:lnTo>
                      <a:lnTo>
                        <a:pt x="441" y="511"/>
                      </a:lnTo>
                      <a:lnTo>
                        <a:pt x="439" y="507"/>
                      </a:lnTo>
                      <a:lnTo>
                        <a:pt x="437" y="503"/>
                      </a:lnTo>
                      <a:lnTo>
                        <a:pt x="435" y="499"/>
                      </a:lnTo>
                      <a:lnTo>
                        <a:pt x="433" y="492"/>
                      </a:lnTo>
                      <a:lnTo>
                        <a:pt x="431" y="486"/>
                      </a:lnTo>
                      <a:lnTo>
                        <a:pt x="429" y="480"/>
                      </a:lnTo>
                      <a:lnTo>
                        <a:pt x="427" y="477"/>
                      </a:lnTo>
                      <a:lnTo>
                        <a:pt x="427" y="473"/>
                      </a:lnTo>
                      <a:lnTo>
                        <a:pt x="424" y="469"/>
                      </a:lnTo>
                      <a:lnTo>
                        <a:pt x="424" y="465"/>
                      </a:lnTo>
                      <a:lnTo>
                        <a:pt x="424" y="463"/>
                      </a:lnTo>
                      <a:lnTo>
                        <a:pt x="427" y="461"/>
                      </a:lnTo>
                      <a:lnTo>
                        <a:pt x="431" y="459"/>
                      </a:lnTo>
                      <a:lnTo>
                        <a:pt x="433" y="456"/>
                      </a:lnTo>
                      <a:lnTo>
                        <a:pt x="437" y="454"/>
                      </a:lnTo>
                      <a:lnTo>
                        <a:pt x="437" y="450"/>
                      </a:lnTo>
                      <a:lnTo>
                        <a:pt x="439" y="446"/>
                      </a:lnTo>
                      <a:lnTo>
                        <a:pt x="441" y="442"/>
                      </a:lnTo>
                      <a:lnTo>
                        <a:pt x="443" y="440"/>
                      </a:lnTo>
                      <a:lnTo>
                        <a:pt x="448" y="438"/>
                      </a:lnTo>
                      <a:lnTo>
                        <a:pt x="450" y="435"/>
                      </a:lnTo>
                      <a:lnTo>
                        <a:pt x="454" y="433"/>
                      </a:lnTo>
                      <a:lnTo>
                        <a:pt x="456" y="433"/>
                      </a:lnTo>
                      <a:lnTo>
                        <a:pt x="458" y="435"/>
                      </a:lnTo>
                      <a:lnTo>
                        <a:pt x="460" y="435"/>
                      </a:lnTo>
                      <a:lnTo>
                        <a:pt x="462" y="438"/>
                      </a:lnTo>
                      <a:lnTo>
                        <a:pt x="464" y="438"/>
                      </a:lnTo>
                      <a:lnTo>
                        <a:pt x="471" y="438"/>
                      </a:lnTo>
                      <a:lnTo>
                        <a:pt x="475" y="438"/>
                      </a:lnTo>
                      <a:lnTo>
                        <a:pt x="477" y="438"/>
                      </a:lnTo>
                      <a:lnTo>
                        <a:pt x="479" y="435"/>
                      </a:lnTo>
                      <a:lnTo>
                        <a:pt x="481" y="433"/>
                      </a:lnTo>
                      <a:lnTo>
                        <a:pt x="486" y="431"/>
                      </a:lnTo>
                      <a:lnTo>
                        <a:pt x="488" y="431"/>
                      </a:lnTo>
                      <a:lnTo>
                        <a:pt x="490" y="431"/>
                      </a:lnTo>
                      <a:lnTo>
                        <a:pt x="494" y="435"/>
                      </a:lnTo>
                      <a:lnTo>
                        <a:pt x="496" y="438"/>
                      </a:lnTo>
                      <a:lnTo>
                        <a:pt x="498" y="440"/>
                      </a:lnTo>
                      <a:lnTo>
                        <a:pt x="498" y="440"/>
                      </a:lnTo>
                      <a:lnTo>
                        <a:pt x="500" y="442"/>
                      </a:lnTo>
                      <a:lnTo>
                        <a:pt x="502" y="442"/>
                      </a:lnTo>
                      <a:lnTo>
                        <a:pt x="502" y="442"/>
                      </a:lnTo>
                      <a:lnTo>
                        <a:pt x="507" y="442"/>
                      </a:lnTo>
                      <a:lnTo>
                        <a:pt x="509" y="442"/>
                      </a:lnTo>
                      <a:lnTo>
                        <a:pt x="513" y="442"/>
                      </a:lnTo>
                      <a:lnTo>
                        <a:pt x="515" y="444"/>
                      </a:lnTo>
                      <a:lnTo>
                        <a:pt x="517" y="444"/>
                      </a:lnTo>
                      <a:lnTo>
                        <a:pt x="519" y="446"/>
                      </a:lnTo>
                      <a:lnTo>
                        <a:pt x="519" y="450"/>
                      </a:lnTo>
                      <a:lnTo>
                        <a:pt x="519" y="452"/>
                      </a:lnTo>
                      <a:lnTo>
                        <a:pt x="519" y="454"/>
                      </a:lnTo>
                      <a:lnTo>
                        <a:pt x="521" y="456"/>
                      </a:lnTo>
                      <a:lnTo>
                        <a:pt x="524" y="459"/>
                      </a:lnTo>
                      <a:lnTo>
                        <a:pt x="528" y="461"/>
                      </a:lnTo>
                      <a:lnTo>
                        <a:pt x="532" y="463"/>
                      </a:lnTo>
                      <a:lnTo>
                        <a:pt x="536" y="463"/>
                      </a:lnTo>
                      <a:lnTo>
                        <a:pt x="538" y="461"/>
                      </a:lnTo>
                      <a:lnTo>
                        <a:pt x="543" y="459"/>
                      </a:lnTo>
                      <a:lnTo>
                        <a:pt x="547" y="456"/>
                      </a:lnTo>
                      <a:lnTo>
                        <a:pt x="549" y="454"/>
                      </a:lnTo>
                      <a:lnTo>
                        <a:pt x="551" y="450"/>
                      </a:lnTo>
                      <a:lnTo>
                        <a:pt x="555" y="446"/>
                      </a:lnTo>
                      <a:lnTo>
                        <a:pt x="557" y="442"/>
                      </a:lnTo>
                      <a:lnTo>
                        <a:pt x="562" y="440"/>
                      </a:lnTo>
                      <a:lnTo>
                        <a:pt x="564" y="438"/>
                      </a:lnTo>
                      <a:lnTo>
                        <a:pt x="568" y="438"/>
                      </a:lnTo>
                      <a:lnTo>
                        <a:pt x="572" y="438"/>
                      </a:lnTo>
                      <a:lnTo>
                        <a:pt x="574" y="438"/>
                      </a:lnTo>
                      <a:lnTo>
                        <a:pt x="576" y="438"/>
                      </a:lnTo>
                      <a:lnTo>
                        <a:pt x="581" y="433"/>
                      </a:lnTo>
                      <a:lnTo>
                        <a:pt x="583" y="431"/>
                      </a:lnTo>
                      <a:lnTo>
                        <a:pt x="587" y="427"/>
                      </a:lnTo>
                      <a:lnTo>
                        <a:pt x="589" y="427"/>
                      </a:lnTo>
                      <a:lnTo>
                        <a:pt x="593" y="423"/>
                      </a:lnTo>
                      <a:lnTo>
                        <a:pt x="595" y="421"/>
                      </a:lnTo>
                      <a:lnTo>
                        <a:pt x="600" y="419"/>
                      </a:lnTo>
                      <a:lnTo>
                        <a:pt x="602" y="417"/>
                      </a:lnTo>
                      <a:lnTo>
                        <a:pt x="604" y="412"/>
                      </a:lnTo>
                      <a:lnTo>
                        <a:pt x="606" y="408"/>
                      </a:lnTo>
                      <a:lnTo>
                        <a:pt x="608" y="404"/>
                      </a:lnTo>
                      <a:lnTo>
                        <a:pt x="610" y="400"/>
                      </a:lnTo>
                      <a:lnTo>
                        <a:pt x="610" y="393"/>
                      </a:lnTo>
                      <a:lnTo>
                        <a:pt x="610" y="389"/>
                      </a:lnTo>
                      <a:lnTo>
                        <a:pt x="612" y="385"/>
                      </a:lnTo>
                      <a:lnTo>
                        <a:pt x="612" y="383"/>
                      </a:lnTo>
                      <a:lnTo>
                        <a:pt x="612" y="379"/>
                      </a:lnTo>
                      <a:lnTo>
                        <a:pt x="612" y="374"/>
                      </a:lnTo>
                      <a:lnTo>
                        <a:pt x="614" y="374"/>
                      </a:lnTo>
                      <a:lnTo>
                        <a:pt x="619" y="370"/>
                      </a:lnTo>
                      <a:lnTo>
                        <a:pt x="623" y="370"/>
                      </a:lnTo>
                      <a:lnTo>
                        <a:pt x="627" y="368"/>
                      </a:lnTo>
                      <a:lnTo>
                        <a:pt x="629" y="366"/>
                      </a:lnTo>
                      <a:lnTo>
                        <a:pt x="633" y="364"/>
                      </a:lnTo>
                      <a:lnTo>
                        <a:pt x="638" y="364"/>
                      </a:lnTo>
                      <a:lnTo>
                        <a:pt x="642" y="364"/>
                      </a:lnTo>
                      <a:lnTo>
                        <a:pt x="644" y="364"/>
                      </a:lnTo>
                      <a:lnTo>
                        <a:pt x="648" y="364"/>
                      </a:lnTo>
                      <a:lnTo>
                        <a:pt x="650" y="364"/>
                      </a:lnTo>
                      <a:lnTo>
                        <a:pt x="652" y="362"/>
                      </a:lnTo>
                      <a:lnTo>
                        <a:pt x="654" y="360"/>
                      </a:lnTo>
                      <a:lnTo>
                        <a:pt x="654" y="356"/>
                      </a:lnTo>
                      <a:lnTo>
                        <a:pt x="657" y="353"/>
                      </a:lnTo>
                      <a:lnTo>
                        <a:pt x="657" y="349"/>
                      </a:lnTo>
                      <a:lnTo>
                        <a:pt x="654" y="347"/>
                      </a:lnTo>
                      <a:lnTo>
                        <a:pt x="650" y="343"/>
                      </a:lnTo>
                      <a:lnTo>
                        <a:pt x="648" y="341"/>
                      </a:lnTo>
                      <a:lnTo>
                        <a:pt x="648" y="339"/>
                      </a:lnTo>
                      <a:lnTo>
                        <a:pt x="646" y="334"/>
                      </a:lnTo>
                      <a:lnTo>
                        <a:pt x="644" y="330"/>
                      </a:lnTo>
                      <a:lnTo>
                        <a:pt x="644" y="328"/>
                      </a:lnTo>
                      <a:lnTo>
                        <a:pt x="644" y="324"/>
                      </a:lnTo>
                      <a:lnTo>
                        <a:pt x="644" y="320"/>
                      </a:lnTo>
                      <a:lnTo>
                        <a:pt x="646" y="316"/>
                      </a:lnTo>
                      <a:lnTo>
                        <a:pt x="646" y="311"/>
                      </a:lnTo>
                      <a:lnTo>
                        <a:pt x="644" y="309"/>
                      </a:lnTo>
                      <a:lnTo>
                        <a:pt x="642" y="305"/>
                      </a:lnTo>
                      <a:lnTo>
                        <a:pt x="640" y="301"/>
                      </a:lnTo>
                      <a:lnTo>
                        <a:pt x="638" y="299"/>
                      </a:lnTo>
                      <a:lnTo>
                        <a:pt x="633" y="297"/>
                      </a:lnTo>
                      <a:lnTo>
                        <a:pt x="631" y="295"/>
                      </a:lnTo>
                      <a:lnTo>
                        <a:pt x="627" y="295"/>
                      </a:lnTo>
                      <a:lnTo>
                        <a:pt x="625" y="292"/>
                      </a:lnTo>
                      <a:lnTo>
                        <a:pt x="621" y="292"/>
                      </a:lnTo>
                      <a:lnTo>
                        <a:pt x="619" y="295"/>
                      </a:lnTo>
                      <a:lnTo>
                        <a:pt x="614" y="295"/>
                      </a:lnTo>
                      <a:lnTo>
                        <a:pt x="612" y="295"/>
                      </a:lnTo>
                      <a:lnTo>
                        <a:pt x="608" y="295"/>
                      </a:lnTo>
                      <a:lnTo>
                        <a:pt x="606" y="292"/>
                      </a:lnTo>
                      <a:lnTo>
                        <a:pt x="602" y="290"/>
                      </a:lnTo>
                      <a:lnTo>
                        <a:pt x="600" y="288"/>
                      </a:lnTo>
                      <a:lnTo>
                        <a:pt x="595" y="284"/>
                      </a:lnTo>
                      <a:lnTo>
                        <a:pt x="593" y="282"/>
                      </a:lnTo>
                      <a:lnTo>
                        <a:pt x="591" y="280"/>
                      </a:lnTo>
                      <a:lnTo>
                        <a:pt x="589" y="278"/>
                      </a:lnTo>
                      <a:lnTo>
                        <a:pt x="585" y="276"/>
                      </a:lnTo>
                      <a:lnTo>
                        <a:pt x="583" y="276"/>
                      </a:lnTo>
                      <a:lnTo>
                        <a:pt x="581" y="278"/>
                      </a:lnTo>
                      <a:lnTo>
                        <a:pt x="578" y="280"/>
                      </a:lnTo>
                      <a:lnTo>
                        <a:pt x="576" y="282"/>
                      </a:lnTo>
                      <a:lnTo>
                        <a:pt x="574" y="284"/>
                      </a:lnTo>
                      <a:lnTo>
                        <a:pt x="572" y="286"/>
                      </a:lnTo>
                      <a:lnTo>
                        <a:pt x="570" y="288"/>
                      </a:lnTo>
                      <a:lnTo>
                        <a:pt x="568" y="288"/>
                      </a:lnTo>
                      <a:lnTo>
                        <a:pt x="568" y="290"/>
                      </a:lnTo>
                      <a:lnTo>
                        <a:pt x="566" y="290"/>
                      </a:lnTo>
                      <a:lnTo>
                        <a:pt x="564" y="292"/>
                      </a:lnTo>
                      <a:lnTo>
                        <a:pt x="564" y="292"/>
                      </a:lnTo>
                      <a:lnTo>
                        <a:pt x="564" y="295"/>
                      </a:lnTo>
                      <a:lnTo>
                        <a:pt x="564" y="297"/>
                      </a:lnTo>
                      <a:lnTo>
                        <a:pt x="564" y="299"/>
                      </a:lnTo>
                      <a:lnTo>
                        <a:pt x="562" y="301"/>
                      </a:lnTo>
                      <a:lnTo>
                        <a:pt x="562" y="301"/>
                      </a:lnTo>
                      <a:lnTo>
                        <a:pt x="557" y="301"/>
                      </a:lnTo>
                      <a:lnTo>
                        <a:pt x="557" y="299"/>
                      </a:lnTo>
                      <a:lnTo>
                        <a:pt x="555" y="299"/>
                      </a:lnTo>
                      <a:lnTo>
                        <a:pt x="553" y="301"/>
                      </a:lnTo>
                      <a:lnTo>
                        <a:pt x="551" y="303"/>
                      </a:lnTo>
                      <a:lnTo>
                        <a:pt x="547" y="303"/>
                      </a:lnTo>
                      <a:lnTo>
                        <a:pt x="543" y="303"/>
                      </a:lnTo>
                      <a:lnTo>
                        <a:pt x="538" y="303"/>
                      </a:lnTo>
                      <a:lnTo>
                        <a:pt x="534" y="301"/>
                      </a:lnTo>
                      <a:lnTo>
                        <a:pt x="532" y="299"/>
                      </a:lnTo>
                      <a:lnTo>
                        <a:pt x="528" y="295"/>
                      </a:lnTo>
                      <a:lnTo>
                        <a:pt x="526" y="288"/>
                      </a:lnTo>
                      <a:lnTo>
                        <a:pt x="521" y="286"/>
                      </a:lnTo>
                      <a:lnTo>
                        <a:pt x="519" y="284"/>
                      </a:lnTo>
                      <a:lnTo>
                        <a:pt x="513" y="280"/>
                      </a:lnTo>
                      <a:lnTo>
                        <a:pt x="511" y="278"/>
                      </a:lnTo>
                      <a:lnTo>
                        <a:pt x="509" y="276"/>
                      </a:lnTo>
                      <a:lnTo>
                        <a:pt x="505" y="271"/>
                      </a:lnTo>
                      <a:lnTo>
                        <a:pt x="502" y="269"/>
                      </a:lnTo>
                      <a:lnTo>
                        <a:pt x="502" y="265"/>
                      </a:lnTo>
                      <a:lnTo>
                        <a:pt x="500" y="263"/>
                      </a:lnTo>
                      <a:lnTo>
                        <a:pt x="502" y="257"/>
                      </a:lnTo>
                      <a:lnTo>
                        <a:pt x="502" y="252"/>
                      </a:lnTo>
                      <a:lnTo>
                        <a:pt x="505" y="248"/>
                      </a:lnTo>
                      <a:lnTo>
                        <a:pt x="505" y="246"/>
                      </a:lnTo>
                      <a:lnTo>
                        <a:pt x="505" y="242"/>
                      </a:lnTo>
                      <a:lnTo>
                        <a:pt x="505" y="238"/>
                      </a:lnTo>
                      <a:lnTo>
                        <a:pt x="502" y="234"/>
                      </a:lnTo>
                      <a:lnTo>
                        <a:pt x="502" y="229"/>
                      </a:lnTo>
                      <a:lnTo>
                        <a:pt x="502" y="225"/>
                      </a:lnTo>
                      <a:lnTo>
                        <a:pt x="505" y="219"/>
                      </a:lnTo>
                      <a:lnTo>
                        <a:pt x="505" y="215"/>
                      </a:lnTo>
                      <a:lnTo>
                        <a:pt x="505" y="210"/>
                      </a:lnTo>
                      <a:lnTo>
                        <a:pt x="507" y="206"/>
                      </a:lnTo>
                      <a:lnTo>
                        <a:pt x="509" y="204"/>
                      </a:lnTo>
                      <a:lnTo>
                        <a:pt x="511" y="200"/>
                      </a:lnTo>
                      <a:lnTo>
                        <a:pt x="513" y="196"/>
                      </a:lnTo>
                      <a:lnTo>
                        <a:pt x="513" y="191"/>
                      </a:lnTo>
                      <a:lnTo>
                        <a:pt x="513" y="185"/>
                      </a:lnTo>
                      <a:lnTo>
                        <a:pt x="513" y="179"/>
                      </a:lnTo>
                      <a:lnTo>
                        <a:pt x="513" y="173"/>
                      </a:lnTo>
                      <a:lnTo>
                        <a:pt x="513" y="168"/>
                      </a:lnTo>
                      <a:lnTo>
                        <a:pt x="511" y="164"/>
                      </a:lnTo>
                      <a:lnTo>
                        <a:pt x="511" y="160"/>
                      </a:lnTo>
                      <a:lnTo>
                        <a:pt x="511" y="156"/>
                      </a:lnTo>
                      <a:lnTo>
                        <a:pt x="509" y="154"/>
                      </a:lnTo>
                      <a:lnTo>
                        <a:pt x="509" y="149"/>
                      </a:lnTo>
                      <a:lnTo>
                        <a:pt x="509" y="147"/>
                      </a:lnTo>
                      <a:lnTo>
                        <a:pt x="507" y="143"/>
                      </a:lnTo>
                      <a:lnTo>
                        <a:pt x="505" y="137"/>
                      </a:lnTo>
                      <a:lnTo>
                        <a:pt x="500" y="133"/>
                      </a:lnTo>
                      <a:lnTo>
                        <a:pt x="498" y="128"/>
                      </a:lnTo>
                      <a:lnTo>
                        <a:pt x="494" y="124"/>
                      </a:lnTo>
                      <a:lnTo>
                        <a:pt x="490" y="122"/>
                      </a:lnTo>
                      <a:lnTo>
                        <a:pt x="488" y="120"/>
                      </a:lnTo>
                      <a:lnTo>
                        <a:pt x="486" y="116"/>
                      </a:lnTo>
                      <a:lnTo>
                        <a:pt x="483" y="114"/>
                      </a:lnTo>
                      <a:lnTo>
                        <a:pt x="483" y="112"/>
                      </a:lnTo>
                      <a:lnTo>
                        <a:pt x="481" y="107"/>
                      </a:lnTo>
                      <a:lnTo>
                        <a:pt x="481" y="103"/>
                      </a:lnTo>
                      <a:lnTo>
                        <a:pt x="479" y="101"/>
                      </a:lnTo>
                      <a:lnTo>
                        <a:pt x="477" y="97"/>
                      </a:lnTo>
                      <a:lnTo>
                        <a:pt x="475" y="93"/>
                      </a:lnTo>
                      <a:lnTo>
                        <a:pt x="473" y="91"/>
                      </a:lnTo>
                      <a:lnTo>
                        <a:pt x="469" y="88"/>
                      </a:lnTo>
                      <a:lnTo>
                        <a:pt x="467" y="86"/>
                      </a:lnTo>
                      <a:lnTo>
                        <a:pt x="464" y="82"/>
                      </a:lnTo>
                      <a:lnTo>
                        <a:pt x="462" y="80"/>
                      </a:lnTo>
                      <a:lnTo>
                        <a:pt x="460" y="76"/>
                      </a:lnTo>
                      <a:lnTo>
                        <a:pt x="458" y="72"/>
                      </a:lnTo>
                      <a:lnTo>
                        <a:pt x="456" y="67"/>
                      </a:lnTo>
                      <a:lnTo>
                        <a:pt x="456" y="65"/>
                      </a:lnTo>
                      <a:lnTo>
                        <a:pt x="456" y="61"/>
                      </a:lnTo>
                      <a:lnTo>
                        <a:pt x="456" y="55"/>
                      </a:lnTo>
                      <a:lnTo>
                        <a:pt x="454" y="53"/>
                      </a:lnTo>
                      <a:lnTo>
                        <a:pt x="452" y="48"/>
                      </a:lnTo>
                      <a:lnTo>
                        <a:pt x="452" y="46"/>
                      </a:lnTo>
                      <a:lnTo>
                        <a:pt x="450" y="44"/>
                      </a:lnTo>
                      <a:lnTo>
                        <a:pt x="446" y="40"/>
                      </a:lnTo>
                      <a:lnTo>
                        <a:pt x="443" y="40"/>
                      </a:lnTo>
                      <a:lnTo>
                        <a:pt x="439" y="40"/>
                      </a:lnTo>
                      <a:lnTo>
                        <a:pt x="435" y="40"/>
                      </a:lnTo>
                      <a:lnTo>
                        <a:pt x="431" y="40"/>
                      </a:lnTo>
                      <a:lnTo>
                        <a:pt x="427" y="40"/>
                      </a:lnTo>
                      <a:lnTo>
                        <a:pt x="422" y="38"/>
                      </a:lnTo>
                      <a:lnTo>
                        <a:pt x="418" y="38"/>
                      </a:lnTo>
                      <a:lnTo>
                        <a:pt x="412" y="36"/>
                      </a:lnTo>
                      <a:lnTo>
                        <a:pt x="410" y="38"/>
                      </a:lnTo>
                      <a:lnTo>
                        <a:pt x="405" y="40"/>
                      </a:lnTo>
                      <a:lnTo>
                        <a:pt x="403" y="40"/>
                      </a:lnTo>
                      <a:lnTo>
                        <a:pt x="399" y="42"/>
                      </a:lnTo>
                      <a:lnTo>
                        <a:pt x="395" y="42"/>
                      </a:lnTo>
                      <a:lnTo>
                        <a:pt x="391" y="44"/>
                      </a:lnTo>
                      <a:lnTo>
                        <a:pt x="389" y="46"/>
                      </a:lnTo>
                      <a:lnTo>
                        <a:pt x="386" y="51"/>
                      </a:lnTo>
                      <a:lnTo>
                        <a:pt x="384" y="53"/>
                      </a:lnTo>
                      <a:lnTo>
                        <a:pt x="382" y="55"/>
                      </a:lnTo>
                      <a:lnTo>
                        <a:pt x="378" y="59"/>
                      </a:lnTo>
                      <a:lnTo>
                        <a:pt x="376" y="63"/>
                      </a:lnTo>
                      <a:lnTo>
                        <a:pt x="372" y="67"/>
                      </a:lnTo>
                      <a:lnTo>
                        <a:pt x="370" y="70"/>
                      </a:lnTo>
                      <a:lnTo>
                        <a:pt x="370" y="72"/>
                      </a:lnTo>
                      <a:lnTo>
                        <a:pt x="367" y="76"/>
                      </a:lnTo>
                      <a:lnTo>
                        <a:pt x="367" y="78"/>
                      </a:lnTo>
                      <a:lnTo>
                        <a:pt x="367" y="80"/>
                      </a:lnTo>
                      <a:lnTo>
                        <a:pt x="363" y="84"/>
                      </a:lnTo>
                      <a:lnTo>
                        <a:pt x="359" y="86"/>
                      </a:lnTo>
                      <a:lnTo>
                        <a:pt x="355" y="88"/>
                      </a:lnTo>
                      <a:lnTo>
                        <a:pt x="351" y="91"/>
                      </a:lnTo>
                      <a:lnTo>
                        <a:pt x="346" y="93"/>
                      </a:lnTo>
                      <a:lnTo>
                        <a:pt x="340" y="95"/>
                      </a:lnTo>
                      <a:lnTo>
                        <a:pt x="334" y="95"/>
                      </a:lnTo>
                      <a:lnTo>
                        <a:pt x="327" y="97"/>
                      </a:lnTo>
                      <a:lnTo>
                        <a:pt x="321" y="97"/>
                      </a:lnTo>
                      <a:lnTo>
                        <a:pt x="315" y="97"/>
                      </a:lnTo>
                      <a:lnTo>
                        <a:pt x="306" y="95"/>
                      </a:lnTo>
                      <a:lnTo>
                        <a:pt x="300" y="93"/>
                      </a:lnTo>
                      <a:lnTo>
                        <a:pt x="291" y="93"/>
                      </a:lnTo>
                      <a:lnTo>
                        <a:pt x="287" y="91"/>
                      </a:lnTo>
                      <a:lnTo>
                        <a:pt x="283" y="88"/>
                      </a:lnTo>
                      <a:lnTo>
                        <a:pt x="277" y="84"/>
                      </a:lnTo>
                      <a:lnTo>
                        <a:pt x="272" y="80"/>
                      </a:lnTo>
                      <a:lnTo>
                        <a:pt x="268" y="78"/>
                      </a:lnTo>
                      <a:lnTo>
                        <a:pt x="264" y="74"/>
                      </a:lnTo>
                      <a:lnTo>
                        <a:pt x="260" y="72"/>
                      </a:lnTo>
                      <a:lnTo>
                        <a:pt x="253" y="67"/>
                      </a:lnTo>
                      <a:lnTo>
                        <a:pt x="249" y="63"/>
                      </a:lnTo>
                      <a:lnTo>
                        <a:pt x="247" y="59"/>
                      </a:lnTo>
                      <a:lnTo>
                        <a:pt x="247" y="55"/>
                      </a:lnTo>
                      <a:lnTo>
                        <a:pt x="247" y="51"/>
                      </a:lnTo>
                      <a:lnTo>
                        <a:pt x="247" y="46"/>
                      </a:lnTo>
                      <a:lnTo>
                        <a:pt x="249" y="42"/>
                      </a:lnTo>
                      <a:lnTo>
                        <a:pt x="249" y="38"/>
                      </a:lnTo>
                      <a:lnTo>
                        <a:pt x="251" y="36"/>
                      </a:lnTo>
                      <a:lnTo>
                        <a:pt x="253" y="32"/>
                      </a:lnTo>
                      <a:lnTo>
                        <a:pt x="258" y="27"/>
                      </a:lnTo>
                      <a:lnTo>
                        <a:pt x="260" y="23"/>
                      </a:lnTo>
                      <a:lnTo>
                        <a:pt x="260" y="21"/>
                      </a:lnTo>
                      <a:lnTo>
                        <a:pt x="260" y="17"/>
                      </a:lnTo>
                      <a:lnTo>
                        <a:pt x="260" y="13"/>
                      </a:lnTo>
                      <a:lnTo>
                        <a:pt x="260" y="11"/>
                      </a:lnTo>
                      <a:lnTo>
                        <a:pt x="258" y="9"/>
                      </a:lnTo>
                      <a:lnTo>
                        <a:pt x="253" y="4"/>
                      </a:lnTo>
                      <a:lnTo>
                        <a:pt x="249" y="2"/>
                      </a:lnTo>
                      <a:lnTo>
                        <a:pt x="247" y="0"/>
                      </a:lnTo>
                      <a:lnTo>
                        <a:pt x="243" y="0"/>
                      </a:lnTo>
                      <a:lnTo>
                        <a:pt x="237" y="0"/>
                      </a:lnTo>
                      <a:lnTo>
                        <a:pt x="232" y="0"/>
                      </a:lnTo>
                      <a:lnTo>
                        <a:pt x="228" y="0"/>
                      </a:lnTo>
                      <a:lnTo>
                        <a:pt x="224" y="0"/>
                      </a:lnTo>
                      <a:lnTo>
                        <a:pt x="220" y="0"/>
                      </a:lnTo>
                      <a:lnTo>
                        <a:pt x="213" y="2"/>
                      </a:lnTo>
                      <a:lnTo>
                        <a:pt x="209" y="2"/>
                      </a:lnTo>
                      <a:lnTo>
                        <a:pt x="207" y="4"/>
                      </a:lnTo>
                      <a:lnTo>
                        <a:pt x="203" y="6"/>
                      </a:lnTo>
                      <a:lnTo>
                        <a:pt x="201" y="9"/>
                      </a:lnTo>
                      <a:lnTo>
                        <a:pt x="199" y="11"/>
                      </a:lnTo>
                      <a:lnTo>
                        <a:pt x="196" y="13"/>
                      </a:lnTo>
                      <a:lnTo>
                        <a:pt x="196" y="15"/>
                      </a:lnTo>
                      <a:lnTo>
                        <a:pt x="194" y="17"/>
                      </a:lnTo>
                      <a:lnTo>
                        <a:pt x="192" y="21"/>
                      </a:lnTo>
                      <a:lnTo>
                        <a:pt x="192" y="25"/>
                      </a:lnTo>
                      <a:lnTo>
                        <a:pt x="192" y="30"/>
                      </a:lnTo>
                      <a:lnTo>
                        <a:pt x="190" y="34"/>
                      </a:lnTo>
                      <a:lnTo>
                        <a:pt x="190" y="38"/>
                      </a:lnTo>
                      <a:lnTo>
                        <a:pt x="190" y="44"/>
                      </a:lnTo>
                      <a:lnTo>
                        <a:pt x="192" y="51"/>
                      </a:lnTo>
                      <a:lnTo>
                        <a:pt x="192" y="57"/>
                      </a:lnTo>
                      <a:lnTo>
                        <a:pt x="192" y="63"/>
                      </a:lnTo>
                      <a:lnTo>
                        <a:pt x="192" y="67"/>
                      </a:lnTo>
                      <a:lnTo>
                        <a:pt x="192" y="74"/>
                      </a:lnTo>
                      <a:lnTo>
                        <a:pt x="192" y="80"/>
                      </a:lnTo>
                      <a:lnTo>
                        <a:pt x="190" y="84"/>
                      </a:lnTo>
                      <a:lnTo>
                        <a:pt x="190" y="93"/>
                      </a:lnTo>
                      <a:lnTo>
                        <a:pt x="188" y="103"/>
                      </a:lnTo>
                      <a:lnTo>
                        <a:pt x="186" y="116"/>
                      </a:lnTo>
                      <a:lnTo>
                        <a:pt x="184" y="126"/>
                      </a:lnTo>
                      <a:lnTo>
                        <a:pt x="182" y="137"/>
                      </a:lnTo>
                      <a:lnTo>
                        <a:pt x="180" y="145"/>
                      </a:lnTo>
                      <a:lnTo>
                        <a:pt x="177" y="152"/>
                      </a:lnTo>
                      <a:lnTo>
                        <a:pt x="175" y="160"/>
                      </a:lnTo>
                      <a:lnTo>
                        <a:pt x="171" y="170"/>
                      </a:lnTo>
                      <a:lnTo>
                        <a:pt x="169" y="179"/>
                      </a:lnTo>
                      <a:lnTo>
                        <a:pt x="167" y="189"/>
                      </a:lnTo>
                      <a:lnTo>
                        <a:pt x="165" y="196"/>
                      </a:lnTo>
                      <a:lnTo>
                        <a:pt x="163" y="202"/>
                      </a:lnTo>
                      <a:lnTo>
                        <a:pt x="158" y="208"/>
                      </a:lnTo>
                      <a:lnTo>
                        <a:pt x="156" y="215"/>
                      </a:lnTo>
                      <a:lnTo>
                        <a:pt x="152" y="223"/>
                      </a:lnTo>
                      <a:lnTo>
                        <a:pt x="150" y="229"/>
                      </a:lnTo>
                      <a:lnTo>
                        <a:pt x="148" y="236"/>
                      </a:lnTo>
                      <a:lnTo>
                        <a:pt x="146" y="240"/>
                      </a:lnTo>
                      <a:lnTo>
                        <a:pt x="142" y="246"/>
                      </a:lnTo>
                      <a:lnTo>
                        <a:pt x="139" y="252"/>
                      </a:lnTo>
                      <a:lnTo>
                        <a:pt x="137" y="259"/>
                      </a:lnTo>
                      <a:lnTo>
                        <a:pt x="135" y="265"/>
                      </a:lnTo>
                      <a:lnTo>
                        <a:pt x="135" y="271"/>
                      </a:lnTo>
                      <a:lnTo>
                        <a:pt x="133" y="278"/>
                      </a:lnTo>
                      <a:lnTo>
                        <a:pt x="133" y="286"/>
                      </a:lnTo>
                      <a:lnTo>
                        <a:pt x="131" y="292"/>
                      </a:lnTo>
                      <a:lnTo>
                        <a:pt x="131" y="299"/>
                      </a:lnTo>
                      <a:lnTo>
                        <a:pt x="131" y="305"/>
                      </a:lnTo>
                      <a:lnTo>
                        <a:pt x="129" y="311"/>
                      </a:lnTo>
                      <a:lnTo>
                        <a:pt x="129" y="318"/>
                      </a:lnTo>
                      <a:lnTo>
                        <a:pt x="127" y="324"/>
                      </a:lnTo>
                      <a:lnTo>
                        <a:pt x="127" y="328"/>
                      </a:lnTo>
                      <a:lnTo>
                        <a:pt x="125" y="334"/>
                      </a:lnTo>
                      <a:lnTo>
                        <a:pt x="125" y="339"/>
                      </a:lnTo>
                      <a:lnTo>
                        <a:pt x="123" y="345"/>
                      </a:lnTo>
                      <a:lnTo>
                        <a:pt x="123" y="347"/>
                      </a:lnTo>
                      <a:lnTo>
                        <a:pt x="121" y="351"/>
                      </a:lnTo>
                      <a:lnTo>
                        <a:pt x="116" y="356"/>
                      </a:lnTo>
                      <a:lnTo>
                        <a:pt x="116" y="360"/>
                      </a:lnTo>
                      <a:lnTo>
                        <a:pt x="116" y="366"/>
                      </a:lnTo>
                      <a:lnTo>
                        <a:pt x="116" y="372"/>
                      </a:lnTo>
                      <a:lnTo>
                        <a:pt x="116" y="379"/>
                      </a:lnTo>
                      <a:lnTo>
                        <a:pt x="116" y="387"/>
                      </a:lnTo>
                      <a:lnTo>
                        <a:pt x="116" y="393"/>
                      </a:lnTo>
                      <a:lnTo>
                        <a:pt x="116" y="398"/>
                      </a:lnTo>
                      <a:lnTo>
                        <a:pt x="116" y="404"/>
                      </a:lnTo>
                      <a:lnTo>
                        <a:pt x="116" y="410"/>
                      </a:lnTo>
                      <a:lnTo>
                        <a:pt x="116" y="417"/>
                      </a:lnTo>
                      <a:lnTo>
                        <a:pt x="116" y="423"/>
                      </a:lnTo>
                      <a:lnTo>
                        <a:pt x="114" y="427"/>
                      </a:lnTo>
                      <a:lnTo>
                        <a:pt x="112" y="433"/>
                      </a:lnTo>
                      <a:lnTo>
                        <a:pt x="110" y="440"/>
                      </a:lnTo>
                      <a:lnTo>
                        <a:pt x="110" y="444"/>
                      </a:lnTo>
                      <a:lnTo>
                        <a:pt x="110" y="450"/>
                      </a:lnTo>
                      <a:lnTo>
                        <a:pt x="110" y="454"/>
                      </a:lnTo>
                      <a:lnTo>
                        <a:pt x="110" y="461"/>
                      </a:lnTo>
                      <a:lnTo>
                        <a:pt x="110" y="467"/>
                      </a:lnTo>
                      <a:lnTo>
                        <a:pt x="110" y="471"/>
                      </a:lnTo>
                      <a:lnTo>
                        <a:pt x="110" y="475"/>
                      </a:lnTo>
                      <a:lnTo>
                        <a:pt x="108" y="482"/>
                      </a:lnTo>
                      <a:lnTo>
                        <a:pt x="108" y="488"/>
                      </a:lnTo>
                      <a:lnTo>
                        <a:pt x="106" y="492"/>
                      </a:lnTo>
                      <a:lnTo>
                        <a:pt x="106" y="499"/>
                      </a:lnTo>
                      <a:lnTo>
                        <a:pt x="104" y="507"/>
                      </a:lnTo>
                      <a:lnTo>
                        <a:pt x="102" y="515"/>
                      </a:lnTo>
                      <a:lnTo>
                        <a:pt x="99" y="526"/>
                      </a:lnTo>
                      <a:lnTo>
                        <a:pt x="97" y="536"/>
                      </a:lnTo>
                      <a:lnTo>
                        <a:pt x="95" y="545"/>
                      </a:lnTo>
                      <a:lnTo>
                        <a:pt x="93" y="549"/>
                      </a:lnTo>
                      <a:lnTo>
                        <a:pt x="91" y="555"/>
                      </a:lnTo>
                      <a:lnTo>
                        <a:pt x="89" y="562"/>
                      </a:lnTo>
                      <a:lnTo>
                        <a:pt x="87" y="568"/>
                      </a:lnTo>
                      <a:lnTo>
                        <a:pt x="87" y="572"/>
                      </a:lnTo>
                      <a:lnTo>
                        <a:pt x="87" y="578"/>
                      </a:lnTo>
                      <a:lnTo>
                        <a:pt x="87" y="585"/>
                      </a:lnTo>
                      <a:lnTo>
                        <a:pt x="87" y="591"/>
                      </a:lnTo>
                      <a:lnTo>
                        <a:pt x="87" y="597"/>
                      </a:lnTo>
                      <a:lnTo>
                        <a:pt x="87" y="602"/>
                      </a:lnTo>
                      <a:lnTo>
                        <a:pt x="87" y="606"/>
                      </a:lnTo>
                      <a:lnTo>
                        <a:pt x="87" y="612"/>
                      </a:lnTo>
                      <a:lnTo>
                        <a:pt x="87" y="616"/>
                      </a:lnTo>
                      <a:lnTo>
                        <a:pt x="87" y="620"/>
                      </a:lnTo>
                      <a:lnTo>
                        <a:pt x="85" y="625"/>
                      </a:lnTo>
                      <a:lnTo>
                        <a:pt x="80" y="627"/>
                      </a:lnTo>
                      <a:lnTo>
                        <a:pt x="78" y="631"/>
                      </a:lnTo>
                      <a:lnTo>
                        <a:pt x="76" y="635"/>
                      </a:lnTo>
                      <a:lnTo>
                        <a:pt x="74" y="637"/>
                      </a:lnTo>
                      <a:lnTo>
                        <a:pt x="74" y="642"/>
                      </a:lnTo>
                      <a:lnTo>
                        <a:pt x="74" y="646"/>
                      </a:lnTo>
                      <a:lnTo>
                        <a:pt x="74" y="646"/>
                      </a:lnTo>
                      <a:lnTo>
                        <a:pt x="72" y="648"/>
                      </a:lnTo>
                      <a:lnTo>
                        <a:pt x="72" y="648"/>
                      </a:lnTo>
                      <a:lnTo>
                        <a:pt x="70" y="650"/>
                      </a:lnTo>
                      <a:lnTo>
                        <a:pt x="70" y="652"/>
                      </a:lnTo>
                      <a:lnTo>
                        <a:pt x="68" y="652"/>
                      </a:lnTo>
                      <a:lnTo>
                        <a:pt x="66" y="656"/>
                      </a:lnTo>
                      <a:lnTo>
                        <a:pt x="64" y="660"/>
                      </a:lnTo>
                      <a:lnTo>
                        <a:pt x="61" y="665"/>
                      </a:lnTo>
                      <a:lnTo>
                        <a:pt x="61" y="669"/>
                      </a:lnTo>
                      <a:lnTo>
                        <a:pt x="59" y="675"/>
                      </a:lnTo>
                      <a:lnTo>
                        <a:pt x="59" y="679"/>
                      </a:lnTo>
                      <a:lnTo>
                        <a:pt x="57" y="686"/>
                      </a:lnTo>
                      <a:lnTo>
                        <a:pt x="55" y="692"/>
                      </a:lnTo>
                      <a:lnTo>
                        <a:pt x="53" y="698"/>
                      </a:lnTo>
                      <a:lnTo>
                        <a:pt x="51" y="705"/>
                      </a:lnTo>
                      <a:lnTo>
                        <a:pt x="49" y="711"/>
                      </a:lnTo>
                      <a:lnTo>
                        <a:pt x="49" y="719"/>
                      </a:lnTo>
                      <a:lnTo>
                        <a:pt x="47" y="726"/>
                      </a:lnTo>
                      <a:lnTo>
                        <a:pt x="45" y="732"/>
                      </a:lnTo>
                      <a:lnTo>
                        <a:pt x="42" y="738"/>
                      </a:lnTo>
                      <a:lnTo>
                        <a:pt x="40" y="747"/>
                      </a:lnTo>
                      <a:lnTo>
                        <a:pt x="36" y="755"/>
                      </a:lnTo>
                      <a:lnTo>
                        <a:pt x="34" y="763"/>
                      </a:lnTo>
                      <a:lnTo>
                        <a:pt x="32" y="770"/>
                      </a:lnTo>
                      <a:lnTo>
                        <a:pt x="30" y="774"/>
                      </a:lnTo>
                      <a:lnTo>
                        <a:pt x="26" y="780"/>
                      </a:lnTo>
                      <a:lnTo>
                        <a:pt x="23" y="787"/>
                      </a:lnTo>
                      <a:lnTo>
                        <a:pt x="19" y="793"/>
                      </a:lnTo>
                      <a:lnTo>
                        <a:pt x="17" y="799"/>
                      </a:lnTo>
                      <a:lnTo>
                        <a:pt x="13" y="803"/>
                      </a:lnTo>
                      <a:lnTo>
                        <a:pt x="9" y="812"/>
                      </a:lnTo>
                      <a:lnTo>
                        <a:pt x="4" y="818"/>
                      </a:lnTo>
                      <a:lnTo>
                        <a:pt x="0" y="827"/>
                      </a:lnTo>
                      <a:lnTo>
                        <a:pt x="2" y="827"/>
                      </a:lnTo>
                      <a:lnTo>
                        <a:pt x="4" y="829"/>
                      </a:lnTo>
                      <a:lnTo>
                        <a:pt x="7" y="829"/>
                      </a:lnTo>
                      <a:lnTo>
                        <a:pt x="7" y="829"/>
                      </a:lnTo>
                      <a:lnTo>
                        <a:pt x="11" y="833"/>
                      </a:lnTo>
                      <a:lnTo>
                        <a:pt x="15" y="835"/>
                      </a:lnTo>
                      <a:lnTo>
                        <a:pt x="21" y="839"/>
                      </a:lnTo>
                      <a:lnTo>
                        <a:pt x="28" y="841"/>
                      </a:lnTo>
                      <a:lnTo>
                        <a:pt x="32" y="843"/>
                      </a:lnTo>
                      <a:lnTo>
                        <a:pt x="36" y="843"/>
                      </a:lnTo>
                      <a:lnTo>
                        <a:pt x="42" y="846"/>
                      </a:lnTo>
                      <a:lnTo>
                        <a:pt x="49" y="848"/>
                      </a:lnTo>
                      <a:lnTo>
                        <a:pt x="55" y="848"/>
                      </a:lnTo>
                      <a:lnTo>
                        <a:pt x="57" y="848"/>
                      </a:lnTo>
                      <a:lnTo>
                        <a:pt x="61" y="846"/>
                      </a:lnTo>
                      <a:lnTo>
                        <a:pt x="66" y="846"/>
                      </a:lnTo>
                      <a:lnTo>
                        <a:pt x="68" y="846"/>
                      </a:lnTo>
                      <a:lnTo>
                        <a:pt x="72" y="843"/>
                      </a:lnTo>
                      <a:lnTo>
                        <a:pt x="76" y="843"/>
                      </a:lnTo>
                      <a:lnTo>
                        <a:pt x="78" y="843"/>
                      </a:lnTo>
                      <a:lnTo>
                        <a:pt x="83" y="843"/>
                      </a:lnTo>
                      <a:lnTo>
                        <a:pt x="85" y="843"/>
                      </a:lnTo>
                      <a:lnTo>
                        <a:pt x="87" y="846"/>
                      </a:lnTo>
                      <a:lnTo>
                        <a:pt x="89" y="848"/>
                      </a:lnTo>
                      <a:lnTo>
                        <a:pt x="91" y="854"/>
                      </a:lnTo>
                      <a:lnTo>
                        <a:pt x="91" y="858"/>
                      </a:lnTo>
                      <a:lnTo>
                        <a:pt x="91" y="864"/>
                      </a:lnTo>
                      <a:lnTo>
                        <a:pt x="89" y="869"/>
                      </a:lnTo>
                      <a:lnTo>
                        <a:pt x="87" y="873"/>
                      </a:lnTo>
                      <a:lnTo>
                        <a:pt x="85" y="877"/>
                      </a:lnTo>
                      <a:lnTo>
                        <a:pt x="80" y="881"/>
                      </a:lnTo>
                      <a:lnTo>
                        <a:pt x="78" y="883"/>
                      </a:lnTo>
                      <a:lnTo>
                        <a:pt x="74" y="888"/>
                      </a:lnTo>
                      <a:lnTo>
                        <a:pt x="70" y="890"/>
                      </a:lnTo>
                      <a:lnTo>
                        <a:pt x="64" y="892"/>
                      </a:lnTo>
                      <a:lnTo>
                        <a:pt x="59" y="894"/>
                      </a:lnTo>
                      <a:lnTo>
                        <a:pt x="57" y="898"/>
                      </a:lnTo>
                      <a:lnTo>
                        <a:pt x="55" y="902"/>
                      </a:lnTo>
                      <a:lnTo>
                        <a:pt x="55" y="906"/>
                      </a:lnTo>
                      <a:lnTo>
                        <a:pt x="53" y="911"/>
                      </a:lnTo>
                      <a:lnTo>
                        <a:pt x="55" y="915"/>
                      </a:lnTo>
                      <a:lnTo>
                        <a:pt x="57" y="917"/>
                      </a:lnTo>
                      <a:lnTo>
                        <a:pt x="61" y="919"/>
                      </a:lnTo>
                      <a:lnTo>
                        <a:pt x="64" y="923"/>
                      </a:lnTo>
                      <a:lnTo>
                        <a:pt x="64" y="925"/>
                      </a:lnTo>
                      <a:lnTo>
                        <a:pt x="66" y="930"/>
                      </a:lnTo>
                      <a:lnTo>
                        <a:pt x="66" y="932"/>
                      </a:lnTo>
                      <a:lnTo>
                        <a:pt x="64" y="936"/>
                      </a:lnTo>
                      <a:lnTo>
                        <a:pt x="64" y="938"/>
                      </a:lnTo>
                      <a:lnTo>
                        <a:pt x="61" y="942"/>
                      </a:lnTo>
                      <a:lnTo>
                        <a:pt x="59" y="944"/>
                      </a:lnTo>
                      <a:lnTo>
                        <a:pt x="57" y="946"/>
                      </a:lnTo>
                      <a:lnTo>
                        <a:pt x="55" y="949"/>
                      </a:lnTo>
                      <a:lnTo>
                        <a:pt x="53" y="953"/>
                      </a:lnTo>
                      <a:lnTo>
                        <a:pt x="53" y="955"/>
                      </a:lnTo>
                      <a:lnTo>
                        <a:pt x="53" y="959"/>
                      </a:lnTo>
                      <a:lnTo>
                        <a:pt x="53" y="961"/>
                      </a:lnTo>
                      <a:lnTo>
                        <a:pt x="53" y="965"/>
                      </a:lnTo>
                      <a:lnTo>
                        <a:pt x="51" y="967"/>
                      </a:lnTo>
                      <a:lnTo>
                        <a:pt x="49" y="970"/>
                      </a:lnTo>
                      <a:lnTo>
                        <a:pt x="47" y="972"/>
                      </a:lnTo>
                      <a:lnTo>
                        <a:pt x="42" y="974"/>
                      </a:lnTo>
                      <a:lnTo>
                        <a:pt x="38" y="976"/>
                      </a:lnTo>
                      <a:lnTo>
                        <a:pt x="32" y="976"/>
                      </a:lnTo>
                      <a:lnTo>
                        <a:pt x="30" y="978"/>
                      </a:lnTo>
                      <a:lnTo>
                        <a:pt x="26" y="978"/>
                      </a:lnTo>
                      <a:lnTo>
                        <a:pt x="21" y="980"/>
                      </a:lnTo>
                      <a:lnTo>
                        <a:pt x="19" y="982"/>
                      </a:lnTo>
                      <a:lnTo>
                        <a:pt x="17" y="984"/>
                      </a:lnTo>
                      <a:lnTo>
                        <a:pt x="15" y="989"/>
                      </a:lnTo>
                      <a:lnTo>
                        <a:pt x="13" y="991"/>
                      </a:lnTo>
                      <a:lnTo>
                        <a:pt x="13" y="995"/>
                      </a:lnTo>
                      <a:lnTo>
                        <a:pt x="13" y="997"/>
                      </a:lnTo>
                      <a:lnTo>
                        <a:pt x="15" y="999"/>
                      </a:lnTo>
                      <a:lnTo>
                        <a:pt x="17" y="1001"/>
                      </a:lnTo>
                      <a:lnTo>
                        <a:pt x="21" y="1003"/>
                      </a:lnTo>
                      <a:lnTo>
                        <a:pt x="23" y="1003"/>
                      </a:lnTo>
                      <a:lnTo>
                        <a:pt x="28" y="1003"/>
                      </a:lnTo>
                      <a:lnTo>
                        <a:pt x="32" y="1003"/>
                      </a:lnTo>
                      <a:lnTo>
                        <a:pt x="36" y="1003"/>
                      </a:lnTo>
                      <a:lnTo>
                        <a:pt x="40" y="1001"/>
                      </a:lnTo>
                      <a:lnTo>
                        <a:pt x="42" y="999"/>
                      </a:lnTo>
                      <a:lnTo>
                        <a:pt x="42" y="997"/>
                      </a:lnTo>
                      <a:lnTo>
                        <a:pt x="45" y="993"/>
                      </a:lnTo>
                      <a:lnTo>
                        <a:pt x="49" y="991"/>
                      </a:lnTo>
                      <a:lnTo>
                        <a:pt x="51" y="986"/>
                      </a:lnTo>
                      <a:lnTo>
                        <a:pt x="55" y="984"/>
                      </a:lnTo>
                      <a:lnTo>
                        <a:pt x="57" y="984"/>
                      </a:lnTo>
                      <a:lnTo>
                        <a:pt x="59" y="984"/>
                      </a:lnTo>
                      <a:lnTo>
                        <a:pt x="61" y="984"/>
                      </a:lnTo>
                      <a:lnTo>
                        <a:pt x="66" y="984"/>
                      </a:lnTo>
                      <a:lnTo>
                        <a:pt x="70" y="982"/>
                      </a:lnTo>
                      <a:lnTo>
                        <a:pt x="74" y="980"/>
                      </a:lnTo>
                      <a:lnTo>
                        <a:pt x="74" y="980"/>
                      </a:lnTo>
                      <a:lnTo>
                        <a:pt x="76" y="978"/>
                      </a:lnTo>
                      <a:lnTo>
                        <a:pt x="78" y="978"/>
                      </a:lnTo>
                      <a:lnTo>
                        <a:pt x="78" y="976"/>
                      </a:lnTo>
                      <a:lnTo>
                        <a:pt x="80" y="976"/>
                      </a:lnTo>
                      <a:lnTo>
                        <a:pt x="83" y="976"/>
                      </a:lnTo>
                      <a:lnTo>
                        <a:pt x="89" y="976"/>
                      </a:lnTo>
                      <a:lnTo>
                        <a:pt x="93" y="976"/>
                      </a:lnTo>
                      <a:lnTo>
                        <a:pt x="97" y="976"/>
                      </a:lnTo>
                      <a:lnTo>
                        <a:pt x="102" y="976"/>
                      </a:lnTo>
                      <a:lnTo>
                        <a:pt x="106" y="974"/>
                      </a:lnTo>
                      <a:lnTo>
                        <a:pt x="110" y="972"/>
                      </a:lnTo>
                      <a:lnTo>
                        <a:pt x="114" y="972"/>
                      </a:lnTo>
                      <a:lnTo>
                        <a:pt x="121" y="970"/>
                      </a:lnTo>
                      <a:lnTo>
                        <a:pt x="127" y="970"/>
                      </a:lnTo>
                      <a:lnTo>
                        <a:pt x="131" y="967"/>
                      </a:lnTo>
                      <a:lnTo>
                        <a:pt x="135" y="965"/>
                      </a:lnTo>
                      <a:lnTo>
                        <a:pt x="139" y="963"/>
                      </a:lnTo>
                      <a:lnTo>
                        <a:pt x="144" y="959"/>
                      </a:lnTo>
                      <a:lnTo>
                        <a:pt x="146" y="957"/>
                      </a:lnTo>
                      <a:lnTo>
                        <a:pt x="150" y="955"/>
                      </a:lnTo>
                      <a:lnTo>
                        <a:pt x="152" y="953"/>
                      </a:lnTo>
                      <a:lnTo>
                        <a:pt x="154" y="953"/>
                      </a:lnTo>
                      <a:lnTo>
                        <a:pt x="158" y="951"/>
                      </a:lnTo>
                      <a:lnTo>
                        <a:pt x="163" y="951"/>
                      </a:lnTo>
                      <a:lnTo>
                        <a:pt x="167" y="951"/>
                      </a:lnTo>
                      <a:lnTo>
                        <a:pt x="171" y="953"/>
                      </a:lnTo>
                      <a:lnTo>
                        <a:pt x="175" y="953"/>
                      </a:lnTo>
                      <a:lnTo>
                        <a:pt x="180" y="953"/>
                      </a:lnTo>
                      <a:lnTo>
                        <a:pt x="184" y="955"/>
                      </a:lnTo>
                      <a:lnTo>
                        <a:pt x="186" y="957"/>
                      </a:lnTo>
                      <a:lnTo>
                        <a:pt x="186" y="959"/>
                      </a:lnTo>
                      <a:lnTo>
                        <a:pt x="184" y="963"/>
                      </a:lnTo>
                      <a:lnTo>
                        <a:pt x="184" y="965"/>
                      </a:lnTo>
                      <a:lnTo>
                        <a:pt x="184" y="967"/>
                      </a:lnTo>
                      <a:lnTo>
                        <a:pt x="184" y="972"/>
                      </a:lnTo>
                      <a:lnTo>
                        <a:pt x="186" y="976"/>
                      </a:lnTo>
                      <a:lnTo>
                        <a:pt x="188" y="980"/>
                      </a:lnTo>
                      <a:lnTo>
                        <a:pt x="190" y="982"/>
                      </a:lnTo>
                      <a:lnTo>
                        <a:pt x="192" y="982"/>
                      </a:lnTo>
                      <a:lnTo>
                        <a:pt x="196" y="982"/>
                      </a:lnTo>
                      <a:lnTo>
                        <a:pt x="199" y="980"/>
                      </a:lnTo>
                      <a:lnTo>
                        <a:pt x="203" y="978"/>
                      </a:lnTo>
                      <a:lnTo>
                        <a:pt x="205" y="976"/>
                      </a:lnTo>
                      <a:lnTo>
                        <a:pt x="209" y="974"/>
                      </a:lnTo>
                      <a:lnTo>
                        <a:pt x="213" y="972"/>
                      </a:lnTo>
                      <a:lnTo>
                        <a:pt x="215" y="970"/>
                      </a:lnTo>
                      <a:lnTo>
                        <a:pt x="220" y="970"/>
                      </a:lnTo>
                      <a:lnTo>
                        <a:pt x="222" y="972"/>
                      </a:lnTo>
                      <a:lnTo>
                        <a:pt x="226" y="972"/>
                      </a:lnTo>
                      <a:lnTo>
                        <a:pt x="230" y="972"/>
                      </a:lnTo>
                      <a:lnTo>
                        <a:pt x="230" y="972"/>
                      </a:lnTo>
                      <a:lnTo>
                        <a:pt x="234" y="972"/>
                      </a:lnTo>
                      <a:lnTo>
                        <a:pt x="237" y="970"/>
                      </a:lnTo>
                      <a:lnTo>
                        <a:pt x="241" y="967"/>
                      </a:lnTo>
                      <a:lnTo>
                        <a:pt x="243" y="967"/>
                      </a:lnTo>
                      <a:lnTo>
                        <a:pt x="247" y="965"/>
                      </a:lnTo>
                      <a:lnTo>
                        <a:pt x="253" y="963"/>
                      </a:lnTo>
                      <a:lnTo>
                        <a:pt x="258" y="961"/>
                      </a:lnTo>
                      <a:lnTo>
                        <a:pt x="262" y="961"/>
                      </a:lnTo>
                      <a:lnTo>
                        <a:pt x="266" y="959"/>
                      </a:lnTo>
                      <a:lnTo>
                        <a:pt x="270" y="957"/>
                      </a:lnTo>
                      <a:lnTo>
                        <a:pt x="275" y="955"/>
                      </a:lnTo>
                      <a:lnTo>
                        <a:pt x="279" y="953"/>
                      </a:lnTo>
                      <a:lnTo>
                        <a:pt x="283" y="951"/>
                      </a:lnTo>
                      <a:lnTo>
                        <a:pt x="287" y="946"/>
                      </a:lnTo>
                      <a:lnTo>
                        <a:pt x="289" y="944"/>
                      </a:lnTo>
                      <a:lnTo>
                        <a:pt x="291" y="942"/>
                      </a:lnTo>
                      <a:lnTo>
                        <a:pt x="296" y="938"/>
                      </a:lnTo>
                      <a:lnTo>
                        <a:pt x="298" y="934"/>
                      </a:lnTo>
                      <a:lnTo>
                        <a:pt x="302" y="932"/>
                      </a:lnTo>
                      <a:lnTo>
                        <a:pt x="306" y="930"/>
                      </a:lnTo>
                      <a:lnTo>
                        <a:pt x="308" y="928"/>
                      </a:lnTo>
                      <a:lnTo>
                        <a:pt x="313" y="928"/>
                      </a:lnTo>
                      <a:lnTo>
                        <a:pt x="319" y="928"/>
                      </a:lnTo>
                      <a:lnTo>
                        <a:pt x="323" y="928"/>
                      </a:lnTo>
                      <a:lnTo>
                        <a:pt x="327" y="928"/>
                      </a:lnTo>
                      <a:lnTo>
                        <a:pt x="332" y="928"/>
                      </a:lnTo>
                      <a:lnTo>
                        <a:pt x="338" y="925"/>
                      </a:lnTo>
                      <a:lnTo>
                        <a:pt x="342" y="923"/>
                      </a:lnTo>
                      <a:lnTo>
                        <a:pt x="346" y="921"/>
                      </a:lnTo>
                      <a:lnTo>
                        <a:pt x="348" y="919"/>
                      </a:lnTo>
                      <a:lnTo>
                        <a:pt x="355" y="915"/>
                      </a:lnTo>
                      <a:lnTo>
                        <a:pt x="357" y="911"/>
                      </a:lnTo>
                      <a:lnTo>
                        <a:pt x="361" y="909"/>
                      </a:lnTo>
                      <a:lnTo>
                        <a:pt x="361" y="904"/>
                      </a:lnTo>
                      <a:lnTo>
                        <a:pt x="361" y="902"/>
                      </a:lnTo>
                      <a:lnTo>
                        <a:pt x="361" y="898"/>
                      </a:lnTo>
                      <a:lnTo>
                        <a:pt x="361" y="896"/>
                      </a:lnTo>
                      <a:lnTo>
                        <a:pt x="365" y="894"/>
                      </a:lnTo>
                      <a:lnTo>
                        <a:pt x="367" y="892"/>
                      </a:lnTo>
                      <a:lnTo>
                        <a:pt x="372" y="892"/>
                      </a:lnTo>
                      <a:lnTo>
                        <a:pt x="374" y="890"/>
                      </a:lnTo>
                      <a:lnTo>
                        <a:pt x="380" y="888"/>
                      </a:lnTo>
                      <a:lnTo>
                        <a:pt x="382" y="888"/>
                      </a:lnTo>
                      <a:lnTo>
                        <a:pt x="389" y="885"/>
                      </a:lnTo>
                      <a:lnTo>
                        <a:pt x="393" y="885"/>
                      </a:lnTo>
                      <a:lnTo>
                        <a:pt x="399" y="885"/>
                      </a:lnTo>
                      <a:lnTo>
                        <a:pt x="403" y="885"/>
                      </a:lnTo>
                      <a:lnTo>
                        <a:pt x="405" y="883"/>
                      </a:lnTo>
                      <a:lnTo>
                        <a:pt x="410" y="883"/>
                      </a:lnTo>
                      <a:lnTo>
                        <a:pt x="412" y="883"/>
                      </a:lnTo>
                      <a:lnTo>
                        <a:pt x="416" y="885"/>
                      </a:lnTo>
                      <a:lnTo>
                        <a:pt x="416" y="888"/>
                      </a:lnTo>
                      <a:lnTo>
                        <a:pt x="416" y="890"/>
                      </a:lnTo>
                      <a:lnTo>
                        <a:pt x="416" y="892"/>
                      </a:lnTo>
                      <a:lnTo>
                        <a:pt x="418" y="894"/>
                      </a:lnTo>
                      <a:lnTo>
                        <a:pt x="420" y="894"/>
                      </a:lnTo>
                      <a:lnTo>
                        <a:pt x="422" y="894"/>
                      </a:lnTo>
                      <a:lnTo>
                        <a:pt x="424" y="894"/>
                      </a:lnTo>
                      <a:lnTo>
                        <a:pt x="427" y="894"/>
                      </a:lnTo>
                      <a:lnTo>
                        <a:pt x="431" y="892"/>
                      </a:lnTo>
                      <a:lnTo>
                        <a:pt x="433" y="890"/>
                      </a:lnTo>
                      <a:lnTo>
                        <a:pt x="437" y="888"/>
                      </a:lnTo>
                      <a:lnTo>
                        <a:pt x="441" y="888"/>
                      </a:lnTo>
                      <a:lnTo>
                        <a:pt x="446" y="885"/>
                      </a:lnTo>
                      <a:lnTo>
                        <a:pt x="450" y="885"/>
                      </a:lnTo>
                      <a:lnTo>
                        <a:pt x="452" y="885"/>
                      </a:lnTo>
                      <a:lnTo>
                        <a:pt x="454" y="885"/>
                      </a:lnTo>
                      <a:lnTo>
                        <a:pt x="458" y="885"/>
                      </a:lnTo>
                      <a:lnTo>
                        <a:pt x="460" y="885"/>
                      </a:lnTo>
                      <a:lnTo>
                        <a:pt x="462" y="888"/>
                      </a:lnTo>
                      <a:lnTo>
                        <a:pt x="464" y="890"/>
                      </a:lnTo>
                      <a:lnTo>
                        <a:pt x="464" y="892"/>
                      </a:lnTo>
                      <a:lnTo>
                        <a:pt x="464" y="894"/>
                      </a:lnTo>
                      <a:lnTo>
                        <a:pt x="462" y="896"/>
                      </a:lnTo>
                      <a:lnTo>
                        <a:pt x="462" y="900"/>
                      </a:lnTo>
                      <a:lnTo>
                        <a:pt x="460" y="902"/>
                      </a:lnTo>
                      <a:lnTo>
                        <a:pt x="458" y="902"/>
                      </a:lnTo>
                      <a:lnTo>
                        <a:pt x="454" y="904"/>
                      </a:lnTo>
                      <a:lnTo>
                        <a:pt x="452" y="904"/>
                      </a:lnTo>
                      <a:lnTo>
                        <a:pt x="450" y="904"/>
                      </a:lnTo>
                      <a:lnTo>
                        <a:pt x="448" y="906"/>
                      </a:lnTo>
                      <a:lnTo>
                        <a:pt x="448" y="911"/>
                      </a:lnTo>
                      <a:lnTo>
                        <a:pt x="448" y="913"/>
                      </a:lnTo>
                      <a:lnTo>
                        <a:pt x="448" y="915"/>
                      </a:lnTo>
                      <a:lnTo>
                        <a:pt x="450" y="919"/>
                      </a:lnTo>
                      <a:lnTo>
                        <a:pt x="452" y="921"/>
                      </a:lnTo>
                      <a:lnTo>
                        <a:pt x="452" y="923"/>
                      </a:lnTo>
                      <a:lnTo>
                        <a:pt x="456" y="925"/>
                      </a:lnTo>
                      <a:lnTo>
                        <a:pt x="460" y="928"/>
                      </a:lnTo>
                      <a:lnTo>
                        <a:pt x="464" y="930"/>
                      </a:lnTo>
                      <a:lnTo>
                        <a:pt x="467" y="934"/>
                      </a:lnTo>
                      <a:lnTo>
                        <a:pt x="467" y="936"/>
                      </a:lnTo>
                      <a:lnTo>
                        <a:pt x="467" y="938"/>
                      </a:lnTo>
                      <a:lnTo>
                        <a:pt x="467" y="942"/>
                      </a:lnTo>
                      <a:lnTo>
                        <a:pt x="464" y="944"/>
                      </a:lnTo>
                      <a:lnTo>
                        <a:pt x="464" y="946"/>
                      </a:lnTo>
                      <a:lnTo>
                        <a:pt x="464" y="946"/>
                      </a:lnTo>
                      <a:lnTo>
                        <a:pt x="462" y="949"/>
                      </a:lnTo>
                      <a:lnTo>
                        <a:pt x="462" y="949"/>
                      </a:lnTo>
                      <a:lnTo>
                        <a:pt x="462" y="951"/>
                      </a:lnTo>
                      <a:lnTo>
                        <a:pt x="460" y="951"/>
                      </a:lnTo>
                      <a:lnTo>
                        <a:pt x="462" y="955"/>
                      </a:lnTo>
                      <a:lnTo>
                        <a:pt x="462" y="957"/>
                      </a:lnTo>
                      <a:lnTo>
                        <a:pt x="462" y="961"/>
                      </a:lnTo>
                      <a:lnTo>
                        <a:pt x="464" y="963"/>
                      </a:lnTo>
                      <a:lnTo>
                        <a:pt x="467" y="967"/>
                      </a:lnTo>
                      <a:lnTo>
                        <a:pt x="469" y="972"/>
                      </a:lnTo>
                      <a:lnTo>
                        <a:pt x="469" y="972"/>
                      </a:lnTo>
                      <a:lnTo>
                        <a:pt x="471" y="974"/>
                      </a:lnTo>
                      <a:lnTo>
                        <a:pt x="471" y="976"/>
                      </a:lnTo>
                      <a:lnTo>
                        <a:pt x="471" y="976"/>
                      </a:lnTo>
                      <a:lnTo>
                        <a:pt x="471" y="976"/>
                      </a:lnTo>
                      <a:lnTo>
                        <a:pt x="473" y="976"/>
                      </a:lnTo>
                      <a:lnTo>
                        <a:pt x="475" y="976"/>
                      </a:lnTo>
                      <a:lnTo>
                        <a:pt x="479" y="976"/>
                      </a:lnTo>
                      <a:lnTo>
                        <a:pt x="481" y="976"/>
                      </a:lnTo>
                      <a:lnTo>
                        <a:pt x="483" y="978"/>
                      </a:lnTo>
                      <a:lnTo>
                        <a:pt x="486" y="978"/>
                      </a:lnTo>
                      <a:lnTo>
                        <a:pt x="490" y="980"/>
                      </a:lnTo>
                      <a:lnTo>
                        <a:pt x="492" y="980"/>
                      </a:lnTo>
                      <a:lnTo>
                        <a:pt x="496" y="980"/>
                      </a:lnTo>
                      <a:lnTo>
                        <a:pt x="500" y="980"/>
                      </a:lnTo>
                      <a:lnTo>
                        <a:pt x="507" y="978"/>
                      </a:lnTo>
                      <a:lnTo>
                        <a:pt x="511" y="976"/>
                      </a:lnTo>
                      <a:lnTo>
                        <a:pt x="513" y="978"/>
                      </a:lnTo>
                      <a:lnTo>
                        <a:pt x="517" y="978"/>
                      </a:lnTo>
                      <a:lnTo>
                        <a:pt x="521" y="980"/>
                      </a:lnTo>
                      <a:lnTo>
                        <a:pt x="524" y="980"/>
                      </a:lnTo>
                      <a:lnTo>
                        <a:pt x="528" y="982"/>
                      </a:lnTo>
                      <a:lnTo>
                        <a:pt x="532" y="982"/>
                      </a:lnTo>
                      <a:lnTo>
                        <a:pt x="534" y="984"/>
                      </a:lnTo>
                      <a:lnTo>
                        <a:pt x="536" y="986"/>
                      </a:lnTo>
                      <a:lnTo>
                        <a:pt x="540" y="989"/>
                      </a:lnTo>
                      <a:lnTo>
                        <a:pt x="543" y="993"/>
                      </a:lnTo>
                      <a:lnTo>
                        <a:pt x="543" y="995"/>
                      </a:lnTo>
                      <a:lnTo>
                        <a:pt x="543" y="997"/>
                      </a:lnTo>
                      <a:lnTo>
                        <a:pt x="543" y="1001"/>
                      </a:lnTo>
                      <a:lnTo>
                        <a:pt x="543" y="1003"/>
                      </a:lnTo>
                      <a:lnTo>
                        <a:pt x="543" y="1005"/>
                      </a:lnTo>
                      <a:lnTo>
                        <a:pt x="540" y="1005"/>
                      </a:lnTo>
                      <a:lnTo>
                        <a:pt x="540" y="1005"/>
                      </a:lnTo>
                      <a:lnTo>
                        <a:pt x="538" y="1005"/>
                      </a:lnTo>
                      <a:lnTo>
                        <a:pt x="538" y="1005"/>
                      </a:lnTo>
                      <a:lnTo>
                        <a:pt x="536" y="1005"/>
                      </a:lnTo>
                      <a:lnTo>
                        <a:pt x="536" y="1005"/>
                      </a:lnTo>
                      <a:lnTo>
                        <a:pt x="534" y="1007"/>
                      </a:lnTo>
                      <a:lnTo>
                        <a:pt x="532" y="1010"/>
                      </a:lnTo>
                      <a:lnTo>
                        <a:pt x="530" y="1014"/>
                      </a:lnTo>
                      <a:lnTo>
                        <a:pt x="528" y="1016"/>
                      </a:lnTo>
                      <a:lnTo>
                        <a:pt x="528" y="1018"/>
                      </a:lnTo>
                      <a:lnTo>
                        <a:pt x="530" y="1022"/>
                      </a:lnTo>
                      <a:lnTo>
                        <a:pt x="530" y="1024"/>
                      </a:lnTo>
                      <a:lnTo>
                        <a:pt x="532" y="1026"/>
                      </a:lnTo>
                      <a:lnTo>
                        <a:pt x="536" y="1028"/>
                      </a:lnTo>
                      <a:lnTo>
                        <a:pt x="540" y="1031"/>
                      </a:lnTo>
                      <a:lnTo>
                        <a:pt x="547" y="1031"/>
                      </a:lnTo>
                      <a:lnTo>
                        <a:pt x="551" y="1031"/>
                      </a:lnTo>
                      <a:lnTo>
                        <a:pt x="555" y="1031"/>
                      </a:lnTo>
                      <a:lnTo>
                        <a:pt x="562" y="1028"/>
                      </a:lnTo>
                      <a:lnTo>
                        <a:pt x="566" y="1026"/>
                      </a:lnTo>
                      <a:lnTo>
                        <a:pt x="570" y="1024"/>
                      </a:lnTo>
                      <a:lnTo>
                        <a:pt x="574" y="1022"/>
                      </a:lnTo>
                      <a:lnTo>
                        <a:pt x="578" y="1020"/>
                      </a:lnTo>
                      <a:lnTo>
                        <a:pt x="583" y="1016"/>
                      </a:lnTo>
                      <a:lnTo>
                        <a:pt x="587" y="1014"/>
                      </a:lnTo>
                      <a:lnTo>
                        <a:pt x="591" y="1010"/>
                      </a:lnTo>
                      <a:lnTo>
                        <a:pt x="593" y="1005"/>
                      </a:lnTo>
                      <a:lnTo>
                        <a:pt x="595" y="999"/>
                      </a:lnTo>
                      <a:lnTo>
                        <a:pt x="597" y="995"/>
                      </a:lnTo>
                      <a:lnTo>
                        <a:pt x="600" y="991"/>
                      </a:lnTo>
                      <a:lnTo>
                        <a:pt x="602" y="986"/>
                      </a:lnTo>
                      <a:lnTo>
                        <a:pt x="604" y="982"/>
                      </a:lnTo>
                      <a:lnTo>
                        <a:pt x="606" y="976"/>
                      </a:lnTo>
                      <a:lnTo>
                        <a:pt x="608" y="970"/>
                      </a:lnTo>
                      <a:lnTo>
                        <a:pt x="610" y="963"/>
                      </a:lnTo>
                      <a:lnTo>
                        <a:pt x="612" y="957"/>
                      </a:lnTo>
                      <a:lnTo>
                        <a:pt x="612" y="953"/>
                      </a:lnTo>
                      <a:lnTo>
                        <a:pt x="614" y="946"/>
                      </a:lnTo>
                      <a:lnTo>
                        <a:pt x="616" y="938"/>
                      </a:lnTo>
                      <a:lnTo>
                        <a:pt x="619" y="930"/>
                      </a:lnTo>
                      <a:lnTo>
                        <a:pt x="621" y="923"/>
                      </a:lnTo>
                      <a:lnTo>
                        <a:pt x="621" y="919"/>
                      </a:lnTo>
                      <a:lnTo>
                        <a:pt x="625" y="915"/>
                      </a:lnTo>
                      <a:lnTo>
                        <a:pt x="627" y="909"/>
                      </a:lnTo>
                      <a:lnTo>
                        <a:pt x="629" y="904"/>
                      </a:lnTo>
                      <a:lnTo>
                        <a:pt x="633" y="900"/>
                      </a:lnTo>
                      <a:lnTo>
                        <a:pt x="635" y="898"/>
                      </a:lnTo>
                      <a:lnTo>
                        <a:pt x="640" y="894"/>
                      </a:lnTo>
                      <a:lnTo>
                        <a:pt x="644" y="892"/>
                      </a:lnTo>
                      <a:lnTo>
                        <a:pt x="648" y="890"/>
                      </a:lnTo>
                      <a:lnTo>
                        <a:pt x="650" y="890"/>
                      </a:lnTo>
                      <a:lnTo>
                        <a:pt x="654" y="890"/>
                      </a:lnTo>
                      <a:lnTo>
                        <a:pt x="659" y="890"/>
                      </a:lnTo>
                      <a:lnTo>
                        <a:pt x="663" y="890"/>
                      </a:lnTo>
                      <a:lnTo>
                        <a:pt x="661" y="88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/>
                  </a:solidFill>
                  <a:prstDash val="solid"/>
                  <a:miter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/>
                </a:p>
              </p:txBody>
            </p:sp>
          </p:grpSp>
        </p:grpSp>
        <p:sp>
          <p:nvSpPr>
            <p:cNvPr id="119" name="Friesland">
              <a:extLst>
                <a:ext uri="{FF2B5EF4-FFF2-40B4-BE49-F238E27FC236}">
                  <a16:creationId xmlns:a16="http://schemas.microsoft.com/office/drawing/2014/main" id="{67E03E01-35D3-4367-A3B8-9C3D9F4E3B01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4858" y="879368"/>
              <a:ext cx="1265017" cy="1169519"/>
            </a:xfrm>
            <a:custGeom>
              <a:avLst/>
              <a:gdLst>
                <a:gd name="T0" fmla="*/ 1792 w 2744"/>
                <a:gd name="T1" fmla="*/ 2370 h 2537"/>
                <a:gd name="T2" fmla="*/ 1668 w 2744"/>
                <a:gd name="T3" fmla="*/ 2467 h 2537"/>
                <a:gd name="T4" fmla="*/ 1533 w 2744"/>
                <a:gd name="T5" fmla="*/ 2385 h 2537"/>
                <a:gd name="T6" fmla="*/ 1409 w 2744"/>
                <a:gd name="T7" fmla="*/ 2441 h 2537"/>
                <a:gd name="T8" fmla="*/ 1292 w 2744"/>
                <a:gd name="T9" fmla="*/ 2536 h 2537"/>
                <a:gd name="T10" fmla="*/ 1168 w 2744"/>
                <a:gd name="T11" fmla="*/ 2516 h 2537"/>
                <a:gd name="T12" fmla="*/ 1081 w 2744"/>
                <a:gd name="T13" fmla="*/ 2502 h 2537"/>
                <a:gd name="T14" fmla="*/ 973 w 2744"/>
                <a:gd name="T15" fmla="*/ 2388 h 2537"/>
                <a:gd name="T16" fmla="*/ 926 w 2744"/>
                <a:gd name="T17" fmla="*/ 2375 h 2537"/>
                <a:gd name="T18" fmla="*/ 786 w 2744"/>
                <a:gd name="T19" fmla="*/ 2381 h 2537"/>
                <a:gd name="T20" fmla="*/ 694 w 2744"/>
                <a:gd name="T21" fmla="*/ 2334 h 2537"/>
                <a:gd name="T22" fmla="*/ 587 w 2744"/>
                <a:gd name="T23" fmla="*/ 2381 h 2537"/>
                <a:gd name="T24" fmla="*/ 400 w 2744"/>
                <a:gd name="T25" fmla="*/ 2367 h 2537"/>
                <a:gd name="T26" fmla="*/ 230 w 2744"/>
                <a:gd name="T27" fmla="*/ 2340 h 2537"/>
                <a:gd name="T28" fmla="*/ 47 w 2744"/>
                <a:gd name="T29" fmla="*/ 2281 h 2537"/>
                <a:gd name="T30" fmla="*/ 55 w 2744"/>
                <a:gd name="T31" fmla="*/ 2142 h 2537"/>
                <a:gd name="T32" fmla="*/ 135 w 2744"/>
                <a:gd name="T33" fmla="*/ 2017 h 2537"/>
                <a:gd name="T34" fmla="*/ 144 w 2744"/>
                <a:gd name="T35" fmla="*/ 1952 h 2537"/>
                <a:gd name="T36" fmla="*/ 125 w 2744"/>
                <a:gd name="T37" fmla="*/ 1796 h 2537"/>
                <a:gd name="T38" fmla="*/ 132 w 2744"/>
                <a:gd name="T39" fmla="*/ 1635 h 2537"/>
                <a:gd name="T40" fmla="*/ 62 w 2744"/>
                <a:gd name="T41" fmla="*/ 1529 h 2537"/>
                <a:gd name="T42" fmla="*/ 5 w 2744"/>
                <a:gd name="T43" fmla="*/ 1393 h 2537"/>
                <a:gd name="T44" fmla="*/ 101 w 2744"/>
                <a:gd name="T45" fmla="*/ 1490 h 2537"/>
                <a:gd name="T46" fmla="*/ 69 w 2744"/>
                <a:gd name="T47" fmla="*/ 1396 h 2537"/>
                <a:gd name="T48" fmla="*/ 136 w 2744"/>
                <a:gd name="T49" fmla="*/ 1217 h 2537"/>
                <a:gd name="T50" fmla="*/ 175 w 2744"/>
                <a:gd name="T51" fmla="*/ 942 h 2537"/>
                <a:gd name="T52" fmla="*/ 295 w 2744"/>
                <a:gd name="T53" fmla="*/ 740 h 2537"/>
                <a:gd name="T54" fmla="*/ 504 w 2744"/>
                <a:gd name="T55" fmla="*/ 608 h 2537"/>
                <a:gd name="T56" fmla="*/ 664 w 2744"/>
                <a:gd name="T57" fmla="*/ 458 h 2537"/>
                <a:gd name="T58" fmla="*/ 821 w 2744"/>
                <a:gd name="T59" fmla="*/ 411 h 2537"/>
                <a:gd name="T60" fmla="*/ 1036 w 2744"/>
                <a:gd name="T61" fmla="*/ 297 h 2537"/>
                <a:gd name="T62" fmla="*/ 1322 w 2744"/>
                <a:gd name="T63" fmla="*/ 139 h 2537"/>
                <a:gd name="T64" fmla="*/ 1633 w 2744"/>
                <a:gd name="T65" fmla="*/ 50 h 2537"/>
                <a:gd name="T66" fmla="*/ 1853 w 2744"/>
                <a:gd name="T67" fmla="*/ 18 h 2537"/>
                <a:gd name="T68" fmla="*/ 2010 w 2744"/>
                <a:gd name="T69" fmla="*/ 11 h 2537"/>
                <a:gd name="T70" fmla="*/ 2015 w 2744"/>
                <a:gd name="T71" fmla="*/ 62 h 2537"/>
                <a:gd name="T72" fmla="*/ 2021 w 2744"/>
                <a:gd name="T73" fmla="*/ 256 h 2537"/>
                <a:gd name="T74" fmla="*/ 2121 w 2744"/>
                <a:gd name="T75" fmla="*/ 331 h 2537"/>
                <a:gd name="T76" fmla="*/ 2077 w 2744"/>
                <a:gd name="T77" fmla="*/ 223 h 2537"/>
                <a:gd name="T78" fmla="*/ 2106 w 2744"/>
                <a:gd name="T79" fmla="*/ 238 h 2537"/>
                <a:gd name="T80" fmla="*/ 2140 w 2744"/>
                <a:gd name="T81" fmla="*/ 273 h 2537"/>
                <a:gd name="T82" fmla="*/ 2171 w 2744"/>
                <a:gd name="T83" fmla="*/ 254 h 2537"/>
                <a:gd name="T84" fmla="*/ 2207 w 2744"/>
                <a:gd name="T85" fmla="*/ 341 h 2537"/>
                <a:gd name="T86" fmla="*/ 2219 w 2744"/>
                <a:gd name="T87" fmla="*/ 282 h 2537"/>
                <a:gd name="T88" fmla="*/ 2338 w 2744"/>
                <a:gd name="T89" fmla="*/ 308 h 2537"/>
                <a:gd name="T90" fmla="*/ 2333 w 2744"/>
                <a:gd name="T91" fmla="*/ 461 h 2537"/>
                <a:gd name="T92" fmla="*/ 2240 w 2744"/>
                <a:gd name="T93" fmla="*/ 609 h 2537"/>
                <a:gd name="T94" fmla="*/ 2167 w 2744"/>
                <a:gd name="T95" fmla="*/ 749 h 2537"/>
                <a:gd name="T96" fmla="*/ 2144 w 2744"/>
                <a:gd name="T97" fmla="*/ 907 h 2537"/>
                <a:gd name="T98" fmla="*/ 2040 w 2744"/>
                <a:gd name="T99" fmla="*/ 1121 h 2537"/>
                <a:gd name="T100" fmla="*/ 2170 w 2744"/>
                <a:gd name="T101" fmla="*/ 1234 h 2537"/>
                <a:gd name="T102" fmla="*/ 2334 w 2744"/>
                <a:gd name="T103" fmla="*/ 1286 h 2537"/>
                <a:gd name="T104" fmla="*/ 2403 w 2744"/>
                <a:gd name="T105" fmla="*/ 1360 h 2537"/>
                <a:gd name="T106" fmla="*/ 2541 w 2744"/>
                <a:gd name="T107" fmla="*/ 1457 h 2537"/>
                <a:gd name="T108" fmla="*/ 2587 w 2744"/>
                <a:gd name="T109" fmla="*/ 1655 h 2537"/>
                <a:gd name="T110" fmla="*/ 2738 w 2744"/>
                <a:gd name="T111" fmla="*/ 1816 h 2537"/>
                <a:gd name="T112" fmla="*/ 2632 w 2744"/>
                <a:gd name="T113" fmla="*/ 2031 h 2537"/>
                <a:gd name="T114" fmla="*/ 2438 w 2744"/>
                <a:gd name="T115" fmla="*/ 2066 h 2537"/>
                <a:gd name="T116" fmla="*/ 2248 w 2744"/>
                <a:gd name="T117" fmla="*/ 2056 h 2537"/>
                <a:gd name="T118" fmla="*/ 2048 w 2744"/>
                <a:gd name="T119" fmla="*/ 2291 h 2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44" h="2537">
                  <a:moveTo>
                    <a:pt x="1970" y="2336"/>
                  </a:moveTo>
                  <a:lnTo>
                    <a:pt x="1957" y="2342"/>
                  </a:lnTo>
                  <a:lnTo>
                    <a:pt x="1939" y="2349"/>
                  </a:lnTo>
                  <a:lnTo>
                    <a:pt x="1923" y="2354"/>
                  </a:lnTo>
                  <a:lnTo>
                    <a:pt x="1909" y="2358"/>
                  </a:lnTo>
                  <a:lnTo>
                    <a:pt x="1899" y="2362"/>
                  </a:lnTo>
                  <a:lnTo>
                    <a:pt x="1885" y="2367"/>
                  </a:lnTo>
                  <a:lnTo>
                    <a:pt x="1874" y="2371"/>
                  </a:lnTo>
                  <a:lnTo>
                    <a:pt x="1860" y="2373"/>
                  </a:lnTo>
                  <a:lnTo>
                    <a:pt x="1843" y="2374"/>
                  </a:lnTo>
                  <a:lnTo>
                    <a:pt x="1829" y="2374"/>
                  </a:lnTo>
                  <a:lnTo>
                    <a:pt x="1818" y="2373"/>
                  </a:lnTo>
                  <a:lnTo>
                    <a:pt x="1806" y="2371"/>
                  </a:lnTo>
                  <a:lnTo>
                    <a:pt x="1792" y="2370"/>
                  </a:lnTo>
                  <a:lnTo>
                    <a:pt x="1783" y="2373"/>
                  </a:lnTo>
                  <a:lnTo>
                    <a:pt x="1776" y="2381"/>
                  </a:lnTo>
                  <a:lnTo>
                    <a:pt x="1771" y="2393"/>
                  </a:lnTo>
                  <a:lnTo>
                    <a:pt x="1767" y="2406"/>
                  </a:lnTo>
                  <a:lnTo>
                    <a:pt x="1764" y="2417"/>
                  </a:lnTo>
                  <a:lnTo>
                    <a:pt x="1758" y="2427"/>
                  </a:lnTo>
                  <a:lnTo>
                    <a:pt x="1752" y="2440"/>
                  </a:lnTo>
                  <a:lnTo>
                    <a:pt x="1745" y="2451"/>
                  </a:lnTo>
                  <a:lnTo>
                    <a:pt x="1738" y="2459"/>
                  </a:lnTo>
                  <a:lnTo>
                    <a:pt x="1726" y="2464"/>
                  </a:lnTo>
                  <a:lnTo>
                    <a:pt x="1710" y="2468"/>
                  </a:lnTo>
                  <a:lnTo>
                    <a:pt x="1694" y="2471"/>
                  </a:lnTo>
                  <a:lnTo>
                    <a:pt x="1680" y="2470"/>
                  </a:lnTo>
                  <a:lnTo>
                    <a:pt x="1668" y="2467"/>
                  </a:lnTo>
                  <a:lnTo>
                    <a:pt x="1655" y="2459"/>
                  </a:lnTo>
                  <a:lnTo>
                    <a:pt x="1641" y="2451"/>
                  </a:lnTo>
                  <a:lnTo>
                    <a:pt x="1629" y="2441"/>
                  </a:lnTo>
                  <a:lnTo>
                    <a:pt x="1618" y="2435"/>
                  </a:lnTo>
                  <a:lnTo>
                    <a:pt x="1609" y="2429"/>
                  </a:lnTo>
                  <a:lnTo>
                    <a:pt x="1597" y="2423"/>
                  </a:lnTo>
                  <a:lnTo>
                    <a:pt x="1586" y="2416"/>
                  </a:lnTo>
                  <a:lnTo>
                    <a:pt x="1577" y="2409"/>
                  </a:lnTo>
                  <a:lnTo>
                    <a:pt x="1568" y="2404"/>
                  </a:lnTo>
                  <a:lnTo>
                    <a:pt x="1559" y="2394"/>
                  </a:lnTo>
                  <a:lnTo>
                    <a:pt x="1550" y="2388"/>
                  </a:lnTo>
                  <a:lnTo>
                    <a:pt x="1540" y="2384"/>
                  </a:lnTo>
                  <a:lnTo>
                    <a:pt x="1537" y="2384"/>
                  </a:lnTo>
                  <a:lnTo>
                    <a:pt x="1533" y="2385"/>
                  </a:lnTo>
                  <a:lnTo>
                    <a:pt x="1529" y="2386"/>
                  </a:lnTo>
                  <a:lnTo>
                    <a:pt x="1527" y="2388"/>
                  </a:lnTo>
                  <a:lnTo>
                    <a:pt x="1524" y="2389"/>
                  </a:lnTo>
                  <a:lnTo>
                    <a:pt x="1515" y="2397"/>
                  </a:lnTo>
                  <a:lnTo>
                    <a:pt x="1504" y="2406"/>
                  </a:lnTo>
                  <a:lnTo>
                    <a:pt x="1494" y="2413"/>
                  </a:lnTo>
                  <a:lnTo>
                    <a:pt x="1485" y="2416"/>
                  </a:lnTo>
                  <a:lnTo>
                    <a:pt x="1474" y="2416"/>
                  </a:lnTo>
                  <a:lnTo>
                    <a:pt x="1462" y="2416"/>
                  </a:lnTo>
                  <a:lnTo>
                    <a:pt x="1454" y="2417"/>
                  </a:lnTo>
                  <a:lnTo>
                    <a:pt x="1440" y="2421"/>
                  </a:lnTo>
                  <a:lnTo>
                    <a:pt x="1427" y="2428"/>
                  </a:lnTo>
                  <a:lnTo>
                    <a:pt x="1416" y="2433"/>
                  </a:lnTo>
                  <a:lnTo>
                    <a:pt x="1409" y="2441"/>
                  </a:lnTo>
                  <a:lnTo>
                    <a:pt x="1404" y="2452"/>
                  </a:lnTo>
                  <a:lnTo>
                    <a:pt x="1399" y="2460"/>
                  </a:lnTo>
                  <a:lnTo>
                    <a:pt x="1392" y="2468"/>
                  </a:lnTo>
                  <a:lnTo>
                    <a:pt x="1384" y="2479"/>
                  </a:lnTo>
                  <a:lnTo>
                    <a:pt x="1376" y="2490"/>
                  </a:lnTo>
                  <a:lnTo>
                    <a:pt x="1369" y="2497"/>
                  </a:lnTo>
                  <a:lnTo>
                    <a:pt x="1361" y="2503"/>
                  </a:lnTo>
                  <a:lnTo>
                    <a:pt x="1350" y="2509"/>
                  </a:lnTo>
                  <a:lnTo>
                    <a:pt x="1342" y="2514"/>
                  </a:lnTo>
                  <a:lnTo>
                    <a:pt x="1333" y="2520"/>
                  </a:lnTo>
                  <a:lnTo>
                    <a:pt x="1321" y="2526"/>
                  </a:lnTo>
                  <a:lnTo>
                    <a:pt x="1311" y="2530"/>
                  </a:lnTo>
                  <a:lnTo>
                    <a:pt x="1303" y="2533"/>
                  </a:lnTo>
                  <a:lnTo>
                    <a:pt x="1292" y="2536"/>
                  </a:lnTo>
                  <a:lnTo>
                    <a:pt x="1283" y="2537"/>
                  </a:lnTo>
                  <a:lnTo>
                    <a:pt x="1275" y="2536"/>
                  </a:lnTo>
                  <a:lnTo>
                    <a:pt x="1265" y="2532"/>
                  </a:lnTo>
                  <a:lnTo>
                    <a:pt x="1256" y="2522"/>
                  </a:lnTo>
                  <a:lnTo>
                    <a:pt x="1248" y="2516"/>
                  </a:lnTo>
                  <a:lnTo>
                    <a:pt x="1240" y="2512"/>
                  </a:lnTo>
                  <a:lnTo>
                    <a:pt x="1230" y="2507"/>
                  </a:lnTo>
                  <a:lnTo>
                    <a:pt x="1219" y="2503"/>
                  </a:lnTo>
                  <a:lnTo>
                    <a:pt x="1211" y="2501"/>
                  </a:lnTo>
                  <a:lnTo>
                    <a:pt x="1199" y="2501"/>
                  </a:lnTo>
                  <a:lnTo>
                    <a:pt x="1184" y="2505"/>
                  </a:lnTo>
                  <a:lnTo>
                    <a:pt x="1174" y="2509"/>
                  </a:lnTo>
                  <a:lnTo>
                    <a:pt x="1171" y="2512"/>
                  </a:lnTo>
                  <a:lnTo>
                    <a:pt x="1168" y="2516"/>
                  </a:lnTo>
                  <a:lnTo>
                    <a:pt x="1166" y="2520"/>
                  </a:lnTo>
                  <a:lnTo>
                    <a:pt x="1163" y="2524"/>
                  </a:lnTo>
                  <a:lnTo>
                    <a:pt x="1160" y="2526"/>
                  </a:lnTo>
                  <a:lnTo>
                    <a:pt x="1152" y="2528"/>
                  </a:lnTo>
                  <a:lnTo>
                    <a:pt x="1141" y="2526"/>
                  </a:lnTo>
                  <a:lnTo>
                    <a:pt x="1131" y="2525"/>
                  </a:lnTo>
                  <a:lnTo>
                    <a:pt x="1122" y="2526"/>
                  </a:lnTo>
                  <a:lnTo>
                    <a:pt x="1118" y="2528"/>
                  </a:lnTo>
                  <a:lnTo>
                    <a:pt x="1114" y="2530"/>
                  </a:lnTo>
                  <a:lnTo>
                    <a:pt x="1112" y="2534"/>
                  </a:lnTo>
                  <a:lnTo>
                    <a:pt x="1109" y="2537"/>
                  </a:lnTo>
                  <a:lnTo>
                    <a:pt x="1097" y="2525"/>
                  </a:lnTo>
                  <a:lnTo>
                    <a:pt x="1087" y="2513"/>
                  </a:lnTo>
                  <a:lnTo>
                    <a:pt x="1081" y="2502"/>
                  </a:lnTo>
                  <a:lnTo>
                    <a:pt x="1075" y="2490"/>
                  </a:lnTo>
                  <a:lnTo>
                    <a:pt x="1071" y="2474"/>
                  </a:lnTo>
                  <a:lnTo>
                    <a:pt x="1067" y="2462"/>
                  </a:lnTo>
                  <a:lnTo>
                    <a:pt x="1062" y="2451"/>
                  </a:lnTo>
                  <a:lnTo>
                    <a:pt x="1054" y="2439"/>
                  </a:lnTo>
                  <a:lnTo>
                    <a:pt x="1046" y="2427"/>
                  </a:lnTo>
                  <a:lnTo>
                    <a:pt x="1039" y="2419"/>
                  </a:lnTo>
                  <a:lnTo>
                    <a:pt x="1029" y="2412"/>
                  </a:lnTo>
                  <a:lnTo>
                    <a:pt x="1019" y="2406"/>
                  </a:lnTo>
                  <a:lnTo>
                    <a:pt x="1008" y="2402"/>
                  </a:lnTo>
                  <a:lnTo>
                    <a:pt x="1000" y="2398"/>
                  </a:lnTo>
                  <a:lnTo>
                    <a:pt x="990" y="2394"/>
                  </a:lnTo>
                  <a:lnTo>
                    <a:pt x="981" y="2390"/>
                  </a:lnTo>
                  <a:lnTo>
                    <a:pt x="973" y="2388"/>
                  </a:lnTo>
                  <a:lnTo>
                    <a:pt x="963" y="2390"/>
                  </a:lnTo>
                  <a:lnTo>
                    <a:pt x="953" y="2393"/>
                  </a:lnTo>
                  <a:lnTo>
                    <a:pt x="943" y="2396"/>
                  </a:lnTo>
                  <a:lnTo>
                    <a:pt x="940" y="2396"/>
                  </a:lnTo>
                  <a:lnTo>
                    <a:pt x="936" y="2396"/>
                  </a:lnTo>
                  <a:lnTo>
                    <a:pt x="932" y="2397"/>
                  </a:lnTo>
                  <a:lnTo>
                    <a:pt x="928" y="2397"/>
                  </a:lnTo>
                  <a:lnTo>
                    <a:pt x="924" y="2396"/>
                  </a:lnTo>
                  <a:lnTo>
                    <a:pt x="926" y="2393"/>
                  </a:lnTo>
                  <a:lnTo>
                    <a:pt x="926" y="2389"/>
                  </a:lnTo>
                  <a:lnTo>
                    <a:pt x="926" y="2385"/>
                  </a:lnTo>
                  <a:lnTo>
                    <a:pt x="927" y="2382"/>
                  </a:lnTo>
                  <a:lnTo>
                    <a:pt x="926" y="2378"/>
                  </a:lnTo>
                  <a:lnTo>
                    <a:pt x="926" y="2375"/>
                  </a:lnTo>
                  <a:lnTo>
                    <a:pt x="920" y="2373"/>
                  </a:lnTo>
                  <a:lnTo>
                    <a:pt x="912" y="2371"/>
                  </a:lnTo>
                  <a:lnTo>
                    <a:pt x="904" y="2370"/>
                  </a:lnTo>
                  <a:lnTo>
                    <a:pt x="897" y="2370"/>
                  </a:lnTo>
                  <a:lnTo>
                    <a:pt x="885" y="2370"/>
                  </a:lnTo>
                  <a:lnTo>
                    <a:pt x="870" y="2371"/>
                  </a:lnTo>
                  <a:lnTo>
                    <a:pt x="856" y="2374"/>
                  </a:lnTo>
                  <a:lnTo>
                    <a:pt x="845" y="2377"/>
                  </a:lnTo>
                  <a:lnTo>
                    <a:pt x="835" y="2379"/>
                  </a:lnTo>
                  <a:lnTo>
                    <a:pt x="826" y="2382"/>
                  </a:lnTo>
                  <a:lnTo>
                    <a:pt x="815" y="2385"/>
                  </a:lnTo>
                  <a:lnTo>
                    <a:pt x="807" y="2386"/>
                  </a:lnTo>
                  <a:lnTo>
                    <a:pt x="798" y="2385"/>
                  </a:lnTo>
                  <a:lnTo>
                    <a:pt x="786" y="2381"/>
                  </a:lnTo>
                  <a:lnTo>
                    <a:pt x="775" y="2377"/>
                  </a:lnTo>
                  <a:lnTo>
                    <a:pt x="767" y="2371"/>
                  </a:lnTo>
                  <a:lnTo>
                    <a:pt x="763" y="2365"/>
                  </a:lnTo>
                  <a:lnTo>
                    <a:pt x="761" y="2354"/>
                  </a:lnTo>
                  <a:lnTo>
                    <a:pt x="760" y="2343"/>
                  </a:lnTo>
                  <a:lnTo>
                    <a:pt x="757" y="2335"/>
                  </a:lnTo>
                  <a:lnTo>
                    <a:pt x="753" y="2327"/>
                  </a:lnTo>
                  <a:lnTo>
                    <a:pt x="746" y="2319"/>
                  </a:lnTo>
                  <a:lnTo>
                    <a:pt x="740" y="2313"/>
                  </a:lnTo>
                  <a:lnTo>
                    <a:pt x="732" y="2312"/>
                  </a:lnTo>
                  <a:lnTo>
                    <a:pt x="721" y="2315"/>
                  </a:lnTo>
                  <a:lnTo>
                    <a:pt x="713" y="2319"/>
                  </a:lnTo>
                  <a:lnTo>
                    <a:pt x="703" y="2324"/>
                  </a:lnTo>
                  <a:lnTo>
                    <a:pt x="694" y="2334"/>
                  </a:lnTo>
                  <a:lnTo>
                    <a:pt x="686" y="2340"/>
                  </a:lnTo>
                  <a:lnTo>
                    <a:pt x="678" y="2346"/>
                  </a:lnTo>
                  <a:lnTo>
                    <a:pt x="668" y="2351"/>
                  </a:lnTo>
                  <a:lnTo>
                    <a:pt x="660" y="2354"/>
                  </a:lnTo>
                  <a:lnTo>
                    <a:pt x="651" y="2353"/>
                  </a:lnTo>
                  <a:lnTo>
                    <a:pt x="641" y="2349"/>
                  </a:lnTo>
                  <a:lnTo>
                    <a:pt x="632" y="2346"/>
                  </a:lnTo>
                  <a:lnTo>
                    <a:pt x="625" y="2343"/>
                  </a:lnTo>
                  <a:lnTo>
                    <a:pt x="616" y="2342"/>
                  </a:lnTo>
                  <a:lnTo>
                    <a:pt x="609" y="2343"/>
                  </a:lnTo>
                  <a:lnTo>
                    <a:pt x="602" y="2350"/>
                  </a:lnTo>
                  <a:lnTo>
                    <a:pt x="597" y="2361"/>
                  </a:lnTo>
                  <a:lnTo>
                    <a:pt x="593" y="2371"/>
                  </a:lnTo>
                  <a:lnTo>
                    <a:pt x="587" y="2381"/>
                  </a:lnTo>
                  <a:lnTo>
                    <a:pt x="581" y="2388"/>
                  </a:lnTo>
                  <a:lnTo>
                    <a:pt x="571" y="2396"/>
                  </a:lnTo>
                  <a:lnTo>
                    <a:pt x="562" y="2404"/>
                  </a:lnTo>
                  <a:lnTo>
                    <a:pt x="554" y="2408"/>
                  </a:lnTo>
                  <a:lnTo>
                    <a:pt x="539" y="2410"/>
                  </a:lnTo>
                  <a:lnTo>
                    <a:pt x="520" y="2412"/>
                  </a:lnTo>
                  <a:lnTo>
                    <a:pt x="503" y="2410"/>
                  </a:lnTo>
                  <a:lnTo>
                    <a:pt x="488" y="2409"/>
                  </a:lnTo>
                  <a:lnTo>
                    <a:pt x="472" y="2406"/>
                  </a:lnTo>
                  <a:lnTo>
                    <a:pt x="453" y="2404"/>
                  </a:lnTo>
                  <a:lnTo>
                    <a:pt x="438" y="2398"/>
                  </a:lnTo>
                  <a:lnTo>
                    <a:pt x="427" y="2390"/>
                  </a:lnTo>
                  <a:lnTo>
                    <a:pt x="414" y="2379"/>
                  </a:lnTo>
                  <a:lnTo>
                    <a:pt x="400" y="2367"/>
                  </a:lnTo>
                  <a:lnTo>
                    <a:pt x="388" y="2357"/>
                  </a:lnTo>
                  <a:lnTo>
                    <a:pt x="377" y="2349"/>
                  </a:lnTo>
                  <a:lnTo>
                    <a:pt x="366" y="2343"/>
                  </a:lnTo>
                  <a:lnTo>
                    <a:pt x="354" y="2338"/>
                  </a:lnTo>
                  <a:lnTo>
                    <a:pt x="341" y="2332"/>
                  </a:lnTo>
                  <a:lnTo>
                    <a:pt x="330" y="2330"/>
                  </a:lnTo>
                  <a:lnTo>
                    <a:pt x="318" y="2327"/>
                  </a:lnTo>
                  <a:lnTo>
                    <a:pt x="304" y="2324"/>
                  </a:lnTo>
                  <a:lnTo>
                    <a:pt x="290" y="2323"/>
                  </a:lnTo>
                  <a:lnTo>
                    <a:pt x="279" y="2323"/>
                  </a:lnTo>
                  <a:lnTo>
                    <a:pt x="267" y="2326"/>
                  </a:lnTo>
                  <a:lnTo>
                    <a:pt x="253" y="2331"/>
                  </a:lnTo>
                  <a:lnTo>
                    <a:pt x="241" y="2336"/>
                  </a:lnTo>
                  <a:lnTo>
                    <a:pt x="230" y="2340"/>
                  </a:lnTo>
                  <a:lnTo>
                    <a:pt x="218" y="2344"/>
                  </a:lnTo>
                  <a:lnTo>
                    <a:pt x="203" y="2349"/>
                  </a:lnTo>
                  <a:lnTo>
                    <a:pt x="191" y="2351"/>
                  </a:lnTo>
                  <a:lnTo>
                    <a:pt x="179" y="2351"/>
                  </a:lnTo>
                  <a:lnTo>
                    <a:pt x="164" y="2350"/>
                  </a:lnTo>
                  <a:lnTo>
                    <a:pt x="149" y="2349"/>
                  </a:lnTo>
                  <a:lnTo>
                    <a:pt x="139" y="2346"/>
                  </a:lnTo>
                  <a:lnTo>
                    <a:pt x="127" y="2340"/>
                  </a:lnTo>
                  <a:lnTo>
                    <a:pt x="113" y="2334"/>
                  </a:lnTo>
                  <a:lnTo>
                    <a:pt x="100" y="2327"/>
                  </a:lnTo>
                  <a:lnTo>
                    <a:pt x="90" y="2320"/>
                  </a:lnTo>
                  <a:lnTo>
                    <a:pt x="77" y="2309"/>
                  </a:lnTo>
                  <a:lnTo>
                    <a:pt x="62" y="2296"/>
                  </a:lnTo>
                  <a:lnTo>
                    <a:pt x="47" y="2281"/>
                  </a:lnTo>
                  <a:lnTo>
                    <a:pt x="34" y="2266"/>
                  </a:lnTo>
                  <a:lnTo>
                    <a:pt x="23" y="2253"/>
                  </a:lnTo>
                  <a:lnTo>
                    <a:pt x="17" y="2243"/>
                  </a:lnTo>
                  <a:lnTo>
                    <a:pt x="11" y="2231"/>
                  </a:lnTo>
                  <a:lnTo>
                    <a:pt x="5" y="2219"/>
                  </a:lnTo>
                  <a:lnTo>
                    <a:pt x="1" y="2208"/>
                  </a:lnTo>
                  <a:lnTo>
                    <a:pt x="0" y="2199"/>
                  </a:lnTo>
                  <a:lnTo>
                    <a:pt x="0" y="2186"/>
                  </a:lnTo>
                  <a:lnTo>
                    <a:pt x="1" y="2173"/>
                  </a:lnTo>
                  <a:lnTo>
                    <a:pt x="5" y="2164"/>
                  </a:lnTo>
                  <a:lnTo>
                    <a:pt x="15" y="2157"/>
                  </a:lnTo>
                  <a:lnTo>
                    <a:pt x="28" y="2150"/>
                  </a:lnTo>
                  <a:lnTo>
                    <a:pt x="43" y="2146"/>
                  </a:lnTo>
                  <a:lnTo>
                    <a:pt x="55" y="2142"/>
                  </a:lnTo>
                  <a:lnTo>
                    <a:pt x="67" y="2138"/>
                  </a:lnTo>
                  <a:lnTo>
                    <a:pt x="82" y="2133"/>
                  </a:lnTo>
                  <a:lnTo>
                    <a:pt x="96" y="2126"/>
                  </a:lnTo>
                  <a:lnTo>
                    <a:pt x="106" y="2121"/>
                  </a:lnTo>
                  <a:lnTo>
                    <a:pt x="114" y="2114"/>
                  </a:lnTo>
                  <a:lnTo>
                    <a:pt x="125" y="2106"/>
                  </a:lnTo>
                  <a:lnTo>
                    <a:pt x="133" y="2097"/>
                  </a:lnTo>
                  <a:lnTo>
                    <a:pt x="139" y="2087"/>
                  </a:lnTo>
                  <a:lnTo>
                    <a:pt x="141" y="2078"/>
                  </a:lnTo>
                  <a:lnTo>
                    <a:pt x="143" y="2064"/>
                  </a:lnTo>
                  <a:lnTo>
                    <a:pt x="143" y="2052"/>
                  </a:lnTo>
                  <a:lnTo>
                    <a:pt x="141" y="2041"/>
                  </a:lnTo>
                  <a:lnTo>
                    <a:pt x="139" y="2029"/>
                  </a:lnTo>
                  <a:lnTo>
                    <a:pt x="135" y="2017"/>
                  </a:lnTo>
                  <a:lnTo>
                    <a:pt x="131" y="2006"/>
                  </a:lnTo>
                  <a:lnTo>
                    <a:pt x="124" y="1996"/>
                  </a:lnTo>
                  <a:lnTo>
                    <a:pt x="113" y="1985"/>
                  </a:lnTo>
                  <a:lnTo>
                    <a:pt x="106" y="1975"/>
                  </a:lnTo>
                  <a:lnTo>
                    <a:pt x="104" y="1969"/>
                  </a:lnTo>
                  <a:lnTo>
                    <a:pt x="101" y="1959"/>
                  </a:lnTo>
                  <a:lnTo>
                    <a:pt x="100" y="1950"/>
                  </a:lnTo>
                  <a:lnTo>
                    <a:pt x="102" y="1944"/>
                  </a:lnTo>
                  <a:lnTo>
                    <a:pt x="108" y="1943"/>
                  </a:lnTo>
                  <a:lnTo>
                    <a:pt x="116" y="1946"/>
                  </a:lnTo>
                  <a:lnTo>
                    <a:pt x="124" y="1950"/>
                  </a:lnTo>
                  <a:lnTo>
                    <a:pt x="131" y="1952"/>
                  </a:lnTo>
                  <a:lnTo>
                    <a:pt x="136" y="1952"/>
                  </a:lnTo>
                  <a:lnTo>
                    <a:pt x="144" y="1952"/>
                  </a:lnTo>
                  <a:lnTo>
                    <a:pt x="151" y="1952"/>
                  </a:lnTo>
                  <a:lnTo>
                    <a:pt x="156" y="1950"/>
                  </a:lnTo>
                  <a:lnTo>
                    <a:pt x="158" y="1942"/>
                  </a:lnTo>
                  <a:lnTo>
                    <a:pt x="155" y="1932"/>
                  </a:lnTo>
                  <a:lnTo>
                    <a:pt x="152" y="1923"/>
                  </a:lnTo>
                  <a:lnTo>
                    <a:pt x="149" y="1915"/>
                  </a:lnTo>
                  <a:lnTo>
                    <a:pt x="149" y="1901"/>
                  </a:lnTo>
                  <a:lnTo>
                    <a:pt x="151" y="1886"/>
                  </a:lnTo>
                  <a:lnTo>
                    <a:pt x="152" y="1870"/>
                  </a:lnTo>
                  <a:lnTo>
                    <a:pt x="152" y="1858"/>
                  </a:lnTo>
                  <a:lnTo>
                    <a:pt x="147" y="1843"/>
                  </a:lnTo>
                  <a:lnTo>
                    <a:pt x="139" y="1827"/>
                  </a:lnTo>
                  <a:lnTo>
                    <a:pt x="132" y="1810"/>
                  </a:lnTo>
                  <a:lnTo>
                    <a:pt x="125" y="1796"/>
                  </a:lnTo>
                  <a:lnTo>
                    <a:pt x="122" y="1785"/>
                  </a:lnTo>
                  <a:lnTo>
                    <a:pt x="118" y="1772"/>
                  </a:lnTo>
                  <a:lnTo>
                    <a:pt x="114" y="1758"/>
                  </a:lnTo>
                  <a:lnTo>
                    <a:pt x="114" y="1748"/>
                  </a:lnTo>
                  <a:lnTo>
                    <a:pt x="114" y="1738"/>
                  </a:lnTo>
                  <a:lnTo>
                    <a:pt x="118" y="1727"/>
                  </a:lnTo>
                  <a:lnTo>
                    <a:pt x="121" y="1715"/>
                  </a:lnTo>
                  <a:lnTo>
                    <a:pt x="125" y="1707"/>
                  </a:lnTo>
                  <a:lnTo>
                    <a:pt x="128" y="1695"/>
                  </a:lnTo>
                  <a:lnTo>
                    <a:pt x="133" y="1682"/>
                  </a:lnTo>
                  <a:lnTo>
                    <a:pt x="137" y="1668"/>
                  </a:lnTo>
                  <a:lnTo>
                    <a:pt x="139" y="1657"/>
                  </a:lnTo>
                  <a:lnTo>
                    <a:pt x="137" y="1647"/>
                  </a:lnTo>
                  <a:lnTo>
                    <a:pt x="132" y="1635"/>
                  </a:lnTo>
                  <a:lnTo>
                    <a:pt x="127" y="1624"/>
                  </a:lnTo>
                  <a:lnTo>
                    <a:pt x="124" y="1622"/>
                  </a:lnTo>
                  <a:lnTo>
                    <a:pt x="120" y="1620"/>
                  </a:lnTo>
                  <a:lnTo>
                    <a:pt x="114" y="1617"/>
                  </a:lnTo>
                  <a:lnTo>
                    <a:pt x="110" y="1614"/>
                  </a:lnTo>
                  <a:lnTo>
                    <a:pt x="108" y="1613"/>
                  </a:lnTo>
                  <a:lnTo>
                    <a:pt x="104" y="1604"/>
                  </a:lnTo>
                  <a:lnTo>
                    <a:pt x="101" y="1593"/>
                  </a:lnTo>
                  <a:lnTo>
                    <a:pt x="98" y="1583"/>
                  </a:lnTo>
                  <a:lnTo>
                    <a:pt x="91" y="1575"/>
                  </a:lnTo>
                  <a:lnTo>
                    <a:pt x="83" y="1567"/>
                  </a:lnTo>
                  <a:lnTo>
                    <a:pt x="78" y="1559"/>
                  </a:lnTo>
                  <a:lnTo>
                    <a:pt x="70" y="1546"/>
                  </a:lnTo>
                  <a:lnTo>
                    <a:pt x="62" y="1529"/>
                  </a:lnTo>
                  <a:lnTo>
                    <a:pt x="55" y="1516"/>
                  </a:lnTo>
                  <a:lnTo>
                    <a:pt x="46" y="1504"/>
                  </a:lnTo>
                  <a:lnTo>
                    <a:pt x="35" y="1489"/>
                  </a:lnTo>
                  <a:lnTo>
                    <a:pt x="25" y="1474"/>
                  </a:lnTo>
                  <a:lnTo>
                    <a:pt x="17" y="1462"/>
                  </a:lnTo>
                  <a:lnTo>
                    <a:pt x="13" y="1451"/>
                  </a:lnTo>
                  <a:lnTo>
                    <a:pt x="9" y="1439"/>
                  </a:lnTo>
                  <a:lnTo>
                    <a:pt x="5" y="1427"/>
                  </a:lnTo>
                  <a:lnTo>
                    <a:pt x="3" y="1416"/>
                  </a:lnTo>
                  <a:lnTo>
                    <a:pt x="1" y="1411"/>
                  </a:lnTo>
                  <a:lnTo>
                    <a:pt x="1" y="1404"/>
                  </a:lnTo>
                  <a:lnTo>
                    <a:pt x="1" y="1397"/>
                  </a:lnTo>
                  <a:lnTo>
                    <a:pt x="4" y="1393"/>
                  </a:lnTo>
                  <a:lnTo>
                    <a:pt x="5" y="1393"/>
                  </a:lnTo>
                  <a:lnTo>
                    <a:pt x="8" y="1393"/>
                  </a:lnTo>
                  <a:lnTo>
                    <a:pt x="12" y="1395"/>
                  </a:lnTo>
                  <a:lnTo>
                    <a:pt x="15" y="1397"/>
                  </a:lnTo>
                  <a:lnTo>
                    <a:pt x="17" y="1399"/>
                  </a:lnTo>
                  <a:lnTo>
                    <a:pt x="21" y="1401"/>
                  </a:lnTo>
                  <a:lnTo>
                    <a:pt x="23" y="1403"/>
                  </a:lnTo>
                  <a:lnTo>
                    <a:pt x="34" y="1414"/>
                  </a:lnTo>
                  <a:lnTo>
                    <a:pt x="43" y="1426"/>
                  </a:lnTo>
                  <a:lnTo>
                    <a:pt x="52" y="1437"/>
                  </a:lnTo>
                  <a:lnTo>
                    <a:pt x="62" y="1447"/>
                  </a:lnTo>
                  <a:lnTo>
                    <a:pt x="73" y="1461"/>
                  </a:lnTo>
                  <a:lnTo>
                    <a:pt x="85" y="1474"/>
                  </a:lnTo>
                  <a:lnTo>
                    <a:pt x="96" y="1485"/>
                  </a:lnTo>
                  <a:lnTo>
                    <a:pt x="101" y="1490"/>
                  </a:lnTo>
                  <a:lnTo>
                    <a:pt x="108" y="1496"/>
                  </a:lnTo>
                  <a:lnTo>
                    <a:pt x="114" y="1500"/>
                  </a:lnTo>
                  <a:lnTo>
                    <a:pt x="120" y="1500"/>
                  </a:lnTo>
                  <a:lnTo>
                    <a:pt x="122" y="1496"/>
                  </a:lnTo>
                  <a:lnTo>
                    <a:pt x="124" y="1488"/>
                  </a:lnTo>
                  <a:lnTo>
                    <a:pt x="121" y="1480"/>
                  </a:lnTo>
                  <a:lnTo>
                    <a:pt x="120" y="1472"/>
                  </a:lnTo>
                  <a:lnTo>
                    <a:pt x="117" y="1465"/>
                  </a:lnTo>
                  <a:lnTo>
                    <a:pt x="112" y="1454"/>
                  </a:lnTo>
                  <a:lnTo>
                    <a:pt x="104" y="1442"/>
                  </a:lnTo>
                  <a:lnTo>
                    <a:pt x="97" y="1432"/>
                  </a:lnTo>
                  <a:lnTo>
                    <a:pt x="89" y="1422"/>
                  </a:lnTo>
                  <a:lnTo>
                    <a:pt x="78" y="1410"/>
                  </a:lnTo>
                  <a:lnTo>
                    <a:pt x="69" y="1396"/>
                  </a:lnTo>
                  <a:lnTo>
                    <a:pt x="63" y="1384"/>
                  </a:lnTo>
                  <a:lnTo>
                    <a:pt x="60" y="1373"/>
                  </a:lnTo>
                  <a:lnTo>
                    <a:pt x="60" y="1360"/>
                  </a:lnTo>
                  <a:lnTo>
                    <a:pt x="63" y="1345"/>
                  </a:lnTo>
                  <a:lnTo>
                    <a:pt x="66" y="1334"/>
                  </a:lnTo>
                  <a:lnTo>
                    <a:pt x="71" y="1321"/>
                  </a:lnTo>
                  <a:lnTo>
                    <a:pt x="82" y="1306"/>
                  </a:lnTo>
                  <a:lnTo>
                    <a:pt x="93" y="1290"/>
                  </a:lnTo>
                  <a:lnTo>
                    <a:pt x="102" y="1278"/>
                  </a:lnTo>
                  <a:lnTo>
                    <a:pt x="108" y="1268"/>
                  </a:lnTo>
                  <a:lnTo>
                    <a:pt x="116" y="1257"/>
                  </a:lnTo>
                  <a:lnTo>
                    <a:pt x="122" y="1245"/>
                  </a:lnTo>
                  <a:lnTo>
                    <a:pt x="128" y="1236"/>
                  </a:lnTo>
                  <a:lnTo>
                    <a:pt x="136" y="1217"/>
                  </a:lnTo>
                  <a:lnTo>
                    <a:pt x="144" y="1195"/>
                  </a:lnTo>
                  <a:lnTo>
                    <a:pt x="151" y="1172"/>
                  </a:lnTo>
                  <a:lnTo>
                    <a:pt x="156" y="1154"/>
                  </a:lnTo>
                  <a:lnTo>
                    <a:pt x="160" y="1137"/>
                  </a:lnTo>
                  <a:lnTo>
                    <a:pt x="164" y="1119"/>
                  </a:lnTo>
                  <a:lnTo>
                    <a:pt x="168" y="1098"/>
                  </a:lnTo>
                  <a:lnTo>
                    <a:pt x="172" y="1078"/>
                  </a:lnTo>
                  <a:lnTo>
                    <a:pt x="174" y="1062"/>
                  </a:lnTo>
                  <a:lnTo>
                    <a:pt x="175" y="1043"/>
                  </a:lnTo>
                  <a:lnTo>
                    <a:pt x="174" y="1019"/>
                  </a:lnTo>
                  <a:lnTo>
                    <a:pt x="174" y="996"/>
                  </a:lnTo>
                  <a:lnTo>
                    <a:pt x="174" y="977"/>
                  </a:lnTo>
                  <a:lnTo>
                    <a:pt x="175" y="961"/>
                  </a:lnTo>
                  <a:lnTo>
                    <a:pt x="175" y="942"/>
                  </a:lnTo>
                  <a:lnTo>
                    <a:pt x="176" y="923"/>
                  </a:lnTo>
                  <a:lnTo>
                    <a:pt x="180" y="907"/>
                  </a:lnTo>
                  <a:lnTo>
                    <a:pt x="186" y="894"/>
                  </a:lnTo>
                  <a:lnTo>
                    <a:pt x="195" y="877"/>
                  </a:lnTo>
                  <a:lnTo>
                    <a:pt x="206" y="861"/>
                  </a:lnTo>
                  <a:lnTo>
                    <a:pt x="217" y="846"/>
                  </a:lnTo>
                  <a:lnTo>
                    <a:pt x="225" y="834"/>
                  </a:lnTo>
                  <a:lnTo>
                    <a:pt x="233" y="822"/>
                  </a:lnTo>
                  <a:lnTo>
                    <a:pt x="242" y="810"/>
                  </a:lnTo>
                  <a:lnTo>
                    <a:pt x="253" y="797"/>
                  </a:lnTo>
                  <a:lnTo>
                    <a:pt x="261" y="786"/>
                  </a:lnTo>
                  <a:lnTo>
                    <a:pt x="271" y="772"/>
                  </a:lnTo>
                  <a:lnTo>
                    <a:pt x="283" y="755"/>
                  </a:lnTo>
                  <a:lnTo>
                    <a:pt x="295" y="740"/>
                  </a:lnTo>
                  <a:lnTo>
                    <a:pt x="307" y="728"/>
                  </a:lnTo>
                  <a:lnTo>
                    <a:pt x="322" y="720"/>
                  </a:lnTo>
                  <a:lnTo>
                    <a:pt x="342" y="712"/>
                  </a:lnTo>
                  <a:lnTo>
                    <a:pt x="362" y="704"/>
                  </a:lnTo>
                  <a:lnTo>
                    <a:pt x="379" y="697"/>
                  </a:lnTo>
                  <a:lnTo>
                    <a:pt x="391" y="690"/>
                  </a:lnTo>
                  <a:lnTo>
                    <a:pt x="407" y="681"/>
                  </a:lnTo>
                  <a:lnTo>
                    <a:pt x="423" y="671"/>
                  </a:lnTo>
                  <a:lnTo>
                    <a:pt x="438" y="661"/>
                  </a:lnTo>
                  <a:lnTo>
                    <a:pt x="450" y="652"/>
                  </a:lnTo>
                  <a:lnTo>
                    <a:pt x="462" y="643"/>
                  </a:lnTo>
                  <a:lnTo>
                    <a:pt x="476" y="632"/>
                  </a:lnTo>
                  <a:lnTo>
                    <a:pt x="490" y="620"/>
                  </a:lnTo>
                  <a:lnTo>
                    <a:pt x="504" y="608"/>
                  </a:lnTo>
                  <a:lnTo>
                    <a:pt x="513" y="597"/>
                  </a:lnTo>
                  <a:lnTo>
                    <a:pt x="524" y="581"/>
                  </a:lnTo>
                  <a:lnTo>
                    <a:pt x="534" y="561"/>
                  </a:lnTo>
                  <a:lnTo>
                    <a:pt x="544" y="541"/>
                  </a:lnTo>
                  <a:lnTo>
                    <a:pt x="554" y="525"/>
                  </a:lnTo>
                  <a:lnTo>
                    <a:pt x="562" y="514"/>
                  </a:lnTo>
                  <a:lnTo>
                    <a:pt x="571" y="502"/>
                  </a:lnTo>
                  <a:lnTo>
                    <a:pt x="583" y="489"/>
                  </a:lnTo>
                  <a:lnTo>
                    <a:pt x="594" y="481"/>
                  </a:lnTo>
                  <a:lnTo>
                    <a:pt x="605" y="475"/>
                  </a:lnTo>
                  <a:lnTo>
                    <a:pt x="621" y="469"/>
                  </a:lnTo>
                  <a:lnTo>
                    <a:pt x="637" y="465"/>
                  </a:lnTo>
                  <a:lnTo>
                    <a:pt x="651" y="461"/>
                  </a:lnTo>
                  <a:lnTo>
                    <a:pt x="664" y="458"/>
                  </a:lnTo>
                  <a:lnTo>
                    <a:pt x="682" y="454"/>
                  </a:lnTo>
                  <a:lnTo>
                    <a:pt x="699" y="452"/>
                  </a:lnTo>
                  <a:lnTo>
                    <a:pt x="713" y="450"/>
                  </a:lnTo>
                  <a:lnTo>
                    <a:pt x="722" y="450"/>
                  </a:lnTo>
                  <a:lnTo>
                    <a:pt x="733" y="452"/>
                  </a:lnTo>
                  <a:lnTo>
                    <a:pt x="742" y="453"/>
                  </a:lnTo>
                  <a:lnTo>
                    <a:pt x="752" y="453"/>
                  </a:lnTo>
                  <a:lnTo>
                    <a:pt x="761" y="450"/>
                  </a:lnTo>
                  <a:lnTo>
                    <a:pt x="771" y="445"/>
                  </a:lnTo>
                  <a:lnTo>
                    <a:pt x="780" y="441"/>
                  </a:lnTo>
                  <a:lnTo>
                    <a:pt x="788" y="434"/>
                  </a:lnTo>
                  <a:lnTo>
                    <a:pt x="799" y="426"/>
                  </a:lnTo>
                  <a:lnTo>
                    <a:pt x="808" y="419"/>
                  </a:lnTo>
                  <a:lnTo>
                    <a:pt x="821" y="411"/>
                  </a:lnTo>
                  <a:lnTo>
                    <a:pt x="834" y="403"/>
                  </a:lnTo>
                  <a:lnTo>
                    <a:pt x="849" y="395"/>
                  </a:lnTo>
                  <a:lnTo>
                    <a:pt x="861" y="388"/>
                  </a:lnTo>
                  <a:lnTo>
                    <a:pt x="874" y="382"/>
                  </a:lnTo>
                  <a:lnTo>
                    <a:pt x="889" y="372"/>
                  </a:lnTo>
                  <a:lnTo>
                    <a:pt x="907" y="363"/>
                  </a:lnTo>
                  <a:lnTo>
                    <a:pt x="922" y="355"/>
                  </a:lnTo>
                  <a:lnTo>
                    <a:pt x="935" y="347"/>
                  </a:lnTo>
                  <a:lnTo>
                    <a:pt x="950" y="340"/>
                  </a:lnTo>
                  <a:lnTo>
                    <a:pt x="967" y="331"/>
                  </a:lnTo>
                  <a:lnTo>
                    <a:pt x="986" y="322"/>
                  </a:lnTo>
                  <a:lnTo>
                    <a:pt x="1004" y="313"/>
                  </a:lnTo>
                  <a:lnTo>
                    <a:pt x="1019" y="306"/>
                  </a:lnTo>
                  <a:lnTo>
                    <a:pt x="1036" y="297"/>
                  </a:lnTo>
                  <a:lnTo>
                    <a:pt x="1056" y="285"/>
                  </a:lnTo>
                  <a:lnTo>
                    <a:pt x="1079" y="273"/>
                  </a:lnTo>
                  <a:lnTo>
                    <a:pt x="1100" y="260"/>
                  </a:lnTo>
                  <a:lnTo>
                    <a:pt x="1117" y="250"/>
                  </a:lnTo>
                  <a:lnTo>
                    <a:pt x="1133" y="240"/>
                  </a:lnTo>
                  <a:lnTo>
                    <a:pt x="1153" y="229"/>
                  </a:lnTo>
                  <a:lnTo>
                    <a:pt x="1174" y="217"/>
                  </a:lnTo>
                  <a:lnTo>
                    <a:pt x="1194" y="205"/>
                  </a:lnTo>
                  <a:lnTo>
                    <a:pt x="1210" y="196"/>
                  </a:lnTo>
                  <a:lnTo>
                    <a:pt x="1229" y="185"/>
                  </a:lnTo>
                  <a:lnTo>
                    <a:pt x="1253" y="173"/>
                  </a:lnTo>
                  <a:lnTo>
                    <a:pt x="1277" y="159"/>
                  </a:lnTo>
                  <a:lnTo>
                    <a:pt x="1302" y="149"/>
                  </a:lnTo>
                  <a:lnTo>
                    <a:pt x="1322" y="139"/>
                  </a:lnTo>
                  <a:lnTo>
                    <a:pt x="1341" y="131"/>
                  </a:lnTo>
                  <a:lnTo>
                    <a:pt x="1365" y="124"/>
                  </a:lnTo>
                  <a:lnTo>
                    <a:pt x="1388" y="116"/>
                  </a:lnTo>
                  <a:lnTo>
                    <a:pt x="1408" y="110"/>
                  </a:lnTo>
                  <a:lnTo>
                    <a:pt x="1427" y="103"/>
                  </a:lnTo>
                  <a:lnTo>
                    <a:pt x="1450" y="95"/>
                  </a:lnTo>
                  <a:lnTo>
                    <a:pt x="1474" y="87"/>
                  </a:lnTo>
                  <a:lnTo>
                    <a:pt x="1498" y="79"/>
                  </a:lnTo>
                  <a:lnTo>
                    <a:pt x="1519" y="72"/>
                  </a:lnTo>
                  <a:lnTo>
                    <a:pt x="1540" y="68"/>
                  </a:lnTo>
                  <a:lnTo>
                    <a:pt x="1567" y="62"/>
                  </a:lnTo>
                  <a:lnTo>
                    <a:pt x="1594" y="57"/>
                  </a:lnTo>
                  <a:lnTo>
                    <a:pt x="1617" y="53"/>
                  </a:lnTo>
                  <a:lnTo>
                    <a:pt x="1633" y="50"/>
                  </a:lnTo>
                  <a:lnTo>
                    <a:pt x="1655" y="45"/>
                  </a:lnTo>
                  <a:lnTo>
                    <a:pt x="1675" y="41"/>
                  </a:lnTo>
                  <a:lnTo>
                    <a:pt x="1691" y="37"/>
                  </a:lnTo>
                  <a:lnTo>
                    <a:pt x="1705" y="33"/>
                  </a:lnTo>
                  <a:lnTo>
                    <a:pt x="1721" y="27"/>
                  </a:lnTo>
                  <a:lnTo>
                    <a:pt x="1737" y="22"/>
                  </a:lnTo>
                  <a:lnTo>
                    <a:pt x="1750" y="19"/>
                  </a:lnTo>
                  <a:lnTo>
                    <a:pt x="1761" y="19"/>
                  </a:lnTo>
                  <a:lnTo>
                    <a:pt x="1776" y="19"/>
                  </a:lnTo>
                  <a:lnTo>
                    <a:pt x="1789" y="19"/>
                  </a:lnTo>
                  <a:lnTo>
                    <a:pt x="1802" y="21"/>
                  </a:lnTo>
                  <a:lnTo>
                    <a:pt x="1818" y="19"/>
                  </a:lnTo>
                  <a:lnTo>
                    <a:pt x="1837" y="19"/>
                  </a:lnTo>
                  <a:lnTo>
                    <a:pt x="1853" y="18"/>
                  </a:lnTo>
                  <a:lnTo>
                    <a:pt x="1865" y="17"/>
                  </a:lnTo>
                  <a:lnTo>
                    <a:pt x="1878" y="14"/>
                  </a:lnTo>
                  <a:lnTo>
                    <a:pt x="1891" y="13"/>
                  </a:lnTo>
                  <a:lnTo>
                    <a:pt x="1904" y="15"/>
                  </a:lnTo>
                  <a:lnTo>
                    <a:pt x="1919" y="18"/>
                  </a:lnTo>
                  <a:lnTo>
                    <a:pt x="1931" y="21"/>
                  </a:lnTo>
                  <a:lnTo>
                    <a:pt x="1942" y="25"/>
                  </a:lnTo>
                  <a:lnTo>
                    <a:pt x="1954" y="27"/>
                  </a:lnTo>
                  <a:lnTo>
                    <a:pt x="1963" y="29"/>
                  </a:lnTo>
                  <a:lnTo>
                    <a:pt x="1973" y="27"/>
                  </a:lnTo>
                  <a:lnTo>
                    <a:pt x="1984" y="25"/>
                  </a:lnTo>
                  <a:lnTo>
                    <a:pt x="1996" y="19"/>
                  </a:lnTo>
                  <a:lnTo>
                    <a:pt x="2004" y="15"/>
                  </a:lnTo>
                  <a:lnTo>
                    <a:pt x="2010" y="11"/>
                  </a:lnTo>
                  <a:lnTo>
                    <a:pt x="2019" y="5"/>
                  </a:lnTo>
                  <a:lnTo>
                    <a:pt x="2025" y="0"/>
                  </a:lnTo>
                  <a:lnTo>
                    <a:pt x="2035" y="2"/>
                  </a:lnTo>
                  <a:lnTo>
                    <a:pt x="2044" y="6"/>
                  </a:lnTo>
                  <a:lnTo>
                    <a:pt x="2050" y="13"/>
                  </a:lnTo>
                  <a:lnTo>
                    <a:pt x="2048" y="19"/>
                  </a:lnTo>
                  <a:lnTo>
                    <a:pt x="2043" y="27"/>
                  </a:lnTo>
                  <a:lnTo>
                    <a:pt x="2036" y="35"/>
                  </a:lnTo>
                  <a:lnTo>
                    <a:pt x="2031" y="42"/>
                  </a:lnTo>
                  <a:lnTo>
                    <a:pt x="2028" y="46"/>
                  </a:lnTo>
                  <a:lnTo>
                    <a:pt x="2024" y="50"/>
                  </a:lnTo>
                  <a:lnTo>
                    <a:pt x="2020" y="54"/>
                  </a:lnTo>
                  <a:lnTo>
                    <a:pt x="2017" y="58"/>
                  </a:lnTo>
                  <a:lnTo>
                    <a:pt x="2015" y="62"/>
                  </a:lnTo>
                  <a:lnTo>
                    <a:pt x="2012" y="76"/>
                  </a:lnTo>
                  <a:lnTo>
                    <a:pt x="2009" y="91"/>
                  </a:lnTo>
                  <a:lnTo>
                    <a:pt x="2009" y="104"/>
                  </a:lnTo>
                  <a:lnTo>
                    <a:pt x="2009" y="116"/>
                  </a:lnTo>
                  <a:lnTo>
                    <a:pt x="2010" y="131"/>
                  </a:lnTo>
                  <a:lnTo>
                    <a:pt x="2013" y="146"/>
                  </a:lnTo>
                  <a:lnTo>
                    <a:pt x="2015" y="158"/>
                  </a:lnTo>
                  <a:lnTo>
                    <a:pt x="2017" y="172"/>
                  </a:lnTo>
                  <a:lnTo>
                    <a:pt x="2020" y="188"/>
                  </a:lnTo>
                  <a:lnTo>
                    <a:pt x="2023" y="205"/>
                  </a:lnTo>
                  <a:lnTo>
                    <a:pt x="2025" y="219"/>
                  </a:lnTo>
                  <a:lnTo>
                    <a:pt x="2024" y="229"/>
                  </a:lnTo>
                  <a:lnTo>
                    <a:pt x="2023" y="243"/>
                  </a:lnTo>
                  <a:lnTo>
                    <a:pt x="2021" y="256"/>
                  </a:lnTo>
                  <a:lnTo>
                    <a:pt x="2021" y="270"/>
                  </a:lnTo>
                  <a:lnTo>
                    <a:pt x="2023" y="281"/>
                  </a:lnTo>
                  <a:lnTo>
                    <a:pt x="2029" y="291"/>
                  </a:lnTo>
                  <a:lnTo>
                    <a:pt x="2039" y="302"/>
                  </a:lnTo>
                  <a:lnTo>
                    <a:pt x="2050" y="312"/>
                  </a:lnTo>
                  <a:lnTo>
                    <a:pt x="2059" y="320"/>
                  </a:lnTo>
                  <a:lnTo>
                    <a:pt x="2071" y="325"/>
                  </a:lnTo>
                  <a:lnTo>
                    <a:pt x="2086" y="329"/>
                  </a:lnTo>
                  <a:lnTo>
                    <a:pt x="2099" y="333"/>
                  </a:lnTo>
                  <a:lnTo>
                    <a:pt x="2105" y="335"/>
                  </a:lnTo>
                  <a:lnTo>
                    <a:pt x="2110" y="336"/>
                  </a:lnTo>
                  <a:lnTo>
                    <a:pt x="2117" y="336"/>
                  </a:lnTo>
                  <a:lnTo>
                    <a:pt x="2121" y="335"/>
                  </a:lnTo>
                  <a:lnTo>
                    <a:pt x="2121" y="331"/>
                  </a:lnTo>
                  <a:lnTo>
                    <a:pt x="2120" y="324"/>
                  </a:lnTo>
                  <a:lnTo>
                    <a:pt x="2117" y="318"/>
                  </a:lnTo>
                  <a:lnTo>
                    <a:pt x="2114" y="313"/>
                  </a:lnTo>
                  <a:lnTo>
                    <a:pt x="2108" y="302"/>
                  </a:lnTo>
                  <a:lnTo>
                    <a:pt x="2099" y="289"/>
                  </a:lnTo>
                  <a:lnTo>
                    <a:pt x="2091" y="278"/>
                  </a:lnTo>
                  <a:lnTo>
                    <a:pt x="2086" y="270"/>
                  </a:lnTo>
                  <a:lnTo>
                    <a:pt x="2078" y="262"/>
                  </a:lnTo>
                  <a:lnTo>
                    <a:pt x="2074" y="254"/>
                  </a:lnTo>
                  <a:lnTo>
                    <a:pt x="2072" y="247"/>
                  </a:lnTo>
                  <a:lnTo>
                    <a:pt x="2071" y="239"/>
                  </a:lnTo>
                  <a:lnTo>
                    <a:pt x="2071" y="229"/>
                  </a:lnTo>
                  <a:lnTo>
                    <a:pt x="2074" y="224"/>
                  </a:lnTo>
                  <a:lnTo>
                    <a:pt x="2077" y="223"/>
                  </a:lnTo>
                  <a:lnTo>
                    <a:pt x="2079" y="223"/>
                  </a:lnTo>
                  <a:lnTo>
                    <a:pt x="2083" y="223"/>
                  </a:lnTo>
                  <a:lnTo>
                    <a:pt x="2086" y="223"/>
                  </a:lnTo>
                  <a:lnTo>
                    <a:pt x="2090" y="223"/>
                  </a:lnTo>
                  <a:lnTo>
                    <a:pt x="2093" y="221"/>
                  </a:lnTo>
                  <a:lnTo>
                    <a:pt x="2095" y="221"/>
                  </a:lnTo>
                  <a:lnTo>
                    <a:pt x="2099" y="221"/>
                  </a:lnTo>
                  <a:lnTo>
                    <a:pt x="2102" y="221"/>
                  </a:lnTo>
                  <a:lnTo>
                    <a:pt x="2105" y="223"/>
                  </a:lnTo>
                  <a:lnTo>
                    <a:pt x="2106" y="224"/>
                  </a:lnTo>
                  <a:lnTo>
                    <a:pt x="2106" y="227"/>
                  </a:lnTo>
                  <a:lnTo>
                    <a:pt x="2106" y="231"/>
                  </a:lnTo>
                  <a:lnTo>
                    <a:pt x="2106" y="235"/>
                  </a:lnTo>
                  <a:lnTo>
                    <a:pt x="2106" y="238"/>
                  </a:lnTo>
                  <a:lnTo>
                    <a:pt x="2106" y="240"/>
                  </a:lnTo>
                  <a:lnTo>
                    <a:pt x="2108" y="251"/>
                  </a:lnTo>
                  <a:lnTo>
                    <a:pt x="2110" y="262"/>
                  </a:lnTo>
                  <a:lnTo>
                    <a:pt x="2114" y="271"/>
                  </a:lnTo>
                  <a:lnTo>
                    <a:pt x="2117" y="274"/>
                  </a:lnTo>
                  <a:lnTo>
                    <a:pt x="2120" y="277"/>
                  </a:lnTo>
                  <a:lnTo>
                    <a:pt x="2122" y="279"/>
                  </a:lnTo>
                  <a:lnTo>
                    <a:pt x="2125" y="282"/>
                  </a:lnTo>
                  <a:lnTo>
                    <a:pt x="2128" y="282"/>
                  </a:lnTo>
                  <a:lnTo>
                    <a:pt x="2130" y="282"/>
                  </a:lnTo>
                  <a:lnTo>
                    <a:pt x="2134" y="281"/>
                  </a:lnTo>
                  <a:lnTo>
                    <a:pt x="2137" y="279"/>
                  </a:lnTo>
                  <a:lnTo>
                    <a:pt x="2139" y="278"/>
                  </a:lnTo>
                  <a:lnTo>
                    <a:pt x="2140" y="273"/>
                  </a:lnTo>
                  <a:lnTo>
                    <a:pt x="2137" y="265"/>
                  </a:lnTo>
                  <a:lnTo>
                    <a:pt x="2136" y="256"/>
                  </a:lnTo>
                  <a:lnTo>
                    <a:pt x="2136" y="250"/>
                  </a:lnTo>
                  <a:lnTo>
                    <a:pt x="2137" y="242"/>
                  </a:lnTo>
                  <a:lnTo>
                    <a:pt x="2143" y="232"/>
                  </a:lnTo>
                  <a:lnTo>
                    <a:pt x="2148" y="225"/>
                  </a:lnTo>
                  <a:lnTo>
                    <a:pt x="2151" y="224"/>
                  </a:lnTo>
                  <a:lnTo>
                    <a:pt x="2153" y="224"/>
                  </a:lnTo>
                  <a:lnTo>
                    <a:pt x="2156" y="224"/>
                  </a:lnTo>
                  <a:lnTo>
                    <a:pt x="2160" y="224"/>
                  </a:lnTo>
                  <a:lnTo>
                    <a:pt x="2163" y="225"/>
                  </a:lnTo>
                  <a:lnTo>
                    <a:pt x="2167" y="232"/>
                  </a:lnTo>
                  <a:lnTo>
                    <a:pt x="2170" y="243"/>
                  </a:lnTo>
                  <a:lnTo>
                    <a:pt x="2171" y="254"/>
                  </a:lnTo>
                  <a:lnTo>
                    <a:pt x="2174" y="263"/>
                  </a:lnTo>
                  <a:lnTo>
                    <a:pt x="2178" y="271"/>
                  </a:lnTo>
                  <a:lnTo>
                    <a:pt x="2184" y="282"/>
                  </a:lnTo>
                  <a:lnTo>
                    <a:pt x="2188" y="291"/>
                  </a:lnTo>
                  <a:lnTo>
                    <a:pt x="2188" y="298"/>
                  </a:lnTo>
                  <a:lnTo>
                    <a:pt x="2188" y="308"/>
                  </a:lnTo>
                  <a:lnTo>
                    <a:pt x="2190" y="317"/>
                  </a:lnTo>
                  <a:lnTo>
                    <a:pt x="2191" y="324"/>
                  </a:lnTo>
                  <a:lnTo>
                    <a:pt x="2192" y="326"/>
                  </a:lnTo>
                  <a:lnTo>
                    <a:pt x="2195" y="331"/>
                  </a:lnTo>
                  <a:lnTo>
                    <a:pt x="2198" y="333"/>
                  </a:lnTo>
                  <a:lnTo>
                    <a:pt x="2201" y="337"/>
                  </a:lnTo>
                  <a:lnTo>
                    <a:pt x="2203" y="340"/>
                  </a:lnTo>
                  <a:lnTo>
                    <a:pt x="2207" y="341"/>
                  </a:lnTo>
                  <a:lnTo>
                    <a:pt x="2210" y="341"/>
                  </a:lnTo>
                  <a:lnTo>
                    <a:pt x="2211" y="340"/>
                  </a:lnTo>
                  <a:lnTo>
                    <a:pt x="2214" y="337"/>
                  </a:lnTo>
                  <a:lnTo>
                    <a:pt x="2214" y="335"/>
                  </a:lnTo>
                  <a:lnTo>
                    <a:pt x="2215" y="331"/>
                  </a:lnTo>
                  <a:lnTo>
                    <a:pt x="2217" y="328"/>
                  </a:lnTo>
                  <a:lnTo>
                    <a:pt x="2215" y="320"/>
                  </a:lnTo>
                  <a:lnTo>
                    <a:pt x="2213" y="309"/>
                  </a:lnTo>
                  <a:lnTo>
                    <a:pt x="2211" y="301"/>
                  </a:lnTo>
                  <a:lnTo>
                    <a:pt x="2213" y="297"/>
                  </a:lnTo>
                  <a:lnTo>
                    <a:pt x="2214" y="293"/>
                  </a:lnTo>
                  <a:lnTo>
                    <a:pt x="2215" y="289"/>
                  </a:lnTo>
                  <a:lnTo>
                    <a:pt x="2218" y="285"/>
                  </a:lnTo>
                  <a:lnTo>
                    <a:pt x="2219" y="282"/>
                  </a:lnTo>
                  <a:lnTo>
                    <a:pt x="2222" y="281"/>
                  </a:lnTo>
                  <a:lnTo>
                    <a:pt x="2226" y="279"/>
                  </a:lnTo>
                  <a:lnTo>
                    <a:pt x="2230" y="278"/>
                  </a:lnTo>
                  <a:lnTo>
                    <a:pt x="2236" y="278"/>
                  </a:lnTo>
                  <a:lnTo>
                    <a:pt x="2238" y="277"/>
                  </a:lnTo>
                  <a:lnTo>
                    <a:pt x="2252" y="277"/>
                  </a:lnTo>
                  <a:lnTo>
                    <a:pt x="2268" y="277"/>
                  </a:lnTo>
                  <a:lnTo>
                    <a:pt x="2281" y="278"/>
                  </a:lnTo>
                  <a:lnTo>
                    <a:pt x="2289" y="279"/>
                  </a:lnTo>
                  <a:lnTo>
                    <a:pt x="2300" y="282"/>
                  </a:lnTo>
                  <a:lnTo>
                    <a:pt x="2308" y="285"/>
                  </a:lnTo>
                  <a:lnTo>
                    <a:pt x="2316" y="290"/>
                  </a:lnTo>
                  <a:lnTo>
                    <a:pt x="2327" y="298"/>
                  </a:lnTo>
                  <a:lnTo>
                    <a:pt x="2338" y="308"/>
                  </a:lnTo>
                  <a:lnTo>
                    <a:pt x="2337" y="313"/>
                  </a:lnTo>
                  <a:lnTo>
                    <a:pt x="2337" y="318"/>
                  </a:lnTo>
                  <a:lnTo>
                    <a:pt x="2337" y="322"/>
                  </a:lnTo>
                  <a:lnTo>
                    <a:pt x="2334" y="332"/>
                  </a:lnTo>
                  <a:lnTo>
                    <a:pt x="2331" y="344"/>
                  </a:lnTo>
                  <a:lnTo>
                    <a:pt x="2329" y="355"/>
                  </a:lnTo>
                  <a:lnTo>
                    <a:pt x="2327" y="364"/>
                  </a:lnTo>
                  <a:lnTo>
                    <a:pt x="2329" y="376"/>
                  </a:lnTo>
                  <a:lnTo>
                    <a:pt x="2331" y="391"/>
                  </a:lnTo>
                  <a:lnTo>
                    <a:pt x="2335" y="406"/>
                  </a:lnTo>
                  <a:lnTo>
                    <a:pt x="2338" y="419"/>
                  </a:lnTo>
                  <a:lnTo>
                    <a:pt x="2339" y="432"/>
                  </a:lnTo>
                  <a:lnTo>
                    <a:pt x="2337" y="445"/>
                  </a:lnTo>
                  <a:lnTo>
                    <a:pt x="2333" y="461"/>
                  </a:lnTo>
                  <a:lnTo>
                    <a:pt x="2329" y="473"/>
                  </a:lnTo>
                  <a:lnTo>
                    <a:pt x="2322" y="481"/>
                  </a:lnTo>
                  <a:lnTo>
                    <a:pt x="2314" y="491"/>
                  </a:lnTo>
                  <a:lnTo>
                    <a:pt x="2307" y="498"/>
                  </a:lnTo>
                  <a:lnTo>
                    <a:pt x="2298" y="503"/>
                  </a:lnTo>
                  <a:lnTo>
                    <a:pt x="2285" y="510"/>
                  </a:lnTo>
                  <a:lnTo>
                    <a:pt x="2277" y="516"/>
                  </a:lnTo>
                  <a:lnTo>
                    <a:pt x="2269" y="526"/>
                  </a:lnTo>
                  <a:lnTo>
                    <a:pt x="2263" y="539"/>
                  </a:lnTo>
                  <a:lnTo>
                    <a:pt x="2257" y="553"/>
                  </a:lnTo>
                  <a:lnTo>
                    <a:pt x="2253" y="564"/>
                  </a:lnTo>
                  <a:lnTo>
                    <a:pt x="2248" y="577"/>
                  </a:lnTo>
                  <a:lnTo>
                    <a:pt x="2244" y="593"/>
                  </a:lnTo>
                  <a:lnTo>
                    <a:pt x="2240" y="609"/>
                  </a:lnTo>
                  <a:lnTo>
                    <a:pt x="2236" y="623"/>
                  </a:lnTo>
                  <a:lnTo>
                    <a:pt x="2229" y="635"/>
                  </a:lnTo>
                  <a:lnTo>
                    <a:pt x="2222" y="651"/>
                  </a:lnTo>
                  <a:lnTo>
                    <a:pt x="2214" y="666"/>
                  </a:lnTo>
                  <a:lnTo>
                    <a:pt x="2207" y="677"/>
                  </a:lnTo>
                  <a:lnTo>
                    <a:pt x="2196" y="685"/>
                  </a:lnTo>
                  <a:lnTo>
                    <a:pt x="2182" y="692"/>
                  </a:lnTo>
                  <a:lnTo>
                    <a:pt x="2172" y="700"/>
                  </a:lnTo>
                  <a:lnTo>
                    <a:pt x="2167" y="706"/>
                  </a:lnTo>
                  <a:lnTo>
                    <a:pt x="2160" y="716"/>
                  </a:lnTo>
                  <a:lnTo>
                    <a:pt x="2156" y="725"/>
                  </a:lnTo>
                  <a:lnTo>
                    <a:pt x="2156" y="733"/>
                  </a:lnTo>
                  <a:lnTo>
                    <a:pt x="2159" y="741"/>
                  </a:lnTo>
                  <a:lnTo>
                    <a:pt x="2167" y="749"/>
                  </a:lnTo>
                  <a:lnTo>
                    <a:pt x="2176" y="759"/>
                  </a:lnTo>
                  <a:lnTo>
                    <a:pt x="2184" y="767"/>
                  </a:lnTo>
                  <a:lnTo>
                    <a:pt x="2190" y="775"/>
                  </a:lnTo>
                  <a:lnTo>
                    <a:pt x="2190" y="786"/>
                  </a:lnTo>
                  <a:lnTo>
                    <a:pt x="2188" y="801"/>
                  </a:lnTo>
                  <a:lnTo>
                    <a:pt x="2186" y="814"/>
                  </a:lnTo>
                  <a:lnTo>
                    <a:pt x="2184" y="826"/>
                  </a:lnTo>
                  <a:lnTo>
                    <a:pt x="2179" y="840"/>
                  </a:lnTo>
                  <a:lnTo>
                    <a:pt x="2174" y="855"/>
                  </a:lnTo>
                  <a:lnTo>
                    <a:pt x="2168" y="867"/>
                  </a:lnTo>
                  <a:lnTo>
                    <a:pt x="2163" y="876"/>
                  </a:lnTo>
                  <a:lnTo>
                    <a:pt x="2156" y="887"/>
                  </a:lnTo>
                  <a:lnTo>
                    <a:pt x="2149" y="898"/>
                  </a:lnTo>
                  <a:lnTo>
                    <a:pt x="2144" y="907"/>
                  </a:lnTo>
                  <a:lnTo>
                    <a:pt x="2136" y="921"/>
                  </a:lnTo>
                  <a:lnTo>
                    <a:pt x="2126" y="935"/>
                  </a:lnTo>
                  <a:lnTo>
                    <a:pt x="2120" y="949"/>
                  </a:lnTo>
                  <a:lnTo>
                    <a:pt x="2109" y="961"/>
                  </a:lnTo>
                  <a:lnTo>
                    <a:pt x="2097" y="974"/>
                  </a:lnTo>
                  <a:lnTo>
                    <a:pt x="2085" y="989"/>
                  </a:lnTo>
                  <a:lnTo>
                    <a:pt x="2075" y="1001"/>
                  </a:lnTo>
                  <a:lnTo>
                    <a:pt x="2067" y="1015"/>
                  </a:lnTo>
                  <a:lnTo>
                    <a:pt x="2058" y="1032"/>
                  </a:lnTo>
                  <a:lnTo>
                    <a:pt x="2050" y="1051"/>
                  </a:lnTo>
                  <a:lnTo>
                    <a:pt x="2046" y="1066"/>
                  </a:lnTo>
                  <a:lnTo>
                    <a:pt x="2043" y="1082"/>
                  </a:lnTo>
                  <a:lnTo>
                    <a:pt x="2040" y="1101"/>
                  </a:lnTo>
                  <a:lnTo>
                    <a:pt x="2040" y="1121"/>
                  </a:lnTo>
                  <a:lnTo>
                    <a:pt x="2043" y="1137"/>
                  </a:lnTo>
                  <a:lnTo>
                    <a:pt x="2046" y="1150"/>
                  </a:lnTo>
                  <a:lnTo>
                    <a:pt x="2052" y="1166"/>
                  </a:lnTo>
                  <a:lnTo>
                    <a:pt x="2059" y="1179"/>
                  </a:lnTo>
                  <a:lnTo>
                    <a:pt x="2067" y="1191"/>
                  </a:lnTo>
                  <a:lnTo>
                    <a:pt x="2074" y="1202"/>
                  </a:lnTo>
                  <a:lnTo>
                    <a:pt x="2083" y="1216"/>
                  </a:lnTo>
                  <a:lnTo>
                    <a:pt x="2094" y="1226"/>
                  </a:lnTo>
                  <a:lnTo>
                    <a:pt x="2105" y="1234"/>
                  </a:lnTo>
                  <a:lnTo>
                    <a:pt x="2116" y="1237"/>
                  </a:lnTo>
                  <a:lnTo>
                    <a:pt x="2129" y="1237"/>
                  </a:lnTo>
                  <a:lnTo>
                    <a:pt x="2144" y="1237"/>
                  </a:lnTo>
                  <a:lnTo>
                    <a:pt x="2157" y="1236"/>
                  </a:lnTo>
                  <a:lnTo>
                    <a:pt x="2170" y="1234"/>
                  </a:lnTo>
                  <a:lnTo>
                    <a:pt x="2179" y="1233"/>
                  </a:lnTo>
                  <a:lnTo>
                    <a:pt x="2192" y="1229"/>
                  </a:lnTo>
                  <a:lnTo>
                    <a:pt x="2203" y="1228"/>
                  </a:lnTo>
                  <a:lnTo>
                    <a:pt x="2215" y="1226"/>
                  </a:lnTo>
                  <a:lnTo>
                    <a:pt x="2230" y="1226"/>
                  </a:lnTo>
                  <a:lnTo>
                    <a:pt x="2245" y="1228"/>
                  </a:lnTo>
                  <a:lnTo>
                    <a:pt x="2258" y="1229"/>
                  </a:lnTo>
                  <a:lnTo>
                    <a:pt x="2271" y="1233"/>
                  </a:lnTo>
                  <a:lnTo>
                    <a:pt x="2284" y="1238"/>
                  </a:lnTo>
                  <a:lnTo>
                    <a:pt x="2296" y="1245"/>
                  </a:lnTo>
                  <a:lnTo>
                    <a:pt x="2304" y="1253"/>
                  </a:lnTo>
                  <a:lnTo>
                    <a:pt x="2315" y="1265"/>
                  </a:lnTo>
                  <a:lnTo>
                    <a:pt x="2324" y="1276"/>
                  </a:lnTo>
                  <a:lnTo>
                    <a:pt x="2334" y="1286"/>
                  </a:lnTo>
                  <a:lnTo>
                    <a:pt x="2343" y="1292"/>
                  </a:lnTo>
                  <a:lnTo>
                    <a:pt x="2357" y="1300"/>
                  </a:lnTo>
                  <a:lnTo>
                    <a:pt x="2370" y="1309"/>
                  </a:lnTo>
                  <a:lnTo>
                    <a:pt x="2382" y="1315"/>
                  </a:lnTo>
                  <a:lnTo>
                    <a:pt x="2385" y="1317"/>
                  </a:lnTo>
                  <a:lnTo>
                    <a:pt x="2389" y="1319"/>
                  </a:lnTo>
                  <a:lnTo>
                    <a:pt x="2395" y="1322"/>
                  </a:lnTo>
                  <a:lnTo>
                    <a:pt x="2399" y="1323"/>
                  </a:lnTo>
                  <a:lnTo>
                    <a:pt x="2401" y="1326"/>
                  </a:lnTo>
                  <a:lnTo>
                    <a:pt x="2401" y="1329"/>
                  </a:lnTo>
                  <a:lnTo>
                    <a:pt x="2403" y="1335"/>
                  </a:lnTo>
                  <a:lnTo>
                    <a:pt x="2401" y="1345"/>
                  </a:lnTo>
                  <a:lnTo>
                    <a:pt x="2401" y="1353"/>
                  </a:lnTo>
                  <a:lnTo>
                    <a:pt x="2403" y="1360"/>
                  </a:lnTo>
                  <a:lnTo>
                    <a:pt x="2408" y="1369"/>
                  </a:lnTo>
                  <a:lnTo>
                    <a:pt x="2417" y="1377"/>
                  </a:lnTo>
                  <a:lnTo>
                    <a:pt x="2426" y="1385"/>
                  </a:lnTo>
                  <a:lnTo>
                    <a:pt x="2435" y="1391"/>
                  </a:lnTo>
                  <a:lnTo>
                    <a:pt x="2446" y="1397"/>
                  </a:lnTo>
                  <a:lnTo>
                    <a:pt x="2459" y="1404"/>
                  </a:lnTo>
                  <a:lnTo>
                    <a:pt x="2473" y="1411"/>
                  </a:lnTo>
                  <a:lnTo>
                    <a:pt x="2485" y="1416"/>
                  </a:lnTo>
                  <a:lnTo>
                    <a:pt x="2497" y="1422"/>
                  </a:lnTo>
                  <a:lnTo>
                    <a:pt x="2512" y="1427"/>
                  </a:lnTo>
                  <a:lnTo>
                    <a:pt x="2524" y="1432"/>
                  </a:lnTo>
                  <a:lnTo>
                    <a:pt x="2531" y="1441"/>
                  </a:lnTo>
                  <a:lnTo>
                    <a:pt x="2537" y="1449"/>
                  </a:lnTo>
                  <a:lnTo>
                    <a:pt x="2541" y="1457"/>
                  </a:lnTo>
                  <a:lnTo>
                    <a:pt x="2540" y="1465"/>
                  </a:lnTo>
                  <a:lnTo>
                    <a:pt x="2539" y="1474"/>
                  </a:lnTo>
                  <a:lnTo>
                    <a:pt x="2535" y="1484"/>
                  </a:lnTo>
                  <a:lnTo>
                    <a:pt x="2533" y="1490"/>
                  </a:lnTo>
                  <a:lnTo>
                    <a:pt x="2532" y="1508"/>
                  </a:lnTo>
                  <a:lnTo>
                    <a:pt x="2529" y="1529"/>
                  </a:lnTo>
                  <a:lnTo>
                    <a:pt x="2529" y="1550"/>
                  </a:lnTo>
                  <a:lnTo>
                    <a:pt x="2531" y="1567"/>
                  </a:lnTo>
                  <a:lnTo>
                    <a:pt x="2533" y="1581"/>
                  </a:lnTo>
                  <a:lnTo>
                    <a:pt x="2537" y="1595"/>
                  </a:lnTo>
                  <a:lnTo>
                    <a:pt x="2544" y="1606"/>
                  </a:lnTo>
                  <a:lnTo>
                    <a:pt x="2555" y="1621"/>
                  </a:lnTo>
                  <a:lnTo>
                    <a:pt x="2570" y="1639"/>
                  </a:lnTo>
                  <a:lnTo>
                    <a:pt x="2587" y="1655"/>
                  </a:lnTo>
                  <a:lnTo>
                    <a:pt x="2605" y="1670"/>
                  </a:lnTo>
                  <a:lnTo>
                    <a:pt x="2618" y="1682"/>
                  </a:lnTo>
                  <a:lnTo>
                    <a:pt x="2630" y="1692"/>
                  </a:lnTo>
                  <a:lnTo>
                    <a:pt x="2644" y="1706"/>
                  </a:lnTo>
                  <a:lnTo>
                    <a:pt x="2659" y="1718"/>
                  </a:lnTo>
                  <a:lnTo>
                    <a:pt x="2671" y="1727"/>
                  </a:lnTo>
                  <a:lnTo>
                    <a:pt x="2683" y="1737"/>
                  </a:lnTo>
                  <a:lnTo>
                    <a:pt x="2699" y="1748"/>
                  </a:lnTo>
                  <a:lnTo>
                    <a:pt x="2714" y="1760"/>
                  </a:lnTo>
                  <a:lnTo>
                    <a:pt x="2726" y="1771"/>
                  </a:lnTo>
                  <a:lnTo>
                    <a:pt x="2730" y="1780"/>
                  </a:lnTo>
                  <a:lnTo>
                    <a:pt x="2734" y="1792"/>
                  </a:lnTo>
                  <a:lnTo>
                    <a:pt x="2737" y="1806"/>
                  </a:lnTo>
                  <a:lnTo>
                    <a:pt x="2738" y="1816"/>
                  </a:lnTo>
                  <a:lnTo>
                    <a:pt x="2741" y="1831"/>
                  </a:lnTo>
                  <a:lnTo>
                    <a:pt x="2742" y="1850"/>
                  </a:lnTo>
                  <a:lnTo>
                    <a:pt x="2744" y="1869"/>
                  </a:lnTo>
                  <a:lnTo>
                    <a:pt x="2742" y="1884"/>
                  </a:lnTo>
                  <a:lnTo>
                    <a:pt x="2738" y="1897"/>
                  </a:lnTo>
                  <a:lnTo>
                    <a:pt x="2730" y="1913"/>
                  </a:lnTo>
                  <a:lnTo>
                    <a:pt x="2722" y="1928"/>
                  </a:lnTo>
                  <a:lnTo>
                    <a:pt x="2714" y="1939"/>
                  </a:lnTo>
                  <a:lnTo>
                    <a:pt x="2703" y="1955"/>
                  </a:lnTo>
                  <a:lnTo>
                    <a:pt x="2690" y="1973"/>
                  </a:lnTo>
                  <a:lnTo>
                    <a:pt x="2674" y="1992"/>
                  </a:lnTo>
                  <a:lnTo>
                    <a:pt x="2659" y="2008"/>
                  </a:lnTo>
                  <a:lnTo>
                    <a:pt x="2645" y="2020"/>
                  </a:lnTo>
                  <a:lnTo>
                    <a:pt x="2632" y="2031"/>
                  </a:lnTo>
                  <a:lnTo>
                    <a:pt x="2614" y="2041"/>
                  </a:lnTo>
                  <a:lnTo>
                    <a:pt x="2594" y="2052"/>
                  </a:lnTo>
                  <a:lnTo>
                    <a:pt x="2576" y="2062"/>
                  </a:lnTo>
                  <a:lnTo>
                    <a:pt x="2560" y="2068"/>
                  </a:lnTo>
                  <a:lnTo>
                    <a:pt x="2550" y="2074"/>
                  </a:lnTo>
                  <a:lnTo>
                    <a:pt x="2536" y="2079"/>
                  </a:lnTo>
                  <a:lnTo>
                    <a:pt x="2523" y="2084"/>
                  </a:lnTo>
                  <a:lnTo>
                    <a:pt x="2510" y="2087"/>
                  </a:lnTo>
                  <a:lnTo>
                    <a:pt x="2498" y="2089"/>
                  </a:lnTo>
                  <a:lnTo>
                    <a:pt x="2484" y="2087"/>
                  </a:lnTo>
                  <a:lnTo>
                    <a:pt x="2471" y="2086"/>
                  </a:lnTo>
                  <a:lnTo>
                    <a:pt x="2461" y="2080"/>
                  </a:lnTo>
                  <a:lnTo>
                    <a:pt x="2450" y="2074"/>
                  </a:lnTo>
                  <a:lnTo>
                    <a:pt x="2438" y="2066"/>
                  </a:lnTo>
                  <a:lnTo>
                    <a:pt x="2430" y="2058"/>
                  </a:lnTo>
                  <a:lnTo>
                    <a:pt x="2417" y="2049"/>
                  </a:lnTo>
                  <a:lnTo>
                    <a:pt x="2405" y="2040"/>
                  </a:lnTo>
                  <a:lnTo>
                    <a:pt x="2392" y="2029"/>
                  </a:lnTo>
                  <a:lnTo>
                    <a:pt x="2381" y="2023"/>
                  </a:lnTo>
                  <a:lnTo>
                    <a:pt x="2368" y="2020"/>
                  </a:lnTo>
                  <a:lnTo>
                    <a:pt x="2353" y="2018"/>
                  </a:lnTo>
                  <a:lnTo>
                    <a:pt x="2338" y="2017"/>
                  </a:lnTo>
                  <a:lnTo>
                    <a:pt x="2326" y="2018"/>
                  </a:lnTo>
                  <a:lnTo>
                    <a:pt x="2310" y="2023"/>
                  </a:lnTo>
                  <a:lnTo>
                    <a:pt x="2292" y="2029"/>
                  </a:lnTo>
                  <a:lnTo>
                    <a:pt x="2276" y="2036"/>
                  </a:lnTo>
                  <a:lnTo>
                    <a:pt x="2263" y="2044"/>
                  </a:lnTo>
                  <a:lnTo>
                    <a:pt x="2248" y="2056"/>
                  </a:lnTo>
                  <a:lnTo>
                    <a:pt x="2232" y="2072"/>
                  </a:lnTo>
                  <a:lnTo>
                    <a:pt x="2215" y="2091"/>
                  </a:lnTo>
                  <a:lnTo>
                    <a:pt x="2201" y="2110"/>
                  </a:lnTo>
                  <a:lnTo>
                    <a:pt x="2188" y="2125"/>
                  </a:lnTo>
                  <a:lnTo>
                    <a:pt x="2179" y="2141"/>
                  </a:lnTo>
                  <a:lnTo>
                    <a:pt x="2170" y="2161"/>
                  </a:lnTo>
                  <a:lnTo>
                    <a:pt x="2159" y="2181"/>
                  </a:lnTo>
                  <a:lnTo>
                    <a:pt x="2149" y="2198"/>
                  </a:lnTo>
                  <a:lnTo>
                    <a:pt x="2136" y="2214"/>
                  </a:lnTo>
                  <a:lnTo>
                    <a:pt x="2118" y="2231"/>
                  </a:lnTo>
                  <a:lnTo>
                    <a:pt x="2099" y="2250"/>
                  </a:lnTo>
                  <a:lnTo>
                    <a:pt x="2081" y="2266"/>
                  </a:lnTo>
                  <a:lnTo>
                    <a:pt x="2064" y="2280"/>
                  </a:lnTo>
                  <a:lnTo>
                    <a:pt x="2048" y="2291"/>
                  </a:lnTo>
                  <a:lnTo>
                    <a:pt x="2029" y="2304"/>
                  </a:lnTo>
                  <a:lnTo>
                    <a:pt x="2008" y="2316"/>
                  </a:lnTo>
                  <a:lnTo>
                    <a:pt x="1988" y="2328"/>
                  </a:lnTo>
                  <a:lnTo>
                    <a:pt x="1971" y="2336"/>
                  </a:lnTo>
                  <a:lnTo>
                    <a:pt x="1970" y="2336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</p:grpSp>
      <p:grpSp>
        <p:nvGrpSpPr>
          <p:cNvPr id="130" name="HOME KNOP">
            <a:extLst>
              <a:ext uri="{FF2B5EF4-FFF2-40B4-BE49-F238E27FC236}">
                <a16:creationId xmlns:a16="http://schemas.microsoft.com/office/drawing/2014/main" id="{DE69A0A8-D241-435E-9C14-F5653CD2D8F6}"/>
              </a:ext>
            </a:extLst>
          </p:cNvPr>
          <p:cNvGrpSpPr/>
          <p:nvPr/>
        </p:nvGrpSpPr>
        <p:grpSpPr>
          <a:xfrm>
            <a:off x="11192301" y="474484"/>
            <a:ext cx="511257" cy="732040"/>
            <a:chOff x="11192301" y="474484"/>
            <a:chExt cx="511257" cy="732040"/>
          </a:xfrm>
        </p:grpSpPr>
        <p:grpSp>
          <p:nvGrpSpPr>
            <p:cNvPr id="131" name="KNOP">
              <a:extLst>
                <a:ext uri="{FF2B5EF4-FFF2-40B4-BE49-F238E27FC236}">
                  <a16:creationId xmlns:a16="http://schemas.microsoft.com/office/drawing/2014/main" id="{57D7A80F-46FF-4795-AD09-97C1180B93D9}"/>
                </a:ext>
              </a:extLst>
            </p:cNvPr>
            <p:cNvGrpSpPr/>
            <p:nvPr/>
          </p:nvGrpSpPr>
          <p:grpSpPr>
            <a:xfrm>
              <a:off x="11221789" y="695156"/>
              <a:ext cx="322211" cy="322211"/>
              <a:chOff x="11137977" y="654996"/>
              <a:chExt cx="428862" cy="428862"/>
            </a:xfrm>
          </p:grpSpPr>
          <p:grpSp>
            <p:nvGrpSpPr>
              <p:cNvPr id="133" name="Groep 132">
                <a:extLst>
                  <a:ext uri="{FF2B5EF4-FFF2-40B4-BE49-F238E27FC236}">
                    <a16:creationId xmlns:a16="http://schemas.microsoft.com/office/drawing/2014/main" id="{4803ABC1-3D62-4FAD-9B98-0660F9ACE1E1}"/>
                  </a:ext>
                </a:extLst>
              </p:cNvPr>
              <p:cNvGrpSpPr/>
              <p:nvPr/>
            </p:nvGrpSpPr>
            <p:grpSpPr>
              <a:xfrm>
                <a:off x="11137977" y="654996"/>
                <a:ext cx="184313" cy="184313"/>
                <a:chOff x="11137977" y="654996"/>
                <a:chExt cx="409640" cy="409640"/>
              </a:xfrm>
            </p:grpSpPr>
            <p:sp>
              <p:nvSpPr>
                <p:cNvPr id="194" name="Rechthoek 193">
                  <a:extLst>
                    <a:ext uri="{FF2B5EF4-FFF2-40B4-BE49-F238E27FC236}">
                      <a16:creationId xmlns:a16="http://schemas.microsoft.com/office/drawing/2014/main" id="{C84A9A97-E7A6-4D7B-A3A7-8B8F0BA93E40}"/>
                    </a:ext>
                  </a:extLst>
                </p:cNvPr>
                <p:cNvSpPr/>
                <p:nvPr/>
              </p:nvSpPr>
              <p:spPr>
                <a:xfrm>
                  <a:off x="11137977" y="654996"/>
                  <a:ext cx="409640" cy="4096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600" err="1"/>
                </a:p>
              </p:txBody>
            </p:sp>
            <p:grpSp>
              <p:nvGrpSpPr>
                <p:cNvPr id="195" name="Groep 194">
                  <a:extLst>
                    <a:ext uri="{FF2B5EF4-FFF2-40B4-BE49-F238E27FC236}">
                      <a16:creationId xmlns:a16="http://schemas.microsoft.com/office/drawing/2014/main" id="{E06394DC-18BC-44FD-A88B-CFAA5D4931C8}"/>
                    </a:ext>
                  </a:extLst>
                </p:cNvPr>
                <p:cNvGrpSpPr/>
                <p:nvPr/>
              </p:nvGrpSpPr>
              <p:grpSpPr>
                <a:xfrm>
                  <a:off x="11147038" y="662100"/>
                  <a:ext cx="391518" cy="395433"/>
                  <a:chOff x="12960350" y="-576263"/>
                  <a:chExt cx="1190625" cy="1190626"/>
                </a:xfrm>
                <a:solidFill>
                  <a:schemeClr val="bg1">
                    <a:alpha val="33000"/>
                  </a:schemeClr>
                </a:solidFill>
              </p:grpSpPr>
              <p:sp>
                <p:nvSpPr>
                  <p:cNvPr id="196" name="Rectangle 5">
                    <a:extLst>
                      <a:ext uri="{FF2B5EF4-FFF2-40B4-BE49-F238E27FC236}">
                        <a16:creationId xmlns:a16="http://schemas.microsoft.com/office/drawing/2014/main" id="{79A0B557-40B8-4090-854C-19CDD0C3DBD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97" name="Freeform 6">
                    <a:extLst>
                      <a:ext uri="{FF2B5EF4-FFF2-40B4-BE49-F238E27FC236}">
                        <a16:creationId xmlns:a16="http://schemas.microsoft.com/office/drawing/2014/main" id="{8F122288-3BFF-4CBD-A58B-929F07125C9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369888"/>
                    <a:ext cx="247650" cy="244475"/>
                  </a:xfrm>
                  <a:custGeom>
                    <a:avLst/>
                    <a:gdLst>
                      <a:gd name="T0" fmla="*/ 40 w 156"/>
                      <a:gd name="T1" fmla="*/ 40 h 154"/>
                      <a:gd name="T2" fmla="*/ 156 w 156"/>
                      <a:gd name="T3" fmla="*/ 40 h 154"/>
                      <a:gd name="T4" fmla="*/ 156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40 w 156"/>
                      <a:gd name="T11" fmla="*/ 154 h 154"/>
                      <a:gd name="T12" fmla="*/ 40 w 156"/>
                      <a:gd name="T13" fmla="*/ 4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40" y="40"/>
                        </a:moveTo>
                        <a:lnTo>
                          <a:pt x="156" y="40"/>
                        </a:lnTo>
                        <a:lnTo>
                          <a:pt x="156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40" y="154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98" name="Freeform 7">
                    <a:extLst>
                      <a:ext uri="{FF2B5EF4-FFF2-40B4-BE49-F238E27FC236}">
                        <a16:creationId xmlns:a16="http://schemas.microsoft.com/office/drawing/2014/main" id="{FE01F350-A001-45F4-8E10-DBC7BC5B89D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242888"/>
                    <a:ext cx="371475" cy="371475"/>
                  </a:xfrm>
                  <a:custGeom>
                    <a:avLst/>
                    <a:gdLst>
                      <a:gd name="T0" fmla="*/ 38 w 234"/>
                      <a:gd name="T1" fmla="*/ 40 h 234"/>
                      <a:gd name="T2" fmla="*/ 234 w 234"/>
                      <a:gd name="T3" fmla="*/ 40 h 234"/>
                      <a:gd name="T4" fmla="*/ 234 w 234"/>
                      <a:gd name="T5" fmla="*/ 0 h 234"/>
                      <a:gd name="T6" fmla="*/ 0 w 234"/>
                      <a:gd name="T7" fmla="*/ 0 h 234"/>
                      <a:gd name="T8" fmla="*/ 0 w 234"/>
                      <a:gd name="T9" fmla="*/ 234 h 234"/>
                      <a:gd name="T10" fmla="*/ 38 w 234"/>
                      <a:gd name="T11" fmla="*/ 234 h 234"/>
                      <a:gd name="T12" fmla="*/ 38 w 234"/>
                      <a:gd name="T13" fmla="*/ 4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38" y="40"/>
                        </a:moveTo>
                        <a:lnTo>
                          <a:pt x="234" y="40"/>
                        </a:lnTo>
                        <a:lnTo>
                          <a:pt x="234" y="0"/>
                        </a:lnTo>
                        <a:lnTo>
                          <a:pt x="0" y="0"/>
                        </a:lnTo>
                        <a:lnTo>
                          <a:pt x="0" y="234"/>
                        </a:lnTo>
                        <a:lnTo>
                          <a:pt x="38" y="234"/>
                        </a:lnTo>
                        <a:lnTo>
                          <a:pt x="38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99" name="Freeform 8">
                    <a:extLst>
                      <a:ext uri="{FF2B5EF4-FFF2-40B4-BE49-F238E27FC236}">
                        <a16:creationId xmlns:a16="http://schemas.microsoft.com/office/drawing/2014/main" id="{8E59852D-8465-4EE2-A75D-D3CFB71032F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114300"/>
                    <a:ext cx="498475" cy="500063"/>
                  </a:xfrm>
                  <a:custGeom>
                    <a:avLst/>
                    <a:gdLst>
                      <a:gd name="T0" fmla="*/ 40 w 314"/>
                      <a:gd name="T1" fmla="*/ 40 h 315"/>
                      <a:gd name="T2" fmla="*/ 314 w 314"/>
                      <a:gd name="T3" fmla="*/ 40 h 315"/>
                      <a:gd name="T4" fmla="*/ 314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40 w 314"/>
                      <a:gd name="T11" fmla="*/ 315 h 315"/>
                      <a:gd name="T12" fmla="*/ 40 w 314"/>
                      <a:gd name="T13" fmla="*/ 4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40" y="40"/>
                        </a:moveTo>
                        <a:lnTo>
                          <a:pt x="314" y="40"/>
                        </a:lnTo>
                        <a:lnTo>
                          <a:pt x="314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40" y="315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0" name="Rectangle 9">
                    <a:extLst>
                      <a:ext uri="{FF2B5EF4-FFF2-40B4-BE49-F238E27FC236}">
                        <a16:creationId xmlns:a16="http://schemas.microsoft.com/office/drawing/2014/main" id="{99719964-E179-4B72-87A7-29984D5E3C5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1" name="Freeform 10">
                    <a:extLst>
                      <a:ext uri="{FF2B5EF4-FFF2-40B4-BE49-F238E27FC236}">
                        <a16:creationId xmlns:a16="http://schemas.microsoft.com/office/drawing/2014/main" id="{54F2C807-87BA-4D22-8E81-E6C7AAA655C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369888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0 w 156"/>
                      <a:gd name="T3" fmla="*/ 0 h 154"/>
                      <a:gd name="T4" fmla="*/ 0 w 156"/>
                      <a:gd name="T5" fmla="*/ 40 h 154"/>
                      <a:gd name="T6" fmla="*/ 116 w 156"/>
                      <a:gd name="T7" fmla="*/ 40 h 154"/>
                      <a:gd name="T8" fmla="*/ 116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16" y="40"/>
                        </a:lnTo>
                        <a:lnTo>
                          <a:pt x="116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2" name="Freeform 11">
                    <a:extLst>
                      <a:ext uri="{FF2B5EF4-FFF2-40B4-BE49-F238E27FC236}">
                        <a16:creationId xmlns:a16="http://schemas.microsoft.com/office/drawing/2014/main" id="{5822774A-9A0D-4753-9ACC-BF5550B3CFC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242888"/>
                    <a:ext cx="371475" cy="371475"/>
                  </a:xfrm>
                  <a:custGeom>
                    <a:avLst/>
                    <a:gdLst>
                      <a:gd name="T0" fmla="*/ 234 w 234"/>
                      <a:gd name="T1" fmla="*/ 0 h 234"/>
                      <a:gd name="T2" fmla="*/ 0 w 234"/>
                      <a:gd name="T3" fmla="*/ 0 h 234"/>
                      <a:gd name="T4" fmla="*/ 0 w 234"/>
                      <a:gd name="T5" fmla="*/ 40 h 234"/>
                      <a:gd name="T6" fmla="*/ 196 w 234"/>
                      <a:gd name="T7" fmla="*/ 40 h 234"/>
                      <a:gd name="T8" fmla="*/ 196 w 234"/>
                      <a:gd name="T9" fmla="*/ 234 h 234"/>
                      <a:gd name="T10" fmla="*/ 234 w 234"/>
                      <a:gd name="T11" fmla="*/ 234 h 234"/>
                      <a:gd name="T12" fmla="*/ 234 w 234"/>
                      <a:gd name="T13" fmla="*/ 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23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96" y="40"/>
                        </a:lnTo>
                        <a:lnTo>
                          <a:pt x="196" y="234"/>
                        </a:lnTo>
                        <a:lnTo>
                          <a:pt x="234" y="234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3" name="Freeform 12">
                    <a:extLst>
                      <a:ext uri="{FF2B5EF4-FFF2-40B4-BE49-F238E27FC236}">
                        <a16:creationId xmlns:a16="http://schemas.microsoft.com/office/drawing/2014/main" id="{D010963D-865F-4039-96D3-B6B3E23B0FB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114300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0 h 315"/>
                      <a:gd name="T2" fmla="*/ 0 w 314"/>
                      <a:gd name="T3" fmla="*/ 0 h 315"/>
                      <a:gd name="T4" fmla="*/ 0 w 314"/>
                      <a:gd name="T5" fmla="*/ 40 h 315"/>
                      <a:gd name="T6" fmla="*/ 274 w 314"/>
                      <a:gd name="T7" fmla="*/ 40 h 315"/>
                      <a:gd name="T8" fmla="*/ 274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274" y="40"/>
                        </a:lnTo>
                        <a:lnTo>
                          <a:pt x="274" y="315"/>
                        </a:lnTo>
                        <a:lnTo>
                          <a:pt x="314" y="315"/>
                        </a:lnTo>
                        <a:lnTo>
                          <a:pt x="31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4" name="Freeform 13">
                    <a:extLst>
                      <a:ext uri="{FF2B5EF4-FFF2-40B4-BE49-F238E27FC236}">
                        <a16:creationId xmlns:a16="http://schemas.microsoft.com/office/drawing/2014/main" id="{1E731C3F-73C0-467B-A484-AB5846D6710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1190625" cy="1190626"/>
                  </a:xfrm>
                  <a:custGeom>
                    <a:avLst/>
                    <a:gdLst>
                      <a:gd name="T0" fmla="*/ 750 w 750"/>
                      <a:gd name="T1" fmla="*/ 355 h 750"/>
                      <a:gd name="T2" fmla="*/ 394 w 750"/>
                      <a:gd name="T3" fmla="*/ 355 h 750"/>
                      <a:gd name="T4" fmla="*/ 394 w 750"/>
                      <a:gd name="T5" fmla="*/ 355 h 750"/>
                      <a:gd name="T6" fmla="*/ 394 w 750"/>
                      <a:gd name="T7" fmla="*/ 0 h 750"/>
                      <a:gd name="T8" fmla="*/ 356 w 750"/>
                      <a:gd name="T9" fmla="*/ 0 h 750"/>
                      <a:gd name="T10" fmla="*/ 356 w 750"/>
                      <a:gd name="T11" fmla="*/ 355 h 750"/>
                      <a:gd name="T12" fmla="*/ 0 w 750"/>
                      <a:gd name="T13" fmla="*/ 355 h 750"/>
                      <a:gd name="T14" fmla="*/ 0 w 750"/>
                      <a:gd name="T15" fmla="*/ 395 h 750"/>
                      <a:gd name="T16" fmla="*/ 356 w 750"/>
                      <a:gd name="T17" fmla="*/ 395 h 750"/>
                      <a:gd name="T18" fmla="*/ 356 w 750"/>
                      <a:gd name="T19" fmla="*/ 395 h 750"/>
                      <a:gd name="T20" fmla="*/ 356 w 750"/>
                      <a:gd name="T21" fmla="*/ 750 h 750"/>
                      <a:gd name="T22" fmla="*/ 394 w 750"/>
                      <a:gd name="T23" fmla="*/ 750 h 750"/>
                      <a:gd name="T24" fmla="*/ 394 w 750"/>
                      <a:gd name="T25" fmla="*/ 395 h 750"/>
                      <a:gd name="T26" fmla="*/ 750 w 750"/>
                      <a:gd name="T27" fmla="*/ 395 h 750"/>
                      <a:gd name="T28" fmla="*/ 750 w 750"/>
                      <a:gd name="T29" fmla="*/ 355 h 7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750" h="750">
                        <a:moveTo>
                          <a:pt x="750" y="355"/>
                        </a:moveTo>
                        <a:lnTo>
                          <a:pt x="394" y="355"/>
                        </a:lnTo>
                        <a:lnTo>
                          <a:pt x="394" y="355"/>
                        </a:lnTo>
                        <a:lnTo>
                          <a:pt x="394" y="0"/>
                        </a:lnTo>
                        <a:lnTo>
                          <a:pt x="356" y="0"/>
                        </a:lnTo>
                        <a:lnTo>
                          <a:pt x="356" y="355"/>
                        </a:lnTo>
                        <a:lnTo>
                          <a:pt x="0" y="355"/>
                        </a:lnTo>
                        <a:lnTo>
                          <a:pt x="0" y="395"/>
                        </a:lnTo>
                        <a:lnTo>
                          <a:pt x="356" y="395"/>
                        </a:lnTo>
                        <a:lnTo>
                          <a:pt x="356" y="395"/>
                        </a:lnTo>
                        <a:lnTo>
                          <a:pt x="356" y="750"/>
                        </a:lnTo>
                        <a:lnTo>
                          <a:pt x="394" y="750"/>
                        </a:lnTo>
                        <a:lnTo>
                          <a:pt x="394" y="395"/>
                        </a:lnTo>
                        <a:lnTo>
                          <a:pt x="750" y="395"/>
                        </a:lnTo>
                        <a:lnTo>
                          <a:pt x="750" y="35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5" name="Rectangle 14">
                    <a:extLst>
                      <a:ext uri="{FF2B5EF4-FFF2-40B4-BE49-F238E27FC236}">
                        <a16:creationId xmlns:a16="http://schemas.microsoft.com/office/drawing/2014/main" id="{1869FAF1-911E-4129-95A0-DB3CA36D77E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6" name="Freeform 15">
                    <a:extLst>
                      <a:ext uri="{FF2B5EF4-FFF2-40B4-BE49-F238E27FC236}">
                        <a16:creationId xmlns:a16="http://schemas.microsoft.com/office/drawing/2014/main" id="{F9241292-C09D-4FCA-8800-6946BEB8B5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114 h 154"/>
                      <a:gd name="T2" fmla="*/ 40 w 156"/>
                      <a:gd name="T3" fmla="*/ 114 h 154"/>
                      <a:gd name="T4" fmla="*/ 40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114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114"/>
                        </a:moveTo>
                        <a:lnTo>
                          <a:pt x="40" y="114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114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7" name="Freeform 16">
                    <a:extLst>
                      <a:ext uri="{FF2B5EF4-FFF2-40B4-BE49-F238E27FC236}">
                        <a16:creationId xmlns:a16="http://schemas.microsoft.com/office/drawing/2014/main" id="{99AEFB97-22AD-4D5A-BA6E-AF4B1ED854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195 h 235"/>
                      <a:gd name="T2" fmla="*/ 38 w 234"/>
                      <a:gd name="T3" fmla="*/ 195 h 235"/>
                      <a:gd name="T4" fmla="*/ 38 w 234"/>
                      <a:gd name="T5" fmla="*/ 0 h 235"/>
                      <a:gd name="T6" fmla="*/ 0 w 234"/>
                      <a:gd name="T7" fmla="*/ 0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195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195"/>
                        </a:moveTo>
                        <a:lnTo>
                          <a:pt x="38" y="195"/>
                        </a:lnTo>
                        <a:lnTo>
                          <a:pt x="38" y="0"/>
                        </a:lnTo>
                        <a:lnTo>
                          <a:pt x="0" y="0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19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8" name="Freeform 17">
                    <a:extLst>
                      <a:ext uri="{FF2B5EF4-FFF2-40B4-BE49-F238E27FC236}">
                        <a16:creationId xmlns:a16="http://schemas.microsoft.com/office/drawing/2014/main" id="{C0915357-D922-4C40-94FE-A3341BE2B74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275 h 315"/>
                      <a:gd name="T2" fmla="*/ 40 w 314"/>
                      <a:gd name="T3" fmla="*/ 275 h 315"/>
                      <a:gd name="T4" fmla="*/ 40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27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275"/>
                        </a:moveTo>
                        <a:lnTo>
                          <a:pt x="40" y="275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314" y="315"/>
                        </a:lnTo>
                        <a:lnTo>
                          <a:pt x="314" y="27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9" name="Rectangle 18">
                    <a:extLst>
                      <a:ext uri="{FF2B5EF4-FFF2-40B4-BE49-F238E27FC236}">
                        <a16:creationId xmlns:a16="http://schemas.microsoft.com/office/drawing/2014/main" id="{0F789D18-09C2-471D-A236-1A307FD5A13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10" name="Freeform 19">
                    <a:extLst>
                      <a:ext uri="{FF2B5EF4-FFF2-40B4-BE49-F238E27FC236}">
                        <a16:creationId xmlns:a16="http://schemas.microsoft.com/office/drawing/2014/main" id="{CB26E222-A9D4-4A78-8C42-B9FF76C22BE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116 w 156"/>
                      <a:gd name="T3" fmla="*/ 0 h 154"/>
                      <a:gd name="T4" fmla="*/ 116 w 156"/>
                      <a:gd name="T5" fmla="*/ 114 h 154"/>
                      <a:gd name="T6" fmla="*/ 0 w 156"/>
                      <a:gd name="T7" fmla="*/ 114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116" y="0"/>
                        </a:lnTo>
                        <a:lnTo>
                          <a:pt x="116" y="114"/>
                        </a:lnTo>
                        <a:lnTo>
                          <a:pt x="0" y="114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11" name="Freeform 20">
                    <a:extLst>
                      <a:ext uri="{FF2B5EF4-FFF2-40B4-BE49-F238E27FC236}">
                        <a16:creationId xmlns:a16="http://schemas.microsoft.com/office/drawing/2014/main" id="{33D913BA-F70F-44C7-A727-341C85996CF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0 h 235"/>
                      <a:gd name="T2" fmla="*/ 196 w 234"/>
                      <a:gd name="T3" fmla="*/ 0 h 235"/>
                      <a:gd name="T4" fmla="*/ 196 w 234"/>
                      <a:gd name="T5" fmla="*/ 195 h 235"/>
                      <a:gd name="T6" fmla="*/ 0 w 234"/>
                      <a:gd name="T7" fmla="*/ 195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0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0"/>
                        </a:moveTo>
                        <a:lnTo>
                          <a:pt x="196" y="0"/>
                        </a:lnTo>
                        <a:lnTo>
                          <a:pt x="196" y="195"/>
                        </a:lnTo>
                        <a:lnTo>
                          <a:pt x="0" y="195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12" name="Freeform 21">
                    <a:extLst>
                      <a:ext uri="{FF2B5EF4-FFF2-40B4-BE49-F238E27FC236}">
                        <a16:creationId xmlns:a16="http://schemas.microsoft.com/office/drawing/2014/main" id="{EC6AB508-FF9C-4C2B-8C7A-E7CFEF1ED52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315 h 315"/>
                      <a:gd name="T2" fmla="*/ 0 w 314"/>
                      <a:gd name="T3" fmla="*/ 315 h 315"/>
                      <a:gd name="T4" fmla="*/ 0 w 314"/>
                      <a:gd name="T5" fmla="*/ 275 h 315"/>
                      <a:gd name="T6" fmla="*/ 274 w 314"/>
                      <a:gd name="T7" fmla="*/ 275 h 315"/>
                      <a:gd name="T8" fmla="*/ 274 w 314"/>
                      <a:gd name="T9" fmla="*/ 0 h 315"/>
                      <a:gd name="T10" fmla="*/ 314 w 314"/>
                      <a:gd name="T11" fmla="*/ 0 h 315"/>
                      <a:gd name="T12" fmla="*/ 314 w 314"/>
                      <a:gd name="T13" fmla="*/ 31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315"/>
                        </a:moveTo>
                        <a:lnTo>
                          <a:pt x="0" y="315"/>
                        </a:lnTo>
                        <a:lnTo>
                          <a:pt x="0" y="275"/>
                        </a:lnTo>
                        <a:lnTo>
                          <a:pt x="274" y="275"/>
                        </a:lnTo>
                        <a:lnTo>
                          <a:pt x="274" y="0"/>
                        </a:lnTo>
                        <a:lnTo>
                          <a:pt x="314" y="0"/>
                        </a:lnTo>
                        <a:lnTo>
                          <a:pt x="314" y="31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  <p:grpSp>
            <p:nvGrpSpPr>
              <p:cNvPr id="134" name="Groep 133">
                <a:extLst>
                  <a:ext uri="{FF2B5EF4-FFF2-40B4-BE49-F238E27FC236}">
                    <a16:creationId xmlns:a16="http://schemas.microsoft.com/office/drawing/2014/main" id="{240EBB48-3542-4402-AEB1-AD4245082F08}"/>
                  </a:ext>
                </a:extLst>
              </p:cNvPr>
              <p:cNvGrpSpPr/>
              <p:nvPr/>
            </p:nvGrpSpPr>
            <p:grpSpPr>
              <a:xfrm>
                <a:off x="11382526" y="654996"/>
                <a:ext cx="184313" cy="184313"/>
                <a:chOff x="11137977" y="654996"/>
                <a:chExt cx="409640" cy="409640"/>
              </a:xfrm>
            </p:grpSpPr>
            <p:sp>
              <p:nvSpPr>
                <p:cNvPr id="175" name="Rechthoek 174">
                  <a:extLst>
                    <a:ext uri="{FF2B5EF4-FFF2-40B4-BE49-F238E27FC236}">
                      <a16:creationId xmlns:a16="http://schemas.microsoft.com/office/drawing/2014/main" id="{5A905D87-A7BE-4000-8FD2-77BD328871E1}"/>
                    </a:ext>
                  </a:extLst>
                </p:cNvPr>
                <p:cNvSpPr/>
                <p:nvPr/>
              </p:nvSpPr>
              <p:spPr>
                <a:xfrm>
                  <a:off x="11137977" y="654996"/>
                  <a:ext cx="409640" cy="4096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600" err="1"/>
                </a:p>
              </p:txBody>
            </p:sp>
            <p:grpSp>
              <p:nvGrpSpPr>
                <p:cNvPr id="176" name="Groep 175">
                  <a:extLst>
                    <a:ext uri="{FF2B5EF4-FFF2-40B4-BE49-F238E27FC236}">
                      <a16:creationId xmlns:a16="http://schemas.microsoft.com/office/drawing/2014/main" id="{889324B4-DA95-42CF-8F3D-10A217DA1B6A}"/>
                    </a:ext>
                  </a:extLst>
                </p:cNvPr>
                <p:cNvGrpSpPr/>
                <p:nvPr/>
              </p:nvGrpSpPr>
              <p:grpSpPr>
                <a:xfrm>
                  <a:off x="11147038" y="662100"/>
                  <a:ext cx="391518" cy="395433"/>
                  <a:chOff x="12960350" y="-576263"/>
                  <a:chExt cx="1190625" cy="1190626"/>
                </a:xfrm>
                <a:solidFill>
                  <a:schemeClr val="bg1">
                    <a:alpha val="33000"/>
                  </a:schemeClr>
                </a:solidFill>
              </p:grpSpPr>
              <p:sp>
                <p:nvSpPr>
                  <p:cNvPr id="177" name="Rectangle 5">
                    <a:extLst>
                      <a:ext uri="{FF2B5EF4-FFF2-40B4-BE49-F238E27FC236}">
                        <a16:creationId xmlns:a16="http://schemas.microsoft.com/office/drawing/2014/main" id="{AC9BB9ED-C00D-42FD-AD60-2366220507D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78" name="Freeform 6">
                    <a:extLst>
                      <a:ext uri="{FF2B5EF4-FFF2-40B4-BE49-F238E27FC236}">
                        <a16:creationId xmlns:a16="http://schemas.microsoft.com/office/drawing/2014/main" id="{F261CA47-0226-42C5-836A-44232F37E88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369888"/>
                    <a:ext cx="247650" cy="244475"/>
                  </a:xfrm>
                  <a:custGeom>
                    <a:avLst/>
                    <a:gdLst>
                      <a:gd name="T0" fmla="*/ 40 w 156"/>
                      <a:gd name="T1" fmla="*/ 40 h 154"/>
                      <a:gd name="T2" fmla="*/ 156 w 156"/>
                      <a:gd name="T3" fmla="*/ 40 h 154"/>
                      <a:gd name="T4" fmla="*/ 156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40 w 156"/>
                      <a:gd name="T11" fmla="*/ 154 h 154"/>
                      <a:gd name="T12" fmla="*/ 40 w 156"/>
                      <a:gd name="T13" fmla="*/ 4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40" y="40"/>
                        </a:moveTo>
                        <a:lnTo>
                          <a:pt x="156" y="40"/>
                        </a:lnTo>
                        <a:lnTo>
                          <a:pt x="156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40" y="154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79" name="Freeform 7">
                    <a:extLst>
                      <a:ext uri="{FF2B5EF4-FFF2-40B4-BE49-F238E27FC236}">
                        <a16:creationId xmlns:a16="http://schemas.microsoft.com/office/drawing/2014/main" id="{2589ACE9-12F6-404C-94A5-B359502FEA2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242888"/>
                    <a:ext cx="371475" cy="371475"/>
                  </a:xfrm>
                  <a:custGeom>
                    <a:avLst/>
                    <a:gdLst>
                      <a:gd name="T0" fmla="*/ 38 w 234"/>
                      <a:gd name="T1" fmla="*/ 40 h 234"/>
                      <a:gd name="T2" fmla="*/ 234 w 234"/>
                      <a:gd name="T3" fmla="*/ 40 h 234"/>
                      <a:gd name="T4" fmla="*/ 234 w 234"/>
                      <a:gd name="T5" fmla="*/ 0 h 234"/>
                      <a:gd name="T6" fmla="*/ 0 w 234"/>
                      <a:gd name="T7" fmla="*/ 0 h 234"/>
                      <a:gd name="T8" fmla="*/ 0 w 234"/>
                      <a:gd name="T9" fmla="*/ 234 h 234"/>
                      <a:gd name="T10" fmla="*/ 38 w 234"/>
                      <a:gd name="T11" fmla="*/ 234 h 234"/>
                      <a:gd name="T12" fmla="*/ 38 w 234"/>
                      <a:gd name="T13" fmla="*/ 4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38" y="40"/>
                        </a:moveTo>
                        <a:lnTo>
                          <a:pt x="234" y="40"/>
                        </a:lnTo>
                        <a:lnTo>
                          <a:pt x="234" y="0"/>
                        </a:lnTo>
                        <a:lnTo>
                          <a:pt x="0" y="0"/>
                        </a:lnTo>
                        <a:lnTo>
                          <a:pt x="0" y="234"/>
                        </a:lnTo>
                        <a:lnTo>
                          <a:pt x="38" y="234"/>
                        </a:lnTo>
                        <a:lnTo>
                          <a:pt x="38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0" name="Freeform 8">
                    <a:extLst>
                      <a:ext uri="{FF2B5EF4-FFF2-40B4-BE49-F238E27FC236}">
                        <a16:creationId xmlns:a16="http://schemas.microsoft.com/office/drawing/2014/main" id="{4ADD2914-FF4F-445C-A0F9-C37B1D69F3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114300"/>
                    <a:ext cx="498475" cy="500063"/>
                  </a:xfrm>
                  <a:custGeom>
                    <a:avLst/>
                    <a:gdLst>
                      <a:gd name="T0" fmla="*/ 40 w 314"/>
                      <a:gd name="T1" fmla="*/ 40 h 315"/>
                      <a:gd name="T2" fmla="*/ 314 w 314"/>
                      <a:gd name="T3" fmla="*/ 40 h 315"/>
                      <a:gd name="T4" fmla="*/ 314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40 w 314"/>
                      <a:gd name="T11" fmla="*/ 315 h 315"/>
                      <a:gd name="T12" fmla="*/ 40 w 314"/>
                      <a:gd name="T13" fmla="*/ 4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40" y="40"/>
                        </a:moveTo>
                        <a:lnTo>
                          <a:pt x="314" y="40"/>
                        </a:lnTo>
                        <a:lnTo>
                          <a:pt x="314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40" y="315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1" name="Rectangle 9">
                    <a:extLst>
                      <a:ext uri="{FF2B5EF4-FFF2-40B4-BE49-F238E27FC236}">
                        <a16:creationId xmlns:a16="http://schemas.microsoft.com/office/drawing/2014/main" id="{BBF7B85C-66D1-4519-AEDC-25E9BC45705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2" name="Freeform 10">
                    <a:extLst>
                      <a:ext uri="{FF2B5EF4-FFF2-40B4-BE49-F238E27FC236}">
                        <a16:creationId xmlns:a16="http://schemas.microsoft.com/office/drawing/2014/main" id="{D78A9FFE-576A-430B-ACE5-A7DDB6A2855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369888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0 w 156"/>
                      <a:gd name="T3" fmla="*/ 0 h 154"/>
                      <a:gd name="T4" fmla="*/ 0 w 156"/>
                      <a:gd name="T5" fmla="*/ 40 h 154"/>
                      <a:gd name="T6" fmla="*/ 116 w 156"/>
                      <a:gd name="T7" fmla="*/ 40 h 154"/>
                      <a:gd name="T8" fmla="*/ 116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16" y="40"/>
                        </a:lnTo>
                        <a:lnTo>
                          <a:pt x="116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3" name="Freeform 11">
                    <a:extLst>
                      <a:ext uri="{FF2B5EF4-FFF2-40B4-BE49-F238E27FC236}">
                        <a16:creationId xmlns:a16="http://schemas.microsoft.com/office/drawing/2014/main" id="{6F719F08-09C5-4064-A7DF-B1219BAE820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242888"/>
                    <a:ext cx="371475" cy="371475"/>
                  </a:xfrm>
                  <a:custGeom>
                    <a:avLst/>
                    <a:gdLst>
                      <a:gd name="T0" fmla="*/ 234 w 234"/>
                      <a:gd name="T1" fmla="*/ 0 h 234"/>
                      <a:gd name="T2" fmla="*/ 0 w 234"/>
                      <a:gd name="T3" fmla="*/ 0 h 234"/>
                      <a:gd name="T4" fmla="*/ 0 w 234"/>
                      <a:gd name="T5" fmla="*/ 40 h 234"/>
                      <a:gd name="T6" fmla="*/ 196 w 234"/>
                      <a:gd name="T7" fmla="*/ 40 h 234"/>
                      <a:gd name="T8" fmla="*/ 196 w 234"/>
                      <a:gd name="T9" fmla="*/ 234 h 234"/>
                      <a:gd name="T10" fmla="*/ 234 w 234"/>
                      <a:gd name="T11" fmla="*/ 234 h 234"/>
                      <a:gd name="T12" fmla="*/ 234 w 234"/>
                      <a:gd name="T13" fmla="*/ 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23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96" y="40"/>
                        </a:lnTo>
                        <a:lnTo>
                          <a:pt x="196" y="234"/>
                        </a:lnTo>
                        <a:lnTo>
                          <a:pt x="234" y="234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4" name="Freeform 12">
                    <a:extLst>
                      <a:ext uri="{FF2B5EF4-FFF2-40B4-BE49-F238E27FC236}">
                        <a16:creationId xmlns:a16="http://schemas.microsoft.com/office/drawing/2014/main" id="{A0B34F88-C382-471C-B43A-613AEE456D7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114300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0 h 315"/>
                      <a:gd name="T2" fmla="*/ 0 w 314"/>
                      <a:gd name="T3" fmla="*/ 0 h 315"/>
                      <a:gd name="T4" fmla="*/ 0 w 314"/>
                      <a:gd name="T5" fmla="*/ 40 h 315"/>
                      <a:gd name="T6" fmla="*/ 274 w 314"/>
                      <a:gd name="T7" fmla="*/ 40 h 315"/>
                      <a:gd name="T8" fmla="*/ 274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274" y="40"/>
                        </a:lnTo>
                        <a:lnTo>
                          <a:pt x="274" y="315"/>
                        </a:lnTo>
                        <a:lnTo>
                          <a:pt x="314" y="315"/>
                        </a:lnTo>
                        <a:lnTo>
                          <a:pt x="31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5" name="Freeform 13">
                    <a:extLst>
                      <a:ext uri="{FF2B5EF4-FFF2-40B4-BE49-F238E27FC236}">
                        <a16:creationId xmlns:a16="http://schemas.microsoft.com/office/drawing/2014/main" id="{06CEFD76-476B-4F6D-BCB3-C59B864CA1D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1190625" cy="1190626"/>
                  </a:xfrm>
                  <a:custGeom>
                    <a:avLst/>
                    <a:gdLst>
                      <a:gd name="T0" fmla="*/ 750 w 750"/>
                      <a:gd name="T1" fmla="*/ 355 h 750"/>
                      <a:gd name="T2" fmla="*/ 394 w 750"/>
                      <a:gd name="T3" fmla="*/ 355 h 750"/>
                      <a:gd name="T4" fmla="*/ 394 w 750"/>
                      <a:gd name="T5" fmla="*/ 355 h 750"/>
                      <a:gd name="T6" fmla="*/ 394 w 750"/>
                      <a:gd name="T7" fmla="*/ 0 h 750"/>
                      <a:gd name="T8" fmla="*/ 356 w 750"/>
                      <a:gd name="T9" fmla="*/ 0 h 750"/>
                      <a:gd name="T10" fmla="*/ 356 w 750"/>
                      <a:gd name="T11" fmla="*/ 355 h 750"/>
                      <a:gd name="T12" fmla="*/ 0 w 750"/>
                      <a:gd name="T13" fmla="*/ 355 h 750"/>
                      <a:gd name="T14" fmla="*/ 0 w 750"/>
                      <a:gd name="T15" fmla="*/ 395 h 750"/>
                      <a:gd name="T16" fmla="*/ 356 w 750"/>
                      <a:gd name="T17" fmla="*/ 395 h 750"/>
                      <a:gd name="T18" fmla="*/ 356 w 750"/>
                      <a:gd name="T19" fmla="*/ 395 h 750"/>
                      <a:gd name="T20" fmla="*/ 356 w 750"/>
                      <a:gd name="T21" fmla="*/ 750 h 750"/>
                      <a:gd name="T22" fmla="*/ 394 w 750"/>
                      <a:gd name="T23" fmla="*/ 750 h 750"/>
                      <a:gd name="T24" fmla="*/ 394 w 750"/>
                      <a:gd name="T25" fmla="*/ 395 h 750"/>
                      <a:gd name="T26" fmla="*/ 750 w 750"/>
                      <a:gd name="T27" fmla="*/ 395 h 750"/>
                      <a:gd name="T28" fmla="*/ 750 w 750"/>
                      <a:gd name="T29" fmla="*/ 355 h 7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750" h="750">
                        <a:moveTo>
                          <a:pt x="750" y="355"/>
                        </a:moveTo>
                        <a:lnTo>
                          <a:pt x="394" y="355"/>
                        </a:lnTo>
                        <a:lnTo>
                          <a:pt x="394" y="355"/>
                        </a:lnTo>
                        <a:lnTo>
                          <a:pt x="394" y="0"/>
                        </a:lnTo>
                        <a:lnTo>
                          <a:pt x="356" y="0"/>
                        </a:lnTo>
                        <a:lnTo>
                          <a:pt x="356" y="355"/>
                        </a:lnTo>
                        <a:lnTo>
                          <a:pt x="0" y="355"/>
                        </a:lnTo>
                        <a:lnTo>
                          <a:pt x="0" y="395"/>
                        </a:lnTo>
                        <a:lnTo>
                          <a:pt x="356" y="395"/>
                        </a:lnTo>
                        <a:lnTo>
                          <a:pt x="356" y="395"/>
                        </a:lnTo>
                        <a:lnTo>
                          <a:pt x="356" y="750"/>
                        </a:lnTo>
                        <a:lnTo>
                          <a:pt x="394" y="750"/>
                        </a:lnTo>
                        <a:lnTo>
                          <a:pt x="394" y="395"/>
                        </a:lnTo>
                        <a:lnTo>
                          <a:pt x="750" y="395"/>
                        </a:lnTo>
                        <a:lnTo>
                          <a:pt x="750" y="35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6" name="Rectangle 14">
                    <a:extLst>
                      <a:ext uri="{FF2B5EF4-FFF2-40B4-BE49-F238E27FC236}">
                        <a16:creationId xmlns:a16="http://schemas.microsoft.com/office/drawing/2014/main" id="{6E645FF9-0662-439C-BE9B-8DE76C90581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7" name="Freeform 15">
                    <a:extLst>
                      <a:ext uri="{FF2B5EF4-FFF2-40B4-BE49-F238E27FC236}">
                        <a16:creationId xmlns:a16="http://schemas.microsoft.com/office/drawing/2014/main" id="{C515251D-F3B3-4128-8BB9-9A86C8CB812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114 h 154"/>
                      <a:gd name="T2" fmla="*/ 40 w 156"/>
                      <a:gd name="T3" fmla="*/ 114 h 154"/>
                      <a:gd name="T4" fmla="*/ 40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114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114"/>
                        </a:moveTo>
                        <a:lnTo>
                          <a:pt x="40" y="114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114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8" name="Freeform 16">
                    <a:extLst>
                      <a:ext uri="{FF2B5EF4-FFF2-40B4-BE49-F238E27FC236}">
                        <a16:creationId xmlns:a16="http://schemas.microsoft.com/office/drawing/2014/main" id="{D010D2A8-BF2E-431B-8DD2-D250C5264D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195 h 235"/>
                      <a:gd name="T2" fmla="*/ 38 w 234"/>
                      <a:gd name="T3" fmla="*/ 195 h 235"/>
                      <a:gd name="T4" fmla="*/ 38 w 234"/>
                      <a:gd name="T5" fmla="*/ 0 h 235"/>
                      <a:gd name="T6" fmla="*/ 0 w 234"/>
                      <a:gd name="T7" fmla="*/ 0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195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195"/>
                        </a:moveTo>
                        <a:lnTo>
                          <a:pt x="38" y="195"/>
                        </a:lnTo>
                        <a:lnTo>
                          <a:pt x="38" y="0"/>
                        </a:lnTo>
                        <a:lnTo>
                          <a:pt x="0" y="0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19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9" name="Freeform 17">
                    <a:extLst>
                      <a:ext uri="{FF2B5EF4-FFF2-40B4-BE49-F238E27FC236}">
                        <a16:creationId xmlns:a16="http://schemas.microsoft.com/office/drawing/2014/main" id="{F9D1F0BB-39F5-48FD-89E5-9FC4F70AFDB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275 h 315"/>
                      <a:gd name="T2" fmla="*/ 40 w 314"/>
                      <a:gd name="T3" fmla="*/ 275 h 315"/>
                      <a:gd name="T4" fmla="*/ 40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27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275"/>
                        </a:moveTo>
                        <a:lnTo>
                          <a:pt x="40" y="275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314" y="315"/>
                        </a:lnTo>
                        <a:lnTo>
                          <a:pt x="314" y="27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90" name="Rectangle 18">
                    <a:extLst>
                      <a:ext uri="{FF2B5EF4-FFF2-40B4-BE49-F238E27FC236}">
                        <a16:creationId xmlns:a16="http://schemas.microsoft.com/office/drawing/2014/main" id="{F3815C8F-FAE0-449A-ABE6-62E991CE909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91" name="Freeform 19">
                    <a:extLst>
                      <a:ext uri="{FF2B5EF4-FFF2-40B4-BE49-F238E27FC236}">
                        <a16:creationId xmlns:a16="http://schemas.microsoft.com/office/drawing/2014/main" id="{29DE0E3D-FA7D-410F-9EA8-986482753DD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116 w 156"/>
                      <a:gd name="T3" fmla="*/ 0 h 154"/>
                      <a:gd name="T4" fmla="*/ 116 w 156"/>
                      <a:gd name="T5" fmla="*/ 114 h 154"/>
                      <a:gd name="T6" fmla="*/ 0 w 156"/>
                      <a:gd name="T7" fmla="*/ 114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116" y="0"/>
                        </a:lnTo>
                        <a:lnTo>
                          <a:pt x="116" y="114"/>
                        </a:lnTo>
                        <a:lnTo>
                          <a:pt x="0" y="114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92" name="Freeform 20">
                    <a:extLst>
                      <a:ext uri="{FF2B5EF4-FFF2-40B4-BE49-F238E27FC236}">
                        <a16:creationId xmlns:a16="http://schemas.microsoft.com/office/drawing/2014/main" id="{0D4A75F9-7E31-4DFD-9D8F-92B34423B09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0 h 235"/>
                      <a:gd name="T2" fmla="*/ 196 w 234"/>
                      <a:gd name="T3" fmla="*/ 0 h 235"/>
                      <a:gd name="T4" fmla="*/ 196 w 234"/>
                      <a:gd name="T5" fmla="*/ 195 h 235"/>
                      <a:gd name="T6" fmla="*/ 0 w 234"/>
                      <a:gd name="T7" fmla="*/ 195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0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0"/>
                        </a:moveTo>
                        <a:lnTo>
                          <a:pt x="196" y="0"/>
                        </a:lnTo>
                        <a:lnTo>
                          <a:pt x="196" y="195"/>
                        </a:lnTo>
                        <a:lnTo>
                          <a:pt x="0" y="195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93" name="Freeform 21">
                    <a:extLst>
                      <a:ext uri="{FF2B5EF4-FFF2-40B4-BE49-F238E27FC236}">
                        <a16:creationId xmlns:a16="http://schemas.microsoft.com/office/drawing/2014/main" id="{722D6AD7-6FBC-4F1C-A172-C5830D3F00C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315 h 315"/>
                      <a:gd name="T2" fmla="*/ 0 w 314"/>
                      <a:gd name="T3" fmla="*/ 315 h 315"/>
                      <a:gd name="T4" fmla="*/ 0 w 314"/>
                      <a:gd name="T5" fmla="*/ 275 h 315"/>
                      <a:gd name="T6" fmla="*/ 274 w 314"/>
                      <a:gd name="T7" fmla="*/ 275 h 315"/>
                      <a:gd name="T8" fmla="*/ 274 w 314"/>
                      <a:gd name="T9" fmla="*/ 0 h 315"/>
                      <a:gd name="T10" fmla="*/ 314 w 314"/>
                      <a:gd name="T11" fmla="*/ 0 h 315"/>
                      <a:gd name="T12" fmla="*/ 314 w 314"/>
                      <a:gd name="T13" fmla="*/ 31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315"/>
                        </a:moveTo>
                        <a:lnTo>
                          <a:pt x="0" y="315"/>
                        </a:lnTo>
                        <a:lnTo>
                          <a:pt x="0" y="275"/>
                        </a:lnTo>
                        <a:lnTo>
                          <a:pt x="274" y="275"/>
                        </a:lnTo>
                        <a:lnTo>
                          <a:pt x="274" y="0"/>
                        </a:lnTo>
                        <a:lnTo>
                          <a:pt x="314" y="0"/>
                        </a:lnTo>
                        <a:lnTo>
                          <a:pt x="314" y="31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  <p:grpSp>
            <p:nvGrpSpPr>
              <p:cNvPr id="135" name="Groep 134">
                <a:extLst>
                  <a:ext uri="{FF2B5EF4-FFF2-40B4-BE49-F238E27FC236}">
                    <a16:creationId xmlns:a16="http://schemas.microsoft.com/office/drawing/2014/main" id="{22060A11-65D1-4CFC-A76F-6A5A322B39FA}"/>
                  </a:ext>
                </a:extLst>
              </p:cNvPr>
              <p:cNvGrpSpPr/>
              <p:nvPr/>
            </p:nvGrpSpPr>
            <p:grpSpPr>
              <a:xfrm>
                <a:off x="11382526" y="899545"/>
                <a:ext cx="184313" cy="184313"/>
                <a:chOff x="11137977" y="654996"/>
                <a:chExt cx="409640" cy="409640"/>
              </a:xfrm>
            </p:grpSpPr>
            <p:sp>
              <p:nvSpPr>
                <p:cNvPr id="156" name="Rechthoek 155">
                  <a:extLst>
                    <a:ext uri="{FF2B5EF4-FFF2-40B4-BE49-F238E27FC236}">
                      <a16:creationId xmlns:a16="http://schemas.microsoft.com/office/drawing/2014/main" id="{B99B4387-5FF3-4ED8-9CDA-23D94ACBC0F8}"/>
                    </a:ext>
                  </a:extLst>
                </p:cNvPr>
                <p:cNvSpPr/>
                <p:nvPr/>
              </p:nvSpPr>
              <p:spPr>
                <a:xfrm>
                  <a:off x="11137977" y="654996"/>
                  <a:ext cx="409640" cy="4096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600" err="1"/>
                </a:p>
              </p:txBody>
            </p:sp>
            <p:grpSp>
              <p:nvGrpSpPr>
                <p:cNvPr id="157" name="Groep 156">
                  <a:extLst>
                    <a:ext uri="{FF2B5EF4-FFF2-40B4-BE49-F238E27FC236}">
                      <a16:creationId xmlns:a16="http://schemas.microsoft.com/office/drawing/2014/main" id="{377A3524-C180-4AD3-A85E-4EEBDDA78648}"/>
                    </a:ext>
                  </a:extLst>
                </p:cNvPr>
                <p:cNvGrpSpPr/>
                <p:nvPr/>
              </p:nvGrpSpPr>
              <p:grpSpPr>
                <a:xfrm>
                  <a:off x="11147038" y="662100"/>
                  <a:ext cx="391518" cy="395433"/>
                  <a:chOff x="12960350" y="-576263"/>
                  <a:chExt cx="1190625" cy="1190626"/>
                </a:xfrm>
                <a:solidFill>
                  <a:schemeClr val="bg1">
                    <a:alpha val="33000"/>
                  </a:schemeClr>
                </a:solidFill>
              </p:grpSpPr>
              <p:sp>
                <p:nvSpPr>
                  <p:cNvPr id="158" name="Rectangle 5">
                    <a:extLst>
                      <a:ext uri="{FF2B5EF4-FFF2-40B4-BE49-F238E27FC236}">
                        <a16:creationId xmlns:a16="http://schemas.microsoft.com/office/drawing/2014/main" id="{5C2C8227-76EF-4733-B118-21121EE80E6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9" name="Freeform 6">
                    <a:extLst>
                      <a:ext uri="{FF2B5EF4-FFF2-40B4-BE49-F238E27FC236}">
                        <a16:creationId xmlns:a16="http://schemas.microsoft.com/office/drawing/2014/main" id="{C95FB478-6BE6-49CA-9D8E-D70866AA562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369888"/>
                    <a:ext cx="247650" cy="244475"/>
                  </a:xfrm>
                  <a:custGeom>
                    <a:avLst/>
                    <a:gdLst>
                      <a:gd name="T0" fmla="*/ 40 w 156"/>
                      <a:gd name="T1" fmla="*/ 40 h 154"/>
                      <a:gd name="T2" fmla="*/ 156 w 156"/>
                      <a:gd name="T3" fmla="*/ 40 h 154"/>
                      <a:gd name="T4" fmla="*/ 156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40 w 156"/>
                      <a:gd name="T11" fmla="*/ 154 h 154"/>
                      <a:gd name="T12" fmla="*/ 40 w 156"/>
                      <a:gd name="T13" fmla="*/ 4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40" y="40"/>
                        </a:moveTo>
                        <a:lnTo>
                          <a:pt x="156" y="40"/>
                        </a:lnTo>
                        <a:lnTo>
                          <a:pt x="156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40" y="154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0" name="Freeform 7">
                    <a:extLst>
                      <a:ext uri="{FF2B5EF4-FFF2-40B4-BE49-F238E27FC236}">
                        <a16:creationId xmlns:a16="http://schemas.microsoft.com/office/drawing/2014/main" id="{2BA72257-B0C8-474B-9A7F-2852EF37325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242888"/>
                    <a:ext cx="371475" cy="371475"/>
                  </a:xfrm>
                  <a:custGeom>
                    <a:avLst/>
                    <a:gdLst>
                      <a:gd name="T0" fmla="*/ 38 w 234"/>
                      <a:gd name="T1" fmla="*/ 40 h 234"/>
                      <a:gd name="T2" fmla="*/ 234 w 234"/>
                      <a:gd name="T3" fmla="*/ 40 h 234"/>
                      <a:gd name="T4" fmla="*/ 234 w 234"/>
                      <a:gd name="T5" fmla="*/ 0 h 234"/>
                      <a:gd name="T6" fmla="*/ 0 w 234"/>
                      <a:gd name="T7" fmla="*/ 0 h 234"/>
                      <a:gd name="T8" fmla="*/ 0 w 234"/>
                      <a:gd name="T9" fmla="*/ 234 h 234"/>
                      <a:gd name="T10" fmla="*/ 38 w 234"/>
                      <a:gd name="T11" fmla="*/ 234 h 234"/>
                      <a:gd name="T12" fmla="*/ 38 w 234"/>
                      <a:gd name="T13" fmla="*/ 4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38" y="40"/>
                        </a:moveTo>
                        <a:lnTo>
                          <a:pt x="234" y="40"/>
                        </a:lnTo>
                        <a:lnTo>
                          <a:pt x="234" y="0"/>
                        </a:lnTo>
                        <a:lnTo>
                          <a:pt x="0" y="0"/>
                        </a:lnTo>
                        <a:lnTo>
                          <a:pt x="0" y="234"/>
                        </a:lnTo>
                        <a:lnTo>
                          <a:pt x="38" y="234"/>
                        </a:lnTo>
                        <a:lnTo>
                          <a:pt x="38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1" name="Freeform 8">
                    <a:extLst>
                      <a:ext uri="{FF2B5EF4-FFF2-40B4-BE49-F238E27FC236}">
                        <a16:creationId xmlns:a16="http://schemas.microsoft.com/office/drawing/2014/main" id="{BEB1DE01-429E-4715-943B-B5D80BC786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114300"/>
                    <a:ext cx="498475" cy="500063"/>
                  </a:xfrm>
                  <a:custGeom>
                    <a:avLst/>
                    <a:gdLst>
                      <a:gd name="T0" fmla="*/ 40 w 314"/>
                      <a:gd name="T1" fmla="*/ 40 h 315"/>
                      <a:gd name="T2" fmla="*/ 314 w 314"/>
                      <a:gd name="T3" fmla="*/ 40 h 315"/>
                      <a:gd name="T4" fmla="*/ 314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40 w 314"/>
                      <a:gd name="T11" fmla="*/ 315 h 315"/>
                      <a:gd name="T12" fmla="*/ 40 w 314"/>
                      <a:gd name="T13" fmla="*/ 4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40" y="40"/>
                        </a:moveTo>
                        <a:lnTo>
                          <a:pt x="314" y="40"/>
                        </a:lnTo>
                        <a:lnTo>
                          <a:pt x="314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40" y="315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2" name="Rectangle 9">
                    <a:extLst>
                      <a:ext uri="{FF2B5EF4-FFF2-40B4-BE49-F238E27FC236}">
                        <a16:creationId xmlns:a16="http://schemas.microsoft.com/office/drawing/2014/main" id="{32A8EE80-ECB7-4AEB-92B6-47C2B37A73B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3" name="Freeform 10">
                    <a:extLst>
                      <a:ext uri="{FF2B5EF4-FFF2-40B4-BE49-F238E27FC236}">
                        <a16:creationId xmlns:a16="http://schemas.microsoft.com/office/drawing/2014/main" id="{9E03C23B-C18A-4981-9EF1-FD6A1951B14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369888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0 w 156"/>
                      <a:gd name="T3" fmla="*/ 0 h 154"/>
                      <a:gd name="T4" fmla="*/ 0 w 156"/>
                      <a:gd name="T5" fmla="*/ 40 h 154"/>
                      <a:gd name="T6" fmla="*/ 116 w 156"/>
                      <a:gd name="T7" fmla="*/ 40 h 154"/>
                      <a:gd name="T8" fmla="*/ 116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16" y="40"/>
                        </a:lnTo>
                        <a:lnTo>
                          <a:pt x="116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4" name="Freeform 11">
                    <a:extLst>
                      <a:ext uri="{FF2B5EF4-FFF2-40B4-BE49-F238E27FC236}">
                        <a16:creationId xmlns:a16="http://schemas.microsoft.com/office/drawing/2014/main" id="{A840D68F-8782-4436-9960-7AD41D1CAD5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242888"/>
                    <a:ext cx="371475" cy="371475"/>
                  </a:xfrm>
                  <a:custGeom>
                    <a:avLst/>
                    <a:gdLst>
                      <a:gd name="T0" fmla="*/ 234 w 234"/>
                      <a:gd name="T1" fmla="*/ 0 h 234"/>
                      <a:gd name="T2" fmla="*/ 0 w 234"/>
                      <a:gd name="T3" fmla="*/ 0 h 234"/>
                      <a:gd name="T4" fmla="*/ 0 w 234"/>
                      <a:gd name="T5" fmla="*/ 40 h 234"/>
                      <a:gd name="T6" fmla="*/ 196 w 234"/>
                      <a:gd name="T7" fmla="*/ 40 h 234"/>
                      <a:gd name="T8" fmla="*/ 196 w 234"/>
                      <a:gd name="T9" fmla="*/ 234 h 234"/>
                      <a:gd name="T10" fmla="*/ 234 w 234"/>
                      <a:gd name="T11" fmla="*/ 234 h 234"/>
                      <a:gd name="T12" fmla="*/ 234 w 234"/>
                      <a:gd name="T13" fmla="*/ 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23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96" y="40"/>
                        </a:lnTo>
                        <a:lnTo>
                          <a:pt x="196" y="234"/>
                        </a:lnTo>
                        <a:lnTo>
                          <a:pt x="234" y="234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5" name="Freeform 12">
                    <a:extLst>
                      <a:ext uri="{FF2B5EF4-FFF2-40B4-BE49-F238E27FC236}">
                        <a16:creationId xmlns:a16="http://schemas.microsoft.com/office/drawing/2014/main" id="{ADE50D71-4433-4EFF-9705-F2415141644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114300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0 h 315"/>
                      <a:gd name="T2" fmla="*/ 0 w 314"/>
                      <a:gd name="T3" fmla="*/ 0 h 315"/>
                      <a:gd name="T4" fmla="*/ 0 w 314"/>
                      <a:gd name="T5" fmla="*/ 40 h 315"/>
                      <a:gd name="T6" fmla="*/ 274 w 314"/>
                      <a:gd name="T7" fmla="*/ 40 h 315"/>
                      <a:gd name="T8" fmla="*/ 274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274" y="40"/>
                        </a:lnTo>
                        <a:lnTo>
                          <a:pt x="274" y="315"/>
                        </a:lnTo>
                        <a:lnTo>
                          <a:pt x="314" y="315"/>
                        </a:lnTo>
                        <a:lnTo>
                          <a:pt x="31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6" name="Freeform 13">
                    <a:extLst>
                      <a:ext uri="{FF2B5EF4-FFF2-40B4-BE49-F238E27FC236}">
                        <a16:creationId xmlns:a16="http://schemas.microsoft.com/office/drawing/2014/main" id="{A3BBE73F-D9C3-431C-90CF-7F5BB052CC4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1190625" cy="1190626"/>
                  </a:xfrm>
                  <a:custGeom>
                    <a:avLst/>
                    <a:gdLst>
                      <a:gd name="T0" fmla="*/ 750 w 750"/>
                      <a:gd name="T1" fmla="*/ 355 h 750"/>
                      <a:gd name="T2" fmla="*/ 394 w 750"/>
                      <a:gd name="T3" fmla="*/ 355 h 750"/>
                      <a:gd name="T4" fmla="*/ 394 w 750"/>
                      <a:gd name="T5" fmla="*/ 355 h 750"/>
                      <a:gd name="T6" fmla="*/ 394 w 750"/>
                      <a:gd name="T7" fmla="*/ 0 h 750"/>
                      <a:gd name="T8" fmla="*/ 356 w 750"/>
                      <a:gd name="T9" fmla="*/ 0 h 750"/>
                      <a:gd name="T10" fmla="*/ 356 w 750"/>
                      <a:gd name="T11" fmla="*/ 355 h 750"/>
                      <a:gd name="T12" fmla="*/ 0 w 750"/>
                      <a:gd name="T13" fmla="*/ 355 h 750"/>
                      <a:gd name="T14" fmla="*/ 0 w 750"/>
                      <a:gd name="T15" fmla="*/ 395 h 750"/>
                      <a:gd name="T16" fmla="*/ 356 w 750"/>
                      <a:gd name="T17" fmla="*/ 395 h 750"/>
                      <a:gd name="T18" fmla="*/ 356 w 750"/>
                      <a:gd name="T19" fmla="*/ 395 h 750"/>
                      <a:gd name="T20" fmla="*/ 356 w 750"/>
                      <a:gd name="T21" fmla="*/ 750 h 750"/>
                      <a:gd name="T22" fmla="*/ 394 w 750"/>
                      <a:gd name="T23" fmla="*/ 750 h 750"/>
                      <a:gd name="T24" fmla="*/ 394 w 750"/>
                      <a:gd name="T25" fmla="*/ 395 h 750"/>
                      <a:gd name="T26" fmla="*/ 750 w 750"/>
                      <a:gd name="T27" fmla="*/ 395 h 750"/>
                      <a:gd name="T28" fmla="*/ 750 w 750"/>
                      <a:gd name="T29" fmla="*/ 355 h 7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750" h="750">
                        <a:moveTo>
                          <a:pt x="750" y="355"/>
                        </a:moveTo>
                        <a:lnTo>
                          <a:pt x="394" y="355"/>
                        </a:lnTo>
                        <a:lnTo>
                          <a:pt x="394" y="355"/>
                        </a:lnTo>
                        <a:lnTo>
                          <a:pt x="394" y="0"/>
                        </a:lnTo>
                        <a:lnTo>
                          <a:pt x="356" y="0"/>
                        </a:lnTo>
                        <a:lnTo>
                          <a:pt x="356" y="355"/>
                        </a:lnTo>
                        <a:lnTo>
                          <a:pt x="0" y="355"/>
                        </a:lnTo>
                        <a:lnTo>
                          <a:pt x="0" y="395"/>
                        </a:lnTo>
                        <a:lnTo>
                          <a:pt x="356" y="395"/>
                        </a:lnTo>
                        <a:lnTo>
                          <a:pt x="356" y="395"/>
                        </a:lnTo>
                        <a:lnTo>
                          <a:pt x="356" y="750"/>
                        </a:lnTo>
                        <a:lnTo>
                          <a:pt x="394" y="750"/>
                        </a:lnTo>
                        <a:lnTo>
                          <a:pt x="394" y="395"/>
                        </a:lnTo>
                        <a:lnTo>
                          <a:pt x="750" y="395"/>
                        </a:lnTo>
                        <a:lnTo>
                          <a:pt x="750" y="35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7" name="Rectangle 14">
                    <a:extLst>
                      <a:ext uri="{FF2B5EF4-FFF2-40B4-BE49-F238E27FC236}">
                        <a16:creationId xmlns:a16="http://schemas.microsoft.com/office/drawing/2014/main" id="{946E8BAD-6B1D-408F-AE92-8BAE40D9FE9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8" name="Freeform 15">
                    <a:extLst>
                      <a:ext uri="{FF2B5EF4-FFF2-40B4-BE49-F238E27FC236}">
                        <a16:creationId xmlns:a16="http://schemas.microsoft.com/office/drawing/2014/main" id="{BDF86661-F0C3-4B0D-90C9-C8C1B929B80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114 h 154"/>
                      <a:gd name="T2" fmla="*/ 40 w 156"/>
                      <a:gd name="T3" fmla="*/ 114 h 154"/>
                      <a:gd name="T4" fmla="*/ 40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114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114"/>
                        </a:moveTo>
                        <a:lnTo>
                          <a:pt x="40" y="114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114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9" name="Freeform 16">
                    <a:extLst>
                      <a:ext uri="{FF2B5EF4-FFF2-40B4-BE49-F238E27FC236}">
                        <a16:creationId xmlns:a16="http://schemas.microsoft.com/office/drawing/2014/main" id="{FEA2EF36-6CB8-47D1-B024-24EFDDA7B7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195 h 235"/>
                      <a:gd name="T2" fmla="*/ 38 w 234"/>
                      <a:gd name="T3" fmla="*/ 195 h 235"/>
                      <a:gd name="T4" fmla="*/ 38 w 234"/>
                      <a:gd name="T5" fmla="*/ 0 h 235"/>
                      <a:gd name="T6" fmla="*/ 0 w 234"/>
                      <a:gd name="T7" fmla="*/ 0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195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195"/>
                        </a:moveTo>
                        <a:lnTo>
                          <a:pt x="38" y="195"/>
                        </a:lnTo>
                        <a:lnTo>
                          <a:pt x="38" y="0"/>
                        </a:lnTo>
                        <a:lnTo>
                          <a:pt x="0" y="0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19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70" name="Freeform 17">
                    <a:extLst>
                      <a:ext uri="{FF2B5EF4-FFF2-40B4-BE49-F238E27FC236}">
                        <a16:creationId xmlns:a16="http://schemas.microsoft.com/office/drawing/2014/main" id="{4FDCEBB0-1192-4724-A395-73CD463773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275 h 315"/>
                      <a:gd name="T2" fmla="*/ 40 w 314"/>
                      <a:gd name="T3" fmla="*/ 275 h 315"/>
                      <a:gd name="T4" fmla="*/ 40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27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275"/>
                        </a:moveTo>
                        <a:lnTo>
                          <a:pt x="40" y="275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314" y="315"/>
                        </a:lnTo>
                        <a:lnTo>
                          <a:pt x="314" y="27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71" name="Rectangle 18">
                    <a:extLst>
                      <a:ext uri="{FF2B5EF4-FFF2-40B4-BE49-F238E27FC236}">
                        <a16:creationId xmlns:a16="http://schemas.microsoft.com/office/drawing/2014/main" id="{5C6BBDB4-E10F-4E4A-A06F-6FB2BF20838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72" name="Freeform 19">
                    <a:extLst>
                      <a:ext uri="{FF2B5EF4-FFF2-40B4-BE49-F238E27FC236}">
                        <a16:creationId xmlns:a16="http://schemas.microsoft.com/office/drawing/2014/main" id="{FA8A8D23-7709-4408-BF7E-F52B681F9FC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116 w 156"/>
                      <a:gd name="T3" fmla="*/ 0 h 154"/>
                      <a:gd name="T4" fmla="*/ 116 w 156"/>
                      <a:gd name="T5" fmla="*/ 114 h 154"/>
                      <a:gd name="T6" fmla="*/ 0 w 156"/>
                      <a:gd name="T7" fmla="*/ 114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116" y="0"/>
                        </a:lnTo>
                        <a:lnTo>
                          <a:pt x="116" y="114"/>
                        </a:lnTo>
                        <a:lnTo>
                          <a:pt x="0" y="114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73" name="Freeform 20">
                    <a:extLst>
                      <a:ext uri="{FF2B5EF4-FFF2-40B4-BE49-F238E27FC236}">
                        <a16:creationId xmlns:a16="http://schemas.microsoft.com/office/drawing/2014/main" id="{79C2B245-4104-4EB8-A0B1-FC9CFACB61B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0 h 235"/>
                      <a:gd name="T2" fmla="*/ 196 w 234"/>
                      <a:gd name="T3" fmla="*/ 0 h 235"/>
                      <a:gd name="T4" fmla="*/ 196 w 234"/>
                      <a:gd name="T5" fmla="*/ 195 h 235"/>
                      <a:gd name="T6" fmla="*/ 0 w 234"/>
                      <a:gd name="T7" fmla="*/ 195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0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0"/>
                        </a:moveTo>
                        <a:lnTo>
                          <a:pt x="196" y="0"/>
                        </a:lnTo>
                        <a:lnTo>
                          <a:pt x="196" y="195"/>
                        </a:lnTo>
                        <a:lnTo>
                          <a:pt x="0" y="195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74" name="Freeform 21">
                    <a:extLst>
                      <a:ext uri="{FF2B5EF4-FFF2-40B4-BE49-F238E27FC236}">
                        <a16:creationId xmlns:a16="http://schemas.microsoft.com/office/drawing/2014/main" id="{A5BC33B2-AFD1-4ED8-ADA0-F80AED41DC2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315 h 315"/>
                      <a:gd name="T2" fmla="*/ 0 w 314"/>
                      <a:gd name="T3" fmla="*/ 315 h 315"/>
                      <a:gd name="T4" fmla="*/ 0 w 314"/>
                      <a:gd name="T5" fmla="*/ 275 h 315"/>
                      <a:gd name="T6" fmla="*/ 274 w 314"/>
                      <a:gd name="T7" fmla="*/ 275 h 315"/>
                      <a:gd name="T8" fmla="*/ 274 w 314"/>
                      <a:gd name="T9" fmla="*/ 0 h 315"/>
                      <a:gd name="T10" fmla="*/ 314 w 314"/>
                      <a:gd name="T11" fmla="*/ 0 h 315"/>
                      <a:gd name="T12" fmla="*/ 314 w 314"/>
                      <a:gd name="T13" fmla="*/ 31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315"/>
                        </a:moveTo>
                        <a:lnTo>
                          <a:pt x="0" y="315"/>
                        </a:lnTo>
                        <a:lnTo>
                          <a:pt x="0" y="275"/>
                        </a:lnTo>
                        <a:lnTo>
                          <a:pt x="274" y="275"/>
                        </a:lnTo>
                        <a:lnTo>
                          <a:pt x="274" y="0"/>
                        </a:lnTo>
                        <a:lnTo>
                          <a:pt x="314" y="0"/>
                        </a:lnTo>
                        <a:lnTo>
                          <a:pt x="314" y="31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  <p:grpSp>
            <p:nvGrpSpPr>
              <p:cNvPr id="136" name="Groep 135">
                <a:extLst>
                  <a:ext uri="{FF2B5EF4-FFF2-40B4-BE49-F238E27FC236}">
                    <a16:creationId xmlns:a16="http://schemas.microsoft.com/office/drawing/2014/main" id="{F8DF40C8-873D-47A5-95BB-4C607854C361}"/>
                  </a:ext>
                </a:extLst>
              </p:cNvPr>
              <p:cNvGrpSpPr/>
              <p:nvPr/>
            </p:nvGrpSpPr>
            <p:grpSpPr>
              <a:xfrm>
                <a:off x="11137977" y="899545"/>
                <a:ext cx="184313" cy="184313"/>
                <a:chOff x="11137977" y="654996"/>
                <a:chExt cx="409640" cy="409640"/>
              </a:xfrm>
            </p:grpSpPr>
            <p:sp>
              <p:nvSpPr>
                <p:cNvPr id="137" name="Rechthoek 136">
                  <a:extLst>
                    <a:ext uri="{FF2B5EF4-FFF2-40B4-BE49-F238E27FC236}">
                      <a16:creationId xmlns:a16="http://schemas.microsoft.com/office/drawing/2014/main" id="{3E2592EE-1333-44CA-BA89-3396C76E8574}"/>
                    </a:ext>
                  </a:extLst>
                </p:cNvPr>
                <p:cNvSpPr/>
                <p:nvPr/>
              </p:nvSpPr>
              <p:spPr>
                <a:xfrm>
                  <a:off x="11137977" y="654996"/>
                  <a:ext cx="409640" cy="4096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600" err="1"/>
                </a:p>
              </p:txBody>
            </p:sp>
            <p:grpSp>
              <p:nvGrpSpPr>
                <p:cNvPr id="138" name="Groep 137">
                  <a:extLst>
                    <a:ext uri="{FF2B5EF4-FFF2-40B4-BE49-F238E27FC236}">
                      <a16:creationId xmlns:a16="http://schemas.microsoft.com/office/drawing/2014/main" id="{6D12ED4B-15D3-40C6-89A5-18FCDC50B80A}"/>
                    </a:ext>
                  </a:extLst>
                </p:cNvPr>
                <p:cNvGrpSpPr/>
                <p:nvPr/>
              </p:nvGrpSpPr>
              <p:grpSpPr>
                <a:xfrm>
                  <a:off x="11147038" y="662100"/>
                  <a:ext cx="391518" cy="395433"/>
                  <a:chOff x="12960350" y="-576263"/>
                  <a:chExt cx="1190625" cy="1190626"/>
                </a:xfrm>
                <a:solidFill>
                  <a:schemeClr val="bg1">
                    <a:alpha val="33000"/>
                  </a:schemeClr>
                </a:solidFill>
              </p:grpSpPr>
              <p:sp>
                <p:nvSpPr>
                  <p:cNvPr id="139" name="Rectangle 5">
                    <a:extLst>
                      <a:ext uri="{FF2B5EF4-FFF2-40B4-BE49-F238E27FC236}">
                        <a16:creationId xmlns:a16="http://schemas.microsoft.com/office/drawing/2014/main" id="{0286F267-EA8B-4A3F-A22B-54D7D862191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0" name="Freeform 6">
                    <a:extLst>
                      <a:ext uri="{FF2B5EF4-FFF2-40B4-BE49-F238E27FC236}">
                        <a16:creationId xmlns:a16="http://schemas.microsoft.com/office/drawing/2014/main" id="{32DFBE64-55D1-47E4-A76B-E8735BBFF3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369888"/>
                    <a:ext cx="247650" cy="244475"/>
                  </a:xfrm>
                  <a:custGeom>
                    <a:avLst/>
                    <a:gdLst>
                      <a:gd name="T0" fmla="*/ 40 w 156"/>
                      <a:gd name="T1" fmla="*/ 40 h 154"/>
                      <a:gd name="T2" fmla="*/ 156 w 156"/>
                      <a:gd name="T3" fmla="*/ 40 h 154"/>
                      <a:gd name="T4" fmla="*/ 156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40 w 156"/>
                      <a:gd name="T11" fmla="*/ 154 h 154"/>
                      <a:gd name="T12" fmla="*/ 40 w 156"/>
                      <a:gd name="T13" fmla="*/ 4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40" y="40"/>
                        </a:moveTo>
                        <a:lnTo>
                          <a:pt x="156" y="40"/>
                        </a:lnTo>
                        <a:lnTo>
                          <a:pt x="156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40" y="154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1" name="Freeform 7">
                    <a:extLst>
                      <a:ext uri="{FF2B5EF4-FFF2-40B4-BE49-F238E27FC236}">
                        <a16:creationId xmlns:a16="http://schemas.microsoft.com/office/drawing/2014/main" id="{67C7245C-67C0-4253-AF4E-769A063985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242888"/>
                    <a:ext cx="371475" cy="371475"/>
                  </a:xfrm>
                  <a:custGeom>
                    <a:avLst/>
                    <a:gdLst>
                      <a:gd name="T0" fmla="*/ 38 w 234"/>
                      <a:gd name="T1" fmla="*/ 40 h 234"/>
                      <a:gd name="T2" fmla="*/ 234 w 234"/>
                      <a:gd name="T3" fmla="*/ 40 h 234"/>
                      <a:gd name="T4" fmla="*/ 234 w 234"/>
                      <a:gd name="T5" fmla="*/ 0 h 234"/>
                      <a:gd name="T6" fmla="*/ 0 w 234"/>
                      <a:gd name="T7" fmla="*/ 0 h 234"/>
                      <a:gd name="T8" fmla="*/ 0 w 234"/>
                      <a:gd name="T9" fmla="*/ 234 h 234"/>
                      <a:gd name="T10" fmla="*/ 38 w 234"/>
                      <a:gd name="T11" fmla="*/ 234 h 234"/>
                      <a:gd name="T12" fmla="*/ 38 w 234"/>
                      <a:gd name="T13" fmla="*/ 4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38" y="40"/>
                        </a:moveTo>
                        <a:lnTo>
                          <a:pt x="234" y="40"/>
                        </a:lnTo>
                        <a:lnTo>
                          <a:pt x="234" y="0"/>
                        </a:lnTo>
                        <a:lnTo>
                          <a:pt x="0" y="0"/>
                        </a:lnTo>
                        <a:lnTo>
                          <a:pt x="0" y="234"/>
                        </a:lnTo>
                        <a:lnTo>
                          <a:pt x="38" y="234"/>
                        </a:lnTo>
                        <a:lnTo>
                          <a:pt x="38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2" name="Freeform 8">
                    <a:extLst>
                      <a:ext uri="{FF2B5EF4-FFF2-40B4-BE49-F238E27FC236}">
                        <a16:creationId xmlns:a16="http://schemas.microsoft.com/office/drawing/2014/main" id="{6ABAA848-3506-4A01-8A53-CDD2C18F44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114300"/>
                    <a:ext cx="498475" cy="500063"/>
                  </a:xfrm>
                  <a:custGeom>
                    <a:avLst/>
                    <a:gdLst>
                      <a:gd name="T0" fmla="*/ 40 w 314"/>
                      <a:gd name="T1" fmla="*/ 40 h 315"/>
                      <a:gd name="T2" fmla="*/ 314 w 314"/>
                      <a:gd name="T3" fmla="*/ 40 h 315"/>
                      <a:gd name="T4" fmla="*/ 314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40 w 314"/>
                      <a:gd name="T11" fmla="*/ 315 h 315"/>
                      <a:gd name="T12" fmla="*/ 40 w 314"/>
                      <a:gd name="T13" fmla="*/ 4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40" y="40"/>
                        </a:moveTo>
                        <a:lnTo>
                          <a:pt x="314" y="40"/>
                        </a:lnTo>
                        <a:lnTo>
                          <a:pt x="314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40" y="315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3" name="Rectangle 9">
                    <a:extLst>
                      <a:ext uri="{FF2B5EF4-FFF2-40B4-BE49-F238E27FC236}">
                        <a16:creationId xmlns:a16="http://schemas.microsoft.com/office/drawing/2014/main" id="{B232F951-E86B-41FE-AA65-ECA8E53C1FB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4" name="Freeform 10">
                    <a:extLst>
                      <a:ext uri="{FF2B5EF4-FFF2-40B4-BE49-F238E27FC236}">
                        <a16:creationId xmlns:a16="http://schemas.microsoft.com/office/drawing/2014/main" id="{FCC72908-6049-48E3-AEA2-741066BCAB5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369888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0 w 156"/>
                      <a:gd name="T3" fmla="*/ 0 h 154"/>
                      <a:gd name="T4" fmla="*/ 0 w 156"/>
                      <a:gd name="T5" fmla="*/ 40 h 154"/>
                      <a:gd name="T6" fmla="*/ 116 w 156"/>
                      <a:gd name="T7" fmla="*/ 40 h 154"/>
                      <a:gd name="T8" fmla="*/ 116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16" y="40"/>
                        </a:lnTo>
                        <a:lnTo>
                          <a:pt x="116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5" name="Freeform 11">
                    <a:extLst>
                      <a:ext uri="{FF2B5EF4-FFF2-40B4-BE49-F238E27FC236}">
                        <a16:creationId xmlns:a16="http://schemas.microsoft.com/office/drawing/2014/main" id="{E87E3458-0883-41D9-8570-060A8D3A8AA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242888"/>
                    <a:ext cx="371475" cy="371475"/>
                  </a:xfrm>
                  <a:custGeom>
                    <a:avLst/>
                    <a:gdLst>
                      <a:gd name="T0" fmla="*/ 234 w 234"/>
                      <a:gd name="T1" fmla="*/ 0 h 234"/>
                      <a:gd name="T2" fmla="*/ 0 w 234"/>
                      <a:gd name="T3" fmla="*/ 0 h 234"/>
                      <a:gd name="T4" fmla="*/ 0 w 234"/>
                      <a:gd name="T5" fmla="*/ 40 h 234"/>
                      <a:gd name="T6" fmla="*/ 196 w 234"/>
                      <a:gd name="T7" fmla="*/ 40 h 234"/>
                      <a:gd name="T8" fmla="*/ 196 w 234"/>
                      <a:gd name="T9" fmla="*/ 234 h 234"/>
                      <a:gd name="T10" fmla="*/ 234 w 234"/>
                      <a:gd name="T11" fmla="*/ 234 h 234"/>
                      <a:gd name="T12" fmla="*/ 234 w 234"/>
                      <a:gd name="T13" fmla="*/ 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23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96" y="40"/>
                        </a:lnTo>
                        <a:lnTo>
                          <a:pt x="196" y="234"/>
                        </a:lnTo>
                        <a:lnTo>
                          <a:pt x="234" y="234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6" name="Freeform 12">
                    <a:extLst>
                      <a:ext uri="{FF2B5EF4-FFF2-40B4-BE49-F238E27FC236}">
                        <a16:creationId xmlns:a16="http://schemas.microsoft.com/office/drawing/2014/main" id="{13EC103D-27B9-4668-B154-41BDFA955BB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114300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0 h 315"/>
                      <a:gd name="T2" fmla="*/ 0 w 314"/>
                      <a:gd name="T3" fmla="*/ 0 h 315"/>
                      <a:gd name="T4" fmla="*/ 0 w 314"/>
                      <a:gd name="T5" fmla="*/ 40 h 315"/>
                      <a:gd name="T6" fmla="*/ 274 w 314"/>
                      <a:gd name="T7" fmla="*/ 40 h 315"/>
                      <a:gd name="T8" fmla="*/ 274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274" y="40"/>
                        </a:lnTo>
                        <a:lnTo>
                          <a:pt x="274" y="315"/>
                        </a:lnTo>
                        <a:lnTo>
                          <a:pt x="314" y="315"/>
                        </a:lnTo>
                        <a:lnTo>
                          <a:pt x="31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7" name="Freeform 13">
                    <a:extLst>
                      <a:ext uri="{FF2B5EF4-FFF2-40B4-BE49-F238E27FC236}">
                        <a16:creationId xmlns:a16="http://schemas.microsoft.com/office/drawing/2014/main" id="{35F4FAAB-866D-456F-BC4F-E458B7E1DD5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1190625" cy="1190626"/>
                  </a:xfrm>
                  <a:custGeom>
                    <a:avLst/>
                    <a:gdLst>
                      <a:gd name="T0" fmla="*/ 750 w 750"/>
                      <a:gd name="T1" fmla="*/ 355 h 750"/>
                      <a:gd name="T2" fmla="*/ 394 w 750"/>
                      <a:gd name="T3" fmla="*/ 355 h 750"/>
                      <a:gd name="T4" fmla="*/ 394 w 750"/>
                      <a:gd name="T5" fmla="*/ 355 h 750"/>
                      <a:gd name="T6" fmla="*/ 394 w 750"/>
                      <a:gd name="T7" fmla="*/ 0 h 750"/>
                      <a:gd name="T8" fmla="*/ 356 w 750"/>
                      <a:gd name="T9" fmla="*/ 0 h 750"/>
                      <a:gd name="T10" fmla="*/ 356 w 750"/>
                      <a:gd name="T11" fmla="*/ 355 h 750"/>
                      <a:gd name="T12" fmla="*/ 0 w 750"/>
                      <a:gd name="T13" fmla="*/ 355 h 750"/>
                      <a:gd name="T14" fmla="*/ 0 w 750"/>
                      <a:gd name="T15" fmla="*/ 395 h 750"/>
                      <a:gd name="T16" fmla="*/ 356 w 750"/>
                      <a:gd name="T17" fmla="*/ 395 h 750"/>
                      <a:gd name="T18" fmla="*/ 356 w 750"/>
                      <a:gd name="T19" fmla="*/ 395 h 750"/>
                      <a:gd name="T20" fmla="*/ 356 w 750"/>
                      <a:gd name="T21" fmla="*/ 750 h 750"/>
                      <a:gd name="T22" fmla="*/ 394 w 750"/>
                      <a:gd name="T23" fmla="*/ 750 h 750"/>
                      <a:gd name="T24" fmla="*/ 394 w 750"/>
                      <a:gd name="T25" fmla="*/ 395 h 750"/>
                      <a:gd name="T26" fmla="*/ 750 w 750"/>
                      <a:gd name="T27" fmla="*/ 395 h 750"/>
                      <a:gd name="T28" fmla="*/ 750 w 750"/>
                      <a:gd name="T29" fmla="*/ 355 h 7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750" h="750">
                        <a:moveTo>
                          <a:pt x="750" y="355"/>
                        </a:moveTo>
                        <a:lnTo>
                          <a:pt x="394" y="355"/>
                        </a:lnTo>
                        <a:lnTo>
                          <a:pt x="394" y="355"/>
                        </a:lnTo>
                        <a:lnTo>
                          <a:pt x="394" y="0"/>
                        </a:lnTo>
                        <a:lnTo>
                          <a:pt x="356" y="0"/>
                        </a:lnTo>
                        <a:lnTo>
                          <a:pt x="356" y="355"/>
                        </a:lnTo>
                        <a:lnTo>
                          <a:pt x="0" y="355"/>
                        </a:lnTo>
                        <a:lnTo>
                          <a:pt x="0" y="395"/>
                        </a:lnTo>
                        <a:lnTo>
                          <a:pt x="356" y="395"/>
                        </a:lnTo>
                        <a:lnTo>
                          <a:pt x="356" y="395"/>
                        </a:lnTo>
                        <a:lnTo>
                          <a:pt x="356" y="750"/>
                        </a:lnTo>
                        <a:lnTo>
                          <a:pt x="394" y="750"/>
                        </a:lnTo>
                        <a:lnTo>
                          <a:pt x="394" y="395"/>
                        </a:lnTo>
                        <a:lnTo>
                          <a:pt x="750" y="395"/>
                        </a:lnTo>
                        <a:lnTo>
                          <a:pt x="750" y="35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8" name="Rectangle 14">
                    <a:extLst>
                      <a:ext uri="{FF2B5EF4-FFF2-40B4-BE49-F238E27FC236}">
                        <a16:creationId xmlns:a16="http://schemas.microsoft.com/office/drawing/2014/main" id="{DF6D064A-A60F-4043-8FEE-C8A55447DDA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9" name="Freeform 15">
                    <a:extLst>
                      <a:ext uri="{FF2B5EF4-FFF2-40B4-BE49-F238E27FC236}">
                        <a16:creationId xmlns:a16="http://schemas.microsoft.com/office/drawing/2014/main" id="{47BC2BD7-34D4-43F6-8DB3-C8AF73A7B41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114 h 154"/>
                      <a:gd name="T2" fmla="*/ 40 w 156"/>
                      <a:gd name="T3" fmla="*/ 114 h 154"/>
                      <a:gd name="T4" fmla="*/ 40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114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114"/>
                        </a:moveTo>
                        <a:lnTo>
                          <a:pt x="40" y="114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114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0" name="Freeform 16">
                    <a:extLst>
                      <a:ext uri="{FF2B5EF4-FFF2-40B4-BE49-F238E27FC236}">
                        <a16:creationId xmlns:a16="http://schemas.microsoft.com/office/drawing/2014/main" id="{74E1E980-4C57-4DC2-AAB2-90A0CF39C0D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195 h 235"/>
                      <a:gd name="T2" fmla="*/ 38 w 234"/>
                      <a:gd name="T3" fmla="*/ 195 h 235"/>
                      <a:gd name="T4" fmla="*/ 38 w 234"/>
                      <a:gd name="T5" fmla="*/ 0 h 235"/>
                      <a:gd name="T6" fmla="*/ 0 w 234"/>
                      <a:gd name="T7" fmla="*/ 0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195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195"/>
                        </a:moveTo>
                        <a:lnTo>
                          <a:pt x="38" y="195"/>
                        </a:lnTo>
                        <a:lnTo>
                          <a:pt x="38" y="0"/>
                        </a:lnTo>
                        <a:lnTo>
                          <a:pt x="0" y="0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19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1" name="Freeform 17">
                    <a:extLst>
                      <a:ext uri="{FF2B5EF4-FFF2-40B4-BE49-F238E27FC236}">
                        <a16:creationId xmlns:a16="http://schemas.microsoft.com/office/drawing/2014/main" id="{288BC95D-FEF5-474F-BEF7-F462D4AAE08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275 h 315"/>
                      <a:gd name="T2" fmla="*/ 40 w 314"/>
                      <a:gd name="T3" fmla="*/ 275 h 315"/>
                      <a:gd name="T4" fmla="*/ 40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27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275"/>
                        </a:moveTo>
                        <a:lnTo>
                          <a:pt x="40" y="275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314" y="315"/>
                        </a:lnTo>
                        <a:lnTo>
                          <a:pt x="314" y="27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2" name="Rectangle 18">
                    <a:extLst>
                      <a:ext uri="{FF2B5EF4-FFF2-40B4-BE49-F238E27FC236}">
                        <a16:creationId xmlns:a16="http://schemas.microsoft.com/office/drawing/2014/main" id="{E3681D19-3754-469C-B032-147ADD502D1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3" name="Freeform 19">
                    <a:extLst>
                      <a:ext uri="{FF2B5EF4-FFF2-40B4-BE49-F238E27FC236}">
                        <a16:creationId xmlns:a16="http://schemas.microsoft.com/office/drawing/2014/main" id="{97B64DCD-0852-4F50-B024-3FC438B31C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116 w 156"/>
                      <a:gd name="T3" fmla="*/ 0 h 154"/>
                      <a:gd name="T4" fmla="*/ 116 w 156"/>
                      <a:gd name="T5" fmla="*/ 114 h 154"/>
                      <a:gd name="T6" fmla="*/ 0 w 156"/>
                      <a:gd name="T7" fmla="*/ 114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116" y="0"/>
                        </a:lnTo>
                        <a:lnTo>
                          <a:pt x="116" y="114"/>
                        </a:lnTo>
                        <a:lnTo>
                          <a:pt x="0" y="114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4" name="Freeform 20">
                    <a:extLst>
                      <a:ext uri="{FF2B5EF4-FFF2-40B4-BE49-F238E27FC236}">
                        <a16:creationId xmlns:a16="http://schemas.microsoft.com/office/drawing/2014/main" id="{89369ECB-B252-484D-9DD4-D6CE61454FB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0 h 235"/>
                      <a:gd name="T2" fmla="*/ 196 w 234"/>
                      <a:gd name="T3" fmla="*/ 0 h 235"/>
                      <a:gd name="T4" fmla="*/ 196 w 234"/>
                      <a:gd name="T5" fmla="*/ 195 h 235"/>
                      <a:gd name="T6" fmla="*/ 0 w 234"/>
                      <a:gd name="T7" fmla="*/ 195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0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0"/>
                        </a:moveTo>
                        <a:lnTo>
                          <a:pt x="196" y="0"/>
                        </a:lnTo>
                        <a:lnTo>
                          <a:pt x="196" y="195"/>
                        </a:lnTo>
                        <a:lnTo>
                          <a:pt x="0" y="195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5" name="Freeform 21">
                    <a:extLst>
                      <a:ext uri="{FF2B5EF4-FFF2-40B4-BE49-F238E27FC236}">
                        <a16:creationId xmlns:a16="http://schemas.microsoft.com/office/drawing/2014/main" id="{4059ABA5-20A3-41BE-BD5E-9EF3975259B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315 h 315"/>
                      <a:gd name="T2" fmla="*/ 0 w 314"/>
                      <a:gd name="T3" fmla="*/ 315 h 315"/>
                      <a:gd name="T4" fmla="*/ 0 w 314"/>
                      <a:gd name="T5" fmla="*/ 275 h 315"/>
                      <a:gd name="T6" fmla="*/ 274 w 314"/>
                      <a:gd name="T7" fmla="*/ 275 h 315"/>
                      <a:gd name="T8" fmla="*/ 274 w 314"/>
                      <a:gd name="T9" fmla="*/ 0 h 315"/>
                      <a:gd name="T10" fmla="*/ 314 w 314"/>
                      <a:gd name="T11" fmla="*/ 0 h 315"/>
                      <a:gd name="T12" fmla="*/ 314 w 314"/>
                      <a:gd name="T13" fmla="*/ 31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315"/>
                        </a:moveTo>
                        <a:lnTo>
                          <a:pt x="0" y="315"/>
                        </a:lnTo>
                        <a:lnTo>
                          <a:pt x="0" y="275"/>
                        </a:lnTo>
                        <a:lnTo>
                          <a:pt x="274" y="275"/>
                        </a:lnTo>
                        <a:lnTo>
                          <a:pt x="274" y="0"/>
                        </a:lnTo>
                        <a:lnTo>
                          <a:pt x="314" y="0"/>
                        </a:lnTo>
                        <a:lnTo>
                          <a:pt x="314" y="31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</p:grpSp>
        <p:sp>
          <p:nvSpPr>
            <p:cNvPr id="132" name="HYPER HOME">
              <a:hlinkClick r:id="rId2" action="ppaction://hlinksldjump"/>
              <a:extLst>
                <a:ext uri="{FF2B5EF4-FFF2-40B4-BE49-F238E27FC236}">
                  <a16:creationId xmlns:a16="http://schemas.microsoft.com/office/drawing/2014/main" id="{7AFA73ED-100E-4CF5-8897-75A4333C2740}"/>
                </a:ext>
              </a:extLst>
            </p:cNvPr>
            <p:cNvSpPr/>
            <p:nvPr/>
          </p:nvSpPr>
          <p:spPr>
            <a:xfrm>
              <a:off x="11192301" y="474484"/>
              <a:ext cx="511257" cy="732040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707" name="Groep 706">
            <a:extLst>
              <a:ext uri="{FF2B5EF4-FFF2-40B4-BE49-F238E27FC236}">
                <a16:creationId xmlns:a16="http://schemas.microsoft.com/office/drawing/2014/main" id="{67E73E06-126E-4142-8A2D-CF07A85B2D63}"/>
              </a:ext>
            </a:extLst>
          </p:cNvPr>
          <p:cNvGrpSpPr/>
          <p:nvPr/>
        </p:nvGrpSpPr>
        <p:grpSpPr>
          <a:xfrm>
            <a:off x="7834062" y="3400255"/>
            <a:ext cx="301032" cy="563122"/>
            <a:chOff x="7834062" y="3400255"/>
            <a:chExt cx="301032" cy="563122"/>
          </a:xfrm>
        </p:grpSpPr>
        <p:sp>
          <p:nvSpPr>
            <p:cNvPr id="708" name="Ovaal 707">
              <a:extLst>
                <a:ext uri="{FF2B5EF4-FFF2-40B4-BE49-F238E27FC236}">
                  <a16:creationId xmlns:a16="http://schemas.microsoft.com/office/drawing/2014/main" id="{583771E3-2918-4CAD-A020-4310DEE93998}"/>
                </a:ext>
              </a:extLst>
            </p:cNvPr>
            <p:cNvSpPr/>
            <p:nvPr/>
          </p:nvSpPr>
          <p:spPr>
            <a:xfrm>
              <a:off x="7834062" y="3843620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709" name="Groep 708">
              <a:extLst>
                <a:ext uri="{FF2B5EF4-FFF2-40B4-BE49-F238E27FC236}">
                  <a16:creationId xmlns:a16="http://schemas.microsoft.com/office/drawing/2014/main" id="{67651B44-6A24-4010-9536-4229D827DB27}"/>
                </a:ext>
              </a:extLst>
            </p:cNvPr>
            <p:cNvGrpSpPr/>
            <p:nvPr/>
          </p:nvGrpSpPr>
          <p:grpSpPr>
            <a:xfrm>
              <a:off x="7845894" y="3400255"/>
              <a:ext cx="259950" cy="259950"/>
              <a:chOff x="7845894" y="3400255"/>
              <a:chExt cx="259950" cy="259950"/>
            </a:xfrm>
          </p:grpSpPr>
          <p:sp>
            <p:nvSpPr>
              <p:cNvPr id="710" name="Ovaal 709">
                <a:extLst>
                  <a:ext uri="{FF2B5EF4-FFF2-40B4-BE49-F238E27FC236}">
                    <a16:creationId xmlns:a16="http://schemas.microsoft.com/office/drawing/2014/main" id="{6FE8C48C-2ADE-4206-8D10-AA671F428D07}"/>
                  </a:ext>
                </a:extLst>
              </p:cNvPr>
              <p:cNvSpPr/>
              <p:nvPr/>
            </p:nvSpPr>
            <p:spPr>
              <a:xfrm>
                <a:off x="7845894" y="3400255"/>
                <a:ext cx="259950" cy="25995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711" name="Freeform 14">
                <a:extLst>
                  <a:ext uri="{FF2B5EF4-FFF2-40B4-BE49-F238E27FC236}">
                    <a16:creationId xmlns:a16="http://schemas.microsoft.com/office/drawing/2014/main" id="{45E6EC75-7936-4116-A365-8453A4EA178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906323" y="3459114"/>
                <a:ext cx="139092" cy="142233"/>
              </a:xfrm>
              <a:custGeom>
                <a:avLst/>
                <a:gdLst>
                  <a:gd name="T0" fmla="*/ 93 w 192"/>
                  <a:gd name="T1" fmla="*/ 107 h 196"/>
                  <a:gd name="T2" fmla="*/ 51 w 192"/>
                  <a:gd name="T3" fmla="*/ 78 h 196"/>
                  <a:gd name="T4" fmla="*/ 51 w 192"/>
                  <a:gd name="T5" fmla="*/ 29 h 196"/>
                  <a:gd name="T6" fmla="*/ 93 w 192"/>
                  <a:gd name="T7" fmla="*/ 55 h 196"/>
                  <a:gd name="T8" fmla="*/ 93 w 192"/>
                  <a:gd name="T9" fmla="*/ 107 h 196"/>
                  <a:gd name="T10" fmla="*/ 143 w 192"/>
                  <a:gd name="T11" fmla="*/ 29 h 196"/>
                  <a:gd name="T12" fmla="*/ 102 w 192"/>
                  <a:gd name="T13" fmla="*/ 55 h 196"/>
                  <a:gd name="T14" fmla="*/ 102 w 192"/>
                  <a:gd name="T15" fmla="*/ 107 h 196"/>
                  <a:gd name="T16" fmla="*/ 143 w 192"/>
                  <a:gd name="T17" fmla="*/ 78 h 196"/>
                  <a:gd name="T18" fmla="*/ 143 w 192"/>
                  <a:gd name="T19" fmla="*/ 29 h 196"/>
                  <a:gd name="T20" fmla="*/ 97 w 192"/>
                  <a:gd name="T21" fmla="*/ 0 h 196"/>
                  <a:gd name="T22" fmla="*/ 56 w 192"/>
                  <a:gd name="T23" fmla="*/ 21 h 196"/>
                  <a:gd name="T24" fmla="*/ 97 w 192"/>
                  <a:gd name="T25" fmla="*/ 47 h 196"/>
                  <a:gd name="T26" fmla="*/ 139 w 192"/>
                  <a:gd name="T27" fmla="*/ 21 h 196"/>
                  <a:gd name="T28" fmla="*/ 97 w 192"/>
                  <a:gd name="T29" fmla="*/ 0 h 196"/>
                  <a:gd name="T30" fmla="*/ 86 w 192"/>
                  <a:gd name="T31" fmla="*/ 142 h 196"/>
                  <a:gd name="T32" fmla="*/ 75 w 192"/>
                  <a:gd name="T33" fmla="*/ 120 h 196"/>
                  <a:gd name="T34" fmla="*/ 36 w 192"/>
                  <a:gd name="T35" fmla="*/ 92 h 196"/>
                  <a:gd name="T36" fmla="*/ 26 w 192"/>
                  <a:gd name="T37" fmla="*/ 92 h 196"/>
                  <a:gd name="T38" fmla="*/ 26 w 192"/>
                  <a:gd name="T39" fmla="*/ 102 h 196"/>
                  <a:gd name="T40" fmla="*/ 42 w 192"/>
                  <a:gd name="T41" fmla="*/ 115 h 196"/>
                  <a:gd name="T42" fmla="*/ 43 w 192"/>
                  <a:gd name="T43" fmla="*/ 122 h 196"/>
                  <a:gd name="T44" fmla="*/ 36 w 192"/>
                  <a:gd name="T45" fmla="*/ 123 h 196"/>
                  <a:gd name="T46" fmla="*/ 20 w 192"/>
                  <a:gd name="T47" fmla="*/ 109 h 196"/>
                  <a:gd name="T48" fmla="*/ 17 w 192"/>
                  <a:gd name="T49" fmla="*/ 95 h 196"/>
                  <a:gd name="T50" fmla="*/ 17 w 192"/>
                  <a:gd name="T51" fmla="*/ 49 h 196"/>
                  <a:gd name="T52" fmla="*/ 9 w 192"/>
                  <a:gd name="T53" fmla="*/ 41 h 196"/>
                  <a:gd name="T54" fmla="*/ 0 w 192"/>
                  <a:gd name="T55" fmla="*/ 49 h 196"/>
                  <a:gd name="T56" fmla="*/ 0 w 192"/>
                  <a:gd name="T57" fmla="*/ 102 h 196"/>
                  <a:gd name="T58" fmla="*/ 5 w 192"/>
                  <a:gd name="T59" fmla="*/ 120 h 196"/>
                  <a:gd name="T60" fmla="*/ 42 w 192"/>
                  <a:gd name="T61" fmla="*/ 151 h 196"/>
                  <a:gd name="T62" fmla="*/ 45 w 192"/>
                  <a:gd name="T63" fmla="*/ 159 h 196"/>
                  <a:gd name="T64" fmla="*/ 45 w 192"/>
                  <a:gd name="T65" fmla="*/ 194 h 196"/>
                  <a:gd name="T66" fmla="*/ 47 w 192"/>
                  <a:gd name="T67" fmla="*/ 196 h 196"/>
                  <a:gd name="T68" fmla="*/ 88 w 192"/>
                  <a:gd name="T69" fmla="*/ 196 h 196"/>
                  <a:gd name="T70" fmla="*/ 92 w 192"/>
                  <a:gd name="T71" fmla="*/ 192 h 196"/>
                  <a:gd name="T72" fmla="*/ 86 w 192"/>
                  <a:gd name="T73" fmla="*/ 142 h 196"/>
                  <a:gd name="T74" fmla="*/ 101 w 192"/>
                  <a:gd name="T75" fmla="*/ 192 h 196"/>
                  <a:gd name="T76" fmla="*/ 105 w 192"/>
                  <a:gd name="T77" fmla="*/ 196 h 196"/>
                  <a:gd name="T78" fmla="*/ 145 w 192"/>
                  <a:gd name="T79" fmla="*/ 196 h 196"/>
                  <a:gd name="T80" fmla="*/ 148 w 192"/>
                  <a:gd name="T81" fmla="*/ 194 h 196"/>
                  <a:gd name="T82" fmla="*/ 148 w 192"/>
                  <a:gd name="T83" fmla="*/ 159 h 196"/>
                  <a:gd name="T84" fmla="*/ 150 w 192"/>
                  <a:gd name="T85" fmla="*/ 151 h 196"/>
                  <a:gd name="T86" fmla="*/ 188 w 192"/>
                  <a:gd name="T87" fmla="*/ 120 h 196"/>
                  <a:gd name="T88" fmla="*/ 192 w 192"/>
                  <a:gd name="T89" fmla="*/ 102 h 196"/>
                  <a:gd name="T90" fmla="*/ 192 w 192"/>
                  <a:gd name="T91" fmla="*/ 49 h 196"/>
                  <a:gd name="T92" fmla="*/ 184 w 192"/>
                  <a:gd name="T93" fmla="*/ 41 h 196"/>
                  <a:gd name="T94" fmla="*/ 176 w 192"/>
                  <a:gd name="T95" fmla="*/ 49 h 196"/>
                  <a:gd name="T96" fmla="*/ 176 w 192"/>
                  <a:gd name="T97" fmla="*/ 95 h 196"/>
                  <a:gd name="T98" fmla="*/ 173 w 192"/>
                  <a:gd name="T99" fmla="*/ 109 h 196"/>
                  <a:gd name="T100" fmla="*/ 157 w 192"/>
                  <a:gd name="T101" fmla="*/ 123 h 196"/>
                  <a:gd name="T102" fmla="*/ 150 w 192"/>
                  <a:gd name="T103" fmla="*/ 122 h 196"/>
                  <a:gd name="T104" fmla="*/ 150 w 192"/>
                  <a:gd name="T105" fmla="*/ 115 h 196"/>
                  <a:gd name="T106" fmla="*/ 166 w 192"/>
                  <a:gd name="T107" fmla="*/ 102 h 196"/>
                  <a:gd name="T108" fmla="*/ 167 w 192"/>
                  <a:gd name="T109" fmla="*/ 92 h 196"/>
                  <a:gd name="T110" fmla="*/ 156 w 192"/>
                  <a:gd name="T111" fmla="*/ 92 h 196"/>
                  <a:gd name="T112" fmla="*/ 118 w 192"/>
                  <a:gd name="T113" fmla="*/ 120 h 196"/>
                  <a:gd name="T114" fmla="*/ 106 w 192"/>
                  <a:gd name="T115" fmla="*/ 142 h 196"/>
                  <a:gd name="T116" fmla="*/ 101 w 192"/>
                  <a:gd name="T117" fmla="*/ 19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2" h="196">
                    <a:moveTo>
                      <a:pt x="93" y="107"/>
                    </a:moveTo>
                    <a:cubicBezTo>
                      <a:pt x="51" y="78"/>
                      <a:pt x="51" y="78"/>
                      <a:pt x="51" y="78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93" y="55"/>
                      <a:pt x="93" y="55"/>
                      <a:pt x="93" y="55"/>
                    </a:cubicBezTo>
                    <a:lnTo>
                      <a:pt x="93" y="107"/>
                    </a:lnTo>
                    <a:close/>
                    <a:moveTo>
                      <a:pt x="143" y="29"/>
                    </a:move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107"/>
                      <a:pt x="102" y="107"/>
                      <a:pt x="102" y="107"/>
                    </a:cubicBezTo>
                    <a:cubicBezTo>
                      <a:pt x="143" y="78"/>
                      <a:pt x="143" y="78"/>
                      <a:pt x="143" y="78"/>
                    </a:cubicBezTo>
                    <a:lnTo>
                      <a:pt x="143" y="29"/>
                    </a:lnTo>
                    <a:close/>
                    <a:moveTo>
                      <a:pt x="97" y="0"/>
                    </a:moveTo>
                    <a:cubicBezTo>
                      <a:pt x="56" y="21"/>
                      <a:pt x="56" y="21"/>
                      <a:pt x="56" y="21"/>
                    </a:cubicBezTo>
                    <a:cubicBezTo>
                      <a:pt x="97" y="47"/>
                      <a:pt x="97" y="47"/>
                      <a:pt x="97" y="47"/>
                    </a:cubicBezTo>
                    <a:cubicBezTo>
                      <a:pt x="139" y="21"/>
                      <a:pt x="139" y="21"/>
                      <a:pt x="139" y="21"/>
                    </a:cubicBezTo>
                    <a:lnTo>
                      <a:pt x="97" y="0"/>
                    </a:lnTo>
                    <a:close/>
                    <a:moveTo>
                      <a:pt x="86" y="142"/>
                    </a:moveTo>
                    <a:cubicBezTo>
                      <a:pt x="86" y="134"/>
                      <a:pt x="84" y="128"/>
                      <a:pt x="75" y="120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3" y="89"/>
                      <a:pt x="28" y="89"/>
                      <a:pt x="26" y="92"/>
                    </a:cubicBezTo>
                    <a:cubicBezTo>
                      <a:pt x="23" y="94"/>
                      <a:pt x="23" y="99"/>
                      <a:pt x="26" y="102"/>
                    </a:cubicBezTo>
                    <a:cubicBezTo>
                      <a:pt x="26" y="102"/>
                      <a:pt x="41" y="114"/>
                      <a:pt x="42" y="115"/>
                    </a:cubicBezTo>
                    <a:cubicBezTo>
                      <a:pt x="45" y="117"/>
                      <a:pt x="45" y="120"/>
                      <a:pt x="43" y="122"/>
                    </a:cubicBezTo>
                    <a:cubicBezTo>
                      <a:pt x="41" y="124"/>
                      <a:pt x="38" y="124"/>
                      <a:pt x="36" y="123"/>
                    </a:cubicBezTo>
                    <a:cubicBezTo>
                      <a:pt x="36" y="123"/>
                      <a:pt x="25" y="113"/>
                      <a:pt x="20" y="109"/>
                    </a:cubicBezTo>
                    <a:cubicBezTo>
                      <a:pt x="16" y="106"/>
                      <a:pt x="17" y="100"/>
                      <a:pt x="17" y="95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45"/>
                      <a:pt x="13" y="41"/>
                      <a:pt x="9" y="41"/>
                    </a:cubicBezTo>
                    <a:cubicBezTo>
                      <a:pt x="4" y="41"/>
                      <a:pt x="0" y="45"/>
                      <a:pt x="0" y="49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09"/>
                      <a:pt x="1" y="116"/>
                      <a:pt x="5" y="120"/>
                    </a:cubicBezTo>
                    <a:cubicBezTo>
                      <a:pt x="9" y="124"/>
                      <a:pt x="38" y="147"/>
                      <a:pt x="42" y="151"/>
                    </a:cubicBezTo>
                    <a:cubicBezTo>
                      <a:pt x="45" y="153"/>
                      <a:pt x="45" y="156"/>
                      <a:pt x="45" y="159"/>
                    </a:cubicBezTo>
                    <a:cubicBezTo>
                      <a:pt x="45" y="161"/>
                      <a:pt x="45" y="194"/>
                      <a:pt x="45" y="194"/>
                    </a:cubicBezTo>
                    <a:cubicBezTo>
                      <a:pt x="45" y="195"/>
                      <a:pt x="46" y="196"/>
                      <a:pt x="47" y="196"/>
                    </a:cubicBezTo>
                    <a:cubicBezTo>
                      <a:pt x="88" y="196"/>
                      <a:pt x="88" y="196"/>
                      <a:pt x="88" y="196"/>
                    </a:cubicBezTo>
                    <a:cubicBezTo>
                      <a:pt x="91" y="196"/>
                      <a:pt x="92" y="195"/>
                      <a:pt x="92" y="192"/>
                    </a:cubicBezTo>
                    <a:cubicBezTo>
                      <a:pt x="92" y="192"/>
                      <a:pt x="87" y="150"/>
                      <a:pt x="86" y="142"/>
                    </a:cubicBezTo>
                    <a:close/>
                    <a:moveTo>
                      <a:pt x="101" y="192"/>
                    </a:moveTo>
                    <a:cubicBezTo>
                      <a:pt x="101" y="195"/>
                      <a:pt x="102" y="196"/>
                      <a:pt x="105" y="196"/>
                    </a:cubicBezTo>
                    <a:cubicBezTo>
                      <a:pt x="145" y="196"/>
                      <a:pt x="145" y="196"/>
                      <a:pt x="145" y="196"/>
                    </a:cubicBezTo>
                    <a:cubicBezTo>
                      <a:pt x="147" y="196"/>
                      <a:pt x="148" y="195"/>
                      <a:pt x="148" y="194"/>
                    </a:cubicBezTo>
                    <a:cubicBezTo>
                      <a:pt x="148" y="194"/>
                      <a:pt x="148" y="161"/>
                      <a:pt x="148" y="159"/>
                    </a:cubicBezTo>
                    <a:cubicBezTo>
                      <a:pt x="148" y="156"/>
                      <a:pt x="148" y="153"/>
                      <a:pt x="150" y="151"/>
                    </a:cubicBezTo>
                    <a:cubicBezTo>
                      <a:pt x="155" y="147"/>
                      <a:pt x="184" y="124"/>
                      <a:pt x="188" y="120"/>
                    </a:cubicBezTo>
                    <a:cubicBezTo>
                      <a:pt x="191" y="116"/>
                      <a:pt x="192" y="109"/>
                      <a:pt x="192" y="102"/>
                    </a:cubicBezTo>
                    <a:cubicBezTo>
                      <a:pt x="192" y="49"/>
                      <a:pt x="192" y="49"/>
                      <a:pt x="192" y="49"/>
                    </a:cubicBezTo>
                    <a:cubicBezTo>
                      <a:pt x="192" y="45"/>
                      <a:pt x="189" y="41"/>
                      <a:pt x="184" y="41"/>
                    </a:cubicBezTo>
                    <a:cubicBezTo>
                      <a:pt x="180" y="41"/>
                      <a:pt x="176" y="45"/>
                      <a:pt x="176" y="49"/>
                    </a:cubicBezTo>
                    <a:cubicBezTo>
                      <a:pt x="176" y="95"/>
                      <a:pt x="176" y="95"/>
                      <a:pt x="176" y="95"/>
                    </a:cubicBezTo>
                    <a:cubicBezTo>
                      <a:pt x="176" y="100"/>
                      <a:pt x="176" y="106"/>
                      <a:pt x="173" y="109"/>
                    </a:cubicBezTo>
                    <a:cubicBezTo>
                      <a:pt x="168" y="113"/>
                      <a:pt x="157" y="123"/>
                      <a:pt x="157" y="123"/>
                    </a:cubicBezTo>
                    <a:cubicBezTo>
                      <a:pt x="155" y="124"/>
                      <a:pt x="152" y="124"/>
                      <a:pt x="150" y="122"/>
                    </a:cubicBezTo>
                    <a:cubicBezTo>
                      <a:pt x="148" y="120"/>
                      <a:pt x="148" y="117"/>
                      <a:pt x="150" y="115"/>
                    </a:cubicBezTo>
                    <a:cubicBezTo>
                      <a:pt x="152" y="114"/>
                      <a:pt x="166" y="102"/>
                      <a:pt x="166" y="102"/>
                    </a:cubicBezTo>
                    <a:cubicBezTo>
                      <a:pt x="169" y="99"/>
                      <a:pt x="170" y="94"/>
                      <a:pt x="167" y="92"/>
                    </a:cubicBezTo>
                    <a:cubicBezTo>
                      <a:pt x="164" y="89"/>
                      <a:pt x="160" y="89"/>
                      <a:pt x="156" y="92"/>
                    </a:cubicBezTo>
                    <a:cubicBezTo>
                      <a:pt x="118" y="120"/>
                      <a:pt x="118" y="120"/>
                      <a:pt x="118" y="120"/>
                    </a:cubicBezTo>
                    <a:cubicBezTo>
                      <a:pt x="109" y="128"/>
                      <a:pt x="107" y="134"/>
                      <a:pt x="106" y="142"/>
                    </a:cubicBezTo>
                    <a:cubicBezTo>
                      <a:pt x="105" y="150"/>
                      <a:pt x="101" y="192"/>
                      <a:pt x="101" y="19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712" name="Groep 711">
            <a:extLst>
              <a:ext uri="{FF2B5EF4-FFF2-40B4-BE49-F238E27FC236}">
                <a16:creationId xmlns:a16="http://schemas.microsoft.com/office/drawing/2014/main" id="{659A6424-4C85-48FF-BEC0-3E15F317ACF3}"/>
              </a:ext>
            </a:extLst>
          </p:cNvPr>
          <p:cNvGrpSpPr/>
          <p:nvPr/>
        </p:nvGrpSpPr>
        <p:grpSpPr>
          <a:xfrm>
            <a:off x="8519574" y="2558704"/>
            <a:ext cx="301032" cy="563122"/>
            <a:chOff x="8519574" y="2558704"/>
            <a:chExt cx="301032" cy="563122"/>
          </a:xfrm>
        </p:grpSpPr>
        <p:sp>
          <p:nvSpPr>
            <p:cNvPr id="713" name="Ovaal 712">
              <a:extLst>
                <a:ext uri="{FF2B5EF4-FFF2-40B4-BE49-F238E27FC236}">
                  <a16:creationId xmlns:a16="http://schemas.microsoft.com/office/drawing/2014/main" id="{C6495BF5-5E00-422E-B8D9-7B31B14A8B64}"/>
                </a:ext>
              </a:extLst>
            </p:cNvPr>
            <p:cNvSpPr/>
            <p:nvPr/>
          </p:nvSpPr>
          <p:spPr>
            <a:xfrm>
              <a:off x="8519574" y="3002069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714" name="Groep 713">
              <a:extLst>
                <a:ext uri="{FF2B5EF4-FFF2-40B4-BE49-F238E27FC236}">
                  <a16:creationId xmlns:a16="http://schemas.microsoft.com/office/drawing/2014/main" id="{7A679107-57A9-40A1-8BFD-03FD29D5F761}"/>
                </a:ext>
              </a:extLst>
            </p:cNvPr>
            <p:cNvGrpSpPr/>
            <p:nvPr/>
          </p:nvGrpSpPr>
          <p:grpSpPr>
            <a:xfrm>
              <a:off x="8531406" y="2558704"/>
              <a:ext cx="259950" cy="259950"/>
              <a:chOff x="8531406" y="2558704"/>
              <a:chExt cx="259950" cy="259950"/>
            </a:xfrm>
          </p:grpSpPr>
          <p:sp>
            <p:nvSpPr>
              <p:cNvPr id="715" name="Ovaal 714">
                <a:extLst>
                  <a:ext uri="{FF2B5EF4-FFF2-40B4-BE49-F238E27FC236}">
                    <a16:creationId xmlns:a16="http://schemas.microsoft.com/office/drawing/2014/main" id="{FAB92C0A-F506-4B17-8220-DF8631587A08}"/>
                  </a:ext>
                </a:extLst>
              </p:cNvPr>
              <p:cNvSpPr/>
              <p:nvPr/>
            </p:nvSpPr>
            <p:spPr>
              <a:xfrm>
                <a:off x="8531406" y="2558704"/>
                <a:ext cx="259950" cy="25995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716" name="Freeform 14">
                <a:extLst>
                  <a:ext uri="{FF2B5EF4-FFF2-40B4-BE49-F238E27FC236}">
                    <a16:creationId xmlns:a16="http://schemas.microsoft.com/office/drawing/2014/main" id="{DE9DB661-32BB-4D3A-AD22-2356778565E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591835" y="2617563"/>
                <a:ext cx="139092" cy="142233"/>
              </a:xfrm>
              <a:custGeom>
                <a:avLst/>
                <a:gdLst>
                  <a:gd name="T0" fmla="*/ 93 w 192"/>
                  <a:gd name="T1" fmla="*/ 107 h 196"/>
                  <a:gd name="T2" fmla="*/ 51 w 192"/>
                  <a:gd name="T3" fmla="*/ 78 h 196"/>
                  <a:gd name="T4" fmla="*/ 51 w 192"/>
                  <a:gd name="T5" fmla="*/ 29 h 196"/>
                  <a:gd name="T6" fmla="*/ 93 w 192"/>
                  <a:gd name="T7" fmla="*/ 55 h 196"/>
                  <a:gd name="T8" fmla="*/ 93 w 192"/>
                  <a:gd name="T9" fmla="*/ 107 h 196"/>
                  <a:gd name="T10" fmla="*/ 143 w 192"/>
                  <a:gd name="T11" fmla="*/ 29 h 196"/>
                  <a:gd name="T12" fmla="*/ 102 w 192"/>
                  <a:gd name="T13" fmla="*/ 55 h 196"/>
                  <a:gd name="T14" fmla="*/ 102 w 192"/>
                  <a:gd name="T15" fmla="*/ 107 h 196"/>
                  <a:gd name="T16" fmla="*/ 143 w 192"/>
                  <a:gd name="T17" fmla="*/ 78 h 196"/>
                  <a:gd name="T18" fmla="*/ 143 w 192"/>
                  <a:gd name="T19" fmla="*/ 29 h 196"/>
                  <a:gd name="T20" fmla="*/ 97 w 192"/>
                  <a:gd name="T21" fmla="*/ 0 h 196"/>
                  <a:gd name="T22" fmla="*/ 56 w 192"/>
                  <a:gd name="T23" fmla="*/ 21 h 196"/>
                  <a:gd name="T24" fmla="*/ 97 w 192"/>
                  <a:gd name="T25" fmla="*/ 47 h 196"/>
                  <a:gd name="T26" fmla="*/ 139 w 192"/>
                  <a:gd name="T27" fmla="*/ 21 h 196"/>
                  <a:gd name="T28" fmla="*/ 97 w 192"/>
                  <a:gd name="T29" fmla="*/ 0 h 196"/>
                  <a:gd name="T30" fmla="*/ 86 w 192"/>
                  <a:gd name="T31" fmla="*/ 142 h 196"/>
                  <a:gd name="T32" fmla="*/ 75 w 192"/>
                  <a:gd name="T33" fmla="*/ 120 h 196"/>
                  <a:gd name="T34" fmla="*/ 36 w 192"/>
                  <a:gd name="T35" fmla="*/ 92 h 196"/>
                  <a:gd name="T36" fmla="*/ 26 w 192"/>
                  <a:gd name="T37" fmla="*/ 92 h 196"/>
                  <a:gd name="T38" fmla="*/ 26 w 192"/>
                  <a:gd name="T39" fmla="*/ 102 h 196"/>
                  <a:gd name="T40" fmla="*/ 42 w 192"/>
                  <a:gd name="T41" fmla="*/ 115 h 196"/>
                  <a:gd name="T42" fmla="*/ 43 w 192"/>
                  <a:gd name="T43" fmla="*/ 122 h 196"/>
                  <a:gd name="T44" fmla="*/ 36 w 192"/>
                  <a:gd name="T45" fmla="*/ 123 h 196"/>
                  <a:gd name="T46" fmla="*/ 20 w 192"/>
                  <a:gd name="T47" fmla="*/ 109 h 196"/>
                  <a:gd name="T48" fmla="*/ 17 w 192"/>
                  <a:gd name="T49" fmla="*/ 95 h 196"/>
                  <a:gd name="T50" fmla="*/ 17 w 192"/>
                  <a:gd name="T51" fmla="*/ 49 h 196"/>
                  <a:gd name="T52" fmla="*/ 9 w 192"/>
                  <a:gd name="T53" fmla="*/ 41 h 196"/>
                  <a:gd name="T54" fmla="*/ 0 w 192"/>
                  <a:gd name="T55" fmla="*/ 49 h 196"/>
                  <a:gd name="T56" fmla="*/ 0 w 192"/>
                  <a:gd name="T57" fmla="*/ 102 h 196"/>
                  <a:gd name="T58" fmla="*/ 5 w 192"/>
                  <a:gd name="T59" fmla="*/ 120 h 196"/>
                  <a:gd name="T60" fmla="*/ 42 w 192"/>
                  <a:gd name="T61" fmla="*/ 151 h 196"/>
                  <a:gd name="T62" fmla="*/ 45 w 192"/>
                  <a:gd name="T63" fmla="*/ 159 h 196"/>
                  <a:gd name="T64" fmla="*/ 45 w 192"/>
                  <a:gd name="T65" fmla="*/ 194 h 196"/>
                  <a:gd name="T66" fmla="*/ 47 w 192"/>
                  <a:gd name="T67" fmla="*/ 196 h 196"/>
                  <a:gd name="T68" fmla="*/ 88 w 192"/>
                  <a:gd name="T69" fmla="*/ 196 h 196"/>
                  <a:gd name="T70" fmla="*/ 92 w 192"/>
                  <a:gd name="T71" fmla="*/ 192 h 196"/>
                  <a:gd name="T72" fmla="*/ 86 w 192"/>
                  <a:gd name="T73" fmla="*/ 142 h 196"/>
                  <a:gd name="T74" fmla="*/ 101 w 192"/>
                  <a:gd name="T75" fmla="*/ 192 h 196"/>
                  <a:gd name="T76" fmla="*/ 105 w 192"/>
                  <a:gd name="T77" fmla="*/ 196 h 196"/>
                  <a:gd name="T78" fmla="*/ 145 w 192"/>
                  <a:gd name="T79" fmla="*/ 196 h 196"/>
                  <a:gd name="T80" fmla="*/ 148 w 192"/>
                  <a:gd name="T81" fmla="*/ 194 h 196"/>
                  <a:gd name="T82" fmla="*/ 148 w 192"/>
                  <a:gd name="T83" fmla="*/ 159 h 196"/>
                  <a:gd name="T84" fmla="*/ 150 w 192"/>
                  <a:gd name="T85" fmla="*/ 151 h 196"/>
                  <a:gd name="T86" fmla="*/ 188 w 192"/>
                  <a:gd name="T87" fmla="*/ 120 h 196"/>
                  <a:gd name="T88" fmla="*/ 192 w 192"/>
                  <a:gd name="T89" fmla="*/ 102 h 196"/>
                  <a:gd name="T90" fmla="*/ 192 w 192"/>
                  <a:gd name="T91" fmla="*/ 49 h 196"/>
                  <a:gd name="T92" fmla="*/ 184 w 192"/>
                  <a:gd name="T93" fmla="*/ 41 h 196"/>
                  <a:gd name="T94" fmla="*/ 176 w 192"/>
                  <a:gd name="T95" fmla="*/ 49 h 196"/>
                  <a:gd name="T96" fmla="*/ 176 w 192"/>
                  <a:gd name="T97" fmla="*/ 95 h 196"/>
                  <a:gd name="T98" fmla="*/ 173 w 192"/>
                  <a:gd name="T99" fmla="*/ 109 h 196"/>
                  <a:gd name="T100" fmla="*/ 157 w 192"/>
                  <a:gd name="T101" fmla="*/ 123 h 196"/>
                  <a:gd name="T102" fmla="*/ 150 w 192"/>
                  <a:gd name="T103" fmla="*/ 122 h 196"/>
                  <a:gd name="T104" fmla="*/ 150 w 192"/>
                  <a:gd name="T105" fmla="*/ 115 h 196"/>
                  <a:gd name="T106" fmla="*/ 166 w 192"/>
                  <a:gd name="T107" fmla="*/ 102 h 196"/>
                  <a:gd name="T108" fmla="*/ 167 w 192"/>
                  <a:gd name="T109" fmla="*/ 92 h 196"/>
                  <a:gd name="T110" fmla="*/ 156 w 192"/>
                  <a:gd name="T111" fmla="*/ 92 h 196"/>
                  <a:gd name="T112" fmla="*/ 118 w 192"/>
                  <a:gd name="T113" fmla="*/ 120 h 196"/>
                  <a:gd name="T114" fmla="*/ 106 w 192"/>
                  <a:gd name="T115" fmla="*/ 142 h 196"/>
                  <a:gd name="T116" fmla="*/ 101 w 192"/>
                  <a:gd name="T117" fmla="*/ 19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2" h="196">
                    <a:moveTo>
                      <a:pt x="93" y="107"/>
                    </a:moveTo>
                    <a:cubicBezTo>
                      <a:pt x="51" y="78"/>
                      <a:pt x="51" y="78"/>
                      <a:pt x="51" y="78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93" y="55"/>
                      <a:pt x="93" y="55"/>
                      <a:pt x="93" y="55"/>
                    </a:cubicBezTo>
                    <a:lnTo>
                      <a:pt x="93" y="107"/>
                    </a:lnTo>
                    <a:close/>
                    <a:moveTo>
                      <a:pt x="143" y="29"/>
                    </a:move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107"/>
                      <a:pt x="102" y="107"/>
                      <a:pt x="102" y="107"/>
                    </a:cubicBezTo>
                    <a:cubicBezTo>
                      <a:pt x="143" y="78"/>
                      <a:pt x="143" y="78"/>
                      <a:pt x="143" y="78"/>
                    </a:cubicBezTo>
                    <a:lnTo>
                      <a:pt x="143" y="29"/>
                    </a:lnTo>
                    <a:close/>
                    <a:moveTo>
                      <a:pt x="97" y="0"/>
                    </a:moveTo>
                    <a:cubicBezTo>
                      <a:pt x="56" y="21"/>
                      <a:pt x="56" y="21"/>
                      <a:pt x="56" y="21"/>
                    </a:cubicBezTo>
                    <a:cubicBezTo>
                      <a:pt x="97" y="47"/>
                      <a:pt x="97" y="47"/>
                      <a:pt x="97" y="47"/>
                    </a:cubicBezTo>
                    <a:cubicBezTo>
                      <a:pt x="139" y="21"/>
                      <a:pt x="139" y="21"/>
                      <a:pt x="139" y="21"/>
                    </a:cubicBezTo>
                    <a:lnTo>
                      <a:pt x="97" y="0"/>
                    </a:lnTo>
                    <a:close/>
                    <a:moveTo>
                      <a:pt x="86" y="142"/>
                    </a:moveTo>
                    <a:cubicBezTo>
                      <a:pt x="86" y="134"/>
                      <a:pt x="84" y="128"/>
                      <a:pt x="75" y="120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3" y="89"/>
                      <a:pt x="28" y="89"/>
                      <a:pt x="26" y="92"/>
                    </a:cubicBezTo>
                    <a:cubicBezTo>
                      <a:pt x="23" y="94"/>
                      <a:pt x="23" y="99"/>
                      <a:pt x="26" y="102"/>
                    </a:cubicBezTo>
                    <a:cubicBezTo>
                      <a:pt x="26" y="102"/>
                      <a:pt x="41" y="114"/>
                      <a:pt x="42" y="115"/>
                    </a:cubicBezTo>
                    <a:cubicBezTo>
                      <a:pt x="45" y="117"/>
                      <a:pt x="45" y="120"/>
                      <a:pt x="43" y="122"/>
                    </a:cubicBezTo>
                    <a:cubicBezTo>
                      <a:pt x="41" y="124"/>
                      <a:pt x="38" y="124"/>
                      <a:pt x="36" y="123"/>
                    </a:cubicBezTo>
                    <a:cubicBezTo>
                      <a:pt x="36" y="123"/>
                      <a:pt x="25" y="113"/>
                      <a:pt x="20" y="109"/>
                    </a:cubicBezTo>
                    <a:cubicBezTo>
                      <a:pt x="16" y="106"/>
                      <a:pt x="17" y="100"/>
                      <a:pt x="17" y="95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45"/>
                      <a:pt x="13" y="41"/>
                      <a:pt x="9" y="41"/>
                    </a:cubicBezTo>
                    <a:cubicBezTo>
                      <a:pt x="4" y="41"/>
                      <a:pt x="0" y="45"/>
                      <a:pt x="0" y="49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09"/>
                      <a:pt x="1" y="116"/>
                      <a:pt x="5" y="120"/>
                    </a:cubicBezTo>
                    <a:cubicBezTo>
                      <a:pt x="9" y="124"/>
                      <a:pt x="38" y="147"/>
                      <a:pt x="42" y="151"/>
                    </a:cubicBezTo>
                    <a:cubicBezTo>
                      <a:pt x="45" y="153"/>
                      <a:pt x="45" y="156"/>
                      <a:pt x="45" y="159"/>
                    </a:cubicBezTo>
                    <a:cubicBezTo>
                      <a:pt x="45" y="161"/>
                      <a:pt x="45" y="194"/>
                      <a:pt x="45" y="194"/>
                    </a:cubicBezTo>
                    <a:cubicBezTo>
                      <a:pt x="45" y="195"/>
                      <a:pt x="46" y="196"/>
                      <a:pt x="47" y="196"/>
                    </a:cubicBezTo>
                    <a:cubicBezTo>
                      <a:pt x="88" y="196"/>
                      <a:pt x="88" y="196"/>
                      <a:pt x="88" y="196"/>
                    </a:cubicBezTo>
                    <a:cubicBezTo>
                      <a:pt x="91" y="196"/>
                      <a:pt x="92" y="195"/>
                      <a:pt x="92" y="192"/>
                    </a:cubicBezTo>
                    <a:cubicBezTo>
                      <a:pt x="92" y="192"/>
                      <a:pt x="87" y="150"/>
                      <a:pt x="86" y="142"/>
                    </a:cubicBezTo>
                    <a:close/>
                    <a:moveTo>
                      <a:pt x="101" y="192"/>
                    </a:moveTo>
                    <a:cubicBezTo>
                      <a:pt x="101" y="195"/>
                      <a:pt x="102" y="196"/>
                      <a:pt x="105" y="196"/>
                    </a:cubicBezTo>
                    <a:cubicBezTo>
                      <a:pt x="145" y="196"/>
                      <a:pt x="145" y="196"/>
                      <a:pt x="145" y="196"/>
                    </a:cubicBezTo>
                    <a:cubicBezTo>
                      <a:pt x="147" y="196"/>
                      <a:pt x="148" y="195"/>
                      <a:pt x="148" y="194"/>
                    </a:cubicBezTo>
                    <a:cubicBezTo>
                      <a:pt x="148" y="194"/>
                      <a:pt x="148" y="161"/>
                      <a:pt x="148" y="159"/>
                    </a:cubicBezTo>
                    <a:cubicBezTo>
                      <a:pt x="148" y="156"/>
                      <a:pt x="148" y="153"/>
                      <a:pt x="150" y="151"/>
                    </a:cubicBezTo>
                    <a:cubicBezTo>
                      <a:pt x="155" y="147"/>
                      <a:pt x="184" y="124"/>
                      <a:pt x="188" y="120"/>
                    </a:cubicBezTo>
                    <a:cubicBezTo>
                      <a:pt x="191" y="116"/>
                      <a:pt x="192" y="109"/>
                      <a:pt x="192" y="102"/>
                    </a:cubicBezTo>
                    <a:cubicBezTo>
                      <a:pt x="192" y="49"/>
                      <a:pt x="192" y="49"/>
                      <a:pt x="192" y="49"/>
                    </a:cubicBezTo>
                    <a:cubicBezTo>
                      <a:pt x="192" y="45"/>
                      <a:pt x="189" y="41"/>
                      <a:pt x="184" y="41"/>
                    </a:cubicBezTo>
                    <a:cubicBezTo>
                      <a:pt x="180" y="41"/>
                      <a:pt x="176" y="45"/>
                      <a:pt x="176" y="49"/>
                    </a:cubicBezTo>
                    <a:cubicBezTo>
                      <a:pt x="176" y="95"/>
                      <a:pt x="176" y="95"/>
                      <a:pt x="176" y="95"/>
                    </a:cubicBezTo>
                    <a:cubicBezTo>
                      <a:pt x="176" y="100"/>
                      <a:pt x="176" y="106"/>
                      <a:pt x="173" y="109"/>
                    </a:cubicBezTo>
                    <a:cubicBezTo>
                      <a:pt x="168" y="113"/>
                      <a:pt x="157" y="123"/>
                      <a:pt x="157" y="123"/>
                    </a:cubicBezTo>
                    <a:cubicBezTo>
                      <a:pt x="155" y="124"/>
                      <a:pt x="152" y="124"/>
                      <a:pt x="150" y="122"/>
                    </a:cubicBezTo>
                    <a:cubicBezTo>
                      <a:pt x="148" y="120"/>
                      <a:pt x="148" y="117"/>
                      <a:pt x="150" y="115"/>
                    </a:cubicBezTo>
                    <a:cubicBezTo>
                      <a:pt x="152" y="114"/>
                      <a:pt x="166" y="102"/>
                      <a:pt x="166" y="102"/>
                    </a:cubicBezTo>
                    <a:cubicBezTo>
                      <a:pt x="169" y="99"/>
                      <a:pt x="170" y="94"/>
                      <a:pt x="167" y="92"/>
                    </a:cubicBezTo>
                    <a:cubicBezTo>
                      <a:pt x="164" y="89"/>
                      <a:pt x="160" y="89"/>
                      <a:pt x="156" y="92"/>
                    </a:cubicBezTo>
                    <a:cubicBezTo>
                      <a:pt x="118" y="120"/>
                      <a:pt x="118" y="120"/>
                      <a:pt x="118" y="120"/>
                    </a:cubicBezTo>
                    <a:cubicBezTo>
                      <a:pt x="109" y="128"/>
                      <a:pt x="107" y="134"/>
                      <a:pt x="106" y="142"/>
                    </a:cubicBezTo>
                    <a:cubicBezTo>
                      <a:pt x="105" y="150"/>
                      <a:pt x="101" y="192"/>
                      <a:pt x="101" y="19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717" name="Groep 716">
            <a:extLst>
              <a:ext uri="{FF2B5EF4-FFF2-40B4-BE49-F238E27FC236}">
                <a16:creationId xmlns:a16="http://schemas.microsoft.com/office/drawing/2014/main" id="{8F055A6D-D7E2-4A8B-A927-067FB411B32A}"/>
              </a:ext>
            </a:extLst>
          </p:cNvPr>
          <p:cNvGrpSpPr/>
          <p:nvPr/>
        </p:nvGrpSpPr>
        <p:grpSpPr>
          <a:xfrm>
            <a:off x="10000185" y="3017186"/>
            <a:ext cx="301032" cy="563122"/>
            <a:chOff x="10000185" y="3017186"/>
            <a:chExt cx="301032" cy="563122"/>
          </a:xfrm>
        </p:grpSpPr>
        <p:sp>
          <p:nvSpPr>
            <p:cNvPr id="718" name="Ovaal 717">
              <a:extLst>
                <a:ext uri="{FF2B5EF4-FFF2-40B4-BE49-F238E27FC236}">
                  <a16:creationId xmlns:a16="http://schemas.microsoft.com/office/drawing/2014/main" id="{D4BA3026-DAB8-4FE1-A941-59C7D498191C}"/>
                </a:ext>
              </a:extLst>
            </p:cNvPr>
            <p:cNvSpPr/>
            <p:nvPr/>
          </p:nvSpPr>
          <p:spPr>
            <a:xfrm>
              <a:off x="10000185" y="3460551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719" name="Groep 718">
              <a:extLst>
                <a:ext uri="{FF2B5EF4-FFF2-40B4-BE49-F238E27FC236}">
                  <a16:creationId xmlns:a16="http://schemas.microsoft.com/office/drawing/2014/main" id="{FD1B3C5B-A9A1-4161-BD49-24170CC15C63}"/>
                </a:ext>
              </a:extLst>
            </p:cNvPr>
            <p:cNvGrpSpPr/>
            <p:nvPr/>
          </p:nvGrpSpPr>
          <p:grpSpPr>
            <a:xfrm>
              <a:off x="10012017" y="3017186"/>
              <a:ext cx="259950" cy="259950"/>
              <a:chOff x="10012017" y="3017186"/>
              <a:chExt cx="259950" cy="259950"/>
            </a:xfrm>
          </p:grpSpPr>
          <p:sp>
            <p:nvSpPr>
              <p:cNvPr id="720" name="Ovaal 719">
                <a:extLst>
                  <a:ext uri="{FF2B5EF4-FFF2-40B4-BE49-F238E27FC236}">
                    <a16:creationId xmlns:a16="http://schemas.microsoft.com/office/drawing/2014/main" id="{8E6B0189-A6FD-4130-BD88-C3C6E5961D26}"/>
                  </a:ext>
                </a:extLst>
              </p:cNvPr>
              <p:cNvSpPr/>
              <p:nvPr/>
            </p:nvSpPr>
            <p:spPr>
              <a:xfrm>
                <a:off x="10012017" y="3017186"/>
                <a:ext cx="259950" cy="25995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721" name="Freeform 14">
                <a:extLst>
                  <a:ext uri="{FF2B5EF4-FFF2-40B4-BE49-F238E27FC236}">
                    <a16:creationId xmlns:a16="http://schemas.microsoft.com/office/drawing/2014/main" id="{A62FE062-5326-47A8-AF2B-798AD03D70D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072446" y="3076045"/>
                <a:ext cx="139092" cy="142233"/>
              </a:xfrm>
              <a:custGeom>
                <a:avLst/>
                <a:gdLst>
                  <a:gd name="T0" fmla="*/ 93 w 192"/>
                  <a:gd name="T1" fmla="*/ 107 h 196"/>
                  <a:gd name="T2" fmla="*/ 51 w 192"/>
                  <a:gd name="T3" fmla="*/ 78 h 196"/>
                  <a:gd name="T4" fmla="*/ 51 w 192"/>
                  <a:gd name="T5" fmla="*/ 29 h 196"/>
                  <a:gd name="T6" fmla="*/ 93 w 192"/>
                  <a:gd name="T7" fmla="*/ 55 h 196"/>
                  <a:gd name="T8" fmla="*/ 93 w 192"/>
                  <a:gd name="T9" fmla="*/ 107 h 196"/>
                  <a:gd name="T10" fmla="*/ 143 w 192"/>
                  <a:gd name="T11" fmla="*/ 29 h 196"/>
                  <a:gd name="T12" fmla="*/ 102 w 192"/>
                  <a:gd name="T13" fmla="*/ 55 h 196"/>
                  <a:gd name="T14" fmla="*/ 102 w 192"/>
                  <a:gd name="T15" fmla="*/ 107 h 196"/>
                  <a:gd name="T16" fmla="*/ 143 w 192"/>
                  <a:gd name="T17" fmla="*/ 78 h 196"/>
                  <a:gd name="T18" fmla="*/ 143 w 192"/>
                  <a:gd name="T19" fmla="*/ 29 h 196"/>
                  <a:gd name="T20" fmla="*/ 97 w 192"/>
                  <a:gd name="T21" fmla="*/ 0 h 196"/>
                  <a:gd name="T22" fmla="*/ 56 w 192"/>
                  <a:gd name="T23" fmla="*/ 21 h 196"/>
                  <a:gd name="T24" fmla="*/ 97 w 192"/>
                  <a:gd name="T25" fmla="*/ 47 h 196"/>
                  <a:gd name="T26" fmla="*/ 139 w 192"/>
                  <a:gd name="T27" fmla="*/ 21 h 196"/>
                  <a:gd name="T28" fmla="*/ 97 w 192"/>
                  <a:gd name="T29" fmla="*/ 0 h 196"/>
                  <a:gd name="T30" fmla="*/ 86 w 192"/>
                  <a:gd name="T31" fmla="*/ 142 h 196"/>
                  <a:gd name="T32" fmla="*/ 75 w 192"/>
                  <a:gd name="T33" fmla="*/ 120 h 196"/>
                  <a:gd name="T34" fmla="*/ 36 w 192"/>
                  <a:gd name="T35" fmla="*/ 92 h 196"/>
                  <a:gd name="T36" fmla="*/ 26 w 192"/>
                  <a:gd name="T37" fmla="*/ 92 h 196"/>
                  <a:gd name="T38" fmla="*/ 26 w 192"/>
                  <a:gd name="T39" fmla="*/ 102 h 196"/>
                  <a:gd name="T40" fmla="*/ 42 w 192"/>
                  <a:gd name="T41" fmla="*/ 115 h 196"/>
                  <a:gd name="T42" fmla="*/ 43 w 192"/>
                  <a:gd name="T43" fmla="*/ 122 h 196"/>
                  <a:gd name="T44" fmla="*/ 36 w 192"/>
                  <a:gd name="T45" fmla="*/ 123 h 196"/>
                  <a:gd name="T46" fmla="*/ 20 w 192"/>
                  <a:gd name="T47" fmla="*/ 109 h 196"/>
                  <a:gd name="T48" fmla="*/ 17 w 192"/>
                  <a:gd name="T49" fmla="*/ 95 h 196"/>
                  <a:gd name="T50" fmla="*/ 17 w 192"/>
                  <a:gd name="T51" fmla="*/ 49 h 196"/>
                  <a:gd name="T52" fmla="*/ 9 w 192"/>
                  <a:gd name="T53" fmla="*/ 41 h 196"/>
                  <a:gd name="T54" fmla="*/ 0 w 192"/>
                  <a:gd name="T55" fmla="*/ 49 h 196"/>
                  <a:gd name="T56" fmla="*/ 0 w 192"/>
                  <a:gd name="T57" fmla="*/ 102 h 196"/>
                  <a:gd name="T58" fmla="*/ 5 w 192"/>
                  <a:gd name="T59" fmla="*/ 120 h 196"/>
                  <a:gd name="T60" fmla="*/ 42 w 192"/>
                  <a:gd name="T61" fmla="*/ 151 h 196"/>
                  <a:gd name="T62" fmla="*/ 45 w 192"/>
                  <a:gd name="T63" fmla="*/ 159 h 196"/>
                  <a:gd name="T64" fmla="*/ 45 w 192"/>
                  <a:gd name="T65" fmla="*/ 194 h 196"/>
                  <a:gd name="T66" fmla="*/ 47 w 192"/>
                  <a:gd name="T67" fmla="*/ 196 h 196"/>
                  <a:gd name="T68" fmla="*/ 88 w 192"/>
                  <a:gd name="T69" fmla="*/ 196 h 196"/>
                  <a:gd name="T70" fmla="*/ 92 w 192"/>
                  <a:gd name="T71" fmla="*/ 192 h 196"/>
                  <a:gd name="T72" fmla="*/ 86 w 192"/>
                  <a:gd name="T73" fmla="*/ 142 h 196"/>
                  <a:gd name="T74" fmla="*/ 101 w 192"/>
                  <a:gd name="T75" fmla="*/ 192 h 196"/>
                  <a:gd name="T76" fmla="*/ 105 w 192"/>
                  <a:gd name="T77" fmla="*/ 196 h 196"/>
                  <a:gd name="T78" fmla="*/ 145 w 192"/>
                  <a:gd name="T79" fmla="*/ 196 h 196"/>
                  <a:gd name="T80" fmla="*/ 148 w 192"/>
                  <a:gd name="T81" fmla="*/ 194 h 196"/>
                  <a:gd name="T82" fmla="*/ 148 w 192"/>
                  <a:gd name="T83" fmla="*/ 159 h 196"/>
                  <a:gd name="T84" fmla="*/ 150 w 192"/>
                  <a:gd name="T85" fmla="*/ 151 h 196"/>
                  <a:gd name="T86" fmla="*/ 188 w 192"/>
                  <a:gd name="T87" fmla="*/ 120 h 196"/>
                  <a:gd name="T88" fmla="*/ 192 w 192"/>
                  <a:gd name="T89" fmla="*/ 102 h 196"/>
                  <a:gd name="T90" fmla="*/ 192 w 192"/>
                  <a:gd name="T91" fmla="*/ 49 h 196"/>
                  <a:gd name="T92" fmla="*/ 184 w 192"/>
                  <a:gd name="T93" fmla="*/ 41 h 196"/>
                  <a:gd name="T94" fmla="*/ 176 w 192"/>
                  <a:gd name="T95" fmla="*/ 49 h 196"/>
                  <a:gd name="T96" fmla="*/ 176 w 192"/>
                  <a:gd name="T97" fmla="*/ 95 h 196"/>
                  <a:gd name="T98" fmla="*/ 173 w 192"/>
                  <a:gd name="T99" fmla="*/ 109 h 196"/>
                  <a:gd name="T100" fmla="*/ 157 w 192"/>
                  <a:gd name="T101" fmla="*/ 123 h 196"/>
                  <a:gd name="T102" fmla="*/ 150 w 192"/>
                  <a:gd name="T103" fmla="*/ 122 h 196"/>
                  <a:gd name="T104" fmla="*/ 150 w 192"/>
                  <a:gd name="T105" fmla="*/ 115 h 196"/>
                  <a:gd name="T106" fmla="*/ 166 w 192"/>
                  <a:gd name="T107" fmla="*/ 102 h 196"/>
                  <a:gd name="T108" fmla="*/ 167 w 192"/>
                  <a:gd name="T109" fmla="*/ 92 h 196"/>
                  <a:gd name="T110" fmla="*/ 156 w 192"/>
                  <a:gd name="T111" fmla="*/ 92 h 196"/>
                  <a:gd name="T112" fmla="*/ 118 w 192"/>
                  <a:gd name="T113" fmla="*/ 120 h 196"/>
                  <a:gd name="T114" fmla="*/ 106 w 192"/>
                  <a:gd name="T115" fmla="*/ 142 h 196"/>
                  <a:gd name="T116" fmla="*/ 101 w 192"/>
                  <a:gd name="T117" fmla="*/ 19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2" h="196">
                    <a:moveTo>
                      <a:pt x="93" y="107"/>
                    </a:moveTo>
                    <a:cubicBezTo>
                      <a:pt x="51" y="78"/>
                      <a:pt x="51" y="78"/>
                      <a:pt x="51" y="78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93" y="55"/>
                      <a:pt x="93" y="55"/>
                      <a:pt x="93" y="55"/>
                    </a:cubicBezTo>
                    <a:lnTo>
                      <a:pt x="93" y="107"/>
                    </a:lnTo>
                    <a:close/>
                    <a:moveTo>
                      <a:pt x="143" y="29"/>
                    </a:move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107"/>
                      <a:pt x="102" y="107"/>
                      <a:pt x="102" y="107"/>
                    </a:cubicBezTo>
                    <a:cubicBezTo>
                      <a:pt x="143" y="78"/>
                      <a:pt x="143" y="78"/>
                      <a:pt x="143" y="78"/>
                    </a:cubicBezTo>
                    <a:lnTo>
                      <a:pt x="143" y="29"/>
                    </a:lnTo>
                    <a:close/>
                    <a:moveTo>
                      <a:pt x="97" y="0"/>
                    </a:moveTo>
                    <a:cubicBezTo>
                      <a:pt x="56" y="21"/>
                      <a:pt x="56" y="21"/>
                      <a:pt x="56" y="21"/>
                    </a:cubicBezTo>
                    <a:cubicBezTo>
                      <a:pt x="97" y="47"/>
                      <a:pt x="97" y="47"/>
                      <a:pt x="97" y="47"/>
                    </a:cubicBezTo>
                    <a:cubicBezTo>
                      <a:pt x="139" y="21"/>
                      <a:pt x="139" y="21"/>
                      <a:pt x="139" y="21"/>
                    </a:cubicBezTo>
                    <a:lnTo>
                      <a:pt x="97" y="0"/>
                    </a:lnTo>
                    <a:close/>
                    <a:moveTo>
                      <a:pt x="86" y="142"/>
                    </a:moveTo>
                    <a:cubicBezTo>
                      <a:pt x="86" y="134"/>
                      <a:pt x="84" y="128"/>
                      <a:pt x="75" y="120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3" y="89"/>
                      <a:pt x="28" y="89"/>
                      <a:pt x="26" y="92"/>
                    </a:cubicBezTo>
                    <a:cubicBezTo>
                      <a:pt x="23" y="94"/>
                      <a:pt x="23" y="99"/>
                      <a:pt x="26" y="102"/>
                    </a:cubicBezTo>
                    <a:cubicBezTo>
                      <a:pt x="26" y="102"/>
                      <a:pt x="41" y="114"/>
                      <a:pt x="42" y="115"/>
                    </a:cubicBezTo>
                    <a:cubicBezTo>
                      <a:pt x="45" y="117"/>
                      <a:pt x="45" y="120"/>
                      <a:pt x="43" y="122"/>
                    </a:cubicBezTo>
                    <a:cubicBezTo>
                      <a:pt x="41" y="124"/>
                      <a:pt x="38" y="124"/>
                      <a:pt x="36" y="123"/>
                    </a:cubicBezTo>
                    <a:cubicBezTo>
                      <a:pt x="36" y="123"/>
                      <a:pt x="25" y="113"/>
                      <a:pt x="20" y="109"/>
                    </a:cubicBezTo>
                    <a:cubicBezTo>
                      <a:pt x="16" y="106"/>
                      <a:pt x="17" y="100"/>
                      <a:pt x="17" y="95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45"/>
                      <a:pt x="13" y="41"/>
                      <a:pt x="9" y="41"/>
                    </a:cubicBezTo>
                    <a:cubicBezTo>
                      <a:pt x="4" y="41"/>
                      <a:pt x="0" y="45"/>
                      <a:pt x="0" y="49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09"/>
                      <a:pt x="1" y="116"/>
                      <a:pt x="5" y="120"/>
                    </a:cubicBezTo>
                    <a:cubicBezTo>
                      <a:pt x="9" y="124"/>
                      <a:pt x="38" y="147"/>
                      <a:pt x="42" y="151"/>
                    </a:cubicBezTo>
                    <a:cubicBezTo>
                      <a:pt x="45" y="153"/>
                      <a:pt x="45" y="156"/>
                      <a:pt x="45" y="159"/>
                    </a:cubicBezTo>
                    <a:cubicBezTo>
                      <a:pt x="45" y="161"/>
                      <a:pt x="45" y="194"/>
                      <a:pt x="45" y="194"/>
                    </a:cubicBezTo>
                    <a:cubicBezTo>
                      <a:pt x="45" y="195"/>
                      <a:pt x="46" y="196"/>
                      <a:pt x="47" y="196"/>
                    </a:cubicBezTo>
                    <a:cubicBezTo>
                      <a:pt x="88" y="196"/>
                      <a:pt x="88" y="196"/>
                      <a:pt x="88" y="196"/>
                    </a:cubicBezTo>
                    <a:cubicBezTo>
                      <a:pt x="91" y="196"/>
                      <a:pt x="92" y="195"/>
                      <a:pt x="92" y="192"/>
                    </a:cubicBezTo>
                    <a:cubicBezTo>
                      <a:pt x="92" y="192"/>
                      <a:pt x="87" y="150"/>
                      <a:pt x="86" y="142"/>
                    </a:cubicBezTo>
                    <a:close/>
                    <a:moveTo>
                      <a:pt x="101" y="192"/>
                    </a:moveTo>
                    <a:cubicBezTo>
                      <a:pt x="101" y="195"/>
                      <a:pt x="102" y="196"/>
                      <a:pt x="105" y="196"/>
                    </a:cubicBezTo>
                    <a:cubicBezTo>
                      <a:pt x="145" y="196"/>
                      <a:pt x="145" y="196"/>
                      <a:pt x="145" y="196"/>
                    </a:cubicBezTo>
                    <a:cubicBezTo>
                      <a:pt x="147" y="196"/>
                      <a:pt x="148" y="195"/>
                      <a:pt x="148" y="194"/>
                    </a:cubicBezTo>
                    <a:cubicBezTo>
                      <a:pt x="148" y="194"/>
                      <a:pt x="148" y="161"/>
                      <a:pt x="148" y="159"/>
                    </a:cubicBezTo>
                    <a:cubicBezTo>
                      <a:pt x="148" y="156"/>
                      <a:pt x="148" y="153"/>
                      <a:pt x="150" y="151"/>
                    </a:cubicBezTo>
                    <a:cubicBezTo>
                      <a:pt x="155" y="147"/>
                      <a:pt x="184" y="124"/>
                      <a:pt x="188" y="120"/>
                    </a:cubicBezTo>
                    <a:cubicBezTo>
                      <a:pt x="191" y="116"/>
                      <a:pt x="192" y="109"/>
                      <a:pt x="192" y="102"/>
                    </a:cubicBezTo>
                    <a:cubicBezTo>
                      <a:pt x="192" y="49"/>
                      <a:pt x="192" y="49"/>
                      <a:pt x="192" y="49"/>
                    </a:cubicBezTo>
                    <a:cubicBezTo>
                      <a:pt x="192" y="45"/>
                      <a:pt x="189" y="41"/>
                      <a:pt x="184" y="41"/>
                    </a:cubicBezTo>
                    <a:cubicBezTo>
                      <a:pt x="180" y="41"/>
                      <a:pt x="176" y="45"/>
                      <a:pt x="176" y="49"/>
                    </a:cubicBezTo>
                    <a:cubicBezTo>
                      <a:pt x="176" y="95"/>
                      <a:pt x="176" y="95"/>
                      <a:pt x="176" y="95"/>
                    </a:cubicBezTo>
                    <a:cubicBezTo>
                      <a:pt x="176" y="100"/>
                      <a:pt x="176" y="106"/>
                      <a:pt x="173" y="109"/>
                    </a:cubicBezTo>
                    <a:cubicBezTo>
                      <a:pt x="168" y="113"/>
                      <a:pt x="157" y="123"/>
                      <a:pt x="157" y="123"/>
                    </a:cubicBezTo>
                    <a:cubicBezTo>
                      <a:pt x="155" y="124"/>
                      <a:pt x="152" y="124"/>
                      <a:pt x="150" y="122"/>
                    </a:cubicBezTo>
                    <a:cubicBezTo>
                      <a:pt x="148" y="120"/>
                      <a:pt x="148" y="117"/>
                      <a:pt x="150" y="115"/>
                    </a:cubicBezTo>
                    <a:cubicBezTo>
                      <a:pt x="152" y="114"/>
                      <a:pt x="166" y="102"/>
                      <a:pt x="166" y="102"/>
                    </a:cubicBezTo>
                    <a:cubicBezTo>
                      <a:pt x="169" y="99"/>
                      <a:pt x="170" y="94"/>
                      <a:pt x="167" y="92"/>
                    </a:cubicBezTo>
                    <a:cubicBezTo>
                      <a:pt x="164" y="89"/>
                      <a:pt x="160" y="89"/>
                      <a:pt x="156" y="92"/>
                    </a:cubicBezTo>
                    <a:cubicBezTo>
                      <a:pt x="118" y="120"/>
                      <a:pt x="118" y="120"/>
                      <a:pt x="118" y="120"/>
                    </a:cubicBezTo>
                    <a:cubicBezTo>
                      <a:pt x="109" y="128"/>
                      <a:pt x="107" y="134"/>
                      <a:pt x="106" y="142"/>
                    </a:cubicBezTo>
                    <a:cubicBezTo>
                      <a:pt x="105" y="150"/>
                      <a:pt x="101" y="192"/>
                      <a:pt x="101" y="19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722" name="Groep 721">
            <a:extLst>
              <a:ext uri="{FF2B5EF4-FFF2-40B4-BE49-F238E27FC236}">
                <a16:creationId xmlns:a16="http://schemas.microsoft.com/office/drawing/2014/main" id="{9A75AF8E-A18C-472B-B697-63E0E5C4AF6C}"/>
              </a:ext>
            </a:extLst>
          </p:cNvPr>
          <p:cNvGrpSpPr/>
          <p:nvPr/>
        </p:nvGrpSpPr>
        <p:grpSpPr>
          <a:xfrm>
            <a:off x="7104325" y="4076972"/>
            <a:ext cx="301032" cy="563122"/>
            <a:chOff x="10174715" y="1413415"/>
            <a:chExt cx="301032" cy="563122"/>
          </a:xfrm>
        </p:grpSpPr>
        <p:sp>
          <p:nvSpPr>
            <p:cNvPr id="723" name="Ovaal 722">
              <a:extLst>
                <a:ext uri="{FF2B5EF4-FFF2-40B4-BE49-F238E27FC236}">
                  <a16:creationId xmlns:a16="http://schemas.microsoft.com/office/drawing/2014/main" id="{0C6BAD2A-C642-4242-A4F2-DA113FAA98F0}"/>
                </a:ext>
              </a:extLst>
            </p:cNvPr>
            <p:cNvSpPr/>
            <p:nvPr/>
          </p:nvSpPr>
          <p:spPr>
            <a:xfrm>
              <a:off x="10174715" y="1856780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724" name="Groep 723">
              <a:extLst>
                <a:ext uri="{FF2B5EF4-FFF2-40B4-BE49-F238E27FC236}">
                  <a16:creationId xmlns:a16="http://schemas.microsoft.com/office/drawing/2014/main" id="{BCB2CBDB-8783-4D3B-A625-E0EED55252B8}"/>
                </a:ext>
              </a:extLst>
            </p:cNvPr>
            <p:cNvGrpSpPr/>
            <p:nvPr/>
          </p:nvGrpSpPr>
          <p:grpSpPr>
            <a:xfrm>
              <a:off x="10186547" y="1413415"/>
              <a:ext cx="259950" cy="259950"/>
              <a:chOff x="10186547" y="1413415"/>
              <a:chExt cx="259950" cy="259950"/>
            </a:xfrm>
          </p:grpSpPr>
          <p:sp>
            <p:nvSpPr>
              <p:cNvPr id="725" name="Ovaal 724">
                <a:extLst>
                  <a:ext uri="{FF2B5EF4-FFF2-40B4-BE49-F238E27FC236}">
                    <a16:creationId xmlns:a16="http://schemas.microsoft.com/office/drawing/2014/main" id="{916BF069-A2AC-4C1D-B360-AFC68D5CDA1A}"/>
                  </a:ext>
                </a:extLst>
              </p:cNvPr>
              <p:cNvSpPr/>
              <p:nvPr/>
            </p:nvSpPr>
            <p:spPr>
              <a:xfrm>
                <a:off x="10186547" y="1413415"/>
                <a:ext cx="259950" cy="25995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726" name="Freeform 14">
                <a:extLst>
                  <a:ext uri="{FF2B5EF4-FFF2-40B4-BE49-F238E27FC236}">
                    <a16:creationId xmlns:a16="http://schemas.microsoft.com/office/drawing/2014/main" id="{8159A6BD-AB78-4C2E-B33D-B8A6DCAEBAB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246976" y="1472274"/>
                <a:ext cx="139092" cy="142233"/>
              </a:xfrm>
              <a:custGeom>
                <a:avLst/>
                <a:gdLst>
                  <a:gd name="T0" fmla="*/ 93 w 192"/>
                  <a:gd name="T1" fmla="*/ 107 h 196"/>
                  <a:gd name="T2" fmla="*/ 51 w 192"/>
                  <a:gd name="T3" fmla="*/ 78 h 196"/>
                  <a:gd name="T4" fmla="*/ 51 w 192"/>
                  <a:gd name="T5" fmla="*/ 29 h 196"/>
                  <a:gd name="T6" fmla="*/ 93 w 192"/>
                  <a:gd name="T7" fmla="*/ 55 h 196"/>
                  <a:gd name="T8" fmla="*/ 93 w 192"/>
                  <a:gd name="T9" fmla="*/ 107 h 196"/>
                  <a:gd name="T10" fmla="*/ 143 w 192"/>
                  <a:gd name="T11" fmla="*/ 29 h 196"/>
                  <a:gd name="T12" fmla="*/ 102 w 192"/>
                  <a:gd name="T13" fmla="*/ 55 h 196"/>
                  <a:gd name="T14" fmla="*/ 102 w 192"/>
                  <a:gd name="T15" fmla="*/ 107 h 196"/>
                  <a:gd name="T16" fmla="*/ 143 w 192"/>
                  <a:gd name="T17" fmla="*/ 78 h 196"/>
                  <a:gd name="T18" fmla="*/ 143 w 192"/>
                  <a:gd name="T19" fmla="*/ 29 h 196"/>
                  <a:gd name="T20" fmla="*/ 97 w 192"/>
                  <a:gd name="T21" fmla="*/ 0 h 196"/>
                  <a:gd name="T22" fmla="*/ 56 w 192"/>
                  <a:gd name="T23" fmla="*/ 21 h 196"/>
                  <a:gd name="T24" fmla="*/ 97 w 192"/>
                  <a:gd name="T25" fmla="*/ 47 h 196"/>
                  <a:gd name="T26" fmla="*/ 139 w 192"/>
                  <a:gd name="T27" fmla="*/ 21 h 196"/>
                  <a:gd name="T28" fmla="*/ 97 w 192"/>
                  <a:gd name="T29" fmla="*/ 0 h 196"/>
                  <a:gd name="T30" fmla="*/ 86 w 192"/>
                  <a:gd name="T31" fmla="*/ 142 h 196"/>
                  <a:gd name="T32" fmla="*/ 75 w 192"/>
                  <a:gd name="T33" fmla="*/ 120 h 196"/>
                  <a:gd name="T34" fmla="*/ 36 w 192"/>
                  <a:gd name="T35" fmla="*/ 92 h 196"/>
                  <a:gd name="T36" fmla="*/ 26 w 192"/>
                  <a:gd name="T37" fmla="*/ 92 h 196"/>
                  <a:gd name="T38" fmla="*/ 26 w 192"/>
                  <a:gd name="T39" fmla="*/ 102 h 196"/>
                  <a:gd name="T40" fmla="*/ 42 w 192"/>
                  <a:gd name="T41" fmla="*/ 115 h 196"/>
                  <a:gd name="T42" fmla="*/ 43 w 192"/>
                  <a:gd name="T43" fmla="*/ 122 h 196"/>
                  <a:gd name="T44" fmla="*/ 36 w 192"/>
                  <a:gd name="T45" fmla="*/ 123 h 196"/>
                  <a:gd name="T46" fmla="*/ 20 w 192"/>
                  <a:gd name="T47" fmla="*/ 109 h 196"/>
                  <a:gd name="T48" fmla="*/ 17 w 192"/>
                  <a:gd name="T49" fmla="*/ 95 h 196"/>
                  <a:gd name="T50" fmla="*/ 17 w 192"/>
                  <a:gd name="T51" fmla="*/ 49 h 196"/>
                  <a:gd name="T52" fmla="*/ 9 w 192"/>
                  <a:gd name="T53" fmla="*/ 41 h 196"/>
                  <a:gd name="T54" fmla="*/ 0 w 192"/>
                  <a:gd name="T55" fmla="*/ 49 h 196"/>
                  <a:gd name="T56" fmla="*/ 0 w 192"/>
                  <a:gd name="T57" fmla="*/ 102 h 196"/>
                  <a:gd name="T58" fmla="*/ 5 w 192"/>
                  <a:gd name="T59" fmla="*/ 120 h 196"/>
                  <a:gd name="T60" fmla="*/ 42 w 192"/>
                  <a:gd name="T61" fmla="*/ 151 h 196"/>
                  <a:gd name="T62" fmla="*/ 45 w 192"/>
                  <a:gd name="T63" fmla="*/ 159 h 196"/>
                  <a:gd name="T64" fmla="*/ 45 w 192"/>
                  <a:gd name="T65" fmla="*/ 194 h 196"/>
                  <a:gd name="T66" fmla="*/ 47 w 192"/>
                  <a:gd name="T67" fmla="*/ 196 h 196"/>
                  <a:gd name="T68" fmla="*/ 88 w 192"/>
                  <a:gd name="T69" fmla="*/ 196 h 196"/>
                  <a:gd name="T70" fmla="*/ 92 w 192"/>
                  <a:gd name="T71" fmla="*/ 192 h 196"/>
                  <a:gd name="T72" fmla="*/ 86 w 192"/>
                  <a:gd name="T73" fmla="*/ 142 h 196"/>
                  <a:gd name="T74" fmla="*/ 101 w 192"/>
                  <a:gd name="T75" fmla="*/ 192 h 196"/>
                  <a:gd name="T76" fmla="*/ 105 w 192"/>
                  <a:gd name="T77" fmla="*/ 196 h 196"/>
                  <a:gd name="T78" fmla="*/ 145 w 192"/>
                  <a:gd name="T79" fmla="*/ 196 h 196"/>
                  <a:gd name="T80" fmla="*/ 148 w 192"/>
                  <a:gd name="T81" fmla="*/ 194 h 196"/>
                  <a:gd name="T82" fmla="*/ 148 w 192"/>
                  <a:gd name="T83" fmla="*/ 159 h 196"/>
                  <a:gd name="T84" fmla="*/ 150 w 192"/>
                  <a:gd name="T85" fmla="*/ 151 h 196"/>
                  <a:gd name="T86" fmla="*/ 188 w 192"/>
                  <a:gd name="T87" fmla="*/ 120 h 196"/>
                  <a:gd name="T88" fmla="*/ 192 w 192"/>
                  <a:gd name="T89" fmla="*/ 102 h 196"/>
                  <a:gd name="T90" fmla="*/ 192 w 192"/>
                  <a:gd name="T91" fmla="*/ 49 h 196"/>
                  <a:gd name="T92" fmla="*/ 184 w 192"/>
                  <a:gd name="T93" fmla="*/ 41 h 196"/>
                  <a:gd name="T94" fmla="*/ 176 w 192"/>
                  <a:gd name="T95" fmla="*/ 49 h 196"/>
                  <a:gd name="T96" fmla="*/ 176 w 192"/>
                  <a:gd name="T97" fmla="*/ 95 h 196"/>
                  <a:gd name="T98" fmla="*/ 173 w 192"/>
                  <a:gd name="T99" fmla="*/ 109 h 196"/>
                  <a:gd name="T100" fmla="*/ 157 w 192"/>
                  <a:gd name="T101" fmla="*/ 123 h 196"/>
                  <a:gd name="T102" fmla="*/ 150 w 192"/>
                  <a:gd name="T103" fmla="*/ 122 h 196"/>
                  <a:gd name="T104" fmla="*/ 150 w 192"/>
                  <a:gd name="T105" fmla="*/ 115 h 196"/>
                  <a:gd name="T106" fmla="*/ 166 w 192"/>
                  <a:gd name="T107" fmla="*/ 102 h 196"/>
                  <a:gd name="T108" fmla="*/ 167 w 192"/>
                  <a:gd name="T109" fmla="*/ 92 h 196"/>
                  <a:gd name="T110" fmla="*/ 156 w 192"/>
                  <a:gd name="T111" fmla="*/ 92 h 196"/>
                  <a:gd name="T112" fmla="*/ 118 w 192"/>
                  <a:gd name="T113" fmla="*/ 120 h 196"/>
                  <a:gd name="T114" fmla="*/ 106 w 192"/>
                  <a:gd name="T115" fmla="*/ 142 h 196"/>
                  <a:gd name="T116" fmla="*/ 101 w 192"/>
                  <a:gd name="T117" fmla="*/ 19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2" h="196">
                    <a:moveTo>
                      <a:pt x="93" y="107"/>
                    </a:moveTo>
                    <a:cubicBezTo>
                      <a:pt x="51" y="78"/>
                      <a:pt x="51" y="78"/>
                      <a:pt x="51" y="78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93" y="55"/>
                      <a:pt x="93" y="55"/>
                      <a:pt x="93" y="55"/>
                    </a:cubicBezTo>
                    <a:lnTo>
                      <a:pt x="93" y="107"/>
                    </a:lnTo>
                    <a:close/>
                    <a:moveTo>
                      <a:pt x="143" y="29"/>
                    </a:move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107"/>
                      <a:pt x="102" y="107"/>
                      <a:pt x="102" y="107"/>
                    </a:cubicBezTo>
                    <a:cubicBezTo>
                      <a:pt x="143" y="78"/>
                      <a:pt x="143" y="78"/>
                      <a:pt x="143" y="78"/>
                    </a:cubicBezTo>
                    <a:lnTo>
                      <a:pt x="143" y="29"/>
                    </a:lnTo>
                    <a:close/>
                    <a:moveTo>
                      <a:pt x="97" y="0"/>
                    </a:moveTo>
                    <a:cubicBezTo>
                      <a:pt x="56" y="21"/>
                      <a:pt x="56" y="21"/>
                      <a:pt x="56" y="21"/>
                    </a:cubicBezTo>
                    <a:cubicBezTo>
                      <a:pt x="97" y="47"/>
                      <a:pt x="97" y="47"/>
                      <a:pt x="97" y="47"/>
                    </a:cubicBezTo>
                    <a:cubicBezTo>
                      <a:pt x="139" y="21"/>
                      <a:pt x="139" y="21"/>
                      <a:pt x="139" y="21"/>
                    </a:cubicBezTo>
                    <a:lnTo>
                      <a:pt x="97" y="0"/>
                    </a:lnTo>
                    <a:close/>
                    <a:moveTo>
                      <a:pt x="86" y="142"/>
                    </a:moveTo>
                    <a:cubicBezTo>
                      <a:pt x="86" y="134"/>
                      <a:pt x="84" y="128"/>
                      <a:pt x="75" y="120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3" y="89"/>
                      <a:pt x="28" y="89"/>
                      <a:pt x="26" y="92"/>
                    </a:cubicBezTo>
                    <a:cubicBezTo>
                      <a:pt x="23" y="94"/>
                      <a:pt x="23" y="99"/>
                      <a:pt x="26" y="102"/>
                    </a:cubicBezTo>
                    <a:cubicBezTo>
                      <a:pt x="26" y="102"/>
                      <a:pt x="41" y="114"/>
                      <a:pt x="42" y="115"/>
                    </a:cubicBezTo>
                    <a:cubicBezTo>
                      <a:pt x="45" y="117"/>
                      <a:pt x="45" y="120"/>
                      <a:pt x="43" y="122"/>
                    </a:cubicBezTo>
                    <a:cubicBezTo>
                      <a:pt x="41" y="124"/>
                      <a:pt x="38" y="124"/>
                      <a:pt x="36" y="123"/>
                    </a:cubicBezTo>
                    <a:cubicBezTo>
                      <a:pt x="36" y="123"/>
                      <a:pt x="25" y="113"/>
                      <a:pt x="20" y="109"/>
                    </a:cubicBezTo>
                    <a:cubicBezTo>
                      <a:pt x="16" y="106"/>
                      <a:pt x="17" y="100"/>
                      <a:pt x="17" y="95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45"/>
                      <a:pt x="13" y="41"/>
                      <a:pt x="9" y="41"/>
                    </a:cubicBezTo>
                    <a:cubicBezTo>
                      <a:pt x="4" y="41"/>
                      <a:pt x="0" y="45"/>
                      <a:pt x="0" y="49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09"/>
                      <a:pt x="1" y="116"/>
                      <a:pt x="5" y="120"/>
                    </a:cubicBezTo>
                    <a:cubicBezTo>
                      <a:pt x="9" y="124"/>
                      <a:pt x="38" y="147"/>
                      <a:pt x="42" y="151"/>
                    </a:cubicBezTo>
                    <a:cubicBezTo>
                      <a:pt x="45" y="153"/>
                      <a:pt x="45" y="156"/>
                      <a:pt x="45" y="159"/>
                    </a:cubicBezTo>
                    <a:cubicBezTo>
                      <a:pt x="45" y="161"/>
                      <a:pt x="45" y="194"/>
                      <a:pt x="45" y="194"/>
                    </a:cubicBezTo>
                    <a:cubicBezTo>
                      <a:pt x="45" y="195"/>
                      <a:pt x="46" y="196"/>
                      <a:pt x="47" y="196"/>
                    </a:cubicBezTo>
                    <a:cubicBezTo>
                      <a:pt x="88" y="196"/>
                      <a:pt x="88" y="196"/>
                      <a:pt x="88" y="196"/>
                    </a:cubicBezTo>
                    <a:cubicBezTo>
                      <a:pt x="91" y="196"/>
                      <a:pt x="92" y="195"/>
                      <a:pt x="92" y="192"/>
                    </a:cubicBezTo>
                    <a:cubicBezTo>
                      <a:pt x="92" y="192"/>
                      <a:pt x="87" y="150"/>
                      <a:pt x="86" y="142"/>
                    </a:cubicBezTo>
                    <a:close/>
                    <a:moveTo>
                      <a:pt x="101" y="192"/>
                    </a:moveTo>
                    <a:cubicBezTo>
                      <a:pt x="101" y="195"/>
                      <a:pt x="102" y="196"/>
                      <a:pt x="105" y="196"/>
                    </a:cubicBezTo>
                    <a:cubicBezTo>
                      <a:pt x="145" y="196"/>
                      <a:pt x="145" y="196"/>
                      <a:pt x="145" y="196"/>
                    </a:cubicBezTo>
                    <a:cubicBezTo>
                      <a:pt x="147" y="196"/>
                      <a:pt x="148" y="195"/>
                      <a:pt x="148" y="194"/>
                    </a:cubicBezTo>
                    <a:cubicBezTo>
                      <a:pt x="148" y="194"/>
                      <a:pt x="148" y="161"/>
                      <a:pt x="148" y="159"/>
                    </a:cubicBezTo>
                    <a:cubicBezTo>
                      <a:pt x="148" y="156"/>
                      <a:pt x="148" y="153"/>
                      <a:pt x="150" y="151"/>
                    </a:cubicBezTo>
                    <a:cubicBezTo>
                      <a:pt x="155" y="147"/>
                      <a:pt x="184" y="124"/>
                      <a:pt x="188" y="120"/>
                    </a:cubicBezTo>
                    <a:cubicBezTo>
                      <a:pt x="191" y="116"/>
                      <a:pt x="192" y="109"/>
                      <a:pt x="192" y="102"/>
                    </a:cubicBezTo>
                    <a:cubicBezTo>
                      <a:pt x="192" y="49"/>
                      <a:pt x="192" y="49"/>
                      <a:pt x="192" y="49"/>
                    </a:cubicBezTo>
                    <a:cubicBezTo>
                      <a:pt x="192" y="45"/>
                      <a:pt x="189" y="41"/>
                      <a:pt x="184" y="41"/>
                    </a:cubicBezTo>
                    <a:cubicBezTo>
                      <a:pt x="180" y="41"/>
                      <a:pt x="176" y="45"/>
                      <a:pt x="176" y="49"/>
                    </a:cubicBezTo>
                    <a:cubicBezTo>
                      <a:pt x="176" y="95"/>
                      <a:pt x="176" y="95"/>
                      <a:pt x="176" y="95"/>
                    </a:cubicBezTo>
                    <a:cubicBezTo>
                      <a:pt x="176" y="100"/>
                      <a:pt x="176" y="106"/>
                      <a:pt x="173" y="109"/>
                    </a:cubicBezTo>
                    <a:cubicBezTo>
                      <a:pt x="168" y="113"/>
                      <a:pt x="157" y="123"/>
                      <a:pt x="157" y="123"/>
                    </a:cubicBezTo>
                    <a:cubicBezTo>
                      <a:pt x="155" y="124"/>
                      <a:pt x="152" y="124"/>
                      <a:pt x="150" y="122"/>
                    </a:cubicBezTo>
                    <a:cubicBezTo>
                      <a:pt x="148" y="120"/>
                      <a:pt x="148" y="117"/>
                      <a:pt x="150" y="115"/>
                    </a:cubicBezTo>
                    <a:cubicBezTo>
                      <a:pt x="152" y="114"/>
                      <a:pt x="166" y="102"/>
                      <a:pt x="166" y="102"/>
                    </a:cubicBezTo>
                    <a:cubicBezTo>
                      <a:pt x="169" y="99"/>
                      <a:pt x="170" y="94"/>
                      <a:pt x="167" y="92"/>
                    </a:cubicBezTo>
                    <a:cubicBezTo>
                      <a:pt x="164" y="89"/>
                      <a:pt x="160" y="89"/>
                      <a:pt x="156" y="92"/>
                    </a:cubicBezTo>
                    <a:cubicBezTo>
                      <a:pt x="118" y="120"/>
                      <a:pt x="118" y="120"/>
                      <a:pt x="118" y="120"/>
                    </a:cubicBezTo>
                    <a:cubicBezTo>
                      <a:pt x="109" y="128"/>
                      <a:pt x="107" y="134"/>
                      <a:pt x="106" y="142"/>
                    </a:cubicBezTo>
                    <a:cubicBezTo>
                      <a:pt x="105" y="150"/>
                      <a:pt x="101" y="192"/>
                      <a:pt x="101" y="19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727" name="Groep 726">
            <a:extLst>
              <a:ext uri="{FF2B5EF4-FFF2-40B4-BE49-F238E27FC236}">
                <a16:creationId xmlns:a16="http://schemas.microsoft.com/office/drawing/2014/main" id="{67420401-24CE-49F5-8927-F3EE620C48CC}"/>
              </a:ext>
            </a:extLst>
          </p:cNvPr>
          <p:cNvGrpSpPr/>
          <p:nvPr/>
        </p:nvGrpSpPr>
        <p:grpSpPr>
          <a:xfrm>
            <a:off x="9503394" y="4292004"/>
            <a:ext cx="301032" cy="563122"/>
            <a:chOff x="9503394" y="4292004"/>
            <a:chExt cx="301032" cy="563122"/>
          </a:xfrm>
        </p:grpSpPr>
        <p:sp>
          <p:nvSpPr>
            <p:cNvPr id="728" name="Ovaal 727">
              <a:extLst>
                <a:ext uri="{FF2B5EF4-FFF2-40B4-BE49-F238E27FC236}">
                  <a16:creationId xmlns:a16="http://schemas.microsoft.com/office/drawing/2014/main" id="{E32628F9-227D-4DDB-BD02-6E67F403E355}"/>
                </a:ext>
              </a:extLst>
            </p:cNvPr>
            <p:cNvSpPr/>
            <p:nvPr/>
          </p:nvSpPr>
          <p:spPr>
            <a:xfrm>
              <a:off x="9503394" y="4735369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729" name="Groep 728">
              <a:extLst>
                <a:ext uri="{FF2B5EF4-FFF2-40B4-BE49-F238E27FC236}">
                  <a16:creationId xmlns:a16="http://schemas.microsoft.com/office/drawing/2014/main" id="{05E73008-AE28-4A21-A65C-525A1D53AA01}"/>
                </a:ext>
              </a:extLst>
            </p:cNvPr>
            <p:cNvGrpSpPr/>
            <p:nvPr/>
          </p:nvGrpSpPr>
          <p:grpSpPr>
            <a:xfrm>
              <a:off x="9515226" y="4292004"/>
              <a:ext cx="259950" cy="259950"/>
              <a:chOff x="9515226" y="4292004"/>
              <a:chExt cx="259950" cy="259950"/>
            </a:xfrm>
          </p:grpSpPr>
          <p:sp>
            <p:nvSpPr>
              <p:cNvPr id="730" name="Ovaal 729">
                <a:extLst>
                  <a:ext uri="{FF2B5EF4-FFF2-40B4-BE49-F238E27FC236}">
                    <a16:creationId xmlns:a16="http://schemas.microsoft.com/office/drawing/2014/main" id="{9746E94C-96ED-4786-9692-AD3F547B1867}"/>
                  </a:ext>
                </a:extLst>
              </p:cNvPr>
              <p:cNvSpPr/>
              <p:nvPr/>
            </p:nvSpPr>
            <p:spPr>
              <a:xfrm>
                <a:off x="9515226" y="4292004"/>
                <a:ext cx="259950" cy="25995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731" name="Freeform 14">
                <a:extLst>
                  <a:ext uri="{FF2B5EF4-FFF2-40B4-BE49-F238E27FC236}">
                    <a16:creationId xmlns:a16="http://schemas.microsoft.com/office/drawing/2014/main" id="{33D9B418-3001-462D-B01A-5179147F41C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575655" y="4350863"/>
                <a:ext cx="139092" cy="142233"/>
              </a:xfrm>
              <a:custGeom>
                <a:avLst/>
                <a:gdLst>
                  <a:gd name="T0" fmla="*/ 93 w 192"/>
                  <a:gd name="T1" fmla="*/ 107 h 196"/>
                  <a:gd name="T2" fmla="*/ 51 w 192"/>
                  <a:gd name="T3" fmla="*/ 78 h 196"/>
                  <a:gd name="T4" fmla="*/ 51 w 192"/>
                  <a:gd name="T5" fmla="*/ 29 h 196"/>
                  <a:gd name="T6" fmla="*/ 93 w 192"/>
                  <a:gd name="T7" fmla="*/ 55 h 196"/>
                  <a:gd name="T8" fmla="*/ 93 w 192"/>
                  <a:gd name="T9" fmla="*/ 107 h 196"/>
                  <a:gd name="T10" fmla="*/ 143 w 192"/>
                  <a:gd name="T11" fmla="*/ 29 h 196"/>
                  <a:gd name="T12" fmla="*/ 102 w 192"/>
                  <a:gd name="T13" fmla="*/ 55 h 196"/>
                  <a:gd name="T14" fmla="*/ 102 w 192"/>
                  <a:gd name="T15" fmla="*/ 107 h 196"/>
                  <a:gd name="T16" fmla="*/ 143 w 192"/>
                  <a:gd name="T17" fmla="*/ 78 h 196"/>
                  <a:gd name="T18" fmla="*/ 143 w 192"/>
                  <a:gd name="T19" fmla="*/ 29 h 196"/>
                  <a:gd name="T20" fmla="*/ 97 w 192"/>
                  <a:gd name="T21" fmla="*/ 0 h 196"/>
                  <a:gd name="T22" fmla="*/ 56 w 192"/>
                  <a:gd name="T23" fmla="*/ 21 h 196"/>
                  <a:gd name="T24" fmla="*/ 97 w 192"/>
                  <a:gd name="T25" fmla="*/ 47 h 196"/>
                  <a:gd name="T26" fmla="*/ 139 w 192"/>
                  <a:gd name="T27" fmla="*/ 21 h 196"/>
                  <a:gd name="T28" fmla="*/ 97 w 192"/>
                  <a:gd name="T29" fmla="*/ 0 h 196"/>
                  <a:gd name="T30" fmla="*/ 86 w 192"/>
                  <a:gd name="T31" fmla="*/ 142 h 196"/>
                  <a:gd name="T32" fmla="*/ 75 w 192"/>
                  <a:gd name="T33" fmla="*/ 120 h 196"/>
                  <a:gd name="T34" fmla="*/ 36 w 192"/>
                  <a:gd name="T35" fmla="*/ 92 h 196"/>
                  <a:gd name="T36" fmla="*/ 26 w 192"/>
                  <a:gd name="T37" fmla="*/ 92 h 196"/>
                  <a:gd name="T38" fmla="*/ 26 w 192"/>
                  <a:gd name="T39" fmla="*/ 102 h 196"/>
                  <a:gd name="T40" fmla="*/ 42 w 192"/>
                  <a:gd name="T41" fmla="*/ 115 h 196"/>
                  <a:gd name="T42" fmla="*/ 43 w 192"/>
                  <a:gd name="T43" fmla="*/ 122 h 196"/>
                  <a:gd name="T44" fmla="*/ 36 w 192"/>
                  <a:gd name="T45" fmla="*/ 123 h 196"/>
                  <a:gd name="T46" fmla="*/ 20 w 192"/>
                  <a:gd name="T47" fmla="*/ 109 h 196"/>
                  <a:gd name="T48" fmla="*/ 17 w 192"/>
                  <a:gd name="T49" fmla="*/ 95 h 196"/>
                  <a:gd name="T50" fmla="*/ 17 w 192"/>
                  <a:gd name="T51" fmla="*/ 49 h 196"/>
                  <a:gd name="T52" fmla="*/ 9 w 192"/>
                  <a:gd name="T53" fmla="*/ 41 h 196"/>
                  <a:gd name="T54" fmla="*/ 0 w 192"/>
                  <a:gd name="T55" fmla="*/ 49 h 196"/>
                  <a:gd name="T56" fmla="*/ 0 w 192"/>
                  <a:gd name="T57" fmla="*/ 102 h 196"/>
                  <a:gd name="T58" fmla="*/ 5 w 192"/>
                  <a:gd name="T59" fmla="*/ 120 h 196"/>
                  <a:gd name="T60" fmla="*/ 42 w 192"/>
                  <a:gd name="T61" fmla="*/ 151 h 196"/>
                  <a:gd name="T62" fmla="*/ 45 w 192"/>
                  <a:gd name="T63" fmla="*/ 159 h 196"/>
                  <a:gd name="T64" fmla="*/ 45 w 192"/>
                  <a:gd name="T65" fmla="*/ 194 h 196"/>
                  <a:gd name="T66" fmla="*/ 47 w 192"/>
                  <a:gd name="T67" fmla="*/ 196 h 196"/>
                  <a:gd name="T68" fmla="*/ 88 w 192"/>
                  <a:gd name="T69" fmla="*/ 196 h 196"/>
                  <a:gd name="T70" fmla="*/ 92 w 192"/>
                  <a:gd name="T71" fmla="*/ 192 h 196"/>
                  <a:gd name="T72" fmla="*/ 86 w 192"/>
                  <a:gd name="T73" fmla="*/ 142 h 196"/>
                  <a:gd name="T74" fmla="*/ 101 w 192"/>
                  <a:gd name="T75" fmla="*/ 192 h 196"/>
                  <a:gd name="T76" fmla="*/ 105 w 192"/>
                  <a:gd name="T77" fmla="*/ 196 h 196"/>
                  <a:gd name="T78" fmla="*/ 145 w 192"/>
                  <a:gd name="T79" fmla="*/ 196 h 196"/>
                  <a:gd name="T80" fmla="*/ 148 w 192"/>
                  <a:gd name="T81" fmla="*/ 194 h 196"/>
                  <a:gd name="T82" fmla="*/ 148 w 192"/>
                  <a:gd name="T83" fmla="*/ 159 h 196"/>
                  <a:gd name="T84" fmla="*/ 150 w 192"/>
                  <a:gd name="T85" fmla="*/ 151 h 196"/>
                  <a:gd name="T86" fmla="*/ 188 w 192"/>
                  <a:gd name="T87" fmla="*/ 120 h 196"/>
                  <a:gd name="T88" fmla="*/ 192 w 192"/>
                  <a:gd name="T89" fmla="*/ 102 h 196"/>
                  <a:gd name="T90" fmla="*/ 192 w 192"/>
                  <a:gd name="T91" fmla="*/ 49 h 196"/>
                  <a:gd name="T92" fmla="*/ 184 w 192"/>
                  <a:gd name="T93" fmla="*/ 41 h 196"/>
                  <a:gd name="T94" fmla="*/ 176 w 192"/>
                  <a:gd name="T95" fmla="*/ 49 h 196"/>
                  <a:gd name="T96" fmla="*/ 176 w 192"/>
                  <a:gd name="T97" fmla="*/ 95 h 196"/>
                  <a:gd name="T98" fmla="*/ 173 w 192"/>
                  <a:gd name="T99" fmla="*/ 109 h 196"/>
                  <a:gd name="T100" fmla="*/ 157 w 192"/>
                  <a:gd name="T101" fmla="*/ 123 h 196"/>
                  <a:gd name="T102" fmla="*/ 150 w 192"/>
                  <a:gd name="T103" fmla="*/ 122 h 196"/>
                  <a:gd name="T104" fmla="*/ 150 w 192"/>
                  <a:gd name="T105" fmla="*/ 115 h 196"/>
                  <a:gd name="T106" fmla="*/ 166 w 192"/>
                  <a:gd name="T107" fmla="*/ 102 h 196"/>
                  <a:gd name="T108" fmla="*/ 167 w 192"/>
                  <a:gd name="T109" fmla="*/ 92 h 196"/>
                  <a:gd name="T110" fmla="*/ 156 w 192"/>
                  <a:gd name="T111" fmla="*/ 92 h 196"/>
                  <a:gd name="T112" fmla="*/ 118 w 192"/>
                  <a:gd name="T113" fmla="*/ 120 h 196"/>
                  <a:gd name="T114" fmla="*/ 106 w 192"/>
                  <a:gd name="T115" fmla="*/ 142 h 196"/>
                  <a:gd name="T116" fmla="*/ 101 w 192"/>
                  <a:gd name="T117" fmla="*/ 19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2" h="196">
                    <a:moveTo>
                      <a:pt x="93" y="107"/>
                    </a:moveTo>
                    <a:cubicBezTo>
                      <a:pt x="51" y="78"/>
                      <a:pt x="51" y="78"/>
                      <a:pt x="51" y="78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93" y="55"/>
                      <a:pt x="93" y="55"/>
                      <a:pt x="93" y="55"/>
                    </a:cubicBezTo>
                    <a:lnTo>
                      <a:pt x="93" y="107"/>
                    </a:lnTo>
                    <a:close/>
                    <a:moveTo>
                      <a:pt x="143" y="29"/>
                    </a:move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107"/>
                      <a:pt x="102" y="107"/>
                      <a:pt x="102" y="107"/>
                    </a:cubicBezTo>
                    <a:cubicBezTo>
                      <a:pt x="143" y="78"/>
                      <a:pt x="143" y="78"/>
                      <a:pt x="143" y="78"/>
                    </a:cubicBezTo>
                    <a:lnTo>
                      <a:pt x="143" y="29"/>
                    </a:lnTo>
                    <a:close/>
                    <a:moveTo>
                      <a:pt x="97" y="0"/>
                    </a:moveTo>
                    <a:cubicBezTo>
                      <a:pt x="56" y="21"/>
                      <a:pt x="56" y="21"/>
                      <a:pt x="56" y="21"/>
                    </a:cubicBezTo>
                    <a:cubicBezTo>
                      <a:pt x="97" y="47"/>
                      <a:pt x="97" y="47"/>
                      <a:pt x="97" y="47"/>
                    </a:cubicBezTo>
                    <a:cubicBezTo>
                      <a:pt x="139" y="21"/>
                      <a:pt x="139" y="21"/>
                      <a:pt x="139" y="21"/>
                    </a:cubicBezTo>
                    <a:lnTo>
                      <a:pt x="97" y="0"/>
                    </a:lnTo>
                    <a:close/>
                    <a:moveTo>
                      <a:pt x="86" y="142"/>
                    </a:moveTo>
                    <a:cubicBezTo>
                      <a:pt x="86" y="134"/>
                      <a:pt x="84" y="128"/>
                      <a:pt x="75" y="120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3" y="89"/>
                      <a:pt x="28" y="89"/>
                      <a:pt x="26" y="92"/>
                    </a:cubicBezTo>
                    <a:cubicBezTo>
                      <a:pt x="23" y="94"/>
                      <a:pt x="23" y="99"/>
                      <a:pt x="26" y="102"/>
                    </a:cubicBezTo>
                    <a:cubicBezTo>
                      <a:pt x="26" y="102"/>
                      <a:pt x="41" y="114"/>
                      <a:pt x="42" y="115"/>
                    </a:cubicBezTo>
                    <a:cubicBezTo>
                      <a:pt x="45" y="117"/>
                      <a:pt x="45" y="120"/>
                      <a:pt x="43" y="122"/>
                    </a:cubicBezTo>
                    <a:cubicBezTo>
                      <a:pt x="41" y="124"/>
                      <a:pt x="38" y="124"/>
                      <a:pt x="36" y="123"/>
                    </a:cubicBezTo>
                    <a:cubicBezTo>
                      <a:pt x="36" y="123"/>
                      <a:pt x="25" y="113"/>
                      <a:pt x="20" y="109"/>
                    </a:cubicBezTo>
                    <a:cubicBezTo>
                      <a:pt x="16" y="106"/>
                      <a:pt x="17" y="100"/>
                      <a:pt x="17" y="95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45"/>
                      <a:pt x="13" y="41"/>
                      <a:pt x="9" y="41"/>
                    </a:cubicBezTo>
                    <a:cubicBezTo>
                      <a:pt x="4" y="41"/>
                      <a:pt x="0" y="45"/>
                      <a:pt x="0" y="49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09"/>
                      <a:pt x="1" y="116"/>
                      <a:pt x="5" y="120"/>
                    </a:cubicBezTo>
                    <a:cubicBezTo>
                      <a:pt x="9" y="124"/>
                      <a:pt x="38" y="147"/>
                      <a:pt x="42" y="151"/>
                    </a:cubicBezTo>
                    <a:cubicBezTo>
                      <a:pt x="45" y="153"/>
                      <a:pt x="45" y="156"/>
                      <a:pt x="45" y="159"/>
                    </a:cubicBezTo>
                    <a:cubicBezTo>
                      <a:pt x="45" y="161"/>
                      <a:pt x="45" y="194"/>
                      <a:pt x="45" y="194"/>
                    </a:cubicBezTo>
                    <a:cubicBezTo>
                      <a:pt x="45" y="195"/>
                      <a:pt x="46" y="196"/>
                      <a:pt x="47" y="196"/>
                    </a:cubicBezTo>
                    <a:cubicBezTo>
                      <a:pt x="88" y="196"/>
                      <a:pt x="88" y="196"/>
                      <a:pt x="88" y="196"/>
                    </a:cubicBezTo>
                    <a:cubicBezTo>
                      <a:pt x="91" y="196"/>
                      <a:pt x="92" y="195"/>
                      <a:pt x="92" y="192"/>
                    </a:cubicBezTo>
                    <a:cubicBezTo>
                      <a:pt x="92" y="192"/>
                      <a:pt x="87" y="150"/>
                      <a:pt x="86" y="142"/>
                    </a:cubicBezTo>
                    <a:close/>
                    <a:moveTo>
                      <a:pt x="101" y="192"/>
                    </a:moveTo>
                    <a:cubicBezTo>
                      <a:pt x="101" y="195"/>
                      <a:pt x="102" y="196"/>
                      <a:pt x="105" y="196"/>
                    </a:cubicBezTo>
                    <a:cubicBezTo>
                      <a:pt x="145" y="196"/>
                      <a:pt x="145" y="196"/>
                      <a:pt x="145" y="196"/>
                    </a:cubicBezTo>
                    <a:cubicBezTo>
                      <a:pt x="147" y="196"/>
                      <a:pt x="148" y="195"/>
                      <a:pt x="148" y="194"/>
                    </a:cubicBezTo>
                    <a:cubicBezTo>
                      <a:pt x="148" y="194"/>
                      <a:pt x="148" y="161"/>
                      <a:pt x="148" y="159"/>
                    </a:cubicBezTo>
                    <a:cubicBezTo>
                      <a:pt x="148" y="156"/>
                      <a:pt x="148" y="153"/>
                      <a:pt x="150" y="151"/>
                    </a:cubicBezTo>
                    <a:cubicBezTo>
                      <a:pt x="155" y="147"/>
                      <a:pt x="184" y="124"/>
                      <a:pt x="188" y="120"/>
                    </a:cubicBezTo>
                    <a:cubicBezTo>
                      <a:pt x="191" y="116"/>
                      <a:pt x="192" y="109"/>
                      <a:pt x="192" y="102"/>
                    </a:cubicBezTo>
                    <a:cubicBezTo>
                      <a:pt x="192" y="49"/>
                      <a:pt x="192" y="49"/>
                      <a:pt x="192" y="49"/>
                    </a:cubicBezTo>
                    <a:cubicBezTo>
                      <a:pt x="192" y="45"/>
                      <a:pt x="189" y="41"/>
                      <a:pt x="184" y="41"/>
                    </a:cubicBezTo>
                    <a:cubicBezTo>
                      <a:pt x="180" y="41"/>
                      <a:pt x="176" y="45"/>
                      <a:pt x="176" y="49"/>
                    </a:cubicBezTo>
                    <a:cubicBezTo>
                      <a:pt x="176" y="95"/>
                      <a:pt x="176" y="95"/>
                      <a:pt x="176" y="95"/>
                    </a:cubicBezTo>
                    <a:cubicBezTo>
                      <a:pt x="176" y="100"/>
                      <a:pt x="176" y="106"/>
                      <a:pt x="173" y="109"/>
                    </a:cubicBezTo>
                    <a:cubicBezTo>
                      <a:pt x="168" y="113"/>
                      <a:pt x="157" y="123"/>
                      <a:pt x="157" y="123"/>
                    </a:cubicBezTo>
                    <a:cubicBezTo>
                      <a:pt x="155" y="124"/>
                      <a:pt x="152" y="124"/>
                      <a:pt x="150" y="122"/>
                    </a:cubicBezTo>
                    <a:cubicBezTo>
                      <a:pt x="148" y="120"/>
                      <a:pt x="148" y="117"/>
                      <a:pt x="150" y="115"/>
                    </a:cubicBezTo>
                    <a:cubicBezTo>
                      <a:pt x="152" y="114"/>
                      <a:pt x="166" y="102"/>
                      <a:pt x="166" y="102"/>
                    </a:cubicBezTo>
                    <a:cubicBezTo>
                      <a:pt x="169" y="99"/>
                      <a:pt x="170" y="94"/>
                      <a:pt x="167" y="92"/>
                    </a:cubicBezTo>
                    <a:cubicBezTo>
                      <a:pt x="164" y="89"/>
                      <a:pt x="160" y="89"/>
                      <a:pt x="156" y="92"/>
                    </a:cubicBezTo>
                    <a:cubicBezTo>
                      <a:pt x="118" y="120"/>
                      <a:pt x="118" y="120"/>
                      <a:pt x="118" y="120"/>
                    </a:cubicBezTo>
                    <a:cubicBezTo>
                      <a:pt x="109" y="128"/>
                      <a:pt x="107" y="134"/>
                      <a:pt x="106" y="142"/>
                    </a:cubicBezTo>
                    <a:cubicBezTo>
                      <a:pt x="105" y="150"/>
                      <a:pt x="101" y="192"/>
                      <a:pt x="101" y="19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225" name="Groep 224">
            <a:extLst>
              <a:ext uri="{FF2B5EF4-FFF2-40B4-BE49-F238E27FC236}">
                <a16:creationId xmlns:a16="http://schemas.microsoft.com/office/drawing/2014/main" id="{419B976A-3ADB-44AF-B18B-5BF8846A0916}"/>
              </a:ext>
            </a:extLst>
          </p:cNvPr>
          <p:cNvGrpSpPr/>
          <p:nvPr/>
        </p:nvGrpSpPr>
        <p:grpSpPr>
          <a:xfrm>
            <a:off x="7476247" y="3623647"/>
            <a:ext cx="440740" cy="368598"/>
            <a:chOff x="4853441" y="3238199"/>
            <a:chExt cx="440740" cy="368598"/>
          </a:xfrm>
        </p:grpSpPr>
        <p:sp>
          <p:nvSpPr>
            <p:cNvPr id="224" name="Ovaal 223">
              <a:extLst>
                <a:ext uri="{FF2B5EF4-FFF2-40B4-BE49-F238E27FC236}">
                  <a16:creationId xmlns:a16="http://schemas.microsoft.com/office/drawing/2014/main" id="{6DD8BA14-D73C-4727-897F-48744C5EC551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221" name="Groep 220">
              <a:extLst>
                <a:ext uri="{FF2B5EF4-FFF2-40B4-BE49-F238E27FC236}">
                  <a16:creationId xmlns:a16="http://schemas.microsoft.com/office/drawing/2014/main" id="{790C55E0-ABFC-4124-A1F1-3CCAAEF1738D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222" name="Freeform 11">
                <a:extLst>
                  <a:ext uri="{FF2B5EF4-FFF2-40B4-BE49-F238E27FC236}">
                    <a16:creationId xmlns:a16="http://schemas.microsoft.com/office/drawing/2014/main" id="{ADBC575F-4030-4585-BB19-C32242F4D9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223" name="Freeform 12">
                <a:extLst>
                  <a:ext uri="{FF2B5EF4-FFF2-40B4-BE49-F238E27FC236}">
                    <a16:creationId xmlns:a16="http://schemas.microsoft.com/office/drawing/2014/main" id="{998C7880-6942-4E14-9578-7982B1BE023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cxnSp>
        <p:nvCxnSpPr>
          <p:cNvPr id="368" name="Rechte verbindingslijn 367">
            <a:extLst>
              <a:ext uri="{FF2B5EF4-FFF2-40B4-BE49-F238E27FC236}">
                <a16:creationId xmlns:a16="http://schemas.microsoft.com/office/drawing/2014/main" id="{ADCC0C91-01A4-42F5-979F-6337DD908192}"/>
              </a:ext>
            </a:extLst>
          </p:cNvPr>
          <p:cNvCxnSpPr>
            <a:cxnSpLocks/>
          </p:cNvCxnSpPr>
          <p:nvPr/>
        </p:nvCxnSpPr>
        <p:spPr>
          <a:xfrm>
            <a:off x="1165412" y="2915908"/>
            <a:ext cx="3083859" cy="0"/>
          </a:xfrm>
          <a:prstGeom prst="line">
            <a:avLst/>
          </a:prstGeom>
          <a:ln w="127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0" name="Groep 369">
            <a:extLst>
              <a:ext uri="{FF2B5EF4-FFF2-40B4-BE49-F238E27FC236}">
                <a16:creationId xmlns:a16="http://schemas.microsoft.com/office/drawing/2014/main" id="{8EC4B467-C165-4BAD-B72F-2310483919E3}"/>
              </a:ext>
            </a:extLst>
          </p:cNvPr>
          <p:cNvGrpSpPr/>
          <p:nvPr/>
        </p:nvGrpSpPr>
        <p:grpSpPr>
          <a:xfrm>
            <a:off x="9145579" y="4515396"/>
            <a:ext cx="440740" cy="368598"/>
            <a:chOff x="4853441" y="3238199"/>
            <a:chExt cx="440740" cy="368598"/>
          </a:xfrm>
        </p:grpSpPr>
        <p:sp>
          <p:nvSpPr>
            <p:cNvPr id="371" name="Ovaal 370">
              <a:extLst>
                <a:ext uri="{FF2B5EF4-FFF2-40B4-BE49-F238E27FC236}">
                  <a16:creationId xmlns:a16="http://schemas.microsoft.com/office/drawing/2014/main" id="{317C36FE-1465-4393-A1DB-0A29ECD9DFDD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372" name="Groep 371">
              <a:extLst>
                <a:ext uri="{FF2B5EF4-FFF2-40B4-BE49-F238E27FC236}">
                  <a16:creationId xmlns:a16="http://schemas.microsoft.com/office/drawing/2014/main" id="{5BB1C304-7688-4D4B-9122-DAF0632FD65F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373" name="Freeform 11">
                <a:extLst>
                  <a:ext uri="{FF2B5EF4-FFF2-40B4-BE49-F238E27FC236}">
                    <a16:creationId xmlns:a16="http://schemas.microsoft.com/office/drawing/2014/main" id="{3C84C5B6-5C84-427C-9F04-DF4B9B69A5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374" name="Freeform 12">
                <a:extLst>
                  <a:ext uri="{FF2B5EF4-FFF2-40B4-BE49-F238E27FC236}">
                    <a16:creationId xmlns:a16="http://schemas.microsoft.com/office/drawing/2014/main" id="{577B2F68-3E19-40D5-AF35-E91D0011E0C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98" name="Groep 397">
            <a:extLst>
              <a:ext uri="{FF2B5EF4-FFF2-40B4-BE49-F238E27FC236}">
                <a16:creationId xmlns:a16="http://schemas.microsoft.com/office/drawing/2014/main" id="{DF59A858-8329-4F0A-91DF-520E319E0EFE}"/>
              </a:ext>
            </a:extLst>
          </p:cNvPr>
          <p:cNvGrpSpPr/>
          <p:nvPr/>
        </p:nvGrpSpPr>
        <p:grpSpPr>
          <a:xfrm>
            <a:off x="8161759" y="2782096"/>
            <a:ext cx="440740" cy="368598"/>
            <a:chOff x="4853441" y="3238199"/>
            <a:chExt cx="440740" cy="368598"/>
          </a:xfrm>
        </p:grpSpPr>
        <p:sp>
          <p:nvSpPr>
            <p:cNvPr id="399" name="Ovaal 398">
              <a:extLst>
                <a:ext uri="{FF2B5EF4-FFF2-40B4-BE49-F238E27FC236}">
                  <a16:creationId xmlns:a16="http://schemas.microsoft.com/office/drawing/2014/main" id="{BFD0AB29-A748-45AB-BB20-3B1C35BB3390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400" name="Groep 399">
              <a:extLst>
                <a:ext uri="{FF2B5EF4-FFF2-40B4-BE49-F238E27FC236}">
                  <a16:creationId xmlns:a16="http://schemas.microsoft.com/office/drawing/2014/main" id="{56657966-4CEB-41F0-9528-A4DD2B3CA74B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401" name="Freeform 11">
                <a:extLst>
                  <a:ext uri="{FF2B5EF4-FFF2-40B4-BE49-F238E27FC236}">
                    <a16:creationId xmlns:a16="http://schemas.microsoft.com/office/drawing/2014/main" id="{B4353E23-5CB3-48D8-A224-4E1E032B43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402" name="Freeform 12">
                <a:extLst>
                  <a:ext uri="{FF2B5EF4-FFF2-40B4-BE49-F238E27FC236}">
                    <a16:creationId xmlns:a16="http://schemas.microsoft.com/office/drawing/2014/main" id="{258CA4D9-7C67-4F8D-91A7-514EE71F37F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426" name="Groep 425">
            <a:extLst>
              <a:ext uri="{FF2B5EF4-FFF2-40B4-BE49-F238E27FC236}">
                <a16:creationId xmlns:a16="http://schemas.microsoft.com/office/drawing/2014/main" id="{FB8EAC03-844C-4CC5-B637-1B11F68377AE}"/>
              </a:ext>
            </a:extLst>
          </p:cNvPr>
          <p:cNvGrpSpPr/>
          <p:nvPr/>
        </p:nvGrpSpPr>
        <p:grpSpPr>
          <a:xfrm>
            <a:off x="9642370" y="3240578"/>
            <a:ext cx="440740" cy="368598"/>
            <a:chOff x="4853441" y="3238199"/>
            <a:chExt cx="440740" cy="368598"/>
          </a:xfrm>
        </p:grpSpPr>
        <p:sp>
          <p:nvSpPr>
            <p:cNvPr id="427" name="Ovaal 426">
              <a:extLst>
                <a:ext uri="{FF2B5EF4-FFF2-40B4-BE49-F238E27FC236}">
                  <a16:creationId xmlns:a16="http://schemas.microsoft.com/office/drawing/2014/main" id="{97ABF501-ABDF-41FA-887B-7328F8581F5A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428" name="Groep 427">
              <a:extLst>
                <a:ext uri="{FF2B5EF4-FFF2-40B4-BE49-F238E27FC236}">
                  <a16:creationId xmlns:a16="http://schemas.microsoft.com/office/drawing/2014/main" id="{B2E503EB-DFA0-403F-A0A6-A00A512FE024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429" name="Freeform 11">
                <a:extLst>
                  <a:ext uri="{FF2B5EF4-FFF2-40B4-BE49-F238E27FC236}">
                    <a16:creationId xmlns:a16="http://schemas.microsoft.com/office/drawing/2014/main" id="{5DACA6C5-2EC7-49FA-87AF-C207F49DD9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430" name="Freeform 12">
                <a:extLst>
                  <a:ext uri="{FF2B5EF4-FFF2-40B4-BE49-F238E27FC236}">
                    <a16:creationId xmlns:a16="http://schemas.microsoft.com/office/drawing/2014/main" id="{3C8E0CBE-37D7-4B42-8EB0-81E7752F358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454" name="Groep 453">
            <a:extLst>
              <a:ext uri="{FF2B5EF4-FFF2-40B4-BE49-F238E27FC236}">
                <a16:creationId xmlns:a16="http://schemas.microsoft.com/office/drawing/2014/main" id="{1D2D74D4-AEF7-48C7-AC58-DA713430EBF8}"/>
              </a:ext>
            </a:extLst>
          </p:cNvPr>
          <p:cNvGrpSpPr/>
          <p:nvPr/>
        </p:nvGrpSpPr>
        <p:grpSpPr>
          <a:xfrm>
            <a:off x="9816900" y="1636807"/>
            <a:ext cx="440740" cy="368598"/>
            <a:chOff x="4853441" y="3238199"/>
            <a:chExt cx="440740" cy="368598"/>
          </a:xfrm>
        </p:grpSpPr>
        <p:sp>
          <p:nvSpPr>
            <p:cNvPr id="455" name="Ovaal 454">
              <a:extLst>
                <a:ext uri="{FF2B5EF4-FFF2-40B4-BE49-F238E27FC236}">
                  <a16:creationId xmlns:a16="http://schemas.microsoft.com/office/drawing/2014/main" id="{809D8E05-0731-445E-99D5-B21B54DCED80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456" name="Groep 455">
              <a:extLst>
                <a:ext uri="{FF2B5EF4-FFF2-40B4-BE49-F238E27FC236}">
                  <a16:creationId xmlns:a16="http://schemas.microsoft.com/office/drawing/2014/main" id="{5FF42595-BA09-4B03-A9BD-A4288FF62A94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457" name="Freeform 11">
                <a:extLst>
                  <a:ext uri="{FF2B5EF4-FFF2-40B4-BE49-F238E27FC236}">
                    <a16:creationId xmlns:a16="http://schemas.microsoft.com/office/drawing/2014/main" id="{C6BFC043-C874-40CD-B5D5-0ED32AD48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458" name="Freeform 12">
                <a:extLst>
                  <a:ext uri="{FF2B5EF4-FFF2-40B4-BE49-F238E27FC236}">
                    <a16:creationId xmlns:a16="http://schemas.microsoft.com/office/drawing/2014/main" id="{5CEE377A-D6B7-4612-A47B-A1061014ACE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36" name="Groep 335">
            <a:extLst>
              <a:ext uri="{FF2B5EF4-FFF2-40B4-BE49-F238E27FC236}">
                <a16:creationId xmlns:a16="http://schemas.microsoft.com/office/drawing/2014/main" id="{5D9FC11F-734F-4B69-8B2F-9593CC1987E9}"/>
              </a:ext>
            </a:extLst>
          </p:cNvPr>
          <p:cNvGrpSpPr/>
          <p:nvPr/>
        </p:nvGrpSpPr>
        <p:grpSpPr>
          <a:xfrm>
            <a:off x="8138815" y="4178592"/>
            <a:ext cx="440740" cy="368598"/>
            <a:chOff x="4853441" y="3238199"/>
            <a:chExt cx="440740" cy="368598"/>
          </a:xfrm>
        </p:grpSpPr>
        <p:sp>
          <p:nvSpPr>
            <p:cNvPr id="337" name="Ovaal 336">
              <a:extLst>
                <a:ext uri="{FF2B5EF4-FFF2-40B4-BE49-F238E27FC236}">
                  <a16:creationId xmlns:a16="http://schemas.microsoft.com/office/drawing/2014/main" id="{0EDE0350-C8AC-4BF9-8C2B-E3DCA6F0F543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338" name="Groep 337">
              <a:extLst>
                <a:ext uri="{FF2B5EF4-FFF2-40B4-BE49-F238E27FC236}">
                  <a16:creationId xmlns:a16="http://schemas.microsoft.com/office/drawing/2014/main" id="{7BA59D0B-1E66-4777-A58C-32967A2F7074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339" name="Freeform 11">
                <a:extLst>
                  <a:ext uri="{FF2B5EF4-FFF2-40B4-BE49-F238E27FC236}">
                    <a16:creationId xmlns:a16="http://schemas.microsoft.com/office/drawing/2014/main" id="{BBD93B81-1CCE-41E2-AF22-0A6B1C30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340" name="Freeform 12">
                <a:extLst>
                  <a:ext uri="{FF2B5EF4-FFF2-40B4-BE49-F238E27FC236}">
                    <a16:creationId xmlns:a16="http://schemas.microsoft.com/office/drawing/2014/main" id="{975CAA55-41A7-41B8-A740-71E684B526C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32" name="Groep 331">
            <a:extLst>
              <a:ext uri="{FF2B5EF4-FFF2-40B4-BE49-F238E27FC236}">
                <a16:creationId xmlns:a16="http://schemas.microsoft.com/office/drawing/2014/main" id="{F6A583B4-1124-4953-8344-BD29187F39B6}"/>
              </a:ext>
            </a:extLst>
          </p:cNvPr>
          <p:cNvGrpSpPr/>
          <p:nvPr/>
        </p:nvGrpSpPr>
        <p:grpSpPr>
          <a:xfrm>
            <a:off x="8683939" y="3380513"/>
            <a:ext cx="440740" cy="368598"/>
            <a:chOff x="4853441" y="3238199"/>
            <a:chExt cx="440740" cy="368598"/>
          </a:xfrm>
        </p:grpSpPr>
        <p:sp>
          <p:nvSpPr>
            <p:cNvPr id="333" name="Ovaal 332">
              <a:extLst>
                <a:ext uri="{FF2B5EF4-FFF2-40B4-BE49-F238E27FC236}">
                  <a16:creationId xmlns:a16="http://schemas.microsoft.com/office/drawing/2014/main" id="{D8B4A9DE-EA3F-40D5-942C-9C106DE0DF4D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334" name="Groep 333">
              <a:extLst>
                <a:ext uri="{FF2B5EF4-FFF2-40B4-BE49-F238E27FC236}">
                  <a16:creationId xmlns:a16="http://schemas.microsoft.com/office/drawing/2014/main" id="{24F17044-2530-4AA1-BB2E-2B5B1764E59D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335" name="Freeform 11">
                <a:extLst>
                  <a:ext uri="{FF2B5EF4-FFF2-40B4-BE49-F238E27FC236}">
                    <a16:creationId xmlns:a16="http://schemas.microsoft.com/office/drawing/2014/main" id="{0119F3A5-CF99-4C33-9F90-73FB60FAD0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344" name="Freeform 12">
                <a:extLst>
                  <a:ext uri="{FF2B5EF4-FFF2-40B4-BE49-F238E27FC236}">
                    <a16:creationId xmlns:a16="http://schemas.microsoft.com/office/drawing/2014/main" id="{37DD7047-C92A-4922-AD16-69A1B9AE48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45" name="Groep 344">
            <a:extLst>
              <a:ext uri="{FF2B5EF4-FFF2-40B4-BE49-F238E27FC236}">
                <a16:creationId xmlns:a16="http://schemas.microsoft.com/office/drawing/2014/main" id="{94DA0D89-8D5C-4CA3-94A1-0183E436F447}"/>
              </a:ext>
            </a:extLst>
          </p:cNvPr>
          <p:cNvGrpSpPr/>
          <p:nvPr/>
        </p:nvGrpSpPr>
        <p:grpSpPr>
          <a:xfrm>
            <a:off x="7599550" y="2952007"/>
            <a:ext cx="440740" cy="368598"/>
            <a:chOff x="4853441" y="3238199"/>
            <a:chExt cx="440740" cy="368598"/>
          </a:xfrm>
        </p:grpSpPr>
        <p:sp>
          <p:nvSpPr>
            <p:cNvPr id="346" name="Ovaal 345">
              <a:extLst>
                <a:ext uri="{FF2B5EF4-FFF2-40B4-BE49-F238E27FC236}">
                  <a16:creationId xmlns:a16="http://schemas.microsoft.com/office/drawing/2014/main" id="{86C16A6D-A421-4273-A8CD-A75CDE18D672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347" name="Groep 346">
              <a:extLst>
                <a:ext uri="{FF2B5EF4-FFF2-40B4-BE49-F238E27FC236}">
                  <a16:creationId xmlns:a16="http://schemas.microsoft.com/office/drawing/2014/main" id="{F80A1B1E-32C5-46FB-B2B1-029AD7C35BEE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348" name="Freeform 11">
                <a:extLst>
                  <a:ext uri="{FF2B5EF4-FFF2-40B4-BE49-F238E27FC236}">
                    <a16:creationId xmlns:a16="http://schemas.microsoft.com/office/drawing/2014/main" id="{1A5964B0-296D-4626-A60B-DA65B74E27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349" name="Freeform 12">
                <a:extLst>
                  <a:ext uri="{FF2B5EF4-FFF2-40B4-BE49-F238E27FC236}">
                    <a16:creationId xmlns:a16="http://schemas.microsoft.com/office/drawing/2014/main" id="{4BD3C9C2-5BD5-4CD9-B91B-7C177B927D2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50" name="Groep 349">
            <a:extLst>
              <a:ext uri="{FF2B5EF4-FFF2-40B4-BE49-F238E27FC236}">
                <a16:creationId xmlns:a16="http://schemas.microsoft.com/office/drawing/2014/main" id="{41C5A4E1-447D-477D-967F-1E6A6E54191A}"/>
              </a:ext>
            </a:extLst>
          </p:cNvPr>
          <p:cNvGrpSpPr/>
          <p:nvPr/>
        </p:nvGrpSpPr>
        <p:grpSpPr>
          <a:xfrm>
            <a:off x="8020423" y="1759240"/>
            <a:ext cx="440740" cy="368598"/>
            <a:chOff x="4853441" y="3238199"/>
            <a:chExt cx="440740" cy="368598"/>
          </a:xfrm>
        </p:grpSpPr>
        <p:sp>
          <p:nvSpPr>
            <p:cNvPr id="351" name="Ovaal 350">
              <a:extLst>
                <a:ext uri="{FF2B5EF4-FFF2-40B4-BE49-F238E27FC236}">
                  <a16:creationId xmlns:a16="http://schemas.microsoft.com/office/drawing/2014/main" id="{CFB291DA-2E03-4DD8-9612-D78E3858BE30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361" name="Groep 360">
              <a:extLst>
                <a:ext uri="{FF2B5EF4-FFF2-40B4-BE49-F238E27FC236}">
                  <a16:creationId xmlns:a16="http://schemas.microsoft.com/office/drawing/2014/main" id="{09C09F68-84F2-4B5A-8A10-10536444F310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363" name="Freeform 11">
                <a:extLst>
                  <a:ext uri="{FF2B5EF4-FFF2-40B4-BE49-F238E27FC236}">
                    <a16:creationId xmlns:a16="http://schemas.microsoft.com/office/drawing/2014/main" id="{7DBC8E1D-4708-492A-AA5F-13CC5C15CC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365" name="Freeform 12">
                <a:extLst>
                  <a:ext uri="{FF2B5EF4-FFF2-40B4-BE49-F238E27FC236}">
                    <a16:creationId xmlns:a16="http://schemas.microsoft.com/office/drawing/2014/main" id="{4BA0216C-739A-43D8-8B8B-2F234DDC46C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66" name="Groep 365">
            <a:extLst>
              <a:ext uri="{FF2B5EF4-FFF2-40B4-BE49-F238E27FC236}">
                <a16:creationId xmlns:a16="http://schemas.microsoft.com/office/drawing/2014/main" id="{F7A0C397-DDD7-4E20-8D09-D2AF13478105}"/>
              </a:ext>
            </a:extLst>
          </p:cNvPr>
          <p:cNvGrpSpPr/>
          <p:nvPr/>
        </p:nvGrpSpPr>
        <p:grpSpPr>
          <a:xfrm>
            <a:off x="8997047" y="1069412"/>
            <a:ext cx="440740" cy="368598"/>
            <a:chOff x="4853441" y="3238199"/>
            <a:chExt cx="440740" cy="368598"/>
          </a:xfrm>
        </p:grpSpPr>
        <p:sp>
          <p:nvSpPr>
            <p:cNvPr id="482" name="Ovaal 481">
              <a:extLst>
                <a:ext uri="{FF2B5EF4-FFF2-40B4-BE49-F238E27FC236}">
                  <a16:creationId xmlns:a16="http://schemas.microsoft.com/office/drawing/2014/main" id="{C9277F10-90AD-4DEB-90AE-61C3EB4B4335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483" name="Groep 482">
              <a:extLst>
                <a:ext uri="{FF2B5EF4-FFF2-40B4-BE49-F238E27FC236}">
                  <a16:creationId xmlns:a16="http://schemas.microsoft.com/office/drawing/2014/main" id="{FE9B34D3-F8D5-42EF-BE0A-C74CB1C7C5F2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484" name="Freeform 11">
                <a:extLst>
                  <a:ext uri="{FF2B5EF4-FFF2-40B4-BE49-F238E27FC236}">
                    <a16:creationId xmlns:a16="http://schemas.microsoft.com/office/drawing/2014/main" id="{2425F4A6-9577-45AB-ADF3-E25B9E53E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485" name="Freeform 12">
                <a:extLst>
                  <a:ext uri="{FF2B5EF4-FFF2-40B4-BE49-F238E27FC236}">
                    <a16:creationId xmlns:a16="http://schemas.microsoft.com/office/drawing/2014/main" id="{9DC4D682-626E-46A8-B491-29A2E16EF0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486" name="Groep 485">
            <a:extLst>
              <a:ext uri="{FF2B5EF4-FFF2-40B4-BE49-F238E27FC236}">
                <a16:creationId xmlns:a16="http://schemas.microsoft.com/office/drawing/2014/main" id="{07F63EAF-CEAD-4DA6-B4FD-3C27178DF405}"/>
              </a:ext>
            </a:extLst>
          </p:cNvPr>
          <p:cNvGrpSpPr/>
          <p:nvPr/>
        </p:nvGrpSpPr>
        <p:grpSpPr>
          <a:xfrm>
            <a:off x="9041557" y="2065859"/>
            <a:ext cx="440740" cy="368598"/>
            <a:chOff x="4853441" y="3238199"/>
            <a:chExt cx="440740" cy="368598"/>
          </a:xfrm>
        </p:grpSpPr>
        <p:sp>
          <p:nvSpPr>
            <p:cNvPr id="487" name="Ovaal 486">
              <a:extLst>
                <a:ext uri="{FF2B5EF4-FFF2-40B4-BE49-F238E27FC236}">
                  <a16:creationId xmlns:a16="http://schemas.microsoft.com/office/drawing/2014/main" id="{F9D59976-49ED-460A-B964-CC7FBF5543A6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488" name="Groep 487">
              <a:extLst>
                <a:ext uri="{FF2B5EF4-FFF2-40B4-BE49-F238E27FC236}">
                  <a16:creationId xmlns:a16="http://schemas.microsoft.com/office/drawing/2014/main" id="{FD5932EC-D243-43E8-B83A-3E4875C574E4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489" name="Freeform 11">
                <a:extLst>
                  <a:ext uri="{FF2B5EF4-FFF2-40B4-BE49-F238E27FC236}">
                    <a16:creationId xmlns:a16="http://schemas.microsoft.com/office/drawing/2014/main" id="{7C6F5CB4-57B1-48A1-AEFE-11EAE49850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490" name="Freeform 12">
                <a:extLst>
                  <a:ext uri="{FF2B5EF4-FFF2-40B4-BE49-F238E27FC236}">
                    <a16:creationId xmlns:a16="http://schemas.microsoft.com/office/drawing/2014/main" id="{F18F5D5A-A47B-49F6-AF12-7F548E50BB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491" name="Groep 490">
            <a:extLst>
              <a:ext uri="{FF2B5EF4-FFF2-40B4-BE49-F238E27FC236}">
                <a16:creationId xmlns:a16="http://schemas.microsoft.com/office/drawing/2014/main" id="{81CB1002-7298-4AFE-93EC-6F0531C8D362}"/>
              </a:ext>
            </a:extLst>
          </p:cNvPr>
          <p:cNvGrpSpPr/>
          <p:nvPr/>
        </p:nvGrpSpPr>
        <p:grpSpPr>
          <a:xfrm>
            <a:off x="9983531" y="2361708"/>
            <a:ext cx="440740" cy="368598"/>
            <a:chOff x="4853441" y="3238199"/>
            <a:chExt cx="440740" cy="368598"/>
          </a:xfrm>
        </p:grpSpPr>
        <p:sp>
          <p:nvSpPr>
            <p:cNvPr id="492" name="Ovaal 491">
              <a:extLst>
                <a:ext uri="{FF2B5EF4-FFF2-40B4-BE49-F238E27FC236}">
                  <a16:creationId xmlns:a16="http://schemas.microsoft.com/office/drawing/2014/main" id="{874B2687-6599-4461-925D-CCF7E352A7A5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493" name="Groep 492">
              <a:extLst>
                <a:ext uri="{FF2B5EF4-FFF2-40B4-BE49-F238E27FC236}">
                  <a16:creationId xmlns:a16="http://schemas.microsoft.com/office/drawing/2014/main" id="{4EF9E6ED-9661-4F5A-95F6-575F8FE2AEF7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494" name="Freeform 11">
                <a:extLst>
                  <a:ext uri="{FF2B5EF4-FFF2-40B4-BE49-F238E27FC236}">
                    <a16:creationId xmlns:a16="http://schemas.microsoft.com/office/drawing/2014/main" id="{CC1B1BFE-4AAA-485E-8FAA-BC65A22DAC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495" name="Freeform 12">
                <a:extLst>
                  <a:ext uri="{FF2B5EF4-FFF2-40B4-BE49-F238E27FC236}">
                    <a16:creationId xmlns:a16="http://schemas.microsoft.com/office/drawing/2014/main" id="{5792CD47-9F5E-4BB3-8551-1A785D4BEA0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496" name="Groep 495">
            <a:extLst>
              <a:ext uri="{FF2B5EF4-FFF2-40B4-BE49-F238E27FC236}">
                <a16:creationId xmlns:a16="http://schemas.microsoft.com/office/drawing/2014/main" id="{D4901665-1426-4309-A4E1-D8C386EB66F3}"/>
              </a:ext>
            </a:extLst>
          </p:cNvPr>
          <p:cNvGrpSpPr/>
          <p:nvPr/>
        </p:nvGrpSpPr>
        <p:grpSpPr>
          <a:xfrm>
            <a:off x="6758475" y="4313736"/>
            <a:ext cx="440740" cy="368598"/>
            <a:chOff x="4853441" y="3238199"/>
            <a:chExt cx="440740" cy="368598"/>
          </a:xfrm>
        </p:grpSpPr>
        <p:sp>
          <p:nvSpPr>
            <p:cNvPr id="497" name="Ovaal 496">
              <a:extLst>
                <a:ext uri="{FF2B5EF4-FFF2-40B4-BE49-F238E27FC236}">
                  <a16:creationId xmlns:a16="http://schemas.microsoft.com/office/drawing/2014/main" id="{215146DE-18A0-4DCA-B1F6-635FEA892D88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498" name="Groep 497">
              <a:extLst>
                <a:ext uri="{FF2B5EF4-FFF2-40B4-BE49-F238E27FC236}">
                  <a16:creationId xmlns:a16="http://schemas.microsoft.com/office/drawing/2014/main" id="{F266D050-773E-455C-8DB4-9E5A9AA1E546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499" name="Freeform 11">
                <a:extLst>
                  <a:ext uri="{FF2B5EF4-FFF2-40B4-BE49-F238E27FC236}">
                    <a16:creationId xmlns:a16="http://schemas.microsoft.com/office/drawing/2014/main" id="{6056196B-6549-4863-AABF-C59F68097F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500" name="Freeform 12">
                <a:extLst>
                  <a:ext uri="{FF2B5EF4-FFF2-40B4-BE49-F238E27FC236}">
                    <a16:creationId xmlns:a16="http://schemas.microsoft.com/office/drawing/2014/main" id="{032A3595-EDDA-4E03-A006-1E29591BC3A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501" name="Groep 500">
            <a:extLst>
              <a:ext uri="{FF2B5EF4-FFF2-40B4-BE49-F238E27FC236}">
                <a16:creationId xmlns:a16="http://schemas.microsoft.com/office/drawing/2014/main" id="{87185E9E-51FC-4A90-886B-D83612B8A4F1}"/>
              </a:ext>
            </a:extLst>
          </p:cNvPr>
          <p:cNvGrpSpPr/>
          <p:nvPr/>
        </p:nvGrpSpPr>
        <p:grpSpPr>
          <a:xfrm>
            <a:off x="7559446" y="3350077"/>
            <a:ext cx="301032" cy="550256"/>
            <a:chOff x="7280217" y="3413121"/>
            <a:chExt cx="301032" cy="550256"/>
          </a:xfrm>
        </p:grpSpPr>
        <p:grpSp>
          <p:nvGrpSpPr>
            <p:cNvPr id="502" name="Groep 501">
              <a:extLst>
                <a:ext uri="{FF2B5EF4-FFF2-40B4-BE49-F238E27FC236}">
                  <a16:creationId xmlns:a16="http://schemas.microsoft.com/office/drawing/2014/main" id="{C1ED6BA4-D7F6-4CE8-8721-0D6907A49D13}"/>
                </a:ext>
              </a:extLst>
            </p:cNvPr>
            <p:cNvGrpSpPr/>
            <p:nvPr/>
          </p:nvGrpSpPr>
          <p:grpSpPr>
            <a:xfrm>
              <a:off x="7296188" y="3413121"/>
              <a:ext cx="245913" cy="245913"/>
              <a:chOff x="2617333" y="1713992"/>
              <a:chExt cx="597500" cy="597500"/>
            </a:xfrm>
          </p:grpSpPr>
          <p:sp>
            <p:nvSpPr>
              <p:cNvPr id="504" name="Ovaal 503">
                <a:extLst>
                  <a:ext uri="{FF2B5EF4-FFF2-40B4-BE49-F238E27FC236}">
                    <a16:creationId xmlns:a16="http://schemas.microsoft.com/office/drawing/2014/main" id="{146AF791-23C7-42EB-BD70-267A4AA2564F}"/>
                  </a:ext>
                </a:extLst>
              </p:cNvPr>
              <p:cNvSpPr/>
              <p:nvPr/>
            </p:nvSpPr>
            <p:spPr>
              <a:xfrm>
                <a:off x="2617333" y="1713992"/>
                <a:ext cx="597500" cy="5975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05" name="Groep 504">
                <a:extLst>
                  <a:ext uri="{FF2B5EF4-FFF2-40B4-BE49-F238E27FC236}">
                    <a16:creationId xmlns:a16="http://schemas.microsoft.com/office/drawing/2014/main" id="{61DE890B-8188-49FD-B37B-38945DD11576}"/>
                  </a:ext>
                </a:extLst>
              </p:cNvPr>
              <p:cNvGrpSpPr/>
              <p:nvPr/>
            </p:nvGrpSpPr>
            <p:grpSpPr>
              <a:xfrm>
                <a:off x="2732030" y="1793798"/>
                <a:ext cx="325574" cy="416622"/>
                <a:chOff x="2552507" y="1816496"/>
                <a:chExt cx="1668619" cy="2135268"/>
              </a:xfrm>
              <a:solidFill>
                <a:schemeClr val="bg1"/>
              </a:solidFill>
            </p:grpSpPr>
            <p:grpSp>
              <p:nvGrpSpPr>
                <p:cNvPr id="506" name="Groep 505">
                  <a:extLst>
                    <a:ext uri="{FF2B5EF4-FFF2-40B4-BE49-F238E27FC236}">
                      <a16:creationId xmlns:a16="http://schemas.microsoft.com/office/drawing/2014/main" id="{9F4289D4-F5D6-4E52-940A-7BC78D1A2DB4}"/>
                    </a:ext>
                  </a:extLst>
                </p:cNvPr>
                <p:cNvGrpSpPr/>
                <p:nvPr/>
              </p:nvGrpSpPr>
              <p:grpSpPr>
                <a:xfrm>
                  <a:off x="2552507" y="1816496"/>
                  <a:ext cx="1668619" cy="2135268"/>
                  <a:chOff x="4762501" y="4941888"/>
                  <a:chExt cx="561975" cy="719138"/>
                </a:xfrm>
                <a:grpFill/>
              </p:grpSpPr>
              <p:sp>
                <p:nvSpPr>
                  <p:cNvPr id="508" name="Freeform 194">
                    <a:extLst>
                      <a:ext uri="{FF2B5EF4-FFF2-40B4-BE49-F238E27FC236}">
                        <a16:creationId xmlns:a16="http://schemas.microsoft.com/office/drawing/2014/main" id="{CE5C8FE4-F779-4F31-B201-43E0D297F6B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67301" y="4941888"/>
                    <a:ext cx="90488" cy="290513"/>
                  </a:xfrm>
                  <a:custGeom>
                    <a:avLst/>
                    <a:gdLst>
                      <a:gd name="T0" fmla="*/ 51 w 57"/>
                      <a:gd name="T1" fmla="*/ 0 h 183"/>
                      <a:gd name="T2" fmla="*/ 51 w 57"/>
                      <a:gd name="T3" fmla="*/ 0 h 183"/>
                      <a:gd name="T4" fmla="*/ 54 w 57"/>
                      <a:gd name="T5" fmla="*/ 1 h 183"/>
                      <a:gd name="T6" fmla="*/ 54 w 57"/>
                      <a:gd name="T7" fmla="*/ 2 h 183"/>
                      <a:gd name="T8" fmla="*/ 57 w 57"/>
                      <a:gd name="T9" fmla="*/ 25 h 183"/>
                      <a:gd name="T10" fmla="*/ 56 w 57"/>
                      <a:gd name="T11" fmla="*/ 52 h 183"/>
                      <a:gd name="T12" fmla="*/ 53 w 57"/>
                      <a:gd name="T13" fmla="*/ 82 h 183"/>
                      <a:gd name="T14" fmla="*/ 47 w 57"/>
                      <a:gd name="T15" fmla="*/ 113 h 183"/>
                      <a:gd name="T16" fmla="*/ 37 w 57"/>
                      <a:gd name="T17" fmla="*/ 150 h 183"/>
                      <a:gd name="T18" fmla="*/ 24 w 57"/>
                      <a:gd name="T19" fmla="*/ 183 h 183"/>
                      <a:gd name="T20" fmla="*/ 21 w 57"/>
                      <a:gd name="T21" fmla="*/ 181 h 183"/>
                      <a:gd name="T22" fmla="*/ 17 w 57"/>
                      <a:gd name="T23" fmla="*/ 179 h 183"/>
                      <a:gd name="T24" fmla="*/ 13 w 57"/>
                      <a:gd name="T25" fmla="*/ 178 h 183"/>
                      <a:gd name="T26" fmla="*/ 6 w 57"/>
                      <a:gd name="T27" fmla="*/ 176 h 183"/>
                      <a:gd name="T28" fmla="*/ 0 w 57"/>
                      <a:gd name="T29" fmla="*/ 178 h 183"/>
                      <a:gd name="T30" fmla="*/ 0 w 57"/>
                      <a:gd name="T31" fmla="*/ 166 h 183"/>
                      <a:gd name="T32" fmla="*/ 3 w 57"/>
                      <a:gd name="T33" fmla="*/ 136 h 183"/>
                      <a:gd name="T34" fmla="*/ 8 w 57"/>
                      <a:gd name="T35" fmla="*/ 104 h 183"/>
                      <a:gd name="T36" fmla="*/ 17 w 57"/>
                      <a:gd name="T37" fmla="*/ 74 h 183"/>
                      <a:gd name="T38" fmla="*/ 27 w 57"/>
                      <a:gd name="T39" fmla="*/ 44 h 183"/>
                      <a:gd name="T40" fmla="*/ 37 w 57"/>
                      <a:gd name="T41" fmla="*/ 21 h 183"/>
                      <a:gd name="T42" fmla="*/ 48 w 57"/>
                      <a:gd name="T43" fmla="*/ 1 h 183"/>
                      <a:gd name="T44" fmla="*/ 50 w 57"/>
                      <a:gd name="T45" fmla="*/ 0 h 183"/>
                      <a:gd name="T46" fmla="*/ 51 w 57"/>
                      <a:gd name="T47" fmla="*/ 0 h 1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7" h="183">
                        <a:moveTo>
                          <a:pt x="51" y="0"/>
                        </a:moveTo>
                        <a:lnTo>
                          <a:pt x="51" y="0"/>
                        </a:lnTo>
                        <a:lnTo>
                          <a:pt x="54" y="1"/>
                        </a:lnTo>
                        <a:lnTo>
                          <a:pt x="54" y="2"/>
                        </a:lnTo>
                        <a:lnTo>
                          <a:pt x="57" y="25"/>
                        </a:lnTo>
                        <a:lnTo>
                          <a:pt x="56" y="52"/>
                        </a:lnTo>
                        <a:lnTo>
                          <a:pt x="53" y="82"/>
                        </a:lnTo>
                        <a:lnTo>
                          <a:pt x="47" y="113"/>
                        </a:lnTo>
                        <a:lnTo>
                          <a:pt x="37" y="150"/>
                        </a:lnTo>
                        <a:lnTo>
                          <a:pt x="24" y="183"/>
                        </a:lnTo>
                        <a:lnTo>
                          <a:pt x="21" y="181"/>
                        </a:lnTo>
                        <a:lnTo>
                          <a:pt x="17" y="179"/>
                        </a:lnTo>
                        <a:lnTo>
                          <a:pt x="13" y="178"/>
                        </a:lnTo>
                        <a:lnTo>
                          <a:pt x="6" y="176"/>
                        </a:lnTo>
                        <a:lnTo>
                          <a:pt x="0" y="178"/>
                        </a:lnTo>
                        <a:lnTo>
                          <a:pt x="0" y="166"/>
                        </a:lnTo>
                        <a:lnTo>
                          <a:pt x="3" y="136"/>
                        </a:lnTo>
                        <a:lnTo>
                          <a:pt x="8" y="104"/>
                        </a:lnTo>
                        <a:lnTo>
                          <a:pt x="17" y="74"/>
                        </a:lnTo>
                        <a:lnTo>
                          <a:pt x="27" y="44"/>
                        </a:lnTo>
                        <a:lnTo>
                          <a:pt x="37" y="21"/>
                        </a:lnTo>
                        <a:lnTo>
                          <a:pt x="48" y="1"/>
                        </a:lnTo>
                        <a:lnTo>
                          <a:pt x="50" y="0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09" name="Freeform 196">
                    <a:extLst>
                      <a:ext uri="{FF2B5EF4-FFF2-40B4-BE49-F238E27FC236}">
                        <a16:creationId xmlns:a16="http://schemas.microsoft.com/office/drawing/2014/main" id="{34AFFFD4-1992-4EA2-A83E-F1463243C1F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2501" y="5256213"/>
                    <a:ext cx="285750" cy="112713"/>
                  </a:xfrm>
                  <a:custGeom>
                    <a:avLst/>
                    <a:gdLst>
                      <a:gd name="T0" fmla="*/ 172 w 180"/>
                      <a:gd name="T1" fmla="*/ 0 h 71"/>
                      <a:gd name="T2" fmla="*/ 172 w 180"/>
                      <a:gd name="T3" fmla="*/ 10 h 71"/>
                      <a:gd name="T4" fmla="*/ 174 w 180"/>
                      <a:gd name="T5" fmla="*/ 18 h 71"/>
                      <a:gd name="T6" fmla="*/ 180 w 180"/>
                      <a:gd name="T7" fmla="*/ 26 h 71"/>
                      <a:gd name="T8" fmla="*/ 148 w 180"/>
                      <a:gd name="T9" fmla="*/ 41 h 71"/>
                      <a:gd name="T10" fmla="*/ 113 w 180"/>
                      <a:gd name="T11" fmla="*/ 54 h 71"/>
                      <a:gd name="T12" fmla="*/ 81 w 180"/>
                      <a:gd name="T13" fmla="*/ 63 h 71"/>
                      <a:gd name="T14" fmla="*/ 52 w 180"/>
                      <a:gd name="T15" fmla="*/ 68 h 71"/>
                      <a:gd name="T16" fmla="*/ 26 w 180"/>
                      <a:gd name="T17" fmla="*/ 71 h 71"/>
                      <a:gd name="T18" fmla="*/ 2 w 180"/>
                      <a:gd name="T19" fmla="*/ 71 h 71"/>
                      <a:gd name="T20" fmla="*/ 1 w 180"/>
                      <a:gd name="T21" fmla="*/ 70 h 71"/>
                      <a:gd name="T22" fmla="*/ 0 w 180"/>
                      <a:gd name="T23" fmla="*/ 69 h 71"/>
                      <a:gd name="T24" fmla="*/ 0 w 180"/>
                      <a:gd name="T25" fmla="*/ 69 h 71"/>
                      <a:gd name="T26" fmla="*/ 0 w 180"/>
                      <a:gd name="T27" fmla="*/ 67 h 71"/>
                      <a:gd name="T28" fmla="*/ 1 w 180"/>
                      <a:gd name="T29" fmla="*/ 66 h 71"/>
                      <a:gd name="T30" fmla="*/ 20 w 180"/>
                      <a:gd name="T31" fmla="*/ 52 h 71"/>
                      <a:gd name="T32" fmla="*/ 42 w 180"/>
                      <a:gd name="T33" fmla="*/ 40 h 71"/>
                      <a:gd name="T34" fmla="*/ 70 w 180"/>
                      <a:gd name="T35" fmla="*/ 27 h 71"/>
                      <a:gd name="T36" fmla="*/ 100 w 180"/>
                      <a:gd name="T37" fmla="*/ 16 h 71"/>
                      <a:gd name="T38" fmla="*/ 131 w 180"/>
                      <a:gd name="T39" fmla="*/ 8 h 71"/>
                      <a:gd name="T40" fmla="*/ 160 w 180"/>
                      <a:gd name="T41" fmla="*/ 2 h 71"/>
                      <a:gd name="T42" fmla="*/ 172 w 180"/>
                      <a:gd name="T43" fmla="*/ 0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80" h="71">
                        <a:moveTo>
                          <a:pt x="172" y="0"/>
                        </a:moveTo>
                        <a:lnTo>
                          <a:pt x="172" y="10"/>
                        </a:lnTo>
                        <a:lnTo>
                          <a:pt x="174" y="18"/>
                        </a:lnTo>
                        <a:lnTo>
                          <a:pt x="180" y="26"/>
                        </a:lnTo>
                        <a:lnTo>
                          <a:pt x="148" y="41"/>
                        </a:lnTo>
                        <a:lnTo>
                          <a:pt x="113" y="54"/>
                        </a:lnTo>
                        <a:lnTo>
                          <a:pt x="81" y="63"/>
                        </a:lnTo>
                        <a:lnTo>
                          <a:pt x="52" y="68"/>
                        </a:lnTo>
                        <a:lnTo>
                          <a:pt x="26" y="71"/>
                        </a:lnTo>
                        <a:lnTo>
                          <a:pt x="2" y="71"/>
                        </a:lnTo>
                        <a:lnTo>
                          <a:pt x="1" y="70"/>
                        </a:lnTo>
                        <a:lnTo>
                          <a:pt x="0" y="69"/>
                        </a:lnTo>
                        <a:lnTo>
                          <a:pt x="0" y="69"/>
                        </a:lnTo>
                        <a:lnTo>
                          <a:pt x="0" y="67"/>
                        </a:lnTo>
                        <a:lnTo>
                          <a:pt x="1" y="66"/>
                        </a:lnTo>
                        <a:lnTo>
                          <a:pt x="20" y="52"/>
                        </a:lnTo>
                        <a:lnTo>
                          <a:pt x="42" y="40"/>
                        </a:lnTo>
                        <a:lnTo>
                          <a:pt x="70" y="27"/>
                        </a:lnTo>
                        <a:lnTo>
                          <a:pt x="100" y="16"/>
                        </a:lnTo>
                        <a:lnTo>
                          <a:pt x="131" y="8"/>
                        </a:lnTo>
                        <a:lnTo>
                          <a:pt x="160" y="2"/>
                        </a:lnTo>
                        <a:lnTo>
                          <a:pt x="17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10" name="Freeform 201">
                    <a:extLst>
                      <a:ext uri="{FF2B5EF4-FFF2-40B4-BE49-F238E27FC236}">
                        <a16:creationId xmlns:a16="http://schemas.microsoft.com/office/drawing/2014/main" id="{CB9D3709-1C90-4187-BE63-C13BD1C9016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92701" y="5276851"/>
                    <a:ext cx="231775" cy="212725"/>
                  </a:xfrm>
                  <a:custGeom>
                    <a:avLst/>
                    <a:gdLst>
                      <a:gd name="T0" fmla="*/ 18 w 146"/>
                      <a:gd name="T1" fmla="*/ 0 h 134"/>
                      <a:gd name="T2" fmla="*/ 27 w 146"/>
                      <a:gd name="T3" fmla="*/ 5 h 134"/>
                      <a:gd name="T4" fmla="*/ 52 w 146"/>
                      <a:gd name="T5" fmla="*/ 24 h 134"/>
                      <a:gd name="T6" fmla="*/ 77 w 146"/>
                      <a:gd name="T7" fmla="*/ 44 h 134"/>
                      <a:gd name="T8" fmla="*/ 99 w 146"/>
                      <a:gd name="T9" fmla="*/ 66 h 134"/>
                      <a:gd name="T10" fmla="*/ 119 w 146"/>
                      <a:gd name="T11" fmla="*/ 90 h 134"/>
                      <a:gd name="T12" fmla="*/ 135 w 146"/>
                      <a:gd name="T13" fmla="*/ 110 h 134"/>
                      <a:gd name="T14" fmla="*/ 146 w 146"/>
                      <a:gd name="T15" fmla="*/ 131 h 134"/>
                      <a:gd name="T16" fmla="*/ 146 w 146"/>
                      <a:gd name="T17" fmla="*/ 132 h 134"/>
                      <a:gd name="T18" fmla="*/ 145 w 146"/>
                      <a:gd name="T19" fmla="*/ 134 h 134"/>
                      <a:gd name="T20" fmla="*/ 145 w 146"/>
                      <a:gd name="T21" fmla="*/ 134 h 134"/>
                      <a:gd name="T22" fmla="*/ 144 w 146"/>
                      <a:gd name="T23" fmla="*/ 134 h 134"/>
                      <a:gd name="T24" fmla="*/ 142 w 146"/>
                      <a:gd name="T25" fmla="*/ 134 h 134"/>
                      <a:gd name="T26" fmla="*/ 121 w 146"/>
                      <a:gd name="T27" fmla="*/ 126 h 134"/>
                      <a:gd name="T28" fmla="*/ 97 w 146"/>
                      <a:gd name="T29" fmla="*/ 111 h 134"/>
                      <a:gd name="T30" fmla="*/ 73 w 146"/>
                      <a:gd name="T31" fmla="*/ 94 h 134"/>
                      <a:gd name="T32" fmla="*/ 50 w 146"/>
                      <a:gd name="T33" fmla="*/ 74 h 134"/>
                      <a:gd name="T34" fmla="*/ 23 w 146"/>
                      <a:gd name="T35" fmla="*/ 47 h 134"/>
                      <a:gd name="T36" fmla="*/ 0 w 146"/>
                      <a:gd name="T37" fmla="*/ 20 h 134"/>
                      <a:gd name="T38" fmla="*/ 8 w 146"/>
                      <a:gd name="T39" fmla="*/ 15 h 134"/>
                      <a:gd name="T40" fmla="*/ 14 w 146"/>
                      <a:gd name="T41" fmla="*/ 8 h 134"/>
                      <a:gd name="T42" fmla="*/ 18 w 146"/>
                      <a:gd name="T43" fmla="*/ 0 h 1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46" h="134">
                        <a:moveTo>
                          <a:pt x="18" y="0"/>
                        </a:moveTo>
                        <a:lnTo>
                          <a:pt x="27" y="5"/>
                        </a:lnTo>
                        <a:lnTo>
                          <a:pt x="52" y="24"/>
                        </a:lnTo>
                        <a:lnTo>
                          <a:pt x="77" y="44"/>
                        </a:lnTo>
                        <a:lnTo>
                          <a:pt x="99" y="66"/>
                        </a:lnTo>
                        <a:lnTo>
                          <a:pt x="119" y="90"/>
                        </a:lnTo>
                        <a:lnTo>
                          <a:pt x="135" y="110"/>
                        </a:lnTo>
                        <a:lnTo>
                          <a:pt x="146" y="131"/>
                        </a:lnTo>
                        <a:lnTo>
                          <a:pt x="146" y="132"/>
                        </a:lnTo>
                        <a:lnTo>
                          <a:pt x="145" y="134"/>
                        </a:lnTo>
                        <a:lnTo>
                          <a:pt x="145" y="134"/>
                        </a:lnTo>
                        <a:lnTo>
                          <a:pt x="144" y="134"/>
                        </a:lnTo>
                        <a:lnTo>
                          <a:pt x="142" y="134"/>
                        </a:lnTo>
                        <a:lnTo>
                          <a:pt x="121" y="126"/>
                        </a:lnTo>
                        <a:lnTo>
                          <a:pt x="97" y="111"/>
                        </a:lnTo>
                        <a:lnTo>
                          <a:pt x="73" y="94"/>
                        </a:lnTo>
                        <a:lnTo>
                          <a:pt x="50" y="74"/>
                        </a:lnTo>
                        <a:lnTo>
                          <a:pt x="23" y="47"/>
                        </a:lnTo>
                        <a:lnTo>
                          <a:pt x="0" y="20"/>
                        </a:lnTo>
                        <a:lnTo>
                          <a:pt x="8" y="15"/>
                        </a:lnTo>
                        <a:lnTo>
                          <a:pt x="14" y="8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11" name="Freeform 203">
                    <a:extLst>
                      <a:ext uri="{FF2B5EF4-FFF2-40B4-BE49-F238E27FC236}">
                        <a16:creationId xmlns:a16="http://schemas.microsoft.com/office/drawing/2014/main" id="{30F38686-D3B9-415D-BF74-C96B060828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37138" y="5330826"/>
                    <a:ext cx="80963" cy="330200"/>
                  </a:xfrm>
                  <a:custGeom>
                    <a:avLst/>
                    <a:gdLst>
                      <a:gd name="T0" fmla="*/ 17 w 51"/>
                      <a:gd name="T1" fmla="*/ 0 h 208"/>
                      <a:gd name="T2" fmla="*/ 34 w 51"/>
                      <a:gd name="T3" fmla="*/ 0 h 208"/>
                      <a:gd name="T4" fmla="*/ 36 w 51"/>
                      <a:gd name="T5" fmla="*/ 0 h 208"/>
                      <a:gd name="T6" fmla="*/ 38 w 51"/>
                      <a:gd name="T7" fmla="*/ 2 h 208"/>
                      <a:gd name="T8" fmla="*/ 39 w 51"/>
                      <a:gd name="T9" fmla="*/ 4 h 208"/>
                      <a:gd name="T10" fmla="*/ 40 w 51"/>
                      <a:gd name="T11" fmla="*/ 7 h 208"/>
                      <a:gd name="T12" fmla="*/ 51 w 51"/>
                      <a:gd name="T13" fmla="*/ 201 h 208"/>
                      <a:gd name="T14" fmla="*/ 51 w 51"/>
                      <a:gd name="T15" fmla="*/ 203 h 208"/>
                      <a:gd name="T16" fmla="*/ 50 w 51"/>
                      <a:gd name="T17" fmla="*/ 205 h 208"/>
                      <a:gd name="T18" fmla="*/ 48 w 51"/>
                      <a:gd name="T19" fmla="*/ 206 h 208"/>
                      <a:gd name="T20" fmla="*/ 45 w 51"/>
                      <a:gd name="T21" fmla="*/ 207 h 208"/>
                      <a:gd name="T22" fmla="*/ 41 w 51"/>
                      <a:gd name="T23" fmla="*/ 208 h 208"/>
                      <a:gd name="T24" fmla="*/ 11 w 51"/>
                      <a:gd name="T25" fmla="*/ 208 h 208"/>
                      <a:gd name="T26" fmla="*/ 7 w 51"/>
                      <a:gd name="T27" fmla="*/ 207 h 208"/>
                      <a:gd name="T28" fmla="*/ 5 w 51"/>
                      <a:gd name="T29" fmla="*/ 206 h 208"/>
                      <a:gd name="T30" fmla="*/ 2 w 51"/>
                      <a:gd name="T31" fmla="*/ 205 h 208"/>
                      <a:gd name="T32" fmla="*/ 0 w 51"/>
                      <a:gd name="T33" fmla="*/ 203 h 208"/>
                      <a:gd name="T34" fmla="*/ 0 w 51"/>
                      <a:gd name="T35" fmla="*/ 201 h 208"/>
                      <a:gd name="T36" fmla="*/ 11 w 51"/>
                      <a:gd name="T37" fmla="*/ 7 h 208"/>
                      <a:gd name="T38" fmla="*/ 12 w 51"/>
                      <a:gd name="T39" fmla="*/ 4 h 208"/>
                      <a:gd name="T40" fmla="*/ 13 w 51"/>
                      <a:gd name="T41" fmla="*/ 2 h 208"/>
                      <a:gd name="T42" fmla="*/ 15 w 51"/>
                      <a:gd name="T43" fmla="*/ 0 h 208"/>
                      <a:gd name="T44" fmla="*/ 17 w 51"/>
                      <a:gd name="T45" fmla="*/ 0 h 2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51" h="208">
                        <a:moveTo>
                          <a:pt x="17" y="0"/>
                        </a:moveTo>
                        <a:lnTo>
                          <a:pt x="34" y="0"/>
                        </a:lnTo>
                        <a:lnTo>
                          <a:pt x="36" y="0"/>
                        </a:lnTo>
                        <a:lnTo>
                          <a:pt x="38" y="2"/>
                        </a:lnTo>
                        <a:lnTo>
                          <a:pt x="39" y="4"/>
                        </a:lnTo>
                        <a:lnTo>
                          <a:pt x="40" y="7"/>
                        </a:lnTo>
                        <a:lnTo>
                          <a:pt x="51" y="201"/>
                        </a:lnTo>
                        <a:lnTo>
                          <a:pt x="51" y="203"/>
                        </a:lnTo>
                        <a:lnTo>
                          <a:pt x="50" y="205"/>
                        </a:lnTo>
                        <a:lnTo>
                          <a:pt x="48" y="206"/>
                        </a:lnTo>
                        <a:lnTo>
                          <a:pt x="45" y="207"/>
                        </a:lnTo>
                        <a:lnTo>
                          <a:pt x="41" y="208"/>
                        </a:lnTo>
                        <a:lnTo>
                          <a:pt x="11" y="208"/>
                        </a:lnTo>
                        <a:lnTo>
                          <a:pt x="7" y="207"/>
                        </a:lnTo>
                        <a:lnTo>
                          <a:pt x="5" y="206"/>
                        </a:lnTo>
                        <a:lnTo>
                          <a:pt x="2" y="205"/>
                        </a:lnTo>
                        <a:lnTo>
                          <a:pt x="0" y="203"/>
                        </a:lnTo>
                        <a:lnTo>
                          <a:pt x="0" y="201"/>
                        </a:lnTo>
                        <a:lnTo>
                          <a:pt x="11" y="7"/>
                        </a:lnTo>
                        <a:lnTo>
                          <a:pt x="12" y="4"/>
                        </a:lnTo>
                        <a:lnTo>
                          <a:pt x="13" y="2"/>
                        </a:lnTo>
                        <a:lnTo>
                          <a:pt x="15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507" name="Ovaal 506">
                  <a:extLst>
                    <a:ext uri="{FF2B5EF4-FFF2-40B4-BE49-F238E27FC236}">
                      <a16:creationId xmlns:a16="http://schemas.microsoft.com/office/drawing/2014/main" id="{9A108E6B-2A23-4D89-B6FF-0C9B0CFD2F6F}"/>
                    </a:ext>
                  </a:extLst>
                </p:cNvPr>
                <p:cNvSpPr/>
                <p:nvPr/>
              </p:nvSpPr>
              <p:spPr>
                <a:xfrm>
                  <a:off x="3407635" y="2705740"/>
                  <a:ext cx="160072" cy="1600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503" name="Ovaal 502">
              <a:extLst>
                <a:ext uri="{FF2B5EF4-FFF2-40B4-BE49-F238E27FC236}">
                  <a16:creationId xmlns:a16="http://schemas.microsoft.com/office/drawing/2014/main" id="{04E95220-917C-4A05-9CC8-DD4499B376B7}"/>
                </a:ext>
              </a:extLst>
            </p:cNvPr>
            <p:cNvSpPr/>
            <p:nvPr/>
          </p:nvSpPr>
          <p:spPr>
            <a:xfrm>
              <a:off x="7280217" y="3843620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517" name="Groep 516">
            <a:extLst>
              <a:ext uri="{FF2B5EF4-FFF2-40B4-BE49-F238E27FC236}">
                <a16:creationId xmlns:a16="http://schemas.microsoft.com/office/drawing/2014/main" id="{D64B632E-DF89-4518-A9CE-337BFE50C658}"/>
              </a:ext>
            </a:extLst>
          </p:cNvPr>
          <p:cNvGrpSpPr/>
          <p:nvPr/>
        </p:nvGrpSpPr>
        <p:grpSpPr>
          <a:xfrm>
            <a:off x="9218901" y="4229728"/>
            <a:ext cx="301032" cy="550256"/>
            <a:chOff x="8949549" y="4304870"/>
            <a:chExt cx="301032" cy="550256"/>
          </a:xfrm>
        </p:grpSpPr>
        <p:grpSp>
          <p:nvGrpSpPr>
            <p:cNvPr id="518" name="Groep 517">
              <a:extLst>
                <a:ext uri="{FF2B5EF4-FFF2-40B4-BE49-F238E27FC236}">
                  <a16:creationId xmlns:a16="http://schemas.microsoft.com/office/drawing/2014/main" id="{DAED7B6C-B23B-4951-8FAA-2B867207F0AF}"/>
                </a:ext>
              </a:extLst>
            </p:cNvPr>
            <p:cNvGrpSpPr/>
            <p:nvPr/>
          </p:nvGrpSpPr>
          <p:grpSpPr>
            <a:xfrm>
              <a:off x="8965520" y="4304870"/>
              <a:ext cx="245913" cy="245913"/>
              <a:chOff x="2617333" y="1713992"/>
              <a:chExt cx="597500" cy="597500"/>
            </a:xfrm>
          </p:grpSpPr>
          <p:sp>
            <p:nvSpPr>
              <p:cNvPr id="520" name="Ovaal 519">
                <a:extLst>
                  <a:ext uri="{FF2B5EF4-FFF2-40B4-BE49-F238E27FC236}">
                    <a16:creationId xmlns:a16="http://schemas.microsoft.com/office/drawing/2014/main" id="{7719590D-C59D-4642-94E1-3950E5988A33}"/>
                  </a:ext>
                </a:extLst>
              </p:cNvPr>
              <p:cNvSpPr/>
              <p:nvPr/>
            </p:nvSpPr>
            <p:spPr>
              <a:xfrm>
                <a:off x="2617333" y="1713992"/>
                <a:ext cx="597500" cy="5975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21" name="Groep 520">
                <a:extLst>
                  <a:ext uri="{FF2B5EF4-FFF2-40B4-BE49-F238E27FC236}">
                    <a16:creationId xmlns:a16="http://schemas.microsoft.com/office/drawing/2014/main" id="{ED4B3F68-9816-4C3B-9DAA-75D6B64D9783}"/>
                  </a:ext>
                </a:extLst>
              </p:cNvPr>
              <p:cNvGrpSpPr/>
              <p:nvPr/>
            </p:nvGrpSpPr>
            <p:grpSpPr>
              <a:xfrm>
                <a:off x="2732030" y="1793798"/>
                <a:ext cx="325574" cy="416622"/>
                <a:chOff x="2552507" y="1816496"/>
                <a:chExt cx="1668619" cy="2135268"/>
              </a:xfrm>
              <a:solidFill>
                <a:schemeClr val="bg1"/>
              </a:solidFill>
            </p:grpSpPr>
            <p:grpSp>
              <p:nvGrpSpPr>
                <p:cNvPr id="522" name="Groep 521">
                  <a:extLst>
                    <a:ext uri="{FF2B5EF4-FFF2-40B4-BE49-F238E27FC236}">
                      <a16:creationId xmlns:a16="http://schemas.microsoft.com/office/drawing/2014/main" id="{9BFBCB53-2B7A-498B-BD75-6019C4BFD592}"/>
                    </a:ext>
                  </a:extLst>
                </p:cNvPr>
                <p:cNvGrpSpPr/>
                <p:nvPr/>
              </p:nvGrpSpPr>
              <p:grpSpPr>
                <a:xfrm>
                  <a:off x="2552507" y="1816496"/>
                  <a:ext cx="1668619" cy="2135268"/>
                  <a:chOff x="4762501" y="4941888"/>
                  <a:chExt cx="561975" cy="719138"/>
                </a:xfrm>
                <a:grpFill/>
              </p:grpSpPr>
              <p:sp>
                <p:nvSpPr>
                  <p:cNvPr id="524" name="Freeform 194">
                    <a:extLst>
                      <a:ext uri="{FF2B5EF4-FFF2-40B4-BE49-F238E27FC236}">
                        <a16:creationId xmlns:a16="http://schemas.microsoft.com/office/drawing/2014/main" id="{8C865225-4FD0-4E77-AB98-A709C08AAB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67301" y="4941888"/>
                    <a:ext cx="90488" cy="290513"/>
                  </a:xfrm>
                  <a:custGeom>
                    <a:avLst/>
                    <a:gdLst>
                      <a:gd name="T0" fmla="*/ 51 w 57"/>
                      <a:gd name="T1" fmla="*/ 0 h 183"/>
                      <a:gd name="T2" fmla="*/ 51 w 57"/>
                      <a:gd name="T3" fmla="*/ 0 h 183"/>
                      <a:gd name="T4" fmla="*/ 54 w 57"/>
                      <a:gd name="T5" fmla="*/ 1 h 183"/>
                      <a:gd name="T6" fmla="*/ 54 w 57"/>
                      <a:gd name="T7" fmla="*/ 2 h 183"/>
                      <a:gd name="T8" fmla="*/ 57 w 57"/>
                      <a:gd name="T9" fmla="*/ 25 h 183"/>
                      <a:gd name="T10" fmla="*/ 56 w 57"/>
                      <a:gd name="T11" fmla="*/ 52 h 183"/>
                      <a:gd name="T12" fmla="*/ 53 w 57"/>
                      <a:gd name="T13" fmla="*/ 82 h 183"/>
                      <a:gd name="T14" fmla="*/ 47 w 57"/>
                      <a:gd name="T15" fmla="*/ 113 h 183"/>
                      <a:gd name="T16" fmla="*/ 37 w 57"/>
                      <a:gd name="T17" fmla="*/ 150 h 183"/>
                      <a:gd name="T18" fmla="*/ 24 w 57"/>
                      <a:gd name="T19" fmla="*/ 183 h 183"/>
                      <a:gd name="T20" fmla="*/ 21 w 57"/>
                      <a:gd name="T21" fmla="*/ 181 h 183"/>
                      <a:gd name="T22" fmla="*/ 17 w 57"/>
                      <a:gd name="T23" fmla="*/ 179 h 183"/>
                      <a:gd name="T24" fmla="*/ 13 w 57"/>
                      <a:gd name="T25" fmla="*/ 178 h 183"/>
                      <a:gd name="T26" fmla="*/ 6 w 57"/>
                      <a:gd name="T27" fmla="*/ 176 h 183"/>
                      <a:gd name="T28" fmla="*/ 0 w 57"/>
                      <a:gd name="T29" fmla="*/ 178 h 183"/>
                      <a:gd name="T30" fmla="*/ 0 w 57"/>
                      <a:gd name="T31" fmla="*/ 166 h 183"/>
                      <a:gd name="T32" fmla="*/ 3 w 57"/>
                      <a:gd name="T33" fmla="*/ 136 h 183"/>
                      <a:gd name="T34" fmla="*/ 8 w 57"/>
                      <a:gd name="T35" fmla="*/ 104 h 183"/>
                      <a:gd name="T36" fmla="*/ 17 w 57"/>
                      <a:gd name="T37" fmla="*/ 74 h 183"/>
                      <a:gd name="T38" fmla="*/ 27 w 57"/>
                      <a:gd name="T39" fmla="*/ 44 h 183"/>
                      <a:gd name="T40" fmla="*/ 37 w 57"/>
                      <a:gd name="T41" fmla="*/ 21 h 183"/>
                      <a:gd name="T42" fmla="*/ 48 w 57"/>
                      <a:gd name="T43" fmla="*/ 1 h 183"/>
                      <a:gd name="T44" fmla="*/ 50 w 57"/>
                      <a:gd name="T45" fmla="*/ 0 h 183"/>
                      <a:gd name="T46" fmla="*/ 51 w 57"/>
                      <a:gd name="T47" fmla="*/ 0 h 1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7" h="183">
                        <a:moveTo>
                          <a:pt x="51" y="0"/>
                        </a:moveTo>
                        <a:lnTo>
                          <a:pt x="51" y="0"/>
                        </a:lnTo>
                        <a:lnTo>
                          <a:pt x="54" y="1"/>
                        </a:lnTo>
                        <a:lnTo>
                          <a:pt x="54" y="2"/>
                        </a:lnTo>
                        <a:lnTo>
                          <a:pt x="57" y="25"/>
                        </a:lnTo>
                        <a:lnTo>
                          <a:pt x="56" y="52"/>
                        </a:lnTo>
                        <a:lnTo>
                          <a:pt x="53" y="82"/>
                        </a:lnTo>
                        <a:lnTo>
                          <a:pt x="47" y="113"/>
                        </a:lnTo>
                        <a:lnTo>
                          <a:pt x="37" y="150"/>
                        </a:lnTo>
                        <a:lnTo>
                          <a:pt x="24" y="183"/>
                        </a:lnTo>
                        <a:lnTo>
                          <a:pt x="21" y="181"/>
                        </a:lnTo>
                        <a:lnTo>
                          <a:pt x="17" y="179"/>
                        </a:lnTo>
                        <a:lnTo>
                          <a:pt x="13" y="178"/>
                        </a:lnTo>
                        <a:lnTo>
                          <a:pt x="6" y="176"/>
                        </a:lnTo>
                        <a:lnTo>
                          <a:pt x="0" y="178"/>
                        </a:lnTo>
                        <a:lnTo>
                          <a:pt x="0" y="166"/>
                        </a:lnTo>
                        <a:lnTo>
                          <a:pt x="3" y="136"/>
                        </a:lnTo>
                        <a:lnTo>
                          <a:pt x="8" y="104"/>
                        </a:lnTo>
                        <a:lnTo>
                          <a:pt x="17" y="74"/>
                        </a:lnTo>
                        <a:lnTo>
                          <a:pt x="27" y="44"/>
                        </a:lnTo>
                        <a:lnTo>
                          <a:pt x="37" y="21"/>
                        </a:lnTo>
                        <a:lnTo>
                          <a:pt x="48" y="1"/>
                        </a:lnTo>
                        <a:lnTo>
                          <a:pt x="50" y="0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25" name="Freeform 196">
                    <a:extLst>
                      <a:ext uri="{FF2B5EF4-FFF2-40B4-BE49-F238E27FC236}">
                        <a16:creationId xmlns:a16="http://schemas.microsoft.com/office/drawing/2014/main" id="{FD04FD46-DC02-4E1A-868B-D6840F27CEC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2501" y="5256213"/>
                    <a:ext cx="285750" cy="112713"/>
                  </a:xfrm>
                  <a:custGeom>
                    <a:avLst/>
                    <a:gdLst>
                      <a:gd name="T0" fmla="*/ 172 w 180"/>
                      <a:gd name="T1" fmla="*/ 0 h 71"/>
                      <a:gd name="T2" fmla="*/ 172 w 180"/>
                      <a:gd name="T3" fmla="*/ 10 h 71"/>
                      <a:gd name="T4" fmla="*/ 174 w 180"/>
                      <a:gd name="T5" fmla="*/ 18 h 71"/>
                      <a:gd name="T6" fmla="*/ 180 w 180"/>
                      <a:gd name="T7" fmla="*/ 26 h 71"/>
                      <a:gd name="T8" fmla="*/ 148 w 180"/>
                      <a:gd name="T9" fmla="*/ 41 h 71"/>
                      <a:gd name="T10" fmla="*/ 113 w 180"/>
                      <a:gd name="T11" fmla="*/ 54 h 71"/>
                      <a:gd name="T12" fmla="*/ 81 w 180"/>
                      <a:gd name="T13" fmla="*/ 63 h 71"/>
                      <a:gd name="T14" fmla="*/ 52 w 180"/>
                      <a:gd name="T15" fmla="*/ 68 h 71"/>
                      <a:gd name="T16" fmla="*/ 26 w 180"/>
                      <a:gd name="T17" fmla="*/ 71 h 71"/>
                      <a:gd name="T18" fmla="*/ 2 w 180"/>
                      <a:gd name="T19" fmla="*/ 71 h 71"/>
                      <a:gd name="T20" fmla="*/ 1 w 180"/>
                      <a:gd name="T21" fmla="*/ 70 h 71"/>
                      <a:gd name="T22" fmla="*/ 0 w 180"/>
                      <a:gd name="T23" fmla="*/ 69 h 71"/>
                      <a:gd name="T24" fmla="*/ 0 w 180"/>
                      <a:gd name="T25" fmla="*/ 69 h 71"/>
                      <a:gd name="T26" fmla="*/ 0 w 180"/>
                      <a:gd name="T27" fmla="*/ 67 h 71"/>
                      <a:gd name="T28" fmla="*/ 1 w 180"/>
                      <a:gd name="T29" fmla="*/ 66 h 71"/>
                      <a:gd name="T30" fmla="*/ 20 w 180"/>
                      <a:gd name="T31" fmla="*/ 52 h 71"/>
                      <a:gd name="T32" fmla="*/ 42 w 180"/>
                      <a:gd name="T33" fmla="*/ 40 h 71"/>
                      <a:gd name="T34" fmla="*/ 70 w 180"/>
                      <a:gd name="T35" fmla="*/ 27 h 71"/>
                      <a:gd name="T36" fmla="*/ 100 w 180"/>
                      <a:gd name="T37" fmla="*/ 16 h 71"/>
                      <a:gd name="T38" fmla="*/ 131 w 180"/>
                      <a:gd name="T39" fmla="*/ 8 h 71"/>
                      <a:gd name="T40" fmla="*/ 160 w 180"/>
                      <a:gd name="T41" fmla="*/ 2 h 71"/>
                      <a:gd name="T42" fmla="*/ 172 w 180"/>
                      <a:gd name="T43" fmla="*/ 0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80" h="71">
                        <a:moveTo>
                          <a:pt x="172" y="0"/>
                        </a:moveTo>
                        <a:lnTo>
                          <a:pt x="172" y="10"/>
                        </a:lnTo>
                        <a:lnTo>
                          <a:pt x="174" y="18"/>
                        </a:lnTo>
                        <a:lnTo>
                          <a:pt x="180" y="26"/>
                        </a:lnTo>
                        <a:lnTo>
                          <a:pt x="148" y="41"/>
                        </a:lnTo>
                        <a:lnTo>
                          <a:pt x="113" y="54"/>
                        </a:lnTo>
                        <a:lnTo>
                          <a:pt x="81" y="63"/>
                        </a:lnTo>
                        <a:lnTo>
                          <a:pt x="52" y="68"/>
                        </a:lnTo>
                        <a:lnTo>
                          <a:pt x="26" y="71"/>
                        </a:lnTo>
                        <a:lnTo>
                          <a:pt x="2" y="71"/>
                        </a:lnTo>
                        <a:lnTo>
                          <a:pt x="1" y="70"/>
                        </a:lnTo>
                        <a:lnTo>
                          <a:pt x="0" y="69"/>
                        </a:lnTo>
                        <a:lnTo>
                          <a:pt x="0" y="69"/>
                        </a:lnTo>
                        <a:lnTo>
                          <a:pt x="0" y="67"/>
                        </a:lnTo>
                        <a:lnTo>
                          <a:pt x="1" y="66"/>
                        </a:lnTo>
                        <a:lnTo>
                          <a:pt x="20" y="52"/>
                        </a:lnTo>
                        <a:lnTo>
                          <a:pt x="42" y="40"/>
                        </a:lnTo>
                        <a:lnTo>
                          <a:pt x="70" y="27"/>
                        </a:lnTo>
                        <a:lnTo>
                          <a:pt x="100" y="16"/>
                        </a:lnTo>
                        <a:lnTo>
                          <a:pt x="131" y="8"/>
                        </a:lnTo>
                        <a:lnTo>
                          <a:pt x="160" y="2"/>
                        </a:lnTo>
                        <a:lnTo>
                          <a:pt x="17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26" name="Freeform 201">
                    <a:extLst>
                      <a:ext uri="{FF2B5EF4-FFF2-40B4-BE49-F238E27FC236}">
                        <a16:creationId xmlns:a16="http://schemas.microsoft.com/office/drawing/2014/main" id="{22B139AF-215B-4BC6-B50E-2BAC19DA8B2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92701" y="5276851"/>
                    <a:ext cx="231775" cy="212725"/>
                  </a:xfrm>
                  <a:custGeom>
                    <a:avLst/>
                    <a:gdLst>
                      <a:gd name="T0" fmla="*/ 18 w 146"/>
                      <a:gd name="T1" fmla="*/ 0 h 134"/>
                      <a:gd name="T2" fmla="*/ 27 w 146"/>
                      <a:gd name="T3" fmla="*/ 5 h 134"/>
                      <a:gd name="T4" fmla="*/ 52 w 146"/>
                      <a:gd name="T5" fmla="*/ 24 h 134"/>
                      <a:gd name="T6" fmla="*/ 77 w 146"/>
                      <a:gd name="T7" fmla="*/ 44 h 134"/>
                      <a:gd name="T8" fmla="*/ 99 w 146"/>
                      <a:gd name="T9" fmla="*/ 66 h 134"/>
                      <a:gd name="T10" fmla="*/ 119 w 146"/>
                      <a:gd name="T11" fmla="*/ 90 h 134"/>
                      <a:gd name="T12" fmla="*/ 135 w 146"/>
                      <a:gd name="T13" fmla="*/ 110 h 134"/>
                      <a:gd name="T14" fmla="*/ 146 w 146"/>
                      <a:gd name="T15" fmla="*/ 131 h 134"/>
                      <a:gd name="T16" fmla="*/ 146 w 146"/>
                      <a:gd name="T17" fmla="*/ 132 h 134"/>
                      <a:gd name="T18" fmla="*/ 145 w 146"/>
                      <a:gd name="T19" fmla="*/ 134 h 134"/>
                      <a:gd name="T20" fmla="*/ 145 w 146"/>
                      <a:gd name="T21" fmla="*/ 134 h 134"/>
                      <a:gd name="T22" fmla="*/ 144 w 146"/>
                      <a:gd name="T23" fmla="*/ 134 h 134"/>
                      <a:gd name="T24" fmla="*/ 142 w 146"/>
                      <a:gd name="T25" fmla="*/ 134 h 134"/>
                      <a:gd name="T26" fmla="*/ 121 w 146"/>
                      <a:gd name="T27" fmla="*/ 126 h 134"/>
                      <a:gd name="T28" fmla="*/ 97 w 146"/>
                      <a:gd name="T29" fmla="*/ 111 h 134"/>
                      <a:gd name="T30" fmla="*/ 73 w 146"/>
                      <a:gd name="T31" fmla="*/ 94 h 134"/>
                      <a:gd name="T32" fmla="*/ 50 w 146"/>
                      <a:gd name="T33" fmla="*/ 74 h 134"/>
                      <a:gd name="T34" fmla="*/ 23 w 146"/>
                      <a:gd name="T35" fmla="*/ 47 h 134"/>
                      <a:gd name="T36" fmla="*/ 0 w 146"/>
                      <a:gd name="T37" fmla="*/ 20 h 134"/>
                      <a:gd name="T38" fmla="*/ 8 w 146"/>
                      <a:gd name="T39" fmla="*/ 15 h 134"/>
                      <a:gd name="T40" fmla="*/ 14 w 146"/>
                      <a:gd name="T41" fmla="*/ 8 h 134"/>
                      <a:gd name="T42" fmla="*/ 18 w 146"/>
                      <a:gd name="T43" fmla="*/ 0 h 1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46" h="134">
                        <a:moveTo>
                          <a:pt x="18" y="0"/>
                        </a:moveTo>
                        <a:lnTo>
                          <a:pt x="27" y="5"/>
                        </a:lnTo>
                        <a:lnTo>
                          <a:pt x="52" y="24"/>
                        </a:lnTo>
                        <a:lnTo>
                          <a:pt x="77" y="44"/>
                        </a:lnTo>
                        <a:lnTo>
                          <a:pt x="99" y="66"/>
                        </a:lnTo>
                        <a:lnTo>
                          <a:pt x="119" y="90"/>
                        </a:lnTo>
                        <a:lnTo>
                          <a:pt x="135" y="110"/>
                        </a:lnTo>
                        <a:lnTo>
                          <a:pt x="146" y="131"/>
                        </a:lnTo>
                        <a:lnTo>
                          <a:pt x="146" y="132"/>
                        </a:lnTo>
                        <a:lnTo>
                          <a:pt x="145" y="134"/>
                        </a:lnTo>
                        <a:lnTo>
                          <a:pt x="145" y="134"/>
                        </a:lnTo>
                        <a:lnTo>
                          <a:pt x="144" y="134"/>
                        </a:lnTo>
                        <a:lnTo>
                          <a:pt x="142" y="134"/>
                        </a:lnTo>
                        <a:lnTo>
                          <a:pt x="121" y="126"/>
                        </a:lnTo>
                        <a:lnTo>
                          <a:pt x="97" y="111"/>
                        </a:lnTo>
                        <a:lnTo>
                          <a:pt x="73" y="94"/>
                        </a:lnTo>
                        <a:lnTo>
                          <a:pt x="50" y="74"/>
                        </a:lnTo>
                        <a:lnTo>
                          <a:pt x="23" y="47"/>
                        </a:lnTo>
                        <a:lnTo>
                          <a:pt x="0" y="20"/>
                        </a:lnTo>
                        <a:lnTo>
                          <a:pt x="8" y="15"/>
                        </a:lnTo>
                        <a:lnTo>
                          <a:pt x="14" y="8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27" name="Freeform 203">
                    <a:extLst>
                      <a:ext uri="{FF2B5EF4-FFF2-40B4-BE49-F238E27FC236}">
                        <a16:creationId xmlns:a16="http://schemas.microsoft.com/office/drawing/2014/main" id="{BB764F68-B3FA-4AF2-B91B-F9A2B22ABEC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37138" y="5330826"/>
                    <a:ext cx="80963" cy="330200"/>
                  </a:xfrm>
                  <a:custGeom>
                    <a:avLst/>
                    <a:gdLst>
                      <a:gd name="T0" fmla="*/ 17 w 51"/>
                      <a:gd name="T1" fmla="*/ 0 h 208"/>
                      <a:gd name="T2" fmla="*/ 34 w 51"/>
                      <a:gd name="T3" fmla="*/ 0 h 208"/>
                      <a:gd name="T4" fmla="*/ 36 w 51"/>
                      <a:gd name="T5" fmla="*/ 0 h 208"/>
                      <a:gd name="T6" fmla="*/ 38 w 51"/>
                      <a:gd name="T7" fmla="*/ 2 h 208"/>
                      <a:gd name="T8" fmla="*/ 39 w 51"/>
                      <a:gd name="T9" fmla="*/ 4 h 208"/>
                      <a:gd name="T10" fmla="*/ 40 w 51"/>
                      <a:gd name="T11" fmla="*/ 7 h 208"/>
                      <a:gd name="T12" fmla="*/ 51 w 51"/>
                      <a:gd name="T13" fmla="*/ 201 h 208"/>
                      <a:gd name="T14" fmla="*/ 51 w 51"/>
                      <a:gd name="T15" fmla="*/ 203 h 208"/>
                      <a:gd name="T16" fmla="*/ 50 w 51"/>
                      <a:gd name="T17" fmla="*/ 205 h 208"/>
                      <a:gd name="T18" fmla="*/ 48 w 51"/>
                      <a:gd name="T19" fmla="*/ 206 h 208"/>
                      <a:gd name="T20" fmla="*/ 45 w 51"/>
                      <a:gd name="T21" fmla="*/ 207 h 208"/>
                      <a:gd name="T22" fmla="*/ 41 w 51"/>
                      <a:gd name="T23" fmla="*/ 208 h 208"/>
                      <a:gd name="T24" fmla="*/ 11 w 51"/>
                      <a:gd name="T25" fmla="*/ 208 h 208"/>
                      <a:gd name="T26" fmla="*/ 7 w 51"/>
                      <a:gd name="T27" fmla="*/ 207 h 208"/>
                      <a:gd name="T28" fmla="*/ 5 w 51"/>
                      <a:gd name="T29" fmla="*/ 206 h 208"/>
                      <a:gd name="T30" fmla="*/ 2 w 51"/>
                      <a:gd name="T31" fmla="*/ 205 h 208"/>
                      <a:gd name="T32" fmla="*/ 0 w 51"/>
                      <a:gd name="T33" fmla="*/ 203 h 208"/>
                      <a:gd name="T34" fmla="*/ 0 w 51"/>
                      <a:gd name="T35" fmla="*/ 201 h 208"/>
                      <a:gd name="T36" fmla="*/ 11 w 51"/>
                      <a:gd name="T37" fmla="*/ 7 h 208"/>
                      <a:gd name="T38" fmla="*/ 12 w 51"/>
                      <a:gd name="T39" fmla="*/ 4 h 208"/>
                      <a:gd name="T40" fmla="*/ 13 w 51"/>
                      <a:gd name="T41" fmla="*/ 2 h 208"/>
                      <a:gd name="T42" fmla="*/ 15 w 51"/>
                      <a:gd name="T43" fmla="*/ 0 h 208"/>
                      <a:gd name="T44" fmla="*/ 17 w 51"/>
                      <a:gd name="T45" fmla="*/ 0 h 2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51" h="208">
                        <a:moveTo>
                          <a:pt x="17" y="0"/>
                        </a:moveTo>
                        <a:lnTo>
                          <a:pt x="34" y="0"/>
                        </a:lnTo>
                        <a:lnTo>
                          <a:pt x="36" y="0"/>
                        </a:lnTo>
                        <a:lnTo>
                          <a:pt x="38" y="2"/>
                        </a:lnTo>
                        <a:lnTo>
                          <a:pt x="39" y="4"/>
                        </a:lnTo>
                        <a:lnTo>
                          <a:pt x="40" y="7"/>
                        </a:lnTo>
                        <a:lnTo>
                          <a:pt x="51" y="201"/>
                        </a:lnTo>
                        <a:lnTo>
                          <a:pt x="51" y="203"/>
                        </a:lnTo>
                        <a:lnTo>
                          <a:pt x="50" y="205"/>
                        </a:lnTo>
                        <a:lnTo>
                          <a:pt x="48" y="206"/>
                        </a:lnTo>
                        <a:lnTo>
                          <a:pt x="45" y="207"/>
                        </a:lnTo>
                        <a:lnTo>
                          <a:pt x="41" y="208"/>
                        </a:lnTo>
                        <a:lnTo>
                          <a:pt x="11" y="208"/>
                        </a:lnTo>
                        <a:lnTo>
                          <a:pt x="7" y="207"/>
                        </a:lnTo>
                        <a:lnTo>
                          <a:pt x="5" y="206"/>
                        </a:lnTo>
                        <a:lnTo>
                          <a:pt x="2" y="205"/>
                        </a:lnTo>
                        <a:lnTo>
                          <a:pt x="0" y="203"/>
                        </a:lnTo>
                        <a:lnTo>
                          <a:pt x="0" y="201"/>
                        </a:lnTo>
                        <a:lnTo>
                          <a:pt x="11" y="7"/>
                        </a:lnTo>
                        <a:lnTo>
                          <a:pt x="12" y="4"/>
                        </a:lnTo>
                        <a:lnTo>
                          <a:pt x="13" y="2"/>
                        </a:lnTo>
                        <a:lnTo>
                          <a:pt x="15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523" name="Ovaal 522">
                  <a:extLst>
                    <a:ext uri="{FF2B5EF4-FFF2-40B4-BE49-F238E27FC236}">
                      <a16:creationId xmlns:a16="http://schemas.microsoft.com/office/drawing/2014/main" id="{B832284E-E106-4B97-95E7-505E6DF1710D}"/>
                    </a:ext>
                  </a:extLst>
                </p:cNvPr>
                <p:cNvSpPr/>
                <p:nvPr/>
              </p:nvSpPr>
              <p:spPr>
                <a:xfrm>
                  <a:off x="3407635" y="2705740"/>
                  <a:ext cx="160072" cy="1600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519" name="Ovaal 518">
              <a:extLst>
                <a:ext uri="{FF2B5EF4-FFF2-40B4-BE49-F238E27FC236}">
                  <a16:creationId xmlns:a16="http://schemas.microsoft.com/office/drawing/2014/main" id="{9936AC0D-0113-4309-AE37-FAB7A3C562F1}"/>
                </a:ext>
              </a:extLst>
            </p:cNvPr>
            <p:cNvSpPr/>
            <p:nvPr/>
          </p:nvSpPr>
          <p:spPr>
            <a:xfrm>
              <a:off x="8949549" y="4735369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533" name="Groep 532">
            <a:extLst>
              <a:ext uri="{FF2B5EF4-FFF2-40B4-BE49-F238E27FC236}">
                <a16:creationId xmlns:a16="http://schemas.microsoft.com/office/drawing/2014/main" id="{F0DE3761-C9F3-4771-8557-51EA67938132}"/>
              </a:ext>
            </a:extLst>
          </p:cNvPr>
          <p:cNvGrpSpPr/>
          <p:nvPr/>
        </p:nvGrpSpPr>
        <p:grpSpPr>
          <a:xfrm>
            <a:off x="8244524" y="2508917"/>
            <a:ext cx="301032" cy="550256"/>
            <a:chOff x="7965729" y="2571570"/>
            <a:chExt cx="301032" cy="550256"/>
          </a:xfrm>
        </p:grpSpPr>
        <p:grpSp>
          <p:nvGrpSpPr>
            <p:cNvPr id="534" name="Groep 533">
              <a:extLst>
                <a:ext uri="{FF2B5EF4-FFF2-40B4-BE49-F238E27FC236}">
                  <a16:creationId xmlns:a16="http://schemas.microsoft.com/office/drawing/2014/main" id="{DEA64F75-FDD9-4AD9-93AB-C91E914C6A73}"/>
                </a:ext>
              </a:extLst>
            </p:cNvPr>
            <p:cNvGrpSpPr/>
            <p:nvPr/>
          </p:nvGrpSpPr>
          <p:grpSpPr>
            <a:xfrm>
              <a:off x="7981700" y="2571570"/>
              <a:ext cx="245913" cy="245913"/>
              <a:chOff x="2617333" y="1713992"/>
              <a:chExt cx="597500" cy="597500"/>
            </a:xfrm>
          </p:grpSpPr>
          <p:sp>
            <p:nvSpPr>
              <p:cNvPr id="536" name="Ovaal 535">
                <a:extLst>
                  <a:ext uri="{FF2B5EF4-FFF2-40B4-BE49-F238E27FC236}">
                    <a16:creationId xmlns:a16="http://schemas.microsoft.com/office/drawing/2014/main" id="{94C84C38-C779-4742-8100-C3E788191B91}"/>
                  </a:ext>
                </a:extLst>
              </p:cNvPr>
              <p:cNvSpPr/>
              <p:nvPr/>
            </p:nvSpPr>
            <p:spPr>
              <a:xfrm>
                <a:off x="2617333" y="1713992"/>
                <a:ext cx="597500" cy="5975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37" name="Groep 536">
                <a:extLst>
                  <a:ext uri="{FF2B5EF4-FFF2-40B4-BE49-F238E27FC236}">
                    <a16:creationId xmlns:a16="http://schemas.microsoft.com/office/drawing/2014/main" id="{B3B51480-4494-4FBD-AE42-7A3056AEA7BE}"/>
                  </a:ext>
                </a:extLst>
              </p:cNvPr>
              <p:cNvGrpSpPr/>
              <p:nvPr/>
            </p:nvGrpSpPr>
            <p:grpSpPr>
              <a:xfrm>
                <a:off x="2732030" y="1793798"/>
                <a:ext cx="325574" cy="416622"/>
                <a:chOff x="2552507" y="1816496"/>
                <a:chExt cx="1668619" cy="2135268"/>
              </a:xfrm>
              <a:solidFill>
                <a:schemeClr val="bg1"/>
              </a:solidFill>
            </p:grpSpPr>
            <p:grpSp>
              <p:nvGrpSpPr>
                <p:cNvPr id="538" name="Groep 537">
                  <a:extLst>
                    <a:ext uri="{FF2B5EF4-FFF2-40B4-BE49-F238E27FC236}">
                      <a16:creationId xmlns:a16="http://schemas.microsoft.com/office/drawing/2014/main" id="{6E6F3107-A9C0-4598-8DD1-B3D3F4F04875}"/>
                    </a:ext>
                  </a:extLst>
                </p:cNvPr>
                <p:cNvGrpSpPr/>
                <p:nvPr/>
              </p:nvGrpSpPr>
              <p:grpSpPr>
                <a:xfrm>
                  <a:off x="2552507" y="1816496"/>
                  <a:ext cx="1668619" cy="2135268"/>
                  <a:chOff x="4762501" y="4941888"/>
                  <a:chExt cx="561975" cy="719138"/>
                </a:xfrm>
                <a:grpFill/>
              </p:grpSpPr>
              <p:sp>
                <p:nvSpPr>
                  <p:cNvPr id="540" name="Freeform 194">
                    <a:extLst>
                      <a:ext uri="{FF2B5EF4-FFF2-40B4-BE49-F238E27FC236}">
                        <a16:creationId xmlns:a16="http://schemas.microsoft.com/office/drawing/2014/main" id="{DC78D094-EDDA-4A4A-8DB3-2413436FE93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67301" y="4941888"/>
                    <a:ext cx="90488" cy="290513"/>
                  </a:xfrm>
                  <a:custGeom>
                    <a:avLst/>
                    <a:gdLst>
                      <a:gd name="T0" fmla="*/ 51 w 57"/>
                      <a:gd name="T1" fmla="*/ 0 h 183"/>
                      <a:gd name="T2" fmla="*/ 51 w 57"/>
                      <a:gd name="T3" fmla="*/ 0 h 183"/>
                      <a:gd name="T4" fmla="*/ 54 w 57"/>
                      <a:gd name="T5" fmla="*/ 1 h 183"/>
                      <a:gd name="T6" fmla="*/ 54 w 57"/>
                      <a:gd name="T7" fmla="*/ 2 h 183"/>
                      <a:gd name="T8" fmla="*/ 57 w 57"/>
                      <a:gd name="T9" fmla="*/ 25 h 183"/>
                      <a:gd name="T10" fmla="*/ 56 w 57"/>
                      <a:gd name="T11" fmla="*/ 52 h 183"/>
                      <a:gd name="T12" fmla="*/ 53 w 57"/>
                      <a:gd name="T13" fmla="*/ 82 h 183"/>
                      <a:gd name="T14" fmla="*/ 47 w 57"/>
                      <a:gd name="T15" fmla="*/ 113 h 183"/>
                      <a:gd name="T16" fmla="*/ 37 w 57"/>
                      <a:gd name="T17" fmla="*/ 150 h 183"/>
                      <a:gd name="T18" fmla="*/ 24 w 57"/>
                      <a:gd name="T19" fmla="*/ 183 h 183"/>
                      <a:gd name="T20" fmla="*/ 21 w 57"/>
                      <a:gd name="T21" fmla="*/ 181 h 183"/>
                      <a:gd name="T22" fmla="*/ 17 w 57"/>
                      <a:gd name="T23" fmla="*/ 179 h 183"/>
                      <a:gd name="T24" fmla="*/ 13 w 57"/>
                      <a:gd name="T25" fmla="*/ 178 h 183"/>
                      <a:gd name="T26" fmla="*/ 6 w 57"/>
                      <a:gd name="T27" fmla="*/ 176 h 183"/>
                      <a:gd name="T28" fmla="*/ 0 w 57"/>
                      <a:gd name="T29" fmla="*/ 178 h 183"/>
                      <a:gd name="T30" fmla="*/ 0 w 57"/>
                      <a:gd name="T31" fmla="*/ 166 h 183"/>
                      <a:gd name="T32" fmla="*/ 3 w 57"/>
                      <a:gd name="T33" fmla="*/ 136 h 183"/>
                      <a:gd name="T34" fmla="*/ 8 w 57"/>
                      <a:gd name="T35" fmla="*/ 104 h 183"/>
                      <a:gd name="T36" fmla="*/ 17 w 57"/>
                      <a:gd name="T37" fmla="*/ 74 h 183"/>
                      <a:gd name="T38" fmla="*/ 27 w 57"/>
                      <a:gd name="T39" fmla="*/ 44 h 183"/>
                      <a:gd name="T40" fmla="*/ 37 w 57"/>
                      <a:gd name="T41" fmla="*/ 21 h 183"/>
                      <a:gd name="T42" fmla="*/ 48 w 57"/>
                      <a:gd name="T43" fmla="*/ 1 h 183"/>
                      <a:gd name="T44" fmla="*/ 50 w 57"/>
                      <a:gd name="T45" fmla="*/ 0 h 183"/>
                      <a:gd name="T46" fmla="*/ 51 w 57"/>
                      <a:gd name="T47" fmla="*/ 0 h 1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7" h="183">
                        <a:moveTo>
                          <a:pt x="51" y="0"/>
                        </a:moveTo>
                        <a:lnTo>
                          <a:pt x="51" y="0"/>
                        </a:lnTo>
                        <a:lnTo>
                          <a:pt x="54" y="1"/>
                        </a:lnTo>
                        <a:lnTo>
                          <a:pt x="54" y="2"/>
                        </a:lnTo>
                        <a:lnTo>
                          <a:pt x="57" y="25"/>
                        </a:lnTo>
                        <a:lnTo>
                          <a:pt x="56" y="52"/>
                        </a:lnTo>
                        <a:lnTo>
                          <a:pt x="53" y="82"/>
                        </a:lnTo>
                        <a:lnTo>
                          <a:pt x="47" y="113"/>
                        </a:lnTo>
                        <a:lnTo>
                          <a:pt x="37" y="150"/>
                        </a:lnTo>
                        <a:lnTo>
                          <a:pt x="24" y="183"/>
                        </a:lnTo>
                        <a:lnTo>
                          <a:pt x="21" y="181"/>
                        </a:lnTo>
                        <a:lnTo>
                          <a:pt x="17" y="179"/>
                        </a:lnTo>
                        <a:lnTo>
                          <a:pt x="13" y="178"/>
                        </a:lnTo>
                        <a:lnTo>
                          <a:pt x="6" y="176"/>
                        </a:lnTo>
                        <a:lnTo>
                          <a:pt x="0" y="178"/>
                        </a:lnTo>
                        <a:lnTo>
                          <a:pt x="0" y="166"/>
                        </a:lnTo>
                        <a:lnTo>
                          <a:pt x="3" y="136"/>
                        </a:lnTo>
                        <a:lnTo>
                          <a:pt x="8" y="104"/>
                        </a:lnTo>
                        <a:lnTo>
                          <a:pt x="17" y="74"/>
                        </a:lnTo>
                        <a:lnTo>
                          <a:pt x="27" y="44"/>
                        </a:lnTo>
                        <a:lnTo>
                          <a:pt x="37" y="21"/>
                        </a:lnTo>
                        <a:lnTo>
                          <a:pt x="48" y="1"/>
                        </a:lnTo>
                        <a:lnTo>
                          <a:pt x="50" y="0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41" name="Freeform 196">
                    <a:extLst>
                      <a:ext uri="{FF2B5EF4-FFF2-40B4-BE49-F238E27FC236}">
                        <a16:creationId xmlns:a16="http://schemas.microsoft.com/office/drawing/2014/main" id="{99BDEEE1-9418-444B-AA8E-4722FAF7527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2501" y="5256213"/>
                    <a:ext cx="285750" cy="112713"/>
                  </a:xfrm>
                  <a:custGeom>
                    <a:avLst/>
                    <a:gdLst>
                      <a:gd name="T0" fmla="*/ 172 w 180"/>
                      <a:gd name="T1" fmla="*/ 0 h 71"/>
                      <a:gd name="T2" fmla="*/ 172 w 180"/>
                      <a:gd name="T3" fmla="*/ 10 h 71"/>
                      <a:gd name="T4" fmla="*/ 174 w 180"/>
                      <a:gd name="T5" fmla="*/ 18 h 71"/>
                      <a:gd name="T6" fmla="*/ 180 w 180"/>
                      <a:gd name="T7" fmla="*/ 26 h 71"/>
                      <a:gd name="T8" fmla="*/ 148 w 180"/>
                      <a:gd name="T9" fmla="*/ 41 h 71"/>
                      <a:gd name="T10" fmla="*/ 113 w 180"/>
                      <a:gd name="T11" fmla="*/ 54 h 71"/>
                      <a:gd name="T12" fmla="*/ 81 w 180"/>
                      <a:gd name="T13" fmla="*/ 63 h 71"/>
                      <a:gd name="T14" fmla="*/ 52 w 180"/>
                      <a:gd name="T15" fmla="*/ 68 h 71"/>
                      <a:gd name="T16" fmla="*/ 26 w 180"/>
                      <a:gd name="T17" fmla="*/ 71 h 71"/>
                      <a:gd name="T18" fmla="*/ 2 w 180"/>
                      <a:gd name="T19" fmla="*/ 71 h 71"/>
                      <a:gd name="T20" fmla="*/ 1 w 180"/>
                      <a:gd name="T21" fmla="*/ 70 h 71"/>
                      <a:gd name="T22" fmla="*/ 0 w 180"/>
                      <a:gd name="T23" fmla="*/ 69 h 71"/>
                      <a:gd name="T24" fmla="*/ 0 w 180"/>
                      <a:gd name="T25" fmla="*/ 69 h 71"/>
                      <a:gd name="T26" fmla="*/ 0 w 180"/>
                      <a:gd name="T27" fmla="*/ 67 h 71"/>
                      <a:gd name="T28" fmla="*/ 1 w 180"/>
                      <a:gd name="T29" fmla="*/ 66 h 71"/>
                      <a:gd name="T30" fmla="*/ 20 w 180"/>
                      <a:gd name="T31" fmla="*/ 52 h 71"/>
                      <a:gd name="T32" fmla="*/ 42 w 180"/>
                      <a:gd name="T33" fmla="*/ 40 h 71"/>
                      <a:gd name="T34" fmla="*/ 70 w 180"/>
                      <a:gd name="T35" fmla="*/ 27 h 71"/>
                      <a:gd name="T36" fmla="*/ 100 w 180"/>
                      <a:gd name="T37" fmla="*/ 16 h 71"/>
                      <a:gd name="T38" fmla="*/ 131 w 180"/>
                      <a:gd name="T39" fmla="*/ 8 h 71"/>
                      <a:gd name="T40" fmla="*/ 160 w 180"/>
                      <a:gd name="T41" fmla="*/ 2 h 71"/>
                      <a:gd name="T42" fmla="*/ 172 w 180"/>
                      <a:gd name="T43" fmla="*/ 0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80" h="71">
                        <a:moveTo>
                          <a:pt x="172" y="0"/>
                        </a:moveTo>
                        <a:lnTo>
                          <a:pt x="172" y="10"/>
                        </a:lnTo>
                        <a:lnTo>
                          <a:pt x="174" y="18"/>
                        </a:lnTo>
                        <a:lnTo>
                          <a:pt x="180" y="26"/>
                        </a:lnTo>
                        <a:lnTo>
                          <a:pt x="148" y="41"/>
                        </a:lnTo>
                        <a:lnTo>
                          <a:pt x="113" y="54"/>
                        </a:lnTo>
                        <a:lnTo>
                          <a:pt x="81" y="63"/>
                        </a:lnTo>
                        <a:lnTo>
                          <a:pt x="52" y="68"/>
                        </a:lnTo>
                        <a:lnTo>
                          <a:pt x="26" y="71"/>
                        </a:lnTo>
                        <a:lnTo>
                          <a:pt x="2" y="71"/>
                        </a:lnTo>
                        <a:lnTo>
                          <a:pt x="1" y="70"/>
                        </a:lnTo>
                        <a:lnTo>
                          <a:pt x="0" y="69"/>
                        </a:lnTo>
                        <a:lnTo>
                          <a:pt x="0" y="69"/>
                        </a:lnTo>
                        <a:lnTo>
                          <a:pt x="0" y="67"/>
                        </a:lnTo>
                        <a:lnTo>
                          <a:pt x="1" y="66"/>
                        </a:lnTo>
                        <a:lnTo>
                          <a:pt x="20" y="52"/>
                        </a:lnTo>
                        <a:lnTo>
                          <a:pt x="42" y="40"/>
                        </a:lnTo>
                        <a:lnTo>
                          <a:pt x="70" y="27"/>
                        </a:lnTo>
                        <a:lnTo>
                          <a:pt x="100" y="16"/>
                        </a:lnTo>
                        <a:lnTo>
                          <a:pt x="131" y="8"/>
                        </a:lnTo>
                        <a:lnTo>
                          <a:pt x="160" y="2"/>
                        </a:lnTo>
                        <a:lnTo>
                          <a:pt x="17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42" name="Freeform 201">
                    <a:extLst>
                      <a:ext uri="{FF2B5EF4-FFF2-40B4-BE49-F238E27FC236}">
                        <a16:creationId xmlns:a16="http://schemas.microsoft.com/office/drawing/2014/main" id="{FBA4B18A-2C92-45B1-A303-DBBBF96A683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92701" y="5276851"/>
                    <a:ext cx="231775" cy="212725"/>
                  </a:xfrm>
                  <a:custGeom>
                    <a:avLst/>
                    <a:gdLst>
                      <a:gd name="T0" fmla="*/ 18 w 146"/>
                      <a:gd name="T1" fmla="*/ 0 h 134"/>
                      <a:gd name="T2" fmla="*/ 27 w 146"/>
                      <a:gd name="T3" fmla="*/ 5 h 134"/>
                      <a:gd name="T4" fmla="*/ 52 w 146"/>
                      <a:gd name="T5" fmla="*/ 24 h 134"/>
                      <a:gd name="T6" fmla="*/ 77 w 146"/>
                      <a:gd name="T7" fmla="*/ 44 h 134"/>
                      <a:gd name="T8" fmla="*/ 99 w 146"/>
                      <a:gd name="T9" fmla="*/ 66 h 134"/>
                      <a:gd name="T10" fmla="*/ 119 w 146"/>
                      <a:gd name="T11" fmla="*/ 90 h 134"/>
                      <a:gd name="T12" fmla="*/ 135 w 146"/>
                      <a:gd name="T13" fmla="*/ 110 h 134"/>
                      <a:gd name="T14" fmla="*/ 146 w 146"/>
                      <a:gd name="T15" fmla="*/ 131 h 134"/>
                      <a:gd name="T16" fmla="*/ 146 w 146"/>
                      <a:gd name="T17" fmla="*/ 132 h 134"/>
                      <a:gd name="T18" fmla="*/ 145 w 146"/>
                      <a:gd name="T19" fmla="*/ 134 h 134"/>
                      <a:gd name="T20" fmla="*/ 145 w 146"/>
                      <a:gd name="T21" fmla="*/ 134 h 134"/>
                      <a:gd name="T22" fmla="*/ 144 w 146"/>
                      <a:gd name="T23" fmla="*/ 134 h 134"/>
                      <a:gd name="T24" fmla="*/ 142 w 146"/>
                      <a:gd name="T25" fmla="*/ 134 h 134"/>
                      <a:gd name="T26" fmla="*/ 121 w 146"/>
                      <a:gd name="T27" fmla="*/ 126 h 134"/>
                      <a:gd name="T28" fmla="*/ 97 w 146"/>
                      <a:gd name="T29" fmla="*/ 111 h 134"/>
                      <a:gd name="T30" fmla="*/ 73 w 146"/>
                      <a:gd name="T31" fmla="*/ 94 h 134"/>
                      <a:gd name="T32" fmla="*/ 50 w 146"/>
                      <a:gd name="T33" fmla="*/ 74 h 134"/>
                      <a:gd name="T34" fmla="*/ 23 w 146"/>
                      <a:gd name="T35" fmla="*/ 47 h 134"/>
                      <a:gd name="T36" fmla="*/ 0 w 146"/>
                      <a:gd name="T37" fmla="*/ 20 h 134"/>
                      <a:gd name="T38" fmla="*/ 8 w 146"/>
                      <a:gd name="T39" fmla="*/ 15 h 134"/>
                      <a:gd name="T40" fmla="*/ 14 w 146"/>
                      <a:gd name="T41" fmla="*/ 8 h 134"/>
                      <a:gd name="T42" fmla="*/ 18 w 146"/>
                      <a:gd name="T43" fmla="*/ 0 h 1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46" h="134">
                        <a:moveTo>
                          <a:pt x="18" y="0"/>
                        </a:moveTo>
                        <a:lnTo>
                          <a:pt x="27" y="5"/>
                        </a:lnTo>
                        <a:lnTo>
                          <a:pt x="52" y="24"/>
                        </a:lnTo>
                        <a:lnTo>
                          <a:pt x="77" y="44"/>
                        </a:lnTo>
                        <a:lnTo>
                          <a:pt x="99" y="66"/>
                        </a:lnTo>
                        <a:lnTo>
                          <a:pt x="119" y="90"/>
                        </a:lnTo>
                        <a:lnTo>
                          <a:pt x="135" y="110"/>
                        </a:lnTo>
                        <a:lnTo>
                          <a:pt x="146" y="131"/>
                        </a:lnTo>
                        <a:lnTo>
                          <a:pt x="146" y="132"/>
                        </a:lnTo>
                        <a:lnTo>
                          <a:pt x="145" y="134"/>
                        </a:lnTo>
                        <a:lnTo>
                          <a:pt x="145" y="134"/>
                        </a:lnTo>
                        <a:lnTo>
                          <a:pt x="144" y="134"/>
                        </a:lnTo>
                        <a:lnTo>
                          <a:pt x="142" y="134"/>
                        </a:lnTo>
                        <a:lnTo>
                          <a:pt x="121" y="126"/>
                        </a:lnTo>
                        <a:lnTo>
                          <a:pt x="97" y="111"/>
                        </a:lnTo>
                        <a:lnTo>
                          <a:pt x="73" y="94"/>
                        </a:lnTo>
                        <a:lnTo>
                          <a:pt x="50" y="74"/>
                        </a:lnTo>
                        <a:lnTo>
                          <a:pt x="23" y="47"/>
                        </a:lnTo>
                        <a:lnTo>
                          <a:pt x="0" y="20"/>
                        </a:lnTo>
                        <a:lnTo>
                          <a:pt x="8" y="15"/>
                        </a:lnTo>
                        <a:lnTo>
                          <a:pt x="14" y="8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43" name="Freeform 203">
                    <a:extLst>
                      <a:ext uri="{FF2B5EF4-FFF2-40B4-BE49-F238E27FC236}">
                        <a16:creationId xmlns:a16="http://schemas.microsoft.com/office/drawing/2014/main" id="{D3CBA826-0C4F-4AA1-A084-FB860F68B96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37138" y="5330826"/>
                    <a:ext cx="80963" cy="330200"/>
                  </a:xfrm>
                  <a:custGeom>
                    <a:avLst/>
                    <a:gdLst>
                      <a:gd name="T0" fmla="*/ 17 w 51"/>
                      <a:gd name="T1" fmla="*/ 0 h 208"/>
                      <a:gd name="T2" fmla="*/ 34 w 51"/>
                      <a:gd name="T3" fmla="*/ 0 h 208"/>
                      <a:gd name="T4" fmla="*/ 36 w 51"/>
                      <a:gd name="T5" fmla="*/ 0 h 208"/>
                      <a:gd name="T6" fmla="*/ 38 w 51"/>
                      <a:gd name="T7" fmla="*/ 2 h 208"/>
                      <a:gd name="T8" fmla="*/ 39 w 51"/>
                      <a:gd name="T9" fmla="*/ 4 h 208"/>
                      <a:gd name="T10" fmla="*/ 40 w 51"/>
                      <a:gd name="T11" fmla="*/ 7 h 208"/>
                      <a:gd name="T12" fmla="*/ 51 w 51"/>
                      <a:gd name="T13" fmla="*/ 201 h 208"/>
                      <a:gd name="T14" fmla="*/ 51 w 51"/>
                      <a:gd name="T15" fmla="*/ 203 h 208"/>
                      <a:gd name="T16" fmla="*/ 50 w 51"/>
                      <a:gd name="T17" fmla="*/ 205 h 208"/>
                      <a:gd name="T18" fmla="*/ 48 w 51"/>
                      <a:gd name="T19" fmla="*/ 206 h 208"/>
                      <a:gd name="T20" fmla="*/ 45 w 51"/>
                      <a:gd name="T21" fmla="*/ 207 h 208"/>
                      <a:gd name="T22" fmla="*/ 41 w 51"/>
                      <a:gd name="T23" fmla="*/ 208 h 208"/>
                      <a:gd name="T24" fmla="*/ 11 w 51"/>
                      <a:gd name="T25" fmla="*/ 208 h 208"/>
                      <a:gd name="T26" fmla="*/ 7 w 51"/>
                      <a:gd name="T27" fmla="*/ 207 h 208"/>
                      <a:gd name="T28" fmla="*/ 5 w 51"/>
                      <a:gd name="T29" fmla="*/ 206 h 208"/>
                      <a:gd name="T30" fmla="*/ 2 w 51"/>
                      <a:gd name="T31" fmla="*/ 205 h 208"/>
                      <a:gd name="T32" fmla="*/ 0 w 51"/>
                      <a:gd name="T33" fmla="*/ 203 h 208"/>
                      <a:gd name="T34" fmla="*/ 0 w 51"/>
                      <a:gd name="T35" fmla="*/ 201 h 208"/>
                      <a:gd name="T36" fmla="*/ 11 w 51"/>
                      <a:gd name="T37" fmla="*/ 7 h 208"/>
                      <a:gd name="T38" fmla="*/ 12 w 51"/>
                      <a:gd name="T39" fmla="*/ 4 h 208"/>
                      <a:gd name="T40" fmla="*/ 13 w 51"/>
                      <a:gd name="T41" fmla="*/ 2 h 208"/>
                      <a:gd name="T42" fmla="*/ 15 w 51"/>
                      <a:gd name="T43" fmla="*/ 0 h 208"/>
                      <a:gd name="T44" fmla="*/ 17 w 51"/>
                      <a:gd name="T45" fmla="*/ 0 h 2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51" h="208">
                        <a:moveTo>
                          <a:pt x="17" y="0"/>
                        </a:moveTo>
                        <a:lnTo>
                          <a:pt x="34" y="0"/>
                        </a:lnTo>
                        <a:lnTo>
                          <a:pt x="36" y="0"/>
                        </a:lnTo>
                        <a:lnTo>
                          <a:pt x="38" y="2"/>
                        </a:lnTo>
                        <a:lnTo>
                          <a:pt x="39" y="4"/>
                        </a:lnTo>
                        <a:lnTo>
                          <a:pt x="40" y="7"/>
                        </a:lnTo>
                        <a:lnTo>
                          <a:pt x="51" y="201"/>
                        </a:lnTo>
                        <a:lnTo>
                          <a:pt x="51" y="203"/>
                        </a:lnTo>
                        <a:lnTo>
                          <a:pt x="50" y="205"/>
                        </a:lnTo>
                        <a:lnTo>
                          <a:pt x="48" y="206"/>
                        </a:lnTo>
                        <a:lnTo>
                          <a:pt x="45" y="207"/>
                        </a:lnTo>
                        <a:lnTo>
                          <a:pt x="41" y="208"/>
                        </a:lnTo>
                        <a:lnTo>
                          <a:pt x="11" y="208"/>
                        </a:lnTo>
                        <a:lnTo>
                          <a:pt x="7" y="207"/>
                        </a:lnTo>
                        <a:lnTo>
                          <a:pt x="5" y="206"/>
                        </a:lnTo>
                        <a:lnTo>
                          <a:pt x="2" y="205"/>
                        </a:lnTo>
                        <a:lnTo>
                          <a:pt x="0" y="203"/>
                        </a:lnTo>
                        <a:lnTo>
                          <a:pt x="0" y="201"/>
                        </a:lnTo>
                        <a:lnTo>
                          <a:pt x="11" y="7"/>
                        </a:lnTo>
                        <a:lnTo>
                          <a:pt x="12" y="4"/>
                        </a:lnTo>
                        <a:lnTo>
                          <a:pt x="13" y="2"/>
                        </a:lnTo>
                        <a:lnTo>
                          <a:pt x="15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539" name="Ovaal 538">
                  <a:extLst>
                    <a:ext uri="{FF2B5EF4-FFF2-40B4-BE49-F238E27FC236}">
                      <a16:creationId xmlns:a16="http://schemas.microsoft.com/office/drawing/2014/main" id="{383722EC-B029-4301-8FF8-4DCBF0FC6622}"/>
                    </a:ext>
                  </a:extLst>
                </p:cNvPr>
                <p:cNvSpPr/>
                <p:nvPr/>
              </p:nvSpPr>
              <p:spPr>
                <a:xfrm>
                  <a:off x="3407635" y="2705740"/>
                  <a:ext cx="160072" cy="1600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535" name="Ovaal 534">
              <a:extLst>
                <a:ext uri="{FF2B5EF4-FFF2-40B4-BE49-F238E27FC236}">
                  <a16:creationId xmlns:a16="http://schemas.microsoft.com/office/drawing/2014/main" id="{3DB293D8-FC99-411A-9B15-580D86C69EFD}"/>
                </a:ext>
              </a:extLst>
            </p:cNvPr>
            <p:cNvSpPr/>
            <p:nvPr/>
          </p:nvSpPr>
          <p:spPr>
            <a:xfrm>
              <a:off x="7965729" y="3002069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549" name="Groep 548">
            <a:extLst>
              <a:ext uri="{FF2B5EF4-FFF2-40B4-BE49-F238E27FC236}">
                <a16:creationId xmlns:a16="http://schemas.microsoft.com/office/drawing/2014/main" id="{8EA0AE01-495B-4DAD-9A30-FD962920FE6A}"/>
              </a:ext>
            </a:extLst>
          </p:cNvPr>
          <p:cNvGrpSpPr/>
          <p:nvPr/>
        </p:nvGrpSpPr>
        <p:grpSpPr>
          <a:xfrm>
            <a:off x="9713282" y="2959075"/>
            <a:ext cx="301032" cy="550256"/>
            <a:chOff x="9446340" y="3030052"/>
            <a:chExt cx="301032" cy="550256"/>
          </a:xfrm>
        </p:grpSpPr>
        <p:grpSp>
          <p:nvGrpSpPr>
            <p:cNvPr id="550" name="Groep 549">
              <a:extLst>
                <a:ext uri="{FF2B5EF4-FFF2-40B4-BE49-F238E27FC236}">
                  <a16:creationId xmlns:a16="http://schemas.microsoft.com/office/drawing/2014/main" id="{A2B6658B-0365-4DF1-839B-5DFE643694A9}"/>
                </a:ext>
              </a:extLst>
            </p:cNvPr>
            <p:cNvGrpSpPr/>
            <p:nvPr/>
          </p:nvGrpSpPr>
          <p:grpSpPr>
            <a:xfrm>
              <a:off x="9462311" y="3030052"/>
              <a:ext cx="245913" cy="245913"/>
              <a:chOff x="2617333" y="1713992"/>
              <a:chExt cx="597500" cy="597500"/>
            </a:xfrm>
          </p:grpSpPr>
          <p:sp>
            <p:nvSpPr>
              <p:cNvPr id="552" name="Ovaal 551">
                <a:extLst>
                  <a:ext uri="{FF2B5EF4-FFF2-40B4-BE49-F238E27FC236}">
                    <a16:creationId xmlns:a16="http://schemas.microsoft.com/office/drawing/2014/main" id="{4F9CA551-FEA4-4358-9308-54DF72902F19}"/>
                  </a:ext>
                </a:extLst>
              </p:cNvPr>
              <p:cNvSpPr/>
              <p:nvPr/>
            </p:nvSpPr>
            <p:spPr>
              <a:xfrm>
                <a:off x="2617333" y="1713992"/>
                <a:ext cx="597500" cy="5975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53" name="Groep 552">
                <a:extLst>
                  <a:ext uri="{FF2B5EF4-FFF2-40B4-BE49-F238E27FC236}">
                    <a16:creationId xmlns:a16="http://schemas.microsoft.com/office/drawing/2014/main" id="{449BF053-C6BB-4E29-9995-7D19DFFD0B47}"/>
                  </a:ext>
                </a:extLst>
              </p:cNvPr>
              <p:cNvGrpSpPr/>
              <p:nvPr/>
            </p:nvGrpSpPr>
            <p:grpSpPr>
              <a:xfrm>
                <a:off x="2732030" y="1793798"/>
                <a:ext cx="325574" cy="416622"/>
                <a:chOff x="2552507" y="1816496"/>
                <a:chExt cx="1668619" cy="2135268"/>
              </a:xfrm>
              <a:solidFill>
                <a:schemeClr val="bg1"/>
              </a:solidFill>
            </p:grpSpPr>
            <p:grpSp>
              <p:nvGrpSpPr>
                <p:cNvPr id="554" name="Groep 553">
                  <a:extLst>
                    <a:ext uri="{FF2B5EF4-FFF2-40B4-BE49-F238E27FC236}">
                      <a16:creationId xmlns:a16="http://schemas.microsoft.com/office/drawing/2014/main" id="{83111C7E-98AD-4C1B-9DE6-1D99E70385C9}"/>
                    </a:ext>
                  </a:extLst>
                </p:cNvPr>
                <p:cNvGrpSpPr/>
                <p:nvPr/>
              </p:nvGrpSpPr>
              <p:grpSpPr>
                <a:xfrm>
                  <a:off x="2552507" y="1816496"/>
                  <a:ext cx="1668619" cy="2135268"/>
                  <a:chOff x="4762501" y="4941888"/>
                  <a:chExt cx="561975" cy="719138"/>
                </a:xfrm>
                <a:grpFill/>
              </p:grpSpPr>
              <p:sp>
                <p:nvSpPr>
                  <p:cNvPr id="556" name="Freeform 194">
                    <a:extLst>
                      <a:ext uri="{FF2B5EF4-FFF2-40B4-BE49-F238E27FC236}">
                        <a16:creationId xmlns:a16="http://schemas.microsoft.com/office/drawing/2014/main" id="{56C81768-5A8D-41A8-BDC1-E3E5E7F832D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67301" y="4941888"/>
                    <a:ext cx="90488" cy="290513"/>
                  </a:xfrm>
                  <a:custGeom>
                    <a:avLst/>
                    <a:gdLst>
                      <a:gd name="T0" fmla="*/ 51 w 57"/>
                      <a:gd name="T1" fmla="*/ 0 h 183"/>
                      <a:gd name="T2" fmla="*/ 51 w 57"/>
                      <a:gd name="T3" fmla="*/ 0 h 183"/>
                      <a:gd name="T4" fmla="*/ 54 w 57"/>
                      <a:gd name="T5" fmla="*/ 1 h 183"/>
                      <a:gd name="T6" fmla="*/ 54 w 57"/>
                      <a:gd name="T7" fmla="*/ 2 h 183"/>
                      <a:gd name="T8" fmla="*/ 57 w 57"/>
                      <a:gd name="T9" fmla="*/ 25 h 183"/>
                      <a:gd name="T10" fmla="*/ 56 w 57"/>
                      <a:gd name="T11" fmla="*/ 52 h 183"/>
                      <a:gd name="T12" fmla="*/ 53 w 57"/>
                      <a:gd name="T13" fmla="*/ 82 h 183"/>
                      <a:gd name="T14" fmla="*/ 47 w 57"/>
                      <a:gd name="T15" fmla="*/ 113 h 183"/>
                      <a:gd name="T16" fmla="*/ 37 w 57"/>
                      <a:gd name="T17" fmla="*/ 150 h 183"/>
                      <a:gd name="T18" fmla="*/ 24 w 57"/>
                      <a:gd name="T19" fmla="*/ 183 h 183"/>
                      <a:gd name="T20" fmla="*/ 21 w 57"/>
                      <a:gd name="T21" fmla="*/ 181 h 183"/>
                      <a:gd name="T22" fmla="*/ 17 w 57"/>
                      <a:gd name="T23" fmla="*/ 179 h 183"/>
                      <a:gd name="T24" fmla="*/ 13 w 57"/>
                      <a:gd name="T25" fmla="*/ 178 h 183"/>
                      <a:gd name="T26" fmla="*/ 6 w 57"/>
                      <a:gd name="T27" fmla="*/ 176 h 183"/>
                      <a:gd name="T28" fmla="*/ 0 w 57"/>
                      <a:gd name="T29" fmla="*/ 178 h 183"/>
                      <a:gd name="T30" fmla="*/ 0 w 57"/>
                      <a:gd name="T31" fmla="*/ 166 h 183"/>
                      <a:gd name="T32" fmla="*/ 3 w 57"/>
                      <a:gd name="T33" fmla="*/ 136 h 183"/>
                      <a:gd name="T34" fmla="*/ 8 w 57"/>
                      <a:gd name="T35" fmla="*/ 104 h 183"/>
                      <a:gd name="T36" fmla="*/ 17 w 57"/>
                      <a:gd name="T37" fmla="*/ 74 h 183"/>
                      <a:gd name="T38" fmla="*/ 27 w 57"/>
                      <a:gd name="T39" fmla="*/ 44 h 183"/>
                      <a:gd name="T40" fmla="*/ 37 w 57"/>
                      <a:gd name="T41" fmla="*/ 21 h 183"/>
                      <a:gd name="T42" fmla="*/ 48 w 57"/>
                      <a:gd name="T43" fmla="*/ 1 h 183"/>
                      <a:gd name="T44" fmla="*/ 50 w 57"/>
                      <a:gd name="T45" fmla="*/ 0 h 183"/>
                      <a:gd name="T46" fmla="*/ 51 w 57"/>
                      <a:gd name="T47" fmla="*/ 0 h 1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7" h="183">
                        <a:moveTo>
                          <a:pt x="51" y="0"/>
                        </a:moveTo>
                        <a:lnTo>
                          <a:pt x="51" y="0"/>
                        </a:lnTo>
                        <a:lnTo>
                          <a:pt x="54" y="1"/>
                        </a:lnTo>
                        <a:lnTo>
                          <a:pt x="54" y="2"/>
                        </a:lnTo>
                        <a:lnTo>
                          <a:pt x="57" y="25"/>
                        </a:lnTo>
                        <a:lnTo>
                          <a:pt x="56" y="52"/>
                        </a:lnTo>
                        <a:lnTo>
                          <a:pt x="53" y="82"/>
                        </a:lnTo>
                        <a:lnTo>
                          <a:pt x="47" y="113"/>
                        </a:lnTo>
                        <a:lnTo>
                          <a:pt x="37" y="150"/>
                        </a:lnTo>
                        <a:lnTo>
                          <a:pt x="24" y="183"/>
                        </a:lnTo>
                        <a:lnTo>
                          <a:pt x="21" y="181"/>
                        </a:lnTo>
                        <a:lnTo>
                          <a:pt x="17" y="179"/>
                        </a:lnTo>
                        <a:lnTo>
                          <a:pt x="13" y="178"/>
                        </a:lnTo>
                        <a:lnTo>
                          <a:pt x="6" y="176"/>
                        </a:lnTo>
                        <a:lnTo>
                          <a:pt x="0" y="178"/>
                        </a:lnTo>
                        <a:lnTo>
                          <a:pt x="0" y="166"/>
                        </a:lnTo>
                        <a:lnTo>
                          <a:pt x="3" y="136"/>
                        </a:lnTo>
                        <a:lnTo>
                          <a:pt x="8" y="104"/>
                        </a:lnTo>
                        <a:lnTo>
                          <a:pt x="17" y="74"/>
                        </a:lnTo>
                        <a:lnTo>
                          <a:pt x="27" y="44"/>
                        </a:lnTo>
                        <a:lnTo>
                          <a:pt x="37" y="21"/>
                        </a:lnTo>
                        <a:lnTo>
                          <a:pt x="48" y="1"/>
                        </a:lnTo>
                        <a:lnTo>
                          <a:pt x="50" y="0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57" name="Freeform 196">
                    <a:extLst>
                      <a:ext uri="{FF2B5EF4-FFF2-40B4-BE49-F238E27FC236}">
                        <a16:creationId xmlns:a16="http://schemas.microsoft.com/office/drawing/2014/main" id="{D2B31616-FEC4-4F73-887E-75CDABC8213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2501" y="5256213"/>
                    <a:ext cx="285750" cy="112713"/>
                  </a:xfrm>
                  <a:custGeom>
                    <a:avLst/>
                    <a:gdLst>
                      <a:gd name="T0" fmla="*/ 172 w 180"/>
                      <a:gd name="T1" fmla="*/ 0 h 71"/>
                      <a:gd name="T2" fmla="*/ 172 w 180"/>
                      <a:gd name="T3" fmla="*/ 10 h 71"/>
                      <a:gd name="T4" fmla="*/ 174 w 180"/>
                      <a:gd name="T5" fmla="*/ 18 h 71"/>
                      <a:gd name="T6" fmla="*/ 180 w 180"/>
                      <a:gd name="T7" fmla="*/ 26 h 71"/>
                      <a:gd name="T8" fmla="*/ 148 w 180"/>
                      <a:gd name="T9" fmla="*/ 41 h 71"/>
                      <a:gd name="T10" fmla="*/ 113 w 180"/>
                      <a:gd name="T11" fmla="*/ 54 h 71"/>
                      <a:gd name="T12" fmla="*/ 81 w 180"/>
                      <a:gd name="T13" fmla="*/ 63 h 71"/>
                      <a:gd name="T14" fmla="*/ 52 w 180"/>
                      <a:gd name="T15" fmla="*/ 68 h 71"/>
                      <a:gd name="T16" fmla="*/ 26 w 180"/>
                      <a:gd name="T17" fmla="*/ 71 h 71"/>
                      <a:gd name="T18" fmla="*/ 2 w 180"/>
                      <a:gd name="T19" fmla="*/ 71 h 71"/>
                      <a:gd name="T20" fmla="*/ 1 w 180"/>
                      <a:gd name="T21" fmla="*/ 70 h 71"/>
                      <a:gd name="T22" fmla="*/ 0 w 180"/>
                      <a:gd name="T23" fmla="*/ 69 h 71"/>
                      <a:gd name="T24" fmla="*/ 0 w 180"/>
                      <a:gd name="T25" fmla="*/ 69 h 71"/>
                      <a:gd name="T26" fmla="*/ 0 w 180"/>
                      <a:gd name="T27" fmla="*/ 67 h 71"/>
                      <a:gd name="T28" fmla="*/ 1 w 180"/>
                      <a:gd name="T29" fmla="*/ 66 h 71"/>
                      <a:gd name="T30" fmla="*/ 20 w 180"/>
                      <a:gd name="T31" fmla="*/ 52 h 71"/>
                      <a:gd name="T32" fmla="*/ 42 w 180"/>
                      <a:gd name="T33" fmla="*/ 40 h 71"/>
                      <a:gd name="T34" fmla="*/ 70 w 180"/>
                      <a:gd name="T35" fmla="*/ 27 h 71"/>
                      <a:gd name="T36" fmla="*/ 100 w 180"/>
                      <a:gd name="T37" fmla="*/ 16 h 71"/>
                      <a:gd name="T38" fmla="*/ 131 w 180"/>
                      <a:gd name="T39" fmla="*/ 8 h 71"/>
                      <a:gd name="T40" fmla="*/ 160 w 180"/>
                      <a:gd name="T41" fmla="*/ 2 h 71"/>
                      <a:gd name="T42" fmla="*/ 172 w 180"/>
                      <a:gd name="T43" fmla="*/ 0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80" h="71">
                        <a:moveTo>
                          <a:pt x="172" y="0"/>
                        </a:moveTo>
                        <a:lnTo>
                          <a:pt x="172" y="10"/>
                        </a:lnTo>
                        <a:lnTo>
                          <a:pt x="174" y="18"/>
                        </a:lnTo>
                        <a:lnTo>
                          <a:pt x="180" y="26"/>
                        </a:lnTo>
                        <a:lnTo>
                          <a:pt x="148" y="41"/>
                        </a:lnTo>
                        <a:lnTo>
                          <a:pt x="113" y="54"/>
                        </a:lnTo>
                        <a:lnTo>
                          <a:pt x="81" y="63"/>
                        </a:lnTo>
                        <a:lnTo>
                          <a:pt x="52" y="68"/>
                        </a:lnTo>
                        <a:lnTo>
                          <a:pt x="26" y="71"/>
                        </a:lnTo>
                        <a:lnTo>
                          <a:pt x="2" y="71"/>
                        </a:lnTo>
                        <a:lnTo>
                          <a:pt x="1" y="70"/>
                        </a:lnTo>
                        <a:lnTo>
                          <a:pt x="0" y="69"/>
                        </a:lnTo>
                        <a:lnTo>
                          <a:pt x="0" y="69"/>
                        </a:lnTo>
                        <a:lnTo>
                          <a:pt x="0" y="67"/>
                        </a:lnTo>
                        <a:lnTo>
                          <a:pt x="1" y="66"/>
                        </a:lnTo>
                        <a:lnTo>
                          <a:pt x="20" y="52"/>
                        </a:lnTo>
                        <a:lnTo>
                          <a:pt x="42" y="40"/>
                        </a:lnTo>
                        <a:lnTo>
                          <a:pt x="70" y="27"/>
                        </a:lnTo>
                        <a:lnTo>
                          <a:pt x="100" y="16"/>
                        </a:lnTo>
                        <a:lnTo>
                          <a:pt x="131" y="8"/>
                        </a:lnTo>
                        <a:lnTo>
                          <a:pt x="160" y="2"/>
                        </a:lnTo>
                        <a:lnTo>
                          <a:pt x="17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58" name="Freeform 201">
                    <a:extLst>
                      <a:ext uri="{FF2B5EF4-FFF2-40B4-BE49-F238E27FC236}">
                        <a16:creationId xmlns:a16="http://schemas.microsoft.com/office/drawing/2014/main" id="{CA231140-C208-4E63-BAAF-881D5A2F9BE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92701" y="5276851"/>
                    <a:ext cx="231775" cy="212725"/>
                  </a:xfrm>
                  <a:custGeom>
                    <a:avLst/>
                    <a:gdLst>
                      <a:gd name="T0" fmla="*/ 18 w 146"/>
                      <a:gd name="T1" fmla="*/ 0 h 134"/>
                      <a:gd name="T2" fmla="*/ 27 w 146"/>
                      <a:gd name="T3" fmla="*/ 5 h 134"/>
                      <a:gd name="T4" fmla="*/ 52 w 146"/>
                      <a:gd name="T5" fmla="*/ 24 h 134"/>
                      <a:gd name="T6" fmla="*/ 77 w 146"/>
                      <a:gd name="T7" fmla="*/ 44 h 134"/>
                      <a:gd name="T8" fmla="*/ 99 w 146"/>
                      <a:gd name="T9" fmla="*/ 66 h 134"/>
                      <a:gd name="T10" fmla="*/ 119 w 146"/>
                      <a:gd name="T11" fmla="*/ 90 h 134"/>
                      <a:gd name="T12" fmla="*/ 135 w 146"/>
                      <a:gd name="T13" fmla="*/ 110 h 134"/>
                      <a:gd name="T14" fmla="*/ 146 w 146"/>
                      <a:gd name="T15" fmla="*/ 131 h 134"/>
                      <a:gd name="T16" fmla="*/ 146 w 146"/>
                      <a:gd name="T17" fmla="*/ 132 h 134"/>
                      <a:gd name="T18" fmla="*/ 145 w 146"/>
                      <a:gd name="T19" fmla="*/ 134 h 134"/>
                      <a:gd name="T20" fmla="*/ 145 w 146"/>
                      <a:gd name="T21" fmla="*/ 134 h 134"/>
                      <a:gd name="T22" fmla="*/ 144 w 146"/>
                      <a:gd name="T23" fmla="*/ 134 h 134"/>
                      <a:gd name="T24" fmla="*/ 142 w 146"/>
                      <a:gd name="T25" fmla="*/ 134 h 134"/>
                      <a:gd name="T26" fmla="*/ 121 w 146"/>
                      <a:gd name="T27" fmla="*/ 126 h 134"/>
                      <a:gd name="T28" fmla="*/ 97 w 146"/>
                      <a:gd name="T29" fmla="*/ 111 h 134"/>
                      <a:gd name="T30" fmla="*/ 73 w 146"/>
                      <a:gd name="T31" fmla="*/ 94 h 134"/>
                      <a:gd name="T32" fmla="*/ 50 w 146"/>
                      <a:gd name="T33" fmla="*/ 74 h 134"/>
                      <a:gd name="T34" fmla="*/ 23 w 146"/>
                      <a:gd name="T35" fmla="*/ 47 h 134"/>
                      <a:gd name="T36" fmla="*/ 0 w 146"/>
                      <a:gd name="T37" fmla="*/ 20 h 134"/>
                      <a:gd name="T38" fmla="*/ 8 w 146"/>
                      <a:gd name="T39" fmla="*/ 15 h 134"/>
                      <a:gd name="T40" fmla="*/ 14 w 146"/>
                      <a:gd name="T41" fmla="*/ 8 h 134"/>
                      <a:gd name="T42" fmla="*/ 18 w 146"/>
                      <a:gd name="T43" fmla="*/ 0 h 1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46" h="134">
                        <a:moveTo>
                          <a:pt x="18" y="0"/>
                        </a:moveTo>
                        <a:lnTo>
                          <a:pt x="27" y="5"/>
                        </a:lnTo>
                        <a:lnTo>
                          <a:pt x="52" y="24"/>
                        </a:lnTo>
                        <a:lnTo>
                          <a:pt x="77" y="44"/>
                        </a:lnTo>
                        <a:lnTo>
                          <a:pt x="99" y="66"/>
                        </a:lnTo>
                        <a:lnTo>
                          <a:pt x="119" y="90"/>
                        </a:lnTo>
                        <a:lnTo>
                          <a:pt x="135" y="110"/>
                        </a:lnTo>
                        <a:lnTo>
                          <a:pt x="146" y="131"/>
                        </a:lnTo>
                        <a:lnTo>
                          <a:pt x="146" y="132"/>
                        </a:lnTo>
                        <a:lnTo>
                          <a:pt x="145" y="134"/>
                        </a:lnTo>
                        <a:lnTo>
                          <a:pt x="145" y="134"/>
                        </a:lnTo>
                        <a:lnTo>
                          <a:pt x="144" y="134"/>
                        </a:lnTo>
                        <a:lnTo>
                          <a:pt x="142" y="134"/>
                        </a:lnTo>
                        <a:lnTo>
                          <a:pt x="121" y="126"/>
                        </a:lnTo>
                        <a:lnTo>
                          <a:pt x="97" y="111"/>
                        </a:lnTo>
                        <a:lnTo>
                          <a:pt x="73" y="94"/>
                        </a:lnTo>
                        <a:lnTo>
                          <a:pt x="50" y="74"/>
                        </a:lnTo>
                        <a:lnTo>
                          <a:pt x="23" y="47"/>
                        </a:lnTo>
                        <a:lnTo>
                          <a:pt x="0" y="20"/>
                        </a:lnTo>
                        <a:lnTo>
                          <a:pt x="8" y="15"/>
                        </a:lnTo>
                        <a:lnTo>
                          <a:pt x="14" y="8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59" name="Freeform 203">
                    <a:extLst>
                      <a:ext uri="{FF2B5EF4-FFF2-40B4-BE49-F238E27FC236}">
                        <a16:creationId xmlns:a16="http://schemas.microsoft.com/office/drawing/2014/main" id="{7153C140-5167-4331-80E5-8D4B2D3D77C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37138" y="5330826"/>
                    <a:ext cx="80963" cy="330200"/>
                  </a:xfrm>
                  <a:custGeom>
                    <a:avLst/>
                    <a:gdLst>
                      <a:gd name="T0" fmla="*/ 17 w 51"/>
                      <a:gd name="T1" fmla="*/ 0 h 208"/>
                      <a:gd name="T2" fmla="*/ 34 w 51"/>
                      <a:gd name="T3" fmla="*/ 0 h 208"/>
                      <a:gd name="T4" fmla="*/ 36 w 51"/>
                      <a:gd name="T5" fmla="*/ 0 h 208"/>
                      <a:gd name="T6" fmla="*/ 38 w 51"/>
                      <a:gd name="T7" fmla="*/ 2 h 208"/>
                      <a:gd name="T8" fmla="*/ 39 w 51"/>
                      <a:gd name="T9" fmla="*/ 4 h 208"/>
                      <a:gd name="T10" fmla="*/ 40 w 51"/>
                      <a:gd name="T11" fmla="*/ 7 h 208"/>
                      <a:gd name="T12" fmla="*/ 51 w 51"/>
                      <a:gd name="T13" fmla="*/ 201 h 208"/>
                      <a:gd name="T14" fmla="*/ 51 w 51"/>
                      <a:gd name="T15" fmla="*/ 203 h 208"/>
                      <a:gd name="T16" fmla="*/ 50 w 51"/>
                      <a:gd name="T17" fmla="*/ 205 h 208"/>
                      <a:gd name="T18" fmla="*/ 48 w 51"/>
                      <a:gd name="T19" fmla="*/ 206 h 208"/>
                      <a:gd name="T20" fmla="*/ 45 w 51"/>
                      <a:gd name="T21" fmla="*/ 207 h 208"/>
                      <a:gd name="T22" fmla="*/ 41 w 51"/>
                      <a:gd name="T23" fmla="*/ 208 h 208"/>
                      <a:gd name="T24" fmla="*/ 11 w 51"/>
                      <a:gd name="T25" fmla="*/ 208 h 208"/>
                      <a:gd name="T26" fmla="*/ 7 w 51"/>
                      <a:gd name="T27" fmla="*/ 207 h 208"/>
                      <a:gd name="T28" fmla="*/ 5 w 51"/>
                      <a:gd name="T29" fmla="*/ 206 h 208"/>
                      <a:gd name="T30" fmla="*/ 2 w 51"/>
                      <a:gd name="T31" fmla="*/ 205 h 208"/>
                      <a:gd name="T32" fmla="*/ 0 w 51"/>
                      <a:gd name="T33" fmla="*/ 203 h 208"/>
                      <a:gd name="T34" fmla="*/ 0 w 51"/>
                      <a:gd name="T35" fmla="*/ 201 h 208"/>
                      <a:gd name="T36" fmla="*/ 11 w 51"/>
                      <a:gd name="T37" fmla="*/ 7 h 208"/>
                      <a:gd name="T38" fmla="*/ 12 w 51"/>
                      <a:gd name="T39" fmla="*/ 4 h 208"/>
                      <a:gd name="T40" fmla="*/ 13 w 51"/>
                      <a:gd name="T41" fmla="*/ 2 h 208"/>
                      <a:gd name="T42" fmla="*/ 15 w 51"/>
                      <a:gd name="T43" fmla="*/ 0 h 208"/>
                      <a:gd name="T44" fmla="*/ 17 w 51"/>
                      <a:gd name="T45" fmla="*/ 0 h 2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51" h="208">
                        <a:moveTo>
                          <a:pt x="17" y="0"/>
                        </a:moveTo>
                        <a:lnTo>
                          <a:pt x="34" y="0"/>
                        </a:lnTo>
                        <a:lnTo>
                          <a:pt x="36" y="0"/>
                        </a:lnTo>
                        <a:lnTo>
                          <a:pt x="38" y="2"/>
                        </a:lnTo>
                        <a:lnTo>
                          <a:pt x="39" y="4"/>
                        </a:lnTo>
                        <a:lnTo>
                          <a:pt x="40" y="7"/>
                        </a:lnTo>
                        <a:lnTo>
                          <a:pt x="51" y="201"/>
                        </a:lnTo>
                        <a:lnTo>
                          <a:pt x="51" y="203"/>
                        </a:lnTo>
                        <a:lnTo>
                          <a:pt x="50" y="205"/>
                        </a:lnTo>
                        <a:lnTo>
                          <a:pt x="48" y="206"/>
                        </a:lnTo>
                        <a:lnTo>
                          <a:pt x="45" y="207"/>
                        </a:lnTo>
                        <a:lnTo>
                          <a:pt x="41" y="208"/>
                        </a:lnTo>
                        <a:lnTo>
                          <a:pt x="11" y="208"/>
                        </a:lnTo>
                        <a:lnTo>
                          <a:pt x="7" y="207"/>
                        </a:lnTo>
                        <a:lnTo>
                          <a:pt x="5" y="206"/>
                        </a:lnTo>
                        <a:lnTo>
                          <a:pt x="2" y="205"/>
                        </a:lnTo>
                        <a:lnTo>
                          <a:pt x="0" y="203"/>
                        </a:lnTo>
                        <a:lnTo>
                          <a:pt x="0" y="201"/>
                        </a:lnTo>
                        <a:lnTo>
                          <a:pt x="11" y="7"/>
                        </a:lnTo>
                        <a:lnTo>
                          <a:pt x="12" y="4"/>
                        </a:lnTo>
                        <a:lnTo>
                          <a:pt x="13" y="2"/>
                        </a:lnTo>
                        <a:lnTo>
                          <a:pt x="15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555" name="Ovaal 554">
                  <a:extLst>
                    <a:ext uri="{FF2B5EF4-FFF2-40B4-BE49-F238E27FC236}">
                      <a16:creationId xmlns:a16="http://schemas.microsoft.com/office/drawing/2014/main" id="{EB7B2585-1DFB-4797-ABAB-D0EDB624F23B}"/>
                    </a:ext>
                  </a:extLst>
                </p:cNvPr>
                <p:cNvSpPr/>
                <p:nvPr/>
              </p:nvSpPr>
              <p:spPr>
                <a:xfrm>
                  <a:off x="3407635" y="2705740"/>
                  <a:ext cx="160072" cy="1600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551" name="Ovaal 550">
              <a:extLst>
                <a:ext uri="{FF2B5EF4-FFF2-40B4-BE49-F238E27FC236}">
                  <a16:creationId xmlns:a16="http://schemas.microsoft.com/office/drawing/2014/main" id="{F19701A0-FA34-4D2B-AC4A-A16374C9094C}"/>
                </a:ext>
              </a:extLst>
            </p:cNvPr>
            <p:cNvSpPr/>
            <p:nvPr/>
          </p:nvSpPr>
          <p:spPr>
            <a:xfrm>
              <a:off x="9446340" y="3460551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565" name="Groep 564">
            <a:extLst>
              <a:ext uri="{FF2B5EF4-FFF2-40B4-BE49-F238E27FC236}">
                <a16:creationId xmlns:a16="http://schemas.microsoft.com/office/drawing/2014/main" id="{1B03FCD9-D1FA-4B1B-9784-6B8AFD7894DC}"/>
              </a:ext>
            </a:extLst>
          </p:cNvPr>
          <p:cNvGrpSpPr/>
          <p:nvPr/>
        </p:nvGrpSpPr>
        <p:grpSpPr>
          <a:xfrm>
            <a:off x="6832915" y="4036426"/>
            <a:ext cx="301032" cy="550256"/>
            <a:chOff x="9620870" y="1426281"/>
            <a:chExt cx="301032" cy="550256"/>
          </a:xfrm>
        </p:grpSpPr>
        <p:grpSp>
          <p:nvGrpSpPr>
            <p:cNvPr id="566" name="Groep 565">
              <a:extLst>
                <a:ext uri="{FF2B5EF4-FFF2-40B4-BE49-F238E27FC236}">
                  <a16:creationId xmlns:a16="http://schemas.microsoft.com/office/drawing/2014/main" id="{EAE3223B-3775-4ECA-BDA1-130F37210F3E}"/>
                </a:ext>
              </a:extLst>
            </p:cNvPr>
            <p:cNvGrpSpPr/>
            <p:nvPr/>
          </p:nvGrpSpPr>
          <p:grpSpPr>
            <a:xfrm>
              <a:off x="9636841" y="1426281"/>
              <a:ext cx="245913" cy="245913"/>
              <a:chOff x="2617333" y="1713992"/>
              <a:chExt cx="597500" cy="597500"/>
            </a:xfrm>
          </p:grpSpPr>
          <p:sp>
            <p:nvSpPr>
              <p:cNvPr id="568" name="Ovaal 567">
                <a:extLst>
                  <a:ext uri="{FF2B5EF4-FFF2-40B4-BE49-F238E27FC236}">
                    <a16:creationId xmlns:a16="http://schemas.microsoft.com/office/drawing/2014/main" id="{0B8453BC-25A1-447E-8CE7-19386110DC5F}"/>
                  </a:ext>
                </a:extLst>
              </p:cNvPr>
              <p:cNvSpPr/>
              <p:nvPr/>
            </p:nvSpPr>
            <p:spPr>
              <a:xfrm>
                <a:off x="2617333" y="1713992"/>
                <a:ext cx="597500" cy="5975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69" name="Groep 568">
                <a:extLst>
                  <a:ext uri="{FF2B5EF4-FFF2-40B4-BE49-F238E27FC236}">
                    <a16:creationId xmlns:a16="http://schemas.microsoft.com/office/drawing/2014/main" id="{455C3456-CB95-4A9B-B3EC-9D3B1248817F}"/>
                  </a:ext>
                </a:extLst>
              </p:cNvPr>
              <p:cNvGrpSpPr/>
              <p:nvPr/>
            </p:nvGrpSpPr>
            <p:grpSpPr>
              <a:xfrm>
                <a:off x="2732030" y="1793798"/>
                <a:ext cx="325574" cy="416622"/>
                <a:chOff x="2552507" y="1816496"/>
                <a:chExt cx="1668619" cy="2135268"/>
              </a:xfrm>
              <a:solidFill>
                <a:schemeClr val="bg1"/>
              </a:solidFill>
            </p:grpSpPr>
            <p:grpSp>
              <p:nvGrpSpPr>
                <p:cNvPr id="570" name="Groep 569">
                  <a:extLst>
                    <a:ext uri="{FF2B5EF4-FFF2-40B4-BE49-F238E27FC236}">
                      <a16:creationId xmlns:a16="http://schemas.microsoft.com/office/drawing/2014/main" id="{20D1D7F7-96FC-447B-8B6D-CA54151AC457}"/>
                    </a:ext>
                  </a:extLst>
                </p:cNvPr>
                <p:cNvGrpSpPr/>
                <p:nvPr/>
              </p:nvGrpSpPr>
              <p:grpSpPr>
                <a:xfrm>
                  <a:off x="2552507" y="1816496"/>
                  <a:ext cx="1668619" cy="2135268"/>
                  <a:chOff x="4762501" y="4941888"/>
                  <a:chExt cx="561975" cy="719138"/>
                </a:xfrm>
                <a:grpFill/>
              </p:grpSpPr>
              <p:sp>
                <p:nvSpPr>
                  <p:cNvPr id="572" name="Freeform 194">
                    <a:extLst>
                      <a:ext uri="{FF2B5EF4-FFF2-40B4-BE49-F238E27FC236}">
                        <a16:creationId xmlns:a16="http://schemas.microsoft.com/office/drawing/2014/main" id="{90D72A03-74FC-4CB1-B03A-6E430CFDA0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67301" y="4941888"/>
                    <a:ext cx="90488" cy="290513"/>
                  </a:xfrm>
                  <a:custGeom>
                    <a:avLst/>
                    <a:gdLst>
                      <a:gd name="T0" fmla="*/ 51 w 57"/>
                      <a:gd name="T1" fmla="*/ 0 h 183"/>
                      <a:gd name="T2" fmla="*/ 51 w 57"/>
                      <a:gd name="T3" fmla="*/ 0 h 183"/>
                      <a:gd name="T4" fmla="*/ 54 w 57"/>
                      <a:gd name="T5" fmla="*/ 1 h 183"/>
                      <a:gd name="T6" fmla="*/ 54 w 57"/>
                      <a:gd name="T7" fmla="*/ 2 h 183"/>
                      <a:gd name="T8" fmla="*/ 57 w 57"/>
                      <a:gd name="T9" fmla="*/ 25 h 183"/>
                      <a:gd name="T10" fmla="*/ 56 w 57"/>
                      <a:gd name="T11" fmla="*/ 52 h 183"/>
                      <a:gd name="T12" fmla="*/ 53 w 57"/>
                      <a:gd name="T13" fmla="*/ 82 h 183"/>
                      <a:gd name="T14" fmla="*/ 47 w 57"/>
                      <a:gd name="T15" fmla="*/ 113 h 183"/>
                      <a:gd name="T16" fmla="*/ 37 w 57"/>
                      <a:gd name="T17" fmla="*/ 150 h 183"/>
                      <a:gd name="T18" fmla="*/ 24 w 57"/>
                      <a:gd name="T19" fmla="*/ 183 h 183"/>
                      <a:gd name="T20" fmla="*/ 21 w 57"/>
                      <a:gd name="T21" fmla="*/ 181 h 183"/>
                      <a:gd name="T22" fmla="*/ 17 w 57"/>
                      <a:gd name="T23" fmla="*/ 179 h 183"/>
                      <a:gd name="T24" fmla="*/ 13 w 57"/>
                      <a:gd name="T25" fmla="*/ 178 h 183"/>
                      <a:gd name="T26" fmla="*/ 6 w 57"/>
                      <a:gd name="T27" fmla="*/ 176 h 183"/>
                      <a:gd name="T28" fmla="*/ 0 w 57"/>
                      <a:gd name="T29" fmla="*/ 178 h 183"/>
                      <a:gd name="T30" fmla="*/ 0 w 57"/>
                      <a:gd name="T31" fmla="*/ 166 h 183"/>
                      <a:gd name="T32" fmla="*/ 3 w 57"/>
                      <a:gd name="T33" fmla="*/ 136 h 183"/>
                      <a:gd name="T34" fmla="*/ 8 w 57"/>
                      <a:gd name="T35" fmla="*/ 104 h 183"/>
                      <a:gd name="T36" fmla="*/ 17 w 57"/>
                      <a:gd name="T37" fmla="*/ 74 h 183"/>
                      <a:gd name="T38" fmla="*/ 27 w 57"/>
                      <a:gd name="T39" fmla="*/ 44 h 183"/>
                      <a:gd name="T40" fmla="*/ 37 w 57"/>
                      <a:gd name="T41" fmla="*/ 21 h 183"/>
                      <a:gd name="T42" fmla="*/ 48 w 57"/>
                      <a:gd name="T43" fmla="*/ 1 h 183"/>
                      <a:gd name="T44" fmla="*/ 50 w 57"/>
                      <a:gd name="T45" fmla="*/ 0 h 183"/>
                      <a:gd name="T46" fmla="*/ 51 w 57"/>
                      <a:gd name="T47" fmla="*/ 0 h 1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7" h="183">
                        <a:moveTo>
                          <a:pt x="51" y="0"/>
                        </a:moveTo>
                        <a:lnTo>
                          <a:pt x="51" y="0"/>
                        </a:lnTo>
                        <a:lnTo>
                          <a:pt x="54" y="1"/>
                        </a:lnTo>
                        <a:lnTo>
                          <a:pt x="54" y="2"/>
                        </a:lnTo>
                        <a:lnTo>
                          <a:pt x="57" y="25"/>
                        </a:lnTo>
                        <a:lnTo>
                          <a:pt x="56" y="52"/>
                        </a:lnTo>
                        <a:lnTo>
                          <a:pt x="53" y="82"/>
                        </a:lnTo>
                        <a:lnTo>
                          <a:pt x="47" y="113"/>
                        </a:lnTo>
                        <a:lnTo>
                          <a:pt x="37" y="150"/>
                        </a:lnTo>
                        <a:lnTo>
                          <a:pt x="24" y="183"/>
                        </a:lnTo>
                        <a:lnTo>
                          <a:pt x="21" y="181"/>
                        </a:lnTo>
                        <a:lnTo>
                          <a:pt x="17" y="179"/>
                        </a:lnTo>
                        <a:lnTo>
                          <a:pt x="13" y="178"/>
                        </a:lnTo>
                        <a:lnTo>
                          <a:pt x="6" y="176"/>
                        </a:lnTo>
                        <a:lnTo>
                          <a:pt x="0" y="178"/>
                        </a:lnTo>
                        <a:lnTo>
                          <a:pt x="0" y="166"/>
                        </a:lnTo>
                        <a:lnTo>
                          <a:pt x="3" y="136"/>
                        </a:lnTo>
                        <a:lnTo>
                          <a:pt x="8" y="104"/>
                        </a:lnTo>
                        <a:lnTo>
                          <a:pt x="17" y="74"/>
                        </a:lnTo>
                        <a:lnTo>
                          <a:pt x="27" y="44"/>
                        </a:lnTo>
                        <a:lnTo>
                          <a:pt x="37" y="21"/>
                        </a:lnTo>
                        <a:lnTo>
                          <a:pt x="48" y="1"/>
                        </a:lnTo>
                        <a:lnTo>
                          <a:pt x="50" y="0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73" name="Freeform 196">
                    <a:extLst>
                      <a:ext uri="{FF2B5EF4-FFF2-40B4-BE49-F238E27FC236}">
                        <a16:creationId xmlns:a16="http://schemas.microsoft.com/office/drawing/2014/main" id="{E47B9220-40CB-4490-B5A9-3D37C74E71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2501" y="5256213"/>
                    <a:ext cx="285750" cy="112713"/>
                  </a:xfrm>
                  <a:custGeom>
                    <a:avLst/>
                    <a:gdLst>
                      <a:gd name="T0" fmla="*/ 172 w 180"/>
                      <a:gd name="T1" fmla="*/ 0 h 71"/>
                      <a:gd name="T2" fmla="*/ 172 w 180"/>
                      <a:gd name="T3" fmla="*/ 10 h 71"/>
                      <a:gd name="T4" fmla="*/ 174 w 180"/>
                      <a:gd name="T5" fmla="*/ 18 h 71"/>
                      <a:gd name="T6" fmla="*/ 180 w 180"/>
                      <a:gd name="T7" fmla="*/ 26 h 71"/>
                      <a:gd name="T8" fmla="*/ 148 w 180"/>
                      <a:gd name="T9" fmla="*/ 41 h 71"/>
                      <a:gd name="T10" fmla="*/ 113 w 180"/>
                      <a:gd name="T11" fmla="*/ 54 h 71"/>
                      <a:gd name="T12" fmla="*/ 81 w 180"/>
                      <a:gd name="T13" fmla="*/ 63 h 71"/>
                      <a:gd name="T14" fmla="*/ 52 w 180"/>
                      <a:gd name="T15" fmla="*/ 68 h 71"/>
                      <a:gd name="T16" fmla="*/ 26 w 180"/>
                      <a:gd name="T17" fmla="*/ 71 h 71"/>
                      <a:gd name="T18" fmla="*/ 2 w 180"/>
                      <a:gd name="T19" fmla="*/ 71 h 71"/>
                      <a:gd name="T20" fmla="*/ 1 w 180"/>
                      <a:gd name="T21" fmla="*/ 70 h 71"/>
                      <a:gd name="T22" fmla="*/ 0 w 180"/>
                      <a:gd name="T23" fmla="*/ 69 h 71"/>
                      <a:gd name="T24" fmla="*/ 0 w 180"/>
                      <a:gd name="T25" fmla="*/ 69 h 71"/>
                      <a:gd name="T26" fmla="*/ 0 w 180"/>
                      <a:gd name="T27" fmla="*/ 67 h 71"/>
                      <a:gd name="T28" fmla="*/ 1 w 180"/>
                      <a:gd name="T29" fmla="*/ 66 h 71"/>
                      <a:gd name="T30" fmla="*/ 20 w 180"/>
                      <a:gd name="T31" fmla="*/ 52 h 71"/>
                      <a:gd name="T32" fmla="*/ 42 w 180"/>
                      <a:gd name="T33" fmla="*/ 40 h 71"/>
                      <a:gd name="T34" fmla="*/ 70 w 180"/>
                      <a:gd name="T35" fmla="*/ 27 h 71"/>
                      <a:gd name="T36" fmla="*/ 100 w 180"/>
                      <a:gd name="T37" fmla="*/ 16 h 71"/>
                      <a:gd name="T38" fmla="*/ 131 w 180"/>
                      <a:gd name="T39" fmla="*/ 8 h 71"/>
                      <a:gd name="T40" fmla="*/ 160 w 180"/>
                      <a:gd name="T41" fmla="*/ 2 h 71"/>
                      <a:gd name="T42" fmla="*/ 172 w 180"/>
                      <a:gd name="T43" fmla="*/ 0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80" h="71">
                        <a:moveTo>
                          <a:pt x="172" y="0"/>
                        </a:moveTo>
                        <a:lnTo>
                          <a:pt x="172" y="10"/>
                        </a:lnTo>
                        <a:lnTo>
                          <a:pt x="174" y="18"/>
                        </a:lnTo>
                        <a:lnTo>
                          <a:pt x="180" y="26"/>
                        </a:lnTo>
                        <a:lnTo>
                          <a:pt x="148" y="41"/>
                        </a:lnTo>
                        <a:lnTo>
                          <a:pt x="113" y="54"/>
                        </a:lnTo>
                        <a:lnTo>
                          <a:pt x="81" y="63"/>
                        </a:lnTo>
                        <a:lnTo>
                          <a:pt x="52" y="68"/>
                        </a:lnTo>
                        <a:lnTo>
                          <a:pt x="26" y="71"/>
                        </a:lnTo>
                        <a:lnTo>
                          <a:pt x="2" y="71"/>
                        </a:lnTo>
                        <a:lnTo>
                          <a:pt x="1" y="70"/>
                        </a:lnTo>
                        <a:lnTo>
                          <a:pt x="0" y="69"/>
                        </a:lnTo>
                        <a:lnTo>
                          <a:pt x="0" y="69"/>
                        </a:lnTo>
                        <a:lnTo>
                          <a:pt x="0" y="67"/>
                        </a:lnTo>
                        <a:lnTo>
                          <a:pt x="1" y="66"/>
                        </a:lnTo>
                        <a:lnTo>
                          <a:pt x="20" y="52"/>
                        </a:lnTo>
                        <a:lnTo>
                          <a:pt x="42" y="40"/>
                        </a:lnTo>
                        <a:lnTo>
                          <a:pt x="70" y="27"/>
                        </a:lnTo>
                        <a:lnTo>
                          <a:pt x="100" y="16"/>
                        </a:lnTo>
                        <a:lnTo>
                          <a:pt x="131" y="8"/>
                        </a:lnTo>
                        <a:lnTo>
                          <a:pt x="160" y="2"/>
                        </a:lnTo>
                        <a:lnTo>
                          <a:pt x="17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74" name="Freeform 201">
                    <a:extLst>
                      <a:ext uri="{FF2B5EF4-FFF2-40B4-BE49-F238E27FC236}">
                        <a16:creationId xmlns:a16="http://schemas.microsoft.com/office/drawing/2014/main" id="{36B5B0C4-7B93-41A9-9772-04E9DC291FB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92701" y="5276851"/>
                    <a:ext cx="231775" cy="212725"/>
                  </a:xfrm>
                  <a:custGeom>
                    <a:avLst/>
                    <a:gdLst>
                      <a:gd name="T0" fmla="*/ 18 w 146"/>
                      <a:gd name="T1" fmla="*/ 0 h 134"/>
                      <a:gd name="T2" fmla="*/ 27 w 146"/>
                      <a:gd name="T3" fmla="*/ 5 h 134"/>
                      <a:gd name="T4" fmla="*/ 52 w 146"/>
                      <a:gd name="T5" fmla="*/ 24 h 134"/>
                      <a:gd name="T6" fmla="*/ 77 w 146"/>
                      <a:gd name="T7" fmla="*/ 44 h 134"/>
                      <a:gd name="T8" fmla="*/ 99 w 146"/>
                      <a:gd name="T9" fmla="*/ 66 h 134"/>
                      <a:gd name="T10" fmla="*/ 119 w 146"/>
                      <a:gd name="T11" fmla="*/ 90 h 134"/>
                      <a:gd name="T12" fmla="*/ 135 w 146"/>
                      <a:gd name="T13" fmla="*/ 110 h 134"/>
                      <a:gd name="T14" fmla="*/ 146 w 146"/>
                      <a:gd name="T15" fmla="*/ 131 h 134"/>
                      <a:gd name="T16" fmla="*/ 146 w 146"/>
                      <a:gd name="T17" fmla="*/ 132 h 134"/>
                      <a:gd name="T18" fmla="*/ 145 w 146"/>
                      <a:gd name="T19" fmla="*/ 134 h 134"/>
                      <a:gd name="T20" fmla="*/ 145 w 146"/>
                      <a:gd name="T21" fmla="*/ 134 h 134"/>
                      <a:gd name="T22" fmla="*/ 144 w 146"/>
                      <a:gd name="T23" fmla="*/ 134 h 134"/>
                      <a:gd name="T24" fmla="*/ 142 w 146"/>
                      <a:gd name="T25" fmla="*/ 134 h 134"/>
                      <a:gd name="T26" fmla="*/ 121 w 146"/>
                      <a:gd name="T27" fmla="*/ 126 h 134"/>
                      <a:gd name="T28" fmla="*/ 97 w 146"/>
                      <a:gd name="T29" fmla="*/ 111 h 134"/>
                      <a:gd name="T30" fmla="*/ 73 w 146"/>
                      <a:gd name="T31" fmla="*/ 94 h 134"/>
                      <a:gd name="T32" fmla="*/ 50 w 146"/>
                      <a:gd name="T33" fmla="*/ 74 h 134"/>
                      <a:gd name="T34" fmla="*/ 23 w 146"/>
                      <a:gd name="T35" fmla="*/ 47 h 134"/>
                      <a:gd name="T36" fmla="*/ 0 w 146"/>
                      <a:gd name="T37" fmla="*/ 20 h 134"/>
                      <a:gd name="T38" fmla="*/ 8 w 146"/>
                      <a:gd name="T39" fmla="*/ 15 h 134"/>
                      <a:gd name="T40" fmla="*/ 14 w 146"/>
                      <a:gd name="T41" fmla="*/ 8 h 134"/>
                      <a:gd name="T42" fmla="*/ 18 w 146"/>
                      <a:gd name="T43" fmla="*/ 0 h 1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46" h="134">
                        <a:moveTo>
                          <a:pt x="18" y="0"/>
                        </a:moveTo>
                        <a:lnTo>
                          <a:pt x="27" y="5"/>
                        </a:lnTo>
                        <a:lnTo>
                          <a:pt x="52" y="24"/>
                        </a:lnTo>
                        <a:lnTo>
                          <a:pt x="77" y="44"/>
                        </a:lnTo>
                        <a:lnTo>
                          <a:pt x="99" y="66"/>
                        </a:lnTo>
                        <a:lnTo>
                          <a:pt x="119" y="90"/>
                        </a:lnTo>
                        <a:lnTo>
                          <a:pt x="135" y="110"/>
                        </a:lnTo>
                        <a:lnTo>
                          <a:pt x="146" y="131"/>
                        </a:lnTo>
                        <a:lnTo>
                          <a:pt x="146" y="132"/>
                        </a:lnTo>
                        <a:lnTo>
                          <a:pt x="145" y="134"/>
                        </a:lnTo>
                        <a:lnTo>
                          <a:pt x="145" y="134"/>
                        </a:lnTo>
                        <a:lnTo>
                          <a:pt x="144" y="134"/>
                        </a:lnTo>
                        <a:lnTo>
                          <a:pt x="142" y="134"/>
                        </a:lnTo>
                        <a:lnTo>
                          <a:pt x="121" y="126"/>
                        </a:lnTo>
                        <a:lnTo>
                          <a:pt x="97" y="111"/>
                        </a:lnTo>
                        <a:lnTo>
                          <a:pt x="73" y="94"/>
                        </a:lnTo>
                        <a:lnTo>
                          <a:pt x="50" y="74"/>
                        </a:lnTo>
                        <a:lnTo>
                          <a:pt x="23" y="47"/>
                        </a:lnTo>
                        <a:lnTo>
                          <a:pt x="0" y="20"/>
                        </a:lnTo>
                        <a:lnTo>
                          <a:pt x="8" y="15"/>
                        </a:lnTo>
                        <a:lnTo>
                          <a:pt x="14" y="8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75" name="Freeform 203">
                    <a:extLst>
                      <a:ext uri="{FF2B5EF4-FFF2-40B4-BE49-F238E27FC236}">
                        <a16:creationId xmlns:a16="http://schemas.microsoft.com/office/drawing/2014/main" id="{04BB397E-88C5-4613-A2DE-8569A23BF72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37138" y="5330826"/>
                    <a:ext cx="80963" cy="330200"/>
                  </a:xfrm>
                  <a:custGeom>
                    <a:avLst/>
                    <a:gdLst>
                      <a:gd name="T0" fmla="*/ 17 w 51"/>
                      <a:gd name="T1" fmla="*/ 0 h 208"/>
                      <a:gd name="T2" fmla="*/ 34 w 51"/>
                      <a:gd name="T3" fmla="*/ 0 h 208"/>
                      <a:gd name="T4" fmla="*/ 36 w 51"/>
                      <a:gd name="T5" fmla="*/ 0 h 208"/>
                      <a:gd name="T6" fmla="*/ 38 w 51"/>
                      <a:gd name="T7" fmla="*/ 2 h 208"/>
                      <a:gd name="T8" fmla="*/ 39 w 51"/>
                      <a:gd name="T9" fmla="*/ 4 h 208"/>
                      <a:gd name="T10" fmla="*/ 40 w 51"/>
                      <a:gd name="T11" fmla="*/ 7 h 208"/>
                      <a:gd name="T12" fmla="*/ 51 w 51"/>
                      <a:gd name="T13" fmla="*/ 201 h 208"/>
                      <a:gd name="T14" fmla="*/ 51 w 51"/>
                      <a:gd name="T15" fmla="*/ 203 h 208"/>
                      <a:gd name="T16" fmla="*/ 50 w 51"/>
                      <a:gd name="T17" fmla="*/ 205 h 208"/>
                      <a:gd name="T18" fmla="*/ 48 w 51"/>
                      <a:gd name="T19" fmla="*/ 206 h 208"/>
                      <a:gd name="T20" fmla="*/ 45 w 51"/>
                      <a:gd name="T21" fmla="*/ 207 h 208"/>
                      <a:gd name="T22" fmla="*/ 41 w 51"/>
                      <a:gd name="T23" fmla="*/ 208 h 208"/>
                      <a:gd name="T24" fmla="*/ 11 w 51"/>
                      <a:gd name="T25" fmla="*/ 208 h 208"/>
                      <a:gd name="T26" fmla="*/ 7 w 51"/>
                      <a:gd name="T27" fmla="*/ 207 h 208"/>
                      <a:gd name="T28" fmla="*/ 5 w 51"/>
                      <a:gd name="T29" fmla="*/ 206 h 208"/>
                      <a:gd name="T30" fmla="*/ 2 w 51"/>
                      <a:gd name="T31" fmla="*/ 205 h 208"/>
                      <a:gd name="T32" fmla="*/ 0 w 51"/>
                      <a:gd name="T33" fmla="*/ 203 h 208"/>
                      <a:gd name="T34" fmla="*/ 0 w 51"/>
                      <a:gd name="T35" fmla="*/ 201 h 208"/>
                      <a:gd name="T36" fmla="*/ 11 w 51"/>
                      <a:gd name="T37" fmla="*/ 7 h 208"/>
                      <a:gd name="T38" fmla="*/ 12 w 51"/>
                      <a:gd name="T39" fmla="*/ 4 h 208"/>
                      <a:gd name="T40" fmla="*/ 13 w 51"/>
                      <a:gd name="T41" fmla="*/ 2 h 208"/>
                      <a:gd name="T42" fmla="*/ 15 w 51"/>
                      <a:gd name="T43" fmla="*/ 0 h 208"/>
                      <a:gd name="T44" fmla="*/ 17 w 51"/>
                      <a:gd name="T45" fmla="*/ 0 h 2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51" h="208">
                        <a:moveTo>
                          <a:pt x="17" y="0"/>
                        </a:moveTo>
                        <a:lnTo>
                          <a:pt x="34" y="0"/>
                        </a:lnTo>
                        <a:lnTo>
                          <a:pt x="36" y="0"/>
                        </a:lnTo>
                        <a:lnTo>
                          <a:pt x="38" y="2"/>
                        </a:lnTo>
                        <a:lnTo>
                          <a:pt x="39" y="4"/>
                        </a:lnTo>
                        <a:lnTo>
                          <a:pt x="40" y="7"/>
                        </a:lnTo>
                        <a:lnTo>
                          <a:pt x="51" y="201"/>
                        </a:lnTo>
                        <a:lnTo>
                          <a:pt x="51" y="203"/>
                        </a:lnTo>
                        <a:lnTo>
                          <a:pt x="50" y="205"/>
                        </a:lnTo>
                        <a:lnTo>
                          <a:pt x="48" y="206"/>
                        </a:lnTo>
                        <a:lnTo>
                          <a:pt x="45" y="207"/>
                        </a:lnTo>
                        <a:lnTo>
                          <a:pt x="41" y="208"/>
                        </a:lnTo>
                        <a:lnTo>
                          <a:pt x="11" y="208"/>
                        </a:lnTo>
                        <a:lnTo>
                          <a:pt x="7" y="207"/>
                        </a:lnTo>
                        <a:lnTo>
                          <a:pt x="5" y="206"/>
                        </a:lnTo>
                        <a:lnTo>
                          <a:pt x="2" y="205"/>
                        </a:lnTo>
                        <a:lnTo>
                          <a:pt x="0" y="203"/>
                        </a:lnTo>
                        <a:lnTo>
                          <a:pt x="0" y="201"/>
                        </a:lnTo>
                        <a:lnTo>
                          <a:pt x="11" y="7"/>
                        </a:lnTo>
                        <a:lnTo>
                          <a:pt x="12" y="4"/>
                        </a:lnTo>
                        <a:lnTo>
                          <a:pt x="13" y="2"/>
                        </a:lnTo>
                        <a:lnTo>
                          <a:pt x="15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571" name="Ovaal 570">
                  <a:extLst>
                    <a:ext uri="{FF2B5EF4-FFF2-40B4-BE49-F238E27FC236}">
                      <a16:creationId xmlns:a16="http://schemas.microsoft.com/office/drawing/2014/main" id="{5880B11F-D34B-41AC-B08F-D194D22F6EF3}"/>
                    </a:ext>
                  </a:extLst>
                </p:cNvPr>
                <p:cNvSpPr/>
                <p:nvPr/>
              </p:nvSpPr>
              <p:spPr>
                <a:xfrm>
                  <a:off x="3407635" y="2705740"/>
                  <a:ext cx="160072" cy="1600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567" name="Ovaal 566">
              <a:extLst>
                <a:ext uri="{FF2B5EF4-FFF2-40B4-BE49-F238E27FC236}">
                  <a16:creationId xmlns:a16="http://schemas.microsoft.com/office/drawing/2014/main" id="{F62414CF-7607-47D3-BCF6-B5905EA3A1CF}"/>
                </a:ext>
              </a:extLst>
            </p:cNvPr>
            <p:cNvSpPr/>
            <p:nvPr/>
          </p:nvSpPr>
          <p:spPr>
            <a:xfrm>
              <a:off x="9620870" y="1856780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581" name="Groep 580">
            <a:extLst>
              <a:ext uri="{FF2B5EF4-FFF2-40B4-BE49-F238E27FC236}">
                <a16:creationId xmlns:a16="http://schemas.microsoft.com/office/drawing/2014/main" id="{E9707469-8508-4B00-8767-163FC3B37154}"/>
              </a:ext>
            </a:extLst>
          </p:cNvPr>
          <p:cNvGrpSpPr/>
          <p:nvPr/>
        </p:nvGrpSpPr>
        <p:grpSpPr>
          <a:xfrm>
            <a:off x="7655249" y="2645404"/>
            <a:ext cx="301032" cy="653352"/>
            <a:chOff x="7538714" y="3310025"/>
            <a:chExt cx="301032" cy="653352"/>
          </a:xfrm>
        </p:grpSpPr>
        <p:grpSp>
          <p:nvGrpSpPr>
            <p:cNvPr id="582" name="Groep 581">
              <a:extLst>
                <a:ext uri="{FF2B5EF4-FFF2-40B4-BE49-F238E27FC236}">
                  <a16:creationId xmlns:a16="http://schemas.microsoft.com/office/drawing/2014/main" id="{05AC2B94-C862-46DE-A556-C3A8F793E145}"/>
                </a:ext>
              </a:extLst>
            </p:cNvPr>
            <p:cNvGrpSpPr/>
            <p:nvPr/>
          </p:nvGrpSpPr>
          <p:grpSpPr>
            <a:xfrm>
              <a:off x="7554321" y="3310025"/>
              <a:ext cx="270504" cy="270504"/>
              <a:chOff x="2617333" y="2554086"/>
              <a:chExt cx="597500" cy="597500"/>
            </a:xfrm>
          </p:grpSpPr>
          <p:sp>
            <p:nvSpPr>
              <p:cNvPr id="584" name="Ovaal 583">
                <a:extLst>
                  <a:ext uri="{FF2B5EF4-FFF2-40B4-BE49-F238E27FC236}">
                    <a16:creationId xmlns:a16="http://schemas.microsoft.com/office/drawing/2014/main" id="{437A71C0-4697-41F0-946C-270BA94922F6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85" name="Groep 584">
                <a:extLst>
                  <a:ext uri="{FF2B5EF4-FFF2-40B4-BE49-F238E27FC236}">
                    <a16:creationId xmlns:a16="http://schemas.microsoft.com/office/drawing/2014/main" id="{780262F7-261A-465F-858B-C21E4C7B36A9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586" name="Freeform 20">
                  <a:extLst>
                    <a:ext uri="{FF2B5EF4-FFF2-40B4-BE49-F238E27FC236}">
                      <a16:creationId xmlns:a16="http://schemas.microsoft.com/office/drawing/2014/main" id="{499387A0-6F66-4200-8D2A-A96CAF4F6A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87" name="Rectangle 21">
                  <a:extLst>
                    <a:ext uri="{FF2B5EF4-FFF2-40B4-BE49-F238E27FC236}">
                      <a16:creationId xmlns:a16="http://schemas.microsoft.com/office/drawing/2014/main" id="{2E35D57A-0CAC-41AA-9B1D-C447F6C33EE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88" name="Rectangle 22">
                  <a:extLst>
                    <a:ext uri="{FF2B5EF4-FFF2-40B4-BE49-F238E27FC236}">
                      <a16:creationId xmlns:a16="http://schemas.microsoft.com/office/drawing/2014/main" id="{43158253-00EA-43A5-B383-3D68D04B12C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89" name="Rectangle 23">
                  <a:extLst>
                    <a:ext uri="{FF2B5EF4-FFF2-40B4-BE49-F238E27FC236}">
                      <a16:creationId xmlns:a16="http://schemas.microsoft.com/office/drawing/2014/main" id="{F7D3D476-4786-4A23-AA00-7BE4DE8E637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90" name="Rectangle 24">
                  <a:extLst>
                    <a:ext uri="{FF2B5EF4-FFF2-40B4-BE49-F238E27FC236}">
                      <a16:creationId xmlns:a16="http://schemas.microsoft.com/office/drawing/2014/main" id="{518B6E60-50D3-4E32-AB0E-FD8A30D398D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91" name="Rectangle 25">
                  <a:extLst>
                    <a:ext uri="{FF2B5EF4-FFF2-40B4-BE49-F238E27FC236}">
                      <a16:creationId xmlns:a16="http://schemas.microsoft.com/office/drawing/2014/main" id="{417C72F4-7E53-4FCC-91DE-E5116F3BBFF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583" name="Ovaal 582">
              <a:extLst>
                <a:ext uri="{FF2B5EF4-FFF2-40B4-BE49-F238E27FC236}">
                  <a16:creationId xmlns:a16="http://schemas.microsoft.com/office/drawing/2014/main" id="{E4FF8EBF-57A7-4B98-B824-F8DBE4D2EFB9}"/>
                </a:ext>
              </a:extLst>
            </p:cNvPr>
            <p:cNvSpPr/>
            <p:nvPr/>
          </p:nvSpPr>
          <p:spPr>
            <a:xfrm>
              <a:off x="7538714" y="3843620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592" name="Groep 591">
            <a:extLst>
              <a:ext uri="{FF2B5EF4-FFF2-40B4-BE49-F238E27FC236}">
                <a16:creationId xmlns:a16="http://schemas.microsoft.com/office/drawing/2014/main" id="{71129C9D-BAEA-456F-B713-6ABBDFDA271A}"/>
              </a:ext>
            </a:extLst>
          </p:cNvPr>
          <p:cNvGrpSpPr/>
          <p:nvPr/>
        </p:nvGrpSpPr>
        <p:grpSpPr>
          <a:xfrm>
            <a:off x="8089116" y="1438198"/>
            <a:ext cx="301032" cy="653352"/>
            <a:chOff x="8224130" y="2468474"/>
            <a:chExt cx="301032" cy="653352"/>
          </a:xfrm>
        </p:grpSpPr>
        <p:grpSp>
          <p:nvGrpSpPr>
            <p:cNvPr id="593" name="Groep 592">
              <a:extLst>
                <a:ext uri="{FF2B5EF4-FFF2-40B4-BE49-F238E27FC236}">
                  <a16:creationId xmlns:a16="http://schemas.microsoft.com/office/drawing/2014/main" id="{6F7870E2-7F67-42BE-82F9-8768078E8E96}"/>
                </a:ext>
              </a:extLst>
            </p:cNvPr>
            <p:cNvGrpSpPr/>
            <p:nvPr/>
          </p:nvGrpSpPr>
          <p:grpSpPr>
            <a:xfrm>
              <a:off x="8239833" y="2468474"/>
              <a:ext cx="270504" cy="270504"/>
              <a:chOff x="2617333" y="2554086"/>
              <a:chExt cx="597500" cy="597500"/>
            </a:xfrm>
          </p:grpSpPr>
          <p:sp>
            <p:nvSpPr>
              <p:cNvPr id="595" name="Ovaal 594">
                <a:extLst>
                  <a:ext uri="{FF2B5EF4-FFF2-40B4-BE49-F238E27FC236}">
                    <a16:creationId xmlns:a16="http://schemas.microsoft.com/office/drawing/2014/main" id="{AAF68406-7D1F-470B-AE19-FC1DC88BEFC8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96" name="Groep 595">
                <a:extLst>
                  <a:ext uri="{FF2B5EF4-FFF2-40B4-BE49-F238E27FC236}">
                    <a16:creationId xmlns:a16="http://schemas.microsoft.com/office/drawing/2014/main" id="{9326B833-1D7F-4BE5-B399-E424B7D31FB0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597" name="Freeform 20">
                  <a:extLst>
                    <a:ext uri="{FF2B5EF4-FFF2-40B4-BE49-F238E27FC236}">
                      <a16:creationId xmlns:a16="http://schemas.microsoft.com/office/drawing/2014/main" id="{DB8B510F-372A-46AF-B811-0CF6330478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98" name="Rectangle 21">
                  <a:extLst>
                    <a:ext uri="{FF2B5EF4-FFF2-40B4-BE49-F238E27FC236}">
                      <a16:creationId xmlns:a16="http://schemas.microsoft.com/office/drawing/2014/main" id="{9E0916C2-413B-422D-9A9D-B5D86A4D357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99" name="Rectangle 22">
                  <a:extLst>
                    <a:ext uri="{FF2B5EF4-FFF2-40B4-BE49-F238E27FC236}">
                      <a16:creationId xmlns:a16="http://schemas.microsoft.com/office/drawing/2014/main" id="{C41FA1A1-BD61-4D61-A524-47786D0A0D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00" name="Rectangle 23">
                  <a:extLst>
                    <a:ext uri="{FF2B5EF4-FFF2-40B4-BE49-F238E27FC236}">
                      <a16:creationId xmlns:a16="http://schemas.microsoft.com/office/drawing/2014/main" id="{1B870A56-83AA-4ACB-A129-0CBC2205F4E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01" name="Rectangle 24">
                  <a:extLst>
                    <a:ext uri="{FF2B5EF4-FFF2-40B4-BE49-F238E27FC236}">
                      <a16:creationId xmlns:a16="http://schemas.microsoft.com/office/drawing/2014/main" id="{C77B09ED-F830-432D-BE1C-BFC199839E1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02" name="Rectangle 25">
                  <a:extLst>
                    <a:ext uri="{FF2B5EF4-FFF2-40B4-BE49-F238E27FC236}">
                      <a16:creationId xmlns:a16="http://schemas.microsoft.com/office/drawing/2014/main" id="{F3333545-AE62-489C-B6ED-5BB1B3C8ACD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594" name="Ovaal 593">
              <a:extLst>
                <a:ext uri="{FF2B5EF4-FFF2-40B4-BE49-F238E27FC236}">
                  <a16:creationId xmlns:a16="http://schemas.microsoft.com/office/drawing/2014/main" id="{FDBC09A1-FDE7-4EEA-BD28-610135A20101}"/>
                </a:ext>
              </a:extLst>
            </p:cNvPr>
            <p:cNvSpPr/>
            <p:nvPr/>
          </p:nvSpPr>
          <p:spPr>
            <a:xfrm>
              <a:off x="8224130" y="3002069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603" name="Groep 602">
            <a:extLst>
              <a:ext uri="{FF2B5EF4-FFF2-40B4-BE49-F238E27FC236}">
                <a16:creationId xmlns:a16="http://schemas.microsoft.com/office/drawing/2014/main" id="{C1C4A0BF-4AEB-4FCE-8E4C-CD42C9B4659C}"/>
              </a:ext>
            </a:extLst>
          </p:cNvPr>
          <p:cNvGrpSpPr/>
          <p:nvPr/>
        </p:nvGrpSpPr>
        <p:grpSpPr>
          <a:xfrm>
            <a:off x="8203877" y="3869343"/>
            <a:ext cx="301032" cy="653352"/>
            <a:chOff x="9207069" y="4201774"/>
            <a:chExt cx="301032" cy="653352"/>
          </a:xfrm>
        </p:grpSpPr>
        <p:grpSp>
          <p:nvGrpSpPr>
            <p:cNvPr id="604" name="Groep 603">
              <a:extLst>
                <a:ext uri="{FF2B5EF4-FFF2-40B4-BE49-F238E27FC236}">
                  <a16:creationId xmlns:a16="http://schemas.microsoft.com/office/drawing/2014/main" id="{53049D1C-581D-4A10-9882-9FDBE586677E}"/>
                </a:ext>
              </a:extLst>
            </p:cNvPr>
            <p:cNvGrpSpPr/>
            <p:nvPr/>
          </p:nvGrpSpPr>
          <p:grpSpPr>
            <a:xfrm>
              <a:off x="9223653" y="4201774"/>
              <a:ext cx="270504" cy="270504"/>
              <a:chOff x="2617333" y="2554086"/>
              <a:chExt cx="597500" cy="597500"/>
            </a:xfrm>
          </p:grpSpPr>
          <p:sp>
            <p:nvSpPr>
              <p:cNvPr id="606" name="Ovaal 605">
                <a:extLst>
                  <a:ext uri="{FF2B5EF4-FFF2-40B4-BE49-F238E27FC236}">
                    <a16:creationId xmlns:a16="http://schemas.microsoft.com/office/drawing/2014/main" id="{A451938C-3CBE-4300-96A5-D83DDD3BDEAE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607" name="Groep 606">
                <a:extLst>
                  <a:ext uri="{FF2B5EF4-FFF2-40B4-BE49-F238E27FC236}">
                    <a16:creationId xmlns:a16="http://schemas.microsoft.com/office/drawing/2014/main" id="{B1479227-BB0A-4EB0-861E-E35EA94059B0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608" name="Freeform 20">
                  <a:extLst>
                    <a:ext uri="{FF2B5EF4-FFF2-40B4-BE49-F238E27FC236}">
                      <a16:creationId xmlns:a16="http://schemas.microsoft.com/office/drawing/2014/main" id="{2417239D-3D0D-454D-B586-8DB8F2F6E2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09" name="Rectangle 21">
                  <a:extLst>
                    <a:ext uri="{FF2B5EF4-FFF2-40B4-BE49-F238E27FC236}">
                      <a16:creationId xmlns:a16="http://schemas.microsoft.com/office/drawing/2014/main" id="{9556B062-2E10-45D3-B24D-F5DA89C969A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10" name="Rectangle 22">
                  <a:extLst>
                    <a:ext uri="{FF2B5EF4-FFF2-40B4-BE49-F238E27FC236}">
                      <a16:creationId xmlns:a16="http://schemas.microsoft.com/office/drawing/2014/main" id="{471D9625-95B7-4428-AF09-5DCC6896E2C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11" name="Rectangle 23">
                  <a:extLst>
                    <a:ext uri="{FF2B5EF4-FFF2-40B4-BE49-F238E27FC236}">
                      <a16:creationId xmlns:a16="http://schemas.microsoft.com/office/drawing/2014/main" id="{AD6584E1-28D6-42BC-B0B6-6418EEABF48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12" name="Rectangle 24">
                  <a:extLst>
                    <a:ext uri="{FF2B5EF4-FFF2-40B4-BE49-F238E27FC236}">
                      <a16:creationId xmlns:a16="http://schemas.microsoft.com/office/drawing/2014/main" id="{645CEA84-03F5-425C-B687-7372D6879E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13" name="Rectangle 25">
                  <a:extLst>
                    <a:ext uri="{FF2B5EF4-FFF2-40B4-BE49-F238E27FC236}">
                      <a16:creationId xmlns:a16="http://schemas.microsoft.com/office/drawing/2014/main" id="{3F634381-AB2F-4F9F-9214-4D8B0CDA45B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605" name="Ovaal 604">
              <a:extLst>
                <a:ext uri="{FF2B5EF4-FFF2-40B4-BE49-F238E27FC236}">
                  <a16:creationId xmlns:a16="http://schemas.microsoft.com/office/drawing/2014/main" id="{AE303652-3B8A-4AA1-808A-9F5050D35331}"/>
                </a:ext>
              </a:extLst>
            </p:cNvPr>
            <p:cNvSpPr/>
            <p:nvPr/>
          </p:nvSpPr>
          <p:spPr>
            <a:xfrm>
              <a:off x="9207069" y="4735369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614" name="Groep 613">
            <a:extLst>
              <a:ext uri="{FF2B5EF4-FFF2-40B4-BE49-F238E27FC236}">
                <a16:creationId xmlns:a16="http://schemas.microsoft.com/office/drawing/2014/main" id="{35CCB066-CBBF-4BFA-B9FA-24726571A2F4}"/>
              </a:ext>
            </a:extLst>
          </p:cNvPr>
          <p:cNvGrpSpPr/>
          <p:nvPr/>
        </p:nvGrpSpPr>
        <p:grpSpPr>
          <a:xfrm>
            <a:off x="10053385" y="2030107"/>
            <a:ext cx="301032" cy="653352"/>
            <a:chOff x="9704837" y="2926956"/>
            <a:chExt cx="301032" cy="653352"/>
          </a:xfrm>
        </p:grpSpPr>
        <p:grpSp>
          <p:nvGrpSpPr>
            <p:cNvPr id="615" name="Groep 614">
              <a:extLst>
                <a:ext uri="{FF2B5EF4-FFF2-40B4-BE49-F238E27FC236}">
                  <a16:creationId xmlns:a16="http://schemas.microsoft.com/office/drawing/2014/main" id="{428A5295-6DCB-4598-AC7E-FBBC1F6A71B6}"/>
                </a:ext>
              </a:extLst>
            </p:cNvPr>
            <p:cNvGrpSpPr/>
            <p:nvPr/>
          </p:nvGrpSpPr>
          <p:grpSpPr>
            <a:xfrm>
              <a:off x="9720444" y="2926956"/>
              <a:ext cx="270504" cy="270504"/>
              <a:chOff x="2617333" y="2554086"/>
              <a:chExt cx="597500" cy="597500"/>
            </a:xfrm>
          </p:grpSpPr>
          <p:sp>
            <p:nvSpPr>
              <p:cNvPr id="617" name="Ovaal 616">
                <a:extLst>
                  <a:ext uri="{FF2B5EF4-FFF2-40B4-BE49-F238E27FC236}">
                    <a16:creationId xmlns:a16="http://schemas.microsoft.com/office/drawing/2014/main" id="{185D74EB-43E6-4E57-88B4-19F8DC679070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618" name="Groep 617">
                <a:extLst>
                  <a:ext uri="{FF2B5EF4-FFF2-40B4-BE49-F238E27FC236}">
                    <a16:creationId xmlns:a16="http://schemas.microsoft.com/office/drawing/2014/main" id="{7BCA911C-1FFA-4CC4-98ED-9DFCCF886742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619" name="Freeform 20">
                  <a:extLst>
                    <a:ext uri="{FF2B5EF4-FFF2-40B4-BE49-F238E27FC236}">
                      <a16:creationId xmlns:a16="http://schemas.microsoft.com/office/drawing/2014/main" id="{EDAC1602-D3D0-4834-9616-52544BCA2F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20" name="Rectangle 21">
                  <a:extLst>
                    <a:ext uri="{FF2B5EF4-FFF2-40B4-BE49-F238E27FC236}">
                      <a16:creationId xmlns:a16="http://schemas.microsoft.com/office/drawing/2014/main" id="{DD66C278-79F6-4629-AF7B-BF58C4D8415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21" name="Rectangle 22">
                  <a:extLst>
                    <a:ext uri="{FF2B5EF4-FFF2-40B4-BE49-F238E27FC236}">
                      <a16:creationId xmlns:a16="http://schemas.microsoft.com/office/drawing/2014/main" id="{26B785CB-C647-4EA7-B95B-1B4E76AC1AC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22" name="Rectangle 23">
                  <a:extLst>
                    <a:ext uri="{FF2B5EF4-FFF2-40B4-BE49-F238E27FC236}">
                      <a16:creationId xmlns:a16="http://schemas.microsoft.com/office/drawing/2014/main" id="{5D1360BE-05A1-4BCC-9B9B-132D49D59E9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23" name="Rectangle 24">
                  <a:extLst>
                    <a:ext uri="{FF2B5EF4-FFF2-40B4-BE49-F238E27FC236}">
                      <a16:creationId xmlns:a16="http://schemas.microsoft.com/office/drawing/2014/main" id="{BF4CD51C-772C-46CE-9C0A-0969CD7B3DA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24" name="Rectangle 25">
                  <a:extLst>
                    <a:ext uri="{FF2B5EF4-FFF2-40B4-BE49-F238E27FC236}">
                      <a16:creationId xmlns:a16="http://schemas.microsoft.com/office/drawing/2014/main" id="{08B0155E-25EB-403F-AD24-F99A97E0895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616" name="Ovaal 615">
              <a:extLst>
                <a:ext uri="{FF2B5EF4-FFF2-40B4-BE49-F238E27FC236}">
                  <a16:creationId xmlns:a16="http://schemas.microsoft.com/office/drawing/2014/main" id="{C0F5240E-1175-44CF-8A8F-553BF33AA8AF}"/>
                </a:ext>
              </a:extLst>
            </p:cNvPr>
            <p:cNvSpPr/>
            <p:nvPr/>
          </p:nvSpPr>
          <p:spPr>
            <a:xfrm>
              <a:off x="9704837" y="3460551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625" name="Groep 624">
            <a:extLst>
              <a:ext uri="{FF2B5EF4-FFF2-40B4-BE49-F238E27FC236}">
                <a16:creationId xmlns:a16="http://schemas.microsoft.com/office/drawing/2014/main" id="{383E5E93-FB68-408F-9CAC-CB56CF7BC72B}"/>
              </a:ext>
            </a:extLst>
          </p:cNvPr>
          <p:cNvGrpSpPr/>
          <p:nvPr/>
        </p:nvGrpSpPr>
        <p:grpSpPr>
          <a:xfrm>
            <a:off x="9886754" y="1323185"/>
            <a:ext cx="301032" cy="653352"/>
            <a:chOff x="9886754" y="1323185"/>
            <a:chExt cx="301032" cy="653352"/>
          </a:xfrm>
        </p:grpSpPr>
        <p:grpSp>
          <p:nvGrpSpPr>
            <p:cNvPr id="626" name="Groep 625">
              <a:extLst>
                <a:ext uri="{FF2B5EF4-FFF2-40B4-BE49-F238E27FC236}">
                  <a16:creationId xmlns:a16="http://schemas.microsoft.com/office/drawing/2014/main" id="{75018EED-D542-44A1-94D7-059B299DC1B5}"/>
                </a:ext>
              </a:extLst>
            </p:cNvPr>
            <p:cNvGrpSpPr/>
            <p:nvPr/>
          </p:nvGrpSpPr>
          <p:grpSpPr>
            <a:xfrm>
              <a:off x="9894974" y="1323185"/>
              <a:ext cx="270504" cy="270504"/>
              <a:chOff x="2617333" y="2554086"/>
              <a:chExt cx="597500" cy="597500"/>
            </a:xfrm>
          </p:grpSpPr>
          <p:sp>
            <p:nvSpPr>
              <p:cNvPr id="628" name="Ovaal 627">
                <a:extLst>
                  <a:ext uri="{FF2B5EF4-FFF2-40B4-BE49-F238E27FC236}">
                    <a16:creationId xmlns:a16="http://schemas.microsoft.com/office/drawing/2014/main" id="{D7AEB456-60EE-4CB8-84C7-7AE411C55A6D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629" name="Groep 628">
                <a:extLst>
                  <a:ext uri="{FF2B5EF4-FFF2-40B4-BE49-F238E27FC236}">
                    <a16:creationId xmlns:a16="http://schemas.microsoft.com/office/drawing/2014/main" id="{1501247F-9EDD-42DB-A9A2-B9945805706A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630" name="Freeform 20">
                  <a:extLst>
                    <a:ext uri="{FF2B5EF4-FFF2-40B4-BE49-F238E27FC236}">
                      <a16:creationId xmlns:a16="http://schemas.microsoft.com/office/drawing/2014/main" id="{ADA1FBAB-0CDD-451E-8B3E-E9370331BE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31" name="Rectangle 21">
                  <a:extLst>
                    <a:ext uri="{FF2B5EF4-FFF2-40B4-BE49-F238E27FC236}">
                      <a16:creationId xmlns:a16="http://schemas.microsoft.com/office/drawing/2014/main" id="{3F0EDD39-005C-4159-8568-6DF89944ABF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32" name="Rectangle 22">
                  <a:extLst>
                    <a:ext uri="{FF2B5EF4-FFF2-40B4-BE49-F238E27FC236}">
                      <a16:creationId xmlns:a16="http://schemas.microsoft.com/office/drawing/2014/main" id="{896F4D23-81F8-4313-9DFC-5A291E883D7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33" name="Rectangle 23">
                  <a:extLst>
                    <a:ext uri="{FF2B5EF4-FFF2-40B4-BE49-F238E27FC236}">
                      <a16:creationId xmlns:a16="http://schemas.microsoft.com/office/drawing/2014/main" id="{EA0CFBA1-7BFD-4D30-9D26-39643DE8BB8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34" name="Rectangle 24">
                  <a:extLst>
                    <a:ext uri="{FF2B5EF4-FFF2-40B4-BE49-F238E27FC236}">
                      <a16:creationId xmlns:a16="http://schemas.microsoft.com/office/drawing/2014/main" id="{57844E53-BF06-470A-A79E-E2167B31FA3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35" name="Rectangle 25">
                  <a:extLst>
                    <a:ext uri="{FF2B5EF4-FFF2-40B4-BE49-F238E27FC236}">
                      <a16:creationId xmlns:a16="http://schemas.microsoft.com/office/drawing/2014/main" id="{96F8DAE8-F3EA-422D-BD96-87DACD7233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627" name="Ovaal 626">
              <a:extLst>
                <a:ext uri="{FF2B5EF4-FFF2-40B4-BE49-F238E27FC236}">
                  <a16:creationId xmlns:a16="http://schemas.microsoft.com/office/drawing/2014/main" id="{C19EE202-BFF2-474A-B18A-253681921736}"/>
                </a:ext>
              </a:extLst>
            </p:cNvPr>
            <p:cNvSpPr/>
            <p:nvPr/>
          </p:nvSpPr>
          <p:spPr>
            <a:xfrm>
              <a:off x="9886754" y="1856780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6" name="Groep 5">
            <a:extLst>
              <a:ext uri="{FF2B5EF4-FFF2-40B4-BE49-F238E27FC236}">
                <a16:creationId xmlns:a16="http://schemas.microsoft.com/office/drawing/2014/main" id="{21A105C2-173C-4E7D-A650-DFB2036E5888}"/>
              </a:ext>
            </a:extLst>
          </p:cNvPr>
          <p:cNvGrpSpPr/>
          <p:nvPr/>
        </p:nvGrpSpPr>
        <p:grpSpPr>
          <a:xfrm>
            <a:off x="8748138" y="3076512"/>
            <a:ext cx="301032" cy="608174"/>
            <a:chOff x="8748138" y="3076512"/>
            <a:chExt cx="301032" cy="608174"/>
          </a:xfrm>
        </p:grpSpPr>
        <p:grpSp>
          <p:nvGrpSpPr>
            <p:cNvPr id="637" name="Groep 636">
              <a:extLst>
                <a:ext uri="{FF2B5EF4-FFF2-40B4-BE49-F238E27FC236}">
                  <a16:creationId xmlns:a16="http://schemas.microsoft.com/office/drawing/2014/main" id="{B76E0877-F439-4098-8DB4-64B8C8557471}"/>
                </a:ext>
              </a:extLst>
            </p:cNvPr>
            <p:cNvGrpSpPr/>
            <p:nvPr/>
          </p:nvGrpSpPr>
          <p:grpSpPr>
            <a:xfrm>
              <a:off x="8763745" y="3076512"/>
              <a:ext cx="270504" cy="270504"/>
              <a:chOff x="2617333" y="2554086"/>
              <a:chExt cx="597500" cy="597500"/>
            </a:xfrm>
          </p:grpSpPr>
          <p:sp>
            <p:nvSpPr>
              <p:cNvPr id="639" name="Ovaal 638">
                <a:extLst>
                  <a:ext uri="{FF2B5EF4-FFF2-40B4-BE49-F238E27FC236}">
                    <a16:creationId xmlns:a16="http://schemas.microsoft.com/office/drawing/2014/main" id="{26497EDD-18FE-4B67-8166-E8C08D6F7D53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640" name="Groep 639">
                <a:extLst>
                  <a:ext uri="{FF2B5EF4-FFF2-40B4-BE49-F238E27FC236}">
                    <a16:creationId xmlns:a16="http://schemas.microsoft.com/office/drawing/2014/main" id="{CBDE64D7-7306-41D6-A2A7-FEDEDDCDF496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641" name="Freeform 20">
                  <a:extLst>
                    <a:ext uri="{FF2B5EF4-FFF2-40B4-BE49-F238E27FC236}">
                      <a16:creationId xmlns:a16="http://schemas.microsoft.com/office/drawing/2014/main" id="{85432620-B8AF-477F-A386-9320C283B6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42" name="Rectangle 21">
                  <a:extLst>
                    <a:ext uri="{FF2B5EF4-FFF2-40B4-BE49-F238E27FC236}">
                      <a16:creationId xmlns:a16="http://schemas.microsoft.com/office/drawing/2014/main" id="{64448817-AD37-4140-A1F9-A35EF3DEA5A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43" name="Rectangle 22">
                  <a:extLst>
                    <a:ext uri="{FF2B5EF4-FFF2-40B4-BE49-F238E27FC236}">
                      <a16:creationId xmlns:a16="http://schemas.microsoft.com/office/drawing/2014/main" id="{73BADAE9-0B6E-460B-80FA-5BD714AACF7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44" name="Rectangle 23">
                  <a:extLst>
                    <a:ext uri="{FF2B5EF4-FFF2-40B4-BE49-F238E27FC236}">
                      <a16:creationId xmlns:a16="http://schemas.microsoft.com/office/drawing/2014/main" id="{A78AC38B-1239-4BFB-A0DC-99965A8F971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45" name="Rectangle 24">
                  <a:extLst>
                    <a:ext uri="{FF2B5EF4-FFF2-40B4-BE49-F238E27FC236}">
                      <a16:creationId xmlns:a16="http://schemas.microsoft.com/office/drawing/2014/main" id="{671A765D-B6E3-455F-B6A4-BCED50370F5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46" name="Rectangle 25">
                  <a:extLst>
                    <a:ext uri="{FF2B5EF4-FFF2-40B4-BE49-F238E27FC236}">
                      <a16:creationId xmlns:a16="http://schemas.microsoft.com/office/drawing/2014/main" id="{5B0CA73B-F2B0-4E50-92DF-E6068D7EF50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638" name="Ovaal 637">
              <a:extLst>
                <a:ext uri="{FF2B5EF4-FFF2-40B4-BE49-F238E27FC236}">
                  <a16:creationId xmlns:a16="http://schemas.microsoft.com/office/drawing/2014/main" id="{75CA9617-2C91-40C3-948A-5D0CD14DD3CD}"/>
                </a:ext>
              </a:extLst>
            </p:cNvPr>
            <p:cNvSpPr/>
            <p:nvPr/>
          </p:nvSpPr>
          <p:spPr>
            <a:xfrm>
              <a:off x="8748138" y="3564929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7" name="Groep 6">
            <a:extLst>
              <a:ext uri="{FF2B5EF4-FFF2-40B4-BE49-F238E27FC236}">
                <a16:creationId xmlns:a16="http://schemas.microsoft.com/office/drawing/2014/main" id="{B586A0BB-9DE4-4589-9E92-F9E00412DEAF}"/>
              </a:ext>
            </a:extLst>
          </p:cNvPr>
          <p:cNvGrpSpPr/>
          <p:nvPr/>
        </p:nvGrpSpPr>
        <p:grpSpPr>
          <a:xfrm>
            <a:off x="9113330" y="1730045"/>
            <a:ext cx="321532" cy="645118"/>
            <a:chOff x="9113330" y="1730045"/>
            <a:chExt cx="321532" cy="645118"/>
          </a:xfrm>
        </p:grpSpPr>
        <p:grpSp>
          <p:nvGrpSpPr>
            <p:cNvPr id="647" name="Groep 646">
              <a:extLst>
                <a:ext uri="{FF2B5EF4-FFF2-40B4-BE49-F238E27FC236}">
                  <a16:creationId xmlns:a16="http://schemas.microsoft.com/office/drawing/2014/main" id="{CF3FE348-3154-48DF-A770-DFC43A0F4E66}"/>
                </a:ext>
              </a:extLst>
            </p:cNvPr>
            <p:cNvGrpSpPr/>
            <p:nvPr/>
          </p:nvGrpSpPr>
          <p:grpSpPr>
            <a:xfrm>
              <a:off x="9113330" y="1730045"/>
              <a:ext cx="270504" cy="270504"/>
              <a:chOff x="2617333" y="2554086"/>
              <a:chExt cx="597500" cy="597500"/>
            </a:xfrm>
          </p:grpSpPr>
          <p:sp>
            <p:nvSpPr>
              <p:cNvPr id="648" name="Ovaal 647">
                <a:extLst>
                  <a:ext uri="{FF2B5EF4-FFF2-40B4-BE49-F238E27FC236}">
                    <a16:creationId xmlns:a16="http://schemas.microsoft.com/office/drawing/2014/main" id="{DDA87B43-3593-4B81-9160-6CEFCF1C4D84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649" name="Groep 648">
                <a:extLst>
                  <a:ext uri="{FF2B5EF4-FFF2-40B4-BE49-F238E27FC236}">
                    <a16:creationId xmlns:a16="http://schemas.microsoft.com/office/drawing/2014/main" id="{68B01152-F9F4-41FB-8CA2-D61428EC9CD2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650" name="Freeform 20">
                  <a:extLst>
                    <a:ext uri="{FF2B5EF4-FFF2-40B4-BE49-F238E27FC236}">
                      <a16:creationId xmlns:a16="http://schemas.microsoft.com/office/drawing/2014/main" id="{EA64ABB0-3E5F-4C28-85E6-B1C7E7D297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51" name="Rectangle 21">
                  <a:extLst>
                    <a:ext uri="{FF2B5EF4-FFF2-40B4-BE49-F238E27FC236}">
                      <a16:creationId xmlns:a16="http://schemas.microsoft.com/office/drawing/2014/main" id="{4749C324-65D8-480C-AF6E-D5AF6477DB9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52" name="Rectangle 22">
                  <a:extLst>
                    <a:ext uri="{FF2B5EF4-FFF2-40B4-BE49-F238E27FC236}">
                      <a16:creationId xmlns:a16="http://schemas.microsoft.com/office/drawing/2014/main" id="{E7B69C5B-0415-40DB-B575-68B6078FEBA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53" name="Rectangle 23">
                  <a:extLst>
                    <a:ext uri="{FF2B5EF4-FFF2-40B4-BE49-F238E27FC236}">
                      <a16:creationId xmlns:a16="http://schemas.microsoft.com/office/drawing/2014/main" id="{2295D240-15C1-4F93-B6DB-6454010C80A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54" name="Rectangle 24">
                  <a:extLst>
                    <a:ext uri="{FF2B5EF4-FFF2-40B4-BE49-F238E27FC236}">
                      <a16:creationId xmlns:a16="http://schemas.microsoft.com/office/drawing/2014/main" id="{CF8D8775-F8DC-4D02-8828-0833141BFA4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55" name="Rectangle 25">
                  <a:extLst>
                    <a:ext uri="{FF2B5EF4-FFF2-40B4-BE49-F238E27FC236}">
                      <a16:creationId xmlns:a16="http://schemas.microsoft.com/office/drawing/2014/main" id="{589C99F3-CDE2-4B7F-B138-BB62C1C7D80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656" name="Ovaal 655">
              <a:extLst>
                <a:ext uri="{FF2B5EF4-FFF2-40B4-BE49-F238E27FC236}">
                  <a16:creationId xmlns:a16="http://schemas.microsoft.com/office/drawing/2014/main" id="{D25C14CA-FC8E-4F10-A6B6-FB1DC1CAEFB5}"/>
                </a:ext>
              </a:extLst>
            </p:cNvPr>
            <p:cNvSpPr/>
            <p:nvPr/>
          </p:nvSpPr>
          <p:spPr>
            <a:xfrm>
              <a:off x="9133830" y="2255406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8" name="Groep 7">
            <a:extLst>
              <a:ext uri="{FF2B5EF4-FFF2-40B4-BE49-F238E27FC236}">
                <a16:creationId xmlns:a16="http://schemas.microsoft.com/office/drawing/2014/main" id="{78986F53-0FB5-42D8-8465-5E1456F64227}"/>
              </a:ext>
            </a:extLst>
          </p:cNvPr>
          <p:cNvGrpSpPr/>
          <p:nvPr/>
        </p:nvGrpSpPr>
        <p:grpSpPr>
          <a:xfrm>
            <a:off x="9070883" y="742676"/>
            <a:ext cx="301032" cy="627125"/>
            <a:chOff x="9070883" y="742676"/>
            <a:chExt cx="301032" cy="627125"/>
          </a:xfrm>
        </p:grpSpPr>
        <p:grpSp>
          <p:nvGrpSpPr>
            <p:cNvPr id="657" name="Groep 656">
              <a:extLst>
                <a:ext uri="{FF2B5EF4-FFF2-40B4-BE49-F238E27FC236}">
                  <a16:creationId xmlns:a16="http://schemas.microsoft.com/office/drawing/2014/main" id="{719552D9-97D6-4231-B7F5-BFD67E92EDD4}"/>
                </a:ext>
              </a:extLst>
            </p:cNvPr>
            <p:cNvGrpSpPr/>
            <p:nvPr/>
          </p:nvGrpSpPr>
          <p:grpSpPr>
            <a:xfrm>
              <a:off x="9077936" y="742676"/>
              <a:ext cx="270504" cy="270504"/>
              <a:chOff x="2617333" y="2554086"/>
              <a:chExt cx="597500" cy="597500"/>
            </a:xfrm>
          </p:grpSpPr>
          <p:sp>
            <p:nvSpPr>
              <p:cNvPr id="658" name="Ovaal 657">
                <a:extLst>
                  <a:ext uri="{FF2B5EF4-FFF2-40B4-BE49-F238E27FC236}">
                    <a16:creationId xmlns:a16="http://schemas.microsoft.com/office/drawing/2014/main" id="{D581BDE3-BDD1-48BB-9D4B-E9F48603B8C7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659" name="Groep 658">
                <a:extLst>
                  <a:ext uri="{FF2B5EF4-FFF2-40B4-BE49-F238E27FC236}">
                    <a16:creationId xmlns:a16="http://schemas.microsoft.com/office/drawing/2014/main" id="{3F1480EF-2A64-4734-8F8D-E44B6995B174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660" name="Freeform 20">
                  <a:extLst>
                    <a:ext uri="{FF2B5EF4-FFF2-40B4-BE49-F238E27FC236}">
                      <a16:creationId xmlns:a16="http://schemas.microsoft.com/office/drawing/2014/main" id="{0F5AE42A-D184-4622-A3A2-9273E8E40D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61" name="Rectangle 21">
                  <a:extLst>
                    <a:ext uri="{FF2B5EF4-FFF2-40B4-BE49-F238E27FC236}">
                      <a16:creationId xmlns:a16="http://schemas.microsoft.com/office/drawing/2014/main" id="{8FB167D3-C07C-42E9-8EC2-D6E43C7A3C7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62" name="Rectangle 22">
                  <a:extLst>
                    <a:ext uri="{FF2B5EF4-FFF2-40B4-BE49-F238E27FC236}">
                      <a16:creationId xmlns:a16="http://schemas.microsoft.com/office/drawing/2014/main" id="{8E7A3FCC-84A0-43CB-8035-A8BE1B6CA16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63" name="Rectangle 23">
                  <a:extLst>
                    <a:ext uri="{FF2B5EF4-FFF2-40B4-BE49-F238E27FC236}">
                      <a16:creationId xmlns:a16="http://schemas.microsoft.com/office/drawing/2014/main" id="{AF10204E-3A72-4F2E-AD13-6B8580FEE04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64" name="Rectangle 24">
                  <a:extLst>
                    <a:ext uri="{FF2B5EF4-FFF2-40B4-BE49-F238E27FC236}">
                      <a16:creationId xmlns:a16="http://schemas.microsoft.com/office/drawing/2014/main" id="{4515A5A7-0930-472A-8A76-994EAE77CBD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65" name="Rectangle 25">
                  <a:extLst>
                    <a:ext uri="{FF2B5EF4-FFF2-40B4-BE49-F238E27FC236}">
                      <a16:creationId xmlns:a16="http://schemas.microsoft.com/office/drawing/2014/main" id="{169E04C5-DB74-42CB-97BC-5746C38C396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666" name="Ovaal 665">
              <a:extLst>
                <a:ext uri="{FF2B5EF4-FFF2-40B4-BE49-F238E27FC236}">
                  <a16:creationId xmlns:a16="http://schemas.microsoft.com/office/drawing/2014/main" id="{B2F67A81-CE48-4F1F-9D7D-061328F4272D}"/>
                </a:ext>
              </a:extLst>
            </p:cNvPr>
            <p:cNvSpPr/>
            <p:nvPr/>
          </p:nvSpPr>
          <p:spPr>
            <a:xfrm>
              <a:off x="9070883" y="1250044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sp>
        <p:nvSpPr>
          <p:cNvPr id="2" name="Cirkel: leeg 1">
            <a:extLst>
              <a:ext uri="{FF2B5EF4-FFF2-40B4-BE49-F238E27FC236}">
                <a16:creationId xmlns:a16="http://schemas.microsoft.com/office/drawing/2014/main" id="{A13C28F3-39A2-4151-AE8D-CC316F243C3C}"/>
              </a:ext>
            </a:extLst>
          </p:cNvPr>
          <p:cNvSpPr/>
          <p:nvPr/>
        </p:nvSpPr>
        <p:spPr>
          <a:xfrm>
            <a:off x="649927" y="1619771"/>
            <a:ext cx="336507" cy="336507"/>
          </a:xfrm>
          <a:prstGeom prst="donut">
            <a:avLst>
              <a:gd name="adj" fmla="val 1842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r>
              <a:rPr lang="nl-NL" sz="1200" b="1">
                <a:solidFill>
                  <a:schemeClr val="accent2"/>
                </a:solidFill>
              </a:rPr>
              <a:t>1</a:t>
            </a:r>
          </a:p>
        </p:txBody>
      </p:sp>
      <p:sp>
        <p:nvSpPr>
          <p:cNvPr id="421" name="Tekstvak 420">
            <a:extLst>
              <a:ext uri="{FF2B5EF4-FFF2-40B4-BE49-F238E27FC236}">
                <a16:creationId xmlns:a16="http://schemas.microsoft.com/office/drawing/2014/main" id="{0962D6B5-B414-4A42-B1A1-0EDE523FECF1}"/>
              </a:ext>
            </a:extLst>
          </p:cNvPr>
          <p:cNvSpPr txBox="1"/>
          <p:nvPr/>
        </p:nvSpPr>
        <p:spPr>
          <a:xfrm>
            <a:off x="1169226" y="3102708"/>
            <a:ext cx="3191351" cy="92172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>
              <a:lnSpc>
                <a:spcPct val="90000"/>
              </a:lnSpc>
            </a:pPr>
            <a:r>
              <a:rPr lang="nl-NL" sz="1600" b="1">
                <a:solidFill>
                  <a:srgbClr val="ABB04F"/>
                </a:solidFill>
              </a:rPr>
              <a:t>Fase 2 (2001-2007)</a:t>
            </a:r>
          </a:p>
          <a:p>
            <a:pPr marL="182563" lvl="0" indent="-18256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nl-NL" sz="1400">
                <a:solidFill>
                  <a:srgbClr val="364A6B"/>
                </a:solidFill>
              </a:rPr>
              <a:t>Een 'centrale postbus' genaamd ECH (Energy Clearing House)</a:t>
            </a:r>
          </a:p>
          <a:p>
            <a:pPr marL="182563" lvl="0" indent="-18256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nl-NL" sz="1400">
                <a:solidFill>
                  <a:srgbClr val="364A6B"/>
                </a:solidFill>
              </a:rPr>
              <a:t>Gestandaardiseerde berichten</a:t>
            </a:r>
          </a:p>
        </p:txBody>
      </p:sp>
      <p:sp>
        <p:nvSpPr>
          <p:cNvPr id="422" name="Cirkel: leeg 421">
            <a:extLst>
              <a:ext uri="{FF2B5EF4-FFF2-40B4-BE49-F238E27FC236}">
                <a16:creationId xmlns:a16="http://schemas.microsoft.com/office/drawing/2014/main" id="{2244839D-108F-40D9-96DF-C2538C96F86B}"/>
              </a:ext>
            </a:extLst>
          </p:cNvPr>
          <p:cNvSpPr/>
          <p:nvPr/>
        </p:nvSpPr>
        <p:spPr>
          <a:xfrm>
            <a:off x="649927" y="3098231"/>
            <a:ext cx="336507" cy="336507"/>
          </a:xfrm>
          <a:prstGeom prst="donut">
            <a:avLst>
              <a:gd name="adj" fmla="val 1842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r>
              <a:rPr lang="nl-NL" sz="1200" b="1">
                <a:solidFill>
                  <a:schemeClr val="accent2"/>
                </a:solidFill>
              </a:rPr>
              <a:t>2</a:t>
            </a:r>
          </a:p>
        </p:txBody>
      </p:sp>
      <p:sp>
        <p:nvSpPr>
          <p:cNvPr id="439" name="Vrije vorm: vorm 438">
            <a:extLst>
              <a:ext uri="{FF2B5EF4-FFF2-40B4-BE49-F238E27FC236}">
                <a16:creationId xmlns:a16="http://schemas.microsoft.com/office/drawing/2014/main" id="{14716044-4BCC-4791-893D-B52A5ACCA111}"/>
              </a:ext>
            </a:extLst>
          </p:cNvPr>
          <p:cNvSpPr/>
          <p:nvPr/>
        </p:nvSpPr>
        <p:spPr>
          <a:xfrm flipV="1">
            <a:off x="6460890" y="2742084"/>
            <a:ext cx="398173" cy="1589757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91309" y="428104"/>
                  <a:pt x="174117" y="313765"/>
                </a:cubicBezTo>
                <a:cubicBezTo>
                  <a:pt x="256925" y="199426"/>
                  <a:pt x="380306" y="77694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52" name="Vrije vorm: vorm 451">
            <a:extLst>
              <a:ext uri="{FF2B5EF4-FFF2-40B4-BE49-F238E27FC236}">
                <a16:creationId xmlns:a16="http://schemas.microsoft.com/office/drawing/2014/main" id="{2009E0B3-EECD-4F7A-B423-8644C4C308A0}"/>
              </a:ext>
            </a:extLst>
          </p:cNvPr>
          <p:cNvSpPr/>
          <p:nvPr/>
        </p:nvSpPr>
        <p:spPr>
          <a:xfrm flipV="1">
            <a:off x="6492211" y="2754829"/>
            <a:ext cx="1073281" cy="876738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107909" y="371987"/>
                  <a:pt x="190717" y="257648"/>
                </a:cubicBezTo>
                <a:cubicBezTo>
                  <a:pt x="273525" y="143309"/>
                  <a:pt x="377539" y="58988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53" name="Vrije vorm: vorm 452">
            <a:extLst>
              <a:ext uri="{FF2B5EF4-FFF2-40B4-BE49-F238E27FC236}">
                <a16:creationId xmlns:a16="http://schemas.microsoft.com/office/drawing/2014/main" id="{93D8C73A-EC66-4131-B999-82BFCAA440BF}"/>
              </a:ext>
            </a:extLst>
          </p:cNvPr>
          <p:cNvSpPr/>
          <p:nvPr/>
        </p:nvSpPr>
        <p:spPr>
          <a:xfrm flipV="1">
            <a:off x="6477359" y="2762800"/>
            <a:ext cx="1767166" cy="1420614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64035 w 496847"/>
              <a:gd name="connsiteY1" fmla="*/ 27335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64035 w 496847"/>
              <a:gd name="connsiteY1" fmla="*/ 273359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34742" y="517028"/>
                  <a:pt x="81227" y="387698"/>
                  <a:pt x="164035" y="273359"/>
                </a:cubicBezTo>
                <a:cubicBezTo>
                  <a:pt x="246843" y="159020"/>
                  <a:pt x="353421" y="45947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59" name="Vrije vorm: vorm 458">
            <a:extLst>
              <a:ext uri="{FF2B5EF4-FFF2-40B4-BE49-F238E27FC236}">
                <a16:creationId xmlns:a16="http://schemas.microsoft.com/office/drawing/2014/main" id="{99D795E8-FED3-456D-93C1-4994D7968A94}"/>
              </a:ext>
            </a:extLst>
          </p:cNvPr>
          <p:cNvSpPr/>
          <p:nvPr/>
        </p:nvSpPr>
        <p:spPr>
          <a:xfrm flipV="1">
            <a:off x="6474507" y="2747486"/>
            <a:ext cx="2781848" cy="1778077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64035 w 496847"/>
              <a:gd name="connsiteY1" fmla="*/ 27335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64035 w 496847"/>
              <a:gd name="connsiteY1" fmla="*/ 27335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33080 w 496847"/>
              <a:gd name="connsiteY1" fmla="*/ 222630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33080 w 496847"/>
              <a:gd name="connsiteY1" fmla="*/ 222630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33080 w 496847"/>
              <a:gd name="connsiteY1" fmla="*/ 222630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57631 w 496847"/>
              <a:gd name="connsiteY1" fmla="*/ 174207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57631 w 496847"/>
              <a:gd name="connsiteY1" fmla="*/ 174207 h 686031"/>
              <a:gd name="connsiteX2" fmla="*/ 496847 w 496847"/>
              <a:gd name="connsiteY2" fmla="*/ 0 h 686031"/>
              <a:gd name="connsiteX0" fmla="*/ 0 w 496847"/>
              <a:gd name="connsiteY0" fmla="*/ 686879 h 686879"/>
              <a:gd name="connsiteX1" fmla="*/ 157631 w 496847"/>
              <a:gd name="connsiteY1" fmla="*/ 175055 h 686879"/>
              <a:gd name="connsiteX2" fmla="*/ 496847 w 496847"/>
              <a:gd name="connsiteY2" fmla="*/ 848 h 686879"/>
              <a:gd name="connsiteX0" fmla="*/ 0 w 496847"/>
              <a:gd name="connsiteY0" fmla="*/ 686031 h 686031"/>
              <a:gd name="connsiteX1" fmla="*/ 157631 w 496847"/>
              <a:gd name="connsiteY1" fmla="*/ 174207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18731" y="461687"/>
                  <a:pt x="74823" y="288546"/>
                  <a:pt x="157631" y="174207"/>
                </a:cubicBezTo>
                <a:cubicBezTo>
                  <a:pt x="240439" y="59868"/>
                  <a:pt x="351287" y="6746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0" name="Vrije vorm: vorm 459">
            <a:extLst>
              <a:ext uri="{FF2B5EF4-FFF2-40B4-BE49-F238E27FC236}">
                <a16:creationId xmlns:a16="http://schemas.microsoft.com/office/drawing/2014/main" id="{7A455281-DD8E-4691-8DF8-38A604D8DEF7}"/>
              </a:ext>
            </a:extLst>
          </p:cNvPr>
          <p:cNvSpPr/>
          <p:nvPr/>
        </p:nvSpPr>
        <p:spPr>
          <a:xfrm flipV="1">
            <a:off x="6490635" y="2762798"/>
            <a:ext cx="1206284" cy="200122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107909" y="371987"/>
                  <a:pt x="190717" y="257648"/>
                </a:cubicBezTo>
                <a:cubicBezTo>
                  <a:pt x="273525" y="143309"/>
                  <a:pt x="377539" y="58988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1" name="Vrije vorm: vorm 460">
            <a:extLst>
              <a:ext uri="{FF2B5EF4-FFF2-40B4-BE49-F238E27FC236}">
                <a16:creationId xmlns:a16="http://schemas.microsoft.com/office/drawing/2014/main" id="{8C17B1B3-DE84-4C0F-8E03-F60395F671A5}"/>
              </a:ext>
            </a:extLst>
          </p:cNvPr>
          <p:cNvSpPr/>
          <p:nvPr/>
        </p:nvSpPr>
        <p:spPr>
          <a:xfrm flipV="1">
            <a:off x="6501720" y="2752400"/>
            <a:ext cx="2270906" cy="647710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0946"/>
              <a:gd name="connsiteY0" fmla="*/ 686031 h 686031"/>
              <a:gd name="connsiteX1" fmla="*/ 184816 w 490946"/>
              <a:gd name="connsiteY1" fmla="*/ 257648 h 686031"/>
              <a:gd name="connsiteX2" fmla="*/ 490946 w 490946"/>
              <a:gd name="connsiteY2" fmla="*/ 0 h 686031"/>
              <a:gd name="connsiteX0" fmla="*/ 0 w 490946"/>
              <a:gd name="connsiteY0" fmla="*/ 686031 h 686031"/>
              <a:gd name="connsiteX1" fmla="*/ 177440 w 490946"/>
              <a:gd name="connsiteY1" fmla="*/ 177358 h 686031"/>
              <a:gd name="connsiteX2" fmla="*/ 490946 w 490946"/>
              <a:gd name="connsiteY2" fmla="*/ 0 h 686031"/>
              <a:gd name="connsiteX0" fmla="*/ 0 w 490946"/>
              <a:gd name="connsiteY0" fmla="*/ 686031 h 686031"/>
              <a:gd name="connsiteX1" fmla="*/ 177440 w 490946"/>
              <a:gd name="connsiteY1" fmla="*/ 177358 h 686031"/>
              <a:gd name="connsiteX2" fmla="*/ 490946 w 490946"/>
              <a:gd name="connsiteY2" fmla="*/ 0 h 686031"/>
              <a:gd name="connsiteX0" fmla="*/ 0 w 490946"/>
              <a:gd name="connsiteY0" fmla="*/ 686031 h 686031"/>
              <a:gd name="connsiteX1" fmla="*/ 177440 w 490946"/>
              <a:gd name="connsiteY1" fmla="*/ 177358 h 686031"/>
              <a:gd name="connsiteX2" fmla="*/ 490946 w 490946"/>
              <a:gd name="connsiteY2" fmla="*/ 0 h 686031"/>
              <a:gd name="connsiteX0" fmla="*/ 0 w 490946"/>
              <a:gd name="connsiteY0" fmla="*/ 686031 h 686031"/>
              <a:gd name="connsiteX1" fmla="*/ 208420 w 490946"/>
              <a:gd name="connsiteY1" fmla="*/ 118965 h 686031"/>
              <a:gd name="connsiteX2" fmla="*/ 490946 w 490946"/>
              <a:gd name="connsiteY2" fmla="*/ 0 h 686031"/>
              <a:gd name="connsiteX0" fmla="*/ 0 w 490946"/>
              <a:gd name="connsiteY0" fmla="*/ 690053 h 690053"/>
              <a:gd name="connsiteX1" fmla="*/ 208420 w 490946"/>
              <a:gd name="connsiteY1" fmla="*/ 122987 h 690053"/>
              <a:gd name="connsiteX2" fmla="*/ 490946 w 490946"/>
              <a:gd name="connsiteY2" fmla="*/ 4022 h 690053"/>
              <a:gd name="connsiteX0" fmla="*/ 0 w 490946"/>
              <a:gd name="connsiteY0" fmla="*/ 692822 h 692822"/>
              <a:gd name="connsiteX1" fmla="*/ 208420 w 490946"/>
              <a:gd name="connsiteY1" fmla="*/ 125756 h 692822"/>
              <a:gd name="connsiteX2" fmla="*/ 490946 w 490946"/>
              <a:gd name="connsiteY2" fmla="*/ 6791 h 692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0946" h="692822">
                <a:moveTo>
                  <a:pt x="0" y="692822"/>
                </a:moveTo>
                <a:cubicBezTo>
                  <a:pt x="49249" y="459150"/>
                  <a:pt x="126596" y="240095"/>
                  <a:pt x="208420" y="125756"/>
                </a:cubicBezTo>
                <a:cubicBezTo>
                  <a:pt x="290244" y="11418"/>
                  <a:pt x="401143" y="-14511"/>
                  <a:pt x="490946" y="6791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2" name="Vrije vorm: vorm 461">
            <a:extLst>
              <a:ext uri="{FF2B5EF4-FFF2-40B4-BE49-F238E27FC236}">
                <a16:creationId xmlns:a16="http://schemas.microsoft.com/office/drawing/2014/main" id="{38B5F5ED-14CF-4575-A81C-F63EC04D17CD}"/>
              </a:ext>
            </a:extLst>
          </p:cNvPr>
          <p:cNvSpPr/>
          <p:nvPr/>
        </p:nvSpPr>
        <p:spPr>
          <a:xfrm flipV="1">
            <a:off x="6490635" y="2761114"/>
            <a:ext cx="1774161" cy="109046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1513713 h 1513713"/>
              <a:gd name="connsiteX1" fmla="*/ 197412 w 496847"/>
              <a:gd name="connsiteY1" fmla="*/ 9183 h 1513713"/>
              <a:gd name="connsiteX2" fmla="*/ 496847 w 496847"/>
              <a:gd name="connsiteY2" fmla="*/ 827682 h 1513713"/>
              <a:gd name="connsiteX0" fmla="*/ 0 w 496847"/>
              <a:gd name="connsiteY0" fmla="*/ 1589160 h 1589160"/>
              <a:gd name="connsiteX1" fmla="*/ 197412 w 496847"/>
              <a:gd name="connsiteY1" fmla="*/ 84630 h 1589160"/>
              <a:gd name="connsiteX2" fmla="*/ 496847 w 496847"/>
              <a:gd name="connsiteY2" fmla="*/ 903129 h 1589160"/>
              <a:gd name="connsiteX0" fmla="*/ 0 w 496847"/>
              <a:gd name="connsiteY0" fmla="*/ 1636277 h 1636277"/>
              <a:gd name="connsiteX1" fmla="*/ 197412 w 496847"/>
              <a:gd name="connsiteY1" fmla="*/ 131747 h 1636277"/>
              <a:gd name="connsiteX2" fmla="*/ 496847 w 496847"/>
              <a:gd name="connsiteY2" fmla="*/ 950246 h 1636277"/>
              <a:gd name="connsiteX0" fmla="*/ 0 w 496847"/>
              <a:gd name="connsiteY0" fmla="*/ 1636277 h 1636277"/>
              <a:gd name="connsiteX1" fmla="*/ 197412 w 496847"/>
              <a:gd name="connsiteY1" fmla="*/ 131747 h 1636277"/>
              <a:gd name="connsiteX2" fmla="*/ 496847 w 496847"/>
              <a:gd name="connsiteY2" fmla="*/ 950246 h 163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1636277">
                <a:moveTo>
                  <a:pt x="0" y="1636277"/>
                </a:moveTo>
                <a:cubicBezTo>
                  <a:pt x="44824" y="1504794"/>
                  <a:pt x="114604" y="246086"/>
                  <a:pt x="197412" y="131747"/>
                </a:cubicBezTo>
                <a:cubicBezTo>
                  <a:pt x="280220" y="17408"/>
                  <a:pt x="392602" y="-335956"/>
                  <a:pt x="496847" y="950246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3" name="Vrije vorm: vorm 462">
            <a:extLst>
              <a:ext uri="{FF2B5EF4-FFF2-40B4-BE49-F238E27FC236}">
                <a16:creationId xmlns:a16="http://schemas.microsoft.com/office/drawing/2014/main" id="{D22EF107-6F47-4A90-AF5B-F788B6B1ABC2}"/>
              </a:ext>
            </a:extLst>
          </p:cNvPr>
          <p:cNvSpPr/>
          <p:nvPr/>
        </p:nvSpPr>
        <p:spPr>
          <a:xfrm flipV="1">
            <a:off x="6472632" y="2762797"/>
            <a:ext cx="3278245" cy="488845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91421">
                <a:moveTo>
                  <a:pt x="0" y="691421"/>
                </a:moveTo>
                <a:cubicBezTo>
                  <a:pt x="57505" y="458501"/>
                  <a:pt x="116967" y="275941"/>
                  <a:pt x="201587" y="161602"/>
                </a:cubicBezTo>
                <a:cubicBezTo>
                  <a:pt x="286207" y="47263"/>
                  <a:pt x="378445" y="-20154"/>
                  <a:pt x="496847" y="539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4" name="Vrije vorm: vorm 463">
            <a:extLst>
              <a:ext uri="{FF2B5EF4-FFF2-40B4-BE49-F238E27FC236}">
                <a16:creationId xmlns:a16="http://schemas.microsoft.com/office/drawing/2014/main" id="{A88FC13A-0CF3-4DDB-A900-138A7ECBD9A0}"/>
              </a:ext>
            </a:extLst>
          </p:cNvPr>
          <p:cNvSpPr/>
          <p:nvPr/>
        </p:nvSpPr>
        <p:spPr>
          <a:xfrm>
            <a:off x="6490634" y="2379990"/>
            <a:ext cx="3610639" cy="432921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787835">
                <a:moveTo>
                  <a:pt x="0" y="686031"/>
                </a:moveTo>
                <a:cubicBezTo>
                  <a:pt x="58328" y="779393"/>
                  <a:pt x="119434" y="846982"/>
                  <a:pt x="205699" y="710891"/>
                </a:cubicBezTo>
                <a:cubicBezTo>
                  <a:pt x="291964" y="574800"/>
                  <a:pt x="419564" y="311616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5" name="Vrije vorm: vorm 464">
            <a:extLst>
              <a:ext uri="{FF2B5EF4-FFF2-40B4-BE49-F238E27FC236}">
                <a16:creationId xmlns:a16="http://schemas.microsoft.com/office/drawing/2014/main" id="{2F71D17D-2FE5-4FA6-B863-CF6F2FF08957}"/>
              </a:ext>
            </a:extLst>
          </p:cNvPr>
          <p:cNvSpPr/>
          <p:nvPr/>
        </p:nvSpPr>
        <p:spPr>
          <a:xfrm>
            <a:off x="6478612" y="2080952"/>
            <a:ext cx="2658365" cy="690230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732" h="771542">
                <a:moveTo>
                  <a:pt x="0" y="746155"/>
                </a:moveTo>
                <a:cubicBezTo>
                  <a:pt x="70587" y="792753"/>
                  <a:pt x="178801" y="781805"/>
                  <a:pt x="261423" y="657446"/>
                </a:cubicBezTo>
                <a:cubicBezTo>
                  <a:pt x="344045" y="533087"/>
                  <a:pt x="418449" y="311616"/>
                  <a:pt x="495732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6" name="Vrije vorm: vorm 465">
            <a:extLst>
              <a:ext uri="{FF2B5EF4-FFF2-40B4-BE49-F238E27FC236}">
                <a16:creationId xmlns:a16="http://schemas.microsoft.com/office/drawing/2014/main" id="{1420B67C-EA2C-4286-8D30-A52CCFA4D1D4}"/>
              </a:ext>
            </a:extLst>
          </p:cNvPr>
          <p:cNvSpPr/>
          <p:nvPr/>
        </p:nvSpPr>
        <p:spPr>
          <a:xfrm>
            <a:off x="6493755" y="1646534"/>
            <a:ext cx="3437095" cy="1149389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4872"/>
              <a:gd name="connsiteY0" fmla="*/ 766854 h 787929"/>
              <a:gd name="connsiteX1" fmla="*/ 260563 w 494872"/>
              <a:gd name="connsiteY1" fmla="*/ 657446 h 787929"/>
              <a:gd name="connsiteX2" fmla="*/ 494872 w 494872"/>
              <a:gd name="connsiteY2" fmla="*/ 0 h 787929"/>
              <a:gd name="connsiteX0" fmla="*/ 0 w 494872"/>
              <a:gd name="connsiteY0" fmla="*/ 766854 h 795232"/>
              <a:gd name="connsiteX1" fmla="*/ 260563 w 494872"/>
              <a:gd name="connsiteY1" fmla="*/ 657446 h 795232"/>
              <a:gd name="connsiteX2" fmla="*/ 494872 w 494872"/>
              <a:gd name="connsiteY2" fmla="*/ 0 h 795232"/>
              <a:gd name="connsiteX0" fmla="*/ 0 w 494872"/>
              <a:gd name="connsiteY0" fmla="*/ 766854 h 800408"/>
              <a:gd name="connsiteX1" fmla="*/ 265726 w 494872"/>
              <a:gd name="connsiteY1" fmla="*/ 678145 h 800408"/>
              <a:gd name="connsiteX2" fmla="*/ 494872 w 494872"/>
              <a:gd name="connsiteY2" fmla="*/ 0 h 800408"/>
              <a:gd name="connsiteX0" fmla="*/ 0 w 494872"/>
              <a:gd name="connsiteY0" fmla="*/ 766854 h 796167"/>
              <a:gd name="connsiteX1" fmla="*/ 268307 w 494872"/>
              <a:gd name="connsiteY1" fmla="*/ 661586 h 796167"/>
              <a:gd name="connsiteX2" fmla="*/ 494872 w 494872"/>
              <a:gd name="connsiteY2" fmla="*/ 0 h 796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4872" h="796167">
                <a:moveTo>
                  <a:pt x="0" y="766854"/>
                </a:moveTo>
                <a:cubicBezTo>
                  <a:pt x="74889" y="830010"/>
                  <a:pt x="185828" y="789395"/>
                  <a:pt x="268307" y="661586"/>
                </a:cubicBezTo>
                <a:cubicBezTo>
                  <a:pt x="350786" y="533777"/>
                  <a:pt x="417589" y="311616"/>
                  <a:pt x="494872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8" name="Vrije vorm: vorm 467">
            <a:extLst>
              <a:ext uri="{FF2B5EF4-FFF2-40B4-BE49-F238E27FC236}">
                <a16:creationId xmlns:a16="http://schemas.microsoft.com/office/drawing/2014/main" id="{06D6865B-0C01-41F6-93BA-E30B3EA7CA74}"/>
              </a:ext>
            </a:extLst>
          </p:cNvPr>
          <p:cNvSpPr/>
          <p:nvPr/>
        </p:nvSpPr>
        <p:spPr>
          <a:xfrm flipH="1" flipV="1">
            <a:off x="6481589" y="1002330"/>
            <a:ext cx="2650845" cy="1078117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732" h="812418">
                <a:moveTo>
                  <a:pt x="0" y="746155"/>
                </a:moveTo>
                <a:cubicBezTo>
                  <a:pt x="65505" y="818845"/>
                  <a:pt x="204209" y="854864"/>
                  <a:pt x="288101" y="730505"/>
                </a:cubicBezTo>
                <a:cubicBezTo>
                  <a:pt x="371993" y="606146"/>
                  <a:pt x="459102" y="400329"/>
                  <a:pt x="495732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9" name="Vrije vorm: vorm 468">
            <a:extLst>
              <a:ext uri="{FF2B5EF4-FFF2-40B4-BE49-F238E27FC236}">
                <a16:creationId xmlns:a16="http://schemas.microsoft.com/office/drawing/2014/main" id="{345D8567-BF60-49F5-B5FF-BB756131D15E}"/>
              </a:ext>
            </a:extLst>
          </p:cNvPr>
          <p:cNvSpPr/>
          <p:nvPr/>
        </p:nvSpPr>
        <p:spPr>
          <a:xfrm flipH="1" flipV="1">
            <a:off x="6482499" y="1750956"/>
            <a:ext cx="1656315" cy="332834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732" h="812418">
                <a:moveTo>
                  <a:pt x="0" y="746155"/>
                </a:moveTo>
                <a:cubicBezTo>
                  <a:pt x="65505" y="818845"/>
                  <a:pt x="204209" y="854864"/>
                  <a:pt x="288101" y="730505"/>
                </a:cubicBezTo>
                <a:cubicBezTo>
                  <a:pt x="371993" y="606146"/>
                  <a:pt x="459102" y="400329"/>
                  <a:pt x="495732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70" name="Vrije vorm: vorm 469">
            <a:extLst>
              <a:ext uri="{FF2B5EF4-FFF2-40B4-BE49-F238E27FC236}">
                <a16:creationId xmlns:a16="http://schemas.microsoft.com/office/drawing/2014/main" id="{DCD9162C-8A16-4308-90B9-858325D00F5B}"/>
              </a:ext>
            </a:extLst>
          </p:cNvPr>
          <p:cNvSpPr/>
          <p:nvPr/>
        </p:nvSpPr>
        <p:spPr>
          <a:xfrm flipH="1" flipV="1">
            <a:off x="6494891" y="1353348"/>
            <a:ext cx="3435958" cy="703144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6719"/>
              <a:gd name="connsiteY0" fmla="*/ 699282 h 762499"/>
              <a:gd name="connsiteX1" fmla="*/ 288101 w 496719"/>
              <a:gd name="connsiteY1" fmla="*/ 683632 h 762499"/>
              <a:gd name="connsiteX2" fmla="*/ 496719 w 496719"/>
              <a:gd name="connsiteY2" fmla="*/ 0 h 762499"/>
              <a:gd name="connsiteX0" fmla="*/ 0 w 496719"/>
              <a:gd name="connsiteY0" fmla="*/ 699282 h 1113355"/>
              <a:gd name="connsiteX1" fmla="*/ 302898 w 496719"/>
              <a:gd name="connsiteY1" fmla="*/ 1093760 h 1113355"/>
              <a:gd name="connsiteX2" fmla="*/ 496719 w 496719"/>
              <a:gd name="connsiteY2" fmla="*/ 0 h 1113355"/>
              <a:gd name="connsiteX0" fmla="*/ 0 w 496719"/>
              <a:gd name="connsiteY0" fmla="*/ 699282 h 1125944"/>
              <a:gd name="connsiteX1" fmla="*/ 302898 w 496719"/>
              <a:gd name="connsiteY1" fmla="*/ 1093760 h 1125944"/>
              <a:gd name="connsiteX2" fmla="*/ 496719 w 496719"/>
              <a:gd name="connsiteY2" fmla="*/ 0 h 1125944"/>
              <a:gd name="connsiteX0" fmla="*/ 0 w 496719"/>
              <a:gd name="connsiteY0" fmla="*/ 699282 h 1134557"/>
              <a:gd name="connsiteX1" fmla="*/ 302898 w 496719"/>
              <a:gd name="connsiteY1" fmla="*/ 1093760 h 1134557"/>
              <a:gd name="connsiteX2" fmla="*/ 496719 w 496719"/>
              <a:gd name="connsiteY2" fmla="*/ 0 h 1134557"/>
              <a:gd name="connsiteX0" fmla="*/ 0 w 496719"/>
              <a:gd name="connsiteY0" fmla="*/ 699282 h 1134557"/>
              <a:gd name="connsiteX1" fmla="*/ 302898 w 496719"/>
              <a:gd name="connsiteY1" fmla="*/ 1093760 h 1134557"/>
              <a:gd name="connsiteX2" fmla="*/ 496719 w 496719"/>
              <a:gd name="connsiteY2" fmla="*/ 0 h 1134557"/>
              <a:gd name="connsiteX0" fmla="*/ 0 w 496719"/>
              <a:gd name="connsiteY0" fmla="*/ 699282 h 1207437"/>
              <a:gd name="connsiteX1" fmla="*/ 300925 w 496719"/>
              <a:gd name="connsiteY1" fmla="*/ 1175785 h 1207437"/>
              <a:gd name="connsiteX2" fmla="*/ 496719 w 496719"/>
              <a:gd name="connsiteY2" fmla="*/ 0 h 1207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719" h="1207437">
                <a:moveTo>
                  <a:pt x="0" y="699282"/>
                </a:moveTo>
                <a:cubicBezTo>
                  <a:pt x="63532" y="1076640"/>
                  <a:pt x="218139" y="1292332"/>
                  <a:pt x="300925" y="1175785"/>
                </a:cubicBezTo>
                <a:cubicBezTo>
                  <a:pt x="383712" y="1059238"/>
                  <a:pt x="465022" y="564379"/>
                  <a:pt x="496719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71" name="Vrije vorm: vorm 470">
            <a:extLst>
              <a:ext uri="{FF2B5EF4-FFF2-40B4-BE49-F238E27FC236}">
                <a16:creationId xmlns:a16="http://schemas.microsoft.com/office/drawing/2014/main" id="{FCADE1D6-67C2-45B6-999F-8EB32A3F8BC9}"/>
              </a:ext>
            </a:extLst>
          </p:cNvPr>
          <p:cNvSpPr/>
          <p:nvPr/>
        </p:nvSpPr>
        <p:spPr>
          <a:xfrm flipH="1" flipV="1">
            <a:off x="6501718" y="1556471"/>
            <a:ext cx="2644599" cy="533457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6719"/>
              <a:gd name="connsiteY0" fmla="*/ 699282 h 762499"/>
              <a:gd name="connsiteX1" fmla="*/ 288101 w 496719"/>
              <a:gd name="connsiteY1" fmla="*/ 683632 h 762499"/>
              <a:gd name="connsiteX2" fmla="*/ 496719 w 496719"/>
              <a:gd name="connsiteY2" fmla="*/ 0 h 762499"/>
              <a:gd name="connsiteX0" fmla="*/ 0 w 496719"/>
              <a:gd name="connsiteY0" fmla="*/ 699282 h 1113355"/>
              <a:gd name="connsiteX1" fmla="*/ 302898 w 496719"/>
              <a:gd name="connsiteY1" fmla="*/ 1093760 h 1113355"/>
              <a:gd name="connsiteX2" fmla="*/ 496719 w 496719"/>
              <a:gd name="connsiteY2" fmla="*/ 0 h 1113355"/>
              <a:gd name="connsiteX0" fmla="*/ 0 w 496719"/>
              <a:gd name="connsiteY0" fmla="*/ 699282 h 1125944"/>
              <a:gd name="connsiteX1" fmla="*/ 302898 w 496719"/>
              <a:gd name="connsiteY1" fmla="*/ 1093760 h 1125944"/>
              <a:gd name="connsiteX2" fmla="*/ 496719 w 496719"/>
              <a:gd name="connsiteY2" fmla="*/ 0 h 1125944"/>
              <a:gd name="connsiteX0" fmla="*/ 0 w 496719"/>
              <a:gd name="connsiteY0" fmla="*/ 699282 h 1134557"/>
              <a:gd name="connsiteX1" fmla="*/ 302898 w 496719"/>
              <a:gd name="connsiteY1" fmla="*/ 1093760 h 1134557"/>
              <a:gd name="connsiteX2" fmla="*/ 496719 w 496719"/>
              <a:gd name="connsiteY2" fmla="*/ 0 h 1134557"/>
              <a:gd name="connsiteX0" fmla="*/ 0 w 496719"/>
              <a:gd name="connsiteY0" fmla="*/ 699282 h 1134557"/>
              <a:gd name="connsiteX1" fmla="*/ 302898 w 496719"/>
              <a:gd name="connsiteY1" fmla="*/ 1093760 h 1134557"/>
              <a:gd name="connsiteX2" fmla="*/ 496719 w 496719"/>
              <a:gd name="connsiteY2" fmla="*/ 0 h 1134557"/>
              <a:gd name="connsiteX0" fmla="*/ 0 w 496719"/>
              <a:gd name="connsiteY0" fmla="*/ 699282 h 1207437"/>
              <a:gd name="connsiteX1" fmla="*/ 300925 w 496719"/>
              <a:gd name="connsiteY1" fmla="*/ 1175785 h 1207437"/>
              <a:gd name="connsiteX2" fmla="*/ 496719 w 496719"/>
              <a:gd name="connsiteY2" fmla="*/ 0 h 1207437"/>
              <a:gd name="connsiteX0" fmla="*/ 0 w 503211"/>
              <a:gd name="connsiteY0" fmla="*/ 59539 h 1175882"/>
              <a:gd name="connsiteX1" fmla="*/ 307417 w 503211"/>
              <a:gd name="connsiteY1" fmla="*/ 1175785 h 1175882"/>
              <a:gd name="connsiteX2" fmla="*/ 503211 w 503211"/>
              <a:gd name="connsiteY2" fmla="*/ 0 h 1175882"/>
              <a:gd name="connsiteX0" fmla="*/ 0 w 503211"/>
              <a:gd name="connsiteY0" fmla="*/ 59539 h 1175968"/>
              <a:gd name="connsiteX1" fmla="*/ 307417 w 503211"/>
              <a:gd name="connsiteY1" fmla="*/ 1175785 h 1175968"/>
              <a:gd name="connsiteX2" fmla="*/ 503211 w 503211"/>
              <a:gd name="connsiteY2" fmla="*/ 0 h 1175968"/>
              <a:gd name="connsiteX0" fmla="*/ 0 w 503211"/>
              <a:gd name="connsiteY0" fmla="*/ 59539 h 1335851"/>
              <a:gd name="connsiteX1" fmla="*/ 276254 w 503211"/>
              <a:gd name="connsiteY1" fmla="*/ 1335721 h 1335851"/>
              <a:gd name="connsiteX2" fmla="*/ 503211 w 503211"/>
              <a:gd name="connsiteY2" fmla="*/ 0 h 1335851"/>
              <a:gd name="connsiteX0" fmla="*/ 0 w 503211"/>
              <a:gd name="connsiteY0" fmla="*/ 59539 h 1335851"/>
              <a:gd name="connsiteX1" fmla="*/ 276254 w 503211"/>
              <a:gd name="connsiteY1" fmla="*/ 1335721 h 1335851"/>
              <a:gd name="connsiteX2" fmla="*/ 503211 w 503211"/>
              <a:gd name="connsiteY2" fmla="*/ 0 h 1335851"/>
              <a:gd name="connsiteX0" fmla="*/ 0 w 503211"/>
              <a:gd name="connsiteY0" fmla="*/ 59539 h 1335932"/>
              <a:gd name="connsiteX1" fmla="*/ 276254 w 503211"/>
              <a:gd name="connsiteY1" fmla="*/ 1335721 h 1335932"/>
              <a:gd name="connsiteX2" fmla="*/ 503211 w 503211"/>
              <a:gd name="connsiteY2" fmla="*/ 0 h 1335932"/>
              <a:gd name="connsiteX0" fmla="*/ 0 w 503211"/>
              <a:gd name="connsiteY0" fmla="*/ 59539 h 1353692"/>
              <a:gd name="connsiteX1" fmla="*/ 271060 w 503211"/>
              <a:gd name="connsiteY1" fmla="*/ 1353492 h 1353692"/>
              <a:gd name="connsiteX2" fmla="*/ 503211 w 503211"/>
              <a:gd name="connsiteY2" fmla="*/ 0 h 1353692"/>
              <a:gd name="connsiteX0" fmla="*/ 0 w 503211"/>
              <a:gd name="connsiteY0" fmla="*/ 59539 h 1389216"/>
              <a:gd name="connsiteX1" fmla="*/ 264568 w 503211"/>
              <a:gd name="connsiteY1" fmla="*/ 1389033 h 1389216"/>
              <a:gd name="connsiteX2" fmla="*/ 503211 w 503211"/>
              <a:gd name="connsiteY2" fmla="*/ 0 h 1389216"/>
              <a:gd name="connsiteX0" fmla="*/ 0 w 503211"/>
              <a:gd name="connsiteY0" fmla="*/ 59539 h 1389216"/>
              <a:gd name="connsiteX1" fmla="*/ 258076 w 503211"/>
              <a:gd name="connsiteY1" fmla="*/ 1389034 h 1389216"/>
              <a:gd name="connsiteX2" fmla="*/ 503211 w 503211"/>
              <a:gd name="connsiteY2" fmla="*/ 0 h 1389216"/>
              <a:gd name="connsiteX0" fmla="*/ 0 w 503211"/>
              <a:gd name="connsiteY0" fmla="*/ 59539 h 1389216"/>
              <a:gd name="connsiteX1" fmla="*/ 258076 w 503211"/>
              <a:gd name="connsiteY1" fmla="*/ 1389034 h 1389216"/>
              <a:gd name="connsiteX2" fmla="*/ 503211 w 503211"/>
              <a:gd name="connsiteY2" fmla="*/ 0 h 1389216"/>
              <a:gd name="connsiteX0" fmla="*/ 0 w 503211"/>
              <a:gd name="connsiteY0" fmla="*/ 59539 h 1389216"/>
              <a:gd name="connsiteX1" fmla="*/ 258076 w 503211"/>
              <a:gd name="connsiteY1" fmla="*/ 1389034 h 1389216"/>
              <a:gd name="connsiteX2" fmla="*/ 503211 w 503211"/>
              <a:gd name="connsiteY2" fmla="*/ 0 h 1389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3211" h="1389216">
                <a:moveTo>
                  <a:pt x="0" y="59539"/>
                </a:moveTo>
                <a:cubicBezTo>
                  <a:pt x="55742" y="1005556"/>
                  <a:pt x="174207" y="1398957"/>
                  <a:pt x="258076" y="1389034"/>
                </a:cubicBezTo>
                <a:cubicBezTo>
                  <a:pt x="341945" y="1379111"/>
                  <a:pt x="455932" y="848711"/>
                  <a:pt x="503211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72" name="Vrije vorm: vorm 471">
            <a:extLst>
              <a:ext uri="{FF2B5EF4-FFF2-40B4-BE49-F238E27FC236}">
                <a16:creationId xmlns:a16="http://schemas.microsoft.com/office/drawing/2014/main" id="{ED170BE6-3B94-4A94-80BF-566AB15F2584}"/>
              </a:ext>
            </a:extLst>
          </p:cNvPr>
          <p:cNvSpPr/>
          <p:nvPr/>
        </p:nvSpPr>
        <p:spPr>
          <a:xfrm flipH="1" flipV="1">
            <a:off x="6507171" y="1466503"/>
            <a:ext cx="3568399" cy="880819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6719"/>
              <a:gd name="connsiteY0" fmla="*/ 699282 h 762499"/>
              <a:gd name="connsiteX1" fmla="*/ 288101 w 496719"/>
              <a:gd name="connsiteY1" fmla="*/ 683632 h 762499"/>
              <a:gd name="connsiteX2" fmla="*/ 496719 w 496719"/>
              <a:gd name="connsiteY2" fmla="*/ 0 h 762499"/>
              <a:gd name="connsiteX0" fmla="*/ 0 w 496719"/>
              <a:gd name="connsiteY0" fmla="*/ 699282 h 1113355"/>
              <a:gd name="connsiteX1" fmla="*/ 302898 w 496719"/>
              <a:gd name="connsiteY1" fmla="*/ 1093760 h 1113355"/>
              <a:gd name="connsiteX2" fmla="*/ 496719 w 496719"/>
              <a:gd name="connsiteY2" fmla="*/ 0 h 1113355"/>
              <a:gd name="connsiteX0" fmla="*/ 0 w 496719"/>
              <a:gd name="connsiteY0" fmla="*/ 699282 h 1125944"/>
              <a:gd name="connsiteX1" fmla="*/ 302898 w 496719"/>
              <a:gd name="connsiteY1" fmla="*/ 1093760 h 1125944"/>
              <a:gd name="connsiteX2" fmla="*/ 496719 w 496719"/>
              <a:gd name="connsiteY2" fmla="*/ 0 h 1125944"/>
              <a:gd name="connsiteX0" fmla="*/ 0 w 496719"/>
              <a:gd name="connsiteY0" fmla="*/ 699282 h 1134557"/>
              <a:gd name="connsiteX1" fmla="*/ 302898 w 496719"/>
              <a:gd name="connsiteY1" fmla="*/ 1093760 h 1134557"/>
              <a:gd name="connsiteX2" fmla="*/ 496719 w 496719"/>
              <a:gd name="connsiteY2" fmla="*/ 0 h 1134557"/>
              <a:gd name="connsiteX0" fmla="*/ 0 w 496719"/>
              <a:gd name="connsiteY0" fmla="*/ 699282 h 1134557"/>
              <a:gd name="connsiteX1" fmla="*/ 302898 w 496719"/>
              <a:gd name="connsiteY1" fmla="*/ 1093760 h 1134557"/>
              <a:gd name="connsiteX2" fmla="*/ 496719 w 496719"/>
              <a:gd name="connsiteY2" fmla="*/ 0 h 1134557"/>
              <a:gd name="connsiteX0" fmla="*/ 0 w 496719"/>
              <a:gd name="connsiteY0" fmla="*/ 699282 h 1207437"/>
              <a:gd name="connsiteX1" fmla="*/ 300925 w 496719"/>
              <a:gd name="connsiteY1" fmla="*/ 1175785 h 1207437"/>
              <a:gd name="connsiteX2" fmla="*/ 496719 w 496719"/>
              <a:gd name="connsiteY2" fmla="*/ 0 h 1207437"/>
              <a:gd name="connsiteX0" fmla="*/ 0 w 503211"/>
              <a:gd name="connsiteY0" fmla="*/ 59539 h 1175882"/>
              <a:gd name="connsiteX1" fmla="*/ 307417 w 503211"/>
              <a:gd name="connsiteY1" fmla="*/ 1175785 h 1175882"/>
              <a:gd name="connsiteX2" fmla="*/ 503211 w 503211"/>
              <a:gd name="connsiteY2" fmla="*/ 0 h 1175882"/>
              <a:gd name="connsiteX0" fmla="*/ 0 w 503211"/>
              <a:gd name="connsiteY0" fmla="*/ 59539 h 1175968"/>
              <a:gd name="connsiteX1" fmla="*/ 307417 w 503211"/>
              <a:gd name="connsiteY1" fmla="*/ 1175785 h 1175968"/>
              <a:gd name="connsiteX2" fmla="*/ 503211 w 503211"/>
              <a:gd name="connsiteY2" fmla="*/ 0 h 1175968"/>
              <a:gd name="connsiteX0" fmla="*/ 0 w 503211"/>
              <a:gd name="connsiteY0" fmla="*/ 59539 h 1335851"/>
              <a:gd name="connsiteX1" fmla="*/ 276254 w 503211"/>
              <a:gd name="connsiteY1" fmla="*/ 1335721 h 1335851"/>
              <a:gd name="connsiteX2" fmla="*/ 503211 w 503211"/>
              <a:gd name="connsiteY2" fmla="*/ 0 h 1335851"/>
              <a:gd name="connsiteX0" fmla="*/ 0 w 503211"/>
              <a:gd name="connsiteY0" fmla="*/ 59539 h 1335851"/>
              <a:gd name="connsiteX1" fmla="*/ 276254 w 503211"/>
              <a:gd name="connsiteY1" fmla="*/ 1335721 h 1335851"/>
              <a:gd name="connsiteX2" fmla="*/ 503211 w 503211"/>
              <a:gd name="connsiteY2" fmla="*/ 0 h 1335851"/>
              <a:gd name="connsiteX0" fmla="*/ 0 w 503211"/>
              <a:gd name="connsiteY0" fmla="*/ 59539 h 1335932"/>
              <a:gd name="connsiteX1" fmla="*/ 276254 w 503211"/>
              <a:gd name="connsiteY1" fmla="*/ 1335721 h 1335932"/>
              <a:gd name="connsiteX2" fmla="*/ 503211 w 503211"/>
              <a:gd name="connsiteY2" fmla="*/ 0 h 1335932"/>
              <a:gd name="connsiteX0" fmla="*/ 0 w 503211"/>
              <a:gd name="connsiteY0" fmla="*/ 59539 h 1353692"/>
              <a:gd name="connsiteX1" fmla="*/ 271060 w 503211"/>
              <a:gd name="connsiteY1" fmla="*/ 1353492 h 1353692"/>
              <a:gd name="connsiteX2" fmla="*/ 503211 w 503211"/>
              <a:gd name="connsiteY2" fmla="*/ 0 h 1353692"/>
              <a:gd name="connsiteX0" fmla="*/ 0 w 503211"/>
              <a:gd name="connsiteY0" fmla="*/ 59539 h 1389216"/>
              <a:gd name="connsiteX1" fmla="*/ 264568 w 503211"/>
              <a:gd name="connsiteY1" fmla="*/ 1389033 h 1389216"/>
              <a:gd name="connsiteX2" fmla="*/ 503211 w 503211"/>
              <a:gd name="connsiteY2" fmla="*/ 0 h 1389216"/>
              <a:gd name="connsiteX0" fmla="*/ 0 w 503211"/>
              <a:gd name="connsiteY0" fmla="*/ 59539 h 1389216"/>
              <a:gd name="connsiteX1" fmla="*/ 258076 w 503211"/>
              <a:gd name="connsiteY1" fmla="*/ 1389034 h 1389216"/>
              <a:gd name="connsiteX2" fmla="*/ 503211 w 503211"/>
              <a:gd name="connsiteY2" fmla="*/ 0 h 1389216"/>
              <a:gd name="connsiteX0" fmla="*/ 0 w 503211"/>
              <a:gd name="connsiteY0" fmla="*/ 59539 h 1389216"/>
              <a:gd name="connsiteX1" fmla="*/ 258076 w 503211"/>
              <a:gd name="connsiteY1" fmla="*/ 1389034 h 1389216"/>
              <a:gd name="connsiteX2" fmla="*/ 503211 w 503211"/>
              <a:gd name="connsiteY2" fmla="*/ 0 h 1389216"/>
              <a:gd name="connsiteX0" fmla="*/ 0 w 503211"/>
              <a:gd name="connsiteY0" fmla="*/ 59539 h 1389216"/>
              <a:gd name="connsiteX1" fmla="*/ 258076 w 503211"/>
              <a:gd name="connsiteY1" fmla="*/ 1389034 h 1389216"/>
              <a:gd name="connsiteX2" fmla="*/ 503211 w 503211"/>
              <a:gd name="connsiteY2" fmla="*/ 0 h 1389216"/>
              <a:gd name="connsiteX0" fmla="*/ 0 w 499369"/>
              <a:gd name="connsiteY0" fmla="*/ 0 h 1348721"/>
              <a:gd name="connsiteX1" fmla="*/ 258076 w 499369"/>
              <a:gd name="connsiteY1" fmla="*/ 1329495 h 1348721"/>
              <a:gd name="connsiteX2" fmla="*/ 499369 w 499369"/>
              <a:gd name="connsiteY2" fmla="*/ 445277 h 1348721"/>
              <a:gd name="connsiteX0" fmla="*/ 0 w 499369"/>
              <a:gd name="connsiteY0" fmla="*/ 0 h 1479617"/>
              <a:gd name="connsiteX1" fmla="*/ 257116 w 499369"/>
              <a:gd name="connsiteY1" fmla="*/ 1467173 h 1479617"/>
              <a:gd name="connsiteX2" fmla="*/ 499369 w 499369"/>
              <a:gd name="connsiteY2" fmla="*/ 445277 h 1479617"/>
              <a:gd name="connsiteX0" fmla="*/ 0 w 502250"/>
              <a:gd name="connsiteY0" fmla="*/ 0 h 1483578"/>
              <a:gd name="connsiteX1" fmla="*/ 257116 w 502250"/>
              <a:gd name="connsiteY1" fmla="*/ 1467173 h 1483578"/>
              <a:gd name="connsiteX2" fmla="*/ 502250 w 502250"/>
              <a:gd name="connsiteY2" fmla="*/ 491168 h 1483578"/>
              <a:gd name="connsiteX0" fmla="*/ 0 w 502250"/>
              <a:gd name="connsiteY0" fmla="*/ 0 h 1480937"/>
              <a:gd name="connsiteX1" fmla="*/ 257116 w 502250"/>
              <a:gd name="connsiteY1" fmla="*/ 1467173 h 1480937"/>
              <a:gd name="connsiteX2" fmla="*/ 502250 w 502250"/>
              <a:gd name="connsiteY2" fmla="*/ 491168 h 1480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2250" h="1480937">
                <a:moveTo>
                  <a:pt x="0" y="0"/>
                </a:moveTo>
                <a:cubicBezTo>
                  <a:pt x="55742" y="946017"/>
                  <a:pt x="173408" y="1385312"/>
                  <a:pt x="257116" y="1467173"/>
                </a:cubicBezTo>
                <a:cubicBezTo>
                  <a:pt x="340824" y="1549034"/>
                  <a:pt x="449208" y="1271041"/>
                  <a:pt x="502250" y="491168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73" name="Vrije vorm: vorm 472">
            <a:extLst>
              <a:ext uri="{FF2B5EF4-FFF2-40B4-BE49-F238E27FC236}">
                <a16:creationId xmlns:a16="http://schemas.microsoft.com/office/drawing/2014/main" id="{3F01A61A-1194-44D8-A6FF-3EE1E4010FCA}"/>
              </a:ext>
            </a:extLst>
          </p:cNvPr>
          <p:cNvSpPr/>
          <p:nvPr/>
        </p:nvSpPr>
        <p:spPr>
          <a:xfrm flipH="1" flipV="1">
            <a:off x="6493521" y="1846544"/>
            <a:ext cx="3228434" cy="1396148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974724"/>
              <a:gd name="connsiteY0" fmla="*/ 0 h 4977458"/>
              <a:gd name="connsiteX1" fmla="*/ 767093 w 974724"/>
              <a:gd name="connsiteY1" fmla="*/ 4752168 h 4977458"/>
              <a:gd name="connsiteX2" fmla="*/ 974724 w 974724"/>
              <a:gd name="connsiteY2" fmla="*/ 4021663 h 4977458"/>
              <a:gd name="connsiteX0" fmla="*/ 0 w 974724"/>
              <a:gd name="connsiteY0" fmla="*/ 0 h 4207109"/>
              <a:gd name="connsiteX1" fmla="*/ 434689 w 974724"/>
              <a:gd name="connsiteY1" fmla="*/ 3474199 h 4207109"/>
              <a:gd name="connsiteX2" fmla="*/ 974724 w 974724"/>
              <a:gd name="connsiteY2" fmla="*/ 4021663 h 4207109"/>
              <a:gd name="connsiteX0" fmla="*/ 0 w 974724"/>
              <a:gd name="connsiteY0" fmla="*/ 0 h 4469001"/>
              <a:gd name="connsiteX1" fmla="*/ 434689 w 974724"/>
              <a:gd name="connsiteY1" fmla="*/ 3474199 h 4469001"/>
              <a:gd name="connsiteX2" fmla="*/ 974724 w 974724"/>
              <a:gd name="connsiteY2" fmla="*/ 4021663 h 4469001"/>
              <a:gd name="connsiteX0" fmla="*/ 0 w 974724"/>
              <a:gd name="connsiteY0" fmla="*/ 0 h 4545958"/>
              <a:gd name="connsiteX1" fmla="*/ 409914 w 974724"/>
              <a:gd name="connsiteY1" fmla="*/ 3744536 h 4545958"/>
              <a:gd name="connsiteX2" fmla="*/ 974724 w 974724"/>
              <a:gd name="connsiteY2" fmla="*/ 4021663 h 4545958"/>
              <a:gd name="connsiteX0" fmla="*/ 0 w 974724"/>
              <a:gd name="connsiteY0" fmla="*/ 0 h 4597698"/>
              <a:gd name="connsiteX1" fmla="*/ 401656 w 974724"/>
              <a:gd name="connsiteY1" fmla="*/ 3891996 h 4597698"/>
              <a:gd name="connsiteX2" fmla="*/ 974724 w 974724"/>
              <a:gd name="connsiteY2" fmla="*/ 4021663 h 4597698"/>
              <a:gd name="connsiteX0" fmla="*/ 0 w 974724"/>
              <a:gd name="connsiteY0" fmla="*/ 0 h 4620589"/>
              <a:gd name="connsiteX1" fmla="*/ 401656 w 974724"/>
              <a:gd name="connsiteY1" fmla="*/ 3891996 h 4620589"/>
              <a:gd name="connsiteX2" fmla="*/ 974724 w 974724"/>
              <a:gd name="connsiteY2" fmla="*/ 4021663 h 4620589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56921"/>
              <a:gd name="connsiteX1" fmla="*/ 432625 w 974724"/>
              <a:gd name="connsiteY1" fmla="*/ 3916573 h 4656921"/>
              <a:gd name="connsiteX2" fmla="*/ 974724 w 974724"/>
              <a:gd name="connsiteY2" fmla="*/ 4095390 h 4656921"/>
              <a:gd name="connsiteX0" fmla="*/ 0 w 978853"/>
              <a:gd name="connsiteY0" fmla="*/ 0 h 4708326"/>
              <a:gd name="connsiteX1" fmla="*/ 432625 w 978853"/>
              <a:gd name="connsiteY1" fmla="*/ 3916573 h 4708326"/>
              <a:gd name="connsiteX2" fmla="*/ 978853 w 978853"/>
              <a:gd name="connsiteY2" fmla="*/ 4169116 h 4708326"/>
              <a:gd name="connsiteX0" fmla="*/ 0 w 978853"/>
              <a:gd name="connsiteY0" fmla="*/ 0 h 4772635"/>
              <a:gd name="connsiteX1" fmla="*/ 432625 w 978853"/>
              <a:gd name="connsiteY1" fmla="*/ 3916573 h 4772635"/>
              <a:gd name="connsiteX2" fmla="*/ 978853 w 978853"/>
              <a:gd name="connsiteY2" fmla="*/ 4169116 h 4772635"/>
              <a:gd name="connsiteX0" fmla="*/ 0 w 978853"/>
              <a:gd name="connsiteY0" fmla="*/ 0 h 4676298"/>
              <a:gd name="connsiteX1" fmla="*/ 432625 w 978853"/>
              <a:gd name="connsiteY1" fmla="*/ 3916573 h 4676298"/>
              <a:gd name="connsiteX2" fmla="*/ 978853 w 978853"/>
              <a:gd name="connsiteY2" fmla="*/ 4169116 h 4676298"/>
              <a:gd name="connsiteX0" fmla="*/ 0 w 978853"/>
              <a:gd name="connsiteY0" fmla="*/ 0 h 4751167"/>
              <a:gd name="connsiteX1" fmla="*/ 432625 w 978853"/>
              <a:gd name="connsiteY1" fmla="*/ 3916573 h 4751167"/>
              <a:gd name="connsiteX2" fmla="*/ 978853 w 978853"/>
              <a:gd name="connsiteY2" fmla="*/ 4169116 h 4751167"/>
              <a:gd name="connsiteX0" fmla="*/ 0 w 978853"/>
              <a:gd name="connsiteY0" fmla="*/ 0 h 4727491"/>
              <a:gd name="connsiteX1" fmla="*/ 372751 w 978853"/>
              <a:gd name="connsiteY1" fmla="*/ 3842844 h 4727491"/>
              <a:gd name="connsiteX2" fmla="*/ 978853 w 978853"/>
              <a:gd name="connsiteY2" fmla="*/ 4169116 h 4727491"/>
              <a:gd name="connsiteX0" fmla="*/ 0 w 976788"/>
              <a:gd name="connsiteY0" fmla="*/ 0 h 4763791"/>
              <a:gd name="connsiteX1" fmla="*/ 372751 w 976788"/>
              <a:gd name="connsiteY1" fmla="*/ 3842844 h 4763791"/>
              <a:gd name="connsiteX2" fmla="*/ 976788 w 976788"/>
              <a:gd name="connsiteY2" fmla="*/ 4218271 h 4763791"/>
              <a:gd name="connsiteX0" fmla="*/ 0 w 976788"/>
              <a:gd name="connsiteY0" fmla="*/ 0 h 4905187"/>
              <a:gd name="connsiteX1" fmla="*/ 372751 w 976788"/>
              <a:gd name="connsiteY1" fmla="*/ 3842844 h 4905187"/>
              <a:gd name="connsiteX2" fmla="*/ 976788 w 976788"/>
              <a:gd name="connsiteY2" fmla="*/ 4218271 h 4905187"/>
              <a:gd name="connsiteX0" fmla="*/ 0 w 976788"/>
              <a:gd name="connsiteY0" fmla="*/ 0 h 5028266"/>
              <a:gd name="connsiteX1" fmla="*/ 366557 w 976788"/>
              <a:gd name="connsiteY1" fmla="*/ 4211490 h 5028266"/>
              <a:gd name="connsiteX2" fmla="*/ 976788 w 976788"/>
              <a:gd name="connsiteY2" fmla="*/ 4218271 h 502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6788" h="5028266">
                <a:moveTo>
                  <a:pt x="0" y="0"/>
                </a:moveTo>
                <a:cubicBezTo>
                  <a:pt x="22148" y="539642"/>
                  <a:pt x="203759" y="3508445"/>
                  <a:pt x="366557" y="4211490"/>
                </a:cubicBezTo>
                <a:cubicBezTo>
                  <a:pt x="529355" y="4914535"/>
                  <a:pt x="799764" y="5626227"/>
                  <a:pt x="976788" y="4218271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74" name="Vrije vorm: vorm 473">
            <a:extLst>
              <a:ext uri="{FF2B5EF4-FFF2-40B4-BE49-F238E27FC236}">
                <a16:creationId xmlns:a16="http://schemas.microsoft.com/office/drawing/2014/main" id="{302CB55C-0EBE-4070-A698-2D54AC80433D}"/>
              </a:ext>
            </a:extLst>
          </p:cNvPr>
          <p:cNvSpPr/>
          <p:nvPr/>
        </p:nvSpPr>
        <p:spPr>
          <a:xfrm flipH="1" flipV="1">
            <a:off x="6482498" y="1955231"/>
            <a:ext cx="1787141" cy="837778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974724"/>
              <a:gd name="connsiteY0" fmla="*/ 0 h 4977458"/>
              <a:gd name="connsiteX1" fmla="*/ 767093 w 974724"/>
              <a:gd name="connsiteY1" fmla="*/ 4752168 h 4977458"/>
              <a:gd name="connsiteX2" fmla="*/ 974724 w 974724"/>
              <a:gd name="connsiteY2" fmla="*/ 4021663 h 4977458"/>
              <a:gd name="connsiteX0" fmla="*/ 0 w 974724"/>
              <a:gd name="connsiteY0" fmla="*/ 0 h 4207109"/>
              <a:gd name="connsiteX1" fmla="*/ 434689 w 974724"/>
              <a:gd name="connsiteY1" fmla="*/ 3474199 h 4207109"/>
              <a:gd name="connsiteX2" fmla="*/ 974724 w 974724"/>
              <a:gd name="connsiteY2" fmla="*/ 4021663 h 4207109"/>
              <a:gd name="connsiteX0" fmla="*/ 0 w 974724"/>
              <a:gd name="connsiteY0" fmla="*/ 0 h 4469001"/>
              <a:gd name="connsiteX1" fmla="*/ 434689 w 974724"/>
              <a:gd name="connsiteY1" fmla="*/ 3474199 h 4469001"/>
              <a:gd name="connsiteX2" fmla="*/ 974724 w 974724"/>
              <a:gd name="connsiteY2" fmla="*/ 4021663 h 4469001"/>
              <a:gd name="connsiteX0" fmla="*/ 0 w 974724"/>
              <a:gd name="connsiteY0" fmla="*/ 0 h 4545958"/>
              <a:gd name="connsiteX1" fmla="*/ 409914 w 974724"/>
              <a:gd name="connsiteY1" fmla="*/ 3744536 h 4545958"/>
              <a:gd name="connsiteX2" fmla="*/ 974724 w 974724"/>
              <a:gd name="connsiteY2" fmla="*/ 4021663 h 4545958"/>
              <a:gd name="connsiteX0" fmla="*/ 0 w 974724"/>
              <a:gd name="connsiteY0" fmla="*/ 0 h 4597698"/>
              <a:gd name="connsiteX1" fmla="*/ 401656 w 974724"/>
              <a:gd name="connsiteY1" fmla="*/ 3891996 h 4597698"/>
              <a:gd name="connsiteX2" fmla="*/ 974724 w 974724"/>
              <a:gd name="connsiteY2" fmla="*/ 4021663 h 4597698"/>
              <a:gd name="connsiteX0" fmla="*/ 0 w 974724"/>
              <a:gd name="connsiteY0" fmla="*/ 0 h 4620589"/>
              <a:gd name="connsiteX1" fmla="*/ 401656 w 974724"/>
              <a:gd name="connsiteY1" fmla="*/ 3891996 h 4620589"/>
              <a:gd name="connsiteX2" fmla="*/ 974724 w 974724"/>
              <a:gd name="connsiteY2" fmla="*/ 4021663 h 4620589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56921"/>
              <a:gd name="connsiteX1" fmla="*/ 432625 w 974724"/>
              <a:gd name="connsiteY1" fmla="*/ 3916573 h 4656921"/>
              <a:gd name="connsiteX2" fmla="*/ 974724 w 974724"/>
              <a:gd name="connsiteY2" fmla="*/ 4095390 h 4656921"/>
              <a:gd name="connsiteX0" fmla="*/ 0 w 978853"/>
              <a:gd name="connsiteY0" fmla="*/ 0 h 4708326"/>
              <a:gd name="connsiteX1" fmla="*/ 432625 w 978853"/>
              <a:gd name="connsiteY1" fmla="*/ 3916573 h 4708326"/>
              <a:gd name="connsiteX2" fmla="*/ 978853 w 978853"/>
              <a:gd name="connsiteY2" fmla="*/ 4169116 h 4708326"/>
              <a:gd name="connsiteX0" fmla="*/ 0 w 978853"/>
              <a:gd name="connsiteY0" fmla="*/ 0 h 4772635"/>
              <a:gd name="connsiteX1" fmla="*/ 432625 w 978853"/>
              <a:gd name="connsiteY1" fmla="*/ 3916573 h 4772635"/>
              <a:gd name="connsiteX2" fmla="*/ 978853 w 978853"/>
              <a:gd name="connsiteY2" fmla="*/ 4169116 h 4772635"/>
              <a:gd name="connsiteX0" fmla="*/ 0 w 978853"/>
              <a:gd name="connsiteY0" fmla="*/ 0 h 4676298"/>
              <a:gd name="connsiteX1" fmla="*/ 432625 w 978853"/>
              <a:gd name="connsiteY1" fmla="*/ 3916573 h 4676298"/>
              <a:gd name="connsiteX2" fmla="*/ 978853 w 978853"/>
              <a:gd name="connsiteY2" fmla="*/ 4169116 h 4676298"/>
              <a:gd name="connsiteX0" fmla="*/ 0 w 978853"/>
              <a:gd name="connsiteY0" fmla="*/ 0 h 4751167"/>
              <a:gd name="connsiteX1" fmla="*/ 432625 w 978853"/>
              <a:gd name="connsiteY1" fmla="*/ 3916573 h 4751167"/>
              <a:gd name="connsiteX2" fmla="*/ 978853 w 978853"/>
              <a:gd name="connsiteY2" fmla="*/ 4169116 h 4751167"/>
              <a:gd name="connsiteX0" fmla="*/ 0 w 978853"/>
              <a:gd name="connsiteY0" fmla="*/ 0 h 4727491"/>
              <a:gd name="connsiteX1" fmla="*/ 372751 w 978853"/>
              <a:gd name="connsiteY1" fmla="*/ 3842844 h 4727491"/>
              <a:gd name="connsiteX2" fmla="*/ 978853 w 978853"/>
              <a:gd name="connsiteY2" fmla="*/ 4169116 h 4727491"/>
              <a:gd name="connsiteX0" fmla="*/ 0 w 948969"/>
              <a:gd name="connsiteY0" fmla="*/ 0 h 4497757"/>
              <a:gd name="connsiteX1" fmla="*/ 372751 w 948969"/>
              <a:gd name="connsiteY1" fmla="*/ 3842844 h 4497757"/>
              <a:gd name="connsiteX2" fmla="*/ 948969 w 948969"/>
              <a:gd name="connsiteY2" fmla="*/ 3836675 h 4497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48969" h="4497757">
                <a:moveTo>
                  <a:pt x="0" y="0"/>
                </a:moveTo>
                <a:cubicBezTo>
                  <a:pt x="22148" y="539642"/>
                  <a:pt x="214590" y="3203398"/>
                  <a:pt x="372751" y="3842844"/>
                </a:cubicBezTo>
                <a:cubicBezTo>
                  <a:pt x="530912" y="4482290"/>
                  <a:pt x="761622" y="4925140"/>
                  <a:pt x="948969" y="3836675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75" name="Vrije vorm: vorm 474">
            <a:extLst>
              <a:ext uri="{FF2B5EF4-FFF2-40B4-BE49-F238E27FC236}">
                <a16:creationId xmlns:a16="http://schemas.microsoft.com/office/drawing/2014/main" id="{B0DBCCD2-EB4A-45A7-BA03-7AAD17A54092}"/>
              </a:ext>
            </a:extLst>
          </p:cNvPr>
          <p:cNvSpPr/>
          <p:nvPr/>
        </p:nvSpPr>
        <p:spPr>
          <a:xfrm flipH="1" flipV="1">
            <a:off x="6494895" y="1912400"/>
            <a:ext cx="2277730" cy="1471334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974724"/>
              <a:gd name="connsiteY0" fmla="*/ 0 h 4977458"/>
              <a:gd name="connsiteX1" fmla="*/ 767093 w 974724"/>
              <a:gd name="connsiteY1" fmla="*/ 4752168 h 4977458"/>
              <a:gd name="connsiteX2" fmla="*/ 974724 w 974724"/>
              <a:gd name="connsiteY2" fmla="*/ 4021663 h 4977458"/>
              <a:gd name="connsiteX0" fmla="*/ 0 w 974724"/>
              <a:gd name="connsiteY0" fmla="*/ 0 h 4207109"/>
              <a:gd name="connsiteX1" fmla="*/ 434689 w 974724"/>
              <a:gd name="connsiteY1" fmla="*/ 3474199 h 4207109"/>
              <a:gd name="connsiteX2" fmla="*/ 974724 w 974724"/>
              <a:gd name="connsiteY2" fmla="*/ 4021663 h 4207109"/>
              <a:gd name="connsiteX0" fmla="*/ 0 w 974724"/>
              <a:gd name="connsiteY0" fmla="*/ 0 h 4469001"/>
              <a:gd name="connsiteX1" fmla="*/ 434689 w 974724"/>
              <a:gd name="connsiteY1" fmla="*/ 3474199 h 4469001"/>
              <a:gd name="connsiteX2" fmla="*/ 974724 w 974724"/>
              <a:gd name="connsiteY2" fmla="*/ 4021663 h 4469001"/>
              <a:gd name="connsiteX0" fmla="*/ 0 w 974724"/>
              <a:gd name="connsiteY0" fmla="*/ 0 h 4545958"/>
              <a:gd name="connsiteX1" fmla="*/ 409914 w 974724"/>
              <a:gd name="connsiteY1" fmla="*/ 3744536 h 4545958"/>
              <a:gd name="connsiteX2" fmla="*/ 974724 w 974724"/>
              <a:gd name="connsiteY2" fmla="*/ 4021663 h 4545958"/>
              <a:gd name="connsiteX0" fmla="*/ 0 w 974724"/>
              <a:gd name="connsiteY0" fmla="*/ 0 h 4597698"/>
              <a:gd name="connsiteX1" fmla="*/ 401656 w 974724"/>
              <a:gd name="connsiteY1" fmla="*/ 3891996 h 4597698"/>
              <a:gd name="connsiteX2" fmla="*/ 974724 w 974724"/>
              <a:gd name="connsiteY2" fmla="*/ 4021663 h 4597698"/>
              <a:gd name="connsiteX0" fmla="*/ 0 w 974724"/>
              <a:gd name="connsiteY0" fmla="*/ 0 h 4620589"/>
              <a:gd name="connsiteX1" fmla="*/ 401656 w 974724"/>
              <a:gd name="connsiteY1" fmla="*/ 3891996 h 4620589"/>
              <a:gd name="connsiteX2" fmla="*/ 974724 w 974724"/>
              <a:gd name="connsiteY2" fmla="*/ 4021663 h 4620589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56921"/>
              <a:gd name="connsiteX1" fmla="*/ 432625 w 974724"/>
              <a:gd name="connsiteY1" fmla="*/ 3916573 h 4656921"/>
              <a:gd name="connsiteX2" fmla="*/ 974724 w 974724"/>
              <a:gd name="connsiteY2" fmla="*/ 4095390 h 4656921"/>
              <a:gd name="connsiteX0" fmla="*/ 0 w 978853"/>
              <a:gd name="connsiteY0" fmla="*/ 0 h 4708326"/>
              <a:gd name="connsiteX1" fmla="*/ 432625 w 978853"/>
              <a:gd name="connsiteY1" fmla="*/ 3916573 h 4708326"/>
              <a:gd name="connsiteX2" fmla="*/ 978853 w 978853"/>
              <a:gd name="connsiteY2" fmla="*/ 4169116 h 4708326"/>
              <a:gd name="connsiteX0" fmla="*/ 0 w 978853"/>
              <a:gd name="connsiteY0" fmla="*/ 0 h 4772635"/>
              <a:gd name="connsiteX1" fmla="*/ 432625 w 978853"/>
              <a:gd name="connsiteY1" fmla="*/ 3916573 h 4772635"/>
              <a:gd name="connsiteX2" fmla="*/ 978853 w 978853"/>
              <a:gd name="connsiteY2" fmla="*/ 4169116 h 4772635"/>
              <a:gd name="connsiteX0" fmla="*/ 0 w 978853"/>
              <a:gd name="connsiteY0" fmla="*/ 0 h 4676298"/>
              <a:gd name="connsiteX1" fmla="*/ 432625 w 978853"/>
              <a:gd name="connsiteY1" fmla="*/ 3916573 h 4676298"/>
              <a:gd name="connsiteX2" fmla="*/ 978853 w 978853"/>
              <a:gd name="connsiteY2" fmla="*/ 4169116 h 4676298"/>
              <a:gd name="connsiteX0" fmla="*/ 0 w 978853"/>
              <a:gd name="connsiteY0" fmla="*/ 0 h 4751167"/>
              <a:gd name="connsiteX1" fmla="*/ 432625 w 978853"/>
              <a:gd name="connsiteY1" fmla="*/ 3916573 h 4751167"/>
              <a:gd name="connsiteX2" fmla="*/ 978853 w 978853"/>
              <a:gd name="connsiteY2" fmla="*/ 4169116 h 4751167"/>
              <a:gd name="connsiteX0" fmla="*/ 0 w 978853"/>
              <a:gd name="connsiteY0" fmla="*/ 0 h 4727491"/>
              <a:gd name="connsiteX1" fmla="*/ 372751 w 978853"/>
              <a:gd name="connsiteY1" fmla="*/ 3842844 h 4727491"/>
              <a:gd name="connsiteX2" fmla="*/ 978853 w 978853"/>
              <a:gd name="connsiteY2" fmla="*/ 4169116 h 4727491"/>
              <a:gd name="connsiteX0" fmla="*/ 0 w 948969"/>
              <a:gd name="connsiteY0" fmla="*/ 0 h 4497757"/>
              <a:gd name="connsiteX1" fmla="*/ 372751 w 948969"/>
              <a:gd name="connsiteY1" fmla="*/ 3842844 h 4497757"/>
              <a:gd name="connsiteX2" fmla="*/ 948969 w 948969"/>
              <a:gd name="connsiteY2" fmla="*/ 3836675 h 4497757"/>
              <a:gd name="connsiteX0" fmla="*/ 0 w 940516"/>
              <a:gd name="connsiteY0" fmla="*/ 0 h 4737226"/>
              <a:gd name="connsiteX1" fmla="*/ 372751 w 940516"/>
              <a:gd name="connsiteY1" fmla="*/ 3842844 h 4737226"/>
              <a:gd name="connsiteX2" fmla="*/ 940516 w 940516"/>
              <a:gd name="connsiteY2" fmla="*/ 4182369 h 4737226"/>
              <a:gd name="connsiteX0" fmla="*/ 0 w 940516"/>
              <a:gd name="connsiteY0" fmla="*/ 0 h 4651615"/>
              <a:gd name="connsiteX1" fmla="*/ 372751 w 940516"/>
              <a:gd name="connsiteY1" fmla="*/ 3842844 h 4651615"/>
              <a:gd name="connsiteX2" fmla="*/ 940516 w 940516"/>
              <a:gd name="connsiteY2" fmla="*/ 4182369 h 4651615"/>
              <a:gd name="connsiteX0" fmla="*/ 0 w 940516"/>
              <a:gd name="connsiteY0" fmla="*/ 0 h 4703604"/>
              <a:gd name="connsiteX1" fmla="*/ 336121 w 940516"/>
              <a:gd name="connsiteY1" fmla="*/ 3994084 h 4703604"/>
              <a:gd name="connsiteX2" fmla="*/ 940516 w 940516"/>
              <a:gd name="connsiteY2" fmla="*/ 4182369 h 4703604"/>
              <a:gd name="connsiteX0" fmla="*/ 0 w 940516"/>
              <a:gd name="connsiteY0" fmla="*/ 0 h 4690730"/>
              <a:gd name="connsiteX1" fmla="*/ 336121 w 940516"/>
              <a:gd name="connsiteY1" fmla="*/ 3994084 h 4690730"/>
              <a:gd name="connsiteX2" fmla="*/ 940516 w 940516"/>
              <a:gd name="connsiteY2" fmla="*/ 4182369 h 4690730"/>
              <a:gd name="connsiteX0" fmla="*/ 0 w 940516"/>
              <a:gd name="connsiteY0" fmla="*/ 0 h 4690730"/>
              <a:gd name="connsiteX1" fmla="*/ 336121 w 940516"/>
              <a:gd name="connsiteY1" fmla="*/ 3994084 h 4690730"/>
              <a:gd name="connsiteX2" fmla="*/ 940516 w 940516"/>
              <a:gd name="connsiteY2" fmla="*/ 4182369 h 4690730"/>
              <a:gd name="connsiteX0" fmla="*/ 0 w 940516"/>
              <a:gd name="connsiteY0" fmla="*/ 0 h 4662953"/>
              <a:gd name="connsiteX1" fmla="*/ 336121 w 940516"/>
              <a:gd name="connsiteY1" fmla="*/ 3994084 h 4662953"/>
              <a:gd name="connsiteX2" fmla="*/ 940516 w 940516"/>
              <a:gd name="connsiteY2" fmla="*/ 4182369 h 4662953"/>
              <a:gd name="connsiteX0" fmla="*/ 0 w 940516"/>
              <a:gd name="connsiteY0" fmla="*/ 0 h 4639919"/>
              <a:gd name="connsiteX1" fmla="*/ 319215 w 940516"/>
              <a:gd name="connsiteY1" fmla="*/ 3929266 h 4639919"/>
              <a:gd name="connsiteX2" fmla="*/ 940516 w 940516"/>
              <a:gd name="connsiteY2" fmla="*/ 4182369 h 4639919"/>
              <a:gd name="connsiteX0" fmla="*/ 0 w 940516"/>
              <a:gd name="connsiteY0" fmla="*/ 0 h 4658536"/>
              <a:gd name="connsiteX1" fmla="*/ 319215 w 940516"/>
              <a:gd name="connsiteY1" fmla="*/ 3929266 h 4658536"/>
              <a:gd name="connsiteX2" fmla="*/ 940516 w 940516"/>
              <a:gd name="connsiteY2" fmla="*/ 4182369 h 4658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40516" h="4658536">
                <a:moveTo>
                  <a:pt x="0" y="0"/>
                </a:moveTo>
                <a:cubicBezTo>
                  <a:pt x="22148" y="539642"/>
                  <a:pt x="162463" y="3210599"/>
                  <a:pt x="319215" y="3929266"/>
                </a:cubicBezTo>
                <a:cubicBezTo>
                  <a:pt x="475967" y="4647933"/>
                  <a:pt x="699633" y="5011564"/>
                  <a:pt x="940516" y="4182369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78" name="Vrije vorm: vorm 477">
            <a:extLst>
              <a:ext uri="{FF2B5EF4-FFF2-40B4-BE49-F238E27FC236}">
                <a16:creationId xmlns:a16="http://schemas.microsoft.com/office/drawing/2014/main" id="{3FB90039-2A4D-4801-B63D-F20137E2C0D0}"/>
              </a:ext>
            </a:extLst>
          </p:cNvPr>
          <p:cNvSpPr/>
          <p:nvPr/>
        </p:nvSpPr>
        <p:spPr>
          <a:xfrm flipH="1" flipV="1">
            <a:off x="6489406" y="2015823"/>
            <a:ext cx="1212568" cy="946267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974724"/>
              <a:gd name="connsiteY0" fmla="*/ 0 h 4977458"/>
              <a:gd name="connsiteX1" fmla="*/ 767093 w 974724"/>
              <a:gd name="connsiteY1" fmla="*/ 4752168 h 4977458"/>
              <a:gd name="connsiteX2" fmla="*/ 974724 w 974724"/>
              <a:gd name="connsiteY2" fmla="*/ 4021663 h 4977458"/>
              <a:gd name="connsiteX0" fmla="*/ 0 w 974724"/>
              <a:gd name="connsiteY0" fmla="*/ 0 h 4207109"/>
              <a:gd name="connsiteX1" fmla="*/ 434689 w 974724"/>
              <a:gd name="connsiteY1" fmla="*/ 3474199 h 4207109"/>
              <a:gd name="connsiteX2" fmla="*/ 974724 w 974724"/>
              <a:gd name="connsiteY2" fmla="*/ 4021663 h 4207109"/>
              <a:gd name="connsiteX0" fmla="*/ 0 w 974724"/>
              <a:gd name="connsiteY0" fmla="*/ 0 h 4469001"/>
              <a:gd name="connsiteX1" fmla="*/ 434689 w 974724"/>
              <a:gd name="connsiteY1" fmla="*/ 3474199 h 4469001"/>
              <a:gd name="connsiteX2" fmla="*/ 974724 w 974724"/>
              <a:gd name="connsiteY2" fmla="*/ 4021663 h 4469001"/>
              <a:gd name="connsiteX0" fmla="*/ 0 w 974724"/>
              <a:gd name="connsiteY0" fmla="*/ 0 h 4545958"/>
              <a:gd name="connsiteX1" fmla="*/ 409914 w 974724"/>
              <a:gd name="connsiteY1" fmla="*/ 3744536 h 4545958"/>
              <a:gd name="connsiteX2" fmla="*/ 974724 w 974724"/>
              <a:gd name="connsiteY2" fmla="*/ 4021663 h 4545958"/>
              <a:gd name="connsiteX0" fmla="*/ 0 w 974724"/>
              <a:gd name="connsiteY0" fmla="*/ 0 h 4597698"/>
              <a:gd name="connsiteX1" fmla="*/ 401656 w 974724"/>
              <a:gd name="connsiteY1" fmla="*/ 3891996 h 4597698"/>
              <a:gd name="connsiteX2" fmla="*/ 974724 w 974724"/>
              <a:gd name="connsiteY2" fmla="*/ 4021663 h 4597698"/>
              <a:gd name="connsiteX0" fmla="*/ 0 w 974724"/>
              <a:gd name="connsiteY0" fmla="*/ 0 h 4620589"/>
              <a:gd name="connsiteX1" fmla="*/ 401656 w 974724"/>
              <a:gd name="connsiteY1" fmla="*/ 3891996 h 4620589"/>
              <a:gd name="connsiteX2" fmla="*/ 974724 w 974724"/>
              <a:gd name="connsiteY2" fmla="*/ 4021663 h 4620589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56921"/>
              <a:gd name="connsiteX1" fmla="*/ 432625 w 974724"/>
              <a:gd name="connsiteY1" fmla="*/ 3916573 h 4656921"/>
              <a:gd name="connsiteX2" fmla="*/ 974724 w 974724"/>
              <a:gd name="connsiteY2" fmla="*/ 4095390 h 4656921"/>
              <a:gd name="connsiteX0" fmla="*/ 0 w 978853"/>
              <a:gd name="connsiteY0" fmla="*/ 0 h 4708326"/>
              <a:gd name="connsiteX1" fmla="*/ 432625 w 978853"/>
              <a:gd name="connsiteY1" fmla="*/ 3916573 h 4708326"/>
              <a:gd name="connsiteX2" fmla="*/ 978853 w 978853"/>
              <a:gd name="connsiteY2" fmla="*/ 4169116 h 4708326"/>
              <a:gd name="connsiteX0" fmla="*/ 0 w 978853"/>
              <a:gd name="connsiteY0" fmla="*/ 0 h 4772635"/>
              <a:gd name="connsiteX1" fmla="*/ 432625 w 978853"/>
              <a:gd name="connsiteY1" fmla="*/ 3916573 h 4772635"/>
              <a:gd name="connsiteX2" fmla="*/ 978853 w 978853"/>
              <a:gd name="connsiteY2" fmla="*/ 4169116 h 4772635"/>
              <a:gd name="connsiteX0" fmla="*/ 0 w 978853"/>
              <a:gd name="connsiteY0" fmla="*/ 0 h 4676298"/>
              <a:gd name="connsiteX1" fmla="*/ 432625 w 978853"/>
              <a:gd name="connsiteY1" fmla="*/ 3916573 h 4676298"/>
              <a:gd name="connsiteX2" fmla="*/ 978853 w 978853"/>
              <a:gd name="connsiteY2" fmla="*/ 4169116 h 4676298"/>
              <a:gd name="connsiteX0" fmla="*/ 0 w 978853"/>
              <a:gd name="connsiteY0" fmla="*/ 0 h 4751167"/>
              <a:gd name="connsiteX1" fmla="*/ 432625 w 978853"/>
              <a:gd name="connsiteY1" fmla="*/ 3916573 h 4751167"/>
              <a:gd name="connsiteX2" fmla="*/ 978853 w 978853"/>
              <a:gd name="connsiteY2" fmla="*/ 4169116 h 4751167"/>
              <a:gd name="connsiteX0" fmla="*/ 0 w 978853"/>
              <a:gd name="connsiteY0" fmla="*/ 0 h 4727491"/>
              <a:gd name="connsiteX1" fmla="*/ 372751 w 978853"/>
              <a:gd name="connsiteY1" fmla="*/ 3842844 h 4727491"/>
              <a:gd name="connsiteX2" fmla="*/ 978853 w 978853"/>
              <a:gd name="connsiteY2" fmla="*/ 4169116 h 4727491"/>
              <a:gd name="connsiteX0" fmla="*/ 0 w 948969"/>
              <a:gd name="connsiteY0" fmla="*/ 0 h 4497757"/>
              <a:gd name="connsiteX1" fmla="*/ 372751 w 948969"/>
              <a:gd name="connsiteY1" fmla="*/ 3842844 h 4497757"/>
              <a:gd name="connsiteX2" fmla="*/ 948969 w 948969"/>
              <a:gd name="connsiteY2" fmla="*/ 3836675 h 4497757"/>
              <a:gd name="connsiteX0" fmla="*/ 0 w 932857"/>
              <a:gd name="connsiteY0" fmla="*/ 0 h 4517287"/>
              <a:gd name="connsiteX1" fmla="*/ 372751 w 932857"/>
              <a:gd name="connsiteY1" fmla="*/ 3842844 h 4517287"/>
              <a:gd name="connsiteX2" fmla="*/ 932857 w 932857"/>
              <a:gd name="connsiteY2" fmla="*/ 3866771 h 4517287"/>
              <a:gd name="connsiteX0" fmla="*/ 0 w 932857"/>
              <a:gd name="connsiteY0" fmla="*/ 0 h 4370376"/>
              <a:gd name="connsiteX1" fmla="*/ 372751 w 932857"/>
              <a:gd name="connsiteY1" fmla="*/ 3842844 h 4370376"/>
              <a:gd name="connsiteX2" fmla="*/ 932857 w 932857"/>
              <a:gd name="connsiteY2" fmla="*/ 3866771 h 4370376"/>
              <a:gd name="connsiteX0" fmla="*/ 0 w 954340"/>
              <a:gd name="connsiteY0" fmla="*/ 0 h 4406980"/>
              <a:gd name="connsiteX1" fmla="*/ 372751 w 954340"/>
              <a:gd name="connsiteY1" fmla="*/ 3842844 h 4406980"/>
              <a:gd name="connsiteX2" fmla="*/ 954340 w 954340"/>
              <a:gd name="connsiteY2" fmla="*/ 3926963 h 4406980"/>
              <a:gd name="connsiteX0" fmla="*/ 0 w 954340"/>
              <a:gd name="connsiteY0" fmla="*/ 0 h 4312777"/>
              <a:gd name="connsiteX1" fmla="*/ 372751 w 954340"/>
              <a:gd name="connsiteY1" fmla="*/ 3842844 h 4312777"/>
              <a:gd name="connsiteX2" fmla="*/ 954340 w 954340"/>
              <a:gd name="connsiteY2" fmla="*/ 3926963 h 4312777"/>
              <a:gd name="connsiteX0" fmla="*/ 0 w 954340"/>
              <a:gd name="connsiteY0" fmla="*/ 0 h 4173669"/>
              <a:gd name="connsiteX1" fmla="*/ 324415 w 954340"/>
              <a:gd name="connsiteY1" fmla="*/ 3481666 h 4173669"/>
              <a:gd name="connsiteX2" fmla="*/ 954340 w 954340"/>
              <a:gd name="connsiteY2" fmla="*/ 3926963 h 4173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54340" h="4173669">
                <a:moveTo>
                  <a:pt x="0" y="0"/>
                </a:moveTo>
                <a:cubicBezTo>
                  <a:pt x="22148" y="539642"/>
                  <a:pt x="165358" y="2827172"/>
                  <a:pt x="324415" y="3481666"/>
                </a:cubicBezTo>
                <a:cubicBezTo>
                  <a:pt x="483472" y="4136160"/>
                  <a:pt x="686435" y="4413468"/>
                  <a:pt x="954340" y="3926963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79" name="Vrije vorm: vorm 478">
            <a:extLst>
              <a:ext uri="{FF2B5EF4-FFF2-40B4-BE49-F238E27FC236}">
                <a16:creationId xmlns:a16="http://schemas.microsoft.com/office/drawing/2014/main" id="{5401B607-0A26-486C-89E2-111D88637247}"/>
              </a:ext>
            </a:extLst>
          </p:cNvPr>
          <p:cNvSpPr/>
          <p:nvPr/>
        </p:nvSpPr>
        <p:spPr>
          <a:xfrm flipH="1" flipV="1">
            <a:off x="6466315" y="1987824"/>
            <a:ext cx="2778545" cy="2533789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974724"/>
              <a:gd name="connsiteY0" fmla="*/ 0 h 4977458"/>
              <a:gd name="connsiteX1" fmla="*/ 767093 w 974724"/>
              <a:gd name="connsiteY1" fmla="*/ 4752168 h 4977458"/>
              <a:gd name="connsiteX2" fmla="*/ 974724 w 974724"/>
              <a:gd name="connsiteY2" fmla="*/ 4021663 h 4977458"/>
              <a:gd name="connsiteX0" fmla="*/ 0 w 974724"/>
              <a:gd name="connsiteY0" fmla="*/ 0 h 4207109"/>
              <a:gd name="connsiteX1" fmla="*/ 434689 w 974724"/>
              <a:gd name="connsiteY1" fmla="*/ 3474199 h 4207109"/>
              <a:gd name="connsiteX2" fmla="*/ 974724 w 974724"/>
              <a:gd name="connsiteY2" fmla="*/ 4021663 h 4207109"/>
              <a:gd name="connsiteX0" fmla="*/ 0 w 974724"/>
              <a:gd name="connsiteY0" fmla="*/ 0 h 4469001"/>
              <a:gd name="connsiteX1" fmla="*/ 434689 w 974724"/>
              <a:gd name="connsiteY1" fmla="*/ 3474199 h 4469001"/>
              <a:gd name="connsiteX2" fmla="*/ 974724 w 974724"/>
              <a:gd name="connsiteY2" fmla="*/ 4021663 h 4469001"/>
              <a:gd name="connsiteX0" fmla="*/ 0 w 974724"/>
              <a:gd name="connsiteY0" fmla="*/ 0 h 4545958"/>
              <a:gd name="connsiteX1" fmla="*/ 409914 w 974724"/>
              <a:gd name="connsiteY1" fmla="*/ 3744536 h 4545958"/>
              <a:gd name="connsiteX2" fmla="*/ 974724 w 974724"/>
              <a:gd name="connsiteY2" fmla="*/ 4021663 h 4545958"/>
              <a:gd name="connsiteX0" fmla="*/ 0 w 974724"/>
              <a:gd name="connsiteY0" fmla="*/ 0 h 4597698"/>
              <a:gd name="connsiteX1" fmla="*/ 401656 w 974724"/>
              <a:gd name="connsiteY1" fmla="*/ 3891996 h 4597698"/>
              <a:gd name="connsiteX2" fmla="*/ 974724 w 974724"/>
              <a:gd name="connsiteY2" fmla="*/ 4021663 h 4597698"/>
              <a:gd name="connsiteX0" fmla="*/ 0 w 974724"/>
              <a:gd name="connsiteY0" fmla="*/ 0 h 4620589"/>
              <a:gd name="connsiteX1" fmla="*/ 401656 w 974724"/>
              <a:gd name="connsiteY1" fmla="*/ 3891996 h 4620589"/>
              <a:gd name="connsiteX2" fmla="*/ 974724 w 974724"/>
              <a:gd name="connsiteY2" fmla="*/ 4021663 h 4620589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56921"/>
              <a:gd name="connsiteX1" fmla="*/ 432625 w 974724"/>
              <a:gd name="connsiteY1" fmla="*/ 3916573 h 4656921"/>
              <a:gd name="connsiteX2" fmla="*/ 974724 w 974724"/>
              <a:gd name="connsiteY2" fmla="*/ 4095390 h 4656921"/>
              <a:gd name="connsiteX0" fmla="*/ 0 w 978853"/>
              <a:gd name="connsiteY0" fmla="*/ 0 h 4708326"/>
              <a:gd name="connsiteX1" fmla="*/ 432625 w 978853"/>
              <a:gd name="connsiteY1" fmla="*/ 3916573 h 4708326"/>
              <a:gd name="connsiteX2" fmla="*/ 978853 w 978853"/>
              <a:gd name="connsiteY2" fmla="*/ 4169116 h 4708326"/>
              <a:gd name="connsiteX0" fmla="*/ 0 w 978853"/>
              <a:gd name="connsiteY0" fmla="*/ 0 h 4772635"/>
              <a:gd name="connsiteX1" fmla="*/ 432625 w 978853"/>
              <a:gd name="connsiteY1" fmla="*/ 3916573 h 4772635"/>
              <a:gd name="connsiteX2" fmla="*/ 978853 w 978853"/>
              <a:gd name="connsiteY2" fmla="*/ 4169116 h 4772635"/>
              <a:gd name="connsiteX0" fmla="*/ 0 w 978853"/>
              <a:gd name="connsiteY0" fmla="*/ 0 h 4676298"/>
              <a:gd name="connsiteX1" fmla="*/ 432625 w 978853"/>
              <a:gd name="connsiteY1" fmla="*/ 3916573 h 4676298"/>
              <a:gd name="connsiteX2" fmla="*/ 978853 w 978853"/>
              <a:gd name="connsiteY2" fmla="*/ 4169116 h 4676298"/>
              <a:gd name="connsiteX0" fmla="*/ 0 w 978853"/>
              <a:gd name="connsiteY0" fmla="*/ 0 h 4751167"/>
              <a:gd name="connsiteX1" fmla="*/ 432625 w 978853"/>
              <a:gd name="connsiteY1" fmla="*/ 3916573 h 4751167"/>
              <a:gd name="connsiteX2" fmla="*/ 978853 w 978853"/>
              <a:gd name="connsiteY2" fmla="*/ 4169116 h 4751167"/>
              <a:gd name="connsiteX0" fmla="*/ 0 w 978853"/>
              <a:gd name="connsiteY0" fmla="*/ 0 h 4727491"/>
              <a:gd name="connsiteX1" fmla="*/ 372751 w 978853"/>
              <a:gd name="connsiteY1" fmla="*/ 3842844 h 4727491"/>
              <a:gd name="connsiteX2" fmla="*/ 978853 w 978853"/>
              <a:gd name="connsiteY2" fmla="*/ 4169116 h 4727491"/>
              <a:gd name="connsiteX0" fmla="*/ 0 w 948969"/>
              <a:gd name="connsiteY0" fmla="*/ 0 h 4497757"/>
              <a:gd name="connsiteX1" fmla="*/ 372751 w 948969"/>
              <a:gd name="connsiteY1" fmla="*/ 3842844 h 4497757"/>
              <a:gd name="connsiteX2" fmla="*/ 948969 w 948969"/>
              <a:gd name="connsiteY2" fmla="*/ 3836675 h 4497757"/>
              <a:gd name="connsiteX0" fmla="*/ 0 w 932857"/>
              <a:gd name="connsiteY0" fmla="*/ 0 h 4517287"/>
              <a:gd name="connsiteX1" fmla="*/ 372751 w 932857"/>
              <a:gd name="connsiteY1" fmla="*/ 3842844 h 4517287"/>
              <a:gd name="connsiteX2" fmla="*/ 932857 w 932857"/>
              <a:gd name="connsiteY2" fmla="*/ 3866771 h 4517287"/>
              <a:gd name="connsiteX0" fmla="*/ 0 w 932857"/>
              <a:gd name="connsiteY0" fmla="*/ 0 h 4370376"/>
              <a:gd name="connsiteX1" fmla="*/ 372751 w 932857"/>
              <a:gd name="connsiteY1" fmla="*/ 3842844 h 4370376"/>
              <a:gd name="connsiteX2" fmla="*/ 932857 w 932857"/>
              <a:gd name="connsiteY2" fmla="*/ 3866771 h 4370376"/>
              <a:gd name="connsiteX0" fmla="*/ 0 w 954340"/>
              <a:gd name="connsiteY0" fmla="*/ 0 h 4406980"/>
              <a:gd name="connsiteX1" fmla="*/ 372751 w 954340"/>
              <a:gd name="connsiteY1" fmla="*/ 3842844 h 4406980"/>
              <a:gd name="connsiteX2" fmla="*/ 954340 w 954340"/>
              <a:gd name="connsiteY2" fmla="*/ 3926963 h 4406980"/>
              <a:gd name="connsiteX0" fmla="*/ 0 w 954340"/>
              <a:gd name="connsiteY0" fmla="*/ 0 h 4312777"/>
              <a:gd name="connsiteX1" fmla="*/ 372751 w 954340"/>
              <a:gd name="connsiteY1" fmla="*/ 3842844 h 4312777"/>
              <a:gd name="connsiteX2" fmla="*/ 954340 w 954340"/>
              <a:gd name="connsiteY2" fmla="*/ 3926963 h 4312777"/>
              <a:gd name="connsiteX0" fmla="*/ 0 w 954340"/>
              <a:gd name="connsiteY0" fmla="*/ 0 h 4173669"/>
              <a:gd name="connsiteX1" fmla="*/ 324415 w 954340"/>
              <a:gd name="connsiteY1" fmla="*/ 3481666 h 4173669"/>
              <a:gd name="connsiteX2" fmla="*/ 954340 w 954340"/>
              <a:gd name="connsiteY2" fmla="*/ 3926963 h 4173669"/>
              <a:gd name="connsiteX0" fmla="*/ 0 w 954340"/>
              <a:gd name="connsiteY0" fmla="*/ 0 h 4150697"/>
              <a:gd name="connsiteX1" fmla="*/ 359572 w 954340"/>
              <a:gd name="connsiteY1" fmla="*/ 3393368 h 4150697"/>
              <a:gd name="connsiteX2" fmla="*/ 954340 w 954340"/>
              <a:gd name="connsiteY2" fmla="*/ 3926963 h 4150697"/>
              <a:gd name="connsiteX0" fmla="*/ 0 w 954340"/>
              <a:gd name="connsiteY0" fmla="*/ 0 h 4150695"/>
              <a:gd name="connsiteX1" fmla="*/ 359572 w 954340"/>
              <a:gd name="connsiteY1" fmla="*/ 3393368 h 4150695"/>
              <a:gd name="connsiteX2" fmla="*/ 954340 w 954340"/>
              <a:gd name="connsiteY2" fmla="*/ 3926963 h 4150695"/>
              <a:gd name="connsiteX0" fmla="*/ 0 w 954340"/>
              <a:gd name="connsiteY0" fmla="*/ 0 h 4161737"/>
              <a:gd name="connsiteX1" fmla="*/ 385353 w 954340"/>
              <a:gd name="connsiteY1" fmla="*/ 3437516 h 4161737"/>
              <a:gd name="connsiteX2" fmla="*/ 954340 w 954340"/>
              <a:gd name="connsiteY2" fmla="*/ 3926963 h 4161737"/>
              <a:gd name="connsiteX0" fmla="*/ 0 w 954340"/>
              <a:gd name="connsiteY0" fmla="*/ 0 h 4182405"/>
              <a:gd name="connsiteX1" fmla="*/ 385353 w 954340"/>
              <a:gd name="connsiteY1" fmla="*/ 3437516 h 4182405"/>
              <a:gd name="connsiteX2" fmla="*/ 954340 w 954340"/>
              <a:gd name="connsiteY2" fmla="*/ 3926963 h 4182405"/>
              <a:gd name="connsiteX0" fmla="*/ 0 w 954340"/>
              <a:gd name="connsiteY0" fmla="*/ 0 h 4148204"/>
              <a:gd name="connsiteX1" fmla="*/ 385353 w 954340"/>
              <a:gd name="connsiteY1" fmla="*/ 3437516 h 4148204"/>
              <a:gd name="connsiteX2" fmla="*/ 954340 w 954340"/>
              <a:gd name="connsiteY2" fmla="*/ 3926963 h 4148204"/>
              <a:gd name="connsiteX0" fmla="*/ 0 w 954340"/>
              <a:gd name="connsiteY0" fmla="*/ 0 h 4084985"/>
              <a:gd name="connsiteX1" fmla="*/ 469729 w 954340"/>
              <a:gd name="connsiteY1" fmla="*/ 3161587 h 4084985"/>
              <a:gd name="connsiteX2" fmla="*/ 954340 w 954340"/>
              <a:gd name="connsiteY2" fmla="*/ 3926963 h 4084985"/>
              <a:gd name="connsiteX0" fmla="*/ 0 w 954340"/>
              <a:gd name="connsiteY0" fmla="*/ 0 h 4103998"/>
              <a:gd name="connsiteX1" fmla="*/ 469729 w 954340"/>
              <a:gd name="connsiteY1" fmla="*/ 3161587 h 4103998"/>
              <a:gd name="connsiteX2" fmla="*/ 954340 w 954340"/>
              <a:gd name="connsiteY2" fmla="*/ 3926963 h 4103998"/>
              <a:gd name="connsiteX0" fmla="*/ 0 w 954340"/>
              <a:gd name="connsiteY0" fmla="*/ 0 h 4098230"/>
              <a:gd name="connsiteX1" fmla="*/ 455666 w 954340"/>
              <a:gd name="connsiteY1" fmla="*/ 3128475 h 4098230"/>
              <a:gd name="connsiteX2" fmla="*/ 954340 w 954340"/>
              <a:gd name="connsiteY2" fmla="*/ 3926963 h 4098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54340" h="4098230">
                <a:moveTo>
                  <a:pt x="0" y="0"/>
                </a:moveTo>
                <a:cubicBezTo>
                  <a:pt x="66680" y="473417"/>
                  <a:pt x="317703" y="2385684"/>
                  <a:pt x="455666" y="3128475"/>
                </a:cubicBezTo>
                <a:cubicBezTo>
                  <a:pt x="593629" y="3871266"/>
                  <a:pt x="716904" y="4380355"/>
                  <a:pt x="954340" y="3926963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Gelijkbenige driehoek 15">
            <a:extLst>
              <a:ext uri="{FF2B5EF4-FFF2-40B4-BE49-F238E27FC236}">
                <a16:creationId xmlns:a16="http://schemas.microsoft.com/office/drawing/2014/main" id="{29E5C87C-44BD-4B35-AF1F-625118BB7C37}"/>
              </a:ext>
            </a:extLst>
          </p:cNvPr>
          <p:cNvSpPr/>
          <p:nvPr/>
        </p:nvSpPr>
        <p:spPr>
          <a:xfrm>
            <a:off x="6273698" y="2810370"/>
            <a:ext cx="141124" cy="77953"/>
          </a:xfrm>
          <a:prstGeom prst="triangle">
            <a:avLst/>
          </a:prstGeom>
          <a:solidFill>
            <a:srgbClr val="ED5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endParaRPr lang="nl-NL" sz="1600" err="1"/>
          </a:p>
        </p:txBody>
      </p:sp>
      <p:sp>
        <p:nvSpPr>
          <p:cNvPr id="480" name="Gelijkbenige driehoek 479">
            <a:extLst>
              <a:ext uri="{FF2B5EF4-FFF2-40B4-BE49-F238E27FC236}">
                <a16:creationId xmlns:a16="http://schemas.microsoft.com/office/drawing/2014/main" id="{544CDBD9-A424-4714-84FC-9C29823F62A4}"/>
              </a:ext>
            </a:extLst>
          </p:cNvPr>
          <p:cNvSpPr/>
          <p:nvPr/>
        </p:nvSpPr>
        <p:spPr>
          <a:xfrm>
            <a:off x="6273698" y="1956548"/>
            <a:ext cx="141124" cy="77953"/>
          </a:xfrm>
          <a:prstGeom prst="triangle">
            <a:avLst/>
          </a:prstGeom>
          <a:solidFill>
            <a:srgbClr val="ED5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endParaRPr lang="nl-NL" sz="1600" err="1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C5DEFA19-99B6-470A-BFE3-CE7374173218}"/>
              </a:ext>
            </a:extLst>
          </p:cNvPr>
          <p:cNvGrpSpPr/>
          <p:nvPr/>
        </p:nvGrpSpPr>
        <p:grpSpPr>
          <a:xfrm>
            <a:off x="5967229" y="2083110"/>
            <a:ext cx="754063" cy="677863"/>
            <a:chOff x="5653919" y="1494035"/>
            <a:chExt cx="829469" cy="74564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B9D39154-B5D9-406F-B228-48F64FBE4A83}"/>
                </a:ext>
              </a:extLst>
            </p:cNvPr>
            <p:cNvSpPr/>
            <p:nvPr/>
          </p:nvSpPr>
          <p:spPr>
            <a:xfrm>
              <a:off x="5683624" y="1532965"/>
              <a:ext cx="770964" cy="681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sp>
          <p:nvSpPr>
            <p:cNvPr id="446" name="Freeform 35">
              <a:extLst>
                <a:ext uri="{FF2B5EF4-FFF2-40B4-BE49-F238E27FC236}">
                  <a16:creationId xmlns:a16="http://schemas.microsoft.com/office/drawing/2014/main" id="{D44CF2A4-49A4-4462-A8D5-874F04548F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7683" y="1907322"/>
              <a:ext cx="443689" cy="252855"/>
            </a:xfrm>
            <a:custGeom>
              <a:avLst/>
              <a:gdLst>
                <a:gd name="T0" fmla="*/ 386 w 388"/>
                <a:gd name="T1" fmla="*/ 170 h 221"/>
                <a:gd name="T2" fmla="*/ 385 w 388"/>
                <a:gd name="T3" fmla="*/ 165 h 221"/>
                <a:gd name="T4" fmla="*/ 329 w 388"/>
                <a:gd name="T5" fmla="*/ 157 h 221"/>
                <a:gd name="T6" fmla="*/ 315 w 388"/>
                <a:gd name="T7" fmla="*/ 124 h 221"/>
                <a:gd name="T8" fmla="*/ 350 w 388"/>
                <a:gd name="T9" fmla="*/ 79 h 221"/>
                <a:gd name="T10" fmla="*/ 346 w 388"/>
                <a:gd name="T11" fmla="*/ 75 h 221"/>
                <a:gd name="T12" fmla="*/ 332 w 388"/>
                <a:gd name="T13" fmla="*/ 58 h 221"/>
                <a:gd name="T14" fmla="*/ 313 w 388"/>
                <a:gd name="T15" fmla="*/ 42 h 221"/>
                <a:gd name="T16" fmla="*/ 309 w 388"/>
                <a:gd name="T17" fmla="*/ 38 h 221"/>
                <a:gd name="T18" fmla="*/ 263 w 388"/>
                <a:gd name="T19" fmla="*/ 73 h 221"/>
                <a:gd name="T20" fmla="*/ 230 w 388"/>
                <a:gd name="T21" fmla="*/ 59 h 221"/>
                <a:gd name="T22" fmla="*/ 223 w 388"/>
                <a:gd name="T23" fmla="*/ 3 h 221"/>
                <a:gd name="T24" fmla="*/ 217 w 388"/>
                <a:gd name="T25" fmla="*/ 2 h 221"/>
                <a:gd name="T26" fmla="*/ 171 w 388"/>
                <a:gd name="T27" fmla="*/ 2 h 221"/>
                <a:gd name="T28" fmla="*/ 165 w 388"/>
                <a:gd name="T29" fmla="*/ 3 h 221"/>
                <a:gd name="T30" fmla="*/ 157 w 388"/>
                <a:gd name="T31" fmla="*/ 59 h 221"/>
                <a:gd name="T32" fmla="*/ 125 w 388"/>
                <a:gd name="T33" fmla="*/ 73 h 221"/>
                <a:gd name="T34" fmla="*/ 79 w 388"/>
                <a:gd name="T35" fmla="*/ 39 h 221"/>
                <a:gd name="T36" fmla="*/ 75 w 388"/>
                <a:gd name="T37" fmla="*/ 42 h 221"/>
                <a:gd name="T38" fmla="*/ 58 w 388"/>
                <a:gd name="T39" fmla="*/ 56 h 221"/>
                <a:gd name="T40" fmla="*/ 42 w 388"/>
                <a:gd name="T41" fmla="*/ 75 h 221"/>
                <a:gd name="T42" fmla="*/ 38 w 388"/>
                <a:gd name="T43" fmla="*/ 79 h 221"/>
                <a:gd name="T44" fmla="*/ 73 w 388"/>
                <a:gd name="T45" fmla="*/ 125 h 221"/>
                <a:gd name="T46" fmla="*/ 59 w 388"/>
                <a:gd name="T47" fmla="*/ 157 h 221"/>
                <a:gd name="T48" fmla="*/ 3 w 388"/>
                <a:gd name="T49" fmla="*/ 165 h 221"/>
                <a:gd name="T50" fmla="*/ 2 w 388"/>
                <a:gd name="T51" fmla="*/ 171 h 221"/>
                <a:gd name="T52" fmla="*/ 2 w 388"/>
                <a:gd name="T53" fmla="*/ 217 h 221"/>
                <a:gd name="T54" fmla="*/ 2 w 388"/>
                <a:gd name="T55" fmla="*/ 221 h 221"/>
                <a:gd name="T56" fmla="*/ 137 w 388"/>
                <a:gd name="T57" fmla="*/ 221 h 221"/>
                <a:gd name="T58" fmla="*/ 149 w 388"/>
                <a:gd name="T59" fmla="*/ 149 h 221"/>
                <a:gd name="T60" fmla="*/ 239 w 388"/>
                <a:gd name="T61" fmla="*/ 149 h 221"/>
                <a:gd name="T62" fmla="*/ 251 w 388"/>
                <a:gd name="T63" fmla="*/ 221 h 221"/>
                <a:gd name="T64" fmla="*/ 385 w 388"/>
                <a:gd name="T65" fmla="*/ 221 h 221"/>
                <a:gd name="T66" fmla="*/ 386 w 388"/>
                <a:gd name="T67" fmla="*/ 217 h 221"/>
                <a:gd name="T68" fmla="*/ 386 w 388"/>
                <a:gd name="T69" fmla="*/ 17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8" h="221">
                  <a:moveTo>
                    <a:pt x="386" y="170"/>
                  </a:moveTo>
                  <a:cubicBezTo>
                    <a:pt x="385" y="165"/>
                    <a:pt x="385" y="165"/>
                    <a:pt x="385" y="165"/>
                  </a:cubicBezTo>
                  <a:cubicBezTo>
                    <a:pt x="329" y="157"/>
                    <a:pt x="329" y="157"/>
                    <a:pt x="329" y="157"/>
                  </a:cubicBezTo>
                  <a:cubicBezTo>
                    <a:pt x="325" y="146"/>
                    <a:pt x="321" y="135"/>
                    <a:pt x="315" y="124"/>
                  </a:cubicBezTo>
                  <a:cubicBezTo>
                    <a:pt x="350" y="79"/>
                    <a:pt x="350" y="79"/>
                    <a:pt x="350" y="79"/>
                  </a:cubicBezTo>
                  <a:cubicBezTo>
                    <a:pt x="346" y="75"/>
                    <a:pt x="346" y="75"/>
                    <a:pt x="346" y="75"/>
                  </a:cubicBezTo>
                  <a:cubicBezTo>
                    <a:pt x="342" y="69"/>
                    <a:pt x="337" y="63"/>
                    <a:pt x="332" y="58"/>
                  </a:cubicBezTo>
                  <a:cubicBezTo>
                    <a:pt x="326" y="52"/>
                    <a:pt x="320" y="47"/>
                    <a:pt x="313" y="42"/>
                  </a:cubicBezTo>
                  <a:cubicBezTo>
                    <a:pt x="309" y="38"/>
                    <a:pt x="309" y="38"/>
                    <a:pt x="309" y="38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53" y="67"/>
                    <a:pt x="242" y="62"/>
                    <a:pt x="230" y="59"/>
                  </a:cubicBezTo>
                  <a:cubicBezTo>
                    <a:pt x="223" y="3"/>
                    <a:pt x="223" y="3"/>
                    <a:pt x="223" y="3"/>
                  </a:cubicBezTo>
                  <a:cubicBezTo>
                    <a:pt x="217" y="2"/>
                    <a:pt x="217" y="2"/>
                    <a:pt x="217" y="2"/>
                  </a:cubicBezTo>
                  <a:cubicBezTo>
                    <a:pt x="202" y="0"/>
                    <a:pt x="186" y="0"/>
                    <a:pt x="171" y="2"/>
                  </a:cubicBezTo>
                  <a:cubicBezTo>
                    <a:pt x="165" y="3"/>
                    <a:pt x="165" y="3"/>
                    <a:pt x="165" y="3"/>
                  </a:cubicBezTo>
                  <a:cubicBezTo>
                    <a:pt x="157" y="59"/>
                    <a:pt x="157" y="59"/>
                    <a:pt x="157" y="59"/>
                  </a:cubicBezTo>
                  <a:cubicBezTo>
                    <a:pt x="146" y="62"/>
                    <a:pt x="135" y="67"/>
                    <a:pt x="125" y="73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42"/>
                    <a:pt x="75" y="42"/>
                    <a:pt x="75" y="42"/>
                  </a:cubicBezTo>
                  <a:cubicBezTo>
                    <a:pt x="69" y="46"/>
                    <a:pt x="64" y="51"/>
                    <a:pt x="58" y="56"/>
                  </a:cubicBezTo>
                  <a:cubicBezTo>
                    <a:pt x="53" y="62"/>
                    <a:pt x="47" y="68"/>
                    <a:pt x="42" y="75"/>
                  </a:cubicBezTo>
                  <a:cubicBezTo>
                    <a:pt x="38" y="79"/>
                    <a:pt x="38" y="79"/>
                    <a:pt x="38" y="79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67" y="135"/>
                    <a:pt x="62" y="146"/>
                    <a:pt x="59" y="157"/>
                  </a:cubicBezTo>
                  <a:cubicBezTo>
                    <a:pt x="3" y="165"/>
                    <a:pt x="3" y="165"/>
                    <a:pt x="3" y="165"/>
                  </a:cubicBezTo>
                  <a:cubicBezTo>
                    <a:pt x="2" y="171"/>
                    <a:pt x="2" y="171"/>
                    <a:pt x="2" y="171"/>
                  </a:cubicBezTo>
                  <a:cubicBezTo>
                    <a:pt x="0" y="186"/>
                    <a:pt x="0" y="202"/>
                    <a:pt x="2" y="217"/>
                  </a:cubicBezTo>
                  <a:cubicBezTo>
                    <a:pt x="2" y="221"/>
                    <a:pt x="2" y="221"/>
                    <a:pt x="2" y="221"/>
                  </a:cubicBezTo>
                  <a:cubicBezTo>
                    <a:pt x="137" y="221"/>
                    <a:pt x="137" y="221"/>
                    <a:pt x="137" y="221"/>
                  </a:cubicBezTo>
                  <a:cubicBezTo>
                    <a:pt x="125" y="197"/>
                    <a:pt x="130" y="168"/>
                    <a:pt x="149" y="149"/>
                  </a:cubicBezTo>
                  <a:cubicBezTo>
                    <a:pt x="174" y="124"/>
                    <a:pt x="215" y="124"/>
                    <a:pt x="239" y="149"/>
                  </a:cubicBezTo>
                  <a:cubicBezTo>
                    <a:pt x="258" y="169"/>
                    <a:pt x="262" y="197"/>
                    <a:pt x="251" y="221"/>
                  </a:cubicBezTo>
                  <a:cubicBezTo>
                    <a:pt x="385" y="221"/>
                    <a:pt x="385" y="221"/>
                    <a:pt x="385" y="221"/>
                  </a:cubicBezTo>
                  <a:cubicBezTo>
                    <a:pt x="386" y="217"/>
                    <a:pt x="386" y="217"/>
                    <a:pt x="386" y="217"/>
                  </a:cubicBezTo>
                  <a:cubicBezTo>
                    <a:pt x="388" y="201"/>
                    <a:pt x="388" y="186"/>
                    <a:pt x="386" y="17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447" name="Freeform 36">
              <a:extLst>
                <a:ext uri="{FF2B5EF4-FFF2-40B4-BE49-F238E27FC236}">
                  <a16:creationId xmlns:a16="http://schemas.microsoft.com/office/drawing/2014/main" id="{D80CACD3-5E65-49AB-92C9-B24D982D928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53919" y="1494035"/>
              <a:ext cx="829469" cy="745649"/>
            </a:xfrm>
            <a:custGeom>
              <a:avLst/>
              <a:gdLst>
                <a:gd name="T0" fmla="*/ 468 w 495"/>
                <a:gd name="T1" fmla="*/ 0 h 445"/>
                <a:gd name="T2" fmla="*/ 28 w 495"/>
                <a:gd name="T3" fmla="*/ 0 h 445"/>
                <a:gd name="T4" fmla="*/ 0 w 495"/>
                <a:gd name="T5" fmla="*/ 27 h 445"/>
                <a:gd name="T6" fmla="*/ 0 w 495"/>
                <a:gd name="T7" fmla="*/ 417 h 445"/>
                <a:gd name="T8" fmla="*/ 28 w 495"/>
                <a:gd name="T9" fmla="*/ 445 h 445"/>
                <a:gd name="T10" fmla="*/ 468 w 495"/>
                <a:gd name="T11" fmla="*/ 445 h 445"/>
                <a:gd name="T12" fmla="*/ 495 w 495"/>
                <a:gd name="T13" fmla="*/ 417 h 445"/>
                <a:gd name="T14" fmla="*/ 495 w 495"/>
                <a:gd name="T15" fmla="*/ 27 h 445"/>
                <a:gd name="T16" fmla="*/ 468 w 495"/>
                <a:gd name="T17" fmla="*/ 0 h 445"/>
                <a:gd name="T18" fmla="*/ 444 w 495"/>
                <a:gd name="T19" fmla="*/ 32 h 445"/>
                <a:gd name="T20" fmla="*/ 460 w 495"/>
                <a:gd name="T21" fmla="*/ 49 h 445"/>
                <a:gd name="T22" fmla="*/ 444 w 495"/>
                <a:gd name="T23" fmla="*/ 66 h 445"/>
                <a:gd name="T24" fmla="*/ 427 w 495"/>
                <a:gd name="T25" fmla="*/ 49 h 445"/>
                <a:gd name="T26" fmla="*/ 444 w 495"/>
                <a:gd name="T27" fmla="*/ 32 h 445"/>
                <a:gd name="T28" fmla="*/ 382 w 495"/>
                <a:gd name="T29" fmla="*/ 32 h 445"/>
                <a:gd name="T30" fmla="*/ 399 w 495"/>
                <a:gd name="T31" fmla="*/ 49 h 445"/>
                <a:gd name="T32" fmla="*/ 382 w 495"/>
                <a:gd name="T33" fmla="*/ 66 h 445"/>
                <a:gd name="T34" fmla="*/ 365 w 495"/>
                <a:gd name="T35" fmla="*/ 49 h 445"/>
                <a:gd name="T36" fmla="*/ 382 w 495"/>
                <a:gd name="T37" fmla="*/ 32 h 445"/>
                <a:gd name="T38" fmla="*/ 320 w 495"/>
                <a:gd name="T39" fmla="*/ 32 h 445"/>
                <a:gd name="T40" fmla="*/ 337 w 495"/>
                <a:gd name="T41" fmla="*/ 49 h 445"/>
                <a:gd name="T42" fmla="*/ 320 w 495"/>
                <a:gd name="T43" fmla="*/ 66 h 445"/>
                <a:gd name="T44" fmla="*/ 303 w 495"/>
                <a:gd name="T45" fmla="*/ 49 h 445"/>
                <a:gd name="T46" fmla="*/ 320 w 495"/>
                <a:gd name="T47" fmla="*/ 32 h 445"/>
                <a:gd name="T48" fmla="*/ 470 w 495"/>
                <a:gd name="T49" fmla="*/ 417 h 445"/>
                <a:gd name="T50" fmla="*/ 468 w 495"/>
                <a:gd name="T51" fmla="*/ 420 h 445"/>
                <a:gd name="T52" fmla="*/ 28 w 495"/>
                <a:gd name="T53" fmla="*/ 420 h 445"/>
                <a:gd name="T54" fmla="*/ 25 w 495"/>
                <a:gd name="T55" fmla="*/ 417 h 445"/>
                <a:gd name="T56" fmla="*/ 25 w 495"/>
                <a:gd name="T57" fmla="*/ 87 h 445"/>
                <a:gd name="T58" fmla="*/ 470 w 495"/>
                <a:gd name="T59" fmla="*/ 87 h 445"/>
                <a:gd name="T60" fmla="*/ 470 w 495"/>
                <a:gd name="T61" fmla="*/ 417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95" h="445">
                  <a:moveTo>
                    <a:pt x="46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3" y="0"/>
                    <a:pt x="0" y="12"/>
                    <a:pt x="0" y="27"/>
                  </a:cubicBezTo>
                  <a:cubicBezTo>
                    <a:pt x="0" y="417"/>
                    <a:pt x="0" y="417"/>
                    <a:pt x="0" y="417"/>
                  </a:cubicBezTo>
                  <a:cubicBezTo>
                    <a:pt x="0" y="432"/>
                    <a:pt x="13" y="445"/>
                    <a:pt x="28" y="445"/>
                  </a:cubicBezTo>
                  <a:cubicBezTo>
                    <a:pt x="468" y="445"/>
                    <a:pt x="468" y="445"/>
                    <a:pt x="468" y="445"/>
                  </a:cubicBezTo>
                  <a:cubicBezTo>
                    <a:pt x="483" y="445"/>
                    <a:pt x="495" y="432"/>
                    <a:pt x="495" y="417"/>
                  </a:cubicBezTo>
                  <a:cubicBezTo>
                    <a:pt x="495" y="27"/>
                    <a:pt x="495" y="27"/>
                    <a:pt x="495" y="27"/>
                  </a:cubicBezTo>
                  <a:cubicBezTo>
                    <a:pt x="495" y="12"/>
                    <a:pt x="483" y="0"/>
                    <a:pt x="468" y="0"/>
                  </a:cubicBezTo>
                  <a:close/>
                  <a:moveTo>
                    <a:pt x="444" y="32"/>
                  </a:moveTo>
                  <a:cubicBezTo>
                    <a:pt x="453" y="32"/>
                    <a:pt x="460" y="40"/>
                    <a:pt x="460" y="49"/>
                  </a:cubicBezTo>
                  <a:cubicBezTo>
                    <a:pt x="460" y="58"/>
                    <a:pt x="453" y="66"/>
                    <a:pt x="444" y="66"/>
                  </a:cubicBezTo>
                  <a:cubicBezTo>
                    <a:pt x="434" y="66"/>
                    <a:pt x="427" y="58"/>
                    <a:pt x="427" y="49"/>
                  </a:cubicBezTo>
                  <a:cubicBezTo>
                    <a:pt x="427" y="40"/>
                    <a:pt x="434" y="32"/>
                    <a:pt x="444" y="32"/>
                  </a:cubicBezTo>
                  <a:close/>
                  <a:moveTo>
                    <a:pt x="382" y="32"/>
                  </a:moveTo>
                  <a:cubicBezTo>
                    <a:pt x="391" y="32"/>
                    <a:pt x="399" y="40"/>
                    <a:pt x="399" y="49"/>
                  </a:cubicBezTo>
                  <a:cubicBezTo>
                    <a:pt x="399" y="58"/>
                    <a:pt x="391" y="66"/>
                    <a:pt x="382" y="66"/>
                  </a:cubicBezTo>
                  <a:cubicBezTo>
                    <a:pt x="373" y="66"/>
                    <a:pt x="365" y="58"/>
                    <a:pt x="365" y="49"/>
                  </a:cubicBezTo>
                  <a:cubicBezTo>
                    <a:pt x="365" y="40"/>
                    <a:pt x="373" y="32"/>
                    <a:pt x="382" y="32"/>
                  </a:cubicBezTo>
                  <a:close/>
                  <a:moveTo>
                    <a:pt x="320" y="32"/>
                  </a:moveTo>
                  <a:cubicBezTo>
                    <a:pt x="329" y="32"/>
                    <a:pt x="337" y="40"/>
                    <a:pt x="337" y="49"/>
                  </a:cubicBezTo>
                  <a:cubicBezTo>
                    <a:pt x="337" y="58"/>
                    <a:pt x="329" y="66"/>
                    <a:pt x="320" y="66"/>
                  </a:cubicBezTo>
                  <a:cubicBezTo>
                    <a:pt x="311" y="66"/>
                    <a:pt x="303" y="58"/>
                    <a:pt x="303" y="49"/>
                  </a:cubicBezTo>
                  <a:cubicBezTo>
                    <a:pt x="303" y="40"/>
                    <a:pt x="311" y="32"/>
                    <a:pt x="320" y="32"/>
                  </a:cubicBezTo>
                  <a:close/>
                  <a:moveTo>
                    <a:pt x="470" y="417"/>
                  </a:moveTo>
                  <a:cubicBezTo>
                    <a:pt x="470" y="419"/>
                    <a:pt x="469" y="420"/>
                    <a:pt x="468" y="420"/>
                  </a:cubicBezTo>
                  <a:cubicBezTo>
                    <a:pt x="28" y="420"/>
                    <a:pt x="28" y="420"/>
                    <a:pt x="28" y="420"/>
                  </a:cubicBezTo>
                  <a:cubicBezTo>
                    <a:pt x="27" y="420"/>
                    <a:pt x="25" y="419"/>
                    <a:pt x="25" y="417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470" y="87"/>
                    <a:pt x="470" y="87"/>
                    <a:pt x="470" y="87"/>
                  </a:cubicBezTo>
                  <a:lnTo>
                    <a:pt x="470" y="41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10" name="Tekstvak 9">
              <a:extLst>
                <a:ext uri="{FF2B5EF4-FFF2-40B4-BE49-F238E27FC236}">
                  <a16:creationId xmlns:a16="http://schemas.microsoft.com/office/drawing/2014/main" id="{998C734A-F282-467C-8991-BF063E407445}"/>
                </a:ext>
              </a:extLst>
            </p:cNvPr>
            <p:cNvSpPr txBox="1"/>
            <p:nvPr/>
          </p:nvSpPr>
          <p:spPr>
            <a:xfrm>
              <a:off x="5738898" y="1660894"/>
              <a:ext cx="660177" cy="21638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nl-NL" sz="1600" b="1">
                  <a:solidFill>
                    <a:schemeClr val="accent6"/>
                  </a:solidFill>
                </a:rPr>
                <a:t>ECH</a:t>
              </a:r>
            </a:p>
          </p:txBody>
        </p:sp>
      </p:grpSp>
      <p:sp>
        <p:nvSpPr>
          <p:cNvPr id="467" name="Freeform 680">
            <a:extLst>
              <a:ext uri="{FF2B5EF4-FFF2-40B4-BE49-F238E27FC236}">
                <a16:creationId xmlns:a16="http://schemas.microsoft.com/office/drawing/2014/main" id="{A941D669-57E4-44D6-9910-47878E02B948}"/>
              </a:ext>
            </a:extLst>
          </p:cNvPr>
          <p:cNvSpPr>
            <a:spLocks noEditPoints="1"/>
          </p:cNvSpPr>
          <p:nvPr/>
        </p:nvSpPr>
        <p:spPr bwMode="auto">
          <a:xfrm>
            <a:off x="5814931" y="1927061"/>
            <a:ext cx="233122" cy="230953"/>
          </a:xfrm>
          <a:custGeom>
            <a:avLst/>
            <a:gdLst>
              <a:gd name="T0" fmla="*/ 79 w 215"/>
              <a:gd name="T1" fmla="*/ 93 h 213"/>
              <a:gd name="T2" fmla="*/ 95 w 215"/>
              <a:gd name="T3" fmla="*/ 136 h 213"/>
              <a:gd name="T4" fmla="*/ 136 w 215"/>
              <a:gd name="T5" fmla="*/ 120 h 213"/>
              <a:gd name="T6" fmla="*/ 120 w 215"/>
              <a:gd name="T7" fmla="*/ 77 h 213"/>
              <a:gd name="T8" fmla="*/ 80 w 215"/>
              <a:gd name="T9" fmla="*/ 1 h 213"/>
              <a:gd name="T10" fmla="*/ 98 w 215"/>
              <a:gd name="T11" fmla="*/ 23 h 213"/>
              <a:gd name="T12" fmla="*/ 117 w 215"/>
              <a:gd name="T13" fmla="*/ 24 h 213"/>
              <a:gd name="T14" fmla="*/ 138 w 215"/>
              <a:gd name="T15" fmla="*/ 4 h 213"/>
              <a:gd name="T16" fmla="*/ 147 w 215"/>
              <a:gd name="T17" fmla="*/ 1 h 213"/>
              <a:gd name="T18" fmla="*/ 153 w 215"/>
              <a:gd name="T19" fmla="*/ 3 h 213"/>
              <a:gd name="T20" fmla="*/ 158 w 215"/>
              <a:gd name="T21" fmla="*/ 5 h 213"/>
              <a:gd name="T22" fmla="*/ 163 w 215"/>
              <a:gd name="T23" fmla="*/ 15 h 213"/>
              <a:gd name="T24" fmla="*/ 162 w 215"/>
              <a:gd name="T25" fmla="*/ 43 h 213"/>
              <a:gd name="T26" fmla="*/ 176 w 215"/>
              <a:gd name="T27" fmla="*/ 56 h 213"/>
              <a:gd name="T28" fmla="*/ 204 w 215"/>
              <a:gd name="T29" fmla="*/ 55 h 213"/>
              <a:gd name="T30" fmla="*/ 215 w 215"/>
              <a:gd name="T31" fmla="*/ 71 h 213"/>
              <a:gd name="T32" fmla="*/ 212 w 215"/>
              <a:gd name="T33" fmla="*/ 80 h 213"/>
              <a:gd name="T34" fmla="*/ 191 w 215"/>
              <a:gd name="T35" fmla="*/ 100 h 213"/>
              <a:gd name="T36" fmla="*/ 192 w 215"/>
              <a:gd name="T37" fmla="*/ 119 h 213"/>
              <a:gd name="T38" fmla="*/ 213 w 215"/>
              <a:gd name="T39" fmla="*/ 138 h 213"/>
              <a:gd name="T40" fmla="*/ 213 w 215"/>
              <a:gd name="T41" fmla="*/ 147 h 213"/>
              <a:gd name="T42" fmla="*/ 211 w 215"/>
              <a:gd name="T43" fmla="*/ 153 h 213"/>
              <a:gd name="T44" fmla="*/ 207 w 215"/>
              <a:gd name="T45" fmla="*/ 159 h 213"/>
              <a:gd name="T46" fmla="*/ 180 w 215"/>
              <a:gd name="T47" fmla="*/ 159 h 213"/>
              <a:gd name="T48" fmla="*/ 169 w 215"/>
              <a:gd name="T49" fmla="*/ 162 h 213"/>
              <a:gd name="T50" fmla="*/ 157 w 215"/>
              <a:gd name="T51" fmla="*/ 177 h 213"/>
              <a:gd name="T52" fmla="*/ 158 w 215"/>
              <a:gd name="T53" fmla="*/ 206 h 213"/>
              <a:gd name="T54" fmla="*/ 141 w 215"/>
              <a:gd name="T55" fmla="*/ 213 h 213"/>
              <a:gd name="T56" fmla="*/ 122 w 215"/>
              <a:gd name="T57" fmla="*/ 195 h 213"/>
              <a:gd name="T58" fmla="*/ 111 w 215"/>
              <a:gd name="T59" fmla="*/ 189 h 213"/>
              <a:gd name="T60" fmla="*/ 93 w 215"/>
              <a:gd name="T61" fmla="*/ 192 h 213"/>
              <a:gd name="T62" fmla="*/ 73 w 215"/>
              <a:gd name="T63" fmla="*/ 212 h 213"/>
              <a:gd name="T64" fmla="*/ 67 w 215"/>
              <a:gd name="T65" fmla="*/ 212 h 213"/>
              <a:gd name="T66" fmla="*/ 59 w 215"/>
              <a:gd name="T67" fmla="*/ 208 h 213"/>
              <a:gd name="T68" fmla="*/ 54 w 215"/>
              <a:gd name="T69" fmla="*/ 204 h 213"/>
              <a:gd name="T70" fmla="*/ 56 w 215"/>
              <a:gd name="T71" fmla="*/ 176 h 213"/>
              <a:gd name="T72" fmla="*/ 44 w 215"/>
              <a:gd name="T73" fmla="*/ 160 h 213"/>
              <a:gd name="T74" fmla="*/ 34 w 215"/>
              <a:gd name="T75" fmla="*/ 156 h 213"/>
              <a:gd name="T76" fmla="*/ 7 w 215"/>
              <a:gd name="T77" fmla="*/ 156 h 213"/>
              <a:gd name="T78" fmla="*/ 1 w 215"/>
              <a:gd name="T79" fmla="*/ 137 h 213"/>
              <a:gd name="T80" fmla="*/ 22 w 215"/>
              <a:gd name="T81" fmla="*/ 119 h 213"/>
              <a:gd name="T82" fmla="*/ 25 w 215"/>
              <a:gd name="T83" fmla="*/ 100 h 213"/>
              <a:gd name="T84" fmla="*/ 20 w 215"/>
              <a:gd name="T85" fmla="*/ 89 h 213"/>
              <a:gd name="T86" fmla="*/ 1 w 215"/>
              <a:gd name="T87" fmla="*/ 69 h 213"/>
              <a:gd name="T88" fmla="*/ 2 w 215"/>
              <a:gd name="T89" fmla="*/ 64 h 213"/>
              <a:gd name="T90" fmla="*/ 6 w 215"/>
              <a:gd name="T91" fmla="*/ 56 h 213"/>
              <a:gd name="T92" fmla="*/ 13 w 215"/>
              <a:gd name="T93" fmla="*/ 52 h 213"/>
              <a:gd name="T94" fmla="*/ 42 w 215"/>
              <a:gd name="T95" fmla="*/ 53 h 213"/>
              <a:gd name="T96" fmla="*/ 56 w 215"/>
              <a:gd name="T97" fmla="*/ 41 h 213"/>
              <a:gd name="T98" fmla="*/ 56 w 215"/>
              <a:gd name="T99" fmla="*/ 13 h 213"/>
              <a:gd name="T100" fmla="*/ 61 w 215"/>
              <a:gd name="T101" fmla="*/ 4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15" h="213">
                <a:moveTo>
                  <a:pt x="108" y="75"/>
                </a:moveTo>
                <a:lnTo>
                  <a:pt x="96" y="77"/>
                </a:lnTo>
                <a:lnTo>
                  <a:pt x="85" y="84"/>
                </a:lnTo>
                <a:lnTo>
                  <a:pt x="79" y="93"/>
                </a:lnTo>
                <a:lnTo>
                  <a:pt x="75" y="107"/>
                </a:lnTo>
                <a:lnTo>
                  <a:pt x="78" y="119"/>
                </a:lnTo>
                <a:lnTo>
                  <a:pt x="84" y="128"/>
                </a:lnTo>
                <a:lnTo>
                  <a:pt x="95" y="136"/>
                </a:lnTo>
                <a:lnTo>
                  <a:pt x="107" y="138"/>
                </a:lnTo>
                <a:lnTo>
                  <a:pt x="119" y="136"/>
                </a:lnTo>
                <a:lnTo>
                  <a:pt x="130" y="129"/>
                </a:lnTo>
                <a:lnTo>
                  <a:pt x="136" y="120"/>
                </a:lnTo>
                <a:lnTo>
                  <a:pt x="140" y="107"/>
                </a:lnTo>
                <a:lnTo>
                  <a:pt x="138" y="95"/>
                </a:lnTo>
                <a:lnTo>
                  <a:pt x="131" y="85"/>
                </a:lnTo>
                <a:lnTo>
                  <a:pt x="120" y="77"/>
                </a:lnTo>
                <a:lnTo>
                  <a:pt x="108" y="75"/>
                </a:lnTo>
                <a:close/>
                <a:moveTo>
                  <a:pt x="74" y="0"/>
                </a:moveTo>
                <a:lnTo>
                  <a:pt x="76" y="0"/>
                </a:lnTo>
                <a:lnTo>
                  <a:pt x="80" y="1"/>
                </a:lnTo>
                <a:lnTo>
                  <a:pt x="82" y="3"/>
                </a:lnTo>
                <a:lnTo>
                  <a:pt x="94" y="18"/>
                </a:lnTo>
                <a:lnTo>
                  <a:pt x="95" y="20"/>
                </a:lnTo>
                <a:lnTo>
                  <a:pt x="98" y="23"/>
                </a:lnTo>
                <a:lnTo>
                  <a:pt x="100" y="23"/>
                </a:lnTo>
                <a:lnTo>
                  <a:pt x="104" y="24"/>
                </a:lnTo>
                <a:lnTo>
                  <a:pt x="115" y="24"/>
                </a:lnTo>
                <a:lnTo>
                  <a:pt x="117" y="24"/>
                </a:lnTo>
                <a:lnTo>
                  <a:pt x="120" y="23"/>
                </a:lnTo>
                <a:lnTo>
                  <a:pt x="122" y="21"/>
                </a:lnTo>
                <a:lnTo>
                  <a:pt x="124" y="19"/>
                </a:lnTo>
                <a:lnTo>
                  <a:pt x="138" y="4"/>
                </a:lnTo>
                <a:lnTo>
                  <a:pt x="140" y="2"/>
                </a:lnTo>
                <a:lnTo>
                  <a:pt x="142" y="1"/>
                </a:lnTo>
                <a:lnTo>
                  <a:pt x="145" y="1"/>
                </a:lnTo>
                <a:lnTo>
                  <a:pt x="147" y="1"/>
                </a:lnTo>
                <a:lnTo>
                  <a:pt x="147" y="1"/>
                </a:lnTo>
                <a:lnTo>
                  <a:pt x="148" y="1"/>
                </a:lnTo>
                <a:lnTo>
                  <a:pt x="151" y="2"/>
                </a:lnTo>
                <a:lnTo>
                  <a:pt x="153" y="3"/>
                </a:lnTo>
                <a:lnTo>
                  <a:pt x="155" y="4"/>
                </a:lnTo>
                <a:lnTo>
                  <a:pt x="157" y="5"/>
                </a:lnTo>
                <a:lnTo>
                  <a:pt x="157" y="5"/>
                </a:lnTo>
                <a:lnTo>
                  <a:pt x="158" y="5"/>
                </a:lnTo>
                <a:lnTo>
                  <a:pt x="160" y="7"/>
                </a:lnTo>
                <a:lnTo>
                  <a:pt x="162" y="9"/>
                </a:lnTo>
                <a:lnTo>
                  <a:pt x="163" y="12"/>
                </a:lnTo>
                <a:lnTo>
                  <a:pt x="163" y="15"/>
                </a:lnTo>
                <a:lnTo>
                  <a:pt x="159" y="35"/>
                </a:lnTo>
                <a:lnTo>
                  <a:pt x="159" y="37"/>
                </a:lnTo>
                <a:lnTo>
                  <a:pt x="160" y="40"/>
                </a:lnTo>
                <a:lnTo>
                  <a:pt x="162" y="43"/>
                </a:lnTo>
                <a:lnTo>
                  <a:pt x="164" y="45"/>
                </a:lnTo>
                <a:lnTo>
                  <a:pt x="171" y="52"/>
                </a:lnTo>
                <a:lnTo>
                  <a:pt x="174" y="54"/>
                </a:lnTo>
                <a:lnTo>
                  <a:pt x="176" y="56"/>
                </a:lnTo>
                <a:lnTo>
                  <a:pt x="179" y="56"/>
                </a:lnTo>
                <a:lnTo>
                  <a:pt x="181" y="56"/>
                </a:lnTo>
                <a:lnTo>
                  <a:pt x="201" y="54"/>
                </a:lnTo>
                <a:lnTo>
                  <a:pt x="204" y="55"/>
                </a:lnTo>
                <a:lnTo>
                  <a:pt x="206" y="56"/>
                </a:lnTo>
                <a:lnTo>
                  <a:pt x="208" y="57"/>
                </a:lnTo>
                <a:lnTo>
                  <a:pt x="211" y="60"/>
                </a:lnTo>
                <a:lnTo>
                  <a:pt x="215" y="71"/>
                </a:lnTo>
                <a:lnTo>
                  <a:pt x="215" y="73"/>
                </a:lnTo>
                <a:lnTo>
                  <a:pt x="215" y="76"/>
                </a:lnTo>
                <a:lnTo>
                  <a:pt x="213" y="78"/>
                </a:lnTo>
                <a:lnTo>
                  <a:pt x="212" y="80"/>
                </a:lnTo>
                <a:lnTo>
                  <a:pt x="195" y="92"/>
                </a:lnTo>
                <a:lnTo>
                  <a:pt x="193" y="95"/>
                </a:lnTo>
                <a:lnTo>
                  <a:pt x="192" y="97"/>
                </a:lnTo>
                <a:lnTo>
                  <a:pt x="191" y="100"/>
                </a:lnTo>
                <a:lnTo>
                  <a:pt x="191" y="102"/>
                </a:lnTo>
                <a:lnTo>
                  <a:pt x="191" y="113"/>
                </a:lnTo>
                <a:lnTo>
                  <a:pt x="191" y="116"/>
                </a:lnTo>
                <a:lnTo>
                  <a:pt x="192" y="119"/>
                </a:lnTo>
                <a:lnTo>
                  <a:pt x="193" y="122"/>
                </a:lnTo>
                <a:lnTo>
                  <a:pt x="195" y="124"/>
                </a:lnTo>
                <a:lnTo>
                  <a:pt x="211" y="136"/>
                </a:lnTo>
                <a:lnTo>
                  <a:pt x="213" y="138"/>
                </a:lnTo>
                <a:lnTo>
                  <a:pt x="214" y="140"/>
                </a:lnTo>
                <a:lnTo>
                  <a:pt x="214" y="144"/>
                </a:lnTo>
                <a:lnTo>
                  <a:pt x="214" y="146"/>
                </a:lnTo>
                <a:lnTo>
                  <a:pt x="213" y="147"/>
                </a:lnTo>
                <a:lnTo>
                  <a:pt x="213" y="148"/>
                </a:lnTo>
                <a:lnTo>
                  <a:pt x="213" y="149"/>
                </a:lnTo>
                <a:lnTo>
                  <a:pt x="212" y="151"/>
                </a:lnTo>
                <a:lnTo>
                  <a:pt x="211" y="153"/>
                </a:lnTo>
                <a:lnTo>
                  <a:pt x="210" y="156"/>
                </a:lnTo>
                <a:lnTo>
                  <a:pt x="210" y="157"/>
                </a:lnTo>
                <a:lnTo>
                  <a:pt x="208" y="157"/>
                </a:lnTo>
                <a:lnTo>
                  <a:pt x="207" y="159"/>
                </a:lnTo>
                <a:lnTo>
                  <a:pt x="205" y="160"/>
                </a:lnTo>
                <a:lnTo>
                  <a:pt x="202" y="161"/>
                </a:lnTo>
                <a:lnTo>
                  <a:pt x="200" y="161"/>
                </a:lnTo>
                <a:lnTo>
                  <a:pt x="180" y="159"/>
                </a:lnTo>
                <a:lnTo>
                  <a:pt x="177" y="159"/>
                </a:lnTo>
                <a:lnTo>
                  <a:pt x="174" y="159"/>
                </a:lnTo>
                <a:lnTo>
                  <a:pt x="171" y="161"/>
                </a:lnTo>
                <a:lnTo>
                  <a:pt x="169" y="162"/>
                </a:lnTo>
                <a:lnTo>
                  <a:pt x="162" y="170"/>
                </a:lnTo>
                <a:lnTo>
                  <a:pt x="159" y="172"/>
                </a:lnTo>
                <a:lnTo>
                  <a:pt x="158" y="174"/>
                </a:lnTo>
                <a:lnTo>
                  <a:pt x="157" y="177"/>
                </a:lnTo>
                <a:lnTo>
                  <a:pt x="157" y="181"/>
                </a:lnTo>
                <a:lnTo>
                  <a:pt x="159" y="200"/>
                </a:lnTo>
                <a:lnTo>
                  <a:pt x="159" y="203"/>
                </a:lnTo>
                <a:lnTo>
                  <a:pt x="158" y="206"/>
                </a:lnTo>
                <a:lnTo>
                  <a:pt x="156" y="208"/>
                </a:lnTo>
                <a:lnTo>
                  <a:pt x="154" y="209"/>
                </a:lnTo>
                <a:lnTo>
                  <a:pt x="144" y="213"/>
                </a:lnTo>
                <a:lnTo>
                  <a:pt x="141" y="213"/>
                </a:lnTo>
                <a:lnTo>
                  <a:pt x="139" y="213"/>
                </a:lnTo>
                <a:lnTo>
                  <a:pt x="135" y="212"/>
                </a:lnTo>
                <a:lnTo>
                  <a:pt x="133" y="210"/>
                </a:lnTo>
                <a:lnTo>
                  <a:pt x="122" y="195"/>
                </a:lnTo>
                <a:lnTo>
                  <a:pt x="120" y="193"/>
                </a:lnTo>
                <a:lnTo>
                  <a:pt x="117" y="191"/>
                </a:lnTo>
                <a:lnTo>
                  <a:pt x="115" y="189"/>
                </a:lnTo>
                <a:lnTo>
                  <a:pt x="111" y="189"/>
                </a:lnTo>
                <a:lnTo>
                  <a:pt x="100" y="189"/>
                </a:lnTo>
                <a:lnTo>
                  <a:pt x="98" y="189"/>
                </a:lnTo>
                <a:lnTo>
                  <a:pt x="95" y="191"/>
                </a:lnTo>
                <a:lnTo>
                  <a:pt x="93" y="192"/>
                </a:lnTo>
                <a:lnTo>
                  <a:pt x="91" y="194"/>
                </a:lnTo>
                <a:lnTo>
                  <a:pt x="78" y="209"/>
                </a:lnTo>
                <a:lnTo>
                  <a:pt x="75" y="211"/>
                </a:lnTo>
                <a:lnTo>
                  <a:pt x="73" y="212"/>
                </a:lnTo>
                <a:lnTo>
                  <a:pt x="70" y="212"/>
                </a:lnTo>
                <a:lnTo>
                  <a:pt x="68" y="212"/>
                </a:lnTo>
                <a:lnTo>
                  <a:pt x="68" y="212"/>
                </a:lnTo>
                <a:lnTo>
                  <a:pt x="67" y="212"/>
                </a:lnTo>
                <a:lnTo>
                  <a:pt x="64" y="211"/>
                </a:lnTo>
                <a:lnTo>
                  <a:pt x="62" y="210"/>
                </a:lnTo>
                <a:lnTo>
                  <a:pt x="60" y="209"/>
                </a:lnTo>
                <a:lnTo>
                  <a:pt x="59" y="208"/>
                </a:lnTo>
                <a:lnTo>
                  <a:pt x="58" y="208"/>
                </a:lnTo>
                <a:lnTo>
                  <a:pt x="58" y="208"/>
                </a:lnTo>
                <a:lnTo>
                  <a:pt x="56" y="206"/>
                </a:lnTo>
                <a:lnTo>
                  <a:pt x="54" y="204"/>
                </a:lnTo>
                <a:lnTo>
                  <a:pt x="52" y="201"/>
                </a:lnTo>
                <a:lnTo>
                  <a:pt x="52" y="198"/>
                </a:lnTo>
                <a:lnTo>
                  <a:pt x="56" y="179"/>
                </a:lnTo>
                <a:lnTo>
                  <a:pt x="56" y="176"/>
                </a:lnTo>
                <a:lnTo>
                  <a:pt x="55" y="173"/>
                </a:lnTo>
                <a:lnTo>
                  <a:pt x="54" y="170"/>
                </a:lnTo>
                <a:lnTo>
                  <a:pt x="51" y="168"/>
                </a:lnTo>
                <a:lnTo>
                  <a:pt x="44" y="160"/>
                </a:lnTo>
                <a:lnTo>
                  <a:pt x="42" y="159"/>
                </a:lnTo>
                <a:lnTo>
                  <a:pt x="39" y="157"/>
                </a:lnTo>
                <a:lnTo>
                  <a:pt x="36" y="157"/>
                </a:lnTo>
                <a:lnTo>
                  <a:pt x="34" y="156"/>
                </a:lnTo>
                <a:lnTo>
                  <a:pt x="14" y="158"/>
                </a:lnTo>
                <a:lnTo>
                  <a:pt x="11" y="158"/>
                </a:lnTo>
                <a:lnTo>
                  <a:pt x="9" y="157"/>
                </a:lnTo>
                <a:lnTo>
                  <a:pt x="7" y="156"/>
                </a:lnTo>
                <a:lnTo>
                  <a:pt x="4" y="153"/>
                </a:lnTo>
                <a:lnTo>
                  <a:pt x="0" y="143"/>
                </a:lnTo>
                <a:lnTo>
                  <a:pt x="0" y="140"/>
                </a:lnTo>
                <a:lnTo>
                  <a:pt x="1" y="137"/>
                </a:lnTo>
                <a:lnTo>
                  <a:pt x="2" y="135"/>
                </a:lnTo>
                <a:lnTo>
                  <a:pt x="3" y="133"/>
                </a:lnTo>
                <a:lnTo>
                  <a:pt x="20" y="121"/>
                </a:lnTo>
                <a:lnTo>
                  <a:pt x="22" y="119"/>
                </a:lnTo>
                <a:lnTo>
                  <a:pt x="23" y="116"/>
                </a:lnTo>
                <a:lnTo>
                  <a:pt x="24" y="113"/>
                </a:lnTo>
                <a:lnTo>
                  <a:pt x="24" y="110"/>
                </a:lnTo>
                <a:lnTo>
                  <a:pt x="25" y="100"/>
                </a:lnTo>
                <a:lnTo>
                  <a:pt x="24" y="97"/>
                </a:lnTo>
                <a:lnTo>
                  <a:pt x="24" y="95"/>
                </a:lnTo>
                <a:lnTo>
                  <a:pt x="22" y="91"/>
                </a:lnTo>
                <a:lnTo>
                  <a:pt x="20" y="89"/>
                </a:lnTo>
                <a:lnTo>
                  <a:pt x="4" y="77"/>
                </a:lnTo>
                <a:lnTo>
                  <a:pt x="3" y="75"/>
                </a:lnTo>
                <a:lnTo>
                  <a:pt x="1" y="72"/>
                </a:lnTo>
                <a:lnTo>
                  <a:pt x="1" y="69"/>
                </a:lnTo>
                <a:lnTo>
                  <a:pt x="1" y="66"/>
                </a:lnTo>
                <a:lnTo>
                  <a:pt x="2" y="66"/>
                </a:lnTo>
                <a:lnTo>
                  <a:pt x="2" y="65"/>
                </a:lnTo>
                <a:lnTo>
                  <a:pt x="2" y="64"/>
                </a:lnTo>
                <a:lnTo>
                  <a:pt x="3" y="62"/>
                </a:lnTo>
                <a:lnTo>
                  <a:pt x="4" y="59"/>
                </a:lnTo>
                <a:lnTo>
                  <a:pt x="6" y="57"/>
                </a:lnTo>
                <a:lnTo>
                  <a:pt x="6" y="56"/>
                </a:lnTo>
                <a:lnTo>
                  <a:pt x="7" y="56"/>
                </a:lnTo>
                <a:lnTo>
                  <a:pt x="8" y="54"/>
                </a:lnTo>
                <a:lnTo>
                  <a:pt x="10" y="52"/>
                </a:lnTo>
                <a:lnTo>
                  <a:pt x="13" y="52"/>
                </a:lnTo>
                <a:lnTo>
                  <a:pt x="15" y="52"/>
                </a:lnTo>
                <a:lnTo>
                  <a:pt x="35" y="54"/>
                </a:lnTo>
                <a:lnTo>
                  <a:pt x="38" y="54"/>
                </a:lnTo>
                <a:lnTo>
                  <a:pt x="42" y="53"/>
                </a:lnTo>
                <a:lnTo>
                  <a:pt x="44" y="52"/>
                </a:lnTo>
                <a:lnTo>
                  <a:pt x="46" y="51"/>
                </a:lnTo>
                <a:lnTo>
                  <a:pt x="54" y="43"/>
                </a:lnTo>
                <a:lnTo>
                  <a:pt x="56" y="41"/>
                </a:lnTo>
                <a:lnTo>
                  <a:pt x="57" y="38"/>
                </a:lnTo>
                <a:lnTo>
                  <a:pt x="58" y="36"/>
                </a:lnTo>
                <a:lnTo>
                  <a:pt x="58" y="32"/>
                </a:lnTo>
                <a:lnTo>
                  <a:pt x="56" y="13"/>
                </a:lnTo>
                <a:lnTo>
                  <a:pt x="56" y="11"/>
                </a:lnTo>
                <a:lnTo>
                  <a:pt x="57" y="7"/>
                </a:lnTo>
                <a:lnTo>
                  <a:pt x="59" y="5"/>
                </a:lnTo>
                <a:lnTo>
                  <a:pt x="61" y="4"/>
                </a:lnTo>
                <a:lnTo>
                  <a:pt x="71" y="0"/>
                </a:lnTo>
                <a:lnTo>
                  <a:pt x="74" y="0"/>
                </a:lnTo>
                <a:close/>
              </a:path>
            </a:pathLst>
          </a:custGeom>
          <a:solidFill>
            <a:srgbClr val="ED554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cxnSp>
        <p:nvCxnSpPr>
          <p:cNvPr id="27" name="Rechte verbindingslijn 26">
            <a:extLst>
              <a:ext uri="{FF2B5EF4-FFF2-40B4-BE49-F238E27FC236}">
                <a16:creationId xmlns:a16="http://schemas.microsoft.com/office/drawing/2014/main" id="{4D773A71-EF58-4426-AEDE-1C27D8E865F9}"/>
              </a:ext>
            </a:extLst>
          </p:cNvPr>
          <p:cNvCxnSpPr>
            <a:cxnSpLocks/>
            <a:stCxn id="2" idx="4"/>
            <a:endCxn id="422" idx="0"/>
          </p:cNvCxnSpPr>
          <p:nvPr/>
        </p:nvCxnSpPr>
        <p:spPr>
          <a:xfrm>
            <a:off x="818181" y="1956278"/>
            <a:ext cx="0" cy="1141953"/>
          </a:xfrm>
          <a:prstGeom prst="line">
            <a:avLst/>
          </a:prstGeom>
          <a:noFill/>
          <a:ln w="19050" cap="rnd">
            <a:solidFill>
              <a:schemeClr val="accent2"/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435" name="Groep 434">
            <a:extLst>
              <a:ext uri="{FF2B5EF4-FFF2-40B4-BE49-F238E27FC236}">
                <a16:creationId xmlns:a16="http://schemas.microsoft.com/office/drawing/2014/main" id="{49A852BB-3604-4C81-94EB-7A75998773B0}"/>
              </a:ext>
            </a:extLst>
          </p:cNvPr>
          <p:cNvGrpSpPr/>
          <p:nvPr/>
        </p:nvGrpSpPr>
        <p:grpSpPr>
          <a:xfrm>
            <a:off x="10201649" y="4672172"/>
            <a:ext cx="1232193" cy="197418"/>
            <a:chOff x="10386423" y="4924231"/>
            <a:chExt cx="1232193" cy="197418"/>
          </a:xfrm>
        </p:grpSpPr>
        <p:sp>
          <p:nvSpPr>
            <p:cNvPr id="436" name="Tekstvak 435">
              <a:extLst>
                <a:ext uri="{FF2B5EF4-FFF2-40B4-BE49-F238E27FC236}">
                  <a16:creationId xmlns:a16="http://schemas.microsoft.com/office/drawing/2014/main" id="{8EBF4F88-3313-4330-9318-2077FC11B2D0}"/>
                </a:ext>
              </a:extLst>
            </p:cNvPr>
            <p:cNvSpPr txBox="1"/>
            <p:nvPr/>
          </p:nvSpPr>
          <p:spPr>
            <a:xfrm>
              <a:off x="10660520" y="4924231"/>
              <a:ext cx="958096" cy="19741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l"/>
              <a:r>
                <a:rPr lang="nl-NL" sz="1200">
                  <a:solidFill>
                    <a:schemeClr val="accent2"/>
                  </a:solidFill>
                </a:rPr>
                <a:t>communicatie</a:t>
              </a:r>
            </a:p>
          </p:txBody>
        </p:sp>
        <p:cxnSp>
          <p:nvCxnSpPr>
            <p:cNvPr id="437" name="Rechte verbindingslijn 436">
              <a:extLst>
                <a:ext uri="{FF2B5EF4-FFF2-40B4-BE49-F238E27FC236}">
                  <a16:creationId xmlns:a16="http://schemas.microsoft.com/office/drawing/2014/main" id="{54B3753B-86B8-4960-9DB7-0538BB4E1898}"/>
                </a:ext>
              </a:extLst>
            </p:cNvPr>
            <p:cNvCxnSpPr>
              <a:cxnSpLocks/>
            </p:cNvCxnSpPr>
            <p:nvPr/>
          </p:nvCxnSpPr>
          <p:spPr>
            <a:xfrm>
              <a:off x="10386423" y="5034404"/>
              <a:ext cx="179977" cy="0"/>
            </a:xfrm>
            <a:prstGeom prst="line">
              <a:avLst/>
            </a:prstGeom>
            <a:noFill/>
            <a:ln w="19050" cap="rnd">
              <a:solidFill>
                <a:srgbClr val="EB4235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677" name="Groep 676">
            <a:extLst>
              <a:ext uri="{FF2B5EF4-FFF2-40B4-BE49-F238E27FC236}">
                <a16:creationId xmlns:a16="http://schemas.microsoft.com/office/drawing/2014/main" id="{558CE515-EDF2-4BB5-B2E6-C943AB033EEE}"/>
              </a:ext>
            </a:extLst>
          </p:cNvPr>
          <p:cNvGrpSpPr/>
          <p:nvPr/>
        </p:nvGrpSpPr>
        <p:grpSpPr>
          <a:xfrm>
            <a:off x="10196123" y="4951857"/>
            <a:ext cx="1527546" cy="1052668"/>
            <a:chOff x="10196123" y="4951857"/>
            <a:chExt cx="1527546" cy="1052668"/>
          </a:xfrm>
        </p:grpSpPr>
        <p:sp>
          <p:nvSpPr>
            <p:cNvPr id="678" name="Tekstvak 677">
              <a:extLst>
                <a:ext uri="{FF2B5EF4-FFF2-40B4-BE49-F238E27FC236}">
                  <a16:creationId xmlns:a16="http://schemas.microsoft.com/office/drawing/2014/main" id="{E8C3613F-EDA6-414B-9CE8-11C1FB2C6C40}"/>
                </a:ext>
              </a:extLst>
            </p:cNvPr>
            <p:cNvSpPr txBox="1"/>
            <p:nvPr/>
          </p:nvSpPr>
          <p:spPr>
            <a:xfrm>
              <a:off x="10484421" y="4951857"/>
              <a:ext cx="692882" cy="19741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l"/>
              <a:r>
                <a:rPr lang="nl-NL" sz="1100">
                  <a:solidFill>
                    <a:schemeClr val="accent2"/>
                  </a:solidFill>
                </a:rPr>
                <a:t>productie</a:t>
              </a:r>
            </a:p>
          </p:txBody>
        </p:sp>
        <p:sp>
          <p:nvSpPr>
            <p:cNvPr id="679" name="Tekstvak 678">
              <a:extLst>
                <a:ext uri="{FF2B5EF4-FFF2-40B4-BE49-F238E27FC236}">
                  <a16:creationId xmlns:a16="http://schemas.microsoft.com/office/drawing/2014/main" id="{8A242FF6-7930-4AE6-B703-A03AD4A25AF0}"/>
                </a:ext>
              </a:extLst>
            </p:cNvPr>
            <p:cNvSpPr txBox="1"/>
            <p:nvPr/>
          </p:nvSpPr>
          <p:spPr>
            <a:xfrm>
              <a:off x="10484421" y="5237607"/>
              <a:ext cx="692882" cy="20323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l"/>
              <a:r>
                <a:rPr lang="nl-NL" sz="1100">
                  <a:solidFill>
                    <a:schemeClr val="accent2"/>
                  </a:solidFill>
                </a:rPr>
                <a:t>transport</a:t>
              </a:r>
            </a:p>
          </p:txBody>
        </p:sp>
        <p:grpSp>
          <p:nvGrpSpPr>
            <p:cNvPr id="680" name="Groep 679">
              <a:extLst>
                <a:ext uri="{FF2B5EF4-FFF2-40B4-BE49-F238E27FC236}">
                  <a16:creationId xmlns:a16="http://schemas.microsoft.com/office/drawing/2014/main" id="{65313C47-A85C-4428-841F-F0CDE6F0B503}"/>
                </a:ext>
              </a:extLst>
            </p:cNvPr>
            <p:cNvGrpSpPr/>
            <p:nvPr/>
          </p:nvGrpSpPr>
          <p:grpSpPr>
            <a:xfrm>
              <a:off x="10196123" y="4951857"/>
              <a:ext cx="203234" cy="203234"/>
              <a:chOff x="2617333" y="1713992"/>
              <a:chExt cx="597500" cy="597500"/>
            </a:xfrm>
          </p:grpSpPr>
          <p:sp>
            <p:nvSpPr>
              <p:cNvPr id="699" name="Ovaal 698">
                <a:extLst>
                  <a:ext uri="{FF2B5EF4-FFF2-40B4-BE49-F238E27FC236}">
                    <a16:creationId xmlns:a16="http://schemas.microsoft.com/office/drawing/2014/main" id="{821D3EF4-F3E2-4EDE-9D42-D969DE9694D3}"/>
                  </a:ext>
                </a:extLst>
              </p:cNvPr>
              <p:cNvSpPr/>
              <p:nvPr/>
            </p:nvSpPr>
            <p:spPr>
              <a:xfrm>
                <a:off x="2617333" y="1713992"/>
                <a:ext cx="597500" cy="5975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1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700" name="Groep 699">
                <a:extLst>
                  <a:ext uri="{FF2B5EF4-FFF2-40B4-BE49-F238E27FC236}">
                    <a16:creationId xmlns:a16="http://schemas.microsoft.com/office/drawing/2014/main" id="{3475A93A-9E31-4AF1-8ACF-B5F32E21DA2F}"/>
                  </a:ext>
                </a:extLst>
              </p:cNvPr>
              <p:cNvGrpSpPr/>
              <p:nvPr/>
            </p:nvGrpSpPr>
            <p:grpSpPr>
              <a:xfrm>
                <a:off x="2732030" y="1793798"/>
                <a:ext cx="325574" cy="416622"/>
                <a:chOff x="2552507" y="1816496"/>
                <a:chExt cx="1668619" cy="2135268"/>
              </a:xfrm>
              <a:solidFill>
                <a:schemeClr val="bg1"/>
              </a:solidFill>
            </p:grpSpPr>
            <p:grpSp>
              <p:nvGrpSpPr>
                <p:cNvPr id="701" name="Groep 700">
                  <a:extLst>
                    <a:ext uri="{FF2B5EF4-FFF2-40B4-BE49-F238E27FC236}">
                      <a16:creationId xmlns:a16="http://schemas.microsoft.com/office/drawing/2014/main" id="{A62DB4B8-1CF9-4EE3-8B7B-D864DF2008F5}"/>
                    </a:ext>
                  </a:extLst>
                </p:cNvPr>
                <p:cNvGrpSpPr/>
                <p:nvPr/>
              </p:nvGrpSpPr>
              <p:grpSpPr>
                <a:xfrm>
                  <a:off x="2552507" y="1816496"/>
                  <a:ext cx="1668619" cy="2135268"/>
                  <a:chOff x="4762501" y="4941888"/>
                  <a:chExt cx="561975" cy="719138"/>
                </a:xfrm>
                <a:grpFill/>
              </p:grpSpPr>
              <p:sp>
                <p:nvSpPr>
                  <p:cNvPr id="703" name="Freeform 194">
                    <a:extLst>
                      <a:ext uri="{FF2B5EF4-FFF2-40B4-BE49-F238E27FC236}">
                        <a16:creationId xmlns:a16="http://schemas.microsoft.com/office/drawing/2014/main" id="{8D63A55B-7AC6-41AB-ACE7-0518943A186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67301" y="4941888"/>
                    <a:ext cx="90488" cy="290513"/>
                  </a:xfrm>
                  <a:custGeom>
                    <a:avLst/>
                    <a:gdLst>
                      <a:gd name="T0" fmla="*/ 51 w 57"/>
                      <a:gd name="T1" fmla="*/ 0 h 183"/>
                      <a:gd name="T2" fmla="*/ 51 w 57"/>
                      <a:gd name="T3" fmla="*/ 0 h 183"/>
                      <a:gd name="T4" fmla="*/ 54 w 57"/>
                      <a:gd name="T5" fmla="*/ 1 h 183"/>
                      <a:gd name="T6" fmla="*/ 54 w 57"/>
                      <a:gd name="T7" fmla="*/ 2 h 183"/>
                      <a:gd name="T8" fmla="*/ 57 w 57"/>
                      <a:gd name="T9" fmla="*/ 25 h 183"/>
                      <a:gd name="T10" fmla="*/ 56 w 57"/>
                      <a:gd name="T11" fmla="*/ 52 h 183"/>
                      <a:gd name="T12" fmla="*/ 53 w 57"/>
                      <a:gd name="T13" fmla="*/ 82 h 183"/>
                      <a:gd name="T14" fmla="*/ 47 w 57"/>
                      <a:gd name="T15" fmla="*/ 113 h 183"/>
                      <a:gd name="T16" fmla="*/ 37 w 57"/>
                      <a:gd name="T17" fmla="*/ 150 h 183"/>
                      <a:gd name="T18" fmla="*/ 24 w 57"/>
                      <a:gd name="T19" fmla="*/ 183 h 183"/>
                      <a:gd name="T20" fmla="*/ 21 w 57"/>
                      <a:gd name="T21" fmla="*/ 181 h 183"/>
                      <a:gd name="T22" fmla="*/ 17 w 57"/>
                      <a:gd name="T23" fmla="*/ 179 h 183"/>
                      <a:gd name="T24" fmla="*/ 13 w 57"/>
                      <a:gd name="T25" fmla="*/ 178 h 183"/>
                      <a:gd name="T26" fmla="*/ 6 w 57"/>
                      <a:gd name="T27" fmla="*/ 176 h 183"/>
                      <a:gd name="T28" fmla="*/ 0 w 57"/>
                      <a:gd name="T29" fmla="*/ 178 h 183"/>
                      <a:gd name="T30" fmla="*/ 0 w 57"/>
                      <a:gd name="T31" fmla="*/ 166 h 183"/>
                      <a:gd name="T32" fmla="*/ 3 w 57"/>
                      <a:gd name="T33" fmla="*/ 136 h 183"/>
                      <a:gd name="T34" fmla="*/ 8 w 57"/>
                      <a:gd name="T35" fmla="*/ 104 h 183"/>
                      <a:gd name="T36" fmla="*/ 17 w 57"/>
                      <a:gd name="T37" fmla="*/ 74 h 183"/>
                      <a:gd name="T38" fmla="*/ 27 w 57"/>
                      <a:gd name="T39" fmla="*/ 44 h 183"/>
                      <a:gd name="T40" fmla="*/ 37 w 57"/>
                      <a:gd name="T41" fmla="*/ 21 h 183"/>
                      <a:gd name="T42" fmla="*/ 48 w 57"/>
                      <a:gd name="T43" fmla="*/ 1 h 183"/>
                      <a:gd name="T44" fmla="*/ 50 w 57"/>
                      <a:gd name="T45" fmla="*/ 0 h 183"/>
                      <a:gd name="T46" fmla="*/ 51 w 57"/>
                      <a:gd name="T47" fmla="*/ 0 h 1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7" h="183">
                        <a:moveTo>
                          <a:pt x="51" y="0"/>
                        </a:moveTo>
                        <a:lnTo>
                          <a:pt x="51" y="0"/>
                        </a:lnTo>
                        <a:lnTo>
                          <a:pt x="54" y="1"/>
                        </a:lnTo>
                        <a:lnTo>
                          <a:pt x="54" y="2"/>
                        </a:lnTo>
                        <a:lnTo>
                          <a:pt x="57" y="25"/>
                        </a:lnTo>
                        <a:lnTo>
                          <a:pt x="56" y="52"/>
                        </a:lnTo>
                        <a:lnTo>
                          <a:pt x="53" y="82"/>
                        </a:lnTo>
                        <a:lnTo>
                          <a:pt x="47" y="113"/>
                        </a:lnTo>
                        <a:lnTo>
                          <a:pt x="37" y="150"/>
                        </a:lnTo>
                        <a:lnTo>
                          <a:pt x="24" y="183"/>
                        </a:lnTo>
                        <a:lnTo>
                          <a:pt x="21" y="181"/>
                        </a:lnTo>
                        <a:lnTo>
                          <a:pt x="17" y="179"/>
                        </a:lnTo>
                        <a:lnTo>
                          <a:pt x="13" y="178"/>
                        </a:lnTo>
                        <a:lnTo>
                          <a:pt x="6" y="176"/>
                        </a:lnTo>
                        <a:lnTo>
                          <a:pt x="0" y="178"/>
                        </a:lnTo>
                        <a:lnTo>
                          <a:pt x="0" y="166"/>
                        </a:lnTo>
                        <a:lnTo>
                          <a:pt x="3" y="136"/>
                        </a:lnTo>
                        <a:lnTo>
                          <a:pt x="8" y="104"/>
                        </a:lnTo>
                        <a:lnTo>
                          <a:pt x="17" y="74"/>
                        </a:lnTo>
                        <a:lnTo>
                          <a:pt x="27" y="44"/>
                        </a:lnTo>
                        <a:lnTo>
                          <a:pt x="37" y="21"/>
                        </a:lnTo>
                        <a:lnTo>
                          <a:pt x="48" y="1"/>
                        </a:lnTo>
                        <a:lnTo>
                          <a:pt x="50" y="0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1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704" name="Freeform 196">
                    <a:extLst>
                      <a:ext uri="{FF2B5EF4-FFF2-40B4-BE49-F238E27FC236}">
                        <a16:creationId xmlns:a16="http://schemas.microsoft.com/office/drawing/2014/main" id="{9F6C2F18-461C-4E7C-8F23-2C98A2DCB42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2501" y="5256213"/>
                    <a:ext cx="285750" cy="112713"/>
                  </a:xfrm>
                  <a:custGeom>
                    <a:avLst/>
                    <a:gdLst>
                      <a:gd name="T0" fmla="*/ 172 w 180"/>
                      <a:gd name="T1" fmla="*/ 0 h 71"/>
                      <a:gd name="T2" fmla="*/ 172 w 180"/>
                      <a:gd name="T3" fmla="*/ 10 h 71"/>
                      <a:gd name="T4" fmla="*/ 174 w 180"/>
                      <a:gd name="T5" fmla="*/ 18 h 71"/>
                      <a:gd name="T6" fmla="*/ 180 w 180"/>
                      <a:gd name="T7" fmla="*/ 26 h 71"/>
                      <a:gd name="T8" fmla="*/ 148 w 180"/>
                      <a:gd name="T9" fmla="*/ 41 h 71"/>
                      <a:gd name="T10" fmla="*/ 113 w 180"/>
                      <a:gd name="T11" fmla="*/ 54 h 71"/>
                      <a:gd name="T12" fmla="*/ 81 w 180"/>
                      <a:gd name="T13" fmla="*/ 63 h 71"/>
                      <a:gd name="T14" fmla="*/ 52 w 180"/>
                      <a:gd name="T15" fmla="*/ 68 h 71"/>
                      <a:gd name="T16" fmla="*/ 26 w 180"/>
                      <a:gd name="T17" fmla="*/ 71 h 71"/>
                      <a:gd name="T18" fmla="*/ 2 w 180"/>
                      <a:gd name="T19" fmla="*/ 71 h 71"/>
                      <a:gd name="T20" fmla="*/ 1 w 180"/>
                      <a:gd name="T21" fmla="*/ 70 h 71"/>
                      <a:gd name="T22" fmla="*/ 0 w 180"/>
                      <a:gd name="T23" fmla="*/ 69 h 71"/>
                      <a:gd name="T24" fmla="*/ 0 w 180"/>
                      <a:gd name="T25" fmla="*/ 69 h 71"/>
                      <a:gd name="T26" fmla="*/ 0 w 180"/>
                      <a:gd name="T27" fmla="*/ 67 h 71"/>
                      <a:gd name="T28" fmla="*/ 1 w 180"/>
                      <a:gd name="T29" fmla="*/ 66 h 71"/>
                      <a:gd name="T30" fmla="*/ 20 w 180"/>
                      <a:gd name="T31" fmla="*/ 52 h 71"/>
                      <a:gd name="T32" fmla="*/ 42 w 180"/>
                      <a:gd name="T33" fmla="*/ 40 h 71"/>
                      <a:gd name="T34" fmla="*/ 70 w 180"/>
                      <a:gd name="T35" fmla="*/ 27 h 71"/>
                      <a:gd name="T36" fmla="*/ 100 w 180"/>
                      <a:gd name="T37" fmla="*/ 16 h 71"/>
                      <a:gd name="T38" fmla="*/ 131 w 180"/>
                      <a:gd name="T39" fmla="*/ 8 h 71"/>
                      <a:gd name="T40" fmla="*/ 160 w 180"/>
                      <a:gd name="T41" fmla="*/ 2 h 71"/>
                      <a:gd name="T42" fmla="*/ 172 w 180"/>
                      <a:gd name="T43" fmla="*/ 0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80" h="71">
                        <a:moveTo>
                          <a:pt x="172" y="0"/>
                        </a:moveTo>
                        <a:lnTo>
                          <a:pt x="172" y="10"/>
                        </a:lnTo>
                        <a:lnTo>
                          <a:pt x="174" y="18"/>
                        </a:lnTo>
                        <a:lnTo>
                          <a:pt x="180" y="26"/>
                        </a:lnTo>
                        <a:lnTo>
                          <a:pt x="148" y="41"/>
                        </a:lnTo>
                        <a:lnTo>
                          <a:pt x="113" y="54"/>
                        </a:lnTo>
                        <a:lnTo>
                          <a:pt x="81" y="63"/>
                        </a:lnTo>
                        <a:lnTo>
                          <a:pt x="52" y="68"/>
                        </a:lnTo>
                        <a:lnTo>
                          <a:pt x="26" y="71"/>
                        </a:lnTo>
                        <a:lnTo>
                          <a:pt x="2" y="71"/>
                        </a:lnTo>
                        <a:lnTo>
                          <a:pt x="1" y="70"/>
                        </a:lnTo>
                        <a:lnTo>
                          <a:pt x="0" y="69"/>
                        </a:lnTo>
                        <a:lnTo>
                          <a:pt x="0" y="69"/>
                        </a:lnTo>
                        <a:lnTo>
                          <a:pt x="0" y="67"/>
                        </a:lnTo>
                        <a:lnTo>
                          <a:pt x="1" y="66"/>
                        </a:lnTo>
                        <a:lnTo>
                          <a:pt x="20" y="52"/>
                        </a:lnTo>
                        <a:lnTo>
                          <a:pt x="42" y="40"/>
                        </a:lnTo>
                        <a:lnTo>
                          <a:pt x="70" y="27"/>
                        </a:lnTo>
                        <a:lnTo>
                          <a:pt x="100" y="16"/>
                        </a:lnTo>
                        <a:lnTo>
                          <a:pt x="131" y="8"/>
                        </a:lnTo>
                        <a:lnTo>
                          <a:pt x="160" y="2"/>
                        </a:lnTo>
                        <a:lnTo>
                          <a:pt x="17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1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705" name="Freeform 201">
                    <a:extLst>
                      <a:ext uri="{FF2B5EF4-FFF2-40B4-BE49-F238E27FC236}">
                        <a16:creationId xmlns:a16="http://schemas.microsoft.com/office/drawing/2014/main" id="{64DD0FAD-9A59-404D-8B38-F97201F5203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92701" y="5276851"/>
                    <a:ext cx="231775" cy="212725"/>
                  </a:xfrm>
                  <a:custGeom>
                    <a:avLst/>
                    <a:gdLst>
                      <a:gd name="T0" fmla="*/ 18 w 146"/>
                      <a:gd name="T1" fmla="*/ 0 h 134"/>
                      <a:gd name="T2" fmla="*/ 27 w 146"/>
                      <a:gd name="T3" fmla="*/ 5 h 134"/>
                      <a:gd name="T4" fmla="*/ 52 w 146"/>
                      <a:gd name="T5" fmla="*/ 24 h 134"/>
                      <a:gd name="T6" fmla="*/ 77 w 146"/>
                      <a:gd name="T7" fmla="*/ 44 h 134"/>
                      <a:gd name="T8" fmla="*/ 99 w 146"/>
                      <a:gd name="T9" fmla="*/ 66 h 134"/>
                      <a:gd name="T10" fmla="*/ 119 w 146"/>
                      <a:gd name="T11" fmla="*/ 90 h 134"/>
                      <a:gd name="T12" fmla="*/ 135 w 146"/>
                      <a:gd name="T13" fmla="*/ 110 h 134"/>
                      <a:gd name="T14" fmla="*/ 146 w 146"/>
                      <a:gd name="T15" fmla="*/ 131 h 134"/>
                      <a:gd name="T16" fmla="*/ 146 w 146"/>
                      <a:gd name="T17" fmla="*/ 132 h 134"/>
                      <a:gd name="T18" fmla="*/ 145 w 146"/>
                      <a:gd name="T19" fmla="*/ 134 h 134"/>
                      <a:gd name="T20" fmla="*/ 145 w 146"/>
                      <a:gd name="T21" fmla="*/ 134 h 134"/>
                      <a:gd name="T22" fmla="*/ 144 w 146"/>
                      <a:gd name="T23" fmla="*/ 134 h 134"/>
                      <a:gd name="T24" fmla="*/ 142 w 146"/>
                      <a:gd name="T25" fmla="*/ 134 h 134"/>
                      <a:gd name="T26" fmla="*/ 121 w 146"/>
                      <a:gd name="T27" fmla="*/ 126 h 134"/>
                      <a:gd name="T28" fmla="*/ 97 w 146"/>
                      <a:gd name="T29" fmla="*/ 111 h 134"/>
                      <a:gd name="T30" fmla="*/ 73 w 146"/>
                      <a:gd name="T31" fmla="*/ 94 h 134"/>
                      <a:gd name="T32" fmla="*/ 50 w 146"/>
                      <a:gd name="T33" fmla="*/ 74 h 134"/>
                      <a:gd name="T34" fmla="*/ 23 w 146"/>
                      <a:gd name="T35" fmla="*/ 47 h 134"/>
                      <a:gd name="T36" fmla="*/ 0 w 146"/>
                      <a:gd name="T37" fmla="*/ 20 h 134"/>
                      <a:gd name="T38" fmla="*/ 8 w 146"/>
                      <a:gd name="T39" fmla="*/ 15 h 134"/>
                      <a:gd name="T40" fmla="*/ 14 w 146"/>
                      <a:gd name="T41" fmla="*/ 8 h 134"/>
                      <a:gd name="T42" fmla="*/ 18 w 146"/>
                      <a:gd name="T43" fmla="*/ 0 h 1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46" h="134">
                        <a:moveTo>
                          <a:pt x="18" y="0"/>
                        </a:moveTo>
                        <a:lnTo>
                          <a:pt x="27" y="5"/>
                        </a:lnTo>
                        <a:lnTo>
                          <a:pt x="52" y="24"/>
                        </a:lnTo>
                        <a:lnTo>
                          <a:pt x="77" y="44"/>
                        </a:lnTo>
                        <a:lnTo>
                          <a:pt x="99" y="66"/>
                        </a:lnTo>
                        <a:lnTo>
                          <a:pt x="119" y="90"/>
                        </a:lnTo>
                        <a:lnTo>
                          <a:pt x="135" y="110"/>
                        </a:lnTo>
                        <a:lnTo>
                          <a:pt x="146" y="131"/>
                        </a:lnTo>
                        <a:lnTo>
                          <a:pt x="146" y="132"/>
                        </a:lnTo>
                        <a:lnTo>
                          <a:pt x="145" y="134"/>
                        </a:lnTo>
                        <a:lnTo>
                          <a:pt x="145" y="134"/>
                        </a:lnTo>
                        <a:lnTo>
                          <a:pt x="144" y="134"/>
                        </a:lnTo>
                        <a:lnTo>
                          <a:pt x="142" y="134"/>
                        </a:lnTo>
                        <a:lnTo>
                          <a:pt x="121" y="126"/>
                        </a:lnTo>
                        <a:lnTo>
                          <a:pt x="97" y="111"/>
                        </a:lnTo>
                        <a:lnTo>
                          <a:pt x="73" y="94"/>
                        </a:lnTo>
                        <a:lnTo>
                          <a:pt x="50" y="74"/>
                        </a:lnTo>
                        <a:lnTo>
                          <a:pt x="23" y="47"/>
                        </a:lnTo>
                        <a:lnTo>
                          <a:pt x="0" y="20"/>
                        </a:lnTo>
                        <a:lnTo>
                          <a:pt x="8" y="15"/>
                        </a:lnTo>
                        <a:lnTo>
                          <a:pt x="14" y="8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1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706" name="Freeform 203">
                    <a:extLst>
                      <a:ext uri="{FF2B5EF4-FFF2-40B4-BE49-F238E27FC236}">
                        <a16:creationId xmlns:a16="http://schemas.microsoft.com/office/drawing/2014/main" id="{E351D9B7-B0F2-4D41-9260-2096D76543B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37138" y="5330826"/>
                    <a:ext cx="80963" cy="330200"/>
                  </a:xfrm>
                  <a:custGeom>
                    <a:avLst/>
                    <a:gdLst>
                      <a:gd name="T0" fmla="*/ 17 w 51"/>
                      <a:gd name="T1" fmla="*/ 0 h 208"/>
                      <a:gd name="T2" fmla="*/ 34 w 51"/>
                      <a:gd name="T3" fmla="*/ 0 h 208"/>
                      <a:gd name="T4" fmla="*/ 36 w 51"/>
                      <a:gd name="T5" fmla="*/ 0 h 208"/>
                      <a:gd name="T6" fmla="*/ 38 w 51"/>
                      <a:gd name="T7" fmla="*/ 2 h 208"/>
                      <a:gd name="T8" fmla="*/ 39 w 51"/>
                      <a:gd name="T9" fmla="*/ 4 h 208"/>
                      <a:gd name="T10" fmla="*/ 40 w 51"/>
                      <a:gd name="T11" fmla="*/ 7 h 208"/>
                      <a:gd name="T12" fmla="*/ 51 w 51"/>
                      <a:gd name="T13" fmla="*/ 201 h 208"/>
                      <a:gd name="T14" fmla="*/ 51 w 51"/>
                      <a:gd name="T15" fmla="*/ 203 h 208"/>
                      <a:gd name="T16" fmla="*/ 50 w 51"/>
                      <a:gd name="T17" fmla="*/ 205 h 208"/>
                      <a:gd name="T18" fmla="*/ 48 w 51"/>
                      <a:gd name="T19" fmla="*/ 206 h 208"/>
                      <a:gd name="T20" fmla="*/ 45 w 51"/>
                      <a:gd name="T21" fmla="*/ 207 h 208"/>
                      <a:gd name="T22" fmla="*/ 41 w 51"/>
                      <a:gd name="T23" fmla="*/ 208 h 208"/>
                      <a:gd name="T24" fmla="*/ 11 w 51"/>
                      <a:gd name="T25" fmla="*/ 208 h 208"/>
                      <a:gd name="T26" fmla="*/ 7 w 51"/>
                      <a:gd name="T27" fmla="*/ 207 h 208"/>
                      <a:gd name="T28" fmla="*/ 5 w 51"/>
                      <a:gd name="T29" fmla="*/ 206 h 208"/>
                      <a:gd name="T30" fmla="*/ 2 w 51"/>
                      <a:gd name="T31" fmla="*/ 205 h 208"/>
                      <a:gd name="T32" fmla="*/ 0 w 51"/>
                      <a:gd name="T33" fmla="*/ 203 h 208"/>
                      <a:gd name="T34" fmla="*/ 0 w 51"/>
                      <a:gd name="T35" fmla="*/ 201 h 208"/>
                      <a:gd name="T36" fmla="*/ 11 w 51"/>
                      <a:gd name="T37" fmla="*/ 7 h 208"/>
                      <a:gd name="T38" fmla="*/ 12 w 51"/>
                      <a:gd name="T39" fmla="*/ 4 h 208"/>
                      <a:gd name="T40" fmla="*/ 13 w 51"/>
                      <a:gd name="T41" fmla="*/ 2 h 208"/>
                      <a:gd name="T42" fmla="*/ 15 w 51"/>
                      <a:gd name="T43" fmla="*/ 0 h 208"/>
                      <a:gd name="T44" fmla="*/ 17 w 51"/>
                      <a:gd name="T45" fmla="*/ 0 h 2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51" h="208">
                        <a:moveTo>
                          <a:pt x="17" y="0"/>
                        </a:moveTo>
                        <a:lnTo>
                          <a:pt x="34" y="0"/>
                        </a:lnTo>
                        <a:lnTo>
                          <a:pt x="36" y="0"/>
                        </a:lnTo>
                        <a:lnTo>
                          <a:pt x="38" y="2"/>
                        </a:lnTo>
                        <a:lnTo>
                          <a:pt x="39" y="4"/>
                        </a:lnTo>
                        <a:lnTo>
                          <a:pt x="40" y="7"/>
                        </a:lnTo>
                        <a:lnTo>
                          <a:pt x="51" y="201"/>
                        </a:lnTo>
                        <a:lnTo>
                          <a:pt x="51" y="203"/>
                        </a:lnTo>
                        <a:lnTo>
                          <a:pt x="50" y="205"/>
                        </a:lnTo>
                        <a:lnTo>
                          <a:pt x="48" y="206"/>
                        </a:lnTo>
                        <a:lnTo>
                          <a:pt x="45" y="207"/>
                        </a:lnTo>
                        <a:lnTo>
                          <a:pt x="41" y="208"/>
                        </a:lnTo>
                        <a:lnTo>
                          <a:pt x="11" y="208"/>
                        </a:lnTo>
                        <a:lnTo>
                          <a:pt x="7" y="207"/>
                        </a:lnTo>
                        <a:lnTo>
                          <a:pt x="5" y="206"/>
                        </a:lnTo>
                        <a:lnTo>
                          <a:pt x="2" y="205"/>
                        </a:lnTo>
                        <a:lnTo>
                          <a:pt x="0" y="203"/>
                        </a:lnTo>
                        <a:lnTo>
                          <a:pt x="0" y="201"/>
                        </a:lnTo>
                        <a:lnTo>
                          <a:pt x="11" y="7"/>
                        </a:lnTo>
                        <a:lnTo>
                          <a:pt x="12" y="4"/>
                        </a:lnTo>
                        <a:lnTo>
                          <a:pt x="13" y="2"/>
                        </a:lnTo>
                        <a:lnTo>
                          <a:pt x="15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10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702" name="Ovaal 701">
                  <a:extLst>
                    <a:ext uri="{FF2B5EF4-FFF2-40B4-BE49-F238E27FC236}">
                      <a16:creationId xmlns:a16="http://schemas.microsoft.com/office/drawing/2014/main" id="{FCDDEDEE-4D06-4F56-BBD1-E5182F796924}"/>
                    </a:ext>
                  </a:extLst>
                </p:cNvPr>
                <p:cNvSpPr/>
                <p:nvPr/>
              </p:nvSpPr>
              <p:spPr>
                <a:xfrm>
                  <a:off x="3407635" y="2705740"/>
                  <a:ext cx="160072" cy="1600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</p:grpSp>
        </p:grpSp>
        <p:grpSp>
          <p:nvGrpSpPr>
            <p:cNvPr id="681" name="Groep 680">
              <a:extLst>
                <a:ext uri="{FF2B5EF4-FFF2-40B4-BE49-F238E27FC236}">
                  <a16:creationId xmlns:a16="http://schemas.microsoft.com/office/drawing/2014/main" id="{7F459F29-225A-4890-9108-B63D350159E2}"/>
                </a:ext>
              </a:extLst>
            </p:cNvPr>
            <p:cNvGrpSpPr/>
            <p:nvPr/>
          </p:nvGrpSpPr>
          <p:grpSpPr>
            <a:xfrm>
              <a:off x="10196123" y="5237608"/>
              <a:ext cx="203234" cy="203234"/>
              <a:chOff x="2617333" y="2554086"/>
              <a:chExt cx="597500" cy="597500"/>
            </a:xfrm>
          </p:grpSpPr>
          <p:sp>
            <p:nvSpPr>
              <p:cNvPr id="691" name="Ovaal 690">
                <a:extLst>
                  <a:ext uri="{FF2B5EF4-FFF2-40B4-BE49-F238E27FC236}">
                    <a16:creationId xmlns:a16="http://schemas.microsoft.com/office/drawing/2014/main" id="{C3FB98E7-EB07-4AFA-B46C-B91434098B24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1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692" name="Groep 691">
                <a:extLst>
                  <a:ext uri="{FF2B5EF4-FFF2-40B4-BE49-F238E27FC236}">
                    <a16:creationId xmlns:a16="http://schemas.microsoft.com/office/drawing/2014/main" id="{685B4EEC-EA36-4CA9-B5D7-1E7BD928262A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693" name="Freeform 20">
                  <a:extLst>
                    <a:ext uri="{FF2B5EF4-FFF2-40B4-BE49-F238E27FC236}">
                      <a16:creationId xmlns:a16="http://schemas.microsoft.com/office/drawing/2014/main" id="{5CF3C1F8-88A3-4200-9E3F-C27E2E9C24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94" name="Rectangle 21">
                  <a:extLst>
                    <a:ext uri="{FF2B5EF4-FFF2-40B4-BE49-F238E27FC236}">
                      <a16:creationId xmlns:a16="http://schemas.microsoft.com/office/drawing/2014/main" id="{5BFF40B3-6BF7-4F68-B6E6-F76C2F042FC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95" name="Rectangle 22">
                  <a:extLst>
                    <a:ext uri="{FF2B5EF4-FFF2-40B4-BE49-F238E27FC236}">
                      <a16:creationId xmlns:a16="http://schemas.microsoft.com/office/drawing/2014/main" id="{E38F08FF-F329-4783-B9A3-5474B3C73E1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96" name="Rectangle 23">
                  <a:extLst>
                    <a:ext uri="{FF2B5EF4-FFF2-40B4-BE49-F238E27FC236}">
                      <a16:creationId xmlns:a16="http://schemas.microsoft.com/office/drawing/2014/main" id="{7044E185-DC42-48F5-A9B0-22E26A354F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97" name="Rectangle 24">
                  <a:extLst>
                    <a:ext uri="{FF2B5EF4-FFF2-40B4-BE49-F238E27FC236}">
                      <a16:creationId xmlns:a16="http://schemas.microsoft.com/office/drawing/2014/main" id="{C681FFAE-19D0-4201-9309-8CB1F22A3A0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98" name="Rectangle 25">
                  <a:extLst>
                    <a:ext uri="{FF2B5EF4-FFF2-40B4-BE49-F238E27FC236}">
                      <a16:creationId xmlns:a16="http://schemas.microsoft.com/office/drawing/2014/main" id="{1449FC90-1857-4C2C-9E43-3E57710B869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682" name="Tekstvak 681">
              <a:extLst>
                <a:ext uri="{FF2B5EF4-FFF2-40B4-BE49-F238E27FC236}">
                  <a16:creationId xmlns:a16="http://schemas.microsoft.com/office/drawing/2014/main" id="{C3A7EDCB-583B-42BA-B25E-7C2DBCEBE3F5}"/>
                </a:ext>
              </a:extLst>
            </p:cNvPr>
            <p:cNvSpPr txBox="1"/>
            <p:nvPr/>
          </p:nvSpPr>
          <p:spPr>
            <a:xfrm>
              <a:off x="10484421" y="5802002"/>
              <a:ext cx="1239248" cy="20252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l"/>
              <a:r>
                <a:rPr lang="nl-NL" sz="1100">
                  <a:solidFill>
                    <a:schemeClr val="accent2"/>
                  </a:solidFill>
                </a:rPr>
                <a:t>bedrijf</a:t>
              </a:r>
            </a:p>
          </p:txBody>
        </p:sp>
        <p:grpSp>
          <p:nvGrpSpPr>
            <p:cNvPr id="683" name="Groep 682">
              <a:extLst>
                <a:ext uri="{FF2B5EF4-FFF2-40B4-BE49-F238E27FC236}">
                  <a16:creationId xmlns:a16="http://schemas.microsoft.com/office/drawing/2014/main" id="{2FEA7F5D-E004-4D20-A033-A15E7C7054FE}"/>
                </a:ext>
              </a:extLst>
            </p:cNvPr>
            <p:cNvGrpSpPr/>
            <p:nvPr/>
          </p:nvGrpSpPr>
          <p:grpSpPr>
            <a:xfrm>
              <a:off x="10231046" y="5821259"/>
              <a:ext cx="141956" cy="162305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689" name="Freeform 11">
                <a:extLst>
                  <a:ext uri="{FF2B5EF4-FFF2-40B4-BE49-F238E27FC236}">
                    <a16:creationId xmlns:a16="http://schemas.microsoft.com/office/drawing/2014/main" id="{F52CCCA8-6CB1-45F7-8838-C24962A294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sz="1600"/>
              </a:p>
            </p:txBody>
          </p:sp>
          <p:sp>
            <p:nvSpPr>
              <p:cNvPr id="690" name="Freeform 12">
                <a:extLst>
                  <a:ext uri="{FF2B5EF4-FFF2-40B4-BE49-F238E27FC236}">
                    <a16:creationId xmlns:a16="http://schemas.microsoft.com/office/drawing/2014/main" id="{A10F5FB7-243B-4B17-8080-B186218B9BA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sz="1600"/>
              </a:p>
            </p:txBody>
          </p:sp>
        </p:grpSp>
        <p:grpSp>
          <p:nvGrpSpPr>
            <p:cNvPr id="684" name="Groep 683">
              <a:extLst>
                <a:ext uri="{FF2B5EF4-FFF2-40B4-BE49-F238E27FC236}">
                  <a16:creationId xmlns:a16="http://schemas.microsoft.com/office/drawing/2014/main" id="{7E5230CF-4187-4A07-930E-652071A8A80A}"/>
                </a:ext>
              </a:extLst>
            </p:cNvPr>
            <p:cNvGrpSpPr/>
            <p:nvPr/>
          </p:nvGrpSpPr>
          <p:grpSpPr>
            <a:xfrm>
              <a:off x="10196124" y="5523358"/>
              <a:ext cx="981179" cy="203234"/>
              <a:chOff x="10196124" y="5523358"/>
              <a:chExt cx="981179" cy="203234"/>
            </a:xfrm>
          </p:grpSpPr>
          <p:sp>
            <p:nvSpPr>
              <p:cNvPr id="685" name="Tekstvak 684">
                <a:extLst>
                  <a:ext uri="{FF2B5EF4-FFF2-40B4-BE49-F238E27FC236}">
                    <a16:creationId xmlns:a16="http://schemas.microsoft.com/office/drawing/2014/main" id="{4E6F07D2-09D3-49D4-9CAE-8BEB15F31C9F}"/>
                  </a:ext>
                </a:extLst>
              </p:cNvPr>
              <p:cNvSpPr txBox="1"/>
              <p:nvPr/>
            </p:nvSpPr>
            <p:spPr>
              <a:xfrm>
                <a:off x="10484421" y="5523359"/>
                <a:ext cx="692882" cy="20252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l"/>
                <a:r>
                  <a:rPr lang="nl-NL" sz="1100">
                    <a:solidFill>
                      <a:schemeClr val="accent2"/>
                    </a:solidFill>
                  </a:rPr>
                  <a:t>leveren</a:t>
                </a:r>
              </a:p>
            </p:txBody>
          </p:sp>
          <p:grpSp>
            <p:nvGrpSpPr>
              <p:cNvPr id="686" name="Groep 685">
                <a:extLst>
                  <a:ext uri="{FF2B5EF4-FFF2-40B4-BE49-F238E27FC236}">
                    <a16:creationId xmlns:a16="http://schemas.microsoft.com/office/drawing/2014/main" id="{124CC81A-7272-4DF3-9903-FDDEB4383005}"/>
                  </a:ext>
                </a:extLst>
              </p:cNvPr>
              <p:cNvGrpSpPr/>
              <p:nvPr/>
            </p:nvGrpSpPr>
            <p:grpSpPr>
              <a:xfrm>
                <a:off x="10196124" y="5523358"/>
                <a:ext cx="203234" cy="203234"/>
                <a:chOff x="10196124" y="5523358"/>
                <a:chExt cx="203234" cy="203234"/>
              </a:xfrm>
            </p:grpSpPr>
            <p:sp>
              <p:nvSpPr>
                <p:cNvPr id="687" name="Ovaal 686">
                  <a:extLst>
                    <a:ext uri="{FF2B5EF4-FFF2-40B4-BE49-F238E27FC236}">
                      <a16:creationId xmlns:a16="http://schemas.microsoft.com/office/drawing/2014/main" id="{3CF32B5C-FD0B-4197-9988-E453436D7940}"/>
                    </a:ext>
                  </a:extLst>
                </p:cNvPr>
                <p:cNvSpPr/>
                <p:nvPr/>
              </p:nvSpPr>
              <p:spPr>
                <a:xfrm>
                  <a:off x="10196124" y="5523358"/>
                  <a:ext cx="203234" cy="203234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88" name="Freeform 14">
                  <a:extLst>
                    <a:ext uri="{FF2B5EF4-FFF2-40B4-BE49-F238E27FC236}">
                      <a16:creationId xmlns:a16="http://schemas.microsoft.com/office/drawing/2014/main" id="{0623787A-5651-4DB8-8CE0-D767693BD4F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245957" y="5571189"/>
                  <a:ext cx="104502" cy="106862"/>
                </a:xfrm>
                <a:custGeom>
                  <a:avLst/>
                  <a:gdLst>
                    <a:gd name="T0" fmla="*/ 93 w 192"/>
                    <a:gd name="T1" fmla="*/ 107 h 196"/>
                    <a:gd name="T2" fmla="*/ 51 w 192"/>
                    <a:gd name="T3" fmla="*/ 78 h 196"/>
                    <a:gd name="T4" fmla="*/ 51 w 192"/>
                    <a:gd name="T5" fmla="*/ 29 h 196"/>
                    <a:gd name="T6" fmla="*/ 93 w 192"/>
                    <a:gd name="T7" fmla="*/ 55 h 196"/>
                    <a:gd name="T8" fmla="*/ 93 w 192"/>
                    <a:gd name="T9" fmla="*/ 107 h 196"/>
                    <a:gd name="T10" fmla="*/ 143 w 192"/>
                    <a:gd name="T11" fmla="*/ 29 h 196"/>
                    <a:gd name="T12" fmla="*/ 102 w 192"/>
                    <a:gd name="T13" fmla="*/ 55 h 196"/>
                    <a:gd name="T14" fmla="*/ 102 w 192"/>
                    <a:gd name="T15" fmla="*/ 107 h 196"/>
                    <a:gd name="T16" fmla="*/ 143 w 192"/>
                    <a:gd name="T17" fmla="*/ 78 h 196"/>
                    <a:gd name="T18" fmla="*/ 143 w 192"/>
                    <a:gd name="T19" fmla="*/ 29 h 196"/>
                    <a:gd name="T20" fmla="*/ 97 w 192"/>
                    <a:gd name="T21" fmla="*/ 0 h 196"/>
                    <a:gd name="T22" fmla="*/ 56 w 192"/>
                    <a:gd name="T23" fmla="*/ 21 h 196"/>
                    <a:gd name="T24" fmla="*/ 97 w 192"/>
                    <a:gd name="T25" fmla="*/ 47 h 196"/>
                    <a:gd name="T26" fmla="*/ 139 w 192"/>
                    <a:gd name="T27" fmla="*/ 21 h 196"/>
                    <a:gd name="T28" fmla="*/ 97 w 192"/>
                    <a:gd name="T29" fmla="*/ 0 h 196"/>
                    <a:gd name="T30" fmla="*/ 86 w 192"/>
                    <a:gd name="T31" fmla="*/ 142 h 196"/>
                    <a:gd name="T32" fmla="*/ 75 w 192"/>
                    <a:gd name="T33" fmla="*/ 120 h 196"/>
                    <a:gd name="T34" fmla="*/ 36 w 192"/>
                    <a:gd name="T35" fmla="*/ 92 h 196"/>
                    <a:gd name="T36" fmla="*/ 26 w 192"/>
                    <a:gd name="T37" fmla="*/ 92 h 196"/>
                    <a:gd name="T38" fmla="*/ 26 w 192"/>
                    <a:gd name="T39" fmla="*/ 102 h 196"/>
                    <a:gd name="T40" fmla="*/ 42 w 192"/>
                    <a:gd name="T41" fmla="*/ 115 h 196"/>
                    <a:gd name="T42" fmla="*/ 43 w 192"/>
                    <a:gd name="T43" fmla="*/ 122 h 196"/>
                    <a:gd name="T44" fmla="*/ 36 w 192"/>
                    <a:gd name="T45" fmla="*/ 123 h 196"/>
                    <a:gd name="T46" fmla="*/ 20 w 192"/>
                    <a:gd name="T47" fmla="*/ 109 h 196"/>
                    <a:gd name="T48" fmla="*/ 17 w 192"/>
                    <a:gd name="T49" fmla="*/ 95 h 196"/>
                    <a:gd name="T50" fmla="*/ 17 w 192"/>
                    <a:gd name="T51" fmla="*/ 49 h 196"/>
                    <a:gd name="T52" fmla="*/ 9 w 192"/>
                    <a:gd name="T53" fmla="*/ 41 h 196"/>
                    <a:gd name="T54" fmla="*/ 0 w 192"/>
                    <a:gd name="T55" fmla="*/ 49 h 196"/>
                    <a:gd name="T56" fmla="*/ 0 w 192"/>
                    <a:gd name="T57" fmla="*/ 102 h 196"/>
                    <a:gd name="T58" fmla="*/ 5 w 192"/>
                    <a:gd name="T59" fmla="*/ 120 h 196"/>
                    <a:gd name="T60" fmla="*/ 42 w 192"/>
                    <a:gd name="T61" fmla="*/ 151 h 196"/>
                    <a:gd name="T62" fmla="*/ 45 w 192"/>
                    <a:gd name="T63" fmla="*/ 159 h 196"/>
                    <a:gd name="T64" fmla="*/ 45 w 192"/>
                    <a:gd name="T65" fmla="*/ 194 h 196"/>
                    <a:gd name="T66" fmla="*/ 47 w 192"/>
                    <a:gd name="T67" fmla="*/ 196 h 196"/>
                    <a:gd name="T68" fmla="*/ 88 w 192"/>
                    <a:gd name="T69" fmla="*/ 196 h 196"/>
                    <a:gd name="T70" fmla="*/ 92 w 192"/>
                    <a:gd name="T71" fmla="*/ 192 h 196"/>
                    <a:gd name="T72" fmla="*/ 86 w 192"/>
                    <a:gd name="T73" fmla="*/ 142 h 196"/>
                    <a:gd name="T74" fmla="*/ 101 w 192"/>
                    <a:gd name="T75" fmla="*/ 192 h 196"/>
                    <a:gd name="T76" fmla="*/ 105 w 192"/>
                    <a:gd name="T77" fmla="*/ 196 h 196"/>
                    <a:gd name="T78" fmla="*/ 145 w 192"/>
                    <a:gd name="T79" fmla="*/ 196 h 196"/>
                    <a:gd name="T80" fmla="*/ 148 w 192"/>
                    <a:gd name="T81" fmla="*/ 194 h 196"/>
                    <a:gd name="T82" fmla="*/ 148 w 192"/>
                    <a:gd name="T83" fmla="*/ 159 h 196"/>
                    <a:gd name="T84" fmla="*/ 150 w 192"/>
                    <a:gd name="T85" fmla="*/ 151 h 196"/>
                    <a:gd name="T86" fmla="*/ 188 w 192"/>
                    <a:gd name="T87" fmla="*/ 120 h 196"/>
                    <a:gd name="T88" fmla="*/ 192 w 192"/>
                    <a:gd name="T89" fmla="*/ 102 h 196"/>
                    <a:gd name="T90" fmla="*/ 192 w 192"/>
                    <a:gd name="T91" fmla="*/ 49 h 196"/>
                    <a:gd name="T92" fmla="*/ 184 w 192"/>
                    <a:gd name="T93" fmla="*/ 41 h 196"/>
                    <a:gd name="T94" fmla="*/ 176 w 192"/>
                    <a:gd name="T95" fmla="*/ 49 h 196"/>
                    <a:gd name="T96" fmla="*/ 176 w 192"/>
                    <a:gd name="T97" fmla="*/ 95 h 196"/>
                    <a:gd name="T98" fmla="*/ 173 w 192"/>
                    <a:gd name="T99" fmla="*/ 109 h 196"/>
                    <a:gd name="T100" fmla="*/ 157 w 192"/>
                    <a:gd name="T101" fmla="*/ 123 h 196"/>
                    <a:gd name="T102" fmla="*/ 150 w 192"/>
                    <a:gd name="T103" fmla="*/ 122 h 196"/>
                    <a:gd name="T104" fmla="*/ 150 w 192"/>
                    <a:gd name="T105" fmla="*/ 115 h 196"/>
                    <a:gd name="T106" fmla="*/ 166 w 192"/>
                    <a:gd name="T107" fmla="*/ 102 h 196"/>
                    <a:gd name="T108" fmla="*/ 167 w 192"/>
                    <a:gd name="T109" fmla="*/ 92 h 196"/>
                    <a:gd name="T110" fmla="*/ 156 w 192"/>
                    <a:gd name="T111" fmla="*/ 92 h 196"/>
                    <a:gd name="T112" fmla="*/ 118 w 192"/>
                    <a:gd name="T113" fmla="*/ 120 h 196"/>
                    <a:gd name="T114" fmla="*/ 106 w 192"/>
                    <a:gd name="T115" fmla="*/ 142 h 196"/>
                    <a:gd name="T116" fmla="*/ 101 w 192"/>
                    <a:gd name="T117" fmla="*/ 192 h 1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92" h="196">
                      <a:moveTo>
                        <a:pt x="93" y="107"/>
                      </a:moveTo>
                      <a:cubicBezTo>
                        <a:pt x="51" y="78"/>
                        <a:pt x="51" y="78"/>
                        <a:pt x="51" y="78"/>
                      </a:cubicBezTo>
                      <a:cubicBezTo>
                        <a:pt x="51" y="29"/>
                        <a:pt x="51" y="29"/>
                        <a:pt x="51" y="29"/>
                      </a:cubicBezTo>
                      <a:cubicBezTo>
                        <a:pt x="93" y="55"/>
                        <a:pt x="93" y="55"/>
                        <a:pt x="93" y="55"/>
                      </a:cubicBezTo>
                      <a:lnTo>
                        <a:pt x="93" y="107"/>
                      </a:lnTo>
                      <a:close/>
                      <a:moveTo>
                        <a:pt x="143" y="29"/>
                      </a:moveTo>
                      <a:cubicBezTo>
                        <a:pt x="102" y="55"/>
                        <a:pt x="102" y="55"/>
                        <a:pt x="102" y="55"/>
                      </a:cubicBezTo>
                      <a:cubicBezTo>
                        <a:pt x="102" y="107"/>
                        <a:pt x="102" y="107"/>
                        <a:pt x="102" y="107"/>
                      </a:cubicBezTo>
                      <a:cubicBezTo>
                        <a:pt x="143" y="78"/>
                        <a:pt x="143" y="78"/>
                        <a:pt x="143" y="78"/>
                      </a:cubicBezTo>
                      <a:lnTo>
                        <a:pt x="143" y="29"/>
                      </a:lnTo>
                      <a:close/>
                      <a:moveTo>
                        <a:pt x="97" y="0"/>
                      </a:moveTo>
                      <a:cubicBezTo>
                        <a:pt x="56" y="21"/>
                        <a:pt x="56" y="21"/>
                        <a:pt x="56" y="21"/>
                      </a:cubicBezTo>
                      <a:cubicBezTo>
                        <a:pt x="97" y="47"/>
                        <a:pt x="97" y="47"/>
                        <a:pt x="97" y="47"/>
                      </a:cubicBezTo>
                      <a:cubicBezTo>
                        <a:pt x="139" y="21"/>
                        <a:pt x="139" y="21"/>
                        <a:pt x="139" y="21"/>
                      </a:cubicBezTo>
                      <a:lnTo>
                        <a:pt x="97" y="0"/>
                      </a:lnTo>
                      <a:close/>
                      <a:moveTo>
                        <a:pt x="86" y="142"/>
                      </a:moveTo>
                      <a:cubicBezTo>
                        <a:pt x="86" y="134"/>
                        <a:pt x="84" y="128"/>
                        <a:pt x="75" y="120"/>
                      </a:cubicBezTo>
                      <a:cubicBezTo>
                        <a:pt x="36" y="92"/>
                        <a:pt x="36" y="92"/>
                        <a:pt x="36" y="92"/>
                      </a:cubicBezTo>
                      <a:cubicBezTo>
                        <a:pt x="33" y="89"/>
                        <a:pt x="28" y="89"/>
                        <a:pt x="26" y="92"/>
                      </a:cubicBezTo>
                      <a:cubicBezTo>
                        <a:pt x="23" y="94"/>
                        <a:pt x="23" y="99"/>
                        <a:pt x="26" y="102"/>
                      </a:cubicBezTo>
                      <a:cubicBezTo>
                        <a:pt x="26" y="102"/>
                        <a:pt x="41" y="114"/>
                        <a:pt x="42" y="115"/>
                      </a:cubicBezTo>
                      <a:cubicBezTo>
                        <a:pt x="45" y="117"/>
                        <a:pt x="45" y="120"/>
                        <a:pt x="43" y="122"/>
                      </a:cubicBezTo>
                      <a:cubicBezTo>
                        <a:pt x="41" y="124"/>
                        <a:pt x="38" y="124"/>
                        <a:pt x="36" y="123"/>
                      </a:cubicBezTo>
                      <a:cubicBezTo>
                        <a:pt x="36" y="123"/>
                        <a:pt x="25" y="113"/>
                        <a:pt x="20" y="109"/>
                      </a:cubicBezTo>
                      <a:cubicBezTo>
                        <a:pt x="16" y="106"/>
                        <a:pt x="17" y="100"/>
                        <a:pt x="17" y="95"/>
                      </a:cubicBezTo>
                      <a:cubicBezTo>
                        <a:pt x="17" y="49"/>
                        <a:pt x="17" y="49"/>
                        <a:pt x="17" y="49"/>
                      </a:cubicBezTo>
                      <a:cubicBezTo>
                        <a:pt x="17" y="45"/>
                        <a:pt x="13" y="41"/>
                        <a:pt x="9" y="41"/>
                      </a:cubicBezTo>
                      <a:cubicBezTo>
                        <a:pt x="4" y="41"/>
                        <a:pt x="0" y="45"/>
                        <a:pt x="0" y="49"/>
                      </a:cubicBezTo>
                      <a:cubicBezTo>
                        <a:pt x="0" y="102"/>
                        <a:pt x="0" y="102"/>
                        <a:pt x="0" y="102"/>
                      </a:cubicBezTo>
                      <a:cubicBezTo>
                        <a:pt x="0" y="109"/>
                        <a:pt x="1" y="116"/>
                        <a:pt x="5" y="120"/>
                      </a:cubicBezTo>
                      <a:cubicBezTo>
                        <a:pt x="9" y="124"/>
                        <a:pt x="38" y="147"/>
                        <a:pt x="42" y="151"/>
                      </a:cubicBezTo>
                      <a:cubicBezTo>
                        <a:pt x="45" y="153"/>
                        <a:pt x="45" y="156"/>
                        <a:pt x="45" y="159"/>
                      </a:cubicBezTo>
                      <a:cubicBezTo>
                        <a:pt x="45" y="161"/>
                        <a:pt x="45" y="194"/>
                        <a:pt x="45" y="194"/>
                      </a:cubicBezTo>
                      <a:cubicBezTo>
                        <a:pt x="45" y="195"/>
                        <a:pt x="46" y="196"/>
                        <a:pt x="47" y="196"/>
                      </a:cubicBezTo>
                      <a:cubicBezTo>
                        <a:pt x="88" y="196"/>
                        <a:pt x="88" y="196"/>
                        <a:pt x="88" y="196"/>
                      </a:cubicBezTo>
                      <a:cubicBezTo>
                        <a:pt x="91" y="196"/>
                        <a:pt x="92" y="195"/>
                        <a:pt x="92" y="192"/>
                      </a:cubicBezTo>
                      <a:cubicBezTo>
                        <a:pt x="92" y="192"/>
                        <a:pt x="87" y="150"/>
                        <a:pt x="86" y="142"/>
                      </a:cubicBezTo>
                      <a:close/>
                      <a:moveTo>
                        <a:pt x="101" y="192"/>
                      </a:moveTo>
                      <a:cubicBezTo>
                        <a:pt x="101" y="195"/>
                        <a:pt x="102" y="196"/>
                        <a:pt x="105" y="196"/>
                      </a:cubicBezTo>
                      <a:cubicBezTo>
                        <a:pt x="145" y="196"/>
                        <a:pt x="145" y="196"/>
                        <a:pt x="145" y="196"/>
                      </a:cubicBezTo>
                      <a:cubicBezTo>
                        <a:pt x="147" y="196"/>
                        <a:pt x="148" y="195"/>
                        <a:pt x="148" y="194"/>
                      </a:cubicBezTo>
                      <a:cubicBezTo>
                        <a:pt x="148" y="194"/>
                        <a:pt x="148" y="161"/>
                        <a:pt x="148" y="159"/>
                      </a:cubicBezTo>
                      <a:cubicBezTo>
                        <a:pt x="148" y="156"/>
                        <a:pt x="148" y="153"/>
                        <a:pt x="150" y="151"/>
                      </a:cubicBezTo>
                      <a:cubicBezTo>
                        <a:pt x="155" y="147"/>
                        <a:pt x="184" y="124"/>
                        <a:pt x="188" y="120"/>
                      </a:cubicBezTo>
                      <a:cubicBezTo>
                        <a:pt x="191" y="116"/>
                        <a:pt x="192" y="109"/>
                        <a:pt x="192" y="102"/>
                      </a:cubicBezTo>
                      <a:cubicBezTo>
                        <a:pt x="192" y="49"/>
                        <a:pt x="192" y="49"/>
                        <a:pt x="192" y="49"/>
                      </a:cubicBezTo>
                      <a:cubicBezTo>
                        <a:pt x="192" y="45"/>
                        <a:pt x="189" y="41"/>
                        <a:pt x="184" y="41"/>
                      </a:cubicBezTo>
                      <a:cubicBezTo>
                        <a:pt x="180" y="41"/>
                        <a:pt x="176" y="45"/>
                        <a:pt x="176" y="49"/>
                      </a:cubicBezTo>
                      <a:cubicBezTo>
                        <a:pt x="176" y="95"/>
                        <a:pt x="176" y="95"/>
                        <a:pt x="176" y="95"/>
                      </a:cubicBezTo>
                      <a:cubicBezTo>
                        <a:pt x="176" y="100"/>
                        <a:pt x="176" y="106"/>
                        <a:pt x="173" y="109"/>
                      </a:cubicBezTo>
                      <a:cubicBezTo>
                        <a:pt x="168" y="113"/>
                        <a:pt x="157" y="123"/>
                        <a:pt x="157" y="123"/>
                      </a:cubicBezTo>
                      <a:cubicBezTo>
                        <a:pt x="155" y="124"/>
                        <a:pt x="152" y="124"/>
                        <a:pt x="150" y="122"/>
                      </a:cubicBezTo>
                      <a:cubicBezTo>
                        <a:pt x="148" y="120"/>
                        <a:pt x="148" y="117"/>
                        <a:pt x="150" y="115"/>
                      </a:cubicBezTo>
                      <a:cubicBezTo>
                        <a:pt x="152" y="114"/>
                        <a:pt x="166" y="102"/>
                        <a:pt x="166" y="102"/>
                      </a:cubicBezTo>
                      <a:cubicBezTo>
                        <a:pt x="169" y="99"/>
                        <a:pt x="170" y="94"/>
                        <a:pt x="167" y="92"/>
                      </a:cubicBezTo>
                      <a:cubicBezTo>
                        <a:pt x="164" y="89"/>
                        <a:pt x="160" y="89"/>
                        <a:pt x="156" y="92"/>
                      </a:cubicBezTo>
                      <a:cubicBezTo>
                        <a:pt x="118" y="120"/>
                        <a:pt x="118" y="120"/>
                        <a:pt x="118" y="120"/>
                      </a:cubicBezTo>
                      <a:cubicBezTo>
                        <a:pt x="109" y="128"/>
                        <a:pt x="107" y="134"/>
                        <a:pt x="106" y="142"/>
                      </a:cubicBezTo>
                      <a:cubicBezTo>
                        <a:pt x="105" y="150"/>
                        <a:pt x="101" y="192"/>
                        <a:pt x="101" y="19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411429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4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4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4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8" presetClass="entr" presetSubtype="9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32" dur="10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8" presetClass="entr" presetSubtype="9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35" dur="1000"/>
                                        <p:tgtEl>
                                          <p:spTgt spid="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8" presetClass="entr" presetSubtype="9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38" dur="1000"/>
                                        <p:tgtEl>
                                          <p:spTgt spid="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8" presetClass="entr" presetSubtype="9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41" dur="1000"/>
                                        <p:tgtEl>
                                          <p:spTgt spid="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8" presetClass="entr" presetSubtype="9" fill="hold" grpId="0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44" dur="10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8" presetClass="entr" presetSubtype="9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47" dur="100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8" presetClass="entr" presetSubtype="9" fill="hold" grpId="0" nodeType="withEffect">
                                  <p:stCondLst>
                                    <p:cond delay="10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50"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8" presetClass="entr" presetSubtype="12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3" dur="10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8" presetClass="entr" presetSubtype="12" fill="hold" grpId="0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6" dur="100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8" presetClass="entr" presetSubtype="12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9" dur="10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8" presetClass="entr" presetSubtype="1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2" dur="1000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8" presetClass="emp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21600000">
                                      <p:cBhvr>
                                        <p:cTn id="72" dur="2000" fill="hold"/>
                                        <p:tgtEl>
                                          <p:spTgt spid="4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grpId="2" nodeType="withEffect">
                                  <p:stCondLst>
                                    <p:cond delay="3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75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18" presetClass="entr" presetSubtype="3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3" dur="1000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8" presetClass="entr" presetSubtype="3" fill="hold" grpId="0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6" dur="10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8" presetClass="entr" presetSubtype="3" fill="hold" grpId="0" nodeType="withEffect">
                                  <p:stCondLst>
                                    <p:cond delay="38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9" dur="10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8" presetClass="entr" presetSubtype="3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92" dur="10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8" presetClass="entr" presetSubtype="3" fill="hold" grpId="0" nodeType="withEffect">
                                  <p:stCondLst>
                                    <p:cond delay="39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95" dur="10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8" presetClass="entr" presetSubtype="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98" dur="10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8" presetClass="entr" presetSubtype="6" fill="hold" grpId="0" nodeType="withEffect">
                                  <p:stCondLst>
                                    <p:cond delay="40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01" dur="1000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8" presetClass="entr" presetSubtype="6" fill="hold" grpId="0" nodeType="withEffect">
                                  <p:stCondLst>
                                    <p:cond delay="41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04" dur="1000"/>
                                        <p:tgtEl>
                                          <p:spTgt spid="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8" presetClass="entr" presetSubtype="6" fill="hold" grpId="0" nodeType="withEffect">
                                  <p:stCondLst>
                                    <p:cond delay="41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07" dur="1000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8" presetClass="entr" presetSubtype="6" fill="hold" grpId="0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10" dur="10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2" grpId="0" animBg="1"/>
      <p:bldP spid="439" grpId="0" animBg="1"/>
      <p:bldP spid="452" grpId="0" animBg="1"/>
      <p:bldP spid="453" grpId="0" animBg="1"/>
      <p:bldP spid="459" grpId="0" animBg="1"/>
      <p:bldP spid="460" grpId="0" animBg="1"/>
      <p:bldP spid="461" grpId="0" animBg="1"/>
      <p:bldP spid="462" grpId="0" animBg="1"/>
      <p:bldP spid="463" grpId="0" animBg="1"/>
      <p:bldP spid="464" grpId="0" animBg="1"/>
      <p:bldP spid="465" grpId="0" animBg="1"/>
      <p:bldP spid="466" grpId="0" animBg="1"/>
      <p:bldP spid="468" grpId="0" animBg="1"/>
      <p:bldP spid="469" grpId="0" animBg="1"/>
      <p:bldP spid="470" grpId="0" animBg="1"/>
      <p:bldP spid="471" grpId="0" animBg="1"/>
      <p:bldP spid="472" grpId="0" animBg="1"/>
      <p:bldP spid="473" grpId="0" animBg="1"/>
      <p:bldP spid="474" grpId="0" animBg="1"/>
      <p:bldP spid="475" grpId="0" animBg="1"/>
      <p:bldP spid="478" grpId="0" animBg="1"/>
      <p:bldP spid="479" grpId="0" animBg="1"/>
      <p:bldP spid="16" grpId="0" animBg="1"/>
      <p:bldP spid="480" grpId="0" animBg="1"/>
      <p:bldP spid="467" grpId="0" animBg="1"/>
      <p:bldP spid="467" grpId="1" animBg="1"/>
      <p:bldP spid="467" grpId="2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Tekstvak 490">
            <a:extLst>
              <a:ext uri="{FF2B5EF4-FFF2-40B4-BE49-F238E27FC236}">
                <a16:creationId xmlns:a16="http://schemas.microsoft.com/office/drawing/2014/main" id="{4EB218E2-91BC-473A-B4A7-E86AFFA337C6}"/>
              </a:ext>
            </a:extLst>
          </p:cNvPr>
          <p:cNvSpPr txBox="1"/>
          <p:nvPr/>
        </p:nvSpPr>
        <p:spPr>
          <a:xfrm>
            <a:off x="1168816" y="1536705"/>
            <a:ext cx="3960000" cy="972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nl-NL" sz="1600" b="1">
                <a:solidFill>
                  <a:schemeClr val="accent3"/>
                </a:solidFill>
                <a:latin typeface="+mj-lt"/>
              </a:rPr>
              <a:t>Fase 1 (1998-2001)</a:t>
            </a:r>
          </a:p>
          <a:p>
            <a:pPr marL="182563" indent="-18256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nl-NL" sz="1400">
                <a:solidFill>
                  <a:schemeClr val="accent2"/>
                </a:solidFill>
              </a:rPr>
              <a:t>Veel verschillende partijen </a:t>
            </a:r>
          </a:p>
          <a:p>
            <a:pPr marL="182563" indent="-18256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nl-NL" sz="1400">
                <a:solidFill>
                  <a:schemeClr val="accent2"/>
                </a:solidFill>
              </a:rPr>
              <a:t>Partijen communiceren onderling (bilateraal)</a:t>
            </a:r>
          </a:p>
          <a:p>
            <a:pPr marL="182563" indent="-18256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nl-NL" sz="1400">
                <a:solidFill>
                  <a:schemeClr val="accent2"/>
                </a:solidFill>
              </a:rPr>
              <a:t>Elke partij eigen data/processen en lokale systemen</a:t>
            </a:r>
          </a:p>
        </p:txBody>
      </p:sp>
      <p:sp>
        <p:nvSpPr>
          <p:cNvPr id="490" name="Tijdelijke aanduiding voor tekst 4">
            <a:extLst>
              <a:ext uri="{FF2B5EF4-FFF2-40B4-BE49-F238E27FC236}">
                <a16:creationId xmlns:a16="http://schemas.microsoft.com/office/drawing/2014/main" id="{9C3FE895-18F3-4BF7-AB74-ED0F9057B03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51227" y="6324652"/>
            <a:ext cx="1659813" cy="194400"/>
          </a:xfrm>
        </p:spPr>
        <p:txBody>
          <a:bodyPr/>
          <a:lstStyle/>
          <a:p>
            <a:r>
              <a:rPr lang="nl-NL"/>
              <a:t>© EDSN</a:t>
            </a:r>
          </a:p>
        </p:txBody>
      </p:sp>
      <p:grpSp>
        <p:nvGrpSpPr>
          <p:cNvPr id="265" name="Groep 264">
            <a:extLst>
              <a:ext uri="{FF2B5EF4-FFF2-40B4-BE49-F238E27FC236}">
                <a16:creationId xmlns:a16="http://schemas.microsoft.com/office/drawing/2014/main" id="{D30C79B5-CC1E-45F6-A0D9-815262767CC9}"/>
              </a:ext>
            </a:extLst>
          </p:cNvPr>
          <p:cNvGrpSpPr/>
          <p:nvPr/>
        </p:nvGrpSpPr>
        <p:grpSpPr>
          <a:xfrm>
            <a:off x="6403251" y="648000"/>
            <a:ext cx="4513665" cy="5332959"/>
            <a:chOff x="6270149" y="602559"/>
            <a:chExt cx="4552124" cy="537840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67" name="Utrecht">
              <a:extLst>
                <a:ext uri="{FF2B5EF4-FFF2-40B4-BE49-F238E27FC236}">
                  <a16:creationId xmlns:a16="http://schemas.microsoft.com/office/drawing/2014/main" id="{C663BC73-625D-4247-842D-EAE717244BBD}"/>
                </a:ext>
              </a:extLst>
            </p:cNvPr>
            <p:cNvSpPr>
              <a:spLocks/>
            </p:cNvSpPr>
            <p:nvPr/>
          </p:nvSpPr>
          <p:spPr bwMode="auto">
            <a:xfrm>
              <a:off x="7976676" y="3053704"/>
              <a:ext cx="999281" cy="653269"/>
            </a:xfrm>
            <a:custGeom>
              <a:avLst/>
              <a:gdLst>
                <a:gd name="T0" fmla="*/ 2102 w 2167"/>
                <a:gd name="T1" fmla="*/ 1402 h 1418"/>
                <a:gd name="T2" fmla="*/ 1974 w 2167"/>
                <a:gd name="T3" fmla="*/ 1333 h 1418"/>
                <a:gd name="T4" fmla="*/ 1796 w 2167"/>
                <a:gd name="T5" fmla="*/ 1251 h 1418"/>
                <a:gd name="T6" fmla="*/ 1656 w 2167"/>
                <a:gd name="T7" fmla="*/ 1298 h 1418"/>
                <a:gd name="T8" fmla="*/ 1528 w 2167"/>
                <a:gd name="T9" fmla="*/ 1290 h 1418"/>
                <a:gd name="T10" fmla="*/ 1393 w 2167"/>
                <a:gd name="T11" fmla="*/ 1355 h 1418"/>
                <a:gd name="T12" fmla="*/ 1253 w 2167"/>
                <a:gd name="T13" fmla="*/ 1305 h 1418"/>
                <a:gd name="T14" fmla="*/ 1151 w 2167"/>
                <a:gd name="T15" fmla="*/ 1340 h 1418"/>
                <a:gd name="T16" fmla="*/ 1040 w 2167"/>
                <a:gd name="T17" fmla="*/ 1333 h 1418"/>
                <a:gd name="T18" fmla="*/ 943 w 2167"/>
                <a:gd name="T19" fmla="*/ 1261 h 1418"/>
                <a:gd name="T20" fmla="*/ 814 w 2167"/>
                <a:gd name="T21" fmla="*/ 1188 h 1418"/>
                <a:gd name="T22" fmla="*/ 689 w 2167"/>
                <a:gd name="T23" fmla="*/ 1284 h 1418"/>
                <a:gd name="T24" fmla="*/ 589 w 2167"/>
                <a:gd name="T25" fmla="*/ 1294 h 1418"/>
                <a:gd name="T26" fmla="*/ 451 w 2167"/>
                <a:gd name="T27" fmla="*/ 1319 h 1418"/>
                <a:gd name="T28" fmla="*/ 340 w 2167"/>
                <a:gd name="T29" fmla="*/ 1410 h 1418"/>
                <a:gd name="T30" fmla="*/ 216 w 2167"/>
                <a:gd name="T31" fmla="*/ 1362 h 1418"/>
                <a:gd name="T32" fmla="*/ 127 w 2167"/>
                <a:gd name="T33" fmla="*/ 1236 h 1418"/>
                <a:gd name="T34" fmla="*/ 197 w 2167"/>
                <a:gd name="T35" fmla="*/ 1157 h 1418"/>
                <a:gd name="T36" fmla="*/ 244 w 2167"/>
                <a:gd name="T37" fmla="*/ 1053 h 1418"/>
                <a:gd name="T38" fmla="*/ 280 w 2167"/>
                <a:gd name="T39" fmla="*/ 925 h 1418"/>
                <a:gd name="T40" fmla="*/ 358 w 2167"/>
                <a:gd name="T41" fmla="*/ 840 h 1418"/>
                <a:gd name="T42" fmla="*/ 400 w 2167"/>
                <a:gd name="T43" fmla="*/ 754 h 1418"/>
                <a:gd name="T44" fmla="*/ 290 w 2167"/>
                <a:gd name="T45" fmla="*/ 785 h 1418"/>
                <a:gd name="T46" fmla="*/ 120 w 2167"/>
                <a:gd name="T47" fmla="*/ 746 h 1418"/>
                <a:gd name="T48" fmla="*/ 51 w 2167"/>
                <a:gd name="T49" fmla="*/ 649 h 1418"/>
                <a:gd name="T50" fmla="*/ 116 w 2167"/>
                <a:gd name="T51" fmla="*/ 610 h 1418"/>
                <a:gd name="T52" fmla="*/ 217 w 2167"/>
                <a:gd name="T53" fmla="*/ 640 h 1418"/>
                <a:gd name="T54" fmla="*/ 203 w 2167"/>
                <a:gd name="T55" fmla="*/ 525 h 1418"/>
                <a:gd name="T56" fmla="*/ 127 w 2167"/>
                <a:gd name="T57" fmla="*/ 404 h 1418"/>
                <a:gd name="T58" fmla="*/ 1 w 2167"/>
                <a:gd name="T59" fmla="*/ 287 h 1418"/>
                <a:gd name="T60" fmla="*/ 113 w 2167"/>
                <a:gd name="T61" fmla="*/ 233 h 1418"/>
                <a:gd name="T62" fmla="*/ 236 w 2167"/>
                <a:gd name="T63" fmla="*/ 142 h 1418"/>
                <a:gd name="T64" fmla="*/ 387 w 2167"/>
                <a:gd name="T65" fmla="*/ 97 h 1418"/>
                <a:gd name="T66" fmla="*/ 466 w 2167"/>
                <a:gd name="T67" fmla="*/ 12 h 1418"/>
                <a:gd name="T68" fmla="*/ 582 w 2167"/>
                <a:gd name="T69" fmla="*/ 17 h 1418"/>
                <a:gd name="T70" fmla="*/ 671 w 2167"/>
                <a:gd name="T71" fmla="*/ 5 h 1418"/>
                <a:gd name="T72" fmla="*/ 722 w 2167"/>
                <a:gd name="T73" fmla="*/ 50 h 1418"/>
                <a:gd name="T74" fmla="*/ 690 w 2167"/>
                <a:gd name="T75" fmla="*/ 116 h 1418"/>
                <a:gd name="T76" fmla="*/ 730 w 2167"/>
                <a:gd name="T77" fmla="*/ 196 h 1418"/>
                <a:gd name="T78" fmla="*/ 747 w 2167"/>
                <a:gd name="T79" fmla="*/ 276 h 1418"/>
                <a:gd name="T80" fmla="*/ 811 w 2167"/>
                <a:gd name="T81" fmla="*/ 299 h 1418"/>
                <a:gd name="T82" fmla="*/ 941 w 2167"/>
                <a:gd name="T83" fmla="*/ 308 h 1418"/>
                <a:gd name="T84" fmla="*/ 968 w 2167"/>
                <a:gd name="T85" fmla="*/ 380 h 1418"/>
                <a:gd name="T86" fmla="*/ 938 w 2167"/>
                <a:gd name="T87" fmla="*/ 438 h 1418"/>
                <a:gd name="T88" fmla="*/ 1089 w 2167"/>
                <a:gd name="T89" fmla="*/ 421 h 1418"/>
                <a:gd name="T90" fmla="*/ 1178 w 2167"/>
                <a:gd name="T91" fmla="*/ 269 h 1418"/>
                <a:gd name="T92" fmla="*/ 1246 w 2167"/>
                <a:gd name="T93" fmla="*/ 63 h 1418"/>
                <a:gd name="T94" fmla="*/ 1362 w 2167"/>
                <a:gd name="T95" fmla="*/ 37 h 1418"/>
                <a:gd name="T96" fmla="*/ 1485 w 2167"/>
                <a:gd name="T97" fmla="*/ 47 h 1418"/>
                <a:gd name="T98" fmla="*/ 1602 w 2167"/>
                <a:gd name="T99" fmla="*/ 157 h 1418"/>
                <a:gd name="T100" fmla="*/ 1597 w 2167"/>
                <a:gd name="T101" fmla="*/ 281 h 1418"/>
                <a:gd name="T102" fmla="*/ 1693 w 2167"/>
                <a:gd name="T103" fmla="*/ 357 h 1418"/>
                <a:gd name="T104" fmla="*/ 1651 w 2167"/>
                <a:gd name="T105" fmla="*/ 466 h 1418"/>
                <a:gd name="T106" fmla="*/ 1744 w 2167"/>
                <a:gd name="T107" fmla="*/ 578 h 1418"/>
                <a:gd name="T108" fmla="*/ 1869 w 2167"/>
                <a:gd name="T109" fmla="*/ 676 h 1418"/>
                <a:gd name="T110" fmla="*/ 1814 w 2167"/>
                <a:gd name="T111" fmla="*/ 801 h 1418"/>
                <a:gd name="T112" fmla="*/ 1800 w 2167"/>
                <a:gd name="T113" fmla="*/ 878 h 1418"/>
                <a:gd name="T114" fmla="*/ 1927 w 2167"/>
                <a:gd name="T115" fmla="*/ 842 h 1418"/>
                <a:gd name="T116" fmla="*/ 1969 w 2167"/>
                <a:gd name="T117" fmla="*/ 743 h 1418"/>
                <a:gd name="T118" fmla="*/ 2025 w 2167"/>
                <a:gd name="T119" fmla="*/ 828 h 1418"/>
                <a:gd name="T120" fmla="*/ 2029 w 2167"/>
                <a:gd name="T121" fmla="*/ 1050 h 1418"/>
                <a:gd name="T122" fmla="*/ 2081 w 2167"/>
                <a:gd name="T123" fmla="*/ 1180 h 1418"/>
                <a:gd name="T124" fmla="*/ 2167 w 2167"/>
                <a:gd name="T125" fmla="*/ 1320 h 1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67" h="1418">
                  <a:moveTo>
                    <a:pt x="2167" y="1320"/>
                  </a:moveTo>
                  <a:lnTo>
                    <a:pt x="2167" y="1331"/>
                  </a:lnTo>
                  <a:lnTo>
                    <a:pt x="2166" y="1344"/>
                  </a:lnTo>
                  <a:lnTo>
                    <a:pt x="2164" y="1359"/>
                  </a:lnTo>
                  <a:lnTo>
                    <a:pt x="2162" y="1371"/>
                  </a:lnTo>
                  <a:lnTo>
                    <a:pt x="2157" y="1382"/>
                  </a:lnTo>
                  <a:lnTo>
                    <a:pt x="2148" y="1389"/>
                  </a:lnTo>
                  <a:lnTo>
                    <a:pt x="2136" y="1395"/>
                  </a:lnTo>
                  <a:lnTo>
                    <a:pt x="2122" y="1399"/>
                  </a:lnTo>
                  <a:lnTo>
                    <a:pt x="2112" y="1402"/>
                  </a:lnTo>
                  <a:lnTo>
                    <a:pt x="2102" y="1402"/>
                  </a:lnTo>
                  <a:lnTo>
                    <a:pt x="2091" y="1399"/>
                  </a:lnTo>
                  <a:lnTo>
                    <a:pt x="2082" y="1395"/>
                  </a:lnTo>
                  <a:lnTo>
                    <a:pt x="2074" y="1394"/>
                  </a:lnTo>
                  <a:lnTo>
                    <a:pt x="2062" y="1390"/>
                  </a:lnTo>
                  <a:lnTo>
                    <a:pt x="2047" y="1386"/>
                  </a:lnTo>
                  <a:lnTo>
                    <a:pt x="2036" y="1381"/>
                  </a:lnTo>
                  <a:lnTo>
                    <a:pt x="2024" y="1372"/>
                  </a:lnTo>
                  <a:lnTo>
                    <a:pt x="2009" y="1363"/>
                  </a:lnTo>
                  <a:lnTo>
                    <a:pt x="1994" y="1351"/>
                  </a:lnTo>
                  <a:lnTo>
                    <a:pt x="1984" y="1343"/>
                  </a:lnTo>
                  <a:lnTo>
                    <a:pt x="1974" y="1333"/>
                  </a:lnTo>
                  <a:lnTo>
                    <a:pt x="1965" y="1323"/>
                  </a:lnTo>
                  <a:lnTo>
                    <a:pt x="1954" y="1312"/>
                  </a:lnTo>
                  <a:lnTo>
                    <a:pt x="1945" y="1304"/>
                  </a:lnTo>
                  <a:lnTo>
                    <a:pt x="1928" y="1294"/>
                  </a:lnTo>
                  <a:lnTo>
                    <a:pt x="1910" y="1285"/>
                  </a:lnTo>
                  <a:lnTo>
                    <a:pt x="1889" y="1275"/>
                  </a:lnTo>
                  <a:lnTo>
                    <a:pt x="1872" y="1270"/>
                  </a:lnTo>
                  <a:lnTo>
                    <a:pt x="1856" y="1265"/>
                  </a:lnTo>
                  <a:lnTo>
                    <a:pt x="1834" y="1259"/>
                  </a:lnTo>
                  <a:lnTo>
                    <a:pt x="1814" y="1254"/>
                  </a:lnTo>
                  <a:lnTo>
                    <a:pt x="1796" y="1251"/>
                  </a:lnTo>
                  <a:lnTo>
                    <a:pt x="1781" y="1248"/>
                  </a:lnTo>
                  <a:lnTo>
                    <a:pt x="1764" y="1246"/>
                  </a:lnTo>
                  <a:lnTo>
                    <a:pt x="1746" y="1244"/>
                  </a:lnTo>
                  <a:lnTo>
                    <a:pt x="1733" y="1246"/>
                  </a:lnTo>
                  <a:lnTo>
                    <a:pt x="1722" y="1251"/>
                  </a:lnTo>
                  <a:lnTo>
                    <a:pt x="1711" y="1259"/>
                  </a:lnTo>
                  <a:lnTo>
                    <a:pt x="1701" y="1269"/>
                  </a:lnTo>
                  <a:lnTo>
                    <a:pt x="1691" y="1275"/>
                  </a:lnTo>
                  <a:lnTo>
                    <a:pt x="1680" y="1282"/>
                  </a:lnTo>
                  <a:lnTo>
                    <a:pt x="1668" y="1290"/>
                  </a:lnTo>
                  <a:lnTo>
                    <a:pt x="1656" y="1298"/>
                  </a:lnTo>
                  <a:lnTo>
                    <a:pt x="1645" y="1304"/>
                  </a:lnTo>
                  <a:lnTo>
                    <a:pt x="1635" y="1306"/>
                  </a:lnTo>
                  <a:lnTo>
                    <a:pt x="1624" y="1309"/>
                  </a:lnTo>
                  <a:lnTo>
                    <a:pt x="1612" y="1312"/>
                  </a:lnTo>
                  <a:lnTo>
                    <a:pt x="1602" y="1313"/>
                  </a:lnTo>
                  <a:lnTo>
                    <a:pt x="1591" y="1309"/>
                  </a:lnTo>
                  <a:lnTo>
                    <a:pt x="1579" y="1304"/>
                  </a:lnTo>
                  <a:lnTo>
                    <a:pt x="1567" y="1297"/>
                  </a:lnTo>
                  <a:lnTo>
                    <a:pt x="1558" y="1293"/>
                  </a:lnTo>
                  <a:lnTo>
                    <a:pt x="1544" y="1290"/>
                  </a:lnTo>
                  <a:lnTo>
                    <a:pt x="1528" y="1290"/>
                  </a:lnTo>
                  <a:lnTo>
                    <a:pt x="1515" y="1290"/>
                  </a:lnTo>
                  <a:lnTo>
                    <a:pt x="1503" y="1292"/>
                  </a:lnTo>
                  <a:lnTo>
                    <a:pt x="1489" y="1296"/>
                  </a:lnTo>
                  <a:lnTo>
                    <a:pt x="1474" y="1300"/>
                  </a:lnTo>
                  <a:lnTo>
                    <a:pt x="1463" y="1305"/>
                  </a:lnTo>
                  <a:lnTo>
                    <a:pt x="1454" y="1313"/>
                  </a:lnTo>
                  <a:lnTo>
                    <a:pt x="1445" y="1324"/>
                  </a:lnTo>
                  <a:lnTo>
                    <a:pt x="1434" y="1336"/>
                  </a:lnTo>
                  <a:lnTo>
                    <a:pt x="1426" y="1344"/>
                  </a:lnTo>
                  <a:lnTo>
                    <a:pt x="1411" y="1350"/>
                  </a:lnTo>
                  <a:lnTo>
                    <a:pt x="1393" y="1355"/>
                  </a:lnTo>
                  <a:lnTo>
                    <a:pt x="1376" y="1358"/>
                  </a:lnTo>
                  <a:lnTo>
                    <a:pt x="1361" y="1359"/>
                  </a:lnTo>
                  <a:lnTo>
                    <a:pt x="1350" y="1356"/>
                  </a:lnTo>
                  <a:lnTo>
                    <a:pt x="1337" y="1351"/>
                  </a:lnTo>
                  <a:lnTo>
                    <a:pt x="1323" y="1345"/>
                  </a:lnTo>
                  <a:lnTo>
                    <a:pt x="1314" y="1341"/>
                  </a:lnTo>
                  <a:lnTo>
                    <a:pt x="1302" y="1335"/>
                  </a:lnTo>
                  <a:lnTo>
                    <a:pt x="1287" y="1328"/>
                  </a:lnTo>
                  <a:lnTo>
                    <a:pt x="1273" y="1320"/>
                  </a:lnTo>
                  <a:lnTo>
                    <a:pt x="1263" y="1313"/>
                  </a:lnTo>
                  <a:lnTo>
                    <a:pt x="1253" y="1305"/>
                  </a:lnTo>
                  <a:lnTo>
                    <a:pt x="1244" y="1296"/>
                  </a:lnTo>
                  <a:lnTo>
                    <a:pt x="1233" y="1286"/>
                  </a:lnTo>
                  <a:lnTo>
                    <a:pt x="1224" y="1282"/>
                  </a:lnTo>
                  <a:lnTo>
                    <a:pt x="1214" y="1284"/>
                  </a:lnTo>
                  <a:lnTo>
                    <a:pt x="1203" y="1289"/>
                  </a:lnTo>
                  <a:lnTo>
                    <a:pt x="1193" y="1294"/>
                  </a:lnTo>
                  <a:lnTo>
                    <a:pt x="1185" y="1300"/>
                  </a:lnTo>
                  <a:lnTo>
                    <a:pt x="1176" y="1309"/>
                  </a:lnTo>
                  <a:lnTo>
                    <a:pt x="1168" y="1321"/>
                  </a:lnTo>
                  <a:lnTo>
                    <a:pt x="1159" y="1332"/>
                  </a:lnTo>
                  <a:lnTo>
                    <a:pt x="1151" y="1340"/>
                  </a:lnTo>
                  <a:lnTo>
                    <a:pt x="1141" y="1341"/>
                  </a:lnTo>
                  <a:lnTo>
                    <a:pt x="1129" y="1341"/>
                  </a:lnTo>
                  <a:lnTo>
                    <a:pt x="1116" y="1339"/>
                  </a:lnTo>
                  <a:lnTo>
                    <a:pt x="1104" y="1337"/>
                  </a:lnTo>
                  <a:lnTo>
                    <a:pt x="1094" y="1336"/>
                  </a:lnTo>
                  <a:lnTo>
                    <a:pt x="1083" y="1335"/>
                  </a:lnTo>
                  <a:lnTo>
                    <a:pt x="1071" y="1333"/>
                  </a:lnTo>
                  <a:lnTo>
                    <a:pt x="1058" y="1332"/>
                  </a:lnTo>
                  <a:lnTo>
                    <a:pt x="1048" y="1335"/>
                  </a:lnTo>
                  <a:lnTo>
                    <a:pt x="1046" y="1335"/>
                  </a:lnTo>
                  <a:lnTo>
                    <a:pt x="1040" y="1333"/>
                  </a:lnTo>
                  <a:lnTo>
                    <a:pt x="1035" y="1332"/>
                  </a:lnTo>
                  <a:lnTo>
                    <a:pt x="1031" y="1331"/>
                  </a:lnTo>
                  <a:lnTo>
                    <a:pt x="1020" y="1325"/>
                  </a:lnTo>
                  <a:lnTo>
                    <a:pt x="1007" y="1320"/>
                  </a:lnTo>
                  <a:lnTo>
                    <a:pt x="992" y="1314"/>
                  </a:lnTo>
                  <a:lnTo>
                    <a:pt x="981" y="1308"/>
                  </a:lnTo>
                  <a:lnTo>
                    <a:pt x="973" y="1301"/>
                  </a:lnTo>
                  <a:lnTo>
                    <a:pt x="962" y="1292"/>
                  </a:lnTo>
                  <a:lnTo>
                    <a:pt x="953" y="1281"/>
                  </a:lnTo>
                  <a:lnTo>
                    <a:pt x="946" y="1271"/>
                  </a:lnTo>
                  <a:lnTo>
                    <a:pt x="943" y="1261"/>
                  </a:lnTo>
                  <a:lnTo>
                    <a:pt x="942" y="1246"/>
                  </a:lnTo>
                  <a:lnTo>
                    <a:pt x="941" y="1232"/>
                  </a:lnTo>
                  <a:lnTo>
                    <a:pt x="937" y="1222"/>
                  </a:lnTo>
                  <a:lnTo>
                    <a:pt x="927" y="1211"/>
                  </a:lnTo>
                  <a:lnTo>
                    <a:pt x="912" y="1201"/>
                  </a:lnTo>
                  <a:lnTo>
                    <a:pt x="896" y="1193"/>
                  </a:lnTo>
                  <a:lnTo>
                    <a:pt x="881" y="1188"/>
                  </a:lnTo>
                  <a:lnTo>
                    <a:pt x="866" y="1185"/>
                  </a:lnTo>
                  <a:lnTo>
                    <a:pt x="848" y="1185"/>
                  </a:lnTo>
                  <a:lnTo>
                    <a:pt x="829" y="1187"/>
                  </a:lnTo>
                  <a:lnTo>
                    <a:pt x="814" y="1188"/>
                  </a:lnTo>
                  <a:lnTo>
                    <a:pt x="799" y="1189"/>
                  </a:lnTo>
                  <a:lnTo>
                    <a:pt x="780" y="1191"/>
                  </a:lnTo>
                  <a:lnTo>
                    <a:pt x="763" y="1195"/>
                  </a:lnTo>
                  <a:lnTo>
                    <a:pt x="749" y="1200"/>
                  </a:lnTo>
                  <a:lnTo>
                    <a:pt x="738" y="1209"/>
                  </a:lnTo>
                  <a:lnTo>
                    <a:pt x="729" y="1226"/>
                  </a:lnTo>
                  <a:lnTo>
                    <a:pt x="721" y="1240"/>
                  </a:lnTo>
                  <a:lnTo>
                    <a:pt x="713" y="1254"/>
                  </a:lnTo>
                  <a:lnTo>
                    <a:pt x="706" y="1262"/>
                  </a:lnTo>
                  <a:lnTo>
                    <a:pt x="698" y="1274"/>
                  </a:lnTo>
                  <a:lnTo>
                    <a:pt x="689" y="1284"/>
                  </a:lnTo>
                  <a:lnTo>
                    <a:pt x="680" y="1292"/>
                  </a:lnTo>
                  <a:lnTo>
                    <a:pt x="672" y="1294"/>
                  </a:lnTo>
                  <a:lnTo>
                    <a:pt x="663" y="1296"/>
                  </a:lnTo>
                  <a:lnTo>
                    <a:pt x="655" y="1297"/>
                  </a:lnTo>
                  <a:lnTo>
                    <a:pt x="647" y="1294"/>
                  </a:lnTo>
                  <a:lnTo>
                    <a:pt x="636" y="1292"/>
                  </a:lnTo>
                  <a:lnTo>
                    <a:pt x="627" y="1288"/>
                  </a:lnTo>
                  <a:lnTo>
                    <a:pt x="619" y="1286"/>
                  </a:lnTo>
                  <a:lnTo>
                    <a:pt x="609" y="1288"/>
                  </a:lnTo>
                  <a:lnTo>
                    <a:pt x="598" y="1292"/>
                  </a:lnTo>
                  <a:lnTo>
                    <a:pt x="589" y="1294"/>
                  </a:lnTo>
                  <a:lnTo>
                    <a:pt x="579" y="1297"/>
                  </a:lnTo>
                  <a:lnTo>
                    <a:pt x="567" y="1297"/>
                  </a:lnTo>
                  <a:lnTo>
                    <a:pt x="554" y="1297"/>
                  </a:lnTo>
                  <a:lnTo>
                    <a:pt x="539" y="1297"/>
                  </a:lnTo>
                  <a:lnTo>
                    <a:pt x="527" y="1297"/>
                  </a:lnTo>
                  <a:lnTo>
                    <a:pt x="516" y="1297"/>
                  </a:lnTo>
                  <a:lnTo>
                    <a:pt x="504" y="1298"/>
                  </a:lnTo>
                  <a:lnTo>
                    <a:pt x="493" y="1301"/>
                  </a:lnTo>
                  <a:lnTo>
                    <a:pt x="480" y="1305"/>
                  </a:lnTo>
                  <a:lnTo>
                    <a:pt x="464" y="1312"/>
                  </a:lnTo>
                  <a:lnTo>
                    <a:pt x="451" y="1319"/>
                  </a:lnTo>
                  <a:lnTo>
                    <a:pt x="443" y="1325"/>
                  </a:lnTo>
                  <a:lnTo>
                    <a:pt x="435" y="1336"/>
                  </a:lnTo>
                  <a:lnTo>
                    <a:pt x="427" y="1348"/>
                  </a:lnTo>
                  <a:lnTo>
                    <a:pt x="420" y="1356"/>
                  </a:lnTo>
                  <a:lnTo>
                    <a:pt x="411" y="1367"/>
                  </a:lnTo>
                  <a:lnTo>
                    <a:pt x="402" y="1379"/>
                  </a:lnTo>
                  <a:lnTo>
                    <a:pt x="391" y="1389"/>
                  </a:lnTo>
                  <a:lnTo>
                    <a:pt x="380" y="1395"/>
                  </a:lnTo>
                  <a:lnTo>
                    <a:pt x="366" y="1402"/>
                  </a:lnTo>
                  <a:lnTo>
                    <a:pt x="352" y="1407"/>
                  </a:lnTo>
                  <a:lnTo>
                    <a:pt x="340" y="1410"/>
                  </a:lnTo>
                  <a:lnTo>
                    <a:pt x="329" y="1413"/>
                  </a:lnTo>
                  <a:lnTo>
                    <a:pt x="315" y="1416"/>
                  </a:lnTo>
                  <a:lnTo>
                    <a:pt x="300" y="1418"/>
                  </a:lnTo>
                  <a:lnTo>
                    <a:pt x="287" y="1418"/>
                  </a:lnTo>
                  <a:lnTo>
                    <a:pt x="276" y="1417"/>
                  </a:lnTo>
                  <a:lnTo>
                    <a:pt x="267" y="1411"/>
                  </a:lnTo>
                  <a:lnTo>
                    <a:pt x="255" y="1402"/>
                  </a:lnTo>
                  <a:lnTo>
                    <a:pt x="244" y="1391"/>
                  </a:lnTo>
                  <a:lnTo>
                    <a:pt x="234" y="1381"/>
                  </a:lnTo>
                  <a:lnTo>
                    <a:pt x="226" y="1372"/>
                  </a:lnTo>
                  <a:lnTo>
                    <a:pt x="216" y="1362"/>
                  </a:lnTo>
                  <a:lnTo>
                    <a:pt x="202" y="1350"/>
                  </a:lnTo>
                  <a:lnTo>
                    <a:pt x="190" y="1336"/>
                  </a:lnTo>
                  <a:lnTo>
                    <a:pt x="181" y="1324"/>
                  </a:lnTo>
                  <a:lnTo>
                    <a:pt x="176" y="1313"/>
                  </a:lnTo>
                  <a:lnTo>
                    <a:pt x="172" y="1298"/>
                  </a:lnTo>
                  <a:lnTo>
                    <a:pt x="168" y="1288"/>
                  </a:lnTo>
                  <a:lnTo>
                    <a:pt x="159" y="1278"/>
                  </a:lnTo>
                  <a:lnTo>
                    <a:pt x="147" y="1267"/>
                  </a:lnTo>
                  <a:lnTo>
                    <a:pt x="135" y="1258"/>
                  </a:lnTo>
                  <a:lnTo>
                    <a:pt x="127" y="1247"/>
                  </a:lnTo>
                  <a:lnTo>
                    <a:pt x="127" y="1236"/>
                  </a:lnTo>
                  <a:lnTo>
                    <a:pt x="127" y="1223"/>
                  </a:lnTo>
                  <a:lnTo>
                    <a:pt x="131" y="1209"/>
                  </a:lnTo>
                  <a:lnTo>
                    <a:pt x="135" y="1200"/>
                  </a:lnTo>
                  <a:lnTo>
                    <a:pt x="141" y="1195"/>
                  </a:lnTo>
                  <a:lnTo>
                    <a:pt x="151" y="1191"/>
                  </a:lnTo>
                  <a:lnTo>
                    <a:pt x="162" y="1188"/>
                  </a:lnTo>
                  <a:lnTo>
                    <a:pt x="168" y="1184"/>
                  </a:lnTo>
                  <a:lnTo>
                    <a:pt x="176" y="1178"/>
                  </a:lnTo>
                  <a:lnTo>
                    <a:pt x="185" y="1172"/>
                  </a:lnTo>
                  <a:lnTo>
                    <a:pt x="191" y="1164"/>
                  </a:lnTo>
                  <a:lnTo>
                    <a:pt x="197" y="1157"/>
                  </a:lnTo>
                  <a:lnTo>
                    <a:pt x="197" y="1146"/>
                  </a:lnTo>
                  <a:lnTo>
                    <a:pt x="195" y="1134"/>
                  </a:lnTo>
                  <a:lnTo>
                    <a:pt x="193" y="1121"/>
                  </a:lnTo>
                  <a:lnTo>
                    <a:pt x="191" y="1111"/>
                  </a:lnTo>
                  <a:lnTo>
                    <a:pt x="195" y="1102"/>
                  </a:lnTo>
                  <a:lnTo>
                    <a:pt x="202" y="1092"/>
                  </a:lnTo>
                  <a:lnTo>
                    <a:pt x="207" y="1084"/>
                  </a:lnTo>
                  <a:lnTo>
                    <a:pt x="217" y="1077"/>
                  </a:lnTo>
                  <a:lnTo>
                    <a:pt x="228" y="1071"/>
                  </a:lnTo>
                  <a:lnTo>
                    <a:pt x="237" y="1064"/>
                  </a:lnTo>
                  <a:lnTo>
                    <a:pt x="244" y="1053"/>
                  </a:lnTo>
                  <a:lnTo>
                    <a:pt x="249" y="1040"/>
                  </a:lnTo>
                  <a:lnTo>
                    <a:pt x="255" y="1028"/>
                  </a:lnTo>
                  <a:lnTo>
                    <a:pt x="261" y="1018"/>
                  </a:lnTo>
                  <a:lnTo>
                    <a:pt x="271" y="1007"/>
                  </a:lnTo>
                  <a:lnTo>
                    <a:pt x="276" y="998"/>
                  </a:lnTo>
                  <a:lnTo>
                    <a:pt x="279" y="986"/>
                  </a:lnTo>
                  <a:lnTo>
                    <a:pt x="280" y="972"/>
                  </a:lnTo>
                  <a:lnTo>
                    <a:pt x="282" y="959"/>
                  </a:lnTo>
                  <a:lnTo>
                    <a:pt x="282" y="947"/>
                  </a:lnTo>
                  <a:lnTo>
                    <a:pt x="282" y="937"/>
                  </a:lnTo>
                  <a:lnTo>
                    <a:pt x="280" y="925"/>
                  </a:lnTo>
                  <a:lnTo>
                    <a:pt x="279" y="914"/>
                  </a:lnTo>
                  <a:lnTo>
                    <a:pt x="280" y="905"/>
                  </a:lnTo>
                  <a:lnTo>
                    <a:pt x="287" y="897"/>
                  </a:lnTo>
                  <a:lnTo>
                    <a:pt x="298" y="889"/>
                  </a:lnTo>
                  <a:lnTo>
                    <a:pt x="309" y="882"/>
                  </a:lnTo>
                  <a:lnTo>
                    <a:pt x="317" y="875"/>
                  </a:lnTo>
                  <a:lnTo>
                    <a:pt x="325" y="867"/>
                  </a:lnTo>
                  <a:lnTo>
                    <a:pt x="333" y="858"/>
                  </a:lnTo>
                  <a:lnTo>
                    <a:pt x="342" y="850"/>
                  </a:lnTo>
                  <a:lnTo>
                    <a:pt x="350" y="843"/>
                  </a:lnTo>
                  <a:lnTo>
                    <a:pt x="358" y="840"/>
                  </a:lnTo>
                  <a:lnTo>
                    <a:pt x="368" y="839"/>
                  </a:lnTo>
                  <a:lnTo>
                    <a:pt x="376" y="836"/>
                  </a:lnTo>
                  <a:lnTo>
                    <a:pt x="384" y="831"/>
                  </a:lnTo>
                  <a:lnTo>
                    <a:pt x="392" y="821"/>
                  </a:lnTo>
                  <a:lnTo>
                    <a:pt x="399" y="813"/>
                  </a:lnTo>
                  <a:lnTo>
                    <a:pt x="403" y="804"/>
                  </a:lnTo>
                  <a:lnTo>
                    <a:pt x="406" y="792"/>
                  </a:lnTo>
                  <a:lnTo>
                    <a:pt x="407" y="782"/>
                  </a:lnTo>
                  <a:lnTo>
                    <a:pt x="406" y="773"/>
                  </a:lnTo>
                  <a:lnTo>
                    <a:pt x="404" y="764"/>
                  </a:lnTo>
                  <a:lnTo>
                    <a:pt x="400" y="754"/>
                  </a:lnTo>
                  <a:lnTo>
                    <a:pt x="396" y="747"/>
                  </a:lnTo>
                  <a:lnTo>
                    <a:pt x="388" y="746"/>
                  </a:lnTo>
                  <a:lnTo>
                    <a:pt x="379" y="746"/>
                  </a:lnTo>
                  <a:lnTo>
                    <a:pt x="369" y="747"/>
                  </a:lnTo>
                  <a:lnTo>
                    <a:pt x="358" y="750"/>
                  </a:lnTo>
                  <a:lnTo>
                    <a:pt x="350" y="753"/>
                  </a:lnTo>
                  <a:lnTo>
                    <a:pt x="341" y="759"/>
                  </a:lnTo>
                  <a:lnTo>
                    <a:pt x="330" y="769"/>
                  </a:lnTo>
                  <a:lnTo>
                    <a:pt x="319" y="776"/>
                  </a:lnTo>
                  <a:lnTo>
                    <a:pt x="306" y="781"/>
                  </a:lnTo>
                  <a:lnTo>
                    <a:pt x="290" y="785"/>
                  </a:lnTo>
                  <a:lnTo>
                    <a:pt x="275" y="788"/>
                  </a:lnTo>
                  <a:lnTo>
                    <a:pt x="259" y="789"/>
                  </a:lnTo>
                  <a:lnTo>
                    <a:pt x="238" y="789"/>
                  </a:lnTo>
                  <a:lnTo>
                    <a:pt x="218" y="788"/>
                  </a:lnTo>
                  <a:lnTo>
                    <a:pt x="201" y="785"/>
                  </a:lnTo>
                  <a:lnTo>
                    <a:pt x="189" y="780"/>
                  </a:lnTo>
                  <a:lnTo>
                    <a:pt x="174" y="774"/>
                  </a:lnTo>
                  <a:lnTo>
                    <a:pt x="159" y="766"/>
                  </a:lnTo>
                  <a:lnTo>
                    <a:pt x="145" y="758"/>
                  </a:lnTo>
                  <a:lnTo>
                    <a:pt x="133" y="753"/>
                  </a:lnTo>
                  <a:lnTo>
                    <a:pt x="120" y="746"/>
                  </a:lnTo>
                  <a:lnTo>
                    <a:pt x="102" y="738"/>
                  </a:lnTo>
                  <a:lnTo>
                    <a:pt x="85" y="730"/>
                  </a:lnTo>
                  <a:lnTo>
                    <a:pt x="73" y="722"/>
                  </a:lnTo>
                  <a:lnTo>
                    <a:pt x="65" y="714"/>
                  </a:lnTo>
                  <a:lnTo>
                    <a:pt x="55" y="703"/>
                  </a:lnTo>
                  <a:lnTo>
                    <a:pt x="47" y="691"/>
                  </a:lnTo>
                  <a:lnTo>
                    <a:pt x="42" y="680"/>
                  </a:lnTo>
                  <a:lnTo>
                    <a:pt x="42" y="672"/>
                  </a:lnTo>
                  <a:lnTo>
                    <a:pt x="42" y="662"/>
                  </a:lnTo>
                  <a:lnTo>
                    <a:pt x="44" y="654"/>
                  </a:lnTo>
                  <a:lnTo>
                    <a:pt x="51" y="649"/>
                  </a:lnTo>
                  <a:lnTo>
                    <a:pt x="59" y="644"/>
                  </a:lnTo>
                  <a:lnTo>
                    <a:pt x="69" y="640"/>
                  </a:lnTo>
                  <a:lnTo>
                    <a:pt x="75" y="634"/>
                  </a:lnTo>
                  <a:lnTo>
                    <a:pt x="82" y="627"/>
                  </a:lnTo>
                  <a:lnTo>
                    <a:pt x="89" y="619"/>
                  </a:lnTo>
                  <a:lnTo>
                    <a:pt x="94" y="613"/>
                  </a:lnTo>
                  <a:lnTo>
                    <a:pt x="98" y="611"/>
                  </a:lnTo>
                  <a:lnTo>
                    <a:pt x="102" y="611"/>
                  </a:lnTo>
                  <a:lnTo>
                    <a:pt x="108" y="610"/>
                  </a:lnTo>
                  <a:lnTo>
                    <a:pt x="112" y="610"/>
                  </a:lnTo>
                  <a:lnTo>
                    <a:pt x="116" y="610"/>
                  </a:lnTo>
                  <a:lnTo>
                    <a:pt x="128" y="610"/>
                  </a:lnTo>
                  <a:lnTo>
                    <a:pt x="143" y="611"/>
                  </a:lnTo>
                  <a:lnTo>
                    <a:pt x="154" y="614"/>
                  </a:lnTo>
                  <a:lnTo>
                    <a:pt x="162" y="619"/>
                  </a:lnTo>
                  <a:lnTo>
                    <a:pt x="168" y="629"/>
                  </a:lnTo>
                  <a:lnTo>
                    <a:pt x="176" y="637"/>
                  </a:lnTo>
                  <a:lnTo>
                    <a:pt x="183" y="642"/>
                  </a:lnTo>
                  <a:lnTo>
                    <a:pt x="193" y="644"/>
                  </a:lnTo>
                  <a:lnTo>
                    <a:pt x="205" y="644"/>
                  </a:lnTo>
                  <a:lnTo>
                    <a:pt x="213" y="641"/>
                  </a:lnTo>
                  <a:lnTo>
                    <a:pt x="217" y="640"/>
                  </a:lnTo>
                  <a:lnTo>
                    <a:pt x="220" y="636"/>
                  </a:lnTo>
                  <a:lnTo>
                    <a:pt x="224" y="633"/>
                  </a:lnTo>
                  <a:lnTo>
                    <a:pt x="226" y="629"/>
                  </a:lnTo>
                  <a:lnTo>
                    <a:pt x="228" y="626"/>
                  </a:lnTo>
                  <a:lnTo>
                    <a:pt x="230" y="613"/>
                  </a:lnTo>
                  <a:lnTo>
                    <a:pt x="230" y="596"/>
                  </a:lnTo>
                  <a:lnTo>
                    <a:pt x="229" y="579"/>
                  </a:lnTo>
                  <a:lnTo>
                    <a:pt x="226" y="563"/>
                  </a:lnTo>
                  <a:lnTo>
                    <a:pt x="222" y="549"/>
                  </a:lnTo>
                  <a:lnTo>
                    <a:pt x="216" y="537"/>
                  </a:lnTo>
                  <a:lnTo>
                    <a:pt x="203" y="525"/>
                  </a:lnTo>
                  <a:lnTo>
                    <a:pt x="191" y="512"/>
                  </a:lnTo>
                  <a:lnTo>
                    <a:pt x="179" y="498"/>
                  </a:lnTo>
                  <a:lnTo>
                    <a:pt x="172" y="486"/>
                  </a:lnTo>
                  <a:lnTo>
                    <a:pt x="170" y="475"/>
                  </a:lnTo>
                  <a:lnTo>
                    <a:pt x="170" y="462"/>
                  </a:lnTo>
                  <a:lnTo>
                    <a:pt x="170" y="448"/>
                  </a:lnTo>
                  <a:lnTo>
                    <a:pt x="170" y="435"/>
                  </a:lnTo>
                  <a:lnTo>
                    <a:pt x="166" y="424"/>
                  </a:lnTo>
                  <a:lnTo>
                    <a:pt x="156" y="416"/>
                  </a:lnTo>
                  <a:lnTo>
                    <a:pt x="141" y="409"/>
                  </a:lnTo>
                  <a:lnTo>
                    <a:pt x="127" y="404"/>
                  </a:lnTo>
                  <a:lnTo>
                    <a:pt x="113" y="398"/>
                  </a:lnTo>
                  <a:lnTo>
                    <a:pt x="100" y="389"/>
                  </a:lnTo>
                  <a:lnTo>
                    <a:pt x="83" y="378"/>
                  </a:lnTo>
                  <a:lnTo>
                    <a:pt x="69" y="366"/>
                  </a:lnTo>
                  <a:lnTo>
                    <a:pt x="55" y="355"/>
                  </a:lnTo>
                  <a:lnTo>
                    <a:pt x="43" y="346"/>
                  </a:lnTo>
                  <a:lnTo>
                    <a:pt x="28" y="334"/>
                  </a:lnTo>
                  <a:lnTo>
                    <a:pt x="15" y="320"/>
                  </a:lnTo>
                  <a:lnTo>
                    <a:pt x="5" y="308"/>
                  </a:lnTo>
                  <a:lnTo>
                    <a:pt x="3" y="299"/>
                  </a:lnTo>
                  <a:lnTo>
                    <a:pt x="1" y="287"/>
                  </a:lnTo>
                  <a:lnTo>
                    <a:pt x="0" y="273"/>
                  </a:lnTo>
                  <a:lnTo>
                    <a:pt x="3" y="273"/>
                  </a:lnTo>
                  <a:lnTo>
                    <a:pt x="12" y="270"/>
                  </a:lnTo>
                  <a:lnTo>
                    <a:pt x="23" y="266"/>
                  </a:lnTo>
                  <a:lnTo>
                    <a:pt x="34" y="261"/>
                  </a:lnTo>
                  <a:lnTo>
                    <a:pt x="42" y="257"/>
                  </a:lnTo>
                  <a:lnTo>
                    <a:pt x="55" y="252"/>
                  </a:lnTo>
                  <a:lnTo>
                    <a:pt x="71" y="246"/>
                  </a:lnTo>
                  <a:lnTo>
                    <a:pt x="85" y="242"/>
                  </a:lnTo>
                  <a:lnTo>
                    <a:pt x="98" y="238"/>
                  </a:lnTo>
                  <a:lnTo>
                    <a:pt x="113" y="233"/>
                  </a:lnTo>
                  <a:lnTo>
                    <a:pt x="128" y="227"/>
                  </a:lnTo>
                  <a:lnTo>
                    <a:pt x="140" y="222"/>
                  </a:lnTo>
                  <a:lnTo>
                    <a:pt x="151" y="215"/>
                  </a:lnTo>
                  <a:lnTo>
                    <a:pt x="163" y="206"/>
                  </a:lnTo>
                  <a:lnTo>
                    <a:pt x="176" y="196"/>
                  </a:lnTo>
                  <a:lnTo>
                    <a:pt x="186" y="187"/>
                  </a:lnTo>
                  <a:lnTo>
                    <a:pt x="194" y="178"/>
                  </a:lnTo>
                  <a:lnTo>
                    <a:pt x="203" y="167"/>
                  </a:lnTo>
                  <a:lnTo>
                    <a:pt x="213" y="157"/>
                  </a:lnTo>
                  <a:lnTo>
                    <a:pt x="224" y="149"/>
                  </a:lnTo>
                  <a:lnTo>
                    <a:pt x="236" y="142"/>
                  </a:lnTo>
                  <a:lnTo>
                    <a:pt x="248" y="137"/>
                  </a:lnTo>
                  <a:lnTo>
                    <a:pt x="260" y="136"/>
                  </a:lnTo>
                  <a:lnTo>
                    <a:pt x="276" y="136"/>
                  </a:lnTo>
                  <a:lnTo>
                    <a:pt x="291" y="136"/>
                  </a:lnTo>
                  <a:lnTo>
                    <a:pt x="305" y="134"/>
                  </a:lnTo>
                  <a:lnTo>
                    <a:pt x="318" y="132"/>
                  </a:lnTo>
                  <a:lnTo>
                    <a:pt x="334" y="126"/>
                  </a:lnTo>
                  <a:lnTo>
                    <a:pt x="349" y="121"/>
                  </a:lnTo>
                  <a:lnTo>
                    <a:pt x="361" y="114"/>
                  </a:lnTo>
                  <a:lnTo>
                    <a:pt x="373" y="107"/>
                  </a:lnTo>
                  <a:lnTo>
                    <a:pt x="387" y="97"/>
                  </a:lnTo>
                  <a:lnTo>
                    <a:pt x="399" y="85"/>
                  </a:lnTo>
                  <a:lnTo>
                    <a:pt x="407" y="74"/>
                  </a:lnTo>
                  <a:lnTo>
                    <a:pt x="408" y="66"/>
                  </a:lnTo>
                  <a:lnTo>
                    <a:pt x="410" y="56"/>
                  </a:lnTo>
                  <a:lnTo>
                    <a:pt x="410" y="46"/>
                  </a:lnTo>
                  <a:lnTo>
                    <a:pt x="412" y="37"/>
                  </a:lnTo>
                  <a:lnTo>
                    <a:pt x="420" y="32"/>
                  </a:lnTo>
                  <a:lnTo>
                    <a:pt x="430" y="27"/>
                  </a:lnTo>
                  <a:lnTo>
                    <a:pt x="439" y="24"/>
                  </a:lnTo>
                  <a:lnTo>
                    <a:pt x="451" y="19"/>
                  </a:lnTo>
                  <a:lnTo>
                    <a:pt x="466" y="12"/>
                  </a:lnTo>
                  <a:lnTo>
                    <a:pt x="478" y="8"/>
                  </a:lnTo>
                  <a:lnTo>
                    <a:pt x="492" y="5"/>
                  </a:lnTo>
                  <a:lnTo>
                    <a:pt x="509" y="4"/>
                  </a:lnTo>
                  <a:lnTo>
                    <a:pt x="527" y="2"/>
                  </a:lnTo>
                  <a:lnTo>
                    <a:pt x="540" y="1"/>
                  </a:lnTo>
                  <a:lnTo>
                    <a:pt x="550" y="0"/>
                  </a:lnTo>
                  <a:lnTo>
                    <a:pt x="561" y="0"/>
                  </a:lnTo>
                  <a:lnTo>
                    <a:pt x="570" y="0"/>
                  </a:lnTo>
                  <a:lnTo>
                    <a:pt x="578" y="2"/>
                  </a:lnTo>
                  <a:lnTo>
                    <a:pt x="581" y="8"/>
                  </a:lnTo>
                  <a:lnTo>
                    <a:pt x="582" y="17"/>
                  </a:lnTo>
                  <a:lnTo>
                    <a:pt x="583" y="27"/>
                  </a:lnTo>
                  <a:lnTo>
                    <a:pt x="586" y="32"/>
                  </a:lnTo>
                  <a:lnTo>
                    <a:pt x="593" y="33"/>
                  </a:lnTo>
                  <a:lnTo>
                    <a:pt x="600" y="33"/>
                  </a:lnTo>
                  <a:lnTo>
                    <a:pt x="608" y="32"/>
                  </a:lnTo>
                  <a:lnTo>
                    <a:pt x="614" y="29"/>
                  </a:lnTo>
                  <a:lnTo>
                    <a:pt x="624" y="25"/>
                  </a:lnTo>
                  <a:lnTo>
                    <a:pt x="635" y="19"/>
                  </a:lnTo>
                  <a:lnTo>
                    <a:pt x="644" y="13"/>
                  </a:lnTo>
                  <a:lnTo>
                    <a:pt x="656" y="9"/>
                  </a:lnTo>
                  <a:lnTo>
                    <a:pt x="671" y="5"/>
                  </a:lnTo>
                  <a:lnTo>
                    <a:pt x="683" y="4"/>
                  </a:lnTo>
                  <a:lnTo>
                    <a:pt x="691" y="2"/>
                  </a:lnTo>
                  <a:lnTo>
                    <a:pt x="701" y="1"/>
                  </a:lnTo>
                  <a:lnTo>
                    <a:pt x="710" y="1"/>
                  </a:lnTo>
                  <a:lnTo>
                    <a:pt x="718" y="2"/>
                  </a:lnTo>
                  <a:lnTo>
                    <a:pt x="725" y="8"/>
                  </a:lnTo>
                  <a:lnTo>
                    <a:pt x="732" y="16"/>
                  </a:lnTo>
                  <a:lnTo>
                    <a:pt x="734" y="24"/>
                  </a:lnTo>
                  <a:lnTo>
                    <a:pt x="733" y="32"/>
                  </a:lnTo>
                  <a:lnTo>
                    <a:pt x="728" y="40"/>
                  </a:lnTo>
                  <a:lnTo>
                    <a:pt x="722" y="50"/>
                  </a:lnTo>
                  <a:lnTo>
                    <a:pt x="717" y="55"/>
                  </a:lnTo>
                  <a:lnTo>
                    <a:pt x="710" y="59"/>
                  </a:lnTo>
                  <a:lnTo>
                    <a:pt x="701" y="60"/>
                  </a:lnTo>
                  <a:lnTo>
                    <a:pt x="691" y="63"/>
                  </a:lnTo>
                  <a:lnTo>
                    <a:pt x="685" y="66"/>
                  </a:lnTo>
                  <a:lnTo>
                    <a:pt x="680" y="72"/>
                  </a:lnTo>
                  <a:lnTo>
                    <a:pt x="678" y="81"/>
                  </a:lnTo>
                  <a:lnTo>
                    <a:pt x="678" y="89"/>
                  </a:lnTo>
                  <a:lnTo>
                    <a:pt x="680" y="97"/>
                  </a:lnTo>
                  <a:lnTo>
                    <a:pt x="685" y="106"/>
                  </a:lnTo>
                  <a:lnTo>
                    <a:pt x="690" y="116"/>
                  </a:lnTo>
                  <a:lnTo>
                    <a:pt x="695" y="122"/>
                  </a:lnTo>
                  <a:lnTo>
                    <a:pt x="705" y="129"/>
                  </a:lnTo>
                  <a:lnTo>
                    <a:pt x="717" y="136"/>
                  </a:lnTo>
                  <a:lnTo>
                    <a:pt x="729" y="144"/>
                  </a:lnTo>
                  <a:lnTo>
                    <a:pt x="737" y="152"/>
                  </a:lnTo>
                  <a:lnTo>
                    <a:pt x="740" y="160"/>
                  </a:lnTo>
                  <a:lnTo>
                    <a:pt x="738" y="171"/>
                  </a:lnTo>
                  <a:lnTo>
                    <a:pt x="737" y="182"/>
                  </a:lnTo>
                  <a:lnTo>
                    <a:pt x="734" y="190"/>
                  </a:lnTo>
                  <a:lnTo>
                    <a:pt x="733" y="194"/>
                  </a:lnTo>
                  <a:lnTo>
                    <a:pt x="730" y="196"/>
                  </a:lnTo>
                  <a:lnTo>
                    <a:pt x="728" y="200"/>
                  </a:lnTo>
                  <a:lnTo>
                    <a:pt x="725" y="203"/>
                  </a:lnTo>
                  <a:lnTo>
                    <a:pt x="722" y="207"/>
                  </a:lnTo>
                  <a:lnTo>
                    <a:pt x="721" y="210"/>
                  </a:lnTo>
                  <a:lnTo>
                    <a:pt x="722" y="219"/>
                  </a:lnTo>
                  <a:lnTo>
                    <a:pt x="724" y="229"/>
                  </a:lnTo>
                  <a:lnTo>
                    <a:pt x="726" y="237"/>
                  </a:lnTo>
                  <a:lnTo>
                    <a:pt x="732" y="249"/>
                  </a:lnTo>
                  <a:lnTo>
                    <a:pt x="738" y="262"/>
                  </a:lnTo>
                  <a:lnTo>
                    <a:pt x="744" y="273"/>
                  </a:lnTo>
                  <a:lnTo>
                    <a:pt x="747" y="276"/>
                  </a:lnTo>
                  <a:lnTo>
                    <a:pt x="748" y="279"/>
                  </a:lnTo>
                  <a:lnTo>
                    <a:pt x="749" y="283"/>
                  </a:lnTo>
                  <a:lnTo>
                    <a:pt x="752" y="285"/>
                  </a:lnTo>
                  <a:lnTo>
                    <a:pt x="753" y="288"/>
                  </a:lnTo>
                  <a:lnTo>
                    <a:pt x="760" y="289"/>
                  </a:lnTo>
                  <a:lnTo>
                    <a:pt x="767" y="289"/>
                  </a:lnTo>
                  <a:lnTo>
                    <a:pt x="775" y="288"/>
                  </a:lnTo>
                  <a:lnTo>
                    <a:pt x="782" y="288"/>
                  </a:lnTo>
                  <a:lnTo>
                    <a:pt x="790" y="291"/>
                  </a:lnTo>
                  <a:lnTo>
                    <a:pt x="800" y="295"/>
                  </a:lnTo>
                  <a:lnTo>
                    <a:pt x="811" y="299"/>
                  </a:lnTo>
                  <a:lnTo>
                    <a:pt x="819" y="300"/>
                  </a:lnTo>
                  <a:lnTo>
                    <a:pt x="833" y="299"/>
                  </a:lnTo>
                  <a:lnTo>
                    <a:pt x="846" y="296"/>
                  </a:lnTo>
                  <a:lnTo>
                    <a:pt x="861" y="292"/>
                  </a:lnTo>
                  <a:lnTo>
                    <a:pt x="873" y="289"/>
                  </a:lnTo>
                  <a:lnTo>
                    <a:pt x="884" y="291"/>
                  </a:lnTo>
                  <a:lnTo>
                    <a:pt x="896" y="293"/>
                  </a:lnTo>
                  <a:lnTo>
                    <a:pt x="907" y="296"/>
                  </a:lnTo>
                  <a:lnTo>
                    <a:pt x="916" y="299"/>
                  </a:lnTo>
                  <a:lnTo>
                    <a:pt x="928" y="303"/>
                  </a:lnTo>
                  <a:lnTo>
                    <a:pt x="941" y="308"/>
                  </a:lnTo>
                  <a:lnTo>
                    <a:pt x="951" y="314"/>
                  </a:lnTo>
                  <a:lnTo>
                    <a:pt x="958" y="319"/>
                  </a:lnTo>
                  <a:lnTo>
                    <a:pt x="966" y="328"/>
                  </a:lnTo>
                  <a:lnTo>
                    <a:pt x="973" y="338"/>
                  </a:lnTo>
                  <a:lnTo>
                    <a:pt x="977" y="346"/>
                  </a:lnTo>
                  <a:lnTo>
                    <a:pt x="978" y="354"/>
                  </a:lnTo>
                  <a:lnTo>
                    <a:pt x="978" y="363"/>
                  </a:lnTo>
                  <a:lnTo>
                    <a:pt x="976" y="372"/>
                  </a:lnTo>
                  <a:lnTo>
                    <a:pt x="973" y="378"/>
                  </a:lnTo>
                  <a:lnTo>
                    <a:pt x="970" y="378"/>
                  </a:lnTo>
                  <a:lnTo>
                    <a:pt x="968" y="380"/>
                  </a:lnTo>
                  <a:lnTo>
                    <a:pt x="963" y="380"/>
                  </a:lnTo>
                  <a:lnTo>
                    <a:pt x="961" y="378"/>
                  </a:lnTo>
                  <a:lnTo>
                    <a:pt x="957" y="380"/>
                  </a:lnTo>
                  <a:lnTo>
                    <a:pt x="954" y="380"/>
                  </a:lnTo>
                  <a:lnTo>
                    <a:pt x="947" y="385"/>
                  </a:lnTo>
                  <a:lnTo>
                    <a:pt x="941" y="393"/>
                  </a:lnTo>
                  <a:lnTo>
                    <a:pt x="934" y="402"/>
                  </a:lnTo>
                  <a:lnTo>
                    <a:pt x="930" y="411"/>
                  </a:lnTo>
                  <a:lnTo>
                    <a:pt x="931" y="419"/>
                  </a:lnTo>
                  <a:lnTo>
                    <a:pt x="934" y="428"/>
                  </a:lnTo>
                  <a:lnTo>
                    <a:pt x="938" y="438"/>
                  </a:lnTo>
                  <a:lnTo>
                    <a:pt x="942" y="444"/>
                  </a:lnTo>
                  <a:lnTo>
                    <a:pt x="954" y="451"/>
                  </a:lnTo>
                  <a:lnTo>
                    <a:pt x="970" y="455"/>
                  </a:lnTo>
                  <a:lnTo>
                    <a:pt x="988" y="456"/>
                  </a:lnTo>
                  <a:lnTo>
                    <a:pt x="1003" y="456"/>
                  </a:lnTo>
                  <a:lnTo>
                    <a:pt x="1016" y="454"/>
                  </a:lnTo>
                  <a:lnTo>
                    <a:pt x="1034" y="448"/>
                  </a:lnTo>
                  <a:lnTo>
                    <a:pt x="1050" y="442"/>
                  </a:lnTo>
                  <a:lnTo>
                    <a:pt x="1063" y="435"/>
                  </a:lnTo>
                  <a:lnTo>
                    <a:pt x="1075" y="429"/>
                  </a:lnTo>
                  <a:lnTo>
                    <a:pt x="1089" y="421"/>
                  </a:lnTo>
                  <a:lnTo>
                    <a:pt x="1102" y="412"/>
                  </a:lnTo>
                  <a:lnTo>
                    <a:pt x="1113" y="404"/>
                  </a:lnTo>
                  <a:lnTo>
                    <a:pt x="1123" y="392"/>
                  </a:lnTo>
                  <a:lnTo>
                    <a:pt x="1132" y="376"/>
                  </a:lnTo>
                  <a:lnTo>
                    <a:pt x="1141" y="359"/>
                  </a:lnTo>
                  <a:lnTo>
                    <a:pt x="1148" y="346"/>
                  </a:lnTo>
                  <a:lnTo>
                    <a:pt x="1155" y="332"/>
                  </a:lnTo>
                  <a:lnTo>
                    <a:pt x="1162" y="318"/>
                  </a:lnTo>
                  <a:lnTo>
                    <a:pt x="1166" y="304"/>
                  </a:lnTo>
                  <a:lnTo>
                    <a:pt x="1172" y="288"/>
                  </a:lnTo>
                  <a:lnTo>
                    <a:pt x="1178" y="269"/>
                  </a:lnTo>
                  <a:lnTo>
                    <a:pt x="1185" y="248"/>
                  </a:lnTo>
                  <a:lnTo>
                    <a:pt x="1190" y="227"/>
                  </a:lnTo>
                  <a:lnTo>
                    <a:pt x="1194" y="211"/>
                  </a:lnTo>
                  <a:lnTo>
                    <a:pt x="1198" y="191"/>
                  </a:lnTo>
                  <a:lnTo>
                    <a:pt x="1203" y="167"/>
                  </a:lnTo>
                  <a:lnTo>
                    <a:pt x="1210" y="142"/>
                  </a:lnTo>
                  <a:lnTo>
                    <a:pt x="1215" y="122"/>
                  </a:lnTo>
                  <a:lnTo>
                    <a:pt x="1221" y="110"/>
                  </a:lnTo>
                  <a:lnTo>
                    <a:pt x="1229" y="94"/>
                  </a:lnTo>
                  <a:lnTo>
                    <a:pt x="1237" y="78"/>
                  </a:lnTo>
                  <a:lnTo>
                    <a:pt x="1246" y="63"/>
                  </a:lnTo>
                  <a:lnTo>
                    <a:pt x="1255" y="51"/>
                  </a:lnTo>
                  <a:lnTo>
                    <a:pt x="1264" y="41"/>
                  </a:lnTo>
                  <a:lnTo>
                    <a:pt x="1277" y="31"/>
                  </a:lnTo>
                  <a:lnTo>
                    <a:pt x="1291" y="23"/>
                  </a:lnTo>
                  <a:lnTo>
                    <a:pt x="1303" y="16"/>
                  </a:lnTo>
                  <a:lnTo>
                    <a:pt x="1313" y="15"/>
                  </a:lnTo>
                  <a:lnTo>
                    <a:pt x="1323" y="16"/>
                  </a:lnTo>
                  <a:lnTo>
                    <a:pt x="1337" y="19"/>
                  </a:lnTo>
                  <a:lnTo>
                    <a:pt x="1349" y="20"/>
                  </a:lnTo>
                  <a:lnTo>
                    <a:pt x="1354" y="28"/>
                  </a:lnTo>
                  <a:lnTo>
                    <a:pt x="1362" y="37"/>
                  </a:lnTo>
                  <a:lnTo>
                    <a:pt x="1372" y="46"/>
                  </a:lnTo>
                  <a:lnTo>
                    <a:pt x="1381" y="50"/>
                  </a:lnTo>
                  <a:lnTo>
                    <a:pt x="1391" y="51"/>
                  </a:lnTo>
                  <a:lnTo>
                    <a:pt x="1403" y="51"/>
                  </a:lnTo>
                  <a:lnTo>
                    <a:pt x="1416" y="48"/>
                  </a:lnTo>
                  <a:lnTo>
                    <a:pt x="1430" y="46"/>
                  </a:lnTo>
                  <a:lnTo>
                    <a:pt x="1441" y="44"/>
                  </a:lnTo>
                  <a:lnTo>
                    <a:pt x="1450" y="44"/>
                  </a:lnTo>
                  <a:lnTo>
                    <a:pt x="1462" y="44"/>
                  </a:lnTo>
                  <a:lnTo>
                    <a:pt x="1476" y="46"/>
                  </a:lnTo>
                  <a:lnTo>
                    <a:pt x="1485" y="47"/>
                  </a:lnTo>
                  <a:lnTo>
                    <a:pt x="1494" y="54"/>
                  </a:lnTo>
                  <a:lnTo>
                    <a:pt x="1504" y="63"/>
                  </a:lnTo>
                  <a:lnTo>
                    <a:pt x="1513" y="74"/>
                  </a:lnTo>
                  <a:lnTo>
                    <a:pt x="1521" y="83"/>
                  </a:lnTo>
                  <a:lnTo>
                    <a:pt x="1531" y="95"/>
                  </a:lnTo>
                  <a:lnTo>
                    <a:pt x="1542" y="110"/>
                  </a:lnTo>
                  <a:lnTo>
                    <a:pt x="1552" y="125"/>
                  </a:lnTo>
                  <a:lnTo>
                    <a:pt x="1563" y="136"/>
                  </a:lnTo>
                  <a:lnTo>
                    <a:pt x="1574" y="142"/>
                  </a:lnTo>
                  <a:lnTo>
                    <a:pt x="1587" y="151"/>
                  </a:lnTo>
                  <a:lnTo>
                    <a:pt x="1602" y="157"/>
                  </a:lnTo>
                  <a:lnTo>
                    <a:pt x="1614" y="161"/>
                  </a:lnTo>
                  <a:lnTo>
                    <a:pt x="1618" y="161"/>
                  </a:lnTo>
                  <a:lnTo>
                    <a:pt x="1610" y="173"/>
                  </a:lnTo>
                  <a:lnTo>
                    <a:pt x="1605" y="184"/>
                  </a:lnTo>
                  <a:lnTo>
                    <a:pt x="1600" y="196"/>
                  </a:lnTo>
                  <a:lnTo>
                    <a:pt x="1596" y="211"/>
                  </a:lnTo>
                  <a:lnTo>
                    <a:pt x="1593" y="223"/>
                  </a:lnTo>
                  <a:lnTo>
                    <a:pt x="1591" y="237"/>
                  </a:lnTo>
                  <a:lnTo>
                    <a:pt x="1591" y="253"/>
                  </a:lnTo>
                  <a:lnTo>
                    <a:pt x="1593" y="269"/>
                  </a:lnTo>
                  <a:lnTo>
                    <a:pt x="1597" y="281"/>
                  </a:lnTo>
                  <a:lnTo>
                    <a:pt x="1601" y="289"/>
                  </a:lnTo>
                  <a:lnTo>
                    <a:pt x="1609" y="300"/>
                  </a:lnTo>
                  <a:lnTo>
                    <a:pt x="1617" y="308"/>
                  </a:lnTo>
                  <a:lnTo>
                    <a:pt x="1625" y="315"/>
                  </a:lnTo>
                  <a:lnTo>
                    <a:pt x="1635" y="320"/>
                  </a:lnTo>
                  <a:lnTo>
                    <a:pt x="1647" y="324"/>
                  </a:lnTo>
                  <a:lnTo>
                    <a:pt x="1659" y="330"/>
                  </a:lnTo>
                  <a:lnTo>
                    <a:pt x="1670" y="334"/>
                  </a:lnTo>
                  <a:lnTo>
                    <a:pt x="1678" y="341"/>
                  </a:lnTo>
                  <a:lnTo>
                    <a:pt x="1686" y="349"/>
                  </a:lnTo>
                  <a:lnTo>
                    <a:pt x="1693" y="357"/>
                  </a:lnTo>
                  <a:lnTo>
                    <a:pt x="1694" y="369"/>
                  </a:lnTo>
                  <a:lnTo>
                    <a:pt x="1694" y="384"/>
                  </a:lnTo>
                  <a:lnTo>
                    <a:pt x="1693" y="398"/>
                  </a:lnTo>
                  <a:lnTo>
                    <a:pt x="1689" y="409"/>
                  </a:lnTo>
                  <a:lnTo>
                    <a:pt x="1682" y="416"/>
                  </a:lnTo>
                  <a:lnTo>
                    <a:pt x="1674" y="420"/>
                  </a:lnTo>
                  <a:lnTo>
                    <a:pt x="1664" y="425"/>
                  </a:lnTo>
                  <a:lnTo>
                    <a:pt x="1658" y="431"/>
                  </a:lnTo>
                  <a:lnTo>
                    <a:pt x="1653" y="440"/>
                  </a:lnTo>
                  <a:lnTo>
                    <a:pt x="1651" y="454"/>
                  </a:lnTo>
                  <a:lnTo>
                    <a:pt x="1651" y="466"/>
                  </a:lnTo>
                  <a:lnTo>
                    <a:pt x="1651" y="477"/>
                  </a:lnTo>
                  <a:lnTo>
                    <a:pt x="1652" y="487"/>
                  </a:lnTo>
                  <a:lnTo>
                    <a:pt x="1655" y="499"/>
                  </a:lnTo>
                  <a:lnTo>
                    <a:pt x="1660" y="510"/>
                  </a:lnTo>
                  <a:lnTo>
                    <a:pt x="1664" y="520"/>
                  </a:lnTo>
                  <a:lnTo>
                    <a:pt x="1674" y="530"/>
                  </a:lnTo>
                  <a:lnTo>
                    <a:pt x="1689" y="541"/>
                  </a:lnTo>
                  <a:lnTo>
                    <a:pt x="1702" y="551"/>
                  </a:lnTo>
                  <a:lnTo>
                    <a:pt x="1715" y="559"/>
                  </a:lnTo>
                  <a:lnTo>
                    <a:pt x="1728" y="567"/>
                  </a:lnTo>
                  <a:lnTo>
                    <a:pt x="1744" y="578"/>
                  </a:lnTo>
                  <a:lnTo>
                    <a:pt x="1760" y="587"/>
                  </a:lnTo>
                  <a:lnTo>
                    <a:pt x="1773" y="595"/>
                  </a:lnTo>
                  <a:lnTo>
                    <a:pt x="1787" y="602"/>
                  </a:lnTo>
                  <a:lnTo>
                    <a:pt x="1804" y="610"/>
                  </a:lnTo>
                  <a:lnTo>
                    <a:pt x="1818" y="618"/>
                  </a:lnTo>
                  <a:lnTo>
                    <a:pt x="1829" y="625"/>
                  </a:lnTo>
                  <a:lnTo>
                    <a:pt x="1841" y="633"/>
                  </a:lnTo>
                  <a:lnTo>
                    <a:pt x="1852" y="642"/>
                  </a:lnTo>
                  <a:lnTo>
                    <a:pt x="1860" y="652"/>
                  </a:lnTo>
                  <a:lnTo>
                    <a:pt x="1865" y="662"/>
                  </a:lnTo>
                  <a:lnTo>
                    <a:pt x="1869" y="676"/>
                  </a:lnTo>
                  <a:lnTo>
                    <a:pt x="1873" y="691"/>
                  </a:lnTo>
                  <a:lnTo>
                    <a:pt x="1874" y="704"/>
                  </a:lnTo>
                  <a:lnTo>
                    <a:pt x="1873" y="712"/>
                  </a:lnTo>
                  <a:lnTo>
                    <a:pt x="1872" y="722"/>
                  </a:lnTo>
                  <a:lnTo>
                    <a:pt x="1869" y="731"/>
                  </a:lnTo>
                  <a:lnTo>
                    <a:pt x="1862" y="741"/>
                  </a:lnTo>
                  <a:lnTo>
                    <a:pt x="1853" y="751"/>
                  </a:lnTo>
                  <a:lnTo>
                    <a:pt x="1845" y="762"/>
                  </a:lnTo>
                  <a:lnTo>
                    <a:pt x="1835" y="773"/>
                  </a:lnTo>
                  <a:lnTo>
                    <a:pt x="1825" y="786"/>
                  </a:lnTo>
                  <a:lnTo>
                    <a:pt x="1814" y="801"/>
                  </a:lnTo>
                  <a:lnTo>
                    <a:pt x="1806" y="813"/>
                  </a:lnTo>
                  <a:lnTo>
                    <a:pt x="1799" y="823"/>
                  </a:lnTo>
                  <a:lnTo>
                    <a:pt x="1792" y="835"/>
                  </a:lnTo>
                  <a:lnTo>
                    <a:pt x="1787" y="847"/>
                  </a:lnTo>
                  <a:lnTo>
                    <a:pt x="1786" y="858"/>
                  </a:lnTo>
                  <a:lnTo>
                    <a:pt x="1787" y="861"/>
                  </a:lnTo>
                  <a:lnTo>
                    <a:pt x="1788" y="865"/>
                  </a:lnTo>
                  <a:lnTo>
                    <a:pt x="1791" y="869"/>
                  </a:lnTo>
                  <a:lnTo>
                    <a:pt x="1794" y="873"/>
                  </a:lnTo>
                  <a:lnTo>
                    <a:pt x="1796" y="875"/>
                  </a:lnTo>
                  <a:lnTo>
                    <a:pt x="1800" y="878"/>
                  </a:lnTo>
                  <a:lnTo>
                    <a:pt x="1811" y="882"/>
                  </a:lnTo>
                  <a:lnTo>
                    <a:pt x="1825" y="887"/>
                  </a:lnTo>
                  <a:lnTo>
                    <a:pt x="1839" y="890"/>
                  </a:lnTo>
                  <a:lnTo>
                    <a:pt x="1852" y="892"/>
                  </a:lnTo>
                  <a:lnTo>
                    <a:pt x="1864" y="889"/>
                  </a:lnTo>
                  <a:lnTo>
                    <a:pt x="1879" y="885"/>
                  </a:lnTo>
                  <a:lnTo>
                    <a:pt x="1892" y="879"/>
                  </a:lnTo>
                  <a:lnTo>
                    <a:pt x="1903" y="874"/>
                  </a:lnTo>
                  <a:lnTo>
                    <a:pt x="1911" y="865"/>
                  </a:lnTo>
                  <a:lnTo>
                    <a:pt x="1919" y="854"/>
                  </a:lnTo>
                  <a:lnTo>
                    <a:pt x="1927" y="842"/>
                  </a:lnTo>
                  <a:lnTo>
                    <a:pt x="1932" y="832"/>
                  </a:lnTo>
                  <a:lnTo>
                    <a:pt x="1935" y="819"/>
                  </a:lnTo>
                  <a:lnTo>
                    <a:pt x="1936" y="804"/>
                  </a:lnTo>
                  <a:lnTo>
                    <a:pt x="1939" y="792"/>
                  </a:lnTo>
                  <a:lnTo>
                    <a:pt x="1945" y="781"/>
                  </a:lnTo>
                  <a:lnTo>
                    <a:pt x="1951" y="769"/>
                  </a:lnTo>
                  <a:lnTo>
                    <a:pt x="1959" y="758"/>
                  </a:lnTo>
                  <a:lnTo>
                    <a:pt x="1961" y="755"/>
                  </a:lnTo>
                  <a:lnTo>
                    <a:pt x="1963" y="751"/>
                  </a:lnTo>
                  <a:lnTo>
                    <a:pt x="1966" y="747"/>
                  </a:lnTo>
                  <a:lnTo>
                    <a:pt x="1969" y="743"/>
                  </a:lnTo>
                  <a:lnTo>
                    <a:pt x="1973" y="742"/>
                  </a:lnTo>
                  <a:lnTo>
                    <a:pt x="1981" y="742"/>
                  </a:lnTo>
                  <a:lnTo>
                    <a:pt x="1990" y="743"/>
                  </a:lnTo>
                  <a:lnTo>
                    <a:pt x="1998" y="747"/>
                  </a:lnTo>
                  <a:lnTo>
                    <a:pt x="2005" y="754"/>
                  </a:lnTo>
                  <a:lnTo>
                    <a:pt x="2012" y="765"/>
                  </a:lnTo>
                  <a:lnTo>
                    <a:pt x="2017" y="774"/>
                  </a:lnTo>
                  <a:lnTo>
                    <a:pt x="2020" y="785"/>
                  </a:lnTo>
                  <a:lnTo>
                    <a:pt x="2023" y="800"/>
                  </a:lnTo>
                  <a:lnTo>
                    <a:pt x="2024" y="816"/>
                  </a:lnTo>
                  <a:lnTo>
                    <a:pt x="2025" y="828"/>
                  </a:lnTo>
                  <a:lnTo>
                    <a:pt x="2025" y="847"/>
                  </a:lnTo>
                  <a:lnTo>
                    <a:pt x="2023" y="870"/>
                  </a:lnTo>
                  <a:lnTo>
                    <a:pt x="2021" y="893"/>
                  </a:lnTo>
                  <a:lnTo>
                    <a:pt x="2020" y="912"/>
                  </a:lnTo>
                  <a:lnTo>
                    <a:pt x="2020" y="932"/>
                  </a:lnTo>
                  <a:lnTo>
                    <a:pt x="2019" y="955"/>
                  </a:lnTo>
                  <a:lnTo>
                    <a:pt x="2019" y="980"/>
                  </a:lnTo>
                  <a:lnTo>
                    <a:pt x="2020" y="1003"/>
                  </a:lnTo>
                  <a:lnTo>
                    <a:pt x="2021" y="1024"/>
                  </a:lnTo>
                  <a:lnTo>
                    <a:pt x="2024" y="1036"/>
                  </a:lnTo>
                  <a:lnTo>
                    <a:pt x="2029" y="1050"/>
                  </a:lnTo>
                  <a:lnTo>
                    <a:pt x="2034" y="1065"/>
                  </a:lnTo>
                  <a:lnTo>
                    <a:pt x="2038" y="1079"/>
                  </a:lnTo>
                  <a:lnTo>
                    <a:pt x="2038" y="1090"/>
                  </a:lnTo>
                  <a:lnTo>
                    <a:pt x="2036" y="1104"/>
                  </a:lnTo>
                  <a:lnTo>
                    <a:pt x="2035" y="1119"/>
                  </a:lnTo>
                  <a:lnTo>
                    <a:pt x="2038" y="1131"/>
                  </a:lnTo>
                  <a:lnTo>
                    <a:pt x="2043" y="1141"/>
                  </a:lnTo>
                  <a:lnTo>
                    <a:pt x="2051" y="1151"/>
                  </a:lnTo>
                  <a:lnTo>
                    <a:pt x="2062" y="1162"/>
                  </a:lnTo>
                  <a:lnTo>
                    <a:pt x="2070" y="1172"/>
                  </a:lnTo>
                  <a:lnTo>
                    <a:pt x="2081" y="1180"/>
                  </a:lnTo>
                  <a:lnTo>
                    <a:pt x="2093" y="1189"/>
                  </a:lnTo>
                  <a:lnTo>
                    <a:pt x="2106" y="1199"/>
                  </a:lnTo>
                  <a:lnTo>
                    <a:pt x="2116" y="1208"/>
                  </a:lnTo>
                  <a:lnTo>
                    <a:pt x="2125" y="1219"/>
                  </a:lnTo>
                  <a:lnTo>
                    <a:pt x="2137" y="1232"/>
                  </a:lnTo>
                  <a:lnTo>
                    <a:pt x="2147" y="1247"/>
                  </a:lnTo>
                  <a:lnTo>
                    <a:pt x="2155" y="1261"/>
                  </a:lnTo>
                  <a:lnTo>
                    <a:pt x="2159" y="1273"/>
                  </a:lnTo>
                  <a:lnTo>
                    <a:pt x="2163" y="1289"/>
                  </a:lnTo>
                  <a:lnTo>
                    <a:pt x="2166" y="1305"/>
                  </a:lnTo>
                  <a:lnTo>
                    <a:pt x="2167" y="1320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268" name="Groningen">
              <a:extLst>
                <a:ext uri="{FF2B5EF4-FFF2-40B4-BE49-F238E27FC236}">
                  <a16:creationId xmlns:a16="http://schemas.microsoft.com/office/drawing/2014/main" id="{5F2CDAE3-4D7F-4A1E-8812-67F798382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6009" y="761725"/>
              <a:ext cx="1226264" cy="1222112"/>
            </a:xfrm>
            <a:custGeom>
              <a:avLst/>
              <a:gdLst>
                <a:gd name="T0" fmla="*/ 2604 w 2658"/>
                <a:gd name="T1" fmla="*/ 1954 h 2649"/>
                <a:gd name="T2" fmla="*/ 2584 w 2658"/>
                <a:gd name="T3" fmla="*/ 2162 h 2649"/>
                <a:gd name="T4" fmla="*/ 2461 w 2658"/>
                <a:gd name="T5" fmla="*/ 2358 h 2649"/>
                <a:gd name="T6" fmla="*/ 2384 w 2658"/>
                <a:gd name="T7" fmla="*/ 2454 h 2649"/>
                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   <a:gd name="T13" fmla="*/ 2461 h 2649"/>
                <a:gd name="T14" fmla="*/ 2240 w 2658"/>
                <a:gd name="T15" fmla="*/ 2327 h 2649"/>
                <a:gd name="T16" fmla="*/ 2182 w 2658"/>
                <a:gd name="T17" fmla="*/ 2275 h 2649"/>
                <a:gd name="T18" fmla="*/ 2084 w 2658"/>
                <a:gd name="T19" fmla="*/ 2133 h 2649"/>
                <a:gd name="T20" fmla="*/ 1947 w 2658"/>
                <a:gd name="T21" fmla="*/ 1970 h 2649"/>
                <a:gd name="T22" fmla="*/ 1782 w 2658"/>
                <a:gd name="T23" fmla="*/ 1809 h 2649"/>
                <a:gd name="T24" fmla="*/ 1635 w 2658"/>
                <a:gd name="T25" fmla="*/ 1669 h 2649"/>
                <a:gd name="T26" fmla="*/ 1485 w 2658"/>
                <a:gd name="T27" fmla="*/ 1518 h 2649"/>
                <a:gd name="T28" fmla="*/ 1363 w 2658"/>
                <a:gd name="T29" fmla="*/ 1462 h 2649"/>
                <a:gd name="T30" fmla="*/ 1279 w 2658"/>
                <a:gd name="T31" fmla="*/ 1472 h 2649"/>
                <a:gd name="T32" fmla="*/ 1154 w 2658"/>
                <a:gd name="T33" fmla="*/ 1456 h 2649"/>
                <a:gd name="T34" fmla="*/ 987 w 2658"/>
                <a:gd name="T35" fmla="*/ 1264 h 2649"/>
                <a:gd name="T36" fmla="*/ 867 w 2658"/>
                <a:gd name="T37" fmla="*/ 1147 h 2649"/>
                <a:gd name="T38" fmla="*/ 753 w 2658"/>
                <a:gd name="T39" fmla="*/ 1108 h 2649"/>
                <a:gd name="T40" fmla="*/ 596 w 2658"/>
                <a:gd name="T41" fmla="*/ 1219 h 2649"/>
                <a:gd name="T42" fmla="*/ 487 w 2658"/>
                <a:gd name="T43" fmla="*/ 1441 h 2649"/>
                <a:gd name="T44" fmla="*/ 414 w 2658"/>
                <a:gd name="T45" fmla="*/ 1599 h 2649"/>
                <a:gd name="T46" fmla="*/ 330 w 2658"/>
                <a:gd name="T47" fmla="*/ 1564 h 2649"/>
                <a:gd name="T48" fmla="*/ 190 w 2658"/>
                <a:gd name="T49" fmla="*/ 1481 h 2649"/>
                <a:gd name="T50" fmla="*/ 43 w 2658"/>
                <a:gd name="T51" fmla="*/ 1471 h 2649"/>
                <a:gd name="T52" fmla="*/ 18 w 2658"/>
                <a:gd name="T53" fmla="*/ 1287 h 2649"/>
                <a:gd name="T54" fmla="*/ 123 w 2658"/>
                <a:gd name="T55" fmla="*/ 1131 h 2649"/>
                <a:gd name="T56" fmla="*/ 119 w 2658"/>
                <a:gd name="T57" fmla="*/ 996 h 2649"/>
                <a:gd name="T58" fmla="*/ 196 w 2658"/>
                <a:gd name="T59" fmla="*/ 878 h 2649"/>
                <a:gd name="T60" fmla="*/ 274 w 2658"/>
                <a:gd name="T61" fmla="*/ 746 h 2649"/>
                <a:gd name="T62" fmla="*/ 291 w 2658"/>
                <a:gd name="T63" fmla="*/ 599 h 2649"/>
                <a:gd name="T64" fmla="*/ 351 w 2658"/>
                <a:gd name="T65" fmla="*/ 594 h 2649"/>
                <a:gd name="T66" fmla="*/ 454 w 2658"/>
                <a:gd name="T67" fmla="*/ 645 h 2649"/>
                <a:gd name="T68" fmla="*/ 399 w 2658"/>
                <a:gd name="T69" fmla="*/ 629 h 2649"/>
                <a:gd name="T70" fmla="*/ 290 w 2658"/>
                <a:gd name="T71" fmla="*/ 510 h 2649"/>
                <a:gd name="T72" fmla="*/ 173 w 2658"/>
                <a:gd name="T73" fmla="*/ 497 h 2649"/>
                <a:gd name="T74" fmla="*/ 193 w 2658"/>
                <a:gd name="T75" fmla="*/ 439 h 2649"/>
                <a:gd name="T76" fmla="*/ 116 w 2658"/>
                <a:gd name="T77" fmla="*/ 416 h 2649"/>
                <a:gd name="T78" fmla="*/ 50 w 2658"/>
                <a:gd name="T79" fmla="*/ 344 h 2649"/>
                <a:gd name="T80" fmla="*/ 42 w 2658"/>
                <a:gd name="T81" fmla="*/ 303 h 2649"/>
                <a:gd name="T82" fmla="*/ 155 w 2658"/>
                <a:gd name="T83" fmla="*/ 344 h 2649"/>
                <a:gd name="T84" fmla="*/ 179 w 2658"/>
                <a:gd name="T85" fmla="*/ 317 h 2649"/>
                <a:gd name="T86" fmla="*/ 107 w 2658"/>
                <a:gd name="T87" fmla="*/ 254 h 2649"/>
                <a:gd name="T88" fmla="*/ 311 w 2658"/>
                <a:gd name="T89" fmla="*/ 292 h 2649"/>
                <a:gd name="T90" fmla="*/ 492 w 2658"/>
                <a:gd name="T91" fmla="*/ 247 h 2649"/>
                <a:gd name="T92" fmla="*/ 728 w 2658"/>
                <a:gd name="T93" fmla="*/ 191 h 2649"/>
                <a:gd name="T94" fmla="*/ 993 w 2658"/>
                <a:gd name="T95" fmla="*/ 158 h 2649"/>
                <a:gd name="T96" fmla="*/ 1240 w 2658"/>
                <a:gd name="T97" fmla="*/ 32 h 2649"/>
                <a:gd name="T98" fmla="*/ 1443 w 2658"/>
                <a:gd name="T99" fmla="*/ 18 h 2649"/>
                <a:gd name="T100" fmla="*/ 1608 w 2658"/>
                <a:gd name="T101" fmla="*/ 12 h 2649"/>
                <a:gd name="T102" fmla="*/ 1732 w 2658"/>
                <a:gd name="T103" fmla="*/ 126 h 2649"/>
                <a:gd name="T104" fmla="*/ 1782 w 2658"/>
                <a:gd name="T105" fmla="*/ 352 h 2649"/>
                <a:gd name="T106" fmla="*/ 1919 w 2658"/>
                <a:gd name="T107" fmla="*/ 563 h 2649"/>
                <a:gd name="T108" fmla="*/ 2113 w 2658"/>
                <a:gd name="T109" fmla="*/ 652 h 2649"/>
                <a:gd name="T110" fmla="*/ 2286 w 2658"/>
                <a:gd name="T111" fmla="*/ 689 h 2649"/>
                <a:gd name="T112" fmla="*/ 2307 w 2658"/>
                <a:gd name="T113" fmla="*/ 832 h 2649"/>
                <a:gd name="T114" fmla="*/ 2470 w 2658"/>
                <a:gd name="T115" fmla="*/ 936 h 2649"/>
                <a:gd name="T116" fmla="*/ 2615 w 2658"/>
                <a:gd name="T117" fmla="*/ 986 h 2649"/>
                <a:gd name="T118" fmla="*/ 2621 w 2658"/>
                <a:gd name="T119" fmla="*/ 1161 h 2649"/>
                <a:gd name="T120" fmla="*/ 2557 w 2658"/>
                <a:gd name="T121" fmla="*/ 1341 h 2649"/>
                <a:gd name="T122" fmla="*/ 2605 w 2658"/>
                <a:gd name="T123" fmla="*/ 1499 h 2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58" h="2649">
                  <a:moveTo>
                    <a:pt x="2658" y="1784"/>
                  </a:moveTo>
                  <a:lnTo>
                    <a:pt x="2658" y="1803"/>
                  </a:lnTo>
                  <a:lnTo>
                    <a:pt x="2656" y="1825"/>
                  </a:lnTo>
                  <a:lnTo>
                    <a:pt x="2654" y="1848"/>
                  </a:lnTo>
                  <a:lnTo>
                    <a:pt x="2651" y="1871"/>
                  </a:lnTo>
                  <a:lnTo>
                    <a:pt x="2648" y="1888"/>
                  </a:lnTo>
                  <a:lnTo>
                    <a:pt x="2644" y="1900"/>
                  </a:lnTo>
                  <a:lnTo>
                    <a:pt x="2639" y="1915"/>
                  </a:lnTo>
                  <a:lnTo>
                    <a:pt x="2633" y="1926"/>
                  </a:lnTo>
                  <a:lnTo>
                    <a:pt x="2624" y="1935"/>
                  </a:lnTo>
                  <a:lnTo>
                    <a:pt x="2612" y="1945"/>
                  </a:lnTo>
                  <a:lnTo>
                    <a:pt x="2604" y="1954"/>
                  </a:lnTo>
                  <a:lnTo>
                    <a:pt x="2597" y="1968"/>
                  </a:lnTo>
                  <a:lnTo>
                    <a:pt x="2592" y="1985"/>
                  </a:lnTo>
                  <a:lnTo>
                    <a:pt x="2588" y="2003"/>
                  </a:lnTo>
                  <a:lnTo>
                    <a:pt x="2584" y="2020"/>
                  </a:lnTo>
                  <a:lnTo>
                    <a:pt x="2582" y="2035"/>
                  </a:lnTo>
                  <a:lnTo>
                    <a:pt x="2582" y="2051"/>
                  </a:lnTo>
                  <a:lnTo>
                    <a:pt x="2586" y="2071"/>
                  </a:lnTo>
                  <a:lnTo>
                    <a:pt x="2589" y="2092"/>
                  </a:lnTo>
                  <a:lnTo>
                    <a:pt x="2593" y="2112"/>
                  </a:lnTo>
                  <a:lnTo>
                    <a:pt x="2593" y="2128"/>
                  </a:lnTo>
                  <a:lnTo>
                    <a:pt x="2590" y="2143"/>
                  </a:lnTo>
                  <a:lnTo>
                    <a:pt x="2584" y="2162"/>
                  </a:lnTo>
                  <a:lnTo>
                    <a:pt x="2577" y="2179"/>
                  </a:lnTo>
                  <a:lnTo>
                    <a:pt x="2570" y="2197"/>
                  </a:lnTo>
                  <a:lnTo>
                    <a:pt x="2565" y="2211"/>
                  </a:lnTo>
                  <a:lnTo>
                    <a:pt x="2557" y="2228"/>
                  </a:lnTo>
                  <a:lnTo>
                    <a:pt x="2547" y="2247"/>
                  </a:lnTo>
                  <a:lnTo>
                    <a:pt x="2538" y="2265"/>
                  </a:lnTo>
                  <a:lnTo>
                    <a:pt x="2530" y="2280"/>
                  </a:lnTo>
                  <a:lnTo>
                    <a:pt x="2517" y="2295"/>
                  </a:lnTo>
                  <a:lnTo>
                    <a:pt x="2504" y="2311"/>
                  </a:lnTo>
                  <a:lnTo>
                    <a:pt x="2488" y="2329"/>
                  </a:lnTo>
                  <a:lnTo>
                    <a:pt x="2473" y="2345"/>
                  </a:lnTo>
                  <a:lnTo>
                    <a:pt x="2461" y="2358"/>
                  </a:lnTo>
                  <a:lnTo>
                    <a:pt x="2453" y="2366"/>
                  </a:lnTo>
                  <a:lnTo>
                    <a:pt x="2443" y="2377"/>
                  </a:lnTo>
                  <a:lnTo>
                    <a:pt x="2433" y="2388"/>
                  </a:lnTo>
                  <a:lnTo>
                    <a:pt x="2425" y="2395"/>
                  </a:lnTo>
                  <a:lnTo>
                    <a:pt x="2416" y="2397"/>
                  </a:lnTo>
                  <a:lnTo>
                    <a:pt x="2406" y="2399"/>
                  </a:lnTo>
                  <a:lnTo>
                    <a:pt x="2399" y="2403"/>
                  </a:lnTo>
                  <a:lnTo>
                    <a:pt x="2394" y="2411"/>
                  </a:lnTo>
                  <a:lnTo>
                    <a:pt x="2389" y="2423"/>
                  </a:lnTo>
                  <a:lnTo>
                    <a:pt x="2385" y="2435"/>
                  </a:lnTo>
                  <a:lnTo>
                    <a:pt x="2384" y="2445"/>
                  </a:lnTo>
                  <a:lnTo>
                    <a:pt x="2384" y="2454"/>
                  </a:lnTo>
                  <a:lnTo>
                    <a:pt x="2385" y="2463"/>
                  </a:lnTo>
                  <a:lnTo>
                    <a:pt x="2388" y="2474"/>
                  </a:lnTo>
                  <a:lnTo>
                    <a:pt x="2388" y="2482"/>
                  </a:lnTo>
                  <a:lnTo>
                    <a:pt x="2384" y="2497"/>
                  </a:lnTo>
                  <a:lnTo>
                    <a:pt x="2379" y="2513"/>
                  </a:lnTo>
                  <a:lnTo>
                    <a:pt x="2372" y="2531"/>
                  </a:lnTo>
                  <a:lnTo>
                    <a:pt x="2369" y="2544"/>
                  </a:lnTo>
                  <a:lnTo>
                    <a:pt x="2369" y="2558"/>
                  </a:lnTo>
                  <a:lnTo>
                    <a:pt x="2372" y="2573"/>
                  </a:lnTo>
                  <a:lnTo>
                    <a:pt x="2375" y="2589"/>
                  </a:lnTo>
                  <a:lnTo>
                    <a:pt x="2377" y="2604"/>
                  </a:lnTo>
                  <a:lnTo>
                    <a:pt x="2377" y="2617"/>
                  </a:lnTo>
                  <a:lnTo>
                    <a:pt x="2373" y="2626"/>
                  </a:lnTo>
                  <a:lnTo>
                    <a:pt x="2367" y="2639"/>
                  </a:lnTo>
                  <a:lnTo>
                    <a:pt x="2360" y="2649"/>
                  </a:lnTo>
                  <a:lnTo>
                    <a:pt x="2350" y="2634"/>
                  </a:lnTo>
                  <a:lnTo>
                    <a:pt x="2338" y="2621"/>
                  </a:lnTo>
                  <a:lnTo>
                    <a:pt x="2327" y="2608"/>
                  </a:lnTo>
                  <a:lnTo>
                    <a:pt x="2321" y="2597"/>
                  </a:lnTo>
                  <a:lnTo>
                    <a:pt x="2313" y="2583"/>
                  </a:lnTo>
                  <a:lnTo>
                    <a:pt x="2305" y="2568"/>
                  </a:lnTo>
                  <a:lnTo>
                    <a:pt x="2296" y="2552"/>
                  </a:lnTo>
                  <a:lnTo>
                    <a:pt x="2288" y="2540"/>
                  </a:lnTo>
                  <a:lnTo>
                    <a:pt x="2279" y="2531"/>
                  </a:lnTo>
                  <a:lnTo>
                    <a:pt x="2270" y="2520"/>
                  </a:lnTo>
                  <a:lnTo>
                    <a:pt x="2257" y="2509"/>
                  </a:lnTo>
                  <a:lnTo>
                    <a:pt x="2248" y="2502"/>
                  </a:lnTo>
                  <a:lnTo>
                    <a:pt x="2237" y="2501"/>
                  </a:lnTo>
                  <a:lnTo>
                    <a:pt x="2226" y="2501"/>
                  </a:lnTo>
                  <a:lnTo>
                    <a:pt x="2217" y="2500"/>
                  </a:lnTo>
                  <a:lnTo>
                    <a:pt x="2206" y="2497"/>
                  </a:lnTo>
                  <a:lnTo>
                    <a:pt x="2194" y="2492"/>
                  </a:lnTo>
                  <a:lnTo>
                    <a:pt x="2183" y="2485"/>
                  </a:lnTo>
                  <a:lnTo>
                    <a:pt x="2177" y="2478"/>
                  </a:lnTo>
                  <a:lnTo>
                    <a:pt x="2174" y="2470"/>
                  </a:lnTo>
                  <a:lnTo>
                    <a:pt x="2175" y="2461"/>
                  </a:lnTo>
                  <a:lnTo>
                    <a:pt x="2177" y="2451"/>
                  </a:lnTo>
                  <a:lnTo>
                    <a:pt x="2179" y="2443"/>
                  </a:lnTo>
                  <a:lnTo>
                    <a:pt x="2181" y="2428"/>
                  </a:lnTo>
                  <a:lnTo>
                    <a:pt x="2183" y="2411"/>
                  </a:lnTo>
                  <a:lnTo>
                    <a:pt x="2187" y="2393"/>
                  </a:lnTo>
                  <a:lnTo>
                    <a:pt x="2193" y="2380"/>
                  </a:lnTo>
                  <a:lnTo>
                    <a:pt x="2199" y="2369"/>
                  </a:lnTo>
                  <a:lnTo>
                    <a:pt x="2210" y="2358"/>
                  </a:lnTo>
                  <a:lnTo>
                    <a:pt x="2220" y="2349"/>
                  </a:lnTo>
                  <a:lnTo>
                    <a:pt x="2225" y="2342"/>
                  </a:lnTo>
                  <a:lnTo>
                    <a:pt x="2233" y="2335"/>
                  </a:lnTo>
                  <a:lnTo>
                    <a:pt x="2240" y="2327"/>
                  </a:lnTo>
                  <a:lnTo>
                    <a:pt x="2245" y="2321"/>
                  </a:lnTo>
                  <a:lnTo>
                    <a:pt x="2245" y="2313"/>
                  </a:lnTo>
                  <a:lnTo>
                    <a:pt x="2245" y="2304"/>
                  </a:lnTo>
                  <a:lnTo>
                    <a:pt x="2243" y="2298"/>
                  </a:lnTo>
                  <a:lnTo>
                    <a:pt x="2236" y="2296"/>
                  </a:lnTo>
                  <a:lnTo>
                    <a:pt x="2229" y="2296"/>
                  </a:lnTo>
                  <a:lnTo>
                    <a:pt x="2221" y="2298"/>
                  </a:lnTo>
                  <a:lnTo>
                    <a:pt x="2216" y="2298"/>
                  </a:lnTo>
                  <a:lnTo>
                    <a:pt x="2206" y="2294"/>
                  </a:lnTo>
                  <a:lnTo>
                    <a:pt x="2198" y="2287"/>
                  </a:lnTo>
                  <a:lnTo>
                    <a:pt x="2189" y="2280"/>
                  </a:lnTo>
                  <a:lnTo>
                    <a:pt x="2182" y="2275"/>
                  </a:lnTo>
                  <a:lnTo>
                    <a:pt x="2173" y="2268"/>
                  </a:lnTo>
                  <a:lnTo>
                    <a:pt x="2162" y="2259"/>
                  </a:lnTo>
                  <a:lnTo>
                    <a:pt x="2154" y="2251"/>
                  </a:lnTo>
                  <a:lnTo>
                    <a:pt x="2143" y="2240"/>
                  </a:lnTo>
                  <a:lnTo>
                    <a:pt x="2132" y="2225"/>
                  </a:lnTo>
                  <a:lnTo>
                    <a:pt x="2121" y="2210"/>
                  </a:lnTo>
                  <a:lnTo>
                    <a:pt x="2111" y="2195"/>
                  </a:lnTo>
                  <a:lnTo>
                    <a:pt x="2104" y="2183"/>
                  </a:lnTo>
                  <a:lnTo>
                    <a:pt x="2098" y="2172"/>
                  </a:lnTo>
                  <a:lnTo>
                    <a:pt x="2093" y="2158"/>
                  </a:lnTo>
                  <a:lnTo>
                    <a:pt x="2088" y="2144"/>
                  </a:lnTo>
                  <a:lnTo>
                    <a:pt x="2084" y="2133"/>
                  </a:lnTo>
                  <a:lnTo>
                    <a:pt x="2075" y="2124"/>
                  </a:lnTo>
                  <a:lnTo>
                    <a:pt x="2065" y="2113"/>
                  </a:lnTo>
                  <a:lnTo>
                    <a:pt x="2054" y="2104"/>
                  </a:lnTo>
                  <a:lnTo>
                    <a:pt x="2046" y="2094"/>
                  </a:lnTo>
                  <a:lnTo>
                    <a:pt x="2035" y="2081"/>
                  </a:lnTo>
                  <a:lnTo>
                    <a:pt x="2023" y="2062"/>
                  </a:lnTo>
                  <a:lnTo>
                    <a:pt x="2012" y="2043"/>
                  </a:lnTo>
                  <a:lnTo>
                    <a:pt x="2000" y="2026"/>
                  </a:lnTo>
                  <a:lnTo>
                    <a:pt x="1991" y="2012"/>
                  </a:lnTo>
                  <a:lnTo>
                    <a:pt x="1978" y="1999"/>
                  </a:lnTo>
                  <a:lnTo>
                    <a:pt x="1964" y="1984"/>
                  </a:lnTo>
                  <a:lnTo>
                    <a:pt x="1947" y="1970"/>
                  </a:lnTo>
                  <a:lnTo>
                    <a:pt x="1935" y="1958"/>
                  </a:lnTo>
                  <a:lnTo>
                    <a:pt x="1921" y="1947"/>
                  </a:lnTo>
                  <a:lnTo>
                    <a:pt x="1904" y="1937"/>
                  </a:lnTo>
                  <a:lnTo>
                    <a:pt x="1887" y="1925"/>
                  </a:lnTo>
                  <a:lnTo>
                    <a:pt x="1869" y="1912"/>
                  </a:lnTo>
                  <a:lnTo>
                    <a:pt x="1857" y="1902"/>
                  </a:lnTo>
                  <a:lnTo>
                    <a:pt x="1844" y="1887"/>
                  </a:lnTo>
                  <a:lnTo>
                    <a:pt x="1832" y="1869"/>
                  </a:lnTo>
                  <a:lnTo>
                    <a:pt x="1818" y="1849"/>
                  </a:lnTo>
                  <a:lnTo>
                    <a:pt x="1805" y="1830"/>
                  </a:lnTo>
                  <a:lnTo>
                    <a:pt x="1792" y="1817"/>
                  </a:lnTo>
                  <a:lnTo>
                    <a:pt x="1782" y="1809"/>
                  </a:lnTo>
                  <a:lnTo>
                    <a:pt x="1768" y="1801"/>
                  </a:lnTo>
                  <a:lnTo>
                    <a:pt x="1755" y="1793"/>
                  </a:lnTo>
                  <a:lnTo>
                    <a:pt x="1744" y="1786"/>
                  </a:lnTo>
                  <a:lnTo>
                    <a:pt x="1732" y="1775"/>
                  </a:lnTo>
                  <a:lnTo>
                    <a:pt x="1718" y="1762"/>
                  </a:lnTo>
                  <a:lnTo>
                    <a:pt x="1705" y="1748"/>
                  </a:lnTo>
                  <a:lnTo>
                    <a:pt x="1693" y="1735"/>
                  </a:lnTo>
                  <a:lnTo>
                    <a:pt x="1683" y="1722"/>
                  </a:lnTo>
                  <a:lnTo>
                    <a:pt x="1673" y="1712"/>
                  </a:lnTo>
                  <a:lnTo>
                    <a:pt x="1659" y="1697"/>
                  </a:lnTo>
                  <a:lnTo>
                    <a:pt x="1647" y="1682"/>
                  </a:lnTo>
                  <a:lnTo>
                    <a:pt x="1635" y="1669"/>
                  </a:lnTo>
                  <a:lnTo>
                    <a:pt x="1625" y="1656"/>
                  </a:lnTo>
                  <a:lnTo>
                    <a:pt x="1615" y="1642"/>
                  </a:lnTo>
                  <a:lnTo>
                    <a:pt x="1604" y="1624"/>
                  </a:lnTo>
                  <a:lnTo>
                    <a:pt x="1592" y="1605"/>
                  </a:lnTo>
                  <a:lnTo>
                    <a:pt x="1582" y="1592"/>
                  </a:lnTo>
                  <a:lnTo>
                    <a:pt x="1570" y="1581"/>
                  </a:lnTo>
                  <a:lnTo>
                    <a:pt x="1557" y="1569"/>
                  </a:lnTo>
                  <a:lnTo>
                    <a:pt x="1540" y="1555"/>
                  </a:lnTo>
                  <a:lnTo>
                    <a:pt x="1526" y="1545"/>
                  </a:lnTo>
                  <a:lnTo>
                    <a:pt x="1514" y="1535"/>
                  </a:lnTo>
                  <a:lnTo>
                    <a:pt x="1500" y="1527"/>
                  </a:lnTo>
                  <a:lnTo>
                    <a:pt x="1485" y="1518"/>
                  </a:lnTo>
                  <a:lnTo>
                    <a:pt x="1470" y="1508"/>
                  </a:lnTo>
                  <a:lnTo>
                    <a:pt x="1458" y="1502"/>
                  </a:lnTo>
                  <a:lnTo>
                    <a:pt x="1443" y="1495"/>
                  </a:lnTo>
                  <a:lnTo>
                    <a:pt x="1427" y="1487"/>
                  </a:lnTo>
                  <a:lnTo>
                    <a:pt x="1411" y="1480"/>
                  </a:lnTo>
                  <a:lnTo>
                    <a:pt x="1398" y="1473"/>
                  </a:lnTo>
                  <a:lnTo>
                    <a:pt x="1391" y="1469"/>
                  </a:lnTo>
                  <a:lnTo>
                    <a:pt x="1383" y="1464"/>
                  </a:lnTo>
                  <a:lnTo>
                    <a:pt x="1375" y="1460"/>
                  </a:lnTo>
                  <a:lnTo>
                    <a:pt x="1368" y="1458"/>
                  </a:lnTo>
                  <a:lnTo>
                    <a:pt x="1365" y="1460"/>
                  </a:lnTo>
                  <a:lnTo>
                    <a:pt x="1363" y="1462"/>
                  </a:lnTo>
                  <a:lnTo>
                    <a:pt x="1360" y="1467"/>
                  </a:lnTo>
                  <a:lnTo>
                    <a:pt x="1357" y="1469"/>
                  </a:lnTo>
                  <a:lnTo>
                    <a:pt x="1356" y="1472"/>
                  </a:lnTo>
                  <a:lnTo>
                    <a:pt x="1346" y="1479"/>
                  </a:lnTo>
                  <a:lnTo>
                    <a:pt x="1334" y="1487"/>
                  </a:lnTo>
                  <a:lnTo>
                    <a:pt x="1322" y="1493"/>
                  </a:lnTo>
                  <a:lnTo>
                    <a:pt x="1311" y="1495"/>
                  </a:lnTo>
                  <a:lnTo>
                    <a:pt x="1303" y="1491"/>
                  </a:lnTo>
                  <a:lnTo>
                    <a:pt x="1297" y="1484"/>
                  </a:lnTo>
                  <a:lnTo>
                    <a:pt x="1290" y="1476"/>
                  </a:lnTo>
                  <a:lnTo>
                    <a:pt x="1283" y="1472"/>
                  </a:lnTo>
                  <a:lnTo>
                    <a:pt x="1279" y="1472"/>
                  </a:lnTo>
                  <a:lnTo>
                    <a:pt x="1275" y="1473"/>
                  </a:lnTo>
                  <a:lnTo>
                    <a:pt x="1272" y="1475"/>
                  </a:lnTo>
                  <a:lnTo>
                    <a:pt x="1268" y="1475"/>
                  </a:lnTo>
                  <a:lnTo>
                    <a:pt x="1266" y="1476"/>
                  </a:lnTo>
                  <a:lnTo>
                    <a:pt x="1255" y="1477"/>
                  </a:lnTo>
                  <a:lnTo>
                    <a:pt x="1241" y="1479"/>
                  </a:lnTo>
                  <a:lnTo>
                    <a:pt x="1232" y="1479"/>
                  </a:lnTo>
                  <a:lnTo>
                    <a:pt x="1216" y="1477"/>
                  </a:lnTo>
                  <a:lnTo>
                    <a:pt x="1195" y="1475"/>
                  </a:lnTo>
                  <a:lnTo>
                    <a:pt x="1177" y="1471"/>
                  </a:lnTo>
                  <a:lnTo>
                    <a:pt x="1163" y="1465"/>
                  </a:lnTo>
                  <a:lnTo>
                    <a:pt x="1154" y="1456"/>
                  </a:lnTo>
                  <a:lnTo>
                    <a:pt x="1144" y="1444"/>
                  </a:lnTo>
                  <a:lnTo>
                    <a:pt x="1138" y="1430"/>
                  </a:lnTo>
                  <a:lnTo>
                    <a:pt x="1131" y="1419"/>
                  </a:lnTo>
                  <a:lnTo>
                    <a:pt x="1119" y="1402"/>
                  </a:lnTo>
                  <a:lnTo>
                    <a:pt x="1105" y="1380"/>
                  </a:lnTo>
                  <a:lnTo>
                    <a:pt x="1090" y="1359"/>
                  </a:lnTo>
                  <a:lnTo>
                    <a:pt x="1076" y="1339"/>
                  </a:lnTo>
                  <a:lnTo>
                    <a:pt x="1063" y="1322"/>
                  </a:lnTo>
                  <a:lnTo>
                    <a:pt x="1047" y="1309"/>
                  </a:lnTo>
                  <a:lnTo>
                    <a:pt x="1027" y="1294"/>
                  </a:lnTo>
                  <a:lnTo>
                    <a:pt x="1005" y="1279"/>
                  </a:lnTo>
                  <a:lnTo>
                    <a:pt x="987" y="1264"/>
                  </a:lnTo>
                  <a:lnTo>
                    <a:pt x="972" y="1251"/>
                  </a:lnTo>
                  <a:lnTo>
                    <a:pt x="964" y="1242"/>
                  </a:lnTo>
                  <a:lnTo>
                    <a:pt x="957" y="1229"/>
                  </a:lnTo>
                  <a:lnTo>
                    <a:pt x="950" y="1217"/>
                  </a:lnTo>
                  <a:lnTo>
                    <a:pt x="945" y="1208"/>
                  </a:lnTo>
                  <a:lnTo>
                    <a:pt x="937" y="1196"/>
                  </a:lnTo>
                  <a:lnTo>
                    <a:pt x="929" y="1184"/>
                  </a:lnTo>
                  <a:lnTo>
                    <a:pt x="921" y="1173"/>
                  </a:lnTo>
                  <a:lnTo>
                    <a:pt x="908" y="1165"/>
                  </a:lnTo>
                  <a:lnTo>
                    <a:pt x="894" y="1158"/>
                  </a:lnTo>
                  <a:lnTo>
                    <a:pt x="879" y="1151"/>
                  </a:lnTo>
                  <a:lnTo>
                    <a:pt x="867" y="1147"/>
                  </a:lnTo>
                  <a:lnTo>
                    <a:pt x="857" y="1147"/>
                  </a:lnTo>
                  <a:lnTo>
                    <a:pt x="848" y="1147"/>
                  </a:lnTo>
                  <a:lnTo>
                    <a:pt x="838" y="1149"/>
                  </a:lnTo>
                  <a:lnTo>
                    <a:pt x="830" y="1149"/>
                  </a:lnTo>
                  <a:lnTo>
                    <a:pt x="818" y="1146"/>
                  </a:lnTo>
                  <a:lnTo>
                    <a:pt x="805" y="1141"/>
                  </a:lnTo>
                  <a:lnTo>
                    <a:pt x="791" y="1134"/>
                  </a:lnTo>
                  <a:lnTo>
                    <a:pt x="782" y="1128"/>
                  </a:lnTo>
                  <a:lnTo>
                    <a:pt x="775" y="1123"/>
                  </a:lnTo>
                  <a:lnTo>
                    <a:pt x="767" y="1116"/>
                  </a:lnTo>
                  <a:lnTo>
                    <a:pt x="760" y="1111"/>
                  </a:lnTo>
                  <a:lnTo>
                    <a:pt x="753" y="1108"/>
                  </a:lnTo>
                  <a:lnTo>
                    <a:pt x="743" y="1111"/>
                  </a:lnTo>
                  <a:lnTo>
                    <a:pt x="731" y="1116"/>
                  </a:lnTo>
                  <a:lnTo>
                    <a:pt x="720" y="1124"/>
                  </a:lnTo>
                  <a:lnTo>
                    <a:pt x="712" y="1131"/>
                  </a:lnTo>
                  <a:lnTo>
                    <a:pt x="698" y="1142"/>
                  </a:lnTo>
                  <a:lnTo>
                    <a:pt x="683" y="1154"/>
                  </a:lnTo>
                  <a:lnTo>
                    <a:pt x="669" y="1167"/>
                  </a:lnTo>
                  <a:lnTo>
                    <a:pt x="656" y="1178"/>
                  </a:lnTo>
                  <a:lnTo>
                    <a:pt x="643" y="1188"/>
                  </a:lnTo>
                  <a:lnTo>
                    <a:pt x="628" y="1197"/>
                  </a:lnTo>
                  <a:lnTo>
                    <a:pt x="611" y="1208"/>
                  </a:lnTo>
                  <a:lnTo>
                    <a:pt x="596" y="1219"/>
                  </a:lnTo>
                  <a:lnTo>
                    <a:pt x="585" y="1229"/>
                  </a:lnTo>
                  <a:lnTo>
                    <a:pt x="576" y="1240"/>
                  </a:lnTo>
                  <a:lnTo>
                    <a:pt x="566" y="1255"/>
                  </a:lnTo>
                  <a:lnTo>
                    <a:pt x="557" y="1271"/>
                  </a:lnTo>
                  <a:lnTo>
                    <a:pt x="550" y="1283"/>
                  </a:lnTo>
                  <a:lnTo>
                    <a:pt x="539" y="1304"/>
                  </a:lnTo>
                  <a:lnTo>
                    <a:pt x="528" y="1326"/>
                  </a:lnTo>
                  <a:lnTo>
                    <a:pt x="516" y="1352"/>
                  </a:lnTo>
                  <a:lnTo>
                    <a:pt x="506" y="1378"/>
                  </a:lnTo>
                  <a:lnTo>
                    <a:pt x="499" y="1398"/>
                  </a:lnTo>
                  <a:lnTo>
                    <a:pt x="492" y="1418"/>
                  </a:lnTo>
                  <a:lnTo>
                    <a:pt x="487" y="1441"/>
                  </a:lnTo>
                  <a:lnTo>
                    <a:pt x="481" y="1465"/>
                  </a:lnTo>
                  <a:lnTo>
                    <a:pt x="476" y="1485"/>
                  </a:lnTo>
                  <a:lnTo>
                    <a:pt x="470" y="1500"/>
                  </a:lnTo>
                  <a:lnTo>
                    <a:pt x="464" y="1518"/>
                  </a:lnTo>
                  <a:lnTo>
                    <a:pt x="457" y="1535"/>
                  </a:lnTo>
                  <a:lnTo>
                    <a:pt x="452" y="1549"/>
                  </a:lnTo>
                  <a:lnTo>
                    <a:pt x="446" y="1558"/>
                  </a:lnTo>
                  <a:lnTo>
                    <a:pt x="441" y="1570"/>
                  </a:lnTo>
                  <a:lnTo>
                    <a:pt x="435" y="1582"/>
                  </a:lnTo>
                  <a:lnTo>
                    <a:pt x="427" y="1593"/>
                  </a:lnTo>
                  <a:lnTo>
                    <a:pt x="421" y="1599"/>
                  </a:lnTo>
                  <a:lnTo>
                    <a:pt x="414" y="1599"/>
                  </a:lnTo>
                  <a:lnTo>
                    <a:pt x="406" y="1595"/>
                  </a:lnTo>
                  <a:lnTo>
                    <a:pt x="398" y="1590"/>
                  </a:lnTo>
                  <a:lnTo>
                    <a:pt x="391" y="1588"/>
                  </a:lnTo>
                  <a:lnTo>
                    <a:pt x="377" y="1585"/>
                  </a:lnTo>
                  <a:lnTo>
                    <a:pt x="361" y="1584"/>
                  </a:lnTo>
                  <a:lnTo>
                    <a:pt x="361" y="1581"/>
                  </a:lnTo>
                  <a:lnTo>
                    <a:pt x="359" y="1578"/>
                  </a:lnTo>
                  <a:lnTo>
                    <a:pt x="355" y="1577"/>
                  </a:lnTo>
                  <a:lnTo>
                    <a:pt x="349" y="1574"/>
                  </a:lnTo>
                  <a:lnTo>
                    <a:pt x="345" y="1572"/>
                  </a:lnTo>
                  <a:lnTo>
                    <a:pt x="342" y="1570"/>
                  </a:lnTo>
                  <a:lnTo>
                    <a:pt x="330" y="1564"/>
                  </a:lnTo>
                  <a:lnTo>
                    <a:pt x="317" y="1555"/>
                  </a:lnTo>
                  <a:lnTo>
                    <a:pt x="303" y="1547"/>
                  </a:lnTo>
                  <a:lnTo>
                    <a:pt x="294" y="1541"/>
                  </a:lnTo>
                  <a:lnTo>
                    <a:pt x="284" y="1531"/>
                  </a:lnTo>
                  <a:lnTo>
                    <a:pt x="275" y="1520"/>
                  </a:lnTo>
                  <a:lnTo>
                    <a:pt x="264" y="1508"/>
                  </a:lnTo>
                  <a:lnTo>
                    <a:pt x="256" y="1500"/>
                  </a:lnTo>
                  <a:lnTo>
                    <a:pt x="244" y="1493"/>
                  </a:lnTo>
                  <a:lnTo>
                    <a:pt x="231" y="1488"/>
                  </a:lnTo>
                  <a:lnTo>
                    <a:pt x="218" y="1484"/>
                  </a:lnTo>
                  <a:lnTo>
                    <a:pt x="205" y="1483"/>
                  </a:lnTo>
                  <a:lnTo>
                    <a:pt x="190" y="1481"/>
                  </a:lnTo>
                  <a:lnTo>
                    <a:pt x="175" y="1481"/>
                  </a:lnTo>
                  <a:lnTo>
                    <a:pt x="163" y="1483"/>
                  </a:lnTo>
                  <a:lnTo>
                    <a:pt x="152" y="1484"/>
                  </a:lnTo>
                  <a:lnTo>
                    <a:pt x="139" y="1488"/>
                  </a:lnTo>
                  <a:lnTo>
                    <a:pt x="130" y="1489"/>
                  </a:lnTo>
                  <a:lnTo>
                    <a:pt x="117" y="1491"/>
                  </a:lnTo>
                  <a:lnTo>
                    <a:pt x="104" y="1492"/>
                  </a:lnTo>
                  <a:lnTo>
                    <a:pt x="89" y="1492"/>
                  </a:lnTo>
                  <a:lnTo>
                    <a:pt x="76" y="1492"/>
                  </a:lnTo>
                  <a:lnTo>
                    <a:pt x="65" y="1489"/>
                  </a:lnTo>
                  <a:lnTo>
                    <a:pt x="54" y="1481"/>
                  </a:lnTo>
                  <a:lnTo>
                    <a:pt x="43" y="1471"/>
                  </a:lnTo>
                  <a:lnTo>
                    <a:pt x="34" y="1457"/>
                  </a:lnTo>
                  <a:lnTo>
                    <a:pt x="27" y="1446"/>
                  </a:lnTo>
                  <a:lnTo>
                    <a:pt x="19" y="1434"/>
                  </a:lnTo>
                  <a:lnTo>
                    <a:pt x="12" y="1421"/>
                  </a:lnTo>
                  <a:lnTo>
                    <a:pt x="6" y="1405"/>
                  </a:lnTo>
                  <a:lnTo>
                    <a:pt x="3" y="1392"/>
                  </a:lnTo>
                  <a:lnTo>
                    <a:pt x="0" y="1376"/>
                  </a:lnTo>
                  <a:lnTo>
                    <a:pt x="0" y="1356"/>
                  </a:lnTo>
                  <a:lnTo>
                    <a:pt x="3" y="1337"/>
                  </a:lnTo>
                  <a:lnTo>
                    <a:pt x="6" y="1321"/>
                  </a:lnTo>
                  <a:lnTo>
                    <a:pt x="10" y="1306"/>
                  </a:lnTo>
                  <a:lnTo>
                    <a:pt x="18" y="1287"/>
                  </a:lnTo>
                  <a:lnTo>
                    <a:pt x="27" y="1270"/>
                  </a:lnTo>
                  <a:lnTo>
                    <a:pt x="35" y="1256"/>
                  </a:lnTo>
                  <a:lnTo>
                    <a:pt x="45" y="1244"/>
                  </a:lnTo>
                  <a:lnTo>
                    <a:pt x="57" y="1229"/>
                  </a:lnTo>
                  <a:lnTo>
                    <a:pt x="69" y="1216"/>
                  </a:lnTo>
                  <a:lnTo>
                    <a:pt x="80" y="1204"/>
                  </a:lnTo>
                  <a:lnTo>
                    <a:pt x="86" y="1190"/>
                  </a:lnTo>
                  <a:lnTo>
                    <a:pt x="96" y="1176"/>
                  </a:lnTo>
                  <a:lnTo>
                    <a:pt x="104" y="1162"/>
                  </a:lnTo>
                  <a:lnTo>
                    <a:pt x="109" y="1153"/>
                  </a:lnTo>
                  <a:lnTo>
                    <a:pt x="116" y="1142"/>
                  </a:lnTo>
                  <a:lnTo>
                    <a:pt x="123" y="1131"/>
                  </a:lnTo>
                  <a:lnTo>
                    <a:pt x="128" y="1122"/>
                  </a:lnTo>
                  <a:lnTo>
                    <a:pt x="134" y="1110"/>
                  </a:lnTo>
                  <a:lnTo>
                    <a:pt x="139" y="1095"/>
                  </a:lnTo>
                  <a:lnTo>
                    <a:pt x="144" y="1081"/>
                  </a:lnTo>
                  <a:lnTo>
                    <a:pt x="146" y="1069"/>
                  </a:lnTo>
                  <a:lnTo>
                    <a:pt x="148" y="1056"/>
                  </a:lnTo>
                  <a:lnTo>
                    <a:pt x="150" y="1041"/>
                  </a:lnTo>
                  <a:lnTo>
                    <a:pt x="150" y="1030"/>
                  </a:lnTo>
                  <a:lnTo>
                    <a:pt x="144" y="1022"/>
                  </a:lnTo>
                  <a:lnTo>
                    <a:pt x="136" y="1014"/>
                  </a:lnTo>
                  <a:lnTo>
                    <a:pt x="127" y="1004"/>
                  </a:lnTo>
                  <a:lnTo>
                    <a:pt x="119" y="996"/>
                  </a:lnTo>
                  <a:lnTo>
                    <a:pt x="116" y="988"/>
                  </a:lnTo>
                  <a:lnTo>
                    <a:pt x="116" y="980"/>
                  </a:lnTo>
                  <a:lnTo>
                    <a:pt x="120" y="971"/>
                  </a:lnTo>
                  <a:lnTo>
                    <a:pt x="127" y="961"/>
                  </a:lnTo>
                  <a:lnTo>
                    <a:pt x="132" y="955"/>
                  </a:lnTo>
                  <a:lnTo>
                    <a:pt x="142" y="947"/>
                  </a:lnTo>
                  <a:lnTo>
                    <a:pt x="156" y="940"/>
                  </a:lnTo>
                  <a:lnTo>
                    <a:pt x="167" y="932"/>
                  </a:lnTo>
                  <a:lnTo>
                    <a:pt x="174" y="921"/>
                  </a:lnTo>
                  <a:lnTo>
                    <a:pt x="182" y="906"/>
                  </a:lnTo>
                  <a:lnTo>
                    <a:pt x="189" y="890"/>
                  </a:lnTo>
                  <a:lnTo>
                    <a:pt x="196" y="878"/>
                  </a:lnTo>
                  <a:lnTo>
                    <a:pt x="200" y="864"/>
                  </a:lnTo>
                  <a:lnTo>
                    <a:pt x="204" y="848"/>
                  </a:lnTo>
                  <a:lnTo>
                    <a:pt x="208" y="832"/>
                  </a:lnTo>
                  <a:lnTo>
                    <a:pt x="213" y="819"/>
                  </a:lnTo>
                  <a:lnTo>
                    <a:pt x="217" y="808"/>
                  </a:lnTo>
                  <a:lnTo>
                    <a:pt x="223" y="794"/>
                  </a:lnTo>
                  <a:lnTo>
                    <a:pt x="229" y="781"/>
                  </a:lnTo>
                  <a:lnTo>
                    <a:pt x="237" y="771"/>
                  </a:lnTo>
                  <a:lnTo>
                    <a:pt x="245" y="765"/>
                  </a:lnTo>
                  <a:lnTo>
                    <a:pt x="258" y="758"/>
                  </a:lnTo>
                  <a:lnTo>
                    <a:pt x="267" y="753"/>
                  </a:lnTo>
                  <a:lnTo>
                    <a:pt x="274" y="746"/>
                  </a:lnTo>
                  <a:lnTo>
                    <a:pt x="282" y="736"/>
                  </a:lnTo>
                  <a:lnTo>
                    <a:pt x="289" y="728"/>
                  </a:lnTo>
                  <a:lnTo>
                    <a:pt x="293" y="716"/>
                  </a:lnTo>
                  <a:lnTo>
                    <a:pt x="297" y="700"/>
                  </a:lnTo>
                  <a:lnTo>
                    <a:pt x="299" y="687"/>
                  </a:lnTo>
                  <a:lnTo>
                    <a:pt x="298" y="674"/>
                  </a:lnTo>
                  <a:lnTo>
                    <a:pt x="295" y="661"/>
                  </a:lnTo>
                  <a:lnTo>
                    <a:pt x="291" y="646"/>
                  </a:lnTo>
                  <a:lnTo>
                    <a:pt x="289" y="631"/>
                  </a:lnTo>
                  <a:lnTo>
                    <a:pt x="287" y="619"/>
                  </a:lnTo>
                  <a:lnTo>
                    <a:pt x="289" y="610"/>
                  </a:lnTo>
                  <a:lnTo>
                    <a:pt x="291" y="599"/>
                  </a:lnTo>
                  <a:lnTo>
                    <a:pt x="294" y="587"/>
                  </a:lnTo>
                  <a:lnTo>
                    <a:pt x="297" y="577"/>
                  </a:lnTo>
                  <a:lnTo>
                    <a:pt x="297" y="573"/>
                  </a:lnTo>
                  <a:lnTo>
                    <a:pt x="297" y="568"/>
                  </a:lnTo>
                  <a:lnTo>
                    <a:pt x="298" y="563"/>
                  </a:lnTo>
                  <a:lnTo>
                    <a:pt x="303" y="567"/>
                  </a:lnTo>
                  <a:lnTo>
                    <a:pt x="307" y="569"/>
                  </a:lnTo>
                  <a:lnTo>
                    <a:pt x="315" y="572"/>
                  </a:lnTo>
                  <a:lnTo>
                    <a:pt x="326" y="575"/>
                  </a:lnTo>
                  <a:lnTo>
                    <a:pt x="337" y="579"/>
                  </a:lnTo>
                  <a:lnTo>
                    <a:pt x="344" y="583"/>
                  </a:lnTo>
                  <a:lnTo>
                    <a:pt x="351" y="594"/>
                  </a:lnTo>
                  <a:lnTo>
                    <a:pt x="356" y="610"/>
                  </a:lnTo>
                  <a:lnTo>
                    <a:pt x="360" y="625"/>
                  </a:lnTo>
                  <a:lnTo>
                    <a:pt x="365" y="637"/>
                  </a:lnTo>
                  <a:lnTo>
                    <a:pt x="372" y="646"/>
                  </a:lnTo>
                  <a:lnTo>
                    <a:pt x="380" y="657"/>
                  </a:lnTo>
                  <a:lnTo>
                    <a:pt x="390" y="664"/>
                  </a:lnTo>
                  <a:lnTo>
                    <a:pt x="400" y="666"/>
                  </a:lnTo>
                  <a:lnTo>
                    <a:pt x="417" y="666"/>
                  </a:lnTo>
                  <a:lnTo>
                    <a:pt x="431" y="665"/>
                  </a:lnTo>
                  <a:lnTo>
                    <a:pt x="444" y="661"/>
                  </a:lnTo>
                  <a:lnTo>
                    <a:pt x="449" y="654"/>
                  </a:lnTo>
                  <a:lnTo>
                    <a:pt x="454" y="645"/>
                  </a:lnTo>
                  <a:lnTo>
                    <a:pt x="457" y="637"/>
                  </a:lnTo>
                  <a:lnTo>
                    <a:pt x="457" y="634"/>
                  </a:lnTo>
                  <a:lnTo>
                    <a:pt x="454" y="631"/>
                  </a:lnTo>
                  <a:lnTo>
                    <a:pt x="453" y="627"/>
                  </a:lnTo>
                  <a:lnTo>
                    <a:pt x="450" y="626"/>
                  </a:lnTo>
                  <a:lnTo>
                    <a:pt x="448" y="623"/>
                  </a:lnTo>
                  <a:lnTo>
                    <a:pt x="441" y="623"/>
                  </a:lnTo>
                  <a:lnTo>
                    <a:pt x="433" y="625"/>
                  </a:lnTo>
                  <a:lnTo>
                    <a:pt x="423" y="627"/>
                  </a:lnTo>
                  <a:lnTo>
                    <a:pt x="417" y="629"/>
                  </a:lnTo>
                  <a:lnTo>
                    <a:pt x="408" y="629"/>
                  </a:lnTo>
                  <a:lnTo>
                    <a:pt x="399" y="629"/>
                  </a:lnTo>
                  <a:lnTo>
                    <a:pt x="392" y="626"/>
                  </a:lnTo>
                  <a:lnTo>
                    <a:pt x="386" y="618"/>
                  </a:lnTo>
                  <a:lnTo>
                    <a:pt x="382" y="606"/>
                  </a:lnTo>
                  <a:lnTo>
                    <a:pt x="376" y="592"/>
                  </a:lnTo>
                  <a:lnTo>
                    <a:pt x="372" y="583"/>
                  </a:lnTo>
                  <a:lnTo>
                    <a:pt x="363" y="568"/>
                  </a:lnTo>
                  <a:lnTo>
                    <a:pt x="351" y="552"/>
                  </a:lnTo>
                  <a:lnTo>
                    <a:pt x="337" y="536"/>
                  </a:lnTo>
                  <a:lnTo>
                    <a:pt x="325" y="525"/>
                  </a:lnTo>
                  <a:lnTo>
                    <a:pt x="314" y="520"/>
                  </a:lnTo>
                  <a:lnTo>
                    <a:pt x="302" y="514"/>
                  </a:lnTo>
                  <a:lnTo>
                    <a:pt x="290" y="510"/>
                  </a:lnTo>
                  <a:lnTo>
                    <a:pt x="279" y="507"/>
                  </a:lnTo>
                  <a:lnTo>
                    <a:pt x="263" y="505"/>
                  </a:lnTo>
                  <a:lnTo>
                    <a:pt x="244" y="505"/>
                  </a:lnTo>
                  <a:lnTo>
                    <a:pt x="228" y="505"/>
                  </a:lnTo>
                  <a:lnTo>
                    <a:pt x="217" y="506"/>
                  </a:lnTo>
                  <a:lnTo>
                    <a:pt x="205" y="509"/>
                  </a:lnTo>
                  <a:lnTo>
                    <a:pt x="193" y="510"/>
                  </a:lnTo>
                  <a:lnTo>
                    <a:pt x="183" y="509"/>
                  </a:lnTo>
                  <a:lnTo>
                    <a:pt x="181" y="507"/>
                  </a:lnTo>
                  <a:lnTo>
                    <a:pt x="178" y="505"/>
                  </a:lnTo>
                  <a:lnTo>
                    <a:pt x="175" y="501"/>
                  </a:lnTo>
                  <a:lnTo>
                    <a:pt x="173" y="497"/>
                  </a:lnTo>
                  <a:lnTo>
                    <a:pt x="171" y="494"/>
                  </a:lnTo>
                  <a:lnTo>
                    <a:pt x="171" y="491"/>
                  </a:lnTo>
                  <a:lnTo>
                    <a:pt x="173" y="490"/>
                  </a:lnTo>
                  <a:lnTo>
                    <a:pt x="175" y="489"/>
                  </a:lnTo>
                  <a:lnTo>
                    <a:pt x="178" y="489"/>
                  </a:lnTo>
                  <a:lnTo>
                    <a:pt x="181" y="489"/>
                  </a:lnTo>
                  <a:lnTo>
                    <a:pt x="182" y="487"/>
                  </a:lnTo>
                  <a:lnTo>
                    <a:pt x="185" y="486"/>
                  </a:lnTo>
                  <a:lnTo>
                    <a:pt x="189" y="476"/>
                  </a:lnTo>
                  <a:lnTo>
                    <a:pt x="190" y="463"/>
                  </a:lnTo>
                  <a:lnTo>
                    <a:pt x="192" y="449"/>
                  </a:lnTo>
                  <a:lnTo>
                    <a:pt x="193" y="439"/>
                  </a:lnTo>
                  <a:lnTo>
                    <a:pt x="193" y="431"/>
                  </a:lnTo>
                  <a:lnTo>
                    <a:pt x="193" y="423"/>
                  </a:lnTo>
                  <a:lnTo>
                    <a:pt x="192" y="416"/>
                  </a:lnTo>
                  <a:lnTo>
                    <a:pt x="185" y="412"/>
                  </a:lnTo>
                  <a:lnTo>
                    <a:pt x="175" y="410"/>
                  </a:lnTo>
                  <a:lnTo>
                    <a:pt x="166" y="410"/>
                  </a:lnTo>
                  <a:lnTo>
                    <a:pt x="155" y="410"/>
                  </a:lnTo>
                  <a:lnTo>
                    <a:pt x="147" y="410"/>
                  </a:lnTo>
                  <a:lnTo>
                    <a:pt x="140" y="412"/>
                  </a:lnTo>
                  <a:lnTo>
                    <a:pt x="131" y="414"/>
                  </a:lnTo>
                  <a:lnTo>
                    <a:pt x="123" y="416"/>
                  </a:lnTo>
                  <a:lnTo>
                    <a:pt x="116" y="416"/>
                  </a:lnTo>
                  <a:lnTo>
                    <a:pt x="105" y="412"/>
                  </a:lnTo>
                  <a:lnTo>
                    <a:pt x="94" y="405"/>
                  </a:lnTo>
                  <a:lnTo>
                    <a:pt x="88" y="397"/>
                  </a:lnTo>
                  <a:lnTo>
                    <a:pt x="84" y="390"/>
                  </a:lnTo>
                  <a:lnTo>
                    <a:pt x="81" y="379"/>
                  </a:lnTo>
                  <a:lnTo>
                    <a:pt x="77" y="373"/>
                  </a:lnTo>
                  <a:lnTo>
                    <a:pt x="72" y="369"/>
                  </a:lnTo>
                  <a:lnTo>
                    <a:pt x="63" y="366"/>
                  </a:lnTo>
                  <a:lnTo>
                    <a:pt x="55" y="363"/>
                  </a:lnTo>
                  <a:lnTo>
                    <a:pt x="50" y="359"/>
                  </a:lnTo>
                  <a:lnTo>
                    <a:pt x="49" y="352"/>
                  </a:lnTo>
                  <a:lnTo>
                    <a:pt x="50" y="344"/>
                  </a:lnTo>
                  <a:lnTo>
                    <a:pt x="50" y="338"/>
                  </a:lnTo>
                  <a:lnTo>
                    <a:pt x="49" y="335"/>
                  </a:lnTo>
                  <a:lnTo>
                    <a:pt x="46" y="331"/>
                  </a:lnTo>
                  <a:lnTo>
                    <a:pt x="45" y="328"/>
                  </a:lnTo>
                  <a:lnTo>
                    <a:pt x="42" y="326"/>
                  </a:lnTo>
                  <a:lnTo>
                    <a:pt x="41" y="323"/>
                  </a:lnTo>
                  <a:lnTo>
                    <a:pt x="39" y="320"/>
                  </a:lnTo>
                  <a:lnTo>
                    <a:pt x="39" y="316"/>
                  </a:lnTo>
                  <a:lnTo>
                    <a:pt x="39" y="312"/>
                  </a:lnTo>
                  <a:lnTo>
                    <a:pt x="39" y="308"/>
                  </a:lnTo>
                  <a:lnTo>
                    <a:pt x="39" y="304"/>
                  </a:lnTo>
                  <a:lnTo>
                    <a:pt x="42" y="303"/>
                  </a:lnTo>
                  <a:lnTo>
                    <a:pt x="47" y="300"/>
                  </a:lnTo>
                  <a:lnTo>
                    <a:pt x="55" y="299"/>
                  </a:lnTo>
                  <a:lnTo>
                    <a:pt x="63" y="300"/>
                  </a:lnTo>
                  <a:lnTo>
                    <a:pt x="70" y="301"/>
                  </a:lnTo>
                  <a:lnTo>
                    <a:pt x="78" y="307"/>
                  </a:lnTo>
                  <a:lnTo>
                    <a:pt x="88" y="313"/>
                  </a:lnTo>
                  <a:lnTo>
                    <a:pt x="96" y="320"/>
                  </a:lnTo>
                  <a:lnTo>
                    <a:pt x="105" y="328"/>
                  </a:lnTo>
                  <a:lnTo>
                    <a:pt x="117" y="336"/>
                  </a:lnTo>
                  <a:lnTo>
                    <a:pt x="130" y="342"/>
                  </a:lnTo>
                  <a:lnTo>
                    <a:pt x="142" y="344"/>
                  </a:lnTo>
                  <a:lnTo>
                    <a:pt x="155" y="344"/>
                  </a:lnTo>
                  <a:lnTo>
                    <a:pt x="167" y="344"/>
                  </a:lnTo>
                  <a:lnTo>
                    <a:pt x="170" y="344"/>
                  </a:lnTo>
                  <a:lnTo>
                    <a:pt x="174" y="343"/>
                  </a:lnTo>
                  <a:lnTo>
                    <a:pt x="178" y="342"/>
                  </a:lnTo>
                  <a:lnTo>
                    <a:pt x="182" y="340"/>
                  </a:lnTo>
                  <a:lnTo>
                    <a:pt x="185" y="338"/>
                  </a:lnTo>
                  <a:lnTo>
                    <a:pt x="185" y="335"/>
                  </a:lnTo>
                  <a:lnTo>
                    <a:pt x="185" y="331"/>
                  </a:lnTo>
                  <a:lnTo>
                    <a:pt x="185" y="327"/>
                  </a:lnTo>
                  <a:lnTo>
                    <a:pt x="183" y="323"/>
                  </a:lnTo>
                  <a:lnTo>
                    <a:pt x="181" y="320"/>
                  </a:lnTo>
                  <a:lnTo>
                    <a:pt x="179" y="317"/>
                  </a:lnTo>
                  <a:lnTo>
                    <a:pt x="171" y="313"/>
                  </a:lnTo>
                  <a:lnTo>
                    <a:pt x="159" y="311"/>
                  </a:lnTo>
                  <a:lnTo>
                    <a:pt x="147" y="308"/>
                  </a:lnTo>
                  <a:lnTo>
                    <a:pt x="138" y="305"/>
                  </a:lnTo>
                  <a:lnTo>
                    <a:pt x="127" y="301"/>
                  </a:lnTo>
                  <a:lnTo>
                    <a:pt x="113" y="293"/>
                  </a:lnTo>
                  <a:lnTo>
                    <a:pt x="105" y="286"/>
                  </a:lnTo>
                  <a:lnTo>
                    <a:pt x="103" y="281"/>
                  </a:lnTo>
                  <a:lnTo>
                    <a:pt x="100" y="273"/>
                  </a:lnTo>
                  <a:lnTo>
                    <a:pt x="99" y="266"/>
                  </a:lnTo>
                  <a:lnTo>
                    <a:pt x="99" y="261"/>
                  </a:lnTo>
                  <a:lnTo>
                    <a:pt x="107" y="254"/>
                  </a:lnTo>
                  <a:lnTo>
                    <a:pt x="119" y="250"/>
                  </a:lnTo>
                  <a:lnTo>
                    <a:pt x="132" y="247"/>
                  </a:lnTo>
                  <a:lnTo>
                    <a:pt x="143" y="246"/>
                  </a:lnTo>
                  <a:lnTo>
                    <a:pt x="158" y="245"/>
                  </a:lnTo>
                  <a:lnTo>
                    <a:pt x="177" y="245"/>
                  </a:lnTo>
                  <a:lnTo>
                    <a:pt x="196" y="245"/>
                  </a:lnTo>
                  <a:lnTo>
                    <a:pt x="210" y="247"/>
                  </a:lnTo>
                  <a:lnTo>
                    <a:pt x="228" y="253"/>
                  </a:lnTo>
                  <a:lnTo>
                    <a:pt x="248" y="262"/>
                  </a:lnTo>
                  <a:lnTo>
                    <a:pt x="270" y="273"/>
                  </a:lnTo>
                  <a:lnTo>
                    <a:pt x="291" y="282"/>
                  </a:lnTo>
                  <a:lnTo>
                    <a:pt x="311" y="292"/>
                  </a:lnTo>
                  <a:lnTo>
                    <a:pt x="330" y="297"/>
                  </a:lnTo>
                  <a:lnTo>
                    <a:pt x="346" y="299"/>
                  </a:lnTo>
                  <a:lnTo>
                    <a:pt x="365" y="300"/>
                  </a:lnTo>
                  <a:lnTo>
                    <a:pt x="387" y="300"/>
                  </a:lnTo>
                  <a:lnTo>
                    <a:pt x="406" y="299"/>
                  </a:lnTo>
                  <a:lnTo>
                    <a:pt x="422" y="295"/>
                  </a:lnTo>
                  <a:lnTo>
                    <a:pt x="433" y="289"/>
                  </a:lnTo>
                  <a:lnTo>
                    <a:pt x="444" y="281"/>
                  </a:lnTo>
                  <a:lnTo>
                    <a:pt x="456" y="270"/>
                  </a:lnTo>
                  <a:lnTo>
                    <a:pt x="466" y="261"/>
                  </a:lnTo>
                  <a:lnTo>
                    <a:pt x="477" y="254"/>
                  </a:lnTo>
                  <a:lnTo>
                    <a:pt x="492" y="247"/>
                  </a:lnTo>
                  <a:lnTo>
                    <a:pt x="511" y="241"/>
                  </a:lnTo>
                  <a:lnTo>
                    <a:pt x="528" y="235"/>
                  </a:lnTo>
                  <a:lnTo>
                    <a:pt x="545" y="230"/>
                  </a:lnTo>
                  <a:lnTo>
                    <a:pt x="561" y="223"/>
                  </a:lnTo>
                  <a:lnTo>
                    <a:pt x="581" y="215"/>
                  </a:lnTo>
                  <a:lnTo>
                    <a:pt x="604" y="207"/>
                  </a:lnTo>
                  <a:lnTo>
                    <a:pt x="625" y="200"/>
                  </a:lnTo>
                  <a:lnTo>
                    <a:pt x="646" y="194"/>
                  </a:lnTo>
                  <a:lnTo>
                    <a:pt x="665" y="189"/>
                  </a:lnTo>
                  <a:lnTo>
                    <a:pt x="682" y="188"/>
                  </a:lnTo>
                  <a:lnTo>
                    <a:pt x="704" y="189"/>
                  </a:lnTo>
                  <a:lnTo>
                    <a:pt x="728" y="191"/>
                  </a:lnTo>
                  <a:lnTo>
                    <a:pt x="749" y="192"/>
                  </a:lnTo>
                  <a:lnTo>
                    <a:pt x="768" y="192"/>
                  </a:lnTo>
                  <a:lnTo>
                    <a:pt x="790" y="189"/>
                  </a:lnTo>
                  <a:lnTo>
                    <a:pt x="815" y="187"/>
                  </a:lnTo>
                  <a:lnTo>
                    <a:pt x="844" y="183"/>
                  </a:lnTo>
                  <a:lnTo>
                    <a:pt x="869" y="180"/>
                  </a:lnTo>
                  <a:lnTo>
                    <a:pt x="891" y="176"/>
                  </a:lnTo>
                  <a:lnTo>
                    <a:pt x="910" y="173"/>
                  </a:lnTo>
                  <a:lnTo>
                    <a:pt x="931" y="171"/>
                  </a:lnTo>
                  <a:lnTo>
                    <a:pt x="954" y="167"/>
                  </a:lnTo>
                  <a:lnTo>
                    <a:pt x="976" y="163"/>
                  </a:lnTo>
                  <a:lnTo>
                    <a:pt x="993" y="158"/>
                  </a:lnTo>
                  <a:lnTo>
                    <a:pt x="1012" y="152"/>
                  </a:lnTo>
                  <a:lnTo>
                    <a:pt x="1035" y="144"/>
                  </a:lnTo>
                  <a:lnTo>
                    <a:pt x="1059" y="134"/>
                  </a:lnTo>
                  <a:lnTo>
                    <a:pt x="1081" y="125"/>
                  </a:lnTo>
                  <a:lnTo>
                    <a:pt x="1100" y="117"/>
                  </a:lnTo>
                  <a:lnTo>
                    <a:pt x="1117" y="106"/>
                  </a:lnTo>
                  <a:lnTo>
                    <a:pt x="1139" y="92"/>
                  </a:lnTo>
                  <a:lnTo>
                    <a:pt x="1162" y="78"/>
                  </a:lnTo>
                  <a:lnTo>
                    <a:pt x="1185" y="63"/>
                  </a:lnTo>
                  <a:lnTo>
                    <a:pt x="1205" y="51"/>
                  </a:lnTo>
                  <a:lnTo>
                    <a:pt x="1224" y="40"/>
                  </a:lnTo>
                  <a:lnTo>
                    <a:pt x="1240" y="32"/>
                  </a:lnTo>
                  <a:lnTo>
                    <a:pt x="1259" y="24"/>
                  </a:lnTo>
                  <a:lnTo>
                    <a:pt x="1279" y="17"/>
                  </a:lnTo>
                  <a:lnTo>
                    <a:pt x="1297" y="10"/>
                  </a:lnTo>
                  <a:lnTo>
                    <a:pt x="1309" y="8"/>
                  </a:lnTo>
                  <a:lnTo>
                    <a:pt x="1325" y="4"/>
                  </a:lnTo>
                  <a:lnTo>
                    <a:pt x="1341" y="1"/>
                  </a:lnTo>
                  <a:lnTo>
                    <a:pt x="1356" y="0"/>
                  </a:lnTo>
                  <a:lnTo>
                    <a:pt x="1371" y="2"/>
                  </a:lnTo>
                  <a:lnTo>
                    <a:pt x="1390" y="5"/>
                  </a:lnTo>
                  <a:lnTo>
                    <a:pt x="1408" y="10"/>
                  </a:lnTo>
                  <a:lnTo>
                    <a:pt x="1427" y="14"/>
                  </a:lnTo>
                  <a:lnTo>
                    <a:pt x="1443" y="18"/>
                  </a:lnTo>
                  <a:lnTo>
                    <a:pt x="1456" y="22"/>
                  </a:lnTo>
                  <a:lnTo>
                    <a:pt x="1472" y="26"/>
                  </a:lnTo>
                  <a:lnTo>
                    <a:pt x="1488" y="31"/>
                  </a:lnTo>
                  <a:lnTo>
                    <a:pt x="1504" y="35"/>
                  </a:lnTo>
                  <a:lnTo>
                    <a:pt x="1518" y="36"/>
                  </a:lnTo>
                  <a:lnTo>
                    <a:pt x="1531" y="35"/>
                  </a:lnTo>
                  <a:lnTo>
                    <a:pt x="1549" y="31"/>
                  </a:lnTo>
                  <a:lnTo>
                    <a:pt x="1565" y="25"/>
                  </a:lnTo>
                  <a:lnTo>
                    <a:pt x="1578" y="21"/>
                  </a:lnTo>
                  <a:lnTo>
                    <a:pt x="1586" y="18"/>
                  </a:lnTo>
                  <a:lnTo>
                    <a:pt x="1597" y="14"/>
                  </a:lnTo>
                  <a:lnTo>
                    <a:pt x="1608" y="12"/>
                  </a:lnTo>
                  <a:lnTo>
                    <a:pt x="1616" y="12"/>
                  </a:lnTo>
                  <a:lnTo>
                    <a:pt x="1625" y="17"/>
                  </a:lnTo>
                  <a:lnTo>
                    <a:pt x="1636" y="26"/>
                  </a:lnTo>
                  <a:lnTo>
                    <a:pt x="1646" y="36"/>
                  </a:lnTo>
                  <a:lnTo>
                    <a:pt x="1655" y="44"/>
                  </a:lnTo>
                  <a:lnTo>
                    <a:pt x="1667" y="55"/>
                  </a:lnTo>
                  <a:lnTo>
                    <a:pt x="1683" y="67"/>
                  </a:lnTo>
                  <a:lnTo>
                    <a:pt x="1698" y="80"/>
                  </a:lnTo>
                  <a:lnTo>
                    <a:pt x="1710" y="91"/>
                  </a:lnTo>
                  <a:lnTo>
                    <a:pt x="1717" y="102"/>
                  </a:lnTo>
                  <a:lnTo>
                    <a:pt x="1725" y="114"/>
                  </a:lnTo>
                  <a:lnTo>
                    <a:pt x="1732" y="126"/>
                  </a:lnTo>
                  <a:lnTo>
                    <a:pt x="1737" y="137"/>
                  </a:lnTo>
                  <a:lnTo>
                    <a:pt x="1741" y="153"/>
                  </a:lnTo>
                  <a:lnTo>
                    <a:pt x="1744" y="171"/>
                  </a:lnTo>
                  <a:lnTo>
                    <a:pt x="1747" y="187"/>
                  </a:lnTo>
                  <a:lnTo>
                    <a:pt x="1751" y="207"/>
                  </a:lnTo>
                  <a:lnTo>
                    <a:pt x="1755" y="233"/>
                  </a:lnTo>
                  <a:lnTo>
                    <a:pt x="1759" y="257"/>
                  </a:lnTo>
                  <a:lnTo>
                    <a:pt x="1763" y="277"/>
                  </a:lnTo>
                  <a:lnTo>
                    <a:pt x="1767" y="295"/>
                  </a:lnTo>
                  <a:lnTo>
                    <a:pt x="1771" y="315"/>
                  </a:lnTo>
                  <a:lnTo>
                    <a:pt x="1776" y="335"/>
                  </a:lnTo>
                  <a:lnTo>
                    <a:pt x="1782" y="352"/>
                  </a:lnTo>
                  <a:lnTo>
                    <a:pt x="1787" y="369"/>
                  </a:lnTo>
                  <a:lnTo>
                    <a:pt x="1795" y="387"/>
                  </a:lnTo>
                  <a:lnTo>
                    <a:pt x="1803" y="408"/>
                  </a:lnTo>
                  <a:lnTo>
                    <a:pt x="1813" y="425"/>
                  </a:lnTo>
                  <a:lnTo>
                    <a:pt x="1821" y="440"/>
                  </a:lnTo>
                  <a:lnTo>
                    <a:pt x="1833" y="459"/>
                  </a:lnTo>
                  <a:lnTo>
                    <a:pt x="1848" y="482"/>
                  </a:lnTo>
                  <a:lnTo>
                    <a:pt x="1864" y="503"/>
                  </a:lnTo>
                  <a:lnTo>
                    <a:pt x="1880" y="525"/>
                  </a:lnTo>
                  <a:lnTo>
                    <a:pt x="1895" y="541"/>
                  </a:lnTo>
                  <a:lnTo>
                    <a:pt x="1906" y="552"/>
                  </a:lnTo>
                  <a:lnTo>
                    <a:pt x="1919" y="563"/>
                  </a:lnTo>
                  <a:lnTo>
                    <a:pt x="1934" y="573"/>
                  </a:lnTo>
                  <a:lnTo>
                    <a:pt x="1946" y="581"/>
                  </a:lnTo>
                  <a:lnTo>
                    <a:pt x="1962" y="591"/>
                  </a:lnTo>
                  <a:lnTo>
                    <a:pt x="1981" y="600"/>
                  </a:lnTo>
                  <a:lnTo>
                    <a:pt x="2003" y="611"/>
                  </a:lnTo>
                  <a:lnTo>
                    <a:pt x="2023" y="619"/>
                  </a:lnTo>
                  <a:lnTo>
                    <a:pt x="2039" y="626"/>
                  </a:lnTo>
                  <a:lnTo>
                    <a:pt x="2051" y="631"/>
                  </a:lnTo>
                  <a:lnTo>
                    <a:pt x="2067" y="637"/>
                  </a:lnTo>
                  <a:lnTo>
                    <a:pt x="2082" y="642"/>
                  </a:lnTo>
                  <a:lnTo>
                    <a:pt x="2096" y="646"/>
                  </a:lnTo>
                  <a:lnTo>
                    <a:pt x="2113" y="652"/>
                  </a:lnTo>
                  <a:lnTo>
                    <a:pt x="2135" y="658"/>
                  </a:lnTo>
                  <a:lnTo>
                    <a:pt x="2155" y="664"/>
                  </a:lnTo>
                  <a:lnTo>
                    <a:pt x="2174" y="666"/>
                  </a:lnTo>
                  <a:lnTo>
                    <a:pt x="2187" y="668"/>
                  </a:lnTo>
                  <a:lnTo>
                    <a:pt x="2206" y="666"/>
                  </a:lnTo>
                  <a:lnTo>
                    <a:pt x="2224" y="666"/>
                  </a:lnTo>
                  <a:lnTo>
                    <a:pt x="2239" y="666"/>
                  </a:lnTo>
                  <a:lnTo>
                    <a:pt x="2248" y="668"/>
                  </a:lnTo>
                  <a:lnTo>
                    <a:pt x="2261" y="670"/>
                  </a:lnTo>
                  <a:lnTo>
                    <a:pt x="2274" y="674"/>
                  </a:lnTo>
                  <a:lnTo>
                    <a:pt x="2282" y="680"/>
                  </a:lnTo>
                  <a:lnTo>
                    <a:pt x="2286" y="689"/>
                  </a:lnTo>
                  <a:lnTo>
                    <a:pt x="2287" y="700"/>
                  </a:lnTo>
                  <a:lnTo>
                    <a:pt x="2288" y="713"/>
                  </a:lnTo>
                  <a:lnTo>
                    <a:pt x="2288" y="727"/>
                  </a:lnTo>
                  <a:lnTo>
                    <a:pt x="2288" y="736"/>
                  </a:lnTo>
                  <a:lnTo>
                    <a:pt x="2287" y="747"/>
                  </a:lnTo>
                  <a:lnTo>
                    <a:pt x="2284" y="761"/>
                  </a:lnTo>
                  <a:lnTo>
                    <a:pt x="2283" y="774"/>
                  </a:lnTo>
                  <a:lnTo>
                    <a:pt x="2282" y="786"/>
                  </a:lnTo>
                  <a:lnTo>
                    <a:pt x="2283" y="796"/>
                  </a:lnTo>
                  <a:lnTo>
                    <a:pt x="2288" y="808"/>
                  </a:lnTo>
                  <a:lnTo>
                    <a:pt x="2296" y="820"/>
                  </a:lnTo>
                  <a:lnTo>
                    <a:pt x="2307" y="832"/>
                  </a:lnTo>
                  <a:lnTo>
                    <a:pt x="2318" y="843"/>
                  </a:lnTo>
                  <a:lnTo>
                    <a:pt x="2327" y="851"/>
                  </a:lnTo>
                  <a:lnTo>
                    <a:pt x="2337" y="862"/>
                  </a:lnTo>
                  <a:lnTo>
                    <a:pt x="2349" y="874"/>
                  </a:lnTo>
                  <a:lnTo>
                    <a:pt x="2361" y="885"/>
                  </a:lnTo>
                  <a:lnTo>
                    <a:pt x="2372" y="893"/>
                  </a:lnTo>
                  <a:lnTo>
                    <a:pt x="2384" y="902"/>
                  </a:lnTo>
                  <a:lnTo>
                    <a:pt x="2399" y="912"/>
                  </a:lnTo>
                  <a:lnTo>
                    <a:pt x="2415" y="920"/>
                  </a:lnTo>
                  <a:lnTo>
                    <a:pt x="2429" y="925"/>
                  </a:lnTo>
                  <a:lnTo>
                    <a:pt x="2447" y="930"/>
                  </a:lnTo>
                  <a:lnTo>
                    <a:pt x="2470" y="936"/>
                  </a:lnTo>
                  <a:lnTo>
                    <a:pt x="2495" y="938"/>
                  </a:lnTo>
                  <a:lnTo>
                    <a:pt x="2517" y="943"/>
                  </a:lnTo>
                  <a:lnTo>
                    <a:pt x="2538" y="944"/>
                  </a:lnTo>
                  <a:lnTo>
                    <a:pt x="2547" y="944"/>
                  </a:lnTo>
                  <a:lnTo>
                    <a:pt x="2561" y="943"/>
                  </a:lnTo>
                  <a:lnTo>
                    <a:pt x="2574" y="941"/>
                  </a:lnTo>
                  <a:lnTo>
                    <a:pt x="2586" y="941"/>
                  </a:lnTo>
                  <a:lnTo>
                    <a:pt x="2597" y="944"/>
                  </a:lnTo>
                  <a:lnTo>
                    <a:pt x="2604" y="952"/>
                  </a:lnTo>
                  <a:lnTo>
                    <a:pt x="2609" y="964"/>
                  </a:lnTo>
                  <a:lnTo>
                    <a:pt x="2613" y="973"/>
                  </a:lnTo>
                  <a:lnTo>
                    <a:pt x="2615" y="986"/>
                  </a:lnTo>
                  <a:lnTo>
                    <a:pt x="2615" y="999"/>
                  </a:lnTo>
                  <a:lnTo>
                    <a:pt x="2615" y="1014"/>
                  </a:lnTo>
                  <a:lnTo>
                    <a:pt x="2615" y="1025"/>
                  </a:lnTo>
                  <a:lnTo>
                    <a:pt x="2613" y="1039"/>
                  </a:lnTo>
                  <a:lnTo>
                    <a:pt x="2612" y="1056"/>
                  </a:lnTo>
                  <a:lnTo>
                    <a:pt x="2610" y="1073"/>
                  </a:lnTo>
                  <a:lnTo>
                    <a:pt x="2610" y="1087"/>
                  </a:lnTo>
                  <a:lnTo>
                    <a:pt x="2612" y="1100"/>
                  </a:lnTo>
                  <a:lnTo>
                    <a:pt x="2615" y="1116"/>
                  </a:lnTo>
                  <a:lnTo>
                    <a:pt x="2617" y="1132"/>
                  </a:lnTo>
                  <a:lnTo>
                    <a:pt x="2620" y="1147"/>
                  </a:lnTo>
                  <a:lnTo>
                    <a:pt x="2621" y="1161"/>
                  </a:lnTo>
                  <a:lnTo>
                    <a:pt x="2617" y="1174"/>
                  </a:lnTo>
                  <a:lnTo>
                    <a:pt x="2612" y="1192"/>
                  </a:lnTo>
                  <a:lnTo>
                    <a:pt x="2604" y="1208"/>
                  </a:lnTo>
                  <a:lnTo>
                    <a:pt x="2597" y="1224"/>
                  </a:lnTo>
                  <a:lnTo>
                    <a:pt x="2592" y="1238"/>
                  </a:lnTo>
                  <a:lnTo>
                    <a:pt x="2588" y="1255"/>
                  </a:lnTo>
                  <a:lnTo>
                    <a:pt x="2584" y="1275"/>
                  </a:lnTo>
                  <a:lnTo>
                    <a:pt x="2578" y="1295"/>
                  </a:lnTo>
                  <a:lnTo>
                    <a:pt x="2574" y="1312"/>
                  </a:lnTo>
                  <a:lnTo>
                    <a:pt x="2570" y="1321"/>
                  </a:lnTo>
                  <a:lnTo>
                    <a:pt x="2563" y="1330"/>
                  </a:lnTo>
                  <a:lnTo>
                    <a:pt x="2557" y="1341"/>
                  </a:lnTo>
                  <a:lnTo>
                    <a:pt x="2551" y="1352"/>
                  </a:lnTo>
                  <a:lnTo>
                    <a:pt x="2550" y="1361"/>
                  </a:lnTo>
                  <a:lnTo>
                    <a:pt x="2553" y="1371"/>
                  </a:lnTo>
                  <a:lnTo>
                    <a:pt x="2558" y="1382"/>
                  </a:lnTo>
                  <a:lnTo>
                    <a:pt x="2565" y="1394"/>
                  </a:lnTo>
                  <a:lnTo>
                    <a:pt x="2571" y="1405"/>
                  </a:lnTo>
                  <a:lnTo>
                    <a:pt x="2577" y="1413"/>
                  </a:lnTo>
                  <a:lnTo>
                    <a:pt x="2582" y="1427"/>
                  </a:lnTo>
                  <a:lnTo>
                    <a:pt x="2589" y="1446"/>
                  </a:lnTo>
                  <a:lnTo>
                    <a:pt x="2594" y="1465"/>
                  </a:lnTo>
                  <a:lnTo>
                    <a:pt x="2600" y="1484"/>
                  </a:lnTo>
                  <a:lnTo>
                    <a:pt x="2605" y="1499"/>
                  </a:lnTo>
                  <a:lnTo>
                    <a:pt x="2610" y="1524"/>
                  </a:lnTo>
                  <a:lnTo>
                    <a:pt x="2619" y="1554"/>
                  </a:lnTo>
                  <a:lnTo>
                    <a:pt x="2625" y="1586"/>
                  </a:lnTo>
                  <a:lnTo>
                    <a:pt x="2632" y="1616"/>
                  </a:lnTo>
                  <a:lnTo>
                    <a:pt x="2637" y="1642"/>
                  </a:lnTo>
                  <a:lnTo>
                    <a:pt x="2640" y="1662"/>
                  </a:lnTo>
                  <a:lnTo>
                    <a:pt x="2646" y="1686"/>
                  </a:lnTo>
                  <a:lnTo>
                    <a:pt x="2650" y="1713"/>
                  </a:lnTo>
                  <a:lnTo>
                    <a:pt x="2654" y="1740"/>
                  </a:lnTo>
                  <a:lnTo>
                    <a:pt x="2656" y="1764"/>
                  </a:lnTo>
                  <a:lnTo>
                    <a:pt x="2658" y="1784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269" name="Drenthe">
              <a:extLst>
                <a:ext uri="{FF2B5EF4-FFF2-40B4-BE49-F238E27FC236}">
                  <a16:creationId xmlns:a16="http://schemas.microsoft.com/office/drawing/2014/main" id="{B95A3827-F7E4-493B-B3DD-01A3CD57E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9562792" y="1272437"/>
              <a:ext cx="1121077" cy="1132149"/>
            </a:xfrm>
            <a:custGeom>
              <a:avLst/>
              <a:gdLst>
                <a:gd name="T0" fmla="*/ 2376 w 2430"/>
                <a:gd name="T1" fmla="*/ 1636 h 2455"/>
                <a:gd name="T2" fmla="*/ 2369 w 2430"/>
                <a:gd name="T3" fmla="*/ 1817 h 2455"/>
                <a:gd name="T4" fmla="*/ 2375 w 2430"/>
                <a:gd name="T5" fmla="*/ 2068 h 2455"/>
                <a:gd name="T6" fmla="*/ 2358 w 2430"/>
                <a:gd name="T7" fmla="*/ 2239 h 2455"/>
                <a:gd name="T8" fmla="*/ 2268 w 2430"/>
                <a:gd name="T9" fmla="*/ 2328 h 2455"/>
                <a:gd name="T10" fmla="*/ 2132 w 2430"/>
                <a:gd name="T11" fmla="*/ 2317 h 2455"/>
                <a:gd name="T12" fmla="*/ 1985 w 2430"/>
                <a:gd name="T13" fmla="*/ 2320 h 2455"/>
                <a:gd name="T14" fmla="*/ 1850 w 2430"/>
                <a:gd name="T15" fmla="*/ 2271 h 2455"/>
                <a:gd name="T16" fmla="*/ 1701 w 2430"/>
                <a:gd name="T17" fmla="*/ 2288 h 2455"/>
                <a:gd name="T18" fmla="*/ 1570 w 2430"/>
                <a:gd name="T19" fmla="*/ 2301 h 2455"/>
                <a:gd name="T20" fmla="*/ 1476 w 2430"/>
                <a:gd name="T21" fmla="*/ 2371 h 2455"/>
                <a:gd name="T22" fmla="*/ 1368 w 2430"/>
                <a:gd name="T23" fmla="*/ 2253 h 2455"/>
                <a:gd name="T24" fmla="*/ 1202 w 2430"/>
                <a:gd name="T25" fmla="*/ 2209 h 2455"/>
                <a:gd name="T26" fmla="*/ 1065 w 2430"/>
                <a:gd name="T27" fmla="*/ 2249 h 2455"/>
                <a:gd name="T28" fmla="*/ 989 w 2430"/>
                <a:gd name="T29" fmla="*/ 2331 h 2455"/>
                <a:gd name="T30" fmla="*/ 989 w 2430"/>
                <a:gd name="T31" fmla="*/ 2444 h 2455"/>
                <a:gd name="T32" fmla="*/ 884 w 2430"/>
                <a:gd name="T33" fmla="*/ 2413 h 2455"/>
                <a:gd name="T34" fmla="*/ 850 w 2430"/>
                <a:gd name="T35" fmla="*/ 2448 h 2455"/>
                <a:gd name="T36" fmla="*/ 778 w 2430"/>
                <a:gd name="T37" fmla="*/ 2406 h 2455"/>
                <a:gd name="T38" fmla="*/ 690 w 2430"/>
                <a:gd name="T39" fmla="*/ 2448 h 2455"/>
                <a:gd name="T40" fmla="*/ 585 w 2430"/>
                <a:gd name="T41" fmla="*/ 2348 h 2455"/>
                <a:gd name="T42" fmla="*/ 480 w 2430"/>
                <a:gd name="T43" fmla="*/ 2255 h 2455"/>
                <a:gd name="T44" fmla="*/ 342 w 2430"/>
                <a:gd name="T45" fmla="*/ 2251 h 2455"/>
                <a:gd name="T46" fmla="*/ 233 w 2430"/>
                <a:gd name="T47" fmla="*/ 2173 h 2455"/>
                <a:gd name="T48" fmla="*/ 133 w 2430"/>
                <a:gd name="T49" fmla="*/ 2205 h 2455"/>
                <a:gd name="T50" fmla="*/ 49 w 2430"/>
                <a:gd name="T51" fmla="*/ 2060 h 2455"/>
                <a:gd name="T52" fmla="*/ 28 w 2430"/>
                <a:gd name="T53" fmla="*/ 1878 h 2455"/>
                <a:gd name="T54" fmla="*/ 151 w 2430"/>
                <a:gd name="T55" fmla="*/ 1800 h 2455"/>
                <a:gd name="T56" fmla="*/ 187 w 2430"/>
                <a:gd name="T57" fmla="*/ 1673 h 2455"/>
                <a:gd name="T58" fmla="*/ 35 w 2430"/>
                <a:gd name="T59" fmla="*/ 1522 h 2455"/>
                <a:gd name="T60" fmla="*/ 129 w 2430"/>
                <a:gd name="T61" fmla="*/ 1397 h 2455"/>
                <a:gd name="T62" fmla="*/ 278 w 2430"/>
                <a:gd name="T63" fmla="*/ 1203 h 2455"/>
                <a:gd name="T64" fmla="*/ 435 w 2430"/>
                <a:gd name="T65" fmla="*/ 1187 h 2455"/>
                <a:gd name="T66" fmla="*/ 566 w 2430"/>
                <a:gd name="T67" fmla="*/ 1226 h 2455"/>
                <a:gd name="T68" fmla="*/ 733 w 2430"/>
                <a:gd name="T69" fmla="*/ 1102 h 2455"/>
                <a:gd name="T70" fmla="*/ 764 w 2430"/>
                <a:gd name="T71" fmla="*/ 939 h 2455"/>
                <a:gd name="T72" fmla="*/ 635 w 2430"/>
                <a:gd name="T73" fmla="*/ 817 h 2455"/>
                <a:gd name="T74" fmla="*/ 563 w 2430"/>
                <a:gd name="T75" fmla="*/ 637 h 2455"/>
                <a:gd name="T76" fmla="*/ 503 w 2430"/>
                <a:gd name="T77" fmla="*/ 558 h 2455"/>
                <a:gd name="T78" fmla="*/ 431 w 2430"/>
                <a:gd name="T79" fmla="*/ 476 h 2455"/>
                <a:gd name="T80" fmla="*/ 522 w 2430"/>
                <a:gd name="T81" fmla="*/ 441 h 2455"/>
                <a:gd name="T82" fmla="*/ 598 w 2430"/>
                <a:gd name="T83" fmla="*/ 218 h 2455"/>
                <a:gd name="T84" fmla="*/ 726 w 2430"/>
                <a:gd name="T85" fmla="*/ 70 h 2455"/>
                <a:gd name="T86" fmla="*/ 845 w 2430"/>
                <a:gd name="T87" fmla="*/ 15 h 2455"/>
                <a:gd name="T88" fmla="*/ 964 w 2430"/>
                <a:gd name="T89" fmla="*/ 50 h 2455"/>
                <a:gd name="T90" fmla="*/ 1075 w 2430"/>
                <a:gd name="T91" fmla="*/ 171 h 2455"/>
                <a:gd name="T92" fmla="*/ 1224 w 2430"/>
                <a:gd name="T93" fmla="*/ 348 h 2455"/>
                <a:gd name="T94" fmla="*/ 1345 w 2430"/>
                <a:gd name="T95" fmla="*/ 365 h 2455"/>
                <a:gd name="T96" fmla="*/ 1427 w 2430"/>
                <a:gd name="T97" fmla="*/ 361 h 2455"/>
                <a:gd name="T98" fmla="*/ 1513 w 2430"/>
                <a:gd name="T99" fmla="*/ 387 h 2455"/>
                <a:gd name="T100" fmla="*/ 1662 w 2430"/>
                <a:gd name="T101" fmla="*/ 497 h 2455"/>
                <a:gd name="T102" fmla="*/ 1788 w 2430"/>
                <a:gd name="T103" fmla="*/ 654 h 2455"/>
                <a:gd name="T104" fmla="*/ 1927 w 2430"/>
                <a:gd name="T105" fmla="*/ 794 h 2455"/>
                <a:gd name="T106" fmla="*/ 2082 w 2430"/>
                <a:gd name="T107" fmla="*/ 935 h 2455"/>
                <a:gd name="T108" fmla="*/ 2174 w 2430"/>
                <a:gd name="T109" fmla="*/ 1075 h 2455"/>
                <a:gd name="T110" fmla="*/ 2276 w 2430"/>
                <a:gd name="T111" fmla="*/ 1186 h 2455"/>
                <a:gd name="T112" fmla="*/ 2295 w 2430"/>
                <a:gd name="T113" fmla="*/ 1234 h 2455"/>
                <a:gd name="T114" fmla="*/ 2244 w 2430"/>
                <a:gd name="T115" fmla="*/ 1362 h 2455"/>
                <a:gd name="T116" fmla="*/ 2349 w 2430"/>
                <a:gd name="T117" fmla="*/ 1423 h 2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430" h="2455">
                  <a:moveTo>
                    <a:pt x="2430" y="1541"/>
                  </a:moveTo>
                  <a:lnTo>
                    <a:pt x="2428" y="1544"/>
                  </a:lnTo>
                  <a:lnTo>
                    <a:pt x="2427" y="1547"/>
                  </a:lnTo>
                  <a:lnTo>
                    <a:pt x="2419" y="1557"/>
                  </a:lnTo>
                  <a:lnTo>
                    <a:pt x="2410" y="1570"/>
                  </a:lnTo>
                  <a:lnTo>
                    <a:pt x="2400" y="1580"/>
                  </a:lnTo>
                  <a:lnTo>
                    <a:pt x="2393" y="1591"/>
                  </a:lnTo>
                  <a:lnTo>
                    <a:pt x="2388" y="1601"/>
                  </a:lnTo>
                  <a:lnTo>
                    <a:pt x="2383" y="1613"/>
                  </a:lnTo>
                  <a:lnTo>
                    <a:pt x="2379" y="1625"/>
                  </a:lnTo>
                  <a:lnTo>
                    <a:pt x="2376" y="1636"/>
                  </a:lnTo>
                  <a:lnTo>
                    <a:pt x="2375" y="1649"/>
                  </a:lnTo>
                  <a:lnTo>
                    <a:pt x="2376" y="1667"/>
                  </a:lnTo>
                  <a:lnTo>
                    <a:pt x="2379" y="1684"/>
                  </a:lnTo>
                  <a:lnTo>
                    <a:pt x="2381" y="1700"/>
                  </a:lnTo>
                  <a:lnTo>
                    <a:pt x="2381" y="1714"/>
                  </a:lnTo>
                  <a:lnTo>
                    <a:pt x="2380" y="1729"/>
                  </a:lnTo>
                  <a:lnTo>
                    <a:pt x="2376" y="1746"/>
                  </a:lnTo>
                  <a:lnTo>
                    <a:pt x="2373" y="1764"/>
                  </a:lnTo>
                  <a:lnTo>
                    <a:pt x="2369" y="1781"/>
                  </a:lnTo>
                  <a:lnTo>
                    <a:pt x="2368" y="1796"/>
                  </a:lnTo>
                  <a:lnTo>
                    <a:pt x="2369" y="1817"/>
                  </a:lnTo>
                  <a:lnTo>
                    <a:pt x="2372" y="1844"/>
                  </a:lnTo>
                  <a:lnTo>
                    <a:pt x="2376" y="1873"/>
                  </a:lnTo>
                  <a:lnTo>
                    <a:pt x="2381" y="1901"/>
                  </a:lnTo>
                  <a:lnTo>
                    <a:pt x="2384" y="1927"/>
                  </a:lnTo>
                  <a:lnTo>
                    <a:pt x="2387" y="1948"/>
                  </a:lnTo>
                  <a:lnTo>
                    <a:pt x="2385" y="1967"/>
                  </a:lnTo>
                  <a:lnTo>
                    <a:pt x="2385" y="1990"/>
                  </a:lnTo>
                  <a:lnTo>
                    <a:pt x="2383" y="2013"/>
                  </a:lnTo>
                  <a:lnTo>
                    <a:pt x="2381" y="2036"/>
                  </a:lnTo>
                  <a:lnTo>
                    <a:pt x="2379" y="2053"/>
                  </a:lnTo>
                  <a:lnTo>
                    <a:pt x="2375" y="2068"/>
                  </a:lnTo>
                  <a:lnTo>
                    <a:pt x="2368" y="2084"/>
                  </a:lnTo>
                  <a:lnTo>
                    <a:pt x="2361" y="2100"/>
                  </a:lnTo>
                  <a:lnTo>
                    <a:pt x="2356" y="2117"/>
                  </a:lnTo>
                  <a:lnTo>
                    <a:pt x="2353" y="2131"/>
                  </a:lnTo>
                  <a:lnTo>
                    <a:pt x="2353" y="2143"/>
                  </a:lnTo>
                  <a:lnTo>
                    <a:pt x="2356" y="2160"/>
                  </a:lnTo>
                  <a:lnTo>
                    <a:pt x="2358" y="2176"/>
                  </a:lnTo>
                  <a:lnTo>
                    <a:pt x="2361" y="2191"/>
                  </a:lnTo>
                  <a:lnTo>
                    <a:pt x="2362" y="2204"/>
                  </a:lnTo>
                  <a:lnTo>
                    <a:pt x="2361" y="2219"/>
                  </a:lnTo>
                  <a:lnTo>
                    <a:pt x="2358" y="2239"/>
                  </a:lnTo>
                  <a:lnTo>
                    <a:pt x="2354" y="2258"/>
                  </a:lnTo>
                  <a:lnTo>
                    <a:pt x="2349" y="2277"/>
                  </a:lnTo>
                  <a:lnTo>
                    <a:pt x="2344" y="2292"/>
                  </a:lnTo>
                  <a:lnTo>
                    <a:pt x="2337" y="2301"/>
                  </a:lnTo>
                  <a:lnTo>
                    <a:pt x="2329" y="2312"/>
                  </a:lnTo>
                  <a:lnTo>
                    <a:pt x="2318" y="2323"/>
                  </a:lnTo>
                  <a:lnTo>
                    <a:pt x="2309" y="2332"/>
                  </a:lnTo>
                  <a:lnTo>
                    <a:pt x="2298" y="2336"/>
                  </a:lnTo>
                  <a:lnTo>
                    <a:pt x="2290" y="2336"/>
                  </a:lnTo>
                  <a:lnTo>
                    <a:pt x="2279" y="2333"/>
                  </a:lnTo>
                  <a:lnTo>
                    <a:pt x="2268" y="2328"/>
                  </a:lnTo>
                  <a:lnTo>
                    <a:pt x="2257" y="2323"/>
                  </a:lnTo>
                  <a:lnTo>
                    <a:pt x="2249" y="2319"/>
                  </a:lnTo>
                  <a:lnTo>
                    <a:pt x="2238" y="2312"/>
                  </a:lnTo>
                  <a:lnTo>
                    <a:pt x="2226" y="2302"/>
                  </a:lnTo>
                  <a:lnTo>
                    <a:pt x="2214" y="2294"/>
                  </a:lnTo>
                  <a:lnTo>
                    <a:pt x="2203" y="2290"/>
                  </a:lnTo>
                  <a:lnTo>
                    <a:pt x="2190" y="2292"/>
                  </a:lnTo>
                  <a:lnTo>
                    <a:pt x="2175" y="2297"/>
                  </a:lnTo>
                  <a:lnTo>
                    <a:pt x="2159" y="2305"/>
                  </a:lnTo>
                  <a:lnTo>
                    <a:pt x="2144" y="2312"/>
                  </a:lnTo>
                  <a:lnTo>
                    <a:pt x="2132" y="2317"/>
                  </a:lnTo>
                  <a:lnTo>
                    <a:pt x="2120" y="2323"/>
                  </a:lnTo>
                  <a:lnTo>
                    <a:pt x="2106" y="2329"/>
                  </a:lnTo>
                  <a:lnTo>
                    <a:pt x="2092" y="2336"/>
                  </a:lnTo>
                  <a:lnTo>
                    <a:pt x="2078" y="2341"/>
                  </a:lnTo>
                  <a:lnTo>
                    <a:pt x="2066" y="2344"/>
                  </a:lnTo>
                  <a:lnTo>
                    <a:pt x="2052" y="2344"/>
                  </a:lnTo>
                  <a:lnTo>
                    <a:pt x="2038" y="2343"/>
                  </a:lnTo>
                  <a:lnTo>
                    <a:pt x="2023" y="2340"/>
                  </a:lnTo>
                  <a:lnTo>
                    <a:pt x="2011" y="2336"/>
                  </a:lnTo>
                  <a:lnTo>
                    <a:pt x="1999" y="2329"/>
                  </a:lnTo>
                  <a:lnTo>
                    <a:pt x="1985" y="2320"/>
                  </a:lnTo>
                  <a:lnTo>
                    <a:pt x="1972" y="2309"/>
                  </a:lnTo>
                  <a:lnTo>
                    <a:pt x="1958" y="2298"/>
                  </a:lnTo>
                  <a:lnTo>
                    <a:pt x="1947" y="2290"/>
                  </a:lnTo>
                  <a:lnTo>
                    <a:pt x="1938" y="2285"/>
                  </a:lnTo>
                  <a:lnTo>
                    <a:pt x="1927" y="2278"/>
                  </a:lnTo>
                  <a:lnTo>
                    <a:pt x="1916" y="2273"/>
                  </a:lnTo>
                  <a:lnTo>
                    <a:pt x="1907" y="2269"/>
                  </a:lnTo>
                  <a:lnTo>
                    <a:pt x="1893" y="2267"/>
                  </a:lnTo>
                  <a:lnTo>
                    <a:pt x="1879" y="2267"/>
                  </a:lnTo>
                  <a:lnTo>
                    <a:pt x="1862" y="2269"/>
                  </a:lnTo>
                  <a:lnTo>
                    <a:pt x="1850" y="2271"/>
                  </a:lnTo>
                  <a:lnTo>
                    <a:pt x="1840" y="2275"/>
                  </a:lnTo>
                  <a:lnTo>
                    <a:pt x="1829" y="2282"/>
                  </a:lnTo>
                  <a:lnTo>
                    <a:pt x="1815" y="2290"/>
                  </a:lnTo>
                  <a:lnTo>
                    <a:pt x="1803" y="2297"/>
                  </a:lnTo>
                  <a:lnTo>
                    <a:pt x="1794" y="2301"/>
                  </a:lnTo>
                  <a:lnTo>
                    <a:pt x="1779" y="2302"/>
                  </a:lnTo>
                  <a:lnTo>
                    <a:pt x="1761" y="2301"/>
                  </a:lnTo>
                  <a:lnTo>
                    <a:pt x="1744" y="2300"/>
                  </a:lnTo>
                  <a:lnTo>
                    <a:pt x="1729" y="2297"/>
                  </a:lnTo>
                  <a:lnTo>
                    <a:pt x="1716" y="2293"/>
                  </a:lnTo>
                  <a:lnTo>
                    <a:pt x="1701" y="2288"/>
                  </a:lnTo>
                  <a:lnTo>
                    <a:pt x="1685" y="2282"/>
                  </a:lnTo>
                  <a:lnTo>
                    <a:pt x="1672" y="2278"/>
                  </a:lnTo>
                  <a:lnTo>
                    <a:pt x="1659" y="2275"/>
                  </a:lnTo>
                  <a:lnTo>
                    <a:pt x="1644" y="2273"/>
                  </a:lnTo>
                  <a:lnTo>
                    <a:pt x="1629" y="2270"/>
                  </a:lnTo>
                  <a:lnTo>
                    <a:pt x="1616" y="2271"/>
                  </a:lnTo>
                  <a:lnTo>
                    <a:pt x="1608" y="2274"/>
                  </a:lnTo>
                  <a:lnTo>
                    <a:pt x="1597" y="2278"/>
                  </a:lnTo>
                  <a:lnTo>
                    <a:pt x="1588" y="2284"/>
                  </a:lnTo>
                  <a:lnTo>
                    <a:pt x="1581" y="2289"/>
                  </a:lnTo>
                  <a:lnTo>
                    <a:pt x="1570" y="2301"/>
                  </a:lnTo>
                  <a:lnTo>
                    <a:pt x="1561" y="2316"/>
                  </a:lnTo>
                  <a:lnTo>
                    <a:pt x="1551" y="2332"/>
                  </a:lnTo>
                  <a:lnTo>
                    <a:pt x="1543" y="2344"/>
                  </a:lnTo>
                  <a:lnTo>
                    <a:pt x="1534" y="2352"/>
                  </a:lnTo>
                  <a:lnTo>
                    <a:pt x="1523" y="2360"/>
                  </a:lnTo>
                  <a:lnTo>
                    <a:pt x="1516" y="2368"/>
                  </a:lnTo>
                  <a:lnTo>
                    <a:pt x="1509" y="2379"/>
                  </a:lnTo>
                  <a:lnTo>
                    <a:pt x="1504" y="2391"/>
                  </a:lnTo>
                  <a:lnTo>
                    <a:pt x="1493" y="2385"/>
                  </a:lnTo>
                  <a:lnTo>
                    <a:pt x="1482" y="2378"/>
                  </a:lnTo>
                  <a:lnTo>
                    <a:pt x="1476" y="2371"/>
                  </a:lnTo>
                  <a:lnTo>
                    <a:pt x="1468" y="2358"/>
                  </a:lnTo>
                  <a:lnTo>
                    <a:pt x="1460" y="2341"/>
                  </a:lnTo>
                  <a:lnTo>
                    <a:pt x="1453" y="2324"/>
                  </a:lnTo>
                  <a:lnTo>
                    <a:pt x="1445" y="2306"/>
                  </a:lnTo>
                  <a:lnTo>
                    <a:pt x="1437" y="2294"/>
                  </a:lnTo>
                  <a:lnTo>
                    <a:pt x="1427" y="2286"/>
                  </a:lnTo>
                  <a:lnTo>
                    <a:pt x="1416" y="2280"/>
                  </a:lnTo>
                  <a:lnTo>
                    <a:pt x="1406" y="2271"/>
                  </a:lnTo>
                  <a:lnTo>
                    <a:pt x="1396" y="2266"/>
                  </a:lnTo>
                  <a:lnTo>
                    <a:pt x="1384" y="2259"/>
                  </a:lnTo>
                  <a:lnTo>
                    <a:pt x="1368" y="2253"/>
                  </a:lnTo>
                  <a:lnTo>
                    <a:pt x="1352" y="2247"/>
                  </a:lnTo>
                  <a:lnTo>
                    <a:pt x="1340" y="2240"/>
                  </a:lnTo>
                  <a:lnTo>
                    <a:pt x="1325" y="2234"/>
                  </a:lnTo>
                  <a:lnTo>
                    <a:pt x="1307" y="2226"/>
                  </a:lnTo>
                  <a:lnTo>
                    <a:pt x="1290" y="2218"/>
                  </a:lnTo>
                  <a:lnTo>
                    <a:pt x="1275" y="2212"/>
                  </a:lnTo>
                  <a:lnTo>
                    <a:pt x="1261" y="2211"/>
                  </a:lnTo>
                  <a:lnTo>
                    <a:pt x="1245" y="2211"/>
                  </a:lnTo>
                  <a:lnTo>
                    <a:pt x="1229" y="2211"/>
                  </a:lnTo>
                  <a:lnTo>
                    <a:pt x="1217" y="2211"/>
                  </a:lnTo>
                  <a:lnTo>
                    <a:pt x="1202" y="2209"/>
                  </a:lnTo>
                  <a:lnTo>
                    <a:pt x="1186" y="2209"/>
                  </a:lnTo>
                  <a:lnTo>
                    <a:pt x="1168" y="2208"/>
                  </a:lnTo>
                  <a:lnTo>
                    <a:pt x="1155" y="2208"/>
                  </a:lnTo>
                  <a:lnTo>
                    <a:pt x="1142" y="2208"/>
                  </a:lnTo>
                  <a:lnTo>
                    <a:pt x="1125" y="2209"/>
                  </a:lnTo>
                  <a:lnTo>
                    <a:pt x="1109" y="2212"/>
                  </a:lnTo>
                  <a:lnTo>
                    <a:pt x="1098" y="2215"/>
                  </a:lnTo>
                  <a:lnTo>
                    <a:pt x="1090" y="2223"/>
                  </a:lnTo>
                  <a:lnTo>
                    <a:pt x="1082" y="2234"/>
                  </a:lnTo>
                  <a:lnTo>
                    <a:pt x="1075" y="2242"/>
                  </a:lnTo>
                  <a:lnTo>
                    <a:pt x="1065" y="2249"/>
                  </a:lnTo>
                  <a:lnTo>
                    <a:pt x="1051" y="2257"/>
                  </a:lnTo>
                  <a:lnTo>
                    <a:pt x="1039" y="2263"/>
                  </a:lnTo>
                  <a:lnTo>
                    <a:pt x="1028" y="2270"/>
                  </a:lnTo>
                  <a:lnTo>
                    <a:pt x="1023" y="2277"/>
                  </a:lnTo>
                  <a:lnTo>
                    <a:pt x="1015" y="2286"/>
                  </a:lnTo>
                  <a:lnTo>
                    <a:pt x="1008" y="2294"/>
                  </a:lnTo>
                  <a:lnTo>
                    <a:pt x="1003" y="2302"/>
                  </a:lnTo>
                  <a:lnTo>
                    <a:pt x="1000" y="2305"/>
                  </a:lnTo>
                  <a:lnTo>
                    <a:pt x="997" y="2309"/>
                  </a:lnTo>
                  <a:lnTo>
                    <a:pt x="993" y="2319"/>
                  </a:lnTo>
                  <a:lnTo>
                    <a:pt x="989" y="2331"/>
                  </a:lnTo>
                  <a:lnTo>
                    <a:pt x="987" y="2343"/>
                  </a:lnTo>
                  <a:lnTo>
                    <a:pt x="985" y="2352"/>
                  </a:lnTo>
                  <a:lnTo>
                    <a:pt x="987" y="2363"/>
                  </a:lnTo>
                  <a:lnTo>
                    <a:pt x="989" y="2375"/>
                  </a:lnTo>
                  <a:lnTo>
                    <a:pt x="992" y="2387"/>
                  </a:lnTo>
                  <a:lnTo>
                    <a:pt x="995" y="2397"/>
                  </a:lnTo>
                  <a:lnTo>
                    <a:pt x="996" y="2406"/>
                  </a:lnTo>
                  <a:lnTo>
                    <a:pt x="997" y="2417"/>
                  </a:lnTo>
                  <a:lnTo>
                    <a:pt x="997" y="2428"/>
                  </a:lnTo>
                  <a:lnTo>
                    <a:pt x="996" y="2436"/>
                  </a:lnTo>
                  <a:lnTo>
                    <a:pt x="989" y="2444"/>
                  </a:lnTo>
                  <a:lnTo>
                    <a:pt x="980" y="2451"/>
                  </a:lnTo>
                  <a:lnTo>
                    <a:pt x="970" y="2455"/>
                  </a:lnTo>
                  <a:lnTo>
                    <a:pt x="961" y="2455"/>
                  </a:lnTo>
                  <a:lnTo>
                    <a:pt x="951" y="2452"/>
                  </a:lnTo>
                  <a:lnTo>
                    <a:pt x="943" y="2448"/>
                  </a:lnTo>
                  <a:lnTo>
                    <a:pt x="933" y="2441"/>
                  </a:lnTo>
                  <a:lnTo>
                    <a:pt x="922" y="2432"/>
                  </a:lnTo>
                  <a:lnTo>
                    <a:pt x="912" y="2424"/>
                  </a:lnTo>
                  <a:lnTo>
                    <a:pt x="903" y="2420"/>
                  </a:lnTo>
                  <a:lnTo>
                    <a:pt x="892" y="2416"/>
                  </a:lnTo>
                  <a:lnTo>
                    <a:pt x="884" y="2413"/>
                  </a:lnTo>
                  <a:lnTo>
                    <a:pt x="880" y="2413"/>
                  </a:lnTo>
                  <a:lnTo>
                    <a:pt x="876" y="2413"/>
                  </a:lnTo>
                  <a:lnTo>
                    <a:pt x="873" y="2414"/>
                  </a:lnTo>
                  <a:lnTo>
                    <a:pt x="869" y="2414"/>
                  </a:lnTo>
                  <a:lnTo>
                    <a:pt x="867" y="2416"/>
                  </a:lnTo>
                  <a:lnTo>
                    <a:pt x="864" y="2424"/>
                  </a:lnTo>
                  <a:lnTo>
                    <a:pt x="861" y="2432"/>
                  </a:lnTo>
                  <a:lnTo>
                    <a:pt x="860" y="2440"/>
                  </a:lnTo>
                  <a:lnTo>
                    <a:pt x="857" y="2443"/>
                  </a:lnTo>
                  <a:lnTo>
                    <a:pt x="854" y="2445"/>
                  </a:lnTo>
                  <a:lnTo>
                    <a:pt x="850" y="2448"/>
                  </a:lnTo>
                  <a:lnTo>
                    <a:pt x="846" y="2451"/>
                  </a:lnTo>
                  <a:lnTo>
                    <a:pt x="844" y="2452"/>
                  </a:lnTo>
                  <a:lnTo>
                    <a:pt x="836" y="2452"/>
                  </a:lnTo>
                  <a:lnTo>
                    <a:pt x="826" y="2449"/>
                  </a:lnTo>
                  <a:lnTo>
                    <a:pt x="818" y="2445"/>
                  </a:lnTo>
                  <a:lnTo>
                    <a:pt x="811" y="2441"/>
                  </a:lnTo>
                  <a:lnTo>
                    <a:pt x="805" y="2434"/>
                  </a:lnTo>
                  <a:lnTo>
                    <a:pt x="799" y="2425"/>
                  </a:lnTo>
                  <a:lnTo>
                    <a:pt x="794" y="2417"/>
                  </a:lnTo>
                  <a:lnTo>
                    <a:pt x="787" y="2412"/>
                  </a:lnTo>
                  <a:lnTo>
                    <a:pt x="778" y="2406"/>
                  </a:lnTo>
                  <a:lnTo>
                    <a:pt x="770" y="2402"/>
                  </a:lnTo>
                  <a:lnTo>
                    <a:pt x="761" y="2399"/>
                  </a:lnTo>
                  <a:lnTo>
                    <a:pt x="753" y="2401"/>
                  </a:lnTo>
                  <a:lnTo>
                    <a:pt x="745" y="2405"/>
                  </a:lnTo>
                  <a:lnTo>
                    <a:pt x="737" y="2409"/>
                  </a:lnTo>
                  <a:lnTo>
                    <a:pt x="732" y="2413"/>
                  </a:lnTo>
                  <a:lnTo>
                    <a:pt x="724" y="2422"/>
                  </a:lnTo>
                  <a:lnTo>
                    <a:pt x="716" y="2433"/>
                  </a:lnTo>
                  <a:lnTo>
                    <a:pt x="709" y="2441"/>
                  </a:lnTo>
                  <a:lnTo>
                    <a:pt x="701" y="2445"/>
                  </a:lnTo>
                  <a:lnTo>
                    <a:pt x="690" y="2448"/>
                  </a:lnTo>
                  <a:lnTo>
                    <a:pt x="681" y="2451"/>
                  </a:lnTo>
                  <a:lnTo>
                    <a:pt x="673" y="2449"/>
                  </a:lnTo>
                  <a:lnTo>
                    <a:pt x="662" y="2445"/>
                  </a:lnTo>
                  <a:lnTo>
                    <a:pt x="652" y="2438"/>
                  </a:lnTo>
                  <a:lnTo>
                    <a:pt x="643" y="2429"/>
                  </a:lnTo>
                  <a:lnTo>
                    <a:pt x="635" y="2421"/>
                  </a:lnTo>
                  <a:lnTo>
                    <a:pt x="624" y="2408"/>
                  </a:lnTo>
                  <a:lnTo>
                    <a:pt x="612" y="2391"/>
                  </a:lnTo>
                  <a:lnTo>
                    <a:pt x="601" y="2372"/>
                  </a:lnTo>
                  <a:lnTo>
                    <a:pt x="592" y="2358"/>
                  </a:lnTo>
                  <a:lnTo>
                    <a:pt x="585" y="2348"/>
                  </a:lnTo>
                  <a:lnTo>
                    <a:pt x="577" y="2336"/>
                  </a:lnTo>
                  <a:lnTo>
                    <a:pt x="569" y="2325"/>
                  </a:lnTo>
                  <a:lnTo>
                    <a:pt x="562" y="2316"/>
                  </a:lnTo>
                  <a:lnTo>
                    <a:pt x="551" y="2306"/>
                  </a:lnTo>
                  <a:lnTo>
                    <a:pt x="540" y="2297"/>
                  </a:lnTo>
                  <a:lnTo>
                    <a:pt x="527" y="2286"/>
                  </a:lnTo>
                  <a:lnTo>
                    <a:pt x="518" y="2278"/>
                  </a:lnTo>
                  <a:lnTo>
                    <a:pt x="508" y="2273"/>
                  </a:lnTo>
                  <a:lnTo>
                    <a:pt x="499" y="2266"/>
                  </a:lnTo>
                  <a:lnTo>
                    <a:pt x="489" y="2259"/>
                  </a:lnTo>
                  <a:lnTo>
                    <a:pt x="480" y="2255"/>
                  </a:lnTo>
                  <a:lnTo>
                    <a:pt x="468" y="2251"/>
                  </a:lnTo>
                  <a:lnTo>
                    <a:pt x="453" y="2249"/>
                  </a:lnTo>
                  <a:lnTo>
                    <a:pt x="438" y="2246"/>
                  </a:lnTo>
                  <a:lnTo>
                    <a:pt x="426" y="2245"/>
                  </a:lnTo>
                  <a:lnTo>
                    <a:pt x="416" y="2247"/>
                  </a:lnTo>
                  <a:lnTo>
                    <a:pt x="407" y="2250"/>
                  </a:lnTo>
                  <a:lnTo>
                    <a:pt x="396" y="2254"/>
                  </a:lnTo>
                  <a:lnTo>
                    <a:pt x="388" y="2255"/>
                  </a:lnTo>
                  <a:lnTo>
                    <a:pt x="375" y="2255"/>
                  </a:lnTo>
                  <a:lnTo>
                    <a:pt x="359" y="2254"/>
                  </a:lnTo>
                  <a:lnTo>
                    <a:pt x="342" y="2251"/>
                  </a:lnTo>
                  <a:lnTo>
                    <a:pt x="330" y="2247"/>
                  </a:lnTo>
                  <a:lnTo>
                    <a:pt x="322" y="2243"/>
                  </a:lnTo>
                  <a:lnTo>
                    <a:pt x="313" y="2235"/>
                  </a:lnTo>
                  <a:lnTo>
                    <a:pt x="303" y="2227"/>
                  </a:lnTo>
                  <a:lnTo>
                    <a:pt x="295" y="2220"/>
                  </a:lnTo>
                  <a:lnTo>
                    <a:pt x="286" y="2212"/>
                  </a:lnTo>
                  <a:lnTo>
                    <a:pt x="275" y="2201"/>
                  </a:lnTo>
                  <a:lnTo>
                    <a:pt x="264" y="2192"/>
                  </a:lnTo>
                  <a:lnTo>
                    <a:pt x="255" y="2184"/>
                  </a:lnTo>
                  <a:lnTo>
                    <a:pt x="245" y="2178"/>
                  </a:lnTo>
                  <a:lnTo>
                    <a:pt x="233" y="2173"/>
                  </a:lnTo>
                  <a:lnTo>
                    <a:pt x="224" y="2169"/>
                  </a:lnTo>
                  <a:lnTo>
                    <a:pt x="212" y="2170"/>
                  </a:lnTo>
                  <a:lnTo>
                    <a:pt x="197" y="2173"/>
                  </a:lnTo>
                  <a:lnTo>
                    <a:pt x="187" y="2177"/>
                  </a:lnTo>
                  <a:lnTo>
                    <a:pt x="182" y="2184"/>
                  </a:lnTo>
                  <a:lnTo>
                    <a:pt x="177" y="2195"/>
                  </a:lnTo>
                  <a:lnTo>
                    <a:pt x="171" y="2201"/>
                  </a:lnTo>
                  <a:lnTo>
                    <a:pt x="163" y="2207"/>
                  </a:lnTo>
                  <a:lnTo>
                    <a:pt x="152" y="2209"/>
                  </a:lnTo>
                  <a:lnTo>
                    <a:pt x="143" y="2209"/>
                  </a:lnTo>
                  <a:lnTo>
                    <a:pt x="133" y="2205"/>
                  </a:lnTo>
                  <a:lnTo>
                    <a:pt x="123" y="2196"/>
                  </a:lnTo>
                  <a:lnTo>
                    <a:pt x="113" y="2187"/>
                  </a:lnTo>
                  <a:lnTo>
                    <a:pt x="107" y="2178"/>
                  </a:lnTo>
                  <a:lnTo>
                    <a:pt x="98" y="2168"/>
                  </a:lnTo>
                  <a:lnTo>
                    <a:pt x="88" y="2154"/>
                  </a:lnTo>
                  <a:lnTo>
                    <a:pt x="80" y="2141"/>
                  </a:lnTo>
                  <a:lnTo>
                    <a:pt x="73" y="2129"/>
                  </a:lnTo>
                  <a:lnTo>
                    <a:pt x="66" y="2114"/>
                  </a:lnTo>
                  <a:lnTo>
                    <a:pt x="61" y="2094"/>
                  </a:lnTo>
                  <a:lnTo>
                    <a:pt x="55" y="2077"/>
                  </a:lnTo>
                  <a:lnTo>
                    <a:pt x="49" y="2060"/>
                  </a:lnTo>
                  <a:lnTo>
                    <a:pt x="42" y="2038"/>
                  </a:lnTo>
                  <a:lnTo>
                    <a:pt x="34" y="2017"/>
                  </a:lnTo>
                  <a:lnTo>
                    <a:pt x="27" y="1995"/>
                  </a:lnTo>
                  <a:lnTo>
                    <a:pt x="23" y="1978"/>
                  </a:lnTo>
                  <a:lnTo>
                    <a:pt x="20" y="1964"/>
                  </a:lnTo>
                  <a:lnTo>
                    <a:pt x="19" y="1948"/>
                  </a:lnTo>
                  <a:lnTo>
                    <a:pt x="18" y="1931"/>
                  </a:lnTo>
                  <a:lnTo>
                    <a:pt x="18" y="1914"/>
                  </a:lnTo>
                  <a:lnTo>
                    <a:pt x="19" y="1901"/>
                  </a:lnTo>
                  <a:lnTo>
                    <a:pt x="23" y="1890"/>
                  </a:lnTo>
                  <a:lnTo>
                    <a:pt x="28" y="1878"/>
                  </a:lnTo>
                  <a:lnTo>
                    <a:pt x="36" y="1867"/>
                  </a:lnTo>
                  <a:lnTo>
                    <a:pt x="43" y="1858"/>
                  </a:lnTo>
                  <a:lnTo>
                    <a:pt x="51" y="1851"/>
                  </a:lnTo>
                  <a:lnTo>
                    <a:pt x="62" y="1843"/>
                  </a:lnTo>
                  <a:lnTo>
                    <a:pt x="74" y="1836"/>
                  </a:lnTo>
                  <a:lnTo>
                    <a:pt x="84" y="1830"/>
                  </a:lnTo>
                  <a:lnTo>
                    <a:pt x="97" y="1824"/>
                  </a:lnTo>
                  <a:lnTo>
                    <a:pt x="113" y="1819"/>
                  </a:lnTo>
                  <a:lnTo>
                    <a:pt x="129" y="1812"/>
                  </a:lnTo>
                  <a:lnTo>
                    <a:pt x="143" y="1807"/>
                  </a:lnTo>
                  <a:lnTo>
                    <a:pt x="151" y="1800"/>
                  </a:lnTo>
                  <a:lnTo>
                    <a:pt x="162" y="1792"/>
                  </a:lnTo>
                  <a:lnTo>
                    <a:pt x="171" y="1784"/>
                  </a:lnTo>
                  <a:lnTo>
                    <a:pt x="179" y="1776"/>
                  </a:lnTo>
                  <a:lnTo>
                    <a:pt x="186" y="1766"/>
                  </a:lnTo>
                  <a:lnTo>
                    <a:pt x="193" y="1753"/>
                  </a:lnTo>
                  <a:lnTo>
                    <a:pt x="200" y="1739"/>
                  </a:lnTo>
                  <a:lnTo>
                    <a:pt x="202" y="1727"/>
                  </a:lnTo>
                  <a:lnTo>
                    <a:pt x="201" y="1716"/>
                  </a:lnTo>
                  <a:lnTo>
                    <a:pt x="198" y="1702"/>
                  </a:lnTo>
                  <a:lnTo>
                    <a:pt x="193" y="1687"/>
                  </a:lnTo>
                  <a:lnTo>
                    <a:pt x="187" y="1673"/>
                  </a:lnTo>
                  <a:lnTo>
                    <a:pt x="182" y="1663"/>
                  </a:lnTo>
                  <a:lnTo>
                    <a:pt x="174" y="1652"/>
                  </a:lnTo>
                  <a:lnTo>
                    <a:pt x="162" y="1640"/>
                  </a:lnTo>
                  <a:lnTo>
                    <a:pt x="148" y="1626"/>
                  </a:lnTo>
                  <a:lnTo>
                    <a:pt x="135" y="1615"/>
                  </a:lnTo>
                  <a:lnTo>
                    <a:pt x="125" y="1605"/>
                  </a:lnTo>
                  <a:lnTo>
                    <a:pt x="109" y="1591"/>
                  </a:lnTo>
                  <a:lnTo>
                    <a:pt x="89" y="1574"/>
                  </a:lnTo>
                  <a:lnTo>
                    <a:pt x="69" y="1555"/>
                  </a:lnTo>
                  <a:lnTo>
                    <a:pt x="50" y="1537"/>
                  </a:lnTo>
                  <a:lnTo>
                    <a:pt x="35" y="1522"/>
                  </a:lnTo>
                  <a:lnTo>
                    <a:pt x="24" y="1512"/>
                  </a:lnTo>
                  <a:lnTo>
                    <a:pt x="12" y="1498"/>
                  </a:lnTo>
                  <a:lnTo>
                    <a:pt x="0" y="1483"/>
                  </a:lnTo>
                  <a:lnTo>
                    <a:pt x="1" y="1483"/>
                  </a:lnTo>
                  <a:lnTo>
                    <a:pt x="18" y="1475"/>
                  </a:lnTo>
                  <a:lnTo>
                    <a:pt x="38" y="1463"/>
                  </a:lnTo>
                  <a:lnTo>
                    <a:pt x="59" y="1451"/>
                  </a:lnTo>
                  <a:lnTo>
                    <a:pt x="78" y="1438"/>
                  </a:lnTo>
                  <a:lnTo>
                    <a:pt x="94" y="1427"/>
                  </a:lnTo>
                  <a:lnTo>
                    <a:pt x="111" y="1413"/>
                  </a:lnTo>
                  <a:lnTo>
                    <a:pt x="129" y="1397"/>
                  </a:lnTo>
                  <a:lnTo>
                    <a:pt x="148" y="1378"/>
                  </a:lnTo>
                  <a:lnTo>
                    <a:pt x="166" y="1361"/>
                  </a:lnTo>
                  <a:lnTo>
                    <a:pt x="179" y="1345"/>
                  </a:lnTo>
                  <a:lnTo>
                    <a:pt x="189" y="1328"/>
                  </a:lnTo>
                  <a:lnTo>
                    <a:pt x="200" y="1308"/>
                  </a:lnTo>
                  <a:lnTo>
                    <a:pt x="209" y="1288"/>
                  </a:lnTo>
                  <a:lnTo>
                    <a:pt x="218" y="1272"/>
                  </a:lnTo>
                  <a:lnTo>
                    <a:pt x="231" y="1257"/>
                  </a:lnTo>
                  <a:lnTo>
                    <a:pt x="245" y="1238"/>
                  </a:lnTo>
                  <a:lnTo>
                    <a:pt x="262" y="1219"/>
                  </a:lnTo>
                  <a:lnTo>
                    <a:pt x="278" y="1203"/>
                  </a:lnTo>
                  <a:lnTo>
                    <a:pt x="293" y="1191"/>
                  </a:lnTo>
                  <a:lnTo>
                    <a:pt x="306" y="1183"/>
                  </a:lnTo>
                  <a:lnTo>
                    <a:pt x="322" y="1176"/>
                  </a:lnTo>
                  <a:lnTo>
                    <a:pt x="340" y="1170"/>
                  </a:lnTo>
                  <a:lnTo>
                    <a:pt x="356" y="1165"/>
                  </a:lnTo>
                  <a:lnTo>
                    <a:pt x="368" y="1164"/>
                  </a:lnTo>
                  <a:lnTo>
                    <a:pt x="383" y="1165"/>
                  </a:lnTo>
                  <a:lnTo>
                    <a:pt x="398" y="1167"/>
                  </a:lnTo>
                  <a:lnTo>
                    <a:pt x="411" y="1170"/>
                  </a:lnTo>
                  <a:lnTo>
                    <a:pt x="422" y="1176"/>
                  </a:lnTo>
                  <a:lnTo>
                    <a:pt x="435" y="1187"/>
                  </a:lnTo>
                  <a:lnTo>
                    <a:pt x="447" y="1196"/>
                  </a:lnTo>
                  <a:lnTo>
                    <a:pt x="460" y="1205"/>
                  </a:lnTo>
                  <a:lnTo>
                    <a:pt x="468" y="1213"/>
                  </a:lnTo>
                  <a:lnTo>
                    <a:pt x="480" y="1221"/>
                  </a:lnTo>
                  <a:lnTo>
                    <a:pt x="491" y="1227"/>
                  </a:lnTo>
                  <a:lnTo>
                    <a:pt x="501" y="1233"/>
                  </a:lnTo>
                  <a:lnTo>
                    <a:pt x="514" y="1234"/>
                  </a:lnTo>
                  <a:lnTo>
                    <a:pt x="528" y="1236"/>
                  </a:lnTo>
                  <a:lnTo>
                    <a:pt x="540" y="1234"/>
                  </a:lnTo>
                  <a:lnTo>
                    <a:pt x="553" y="1231"/>
                  </a:lnTo>
                  <a:lnTo>
                    <a:pt x="566" y="1226"/>
                  </a:lnTo>
                  <a:lnTo>
                    <a:pt x="580" y="1221"/>
                  </a:lnTo>
                  <a:lnTo>
                    <a:pt x="590" y="1215"/>
                  </a:lnTo>
                  <a:lnTo>
                    <a:pt x="606" y="1209"/>
                  </a:lnTo>
                  <a:lnTo>
                    <a:pt x="624" y="1199"/>
                  </a:lnTo>
                  <a:lnTo>
                    <a:pt x="644" y="1188"/>
                  </a:lnTo>
                  <a:lnTo>
                    <a:pt x="662" y="1178"/>
                  </a:lnTo>
                  <a:lnTo>
                    <a:pt x="675" y="1167"/>
                  </a:lnTo>
                  <a:lnTo>
                    <a:pt x="689" y="1155"/>
                  </a:lnTo>
                  <a:lnTo>
                    <a:pt x="704" y="1139"/>
                  </a:lnTo>
                  <a:lnTo>
                    <a:pt x="720" y="1120"/>
                  </a:lnTo>
                  <a:lnTo>
                    <a:pt x="733" y="1102"/>
                  </a:lnTo>
                  <a:lnTo>
                    <a:pt x="744" y="1086"/>
                  </a:lnTo>
                  <a:lnTo>
                    <a:pt x="752" y="1075"/>
                  </a:lnTo>
                  <a:lnTo>
                    <a:pt x="760" y="1060"/>
                  </a:lnTo>
                  <a:lnTo>
                    <a:pt x="768" y="1044"/>
                  </a:lnTo>
                  <a:lnTo>
                    <a:pt x="772" y="1031"/>
                  </a:lnTo>
                  <a:lnTo>
                    <a:pt x="774" y="1016"/>
                  </a:lnTo>
                  <a:lnTo>
                    <a:pt x="772" y="997"/>
                  </a:lnTo>
                  <a:lnTo>
                    <a:pt x="771" y="978"/>
                  </a:lnTo>
                  <a:lnTo>
                    <a:pt x="768" y="963"/>
                  </a:lnTo>
                  <a:lnTo>
                    <a:pt x="767" y="953"/>
                  </a:lnTo>
                  <a:lnTo>
                    <a:pt x="764" y="939"/>
                  </a:lnTo>
                  <a:lnTo>
                    <a:pt x="760" y="927"/>
                  </a:lnTo>
                  <a:lnTo>
                    <a:pt x="756" y="918"/>
                  </a:lnTo>
                  <a:lnTo>
                    <a:pt x="744" y="907"/>
                  </a:lnTo>
                  <a:lnTo>
                    <a:pt x="729" y="895"/>
                  </a:lnTo>
                  <a:lnTo>
                    <a:pt x="713" y="884"/>
                  </a:lnTo>
                  <a:lnTo>
                    <a:pt x="701" y="874"/>
                  </a:lnTo>
                  <a:lnTo>
                    <a:pt x="689" y="865"/>
                  </a:lnTo>
                  <a:lnTo>
                    <a:pt x="674" y="853"/>
                  </a:lnTo>
                  <a:lnTo>
                    <a:pt x="660" y="839"/>
                  </a:lnTo>
                  <a:lnTo>
                    <a:pt x="648" y="829"/>
                  </a:lnTo>
                  <a:lnTo>
                    <a:pt x="635" y="817"/>
                  </a:lnTo>
                  <a:lnTo>
                    <a:pt x="617" y="802"/>
                  </a:lnTo>
                  <a:lnTo>
                    <a:pt x="600" y="786"/>
                  </a:lnTo>
                  <a:lnTo>
                    <a:pt x="585" y="768"/>
                  </a:lnTo>
                  <a:lnTo>
                    <a:pt x="574" y="753"/>
                  </a:lnTo>
                  <a:lnTo>
                    <a:pt x="567" y="742"/>
                  </a:lnTo>
                  <a:lnTo>
                    <a:pt x="563" y="728"/>
                  </a:lnTo>
                  <a:lnTo>
                    <a:pt x="561" y="714"/>
                  </a:lnTo>
                  <a:lnTo>
                    <a:pt x="559" y="697"/>
                  </a:lnTo>
                  <a:lnTo>
                    <a:pt x="559" y="676"/>
                  </a:lnTo>
                  <a:lnTo>
                    <a:pt x="562" y="655"/>
                  </a:lnTo>
                  <a:lnTo>
                    <a:pt x="563" y="637"/>
                  </a:lnTo>
                  <a:lnTo>
                    <a:pt x="565" y="631"/>
                  </a:lnTo>
                  <a:lnTo>
                    <a:pt x="569" y="621"/>
                  </a:lnTo>
                  <a:lnTo>
                    <a:pt x="570" y="612"/>
                  </a:lnTo>
                  <a:lnTo>
                    <a:pt x="571" y="604"/>
                  </a:lnTo>
                  <a:lnTo>
                    <a:pt x="567" y="596"/>
                  </a:lnTo>
                  <a:lnTo>
                    <a:pt x="561" y="588"/>
                  </a:lnTo>
                  <a:lnTo>
                    <a:pt x="554" y="579"/>
                  </a:lnTo>
                  <a:lnTo>
                    <a:pt x="542" y="574"/>
                  </a:lnTo>
                  <a:lnTo>
                    <a:pt x="527" y="569"/>
                  </a:lnTo>
                  <a:lnTo>
                    <a:pt x="515" y="563"/>
                  </a:lnTo>
                  <a:lnTo>
                    <a:pt x="503" y="558"/>
                  </a:lnTo>
                  <a:lnTo>
                    <a:pt x="489" y="551"/>
                  </a:lnTo>
                  <a:lnTo>
                    <a:pt x="476" y="544"/>
                  </a:lnTo>
                  <a:lnTo>
                    <a:pt x="465" y="538"/>
                  </a:lnTo>
                  <a:lnTo>
                    <a:pt x="456" y="532"/>
                  </a:lnTo>
                  <a:lnTo>
                    <a:pt x="447" y="524"/>
                  </a:lnTo>
                  <a:lnTo>
                    <a:pt x="438" y="516"/>
                  </a:lnTo>
                  <a:lnTo>
                    <a:pt x="433" y="507"/>
                  </a:lnTo>
                  <a:lnTo>
                    <a:pt x="431" y="500"/>
                  </a:lnTo>
                  <a:lnTo>
                    <a:pt x="431" y="492"/>
                  </a:lnTo>
                  <a:lnTo>
                    <a:pt x="433" y="482"/>
                  </a:lnTo>
                  <a:lnTo>
                    <a:pt x="431" y="476"/>
                  </a:lnTo>
                  <a:lnTo>
                    <a:pt x="447" y="477"/>
                  </a:lnTo>
                  <a:lnTo>
                    <a:pt x="461" y="480"/>
                  </a:lnTo>
                  <a:lnTo>
                    <a:pt x="468" y="482"/>
                  </a:lnTo>
                  <a:lnTo>
                    <a:pt x="476" y="487"/>
                  </a:lnTo>
                  <a:lnTo>
                    <a:pt x="484" y="491"/>
                  </a:lnTo>
                  <a:lnTo>
                    <a:pt x="491" y="491"/>
                  </a:lnTo>
                  <a:lnTo>
                    <a:pt x="497" y="485"/>
                  </a:lnTo>
                  <a:lnTo>
                    <a:pt x="505" y="474"/>
                  </a:lnTo>
                  <a:lnTo>
                    <a:pt x="511" y="462"/>
                  </a:lnTo>
                  <a:lnTo>
                    <a:pt x="516" y="450"/>
                  </a:lnTo>
                  <a:lnTo>
                    <a:pt x="522" y="441"/>
                  </a:lnTo>
                  <a:lnTo>
                    <a:pt x="527" y="427"/>
                  </a:lnTo>
                  <a:lnTo>
                    <a:pt x="534" y="410"/>
                  </a:lnTo>
                  <a:lnTo>
                    <a:pt x="540" y="392"/>
                  </a:lnTo>
                  <a:lnTo>
                    <a:pt x="546" y="377"/>
                  </a:lnTo>
                  <a:lnTo>
                    <a:pt x="551" y="357"/>
                  </a:lnTo>
                  <a:lnTo>
                    <a:pt x="557" y="333"/>
                  </a:lnTo>
                  <a:lnTo>
                    <a:pt x="562" y="310"/>
                  </a:lnTo>
                  <a:lnTo>
                    <a:pt x="569" y="290"/>
                  </a:lnTo>
                  <a:lnTo>
                    <a:pt x="576" y="270"/>
                  </a:lnTo>
                  <a:lnTo>
                    <a:pt x="586" y="244"/>
                  </a:lnTo>
                  <a:lnTo>
                    <a:pt x="598" y="218"/>
                  </a:lnTo>
                  <a:lnTo>
                    <a:pt x="609" y="196"/>
                  </a:lnTo>
                  <a:lnTo>
                    <a:pt x="620" y="175"/>
                  </a:lnTo>
                  <a:lnTo>
                    <a:pt x="627" y="163"/>
                  </a:lnTo>
                  <a:lnTo>
                    <a:pt x="636" y="147"/>
                  </a:lnTo>
                  <a:lnTo>
                    <a:pt x="646" y="132"/>
                  </a:lnTo>
                  <a:lnTo>
                    <a:pt x="655" y="121"/>
                  </a:lnTo>
                  <a:lnTo>
                    <a:pt x="666" y="111"/>
                  </a:lnTo>
                  <a:lnTo>
                    <a:pt x="681" y="100"/>
                  </a:lnTo>
                  <a:lnTo>
                    <a:pt x="698" y="89"/>
                  </a:lnTo>
                  <a:lnTo>
                    <a:pt x="713" y="80"/>
                  </a:lnTo>
                  <a:lnTo>
                    <a:pt x="726" y="70"/>
                  </a:lnTo>
                  <a:lnTo>
                    <a:pt x="739" y="59"/>
                  </a:lnTo>
                  <a:lnTo>
                    <a:pt x="753" y="46"/>
                  </a:lnTo>
                  <a:lnTo>
                    <a:pt x="768" y="34"/>
                  </a:lnTo>
                  <a:lnTo>
                    <a:pt x="782" y="23"/>
                  </a:lnTo>
                  <a:lnTo>
                    <a:pt x="790" y="16"/>
                  </a:lnTo>
                  <a:lnTo>
                    <a:pt x="801" y="8"/>
                  </a:lnTo>
                  <a:lnTo>
                    <a:pt x="813" y="3"/>
                  </a:lnTo>
                  <a:lnTo>
                    <a:pt x="823" y="0"/>
                  </a:lnTo>
                  <a:lnTo>
                    <a:pt x="830" y="3"/>
                  </a:lnTo>
                  <a:lnTo>
                    <a:pt x="837" y="8"/>
                  </a:lnTo>
                  <a:lnTo>
                    <a:pt x="845" y="15"/>
                  </a:lnTo>
                  <a:lnTo>
                    <a:pt x="852" y="20"/>
                  </a:lnTo>
                  <a:lnTo>
                    <a:pt x="861" y="26"/>
                  </a:lnTo>
                  <a:lnTo>
                    <a:pt x="875" y="33"/>
                  </a:lnTo>
                  <a:lnTo>
                    <a:pt x="888" y="38"/>
                  </a:lnTo>
                  <a:lnTo>
                    <a:pt x="900" y="41"/>
                  </a:lnTo>
                  <a:lnTo>
                    <a:pt x="908" y="41"/>
                  </a:lnTo>
                  <a:lnTo>
                    <a:pt x="918" y="39"/>
                  </a:lnTo>
                  <a:lnTo>
                    <a:pt x="927" y="39"/>
                  </a:lnTo>
                  <a:lnTo>
                    <a:pt x="937" y="39"/>
                  </a:lnTo>
                  <a:lnTo>
                    <a:pt x="949" y="43"/>
                  </a:lnTo>
                  <a:lnTo>
                    <a:pt x="964" y="50"/>
                  </a:lnTo>
                  <a:lnTo>
                    <a:pt x="978" y="57"/>
                  </a:lnTo>
                  <a:lnTo>
                    <a:pt x="991" y="65"/>
                  </a:lnTo>
                  <a:lnTo>
                    <a:pt x="999" y="76"/>
                  </a:lnTo>
                  <a:lnTo>
                    <a:pt x="1007" y="88"/>
                  </a:lnTo>
                  <a:lnTo>
                    <a:pt x="1015" y="100"/>
                  </a:lnTo>
                  <a:lnTo>
                    <a:pt x="1020" y="109"/>
                  </a:lnTo>
                  <a:lnTo>
                    <a:pt x="1027" y="121"/>
                  </a:lnTo>
                  <a:lnTo>
                    <a:pt x="1034" y="134"/>
                  </a:lnTo>
                  <a:lnTo>
                    <a:pt x="1042" y="143"/>
                  </a:lnTo>
                  <a:lnTo>
                    <a:pt x="1057" y="156"/>
                  </a:lnTo>
                  <a:lnTo>
                    <a:pt x="1075" y="171"/>
                  </a:lnTo>
                  <a:lnTo>
                    <a:pt x="1097" y="186"/>
                  </a:lnTo>
                  <a:lnTo>
                    <a:pt x="1117" y="201"/>
                  </a:lnTo>
                  <a:lnTo>
                    <a:pt x="1133" y="214"/>
                  </a:lnTo>
                  <a:lnTo>
                    <a:pt x="1146" y="231"/>
                  </a:lnTo>
                  <a:lnTo>
                    <a:pt x="1160" y="251"/>
                  </a:lnTo>
                  <a:lnTo>
                    <a:pt x="1175" y="272"/>
                  </a:lnTo>
                  <a:lnTo>
                    <a:pt x="1189" y="294"/>
                  </a:lnTo>
                  <a:lnTo>
                    <a:pt x="1201" y="311"/>
                  </a:lnTo>
                  <a:lnTo>
                    <a:pt x="1208" y="322"/>
                  </a:lnTo>
                  <a:lnTo>
                    <a:pt x="1214" y="336"/>
                  </a:lnTo>
                  <a:lnTo>
                    <a:pt x="1224" y="348"/>
                  </a:lnTo>
                  <a:lnTo>
                    <a:pt x="1233" y="357"/>
                  </a:lnTo>
                  <a:lnTo>
                    <a:pt x="1247" y="363"/>
                  </a:lnTo>
                  <a:lnTo>
                    <a:pt x="1265" y="367"/>
                  </a:lnTo>
                  <a:lnTo>
                    <a:pt x="1286" y="369"/>
                  </a:lnTo>
                  <a:lnTo>
                    <a:pt x="1302" y="371"/>
                  </a:lnTo>
                  <a:lnTo>
                    <a:pt x="1311" y="371"/>
                  </a:lnTo>
                  <a:lnTo>
                    <a:pt x="1325" y="369"/>
                  </a:lnTo>
                  <a:lnTo>
                    <a:pt x="1336" y="368"/>
                  </a:lnTo>
                  <a:lnTo>
                    <a:pt x="1338" y="367"/>
                  </a:lnTo>
                  <a:lnTo>
                    <a:pt x="1342" y="367"/>
                  </a:lnTo>
                  <a:lnTo>
                    <a:pt x="1345" y="365"/>
                  </a:lnTo>
                  <a:lnTo>
                    <a:pt x="1349" y="364"/>
                  </a:lnTo>
                  <a:lnTo>
                    <a:pt x="1353" y="364"/>
                  </a:lnTo>
                  <a:lnTo>
                    <a:pt x="1360" y="368"/>
                  </a:lnTo>
                  <a:lnTo>
                    <a:pt x="1367" y="376"/>
                  </a:lnTo>
                  <a:lnTo>
                    <a:pt x="1373" y="383"/>
                  </a:lnTo>
                  <a:lnTo>
                    <a:pt x="1381" y="387"/>
                  </a:lnTo>
                  <a:lnTo>
                    <a:pt x="1392" y="385"/>
                  </a:lnTo>
                  <a:lnTo>
                    <a:pt x="1404" y="379"/>
                  </a:lnTo>
                  <a:lnTo>
                    <a:pt x="1416" y="371"/>
                  </a:lnTo>
                  <a:lnTo>
                    <a:pt x="1426" y="364"/>
                  </a:lnTo>
                  <a:lnTo>
                    <a:pt x="1427" y="361"/>
                  </a:lnTo>
                  <a:lnTo>
                    <a:pt x="1430" y="359"/>
                  </a:lnTo>
                  <a:lnTo>
                    <a:pt x="1433" y="354"/>
                  </a:lnTo>
                  <a:lnTo>
                    <a:pt x="1435" y="352"/>
                  </a:lnTo>
                  <a:lnTo>
                    <a:pt x="1438" y="350"/>
                  </a:lnTo>
                  <a:lnTo>
                    <a:pt x="1445" y="352"/>
                  </a:lnTo>
                  <a:lnTo>
                    <a:pt x="1453" y="356"/>
                  </a:lnTo>
                  <a:lnTo>
                    <a:pt x="1461" y="361"/>
                  </a:lnTo>
                  <a:lnTo>
                    <a:pt x="1468" y="365"/>
                  </a:lnTo>
                  <a:lnTo>
                    <a:pt x="1481" y="372"/>
                  </a:lnTo>
                  <a:lnTo>
                    <a:pt x="1497" y="379"/>
                  </a:lnTo>
                  <a:lnTo>
                    <a:pt x="1513" y="387"/>
                  </a:lnTo>
                  <a:lnTo>
                    <a:pt x="1528" y="394"/>
                  </a:lnTo>
                  <a:lnTo>
                    <a:pt x="1540" y="400"/>
                  </a:lnTo>
                  <a:lnTo>
                    <a:pt x="1555" y="410"/>
                  </a:lnTo>
                  <a:lnTo>
                    <a:pt x="1570" y="419"/>
                  </a:lnTo>
                  <a:lnTo>
                    <a:pt x="1584" y="427"/>
                  </a:lnTo>
                  <a:lnTo>
                    <a:pt x="1596" y="437"/>
                  </a:lnTo>
                  <a:lnTo>
                    <a:pt x="1610" y="447"/>
                  </a:lnTo>
                  <a:lnTo>
                    <a:pt x="1627" y="461"/>
                  </a:lnTo>
                  <a:lnTo>
                    <a:pt x="1640" y="473"/>
                  </a:lnTo>
                  <a:lnTo>
                    <a:pt x="1652" y="484"/>
                  </a:lnTo>
                  <a:lnTo>
                    <a:pt x="1662" y="497"/>
                  </a:lnTo>
                  <a:lnTo>
                    <a:pt x="1674" y="516"/>
                  </a:lnTo>
                  <a:lnTo>
                    <a:pt x="1685" y="534"/>
                  </a:lnTo>
                  <a:lnTo>
                    <a:pt x="1695" y="548"/>
                  </a:lnTo>
                  <a:lnTo>
                    <a:pt x="1705" y="561"/>
                  </a:lnTo>
                  <a:lnTo>
                    <a:pt x="1717" y="574"/>
                  </a:lnTo>
                  <a:lnTo>
                    <a:pt x="1729" y="589"/>
                  </a:lnTo>
                  <a:lnTo>
                    <a:pt x="1743" y="604"/>
                  </a:lnTo>
                  <a:lnTo>
                    <a:pt x="1753" y="614"/>
                  </a:lnTo>
                  <a:lnTo>
                    <a:pt x="1763" y="627"/>
                  </a:lnTo>
                  <a:lnTo>
                    <a:pt x="1775" y="640"/>
                  </a:lnTo>
                  <a:lnTo>
                    <a:pt x="1788" y="654"/>
                  </a:lnTo>
                  <a:lnTo>
                    <a:pt x="1802" y="667"/>
                  </a:lnTo>
                  <a:lnTo>
                    <a:pt x="1814" y="678"/>
                  </a:lnTo>
                  <a:lnTo>
                    <a:pt x="1825" y="685"/>
                  </a:lnTo>
                  <a:lnTo>
                    <a:pt x="1838" y="693"/>
                  </a:lnTo>
                  <a:lnTo>
                    <a:pt x="1852" y="701"/>
                  </a:lnTo>
                  <a:lnTo>
                    <a:pt x="1862" y="709"/>
                  </a:lnTo>
                  <a:lnTo>
                    <a:pt x="1875" y="722"/>
                  </a:lnTo>
                  <a:lnTo>
                    <a:pt x="1888" y="741"/>
                  </a:lnTo>
                  <a:lnTo>
                    <a:pt x="1902" y="761"/>
                  </a:lnTo>
                  <a:lnTo>
                    <a:pt x="1914" y="779"/>
                  </a:lnTo>
                  <a:lnTo>
                    <a:pt x="1927" y="794"/>
                  </a:lnTo>
                  <a:lnTo>
                    <a:pt x="1939" y="804"/>
                  </a:lnTo>
                  <a:lnTo>
                    <a:pt x="1957" y="817"/>
                  </a:lnTo>
                  <a:lnTo>
                    <a:pt x="1974" y="829"/>
                  </a:lnTo>
                  <a:lnTo>
                    <a:pt x="1991" y="839"/>
                  </a:lnTo>
                  <a:lnTo>
                    <a:pt x="2005" y="850"/>
                  </a:lnTo>
                  <a:lnTo>
                    <a:pt x="2017" y="862"/>
                  </a:lnTo>
                  <a:lnTo>
                    <a:pt x="2034" y="876"/>
                  </a:lnTo>
                  <a:lnTo>
                    <a:pt x="2048" y="891"/>
                  </a:lnTo>
                  <a:lnTo>
                    <a:pt x="2061" y="904"/>
                  </a:lnTo>
                  <a:lnTo>
                    <a:pt x="2070" y="918"/>
                  </a:lnTo>
                  <a:lnTo>
                    <a:pt x="2082" y="935"/>
                  </a:lnTo>
                  <a:lnTo>
                    <a:pt x="2093" y="954"/>
                  </a:lnTo>
                  <a:lnTo>
                    <a:pt x="2105" y="973"/>
                  </a:lnTo>
                  <a:lnTo>
                    <a:pt x="2116" y="986"/>
                  </a:lnTo>
                  <a:lnTo>
                    <a:pt x="2124" y="996"/>
                  </a:lnTo>
                  <a:lnTo>
                    <a:pt x="2135" y="1005"/>
                  </a:lnTo>
                  <a:lnTo>
                    <a:pt x="2145" y="1016"/>
                  </a:lnTo>
                  <a:lnTo>
                    <a:pt x="2154" y="1025"/>
                  </a:lnTo>
                  <a:lnTo>
                    <a:pt x="2158" y="1036"/>
                  </a:lnTo>
                  <a:lnTo>
                    <a:pt x="2163" y="1050"/>
                  </a:lnTo>
                  <a:lnTo>
                    <a:pt x="2168" y="1064"/>
                  </a:lnTo>
                  <a:lnTo>
                    <a:pt x="2174" y="1075"/>
                  </a:lnTo>
                  <a:lnTo>
                    <a:pt x="2181" y="1087"/>
                  </a:lnTo>
                  <a:lnTo>
                    <a:pt x="2191" y="1102"/>
                  </a:lnTo>
                  <a:lnTo>
                    <a:pt x="2202" y="1117"/>
                  </a:lnTo>
                  <a:lnTo>
                    <a:pt x="2213" y="1132"/>
                  </a:lnTo>
                  <a:lnTo>
                    <a:pt x="2224" y="1143"/>
                  </a:lnTo>
                  <a:lnTo>
                    <a:pt x="2232" y="1151"/>
                  </a:lnTo>
                  <a:lnTo>
                    <a:pt x="2243" y="1160"/>
                  </a:lnTo>
                  <a:lnTo>
                    <a:pt x="2252" y="1167"/>
                  </a:lnTo>
                  <a:lnTo>
                    <a:pt x="2259" y="1172"/>
                  </a:lnTo>
                  <a:lnTo>
                    <a:pt x="2268" y="1179"/>
                  </a:lnTo>
                  <a:lnTo>
                    <a:pt x="2276" y="1186"/>
                  </a:lnTo>
                  <a:lnTo>
                    <a:pt x="2286" y="1190"/>
                  </a:lnTo>
                  <a:lnTo>
                    <a:pt x="2291" y="1190"/>
                  </a:lnTo>
                  <a:lnTo>
                    <a:pt x="2299" y="1188"/>
                  </a:lnTo>
                  <a:lnTo>
                    <a:pt x="2306" y="1188"/>
                  </a:lnTo>
                  <a:lnTo>
                    <a:pt x="2313" y="1190"/>
                  </a:lnTo>
                  <a:lnTo>
                    <a:pt x="2315" y="1196"/>
                  </a:lnTo>
                  <a:lnTo>
                    <a:pt x="2315" y="1205"/>
                  </a:lnTo>
                  <a:lnTo>
                    <a:pt x="2315" y="1213"/>
                  </a:lnTo>
                  <a:lnTo>
                    <a:pt x="2310" y="1219"/>
                  </a:lnTo>
                  <a:lnTo>
                    <a:pt x="2303" y="1227"/>
                  </a:lnTo>
                  <a:lnTo>
                    <a:pt x="2295" y="1234"/>
                  </a:lnTo>
                  <a:lnTo>
                    <a:pt x="2290" y="1241"/>
                  </a:lnTo>
                  <a:lnTo>
                    <a:pt x="2280" y="1250"/>
                  </a:lnTo>
                  <a:lnTo>
                    <a:pt x="2269" y="1261"/>
                  </a:lnTo>
                  <a:lnTo>
                    <a:pt x="2263" y="1272"/>
                  </a:lnTo>
                  <a:lnTo>
                    <a:pt x="2257" y="1285"/>
                  </a:lnTo>
                  <a:lnTo>
                    <a:pt x="2253" y="1303"/>
                  </a:lnTo>
                  <a:lnTo>
                    <a:pt x="2251" y="1320"/>
                  </a:lnTo>
                  <a:lnTo>
                    <a:pt x="2249" y="1335"/>
                  </a:lnTo>
                  <a:lnTo>
                    <a:pt x="2247" y="1343"/>
                  </a:lnTo>
                  <a:lnTo>
                    <a:pt x="2245" y="1353"/>
                  </a:lnTo>
                  <a:lnTo>
                    <a:pt x="2244" y="1362"/>
                  </a:lnTo>
                  <a:lnTo>
                    <a:pt x="2247" y="1370"/>
                  </a:lnTo>
                  <a:lnTo>
                    <a:pt x="2253" y="1377"/>
                  </a:lnTo>
                  <a:lnTo>
                    <a:pt x="2264" y="1384"/>
                  </a:lnTo>
                  <a:lnTo>
                    <a:pt x="2276" y="1389"/>
                  </a:lnTo>
                  <a:lnTo>
                    <a:pt x="2287" y="1392"/>
                  </a:lnTo>
                  <a:lnTo>
                    <a:pt x="2296" y="1393"/>
                  </a:lnTo>
                  <a:lnTo>
                    <a:pt x="2307" y="1393"/>
                  </a:lnTo>
                  <a:lnTo>
                    <a:pt x="2318" y="1394"/>
                  </a:lnTo>
                  <a:lnTo>
                    <a:pt x="2327" y="1401"/>
                  </a:lnTo>
                  <a:lnTo>
                    <a:pt x="2340" y="1412"/>
                  </a:lnTo>
                  <a:lnTo>
                    <a:pt x="2349" y="1423"/>
                  </a:lnTo>
                  <a:lnTo>
                    <a:pt x="2358" y="1432"/>
                  </a:lnTo>
                  <a:lnTo>
                    <a:pt x="2366" y="1444"/>
                  </a:lnTo>
                  <a:lnTo>
                    <a:pt x="2375" y="1460"/>
                  </a:lnTo>
                  <a:lnTo>
                    <a:pt x="2383" y="1475"/>
                  </a:lnTo>
                  <a:lnTo>
                    <a:pt x="2391" y="1489"/>
                  </a:lnTo>
                  <a:lnTo>
                    <a:pt x="2397" y="1500"/>
                  </a:lnTo>
                  <a:lnTo>
                    <a:pt x="2408" y="1513"/>
                  </a:lnTo>
                  <a:lnTo>
                    <a:pt x="2420" y="1526"/>
                  </a:lnTo>
                  <a:lnTo>
                    <a:pt x="2430" y="1541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270" name="Overijssel">
              <a:extLst>
                <a:ext uri="{FF2B5EF4-FFF2-40B4-BE49-F238E27FC236}">
                  <a16:creationId xmlns:a16="http://schemas.microsoft.com/office/drawing/2014/main" id="{0B197FCC-BE23-4280-BE9A-39E24BB414B0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571" y="1956155"/>
              <a:ext cx="1519682" cy="1406190"/>
            </a:xfrm>
            <a:custGeom>
              <a:avLst/>
              <a:gdLst>
                <a:gd name="T0" fmla="*/ 3201 w 3294"/>
                <a:gd name="T1" fmla="*/ 2199 h 3048"/>
                <a:gd name="T2" fmla="*/ 3248 w 3294"/>
                <a:gd name="T3" fmla="*/ 2443 h 3048"/>
                <a:gd name="T4" fmla="*/ 3147 w 3294"/>
                <a:gd name="T5" fmla="*/ 2533 h 3048"/>
                <a:gd name="T6" fmla="*/ 2982 w 3294"/>
                <a:gd name="T7" fmla="*/ 2731 h 3048"/>
                <a:gd name="T8" fmla="*/ 2806 w 3294"/>
                <a:gd name="T9" fmla="*/ 2852 h 3048"/>
                <a:gd name="T10" fmla="*/ 2655 w 3294"/>
                <a:gd name="T11" fmla="*/ 2992 h 3048"/>
                <a:gd name="T12" fmla="*/ 2435 w 3294"/>
                <a:gd name="T13" fmla="*/ 3037 h 3048"/>
                <a:gd name="T14" fmla="*/ 2287 w 3294"/>
                <a:gd name="T15" fmla="*/ 2876 h 3048"/>
                <a:gd name="T16" fmla="*/ 2151 w 3294"/>
                <a:gd name="T17" fmla="*/ 2833 h 3048"/>
                <a:gd name="T18" fmla="*/ 2071 w 3294"/>
                <a:gd name="T19" fmla="*/ 2777 h 3048"/>
                <a:gd name="T20" fmla="*/ 1806 w 3294"/>
                <a:gd name="T21" fmla="*/ 2767 h 3048"/>
                <a:gd name="T22" fmla="*/ 1604 w 3294"/>
                <a:gd name="T23" fmla="*/ 2530 h 3048"/>
                <a:gd name="T24" fmla="*/ 1364 w 3294"/>
                <a:gd name="T25" fmla="*/ 2586 h 3048"/>
                <a:gd name="T26" fmla="*/ 1051 w 3294"/>
                <a:gd name="T27" fmla="*/ 2565 h 3048"/>
                <a:gd name="T28" fmla="*/ 887 w 3294"/>
                <a:gd name="T29" fmla="*/ 2451 h 3048"/>
                <a:gd name="T30" fmla="*/ 745 w 3294"/>
                <a:gd name="T31" fmla="*/ 2219 h 3048"/>
                <a:gd name="T32" fmla="*/ 775 w 3294"/>
                <a:gd name="T33" fmla="*/ 2051 h 3048"/>
                <a:gd name="T34" fmla="*/ 891 w 3294"/>
                <a:gd name="T35" fmla="*/ 1913 h 3048"/>
                <a:gd name="T36" fmla="*/ 807 w 3294"/>
                <a:gd name="T37" fmla="*/ 1625 h 3048"/>
                <a:gd name="T38" fmla="*/ 620 w 3294"/>
                <a:gd name="T39" fmla="*/ 1430 h 3048"/>
                <a:gd name="T40" fmla="*/ 442 w 3294"/>
                <a:gd name="T41" fmla="*/ 1562 h 3048"/>
                <a:gd name="T42" fmla="*/ 253 w 3294"/>
                <a:gd name="T43" fmla="*/ 1391 h 3048"/>
                <a:gd name="T44" fmla="*/ 159 w 3294"/>
                <a:gd name="T45" fmla="*/ 1224 h 3048"/>
                <a:gd name="T46" fmla="*/ 102 w 3294"/>
                <a:gd name="T47" fmla="*/ 1112 h 3048"/>
                <a:gd name="T48" fmla="*/ 141 w 3294"/>
                <a:gd name="T49" fmla="*/ 1028 h 3048"/>
                <a:gd name="T50" fmla="*/ 284 w 3294"/>
                <a:gd name="T51" fmla="*/ 993 h 3048"/>
                <a:gd name="T52" fmla="*/ 570 w 3294"/>
                <a:gd name="T53" fmla="*/ 933 h 3048"/>
                <a:gd name="T54" fmla="*/ 499 w 3294"/>
                <a:gd name="T55" fmla="*/ 818 h 3048"/>
                <a:gd name="T56" fmla="*/ 377 w 3294"/>
                <a:gd name="T57" fmla="*/ 724 h 3048"/>
                <a:gd name="T58" fmla="*/ 391 w 3294"/>
                <a:gd name="T59" fmla="*/ 553 h 3048"/>
                <a:gd name="T60" fmla="*/ 202 w 3294"/>
                <a:gd name="T61" fmla="*/ 329 h 3048"/>
                <a:gd name="T62" fmla="*/ 17 w 3294"/>
                <a:gd name="T63" fmla="*/ 220 h 3048"/>
                <a:gd name="T64" fmla="*/ 62 w 3294"/>
                <a:gd name="T65" fmla="*/ 176 h 3048"/>
                <a:gd name="T66" fmla="*/ 224 w 3294"/>
                <a:gd name="T67" fmla="*/ 184 h 3048"/>
                <a:gd name="T68" fmla="*/ 376 w 3294"/>
                <a:gd name="T69" fmla="*/ 80 h 3048"/>
                <a:gd name="T70" fmla="*/ 509 w 3294"/>
                <a:gd name="T71" fmla="*/ 99 h 3048"/>
                <a:gd name="T72" fmla="*/ 674 w 3294"/>
                <a:gd name="T73" fmla="*/ 37 h 3048"/>
                <a:gd name="T74" fmla="*/ 896 w 3294"/>
                <a:gd name="T75" fmla="*/ 39 h 3048"/>
                <a:gd name="T76" fmla="*/ 1054 w 3294"/>
                <a:gd name="T77" fmla="*/ 270 h 3048"/>
                <a:gd name="T78" fmla="*/ 884 w 3294"/>
                <a:gd name="T79" fmla="*/ 407 h 3048"/>
                <a:gd name="T80" fmla="*/ 959 w 3294"/>
                <a:gd name="T81" fmla="*/ 685 h 3048"/>
                <a:gd name="T82" fmla="*/ 1116 w 3294"/>
                <a:gd name="T83" fmla="*/ 701 h 3048"/>
                <a:gd name="T84" fmla="*/ 1299 w 3294"/>
                <a:gd name="T85" fmla="*/ 763 h 3048"/>
                <a:gd name="T86" fmla="*/ 1473 w 3294"/>
                <a:gd name="T87" fmla="*/ 908 h 3048"/>
                <a:gd name="T88" fmla="*/ 1622 w 3294"/>
                <a:gd name="T89" fmla="*/ 916 h 3048"/>
                <a:gd name="T90" fmla="*/ 1722 w 3294"/>
                <a:gd name="T91" fmla="*/ 949 h 3048"/>
                <a:gd name="T92" fmla="*/ 1841 w 3294"/>
                <a:gd name="T93" fmla="*/ 968 h 3048"/>
                <a:gd name="T94" fmla="*/ 1869 w 3294"/>
                <a:gd name="T95" fmla="*/ 811 h 3048"/>
                <a:gd name="T96" fmla="*/ 2063 w 3294"/>
                <a:gd name="T97" fmla="*/ 726 h 3048"/>
                <a:gd name="T98" fmla="*/ 2298 w 3294"/>
                <a:gd name="T99" fmla="*/ 811 h 3048"/>
                <a:gd name="T100" fmla="*/ 2374 w 3294"/>
                <a:gd name="T101" fmla="*/ 982 h 3048"/>
                <a:gd name="T102" fmla="*/ 2440 w 3294"/>
                <a:gd name="T103" fmla="*/ 1121 h 3048"/>
                <a:gd name="T104" fmla="*/ 2395 w 3294"/>
                <a:gd name="T105" fmla="*/ 1164 h 3048"/>
                <a:gd name="T106" fmla="*/ 2307 w 3294"/>
                <a:gd name="T107" fmla="*/ 1226 h 3048"/>
                <a:gd name="T108" fmla="*/ 2325 w 3294"/>
                <a:gd name="T109" fmla="*/ 1325 h 3048"/>
                <a:gd name="T110" fmla="*/ 2366 w 3294"/>
                <a:gd name="T111" fmla="*/ 1508 h 3048"/>
                <a:gd name="T112" fmla="*/ 2599 w 3294"/>
                <a:gd name="T113" fmla="*/ 1617 h 3048"/>
                <a:gd name="T114" fmla="*/ 2887 w 3294"/>
                <a:gd name="T115" fmla="*/ 1696 h 3048"/>
                <a:gd name="T116" fmla="*/ 3074 w 3294"/>
                <a:gd name="T117" fmla="*/ 1571 h 3048"/>
                <a:gd name="T118" fmla="*/ 3183 w 3294"/>
                <a:gd name="T119" fmla="*/ 1750 h 3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294" h="3048">
                  <a:moveTo>
                    <a:pt x="3287" y="1890"/>
                  </a:moveTo>
                  <a:lnTo>
                    <a:pt x="3291" y="1909"/>
                  </a:lnTo>
                  <a:lnTo>
                    <a:pt x="3292" y="1931"/>
                  </a:lnTo>
                  <a:lnTo>
                    <a:pt x="3294" y="1954"/>
                  </a:lnTo>
                  <a:lnTo>
                    <a:pt x="3294" y="1978"/>
                  </a:lnTo>
                  <a:lnTo>
                    <a:pt x="3294" y="2000"/>
                  </a:lnTo>
                  <a:lnTo>
                    <a:pt x="3292" y="2018"/>
                  </a:lnTo>
                  <a:lnTo>
                    <a:pt x="3289" y="2037"/>
                  </a:lnTo>
                  <a:lnTo>
                    <a:pt x="3285" y="2059"/>
                  </a:lnTo>
                  <a:lnTo>
                    <a:pt x="3280" y="2082"/>
                  </a:lnTo>
                  <a:lnTo>
                    <a:pt x="3273" y="2103"/>
                  </a:lnTo>
                  <a:lnTo>
                    <a:pt x="3267" y="2121"/>
                  </a:lnTo>
                  <a:lnTo>
                    <a:pt x="3257" y="2136"/>
                  </a:lnTo>
                  <a:lnTo>
                    <a:pt x="3242" y="2152"/>
                  </a:lnTo>
                  <a:lnTo>
                    <a:pt x="3226" y="2169"/>
                  </a:lnTo>
                  <a:lnTo>
                    <a:pt x="3211" y="2184"/>
                  </a:lnTo>
                  <a:lnTo>
                    <a:pt x="3201" y="2199"/>
                  </a:lnTo>
                  <a:lnTo>
                    <a:pt x="3191" y="2214"/>
                  </a:lnTo>
                  <a:lnTo>
                    <a:pt x="3180" y="2234"/>
                  </a:lnTo>
                  <a:lnTo>
                    <a:pt x="3171" y="2254"/>
                  </a:lnTo>
                  <a:lnTo>
                    <a:pt x="3163" y="2274"/>
                  </a:lnTo>
                  <a:lnTo>
                    <a:pt x="3159" y="2292"/>
                  </a:lnTo>
                  <a:lnTo>
                    <a:pt x="3159" y="2305"/>
                  </a:lnTo>
                  <a:lnTo>
                    <a:pt x="3160" y="2321"/>
                  </a:lnTo>
                  <a:lnTo>
                    <a:pt x="3164" y="2339"/>
                  </a:lnTo>
                  <a:lnTo>
                    <a:pt x="3168" y="2355"/>
                  </a:lnTo>
                  <a:lnTo>
                    <a:pt x="3172" y="2369"/>
                  </a:lnTo>
                  <a:lnTo>
                    <a:pt x="3179" y="2379"/>
                  </a:lnTo>
                  <a:lnTo>
                    <a:pt x="3187" y="2390"/>
                  </a:lnTo>
                  <a:lnTo>
                    <a:pt x="3198" y="2402"/>
                  </a:lnTo>
                  <a:lnTo>
                    <a:pt x="3206" y="2410"/>
                  </a:lnTo>
                  <a:lnTo>
                    <a:pt x="3217" y="2421"/>
                  </a:lnTo>
                  <a:lnTo>
                    <a:pt x="3232" y="2432"/>
                  </a:lnTo>
                  <a:lnTo>
                    <a:pt x="3248" y="2443"/>
                  </a:lnTo>
                  <a:lnTo>
                    <a:pt x="3260" y="2455"/>
                  </a:lnTo>
                  <a:lnTo>
                    <a:pt x="3268" y="2467"/>
                  </a:lnTo>
                  <a:lnTo>
                    <a:pt x="3269" y="2480"/>
                  </a:lnTo>
                  <a:lnTo>
                    <a:pt x="3269" y="2497"/>
                  </a:lnTo>
                  <a:lnTo>
                    <a:pt x="3267" y="2514"/>
                  </a:lnTo>
                  <a:lnTo>
                    <a:pt x="3261" y="2532"/>
                  </a:lnTo>
                  <a:lnTo>
                    <a:pt x="3254" y="2546"/>
                  </a:lnTo>
                  <a:lnTo>
                    <a:pt x="3246" y="2556"/>
                  </a:lnTo>
                  <a:lnTo>
                    <a:pt x="3238" y="2559"/>
                  </a:lnTo>
                  <a:lnTo>
                    <a:pt x="3227" y="2559"/>
                  </a:lnTo>
                  <a:lnTo>
                    <a:pt x="3217" y="2557"/>
                  </a:lnTo>
                  <a:lnTo>
                    <a:pt x="3209" y="2556"/>
                  </a:lnTo>
                  <a:lnTo>
                    <a:pt x="3196" y="2553"/>
                  </a:lnTo>
                  <a:lnTo>
                    <a:pt x="3182" y="2548"/>
                  </a:lnTo>
                  <a:lnTo>
                    <a:pt x="3170" y="2542"/>
                  </a:lnTo>
                  <a:lnTo>
                    <a:pt x="3160" y="2538"/>
                  </a:lnTo>
                  <a:lnTo>
                    <a:pt x="3147" y="2533"/>
                  </a:lnTo>
                  <a:lnTo>
                    <a:pt x="3135" y="2529"/>
                  </a:lnTo>
                  <a:lnTo>
                    <a:pt x="3124" y="2528"/>
                  </a:lnTo>
                  <a:lnTo>
                    <a:pt x="3116" y="2530"/>
                  </a:lnTo>
                  <a:lnTo>
                    <a:pt x="3106" y="2536"/>
                  </a:lnTo>
                  <a:lnTo>
                    <a:pt x="3098" y="2542"/>
                  </a:lnTo>
                  <a:lnTo>
                    <a:pt x="3091" y="2548"/>
                  </a:lnTo>
                  <a:lnTo>
                    <a:pt x="3082" y="2563"/>
                  </a:lnTo>
                  <a:lnTo>
                    <a:pt x="3074" y="2583"/>
                  </a:lnTo>
                  <a:lnTo>
                    <a:pt x="3066" y="2603"/>
                  </a:lnTo>
                  <a:lnTo>
                    <a:pt x="3059" y="2619"/>
                  </a:lnTo>
                  <a:lnTo>
                    <a:pt x="3052" y="2637"/>
                  </a:lnTo>
                  <a:lnTo>
                    <a:pt x="3043" y="2658"/>
                  </a:lnTo>
                  <a:lnTo>
                    <a:pt x="3033" y="2680"/>
                  </a:lnTo>
                  <a:lnTo>
                    <a:pt x="3024" y="2696"/>
                  </a:lnTo>
                  <a:lnTo>
                    <a:pt x="3012" y="2708"/>
                  </a:lnTo>
                  <a:lnTo>
                    <a:pt x="2998" y="2720"/>
                  </a:lnTo>
                  <a:lnTo>
                    <a:pt x="2982" y="2731"/>
                  </a:lnTo>
                  <a:lnTo>
                    <a:pt x="2969" y="2739"/>
                  </a:lnTo>
                  <a:lnTo>
                    <a:pt x="2957" y="2740"/>
                  </a:lnTo>
                  <a:lnTo>
                    <a:pt x="2942" y="2740"/>
                  </a:lnTo>
                  <a:lnTo>
                    <a:pt x="2927" y="2739"/>
                  </a:lnTo>
                  <a:lnTo>
                    <a:pt x="2912" y="2740"/>
                  </a:lnTo>
                  <a:lnTo>
                    <a:pt x="2901" y="2743"/>
                  </a:lnTo>
                  <a:lnTo>
                    <a:pt x="2892" y="2753"/>
                  </a:lnTo>
                  <a:lnTo>
                    <a:pt x="2884" y="2767"/>
                  </a:lnTo>
                  <a:lnTo>
                    <a:pt x="2876" y="2782"/>
                  </a:lnTo>
                  <a:lnTo>
                    <a:pt x="2868" y="2798"/>
                  </a:lnTo>
                  <a:lnTo>
                    <a:pt x="2860" y="2809"/>
                  </a:lnTo>
                  <a:lnTo>
                    <a:pt x="2850" y="2815"/>
                  </a:lnTo>
                  <a:lnTo>
                    <a:pt x="2838" y="2819"/>
                  </a:lnTo>
                  <a:lnTo>
                    <a:pt x="2826" y="2824"/>
                  </a:lnTo>
                  <a:lnTo>
                    <a:pt x="2818" y="2829"/>
                  </a:lnTo>
                  <a:lnTo>
                    <a:pt x="2811" y="2839"/>
                  </a:lnTo>
                  <a:lnTo>
                    <a:pt x="2806" y="2852"/>
                  </a:lnTo>
                  <a:lnTo>
                    <a:pt x="2802" y="2866"/>
                  </a:lnTo>
                  <a:lnTo>
                    <a:pt x="2799" y="2878"/>
                  </a:lnTo>
                  <a:lnTo>
                    <a:pt x="2800" y="2890"/>
                  </a:lnTo>
                  <a:lnTo>
                    <a:pt x="2803" y="2903"/>
                  </a:lnTo>
                  <a:lnTo>
                    <a:pt x="2807" y="2918"/>
                  </a:lnTo>
                  <a:lnTo>
                    <a:pt x="2807" y="2930"/>
                  </a:lnTo>
                  <a:lnTo>
                    <a:pt x="2802" y="2944"/>
                  </a:lnTo>
                  <a:lnTo>
                    <a:pt x="2792" y="2959"/>
                  </a:lnTo>
                  <a:lnTo>
                    <a:pt x="2781" y="2973"/>
                  </a:lnTo>
                  <a:lnTo>
                    <a:pt x="2771" y="2983"/>
                  </a:lnTo>
                  <a:lnTo>
                    <a:pt x="2759" y="2990"/>
                  </a:lnTo>
                  <a:lnTo>
                    <a:pt x="2741" y="2994"/>
                  </a:lnTo>
                  <a:lnTo>
                    <a:pt x="2728" y="2996"/>
                  </a:lnTo>
                  <a:lnTo>
                    <a:pt x="2711" y="2996"/>
                  </a:lnTo>
                  <a:lnTo>
                    <a:pt x="2692" y="2996"/>
                  </a:lnTo>
                  <a:lnTo>
                    <a:pt x="2674" y="2994"/>
                  </a:lnTo>
                  <a:lnTo>
                    <a:pt x="2655" y="2992"/>
                  </a:lnTo>
                  <a:lnTo>
                    <a:pt x="2639" y="2990"/>
                  </a:lnTo>
                  <a:lnTo>
                    <a:pt x="2626" y="2988"/>
                  </a:lnTo>
                  <a:lnTo>
                    <a:pt x="2612" y="2986"/>
                  </a:lnTo>
                  <a:lnTo>
                    <a:pt x="2595" y="2983"/>
                  </a:lnTo>
                  <a:lnTo>
                    <a:pt x="2583" y="2982"/>
                  </a:lnTo>
                  <a:lnTo>
                    <a:pt x="2569" y="2983"/>
                  </a:lnTo>
                  <a:lnTo>
                    <a:pt x="2552" y="2986"/>
                  </a:lnTo>
                  <a:lnTo>
                    <a:pt x="2533" y="2990"/>
                  </a:lnTo>
                  <a:lnTo>
                    <a:pt x="2517" y="2994"/>
                  </a:lnTo>
                  <a:lnTo>
                    <a:pt x="2507" y="3000"/>
                  </a:lnTo>
                  <a:lnTo>
                    <a:pt x="2498" y="3010"/>
                  </a:lnTo>
                  <a:lnTo>
                    <a:pt x="2492" y="3021"/>
                  </a:lnTo>
                  <a:lnTo>
                    <a:pt x="2486" y="3034"/>
                  </a:lnTo>
                  <a:lnTo>
                    <a:pt x="2482" y="3048"/>
                  </a:lnTo>
                  <a:lnTo>
                    <a:pt x="2465" y="3042"/>
                  </a:lnTo>
                  <a:lnTo>
                    <a:pt x="2451" y="3039"/>
                  </a:lnTo>
                  <a:lnTo>
                    <a:pt x="2435" y="3037"/>
                  </a:lnTo>
                  <a:lnTo>
                    <a:pt x="2415" y="3034"/>
                  </a:lnTo>
                  <a:lnTo>
                    <a:pt x="2393" y="3031"/>
                  </a:lnTo>
                  <a:lnTo>
                    <a:pt x="2377" y="3029"/>
                  </a:lnTo>
                  <a:lnTo>
                    <a:pt x="2360" y="3023"/>
                  </a:lnTo>
                  <a:lnTo>
                    <a:pt x="2339" y="3017"/>
                  </a:lnTo>
                  <a:lnTo>
                    <a:pt x="2319" y="3009"/>
                  </a:lnTo>
                  <a:lnTo>
                    <a:pt x="2304" y="2999"/>
                  </a:lnTo>
                  <a:lnTo>
                    <a:pt x="2296" y="2991"/>
                  </a:lnTo>
                  <a:lnTo>
                    <a:pt x="2290" y="2980"/>
                  </a:lnTo>
                  <a:lnTo>
                    <a:pt x="2283" y="2968"/>
                  </a:lnTo>
                  <a:lnTo>
                    <a:pt x="2280" y="2957"/>
                  </a:lnTo>
                  <a:lnTo>
                    <a:pt x="2279" y="2945"/>
                  </a:lnTo>
                  <a:lnTo>
                    <a:pt x="2281" y="2930"/>
                  </a:lnTo>
                  <a:lnTo>
                    <a:pt x="2286" y="2916"/>
                  </a:lnTo>
                  <a:lnTo>
                    <a:pt x="2288" y="2901"/>
                  </a:lnTo>
                  <a:lnTo>
                    <a:pt x="2288" y="2889"/>
                  </a:lnTo>
                  <a:lnTo>
                    <a:pt x="2287" y="2876"/>
                  </a:lnTo>
                  <a:lnTo>
                    <a:pt x="2284" y="2863"/>
                  </a:lnTo>
                  <a:lnTo>
                    <a:pt x="2279" y="2850"/>
                  </a:lnTo>
                  <a:lnTo>
                    <a:pt x="2275" y="2839"/>
                  </a:lnTo>
                  <a:lnTo>
                    <a:pt x="2268" y="2832"/>
                  </a:lnTo>
                  <a:lnTo>
                    <a:pt x="2259" y="2824"/>
                  </a:lnTo>
                  <a:lnTo>
                    <a:pt x="2248" y="2817"/>
                  </a:lnTo>
                  <a:lnTo>
                    <a:pt x="2240" y="2813"/>
                  </a:lnTo>
                  <a:lnTo>
                    <a:pt x="2228" y="2810"/>
                  </a:lnTo>
                  <a:lnTo>
                    <a:pt x="2214" y="2809"/>
                  </a:lnTo>
                  <a:lnTo>
                    <a:pt x="2203" y="2809"/>
                  </a:lnTo>
                  <a:lnTo>
                    <a:pt x="2193" y="2812"/>
                  </a:lnTo>
                  <a:lnTo>
                    <a:pt x="2180" y="2815"/>
                  </a:lnTo>
                  <a:lnTo>
                    <a:pt x="2168" y="2820"/>
                  </a:lnTo>
                  <a:lnTo>
                    <a:pt x="2159" y="2824"/>
                  </a:lnTo>
                  <a:lnTo>
                    <a:pt x="2156" y="2827"/>
                  </a:lnTo>
                  <a:lnTo>
                    <a:pt x="2153" y="2829"/>
                  </a:lnTo>
                  <a:lnTo>
                    <a:pt x="2151" y="2833"/>
                  </a:lnTo>
                  <a:lnTo>
                    <a:pt x="2148" y="2836"/>
                  </a:lnTo>
                  <a:lnTo>
                    <a:pt x="2145" y="2839"/>
                  </a:lnTo>
                  <a:lnTo>
                    <a:pt x="2136" y="2837"/>
                  </a:lnTo>
                  <a:lnTo>
                    <a:pt x="2126" y="2833"/>
                  </a:lnTo>
                  <a:lnTo>
                    <a:pt x="2118" y="2829"/>
                  </a:lnTo>
                  <a:lnTo>
                    <a:pt x="2114" y="2827"/>
                  </a:lnTo>
                  <a:lnTo>
                    <a:pt x="2109" y="2823"/>
                  </a:lnTo>
                  <a:lnTo>
                    <a:pt x="2105" y="2819"/>
                  </a:lnTo>
                  <a:lnTo>
                    <a:pt x="2101" y="2815"/>
                  </a:lnTo>
                  <a:lnTo>
                    <a:pt x="2098" y="2812"/>
                  </a:lnTo>
                  <a:lnTo>
                    <a:pt x="2094" y="2804"/>
                  </a:lnTo>
                  <a:lnTo>
                    <a:pt x="2091" y="2793"/>
                  </a:lnTo>
                  <a:lnTo>
                    <a:pt x="2087" y="2784"/>
                  </a:lnTo>
                  <a:lnTo>
                    <a:pt x="2082" y="2777"/>
                  </a:lnTo>
                  <a:lnTo>
                    <a:pt x="2079" y="2777"/>
                  </a:lnTo>
                  <a:lnTo>
                    <a:pt x="2075" y="2777"/>
                  </a:lnTo>
                  <a:lnTo>
                    <a:pt x="2071" y="2777"/>
                  </a:lnTo>
                  <a:lnTo>
                    <a:pt x="2067" y="2777"/>
                  </a:lnTo>
                  <a:lnTo>
                    <a:pt x="2064" y="2778"/>
                  </a:lnTo>
                  <a:lnTo>
                    <a:pt x="2062" y="2779"/>
                  </a:lnTo>
                  <a:lnTo>
                    <a:pt x="2052" y="2784"/>
                  </a:lnTo>
                  <a:lnTo>
                    <a:pt x="2043" y="2789"/>
                  </a:lnTo>
                  <a:lnTo>
                    <a:pt x="2035" y="2793"/>
                  </a:lnTo>
                  <a:lnTo>
                    <a:pt x="2020" y="2797"/>
                  </a:lnTo>
                  <a:lnTo>
                    <a:pt x="2001" y="2801"/>
                  </a:lnTo>
                  <a:lnTo>
                    <a:pt x="1982" y="2802"/>
                  </a:lnTo>
                  <a:lnTo>
                    <a:pt x="1966" y="2804"/>
                  </a:lnTo>
                  <a:lnTo>
                    <a:pt x="1942" y="2802"/>
                  </a:lnTo>
                  <a:lnTo>
                    <a:pt x="1915" y="2800"/>
                  </a:lnTo>
                  <a:lnTo>
                    <a:pt x="1885" y="2794"/>
                  </a:lnTo>
                  <a:lnTo>
                    <a:pt x="1857" y="2789"/>
                  </a:lnTo>
                  <a:lnTo>
                    <a:pt x="1835" y="2782"/>
                  </a:lnTo>
                  <a:lnTo>
                    <a:pt x="1822" y="2777"/>
                  </a:lnTo>
                  <a:lnTo>
                    <a:pt x="1806" y="2767"/>
                  </a:lnTo>
                  <a:lnTo>
                    <a:pt x="1791" y="2758"/>
                  </a:lnTo>
                  <a:lnTo>
                    <a:pt x="1779" y="2749"/>
                  </a:lnTo>
                  <a:lnTo>
                    <a:pt x="1767" y="2738"/>
                  </a:lnTo>
                  <a:lnTo>
                    <a:pt x="1755" y="2724"/>
                  </a:lnTo>
                  <a:lnTo>
                    <a:pt x="1740" y="2709"/>
                  </a:lnTo>
                  <a:lnTo>
                    <a:pt x="1728" y="2695"/>
                  </a:lnTo>
                  <a:lnTo>
                    <a:pt x="1718" y="2683"/>
                  </a:lnTo>
                  <a:lnTo>
                    <a:pt x="1707" y="2666"/>
                  </a:lnTo>
                  <a:lnTo>
                    <a:pt x="1695" y="2647"/>
                  </a:lnTo>
                  <a:lnTo>
                    <a:pt x="1683" y="2626"/>
                  </a:lnTo>
                  <a:lnTo>
                    <a:pt x="1671" y="2606"/>
                  </a:lnTo>
                  <a:lnTo>
                    <a:pt x="1660" y="2590"/>
                  </a:lnTo>
                  <a:lnTo>
                    <a:pt x="1651" y="2577"/>
                  </a:lnTo>
                  <a:lnTo>
                    <a:pt x="1639" y="2563"/>
                  </a:lnTo>
                  <a:lnTo>
                    <a:pt x="1625" y="2549"/>
                  </a:lnTo>
                  <a:lnTo>
                    <a:pt x="1614" y="2538"/>
                  </a:lnTo>
                  <a:lnTo>
                    <a:pt x="1604" y="2530"/>
                  </a:lnTo>
                  <a:lnTo>
                    <a:pt x="1590" y="2521"/>
                  </a:lnTo>
                  <a:lnTo>
                    <a:pt x="1577" y="2513"/>
                  </a:lnTo>
                  <a:lnTo>
                    <a:pt x="1565" y="2507"/>
                  </a:lnTo>
                  <a:lnTo>
                    <a:pt x="1548" y="2505"/>
                  </a:lnTo>
                  <a:lnTo>
                    <a:pt x="1529" y="2505"/>
                  </a:lnTo>
                  <a:lnTo>
                    <a:pt x="1511" y="2506"/>
                  </a:lnTo>
                  <a:lnTo>
                    <a:pt x="1496" y="2507"/>
                  </a:lnTo>
                  <a:lnTo>
                    <a:pt x="1484" y="2511"/>
                  </a:lnTo>
                  <a:lnTo>
                    <a:pt x="1470" y="2518"/>
                  </a:lnTo>
                  <a:lnTo>
                    <a:pt x="1457" y="2525"/>
                  </a:lnTo>
                  <a:lnTo>
                    <a:pt x="1447" y="2532"/>
                  </a:lnTo>
                  <a:lnTo>
                    <a:pt x="1434" y="2540"/>
                  </a:lnTo>
                  <a:lnTo>
                    <a:pt x="1420" y="2549"/>
                  </a:lnTo>
                  <a:lnTo>
                    <a:pt x="1406" y="2561"/>
                  </a:lnTo>
                  <a:lnTo>
                    <a:pt x="1391" y="2571"/>
                  </a:lnTo>
                  <a:lnTo>
                    <a:pt x="1379" y="2579"/>
                  </a:lnTo>
                  <a:lnTo>
                    <a:pt x="1364" y="2586"/>
                  </a:lnTo>
                  <a:lnTo>
                    <a:pt x="1346" y="2594"/>
                  </a:lnTo>
                  <a:lnTo>
                    <a:pt x="1327" y="2602"/>
                  </a:lnTo>
                  <a:lnTo>
                    <a:pt x="1313" y="2606"/>
                  </a:lnTo>
                  <a:lnTo>
                    <a:pt x="1296" y="2607"/>
                  </a:lnTo>
                  <a:lnTo>
                    <a:pt x="1277" y="2608"/>
                  </a:lnTo>
                  <a:lnTo>
                    <a:pt x="1259" y="2607"/>
                  </a:lnTo>
                  <a:lnTo>
                    <a:pt x="1242" y="2607"/>
                  </a:lnTo>
                  <a:lnTo>
                    <a:pt x="1224" y="2603"/>
                  </a:lnTo>
                  <a:lnTo>
                    <a:pt x="1201" y="2599"/>
                  </a:lnTo>
                  <a:lnTo>
                    <a:pt x="1178" y="2592"/>
                  </a:lnTo>
                  <a:lnTo>
                    <a:pt x="1155" y="2587"/>
                  </a:lnTo>
                  <a:lnTo>
                    <a:pt x="1136" y="2583"/>
                  </a:lnTo>
                  <a:lnTo>
                    <a:pt x="1121" y="2579"/>
                  </a:lnTo>
                  <a:lnTo>
                    <a:pt x="1104" y="2575"/>
                  </a:lnTo>
                  <a:lnTo>
                    <a:pt x="1085" y="2571"/>
                  </a:lnTo>
                  <a:lnTo>
                    <a:pt x="1066" y="2567"/>
                  </a:lnTo>
                  <a:lnTo>
                    <a:pt x="1051" y="2565"/>
                  </a:lnTo>
                  <a:lnTo>
                    <a:pt x="1039" y="2567"/>
                  </a:lnTo>
                  <a:lnTo>
                    <a:pt x="1024" y="2568"/>
                  </a:lnTo>
                  <a:lnTo>
                    <a:pt x="1011" y="2569"/>
                  </a:lnTo>
                  <a:lnTo>
                    <a:pt x="1001" y="2571"/>
                  </a:lnTo>
                  <a:lnTo>
                    <a:pt x="990" y="2573"/>
                  </a:lnTo>
                  <a:lnTo>
                    <a:pt x="980" y="2575"/>
                  </a:lnTo>
                  <a:lnTo>
                    <a:pt x="972" y="2573"/>
                  </a:lnTo>
                  <a:lnTo>
                    <a:pt x="962" y="2569"/>
                  </a:lnTo>
                  <a:lnTo>
                    <a:pt x="953" y="2563"/>
                  </a:lnTo>
                  <a:lnTo>
                    <a:pt x="945" y="2555"/>
                  </a:lnTo>
                  <a:lnTo>
                    <a:pt x="938" y="2548"/>
                  </a:lnTo>
                  <a:lnTo>
                    <a:pt x="927" y="2536"/>
                  </a:lnTo>
                  <a:lnTo>
                    <a:pt x="916" y="2519"/>
                  </a:lnTo>
                  <a:lnTo>
                    <a:pt x="906" y="2503"/>
                  </a:lnTo>
                  <a:lnTo>
                    <a:pt x="899" y="2490"/>
                  </a:lnTo>
                  <a:lnTo>
                    <a:pt x="892" y="2472"/>
                  </a:lnTo>
                  <a:lnTo>
                    <a:pt x="887" y="2451"/>
                  </a:lnTo>
                  <a:lnTo>
                    <a:pt x="881" y="2429"/>
                  </a:lnTo>
                  <a:lnTo>
                    <a:pt x="877" y="2412"/>
                  </a:lnTo>
                  <a:lnTo>
                    <a:pt x="873" y="2396"/>
                  </a:lnTo>
                  <a:lnTo>
                    <a:pt x="868" y="2378"/>
                  </a:lnTo>
                  <a:lnTo>
                    <a:pt x="862" y="2359"/>
                  </a:lnTo>
                  <a:lnTo>
                    <a:pt x="857" y="2344"/>
                  </a:lnTo>
                  <a:lnTo>
                    <a:pt x="848" y="2334"/>
                  </a:lnTo>
                  <a:lnTo>
                    <a:pt x="835" y="2320"/>
                  </a:lnTo>
                  <a:lnTo>
                    <a:pt x="823" y="2309"/>
                  </a:lnTo>
                  <a:lnTo>
                    <a:pt x="813" y="2300"/>
                  </a:lnTo>
                  <a:lnTo>
                    <a:pt x="800" y="2292"/>
                  </a:lnTo>
                  <a:lnTo>
                    <a:pt x="786" y="2282"/>
                  </a:lnTo>
                  <a:lnTo>
                    <a:pt x="772" y="2272"/>
                  </a:lnTo>
                  <a:lnTo>
                    <a:pt x="763" y="2262"/>
                  </a:lnTo>
                  <a:lnTo>
                    <a:pt x="756" y="2250"/>
                  </a:lnTo>
                  <a:lnTo>
                    <a:pt x="749" y="2235"/>
                  </a:lnTo>
                  <a:lnTo>
                    <a:pt x="745" y="2219"/>
                  </a:lnTo>
                  <a:lnTo>
                    <a:pt x="742" y="2206"/>
                  </a:lnTo>
                  <a:lnTo>
                    <a:pt x="740" y="2192"/>
                  </a:lnTo>
                  <a:lnTo>
                    <a:pt x="737" y="2175"/>
                  </a:lnTo>
                  <a:lnTo>
                    <a:pt x="737" y="2158"/>
                  </a:lnTo>
                  <a:lnTo>
                    <a:pt x="738" y="2145"/>
                  </a:lnTo>
                  <a:lnTo>
                    <a:pt x="742" y="2137"/>
                  </a:lnTo>
                  <a:lnTo>
                    <a:pt x="751" y="2126"/>
                  </a:lnTo>
                  <a:lnTo>
                    <a:pt x="759" y="2117"/>
                  </a:lnTo>
                  <a:lnTo>
                    <a:pt x="767" y="2107"/>
                  </a:lnTo>
                  <a:lnTo>
                    <a:pt x="773" y="2101"/>
                  </a:lnTo>
                  <a:lnTo>
                    <a:pt x="778" y="2098"/>
                  </a:lnTo>
                  <a:lnTo>
                    <a:pt x="780" y="2092"/>
                  </a:lnTo>
                  <a:lnTo>
                    <a:pt x="782" y="2083"/>
                  </a:lnTo>
                  <a:lnTo>
                    <a:pt x="784" y="2072"/>
                  </a:lnTo>
                  <a:lnTo>
                    <a:pt x="784" y="2064"/>
                  </a:lnTo>
                  <a:lnTo>
                    <a:pt x="780" y="2057"/>
                  </a:lnTo>
                  <a:lnTo>
                    <a:pt x="775" y="2051"/>
                  </a:lnTo>
                  <a:lnTo>
                    <a:pt x="768" y="2043"/>
                  </a:lnTo>
                  <a:lnTo>
                    <a:pt x="765" y="2036"/>
                  </a:lnTo>
                  <a:lnTo>
                    <a:pt x="767" y="2028"/>
                  </a:lnTo>
                  <a:lnTo>
                    <a:pt x="771" y="2017"/>
                  </a:lnTo>
                  <a:lnTo>
                    <a:pt x="775" y="2006"/>
                  </a:lnTo>
                  <a:lnTo>
                    <a:pt x="782" y="2000"/>
                  </a:lnTo>
                  <a:lnTo>
                    <a:pt x="791" y="1994"/>
                  </a:lnTo>
                  <a:lnTo>
                    <a:pt x="804" y="1991"/>
                  </a:lnTo>
                  <a:lnTo>
                    <a:pt x="819" y="1989"/>
                  </a:lnTo>
                  <a:lnTo>
                    <a:pt x="830" y="1986"/>
                  </a:lnTo>
                  <a:lnTo>
                    <a:pt x="840" y="1981"/>
                  </a:lnTo>
                  <a:lnTo>
                    <a:pt x="850" y="1974"/>
                  </a:lnTo>
                  <a:lnTo>
                    <a:pt x="860" y="1967"/>
                  </a:lnTo>
                  <a:lnTo>
                    <a:pt x="868" y="1960"/>
                  </a:lnTo>
                  <a:lnTo>
                    <a:pt x="876" y="1947"/>
                  </a:lnTo>
                  <a:lnTo>
                    <a:pt x="883" y="1931"/>
                  </a:lnTo>
                  <a:lnTo>
                    <a:pt x="891" y="1913"/>
                  </a:lnTo>
                  <a:lnTo>
                    <a:pt x="896" y="1896"/>
                  </a:lnTo>
                  <a:lnTo>
                    <a:pt x="900" y="1882"/>
                  </a:lnTo>
                  <a:lnTo>
                    <a:pt x="901" y="1861"/>
                  </a:lnTo>
                  <a:lnTo>
                    <a:pt x="900" y="1835"/>
                  </a:lnTo>
                  <a:lnTo>
                    <a:pt x="897" y="1808"/>
                  </a:lnTo>
                  <a:lnTo>
                    <a:pt x="893" y="1783"/>
                  </a:lnTo>
                  <a:lnTo>
                    <a:pt x="889" y="1762"/>
                  </a:lnTo>
                  <a:lnTo>
                    <a:pt x="883" y="1748"/>
                  </a:lnTo>
                  <a:lnTo>
                    <a:pt x="873" y="1731"/>
                  </a:lnTo>
                  <a:lnTo>
                    <a:pt x="864" y="1714"/>
                  </a:lnTo>
                  <a:lnTo>
                    <a:pt x="853" y="1698"/>
                  </a:lnTo>
                  <a:lnTo>
                    <a:pt x="845" y="1684"/>
                  </a:lnTo>
                  <a:lnTo>
                    <a:pt x="837" y="1674"/>
                  </a:lnTo>
                  <a:lnTo>
                    <a:pt x="827" y="1660"/>
                  </a:lnTo>
                  <a:lnTo>
                    <a:pt x="818" y="1647"/>
                  </a:lnTo>
                  <a:lnTo>
                    <a:pt x="811" y="1636"/>
                  </a:lnTo>
                  <a:lnTo>
                    <a:pt x="807" y="1625"/>
                  </a:lnTo>
                  <a:lnTo>
                    <a:pt x="804" y="1613"/>
                  </a:lnTo>
                  <a:lnTo>
                    <a:pt x="800" y="1603"/>
                  </a:lnTo>
                  <a:lnTo>
                    <a:pt x="790" y="1590"/>
                  </a:lnTo>
                  <a:lnTo>
                    <a:pt x="775" y="1577"/>
                  </a:lnTo>
                  <a:lnTo>
                    <a:pt x="760" y="1563"/>
                  </a:lnTo>
                  <a:lnTo>
                    <a:pt x="748" y="1552"/>
                  </a:lnTo>
                  <a:lnTo>
                    <a:pt x="732" y="1541"/>
                  </a:lnTo>
                  <a:lnTo>
                    <a:pt x="711" y="1529"/>
                  </a:lnTo>
                  <a:lnTo>
                    <a:pt x="691" y="1516"/>
                  </a:lnTo>
                  <a:lnTo>
                    <a:pt x="676" y="1504"/>
                  </a:lnTo>
                  <a:lnTo>
                    <a:pt x="668" y="1493"/>
                  </a:lnTo>
                  <a:lnTo>
                    <a:pt x="660" y="1478"/>
                  </a:lnTo>
                  <a:lnTo>
                    <a:pt x="652" y="1465"/>
                  </a:lnTo>
                  <a:lnTo>
                    <a:pt x="645" y="1454"/>
                  </a:lnTo>
                  <a:lnTo>
                    <a:pt x="639" y="1446"/>
                  </a:lnTo>
                  <a:lnTo>
                    <a:pt x="629" y="1438"/>
                  </a:lnTo>
                  <a:lnTo>
                    <a:pt x="620" y="1430"/>
                  </a:lnTo>
                  <a:lnTo>
                    <a:pt x="612" y="1427"/>
                  </a:lnTo>
                  <a:lnTo>
                    <a:pt x="602" y="1428"/>
                  </a:lnTo>
                  <a:lnTo>
                    <a:pt x="592" y="1434"/>
                  </a:lnTo>
                  <a:lnTo>
                    <a:pt x="581" y="1440"/>
                  </a:lnTo>
                  <a:lnTo>
                    <a:pt x="573" y="1446"/>
                  </a:lnTo>
                  <a:lnTo>
                    <a:pt x="561" y="1454"/>
                  </a:lnTo>
                  <a:lnTo>
                    <a:pt x="547" y="1466"/>
                  </a:lnTo>
                  <a:lnTo>
                    <a:pt x="534" y="1478"/>
                  </a:lnTo>
                  <a:lnTo>
                    <a:pt x="523" y="1489"/>
                  </a:lnTo>
                  <a:lnTo>
                    <a:pt x="515" y="1497"/>
                  </a:lnTo>
                  <a:lnTo>
                    <a:pt x="505" y="1508"/>
                  </a:lnTo>
                  <a:lnTo>
                    <a:pt x="496" y="1520"/>
                  </a:lnTo>
                  <a:lnTo>
                    <a:pt x="488" y="1528"/>
                  </a:lnTo>
                  <a:lnTo>
                    <a:pt x="477" y="1536"/>
                  </a:lnTo>
                  <a:lnTo>
                    <a:pt x="465" y="1547"/>
                  </a:lnTo>
                  <a:lnTo>
                    <a:pt x="453" y="1556"/>
                  </a:lnTo>
                  <a:lnTo>
                    <a:pt x="442" y="1562"/>
                  </a:lnTo>
                  <a:lnTo>
                    <a:pt x="428" y="1563"/>
                  </a:lnTo>
                  <a:lnTo>
                    <a:pt x="414" y="1562"/>
                  </a:lnTo>
                  <a:lnTo>
                    <a:pt x="399" y="1559"/>
                  </a:lnTo>
                  <a:lnTo>
                    <a:pt x="388" y="1556"/>
                  </a:lnTo>
                  <a:lnTo>
                    <a:pt x="376" y="1548"/>
                  </a:lnTo>
                  <a:lnTo>
                    <a:pt x="364" y="1539"/>
                  </a:lnTo>
                  <a:lnTo>
                    <a:pt x="350" y="1527"/>
                  </a:lnTo>
                  <a:lnTo>
                    <a:pt x="340" y="1515"/>
                  </a:lnTo>
                  <a:lnTo>
                    <a:pt x="331" y="1504"/>
                  </a:lnTo>
                  <a:lnTo>
                    <a:pt x="321" y="1490"/>
                  </a:lnTo>
                  <a:lnTo>
                    <a:pt x="310" y="1473"/>
                  </a:lnTo>
                  <a:lnTo>
                    <a:pt x="299" y="1454"/>
                  </a:lnTo>
                  <a:lnTo>
                    <a:pt x="290" y="1436"/>
                  </a:lnTo>
                  <a:lnTo>
                    <a:pt x="280" y="1422"/>
                  </a:lnTo>
                  <a:lnTo>
                    <a:pt x="272" y="1412"/>
                  </a:lnTo>
                  <a:lnTo>
                    <a:pt x="263" y="1400"/>
                  </a:lnTo>
                  <a:lnTo>
                    <a:pt x="253" y="1391"/>
                  </a:lnTo>
                  <a:lnTo>
                    <a:pt x="244" y="1384"/>
                  </a:lnTo>
                  <a:lnTo>
                    <a:pt x="233" y="1381"/>
                  </a:lnTo>
                  <a:lnTo>
                    <a:pt x="220" y="1381"/>
                  </a:lnTo>
                  <a:lnTo>
                    <a:pt x="206" y="1384"/>
                  </a:lnTo>
                  <a:lnTo>
                    <a:pt x="195" y="1385"/>
                  </a:lnTo>
                  <a:lnTo>
                    <a:pt x="190" y="1387"/>
                  </a:lnTo>
                  <a:lnTo>
                    <a:pt x="183" y="1387"/>
                  </a:lnTo>
                  <a:lnTo>
                    <a:pt x="185" y="1370"/>
                  </a:lnTo>
                  <a:lnTo>
                    <a:pt x="186" y="1356"/>
                  </a:lnTo>
                  <a:lnTo>
                    <a:pt x="187" y="1342"/>
                  </a:lnTo>
                  <a:lnTo>
                    <a:pt x="187" y="1326"/>
                  </a:lnTo>
                  <a:lnTo>
                    <a:pt x="187" y="1307"/>
                  </a:lnTo>
                  <a:lnTo>
                    <a:pt x="185" y="1290"/>
                  </a:lnTo>
                  <a:lnTo>
                    <a:pt x="183" y="1273"/>
                  </a:lnTo>
                  <a:lnTo>
                    <a:pt x="176" y="1259"/>
                  </a:lnTo>
                  <a:lnTo>
                    <a:pt x="168" y="1241"/>
                  </a:lnTo>
                  <a:lnTo>
                    <a:pt x="159" y="1224"/>
                  </a:lnTo>
                  <a:lnTo>
                    <a:pt x="150" y="1207"/>
                  </a:lnTo>
                  <a:lnTo>
                    <a:pt x="141" y="1194"/>
                  </a:lnTo>
                  <a:lnTo>
                    <a:pt x="132" y="1182"/>
                  </a:lnTo>
                  <a:lnTo>
                    <a:pt x="120" y="1168"/>
                  </a:lnTo>
                  <a:lnTo>
                    <a:pt x="108" y="1154"/>
                  </a:lnTo>
                  <a:lnTo>
                    <a:pt x="98" y="1143"/>
                  </a:lnTo>
                  <a:lnTo>
                    <a:pt x="93" y="1137"/>
                  </a:lnTo>
                  <a:lnTo>
                    <a:pt x="85" y="1132"/>
                  </a:lnTo>
                  <a:lnTo>
                    <a:pt x="77" y="1127"/>
                  </a:lnTo>
                  <a:lnTo>
                    <a:pt x="71" y="1120"/>
                  </a:lnTo>
                  <a:lnTo>
                    <a:pt x="71" y="1114"/>
                  </a:lnTo>
                  <a:lnTo>
                    <a:pt x="75" y="1110"/>
                  </a:lnTo>
                  <a:lnTo>
                    <a:pt x="82" y="1110"/>
                  </a:lnTo>
                  <a:lnTo>
                    <a:pt x="90" y="1112"/>
                  </a:lnTo>
                  <a:lnTo>
                    <a:pt x="97" y="1112"/>
                  </a:lnTo>
                  <a:lnTo>
                    <a:pt x="100" y="1112"/>
                  </a:lnTo>
                  <a:lnTo>
                    <a:pt x="102" y="1112"/>
                  </a:lnTo>
                  <a:lnTo>
                    <a:pt x="106" y="1112"/>
                  </a:lnTo>
                  <a:lnTo>
                    <a:pt x="109" y="1112"/>
                  </a:lnTo>
                  <a:lnTo>
                    <a:pt x="113" y="1112"/>
                  </a:lnTo>
                  <a:lnTo>
                    <a:pt x="114" y="1110"/>
                  </a:lnTo>
                  <a:lnTo>
                    <a:pt x="114" y="1105"/>
                  </a:lnTo>
                  <a:lnTo>
                    <a:pt x="110" y="1097"/>
                  </a:lnTo>
                  <a:lnTo>
                    <a:pt x="106" y="1090"/>
                  </a:lnTo>
                  <a:lnTo>
                    <a:pt x="105" y="1083"/>
                  </a:lnTo>
                  <a:lnTo>
                    <a:pt x="105" y="1073"/>
                  </a:lnTo>
                  <a:lnTo>
                    <a:pt x="109" y="1059"/>
                  </a:lnTo>
                  <a:lnTo>
                    <a:pt x="113" y="1047"/>
                  </a:lnTo>
                  <a:lnTo>
                    <a:pt x="119" y="1036"/>
                  </a:lnTo>
                  <a:lnTo>
                    <a:pt x="123" y="1032"/>
                  </a:lnTo>
                  <a:lnTo>
                    <a:pt x="128" y="1027"/>
                  </a:lnTo>
                  <a:lnTo>
                    <a:pt x="133" y="1021"/>
                  </a:lnTo>
                  <a:lnTo>
                    <a:pt x="137" y="1026"/>
                  </a:lnTo>
                  <a:lnTo>
                    <a:pt x="141" y="1028"/>
                  </a:lnTo>
                  <a:lnTo>
                    <a:pt x="145" y="1031"/>
                  </a:lnTo>
                  <a:lnTo>
                    <a:pt x="148" y="1032"/>
                  </a:lnTo>
                  <a:lnTo>
                    <a:pt x="158" y="1036"/>
                  </a:lnTo>
                  <a:lnTo>
                    <a:pt x="168" y="1039"/>
                  </a:lnTo>
                  <a:lnTo>
                    <a:pt x="179" y="1042"/>
                  </a:lnTo>
                  <a:lnTo>
                    <a:pt x="190" y="1040"/>
                  </a:lnTo>
                  <a:lnTo>
                    <a:pt x="198" y="1038"/>
                  </a:lnTo>
                  <a:lnTo>
                    <a:pt x="207" y="1032"/>
                  </a:lnTo>
                  <a:lnTo>
                    <a:pt x="217" y="1027"/>
                  </a:lnTo>
                  <a:lnTo>
                    <a:pt x="226" y="1021"/>
                  </a:lnTo>
                  <a:lnTo>
                    <a:pt x="236" y="1019"/>
                  </a:lnTo>
                  <a:lnTo>
                    <a:pt x="248" y="1015"/>
                  </a:lnTo>
                  <a:lnTo>
                    <a:pt x="259" y="1011"/>
                  </a:lnTo>
                  <a:lnTo>
                    <a:pt x="265" y="1007"/>
                  </a:lnTo>
                  <a:lnTo>
                    <a:pt x="275" y="1001"/>
                  </a:lnTo>
                  <a:lnTo>
                    <a:pt x="282" y="996"/>
                  </a:lnTo>
                  <a:lnTo>
                    <a:pt x="284" y="993"/>
                  </a:lnTo>
                  <a:lnTo>
                    <a:pt x="288" y="991"/>
                  </a:lnTo>
                  <a:lnTo>
                    <a:pt x="294" y="986"/>
                  </a:lnTo>
                  <a:lnTo>
                    <a:pt x="298" y="982"/>
                  </a:lnTo>
                  <a:lnTo>
                    <a:pt x="300" y="980"/>
                  </a:lnTo>
                  <a:lnTo>
                    <a:pt x="329" y="980"/>
                  </a:lnTo>
                  <a:lnTo>
                    <a:pt x="352" y="980"/>
                  </a:lnTo>
                  <a:lnTo>
                    <a:pt x="373" y="978"/>
                  </a:lnTo>
                  <a:lnTo>
                    <a:pt x="399" y="977"/>
                  </a:lnTo>
                  <a:lnTo>
                    <a:pt x="424" y="976"/>
                  </a:lnTo>
                  <a:lnTo>
                    <a:pt x="445" y="974"/>
                  </a:lnTo>
                  <a:lnTo>
                    <a:pt x="461" y="970"/>
                  </a:lnTo>
                  <a:lnTo>
                    <a:pt x="480" y="966"/>
                  </a:lnTo>
                  <a:lnTo>
                    <a:pt x="499" y="961"/>
                  </a:lnTo>
                  <a:lnTo>
                    <a:pt x="515" y="955"/>
                  </a:lnTo>
                  <a:lnTo>
                    <a:pt x="531" y="950"/>
                  </a:lnTo>
                  <a:lnTo>
                    <a:pt x="551" y="942"/>
                  </a:lnTo>
                  <a:lnTo>
                    <a:pt x="570" y="933"/>
                  </a:lnTo>
                  <a:lnTo>
                    <a:pt x="583" y="923"/>
                  </a:lnTo>
                  <a:lnTo>
                    <a:pt x="589" y="915"/>
                  </a:lnTo>
                  <a:lnTo>
                    <a:pt x="593" y="903"/>
                  </a:lnTo>
                  <a:lnTo>
                    <a:pt x="596" y="892"/>
                  </a:lnTo>
                  <a:lnTo>
                    <a:pt x="596" y="883"/>
                  </a:lnTo>
                  <a:lnTo>
                    <a:pt x="594" y="873"/>
                  </a:lnTo>
                  <a:lnTo>
                    <a:pt x="590" y="861"/>
                  </a:lnTo>
                  <a:lnTo>
                    <a:pt x="585" y="852"/>
                  </a:lnTo>
                  <a:lnTo>
                    <a:pt x="579" y="844"/>
                  </a:lnTo>
                  <a:lnTo>
                    <a:pt x="569" y="836"/>
                  </a:lnTo>
                  <a:lnTo>
                    <a:pt x="554" y="830"/>
                  </a:lnTo>
                  <a:lnTo>
                    <a:pt x="539" y="823"/>
                  </a:lnTo>
                  <a:lnTo>
                    <a:pt x="526" y="821"/>
                  </a:lnTo>
                  <a:lnTo>
                    <a:pt x="517" y="818"/>
                  </a:lnTo>
                  <a:lnTo>
                    <a:pt x="507" y="817"/>
                  </a:lnTo>
                  <a:lnTo>
                    <a:pt x="499" y="818"/>
                  </a:lnTo>
                  <a:lnTo>
                    <a:pt x="499" y="818"/>
                  </a:lnTo>
                  <a:lnTo>
                    <a:pt x="489" y="810"/>
                  </a:lnTo>
                  <a:lnTo>
                    <a:pt x="478" y="805"/>
                  </a:lnTo>
                  <a:lnTo>
                    <a:pt x="468" y="799"/>
                  </a:lnTo>
                  <a:lnTo>
                    <a:pt x="458" y="794"/>
                  </a:lnTo>
                  <a:lnTo>
                    <a:pt x="447" y="788"/>
                  </a:lnTo>
                  <a:lnTo>
                    <a:pt x="435" y="783"/>
                  </a:lnTo>
                  <a:lnTo>
                    <a:pt x="426" y="780"/>
                  </a:lnTo>
                  <a:lnTo>
                    <a:pt x="416" y="779"/>
                  </a:lnTo>
                  <a:lnTo>
                    <a:pt x="407" y="778"/>
                  </a:lnTo>
                  <a:lnTo>
                    <a:pt x="396" y="776"/>
                  </a:lnTo>
                  <a:lnTo>
                    <a:pt x="388" y="774"/>
                  </a:lnTo>
                  <a:lnTo>
                    <a:pt x="383" y="768"/>
                  </a:lnTo>
                  <a:lnTo>
                    <a:pt x="377" y="760"/>
                  </a:lnTo>
                  <a:lnTo>
                    <a:pt x="373" y="752"/>
                  </a:lnTo>
                  <a:lnTo>
                    <a:pt x="373" y="743"/>
                  </a:lnTo>
                  <a:lnTo>
                    <a:pt x="375" y="732"/>
                  </a:lnTo>
                  <a:lnTo>
                    <a:pt x="377" y="724"/>
                  </a:lnTo>
                  <a:lnTo>
                    <a:pt x="380" y="721"/>
                  </a:lnTo>
                  <a:lnTo>
                    <a:pt x="384" y="718"/>
                  </a:lnTo>
                  <a:lnTo>
                    <a:pt x="388" y="716"/>
                  </a:lnTo>
                  <a:lnTo>
                    <a:pt x="392" y="714"/>
                  </a:lnTo>
                  <a:lnTo>
                    <a:pt x="396" y="712"/>
                  </a:lnTo>
                  <a:lnTo>
                    <a:pt x="406" y="705"/>
                  </a:lnTo>
                  <a:lnTo>
                    <a:pt x="416" y="695"/>
                  </a:lnTo>
                  <a:lnTo>
                    <a:pt x="424" y="687"/>
                  </a:lnTo>
                  <a:lnTo>
                    <a:pt x="427" y="677"/>
                  </a:lnTo>
                  <a:lnTo>
                    <a:pt x="427" y="663"/>
                  </a:lnTo>
                  <a:lnTo>
                    <a:pt x="427" y="648"/>
                  </a:lnTo>
                  <a:lnTo>
                    <a:pt x="424" y="635"/>
                  </a:lnTo>
                  <a:lnTo>
                    <a:pt x="423" y="623"/>
                  </a:lnTo>
                  <a:lnTo>
                    <a:pt x="418" y="608"/>
                  </a:lnTo>
                  <a:lnTo>
                    <a:pt x="410" y="589"/>
                  </a:lnTo>
                  <a:lnTo>
                    <a:pt x="400" y="570"/>
                  </a:lnTo>
                  <a:lnTo>
                    <a:pt x="391" y="553"/>
                  </a:lnTo>
                  <a:lnTo>
                    <a:pt x="383" y="538"/>
                  </a:lnTo>
                  <a:lnTo>
                    <a:pt x="375" y="523"/>
                  </a:lnTo>
                  <a:lnTo>
                    <a:pt x="366" y="506"/>
                  </a:lnTo>
                  <a:lnTo>
                    <a:pt x="357" y="487"/>
                  </a:lnTo>
                  <a:lnTo>
                    <a:pt x="348" y="471"/>
                  </a:lnTo>
                  <a:lnTo>
                    <a:pt x="340" y="456"/>
                  </a:lnTo>
                  <a:lnTo>
                    <a:pt x="330" y="440"/>
                  </a:lnTo>
                  <a:lnTo>
                    <a:pt x="319" y="422"/>
                  </a:lnTo>
                  <a:lnTo>
                    <a:pt x="307" y="402"/>
                  </a:lnTo>
                  <a:lnTo>
                    <a:pt x="295" y="384"/>
                  </a:lnTo>
                  <a:lnTo>
                    <a:pt x="283" y="372"/>
                  </a:lnTo>
                  <a:lnTo>
                    <a:pt x="271" y="364"/>
                  </a:lnTo>
                  <a:lnTo>
                    <a:pt x="256" y="357"/>
                  </a:lnTo>
                  <a:lnTo>
                    <a:pt x="241" y="351"/>
                  </a:lnTo>
                  <a:lnTo>
                    <a:pt x="229" y="345"/>
                  </a:lnTo>
                  <a:lnTo>
                    <a:pt x="217" y="339"/>
                  </a:lnTo>
                  <a:lnTo>
                    <a:pt x="202" y="329"/>
                  </a:lnTo>
                  <a:lnTo>
                    <a:pt x="189" y="321"/>
                  </a:lnTo>
                  <a:lnTo>
                    <a:pt x="176" y="314"/>
                  </a:lnTo>
                  <a:lnTo>
                    <a:pt x="160" y="309"/>
                  </a:lnTo>
                  <a:lnTo>
                    <a:pt x="141" y="303"/>
                  </a:lnTo>
                  <a:lnTo>
                    <a:pt x="123" y="298"/>
                  </a:lnTo>
                  <a:lnTo>
                    <a:pt x="106" y="293"/>
                  </a:lnTo>
                  <a:lnTo>
                    <a:pt x="92" y="287"/>
                  </a:lnTo>
                  <a:lnTo>
                    <a:pt x="74" y="281"/>
                  </a:lnTo>
                  <a:lnTo>
                    <a:pt x="58" y="274"/>
                  </a:lnTo>
                  <a:lnTo>
                    <a:pt x="44" y="264"/>
                  </a:lnTo>
                  <a:lnTo>
                    <a:pt x="39" y="259"/>
                  </a:lnTo>
                  <a:lnTo>
                    <a:pt x="34" y="250"/>
                  </a:lnTo>
                  <a:lnTo>
                    <a:pt x="28" y="240"/>
                  </a:lnTo>
                  <a:lnTo>
                    <a:pt x="23" y="231"/>
                  </a:lnTo>
                  <a:lnTo>
                    <a:pt x="19" y="224"/>
                  </a:lnTo>
                  <a:lnTo>
                    <a:pt x="17" y="221"/>
                  </a:lnTo>
                  <a:lnTo>
                    <a:pt x="17" y="220"/>
                  </a:lnTo>
                  <a:lnTo>
                    <a:pt x="15" y="217"/>
                  </a:lnTo>
                  <a:lnTo>
                    <a:pt x="12" y="215"/>
                  </a:lnTo>
                  <a:lnTo>
                    <a:pt x="8" y="211"/>
                  </a:lnTo>
                  <a:lnTo>
                    <a:pt x="4" y="206"/>
                  </a:lnTo>
                  <a:lnTo>
                    <a:pt x="0" y="201"/>
                  </a:lnTo>
                  <a:lnTo>
                    <a:pt x="3" y="198"/>
                  </a:lnTo>
                  <a:lnTo>
                    <a:pt x="5" y="194"/>
                  </a:lnTo>
                  <a:lnTo>
                    <a:pt x="9" y="192"/>
                  </a:lnTo>
                  <a:lnTo>
                    <a:pt x="13" y="190"/>
                  </a:lnTo>
                  <a:lnTo>
                    <a:pt x="22" y="189"/>
                  </a:lnTo>
                  <a:lnTo>
                    <a:pt x="32" y="190"/>
                  </a:lnTo>
                  <a:lnTo>
                    <a:pt x="43" y="192"/>
                  </a:lnTo>
                  <a:lnTo>
                    <a:pt x="51" y="190"/>
                  </a:lnTo>
                  <a:lnTo>
                    <a:pt x="54" y="188"/>
                  </a:lnTo>
                  <a:lnTo>
                    <a:pt x="57" y="184"/>
                  </a:lnTo>
                  <a:lnTo>
                    <a:pt x="59" y="180"/>
                  </a:lnTo>
                  <a:lnTo>
                    <a:pt x="62" y="176"/>
                  </a:lnTo>
                  <a:lnTo>
                    <a:pt x="65" y="173"/>
                  </a:lnTo>
                  <a:lnTo>
                    <a:pt x="75" y="169"/>
                  </a:lnTo>
                  <a:lnTo>
                    <a:pt x="90" y="165"/>
                  </a:lnTo>
                  <a:lnTo>
                    <a:pt x="102" y="165"/>
                  </a:lnTo>
                  <a:lnTo>
                    <a:pt x="110" y="167"/>
                  </a:lnTo>
                  <a:lnTo>
                    <a:pt x="121" y="171"/>
                  </a:lnTo>
                  <a:lnTo>
                    <a:pt x="131" y="176"/>
                  </a:lnTo>
                  <a:lnTo>
                    <a:pt x="139" y="180"/>
                  </a:lnTo>
                  <a:lnTo>
                    <a:pt x="147" y="186"/>
                  </a:lnTo>
                  <a:lnTo>
                    <a:pt x="156" y="196"/>
                  </a:lnTo>
                  <a:lnTo>
                    <a:pt x="166" y="200"/>
                  </a:lnTo>
                  <a:lnTo>
                    <a:pt x="174" y="201"/>
                  </a:lnTo>
                  <a:lnTo>
                    <a:pt x="183" y="200"/>
                  </a:lnTo>
                  <a:lnTo>
                    <a:pt x="194" y="197"/>
                  </a:lnTo>
                  <a:lnTo>
                    <a:pt x="202" y="194"/>
                  </a:lnTo>
                  <a:lnTo>
                    <a:pt x="212" y="190"/>
                  </a:lnTo>
                  <a:lnTo>
                    <a:pt x="224" y="184"/>
                  </a:lnTo>
                  <a:lnTo>
                    <a:pt x="233" y="178"/>
                  </a:lnTo>
                  <a:lnTo>
                    <a:pt x="241" y="173"/>
                  </a:lnTo>
                  <a:lnTo>
                    <a:pt x="252" y="167"/>
                  </a:lnTo>
                  <a:lnTo>
                    <a:pt x="260" y="161"/>
                  </a:lnTo>
                  <a:lnTo>
                    <a:pt x="267" y="154"/>
                  </a:lnTo>
                  <a:lnTo>
                    <a:pt x="275" y="143"/>
                  </a:lnTo>
                  <a:lnTo>
                    <a:pt x="283" y="132"/>
                  </a:lnTo>
                  <a:lnTo>
                    <a:pt x="290" y="124"/>
                  </a:lnTo>
                  <a:lnTo>
                    <a:pt x="295" y="116"/>
                  </a:lnTo>
                  <a:lnTo>
                    <a:pt x="300" y="105"/>
                  </a:lnTo>
                  <a:lnTo>
                    <a:pt x="307" y="97"/>
                  </a:lnTo>
                  <a:lnTo>
                    <a:pt x="318" y="92"/>
                  </a:lnTo>
                  <a:lnTo>
                    <a:pt x="331" y="85"/>
                  </a:lnTo>
                  <a:lnTo>
                    <a:pt x="345" y="81"/>
                  </a:lnTo>
                  <a:lnTo>
                    <a:pt x="353" y="80"/>
                  </a:lnTo>
                  <a:lnTo>
                    <a:pt x="365" y="80"/>
                  </a:lnTo>
                  <a:lnTo>
                    <a:pt x="376" y="80"/>
                  </a:lnTo>
                  <a:lnTo>
                    <a:pt x="385" y="77"/>
                  </a:lnTo>
                  <a:lnTo>
                    <a:pt x="395" y="70"/>
                  </a:lnTo>
                  <a:lnTo>
                    <a:pt x="406" y="61"/>
                  </a:lnTo>
                  <a:lnTo>
                    <a:pt x="415" y="53"/>
                  </a:lnTo>
                  <a:lnTo>
                    <a:pt x="418" y="52"/>
                  </a:lnTo>
                  <a:lnTo>
                    <a:pt x="420" y="50"/>
                  </a:lnTo>
                  <a:lnTo>
                    <a:pt x="424" y="49"/>
                  </a:lnTo>
                  <a:lnTo>
                    <a:pt x="428" y="48"/>
                  </a:lnTo>
                  <a:lnTo>
                    <a:pt x="431" y="48"/>
                  </a:lnTo>
                  <a:lnTo>
                    <a:pt x="441" y="52"/>
                  </a:lnTo>
                  <a:lnTo>
                    <a:pt x="450" y="58"/>
                  </a:lnTo>
                  <a:lnTo>
                    <a:pt x="459" y="68"/>
                  </a:lnTo>
                  <a:lnTo>
                    <a:pt x="468" y="73"/>
                  </a:lnTo>
                  <a:lnTo>
                    <a:pt x="477" y="80"/>
                  </a:lnTo>
                  <a:lnTo>
                    <a:pt x="488" y="87"/>
                  </a:lnTo>
                  <a:lnTo>
                    <a:pt x="500" y="93"/>
                  </a:lnTo>
                  <a:lnTo>
                    <a:pt x="509" y="99"/>
                  </a:lnTo>
                  <a:lnTo>
                    <a:pt x="520" y="105"/>
                  </a:lnTo>
                  <a:lnTo>
                    <a:pt x="532" y="115"/>
                  </a:lnTo>
                  <a:lnTo>
                    <a:pt x="546" y="123"/>
                  </a:lnTo>
                  <a:lnTo>
                    <a:pt x="559" y="131"/>
                  </a:lnTo>
                  <a:lnTo>
                    <a:pt x="571" y="134"/>
                  </a:lnTo>
                  <a:lnTo>
                    <a:pt x="585" y="135"/>
                  </a:lnTo>
                  <a:lnTo>
                    <a:pt x="601" y="132"/>
                  </a:lnTo>
                  <a:lnTo>
                    <a:pt x="617" y="128"/>
                  </a:lnTo>
                  <a:lnTo>
                    <a:pt x="629" y="123"/>
                  </a:lnTo>
                  <a:lnTo>
                    <a:pt x="636" y="115"/>
                  </a:lnTo>
                  <a:lnTo>
                    <a:pt x="643" y="104"/>
                  </a:lnTo>
                  <a:lnTo>
                    <a:pt x="649" y="91"/>
                  </a:lnTo>
                  <a:lnTo>
                    <a:pt x="655" y="81"/>
                  </a:lnTo>
                  <a:lnTo>
                    <a:pt x="658" y="70"/>
                  </a:lnTo>
                  <a:lnTo>
                    <a:pt x="662" y="57"/>
                  </a:lnTo>
                  <a:lnTo>
                    <a:pt x="667" y="45"/>
                  </a:lnTo>
                  <a:lnTo>
                    <a:pt x="674" y="37"/>
                  </a:lnTo>
                  <a:lnTo>
                    <a:pt x="683" y="34"/>
                  </a:lnTo>
                  <a:lnTo>
                    <a:pt x="697" y="35"/>
                  </a:lnTo>
                  <a:lnTo>
                    <a:pt x="709" y="37"/>
                  </a:lnTo>
                  <a:lnTo>
                    <a:pt x="720" y="38"/>
                  </a:lnTo>
                  <a:lnTo>
                    <a:pt x="734" y="38"/>
                  </a:lnTo>
                  <a:lnTo>
                    <a:pt x="751" y="37"/>
                  </a:lnTo>
                  <a:lnTo>
                    <a:pt x="765" y="35"/>
                  </a:lnTo>
                  <a:lnTo>
                    <a:pt x="776" y="31"/>
                  </a:lnTo>
                  <a:lnTo>
                    <a:pt x="790" y="26"/>
                  </a:lnTo>
                  <a:lnTo>
                    <a:pt x="800" y="22"/>
                  </a:lnTo>
                  <a:lnTo>
                    <a:pt x="814" y="18"/>
                  </a:lnTo>
                  <a:lnTo>
                    <a:pt x="830" y="13"/>
                  </a:lnTo>
                  <a:lnTo>
                    <a:pt x="848" y="6"/>
                  </a:lnTo>
                  <a:lnTo>
                    <a:pt x="861" y="0"/>
                  </a:lnTo>
                  <a:lnTo>
                    <a:pt x="873" y="15"/>
                  </a:lnTo>
                  <a:lnTo>
                    <a:pt x="885" y="29"/>
                  </a:lnTo>
                  <a:lnTo>
                    <a:pt x="896" y="39"/>
                  </a:lnTo>
                  <a:lnTo>
                    <a:pt x="911" y="54"/>
                  </a:lnTo>
                  <a:lnTo>
                    <a:pt x="930" y="72"/>
                  </a:lnTo>
                  <a:lnTo>
                    <a:pt x="950" y="91"/>
                  </a:lnTo>
                  <a:lnTo>
                    <a:pt x="970" y="108"/>
                  </a:lnTo>
                  <a:lnTo>
                    <a:pt x="986" y="122"/>
                  </a:lnTo>
                  <a:lnTo>
                    <a:pt x="996" y="132"/>
                  </a:lnTo>
                  <a:lnTo>
                    <a:pt x="1009" y="143"/>
                  </a:lnTo>
                  <a:lnTo>
                    <a:pt x="1023" y="157"/>
                  </a:lnTo>
                  <a:lnTo>
                    <a:pt x="1035" y="169"/>
                  </a:lnTo>
                  <a:lnTo>
                    <a:pt x="1043" y="180"/>
                  </a:lnTo>
                  <a:lnTo>
                    <a:pt x="1048" y="190"/>
                  </a:lnTo>
                  <a:lnTo>
                    <a:pt x="1054" y="204"/>
                  </a:lnTo>
                  <a:lnTo>
                    <a:pt x="1059" y="219"/>
                  </a:lnTo>
                  <a:lnTo>
                    <a:pt x="1062" y="233"/>
                  </a:lnTo>
                  <a:lnTo>
                    <a:pt x="1063" y="244"/>
                  </a:lnTo>
                  <a:lnTo>
                    <a:pt x="1061" y="256"/>
                  </a:lnTo>
                  <a:lnTo>
                    <a:pt x="1054" y="270"/>
                  </a:lnTo>
                  <a:lnTo>
                    <a:pt x="1047" y="283"/>
                  </a:lnTo>
                  <a:lnTo>
                    <a:pt x="1040" y="293"/>
                  </a:lnTo>
                  <a:lnTo>
                    <a:pt x="1032" y="301"/>
                  </a:lnTo>
                  <a:lnTo>
                    <a:pt x="1023" y="309"/>
                  </a:lnTo>
                  <a:lnTo>
                    <a:pt x="1012" y="317"/>
                  </a:lnTo>
                  <a:lnTo>
                    <a:pt x="1004" y="324"/>
                  </a:lnTo>
                  <a:lnTo>
                    <a:pt x="990" y="329"/>
                  </a:lnTo>
                  <a:lnTo>
                    <a:pt x="974" y="336"/>
                  </a:lnTo>
                  <a:lnTo>
                    <a:pt x="958" y="341"/>
                  </a:lnTo>
                  <a:lnTo>
                    <a:pt x="945" y="347"/>
                  </a:lnTo>
                  <a:lnTo>
                    <a:pt x="935" y="353"/>
                  </a:lnTo>
                  <a:lnTo>
                    <a:pt x="923" y="360"/>
                  </a:lnTo>
                  <a:lnTo>
                    <a:pt x="912" y="368"/>
                  </a:lnTo>
                  <a:lnTo>
                    <a:pt x="904" y="375"/>
                  </a:lnTo>
                  <a:lnTo>
                    <a:pt x="897" y="384"/>
                  </a:lnTo>
                  <a:lnTo>
                    <a:pt x="889" y="395"/>
                  </a:lnTo>
                  <a:lnTo>
                    <a:pt x="884" y="407"/>
                  </a:lnTo>
                  <a:lnTo>
                    <a:pt x="880" y="418"/>
                  </a:lnTo>
                  <a:lnTo>
                    <a:pt x="879" y="431"/>
                  </a:lnTo>
                  <a:lnTo>
                    <a:pt x="879" y="448"/>
                  </a:lnTo>
                  <a:lnTo>
                    <a:pt x="880" y="465"/>
                  </a:lnTo>
                  <a:lnTo>
                    <a:pt x="881" y="481"/>
                  </a:lnTo>
                  <a:lnTo>
                    <a:pt x="884" y="495"/>
                  </a:lnTo>
                  <a:lnTo>
                    <a:pt x="888" y="512"/>
                  </a:lnTo>
                  <a:lnTo>
                    <a:pt x="895" y="534"/>
                  </a:lnTo>
                  <a:lnTo>
                    <a:pt x="903" y="555"/>
                  </a:lnTo>
                  <a:lnTo>
                    <a:pt x="910" y="577"/>
                  </a:lnTo>
                  <a:lnTo>
                    <a:pt x="916" y="594"/>
                  </a:lnTo>
                  <a:lnTo>
                    <a:pt x="922" y="611"/>
                  </a:lnTo>
                  <a:lnTo>
                    <a:pt x="927" y="631"/>
                  </a:lnTo>
                  <a:lnTo>
                    <a:pt x="934" y="646"/>
                  </a:lnTo>
                  <a:lnTo>
                    <a:pt x="941" y="658"/>
                  </a:lnTo>
                  <a:lnTo>
                    <a:pt x="949" y="671"/>
                  </a:lnTo>
                  <a:lnTo>
                    <a:pt x="959" y="685"/>
                  </a:lnTo>
                  <a:lnTo>
                    <a:pt x="968" y="695"/>
                  </a:lnTo>
                  <a:lnTo>
                    <a:pt x="974" y="704"/>
                  </a:lnTo>
                  <a:lnTo>
                    <a:pt x="984" y="713"/>
                  </a:lnTo>
                  <a:lnTo>
                    <a:pt x="994" y="722"/>
                  </a:lnTo>
                  <a:lnTo>
                    <a:pt x="1004" y="726"/>
                  </a:lnTo>
                  <a:lnTo>
                    <a:pt x="1013" y="726"/>
                  </a:lnTo>
                  <a:lnTo>
                    <a:pt x="1024" y="724"/>
                  </a:lnTo>
                  <a:lnTo>
                    <a:pt x="1032" y="718"/>
                  </a:lnTo>
                  <a:lnTo>
                    <a:pt x="1038" y="712"/>
                  </a:lnTo>
                  <a:lnTo>
                    <a:pt x="1043" y="701"/>
                  </a:lnTo>
                  <a:lnTo>
                    <a:pt x="1048" y="694"/>
                  </a:lnTo>
                  <a:lnTo>
                    <a:pt x="1058" y="690"/>
                  </a:lnTo>
                  <a:lnTo>
                    <a:pt x="1073" y="687"/>
                  </a:lnTo>
                  <a:lnTo>
                    <a:pt x="1085" y="686"/>
                  </a:lnTo>
                  <a:lnTo>
                    <a:pt x="1094" y="690"/>
                  </a:lnTo>
                  <a:lnTo>
                    <a:pt x="1106" y="695"/>
                  </a:lnTo>
                  <a:lnTo>
                    <a:pt x="1116" y="701"/>
                  </a:lnTo>
                  <a:lnTo>
                    <a:pt x="1125" y="709"/>
                  </a:lnTo>
                  <a:lnTo>
                    <a:pt x="1136" y="718"/>
                  </a:lnTo>
                  <a:lnTo>
                    <a:pt x="1147" y="729"/>
                  </a:lnTo>
                  <a:lnTo>
                    <a:pt x="1156" y="737"/>
                  </a:lnTo>
                  <a:lnTo>
                    <a:pt x="1164" y="744"/>
                  </a:lnTo>
                  <a:lnTo>
                    <a:pt x="1174" y="752"/>
                  </a:lnTo>
                  <a:lnTo>
                    <a:pt x="1183" y="760"/>
                  </a:lnTo>
                  <a:lnTo>
                    <a:pt x="1191" y="764"/>
                  </a:lnTo>
                  <a:lnTo>
                    <a:pt x="1203" y="768"/>
                  </a:lnTo>
                  <a:lnTo>
                    <a:pt x="1220" y="771"/>
                  </a:lnTo>
                  <a:lnTo>
                    <a:pt x="1236" y="772"/>
                  </a:lnTo>
                  <a:lnTo>
                    <a:pt x="1249" y="772"/>
                  </a:lnTo>
                  <a:lnTo>
                    <a:pt x="1257" y="771"/>
                  </a:lnTo>
                  <a:lnTo>
                    <a:pt x="1268" y="767"/>
                  </a:lnTo>
                  <a:lnTo>
                    <a:pt x="1277" y="764"/>
                  </a:lnTo>
                  <a:lnTo>
                    <a:pt x="1287" y="762"/>
                  </a:lnTo>
                  <a:lnTo>
                    <a:pt x="1299" y="763"/>
                  </a:lnTo>
                  <a:lnTo>
                    <a:pt x="1314" y="766"/>
                  </a:lnTo>
                  <a:lnTo>
                    <a:pt x="1329" y="768"/>
                  </a:lnTo>
                  <a:lnTo>
                    <a:pt x="1341" y="772"/>
                  </a:lnTo>
                  <a:lnTo>
                    <a:pt x="1350" y="776"/>
                  </a:lnTo>
                  <a:lnTo>
                    <a:pt x="1360" y="783"/>
                  </a:lnTo>
                  <a:lnTo>
                    <a:pt x="1369" y="790"/>
                  </a:lnTo>
                  <a:lnTo>
                    <a:pt x="1379" y="795"/>
                  </a:lnTo>
                  <a:lnTo>
                    <a:pt x="1388" y="803"/>
                  </a:lnTo>
                  <a:lnTo>
                    <a:pt x="1401" y="814"/>
                  </a:lnTo>
                  <a:lnTo>
                    <a:pt x="1412" y="823"/>
                  </a:lnTo>
                  <a:lnTo>
                    <a:pt x="1423" y="833"/>
                  </a:lnTo>
                  <a:lnTo>
                    <a:pt x="1430" y="842"/>
                  </a:lnTo>
                  <a:lnTo>
                    <a:pt x="1438" y="853"/>
                  </a:lnTo>
                  <a:lnTo>
                    <a:pt x="1446" y="865"/>
                  </a:lnTo>
                  <a:lnTo>
                    <a:pt x="1453" y="875"/>
                  </a:lnTo>
                  <a:lnTo>
                    <a:pt x="1462" y="889"/>
                  </a:lnTo>
                  <a:lnTo>
                    <a:pt x="1473" y="908"/>
                  </a:lnTo>
                  <a:lnTo>
                    <a:pt x="1485" y="925"/>
                  </a:lnTo>
                  <a:lnTo>
                    <a:pt x="1496" y="938"/>
                  </a:lnTo>
                  <a:lnTo>
                    <a:pt x="1504" y="946"/>
                  </a:lnTo>
                  <a:lnTo>
                    <a:pt x="1513" y="955"/>
                  </a:lnTo>
                  <a:lnTo>
                    <a:pt x="1523" y="962"/>
                  </a:lnTo>
                  <a:lnTo>
                    <a:pt x="1534" y="966"/>
                  </a:lnTo>
                  <a:lnTo>
                    <a:pt x="1542" y="968"/>
                  </a:lnTo>
                  <a:lnTo>
                    <a:pt x="1551" y="965"/>
                  </a:lnTo>
                  <a:lnTo>
                    <a:pt x="1562" y="962"/>
                  </a:lnTo>
                  <a:lnTo>
                    <a:pt x="1570" y="958"/>
                  </a:lnTo>
                  <a:lnTo>
                    <a:pt x="1577" y="950"/>
                  </a:lnTo>
                  <a:lnTo>
                    <a:pt x="1585" y="939"/>
                  </a:lnTo>
                  <a:lnTo>
                    <a:pt x="1593" y="930"/>
                  </a:lnTo>
                  <a:lnTo>
                    <a:pt x="1598" y="926"/>
                  </a:lnTo>
                  <a:lnTo>
                    <a:pt x="1606" y="922"/>
                  </a:lnTo>
                  <a:lnTo>
                    <a:pt x="1614" y="918"/>
                  </a:lnTo>
                  <a:lnTo>
                    <a:pt x="1622" y="916"/>
                  </a:lnTo>
                  <a:lnTo>
                    <a:pt x="1631" y="919"/>
                  </a:lnTo>
                  <a:lnTo>
                    <a:pt x="1639" y="923"/>
                  </a:lnTo>
                  <a:lnTo>
                    <a:pt x="1648" y="929"/>
                  </a:lnTo>
                  <a:lnTo>
                    <a:pt x="1655" y="934"/>
                  </a:lnTo>
                  <a:lnTo>
                    <a:pt x="1660" y="942"/>
                  </a:lnTo>
                  <a:lnTo>
                    <a:pt x="1666" y="951"/>
                  </a:lnTo>
                  <a:lnTo>
                    <a:pt x="1672" y="958"/>
                  </a:lnTo>
                  <a:lnTo>
                    <a:pt x="1679" y="962"/>
                  </a:lnTo>
                  <a:lnTo>
                    <a:pt x="1687" y="966"/>
                  </a:lnTo>
                  <a:lnTo>
                    <a:pt x="1697" y="969"/>
                  </a:lnTo>
                  <a:lnTo>
                    <a:pt x="1705" y="969"/>
                  </a:lnTo>
                  <a:lnTo>
                    <a:pt x="1707" y="968"/>
                  </a:lnTo>
                  <a:lnTo>
                    <a:pt x="1711" y="965"/>
                  </a:lnTo>
                  <a:lnTo>
                    <a:pt x="1715" y="962"/>
                  </a:lnTo>
                  <a:lnTo>
                    <a:pt x="1718" y="960"/>
                  </a:lnTo>
                  <a:lnTo>
                    <a:pt x="1721" y="957"/>
                  </a:lnTo>
                  <a:lnTo>
                    <a:pt x="1722" y="949"/>
                  </a:lnTo>
                  <a:lnTo>
                    <a:pt x="1725" y="941"/>
                  </a:lnTo>
                  <a:lnTo>
                    <a:pt x="1728" y="933"/>
                  </a:lnTo>
                  <a:lnTo>
                    <a:pt x="1730" y="931"/>
                  </a:lnTo>
                  <a:lnTo>
                    <a:pt x="1734" y="931"/>
                  </a:lnTo>
                  <a:lnTo>
                    <a:pt x="1737" y="930"/>
                  </a:lnTo>
                  <a:lnTo>
                    <a:pt x="1741" y="930"/>
                  </a:lnTo>
                  <a:lnTo>
                    <a:pt x="1745" y="930"/>
                  </a:lnTo>
                  <a:lnTo>
                    <a:pt x="1753" y="933"/>
                  </a:lnTo>
                  <a:lnTo>
                    <a:pt x="1764" y="937"/>
                  </a:lnTo>
                  <a:lnTo>
                    <a:pt x="1773" y="941"/>
                  </a:lnTo>
                  <a:lnTo>
                    <a:pt x="1783" y="949"/>
                  </a:lnTo>
                  <a:lnTo>
                    <a:pt x="1794" y="958"/>
                  </a:lnTo>
                  <a:lnTo>
                    <a:pt x="1804" y="965"/>
                  </a:lnTo>
                  <a:lnTo>
                    <a:pt x="1812" y="969"/>
                  </a:lnTo>
                  <a:lnTo>
                    <a:pt x="1822" y="972"/>
                  </a:lnTo>
                  <a:lnTo>
                    <a:pt x="1831" y="972"/>
                  </a:lnTo>
                  <a:lnTo>
                    <a:pt x="1841" y="968"/>
                  </a:lnTo>
                  <a:lnTo>
                    <a:pt x="1850" y="961"/>
                  </a:lnTo>
                  <a:lnTo>
                    <a:pt x="1857" y="953"/>
                  </a:lnTo>
                  <a:lnTo>
                    <a:pt x="1858" y="945"/>
                  </a:lnTo>
                  <a:lnTo>
                    <a:pt x="1858" y="934"/>
                  </a:lnTo>
                  <a:lnTo>
                    <a:pt x="1857" y="923"/>
                  </a:lnTo>
                  <a:lnTo>
                    <a:pt x="1856" y="914"/>
                  </a:lnTo>
                  <a:lnTo>
                    <a:pt x="1853" y="904"/>
                  </a:lnTo>
                  <a:lnTo>
                    <a:pt x="1850" y="892"/>
                  </a:lnTo>
                  <a:lnTo>
                    <a:pt x="1848" y="880"/>
                  </a:lnTo>
                  <a:lnTo>
                    <a:pt x="1846" y="869"/>
                  </a:lnTo>
                  <a:lnTo>
                    <a:pt x="1848" y="860"/>
                  </a:lnTo>
                  <a:lnTo>
                    <a:pt x="1850" y="848"/>
                  </a:lnTo>
                  <a:lnTo>
                    <a:pt x="1854" y="836"/>
                  </a:lnTo>
                  <a:lnTo>
                    <a:pt x="1858" y="826"/>
                  </a:lnTo>
                  <a:lnTo>
                    <a:pt x="1861" y="822"/>
                  </a:lnTo>
                  <a:lnTo>
                    <a:pt x="1864" y="819"/>
                  </a:lnTo>
                  <a:lnTo>
                    <a:pt x="1869" y="811"/>
                  </a:lnTo>
                  <a:lnTo>
                    <a:pt x="1876" y="803"/>
                  </a:lnTo>
                  <a:lnTo>
                    <a:pt x="1884" y="794"/>
                  </a:lnTo>
                  <a:lnTo>
                    <a:pt x="1889" y="787"/>
                  </a:lnTo>
                  <a:lnTo>
                    <a:pt x="1900" y="780"/>
                  </a:lnTo>
                  <a:lnTo>
                    <a:pt x="1912" y="774"/>
                  </a:lnTo>
                  <a:lnTo>
                    <a:pt x="1926" y="766"/>
                  </a:lnTo>
                  <a:lnTo>
                    <a:pt x="1936" y="759"/>
                  </a:lnTo>
                  <a:lnTo>
                    <a:pt x="1943" y="751"/>
                  </a:lnTo>
                  <a:lnTo>
                    <a:pt x="1951" y="740"/>
                  </a:lnTo>
                  <a:lnTo>
                    <a:pt x="1959" y="732"/>
                  </a:lnTo>
                  <a:lnTo>
                    <a:pt x="1970" y="729"/>
                  </a:lnTo>
                  <a:lnTo>
                    <a:pt x="1986" y="726"/>
                  </a:lnTo>
                  <a:lnTo>
                    <a:pt x="2003" y="725"/>
                  </a:lnTo>
                  <a:lnTo>
                    <a:pt x="2016" y="725"/>
                  </a:lnTo>
                  <a:lnTo>
                    <a:pt x="2029" y="725"/>
                  </a:lnTo>
                  <a:lnTo>
                    <a:pt x="2047" y="726"/>
                  </a:lnTo>
                  <a:lnTo>
                    <a:pt x="2063" y="726"/>
                  </a:lnTo>
                  <a:lnTo>
                    <a:pt x="2078" y="728"/>
                  </a:lnTo>
                  <a:lnTo>
                    <a:pt x="2090" y="728"/>
                  </a:lnTo>
                  <a:lnTo>
                    <a:pt x="2106" y="728"/>
                  </a:lnTo>
                  <a:lnTo>
                    <a:pt x="2122" y="728"/>
                  </a:lnTo>
                  <a:lnTo>
                    <a:pt x="2136" y="729"/>
                  </a:lnTo>
                  <a:lnTo>
                    <a:pt x="2151" y="735"/>
                  </a:lnTo>
                  <a:lnTo>
                    <a:pt x="2168" y="743"/>
                  </a:lnTo>
                  <a:lnTo>
                    <a:pt x="2186" y="751"/>
                  </a:lnTo>
                  <a:lnTo>
                    <a:pt x="2201" y="757"/>
                  </a:lnTo>
                  <a:lnTo>
                    <a:pt x="2213" y="764"/>
                  </a:lnTo>
                  <a:lnTo>
                    <a:pt x="2229" y="770"/>
                  </a:lnTo>
                  <a:lnTo>
                    <a:pt x="2245" y="776"/>
                  </a:lnTo>
                  <a:lnTo>
                    <a:pt x="2257" y="783"/>
                  </a:lnTo>
                  <a:lnTo>
                    <a:pt x="2267" y="788"/>
                  </a:lnTo>
                  <a:lnTo>
                    <a:pt x="2277" y="797"/>
                  </a:lnTo>
                  <a:lnTo>
                    <a:pt x="2288" y="803"/>
                  </a:lnTo>
                  <a:lnTo>
                    <a:pt x="2298" y="811"/>
                  </a:lnTo>
                  <a:lnTo>
                    <a:pt x="2306" y="823"/>
                  </a:lnTo>
                  <a:lnTo>
                    <a:pt x="2314" y="841"/>
                  </a:lnTo>
                  <a:lnTo>
                    <a:pt x="2321" y="858"/>
                  </a:lnTo>
                  <a:lnTo>
                    <a:pt x="2329" y="875"/>
                  </a:lnTo>
                  <a:lnTo>
                    <a:pt x="2337" y="888"/>
                  </a:lnTo>
                  <a:lnTo>
                    <a:pt x="2343" y="895"/>
                  </a:lnTo>
                  <a:lnTo>
                    <a:pt x="2354" y="902"/>
                  </a:lnTo>
                  <a:lnTo>
                    <a:pt x="2365" y="908"/>
                  </a:lnTo>
                  <a:lnTo>
                    <a:pt x="2364" y="914"/>
                  </a:lnTo>
                  <a:lnTo>
                    <a:pt x="2362" y="918"/>
                  </a:lnTo>
                  <a:lnTo>
                    <a:pt x="2361" y="922"/>
                  </a:lnTo>
                  <a:lnTo>
                    <a:pt x="2362" y="931"/>
                  </a:lnTo>
                  <a:lnTo>
                    <a:pt x="2364" y="943"/>
                  </a:lnTo>
                  <a:lnTo>
                    <a:pt x="2368" y="957"/>
                  </a:lnTo>
                  <a:lnTo>
                    <a:pt x="2370" y="969"/>
                  </a:lnTo>
                  <a:lnTo>
                    <a:pt x="2373" y="978"/>
                  </a:lnTo>
                  <a:lnTo>
                    <a:pt x="2374" y="982"/>
                  </a:lnTo>
                  <a:lnTo>
                    <a:pt x="2373" y="986"/>
                  </a:lnTo>
                  <a:lnTo>
                    <a:pt x="2368" y="993"/>
                  </a:lnTo>
                  <a:lnTo>
                    <a:pt x="2361" y="1003"/>
                  </a:lnTo>
                  <a:lnTo>
                    <a:pt x="2354" y="1012"/>
                  </a:lnTo>
                  <a:lnTo>
                    <a:pt x="2349" y="1023"/>
                  </a:lnTo>
                  <a:lnTo>
                    <a:pt x="2347" y="1031"/>
                  </a:lnTo>
                  <a:lnTo>
                    <a:pt x="2349" y="1040"/>
                  </a:lnTo>
                  <a:lnTo>
                    <a:pt x="2354" y="1051"/>
                  </a:lnTo>
                  <a:lnTo>
                    <a:pt x="2362" y="1062"/>
                  </a:lnTo>
                  <a:lnTo>
                    <a:pt x="2369" y="1073"/>
                  </a:lnTo>
                  <a:lnTo>
                    <a:pt x="2377" y="1081"/>
                  </a:lnTo>
                  <a:lnTo>
                    <a:pt x="2384" y="1089"/>
                  </a:lnTo>
                  <a:lnTo>
                    <a:pt x="2395" y="1097"/>
                  </a:lnTo>
                  <a:lnTo>
                    <a:pt x="2405" y="1105"/>
                  </a:lnTo>
                  <a:lnTo>
                    <a:pt x="2415" y="1110"/>
                  </a:lnTo>
                  <a:lnTo>
                    <a:pt x="2427" y="1116"/>
                  </a:lnTo>
                  <a:lnTo>
                    <a:pt x="2440" y="1121"/>
                  </a:lnTo>
                  <a:lnTo>
                    <a:pt x="2455" y="1127"/>
                  </a:lnTo>
                  <a:lnTo>
                    <a:pt x="2466" y="1133"/>
                  </a:lnTo>
                  <a:lnTo>
                    <a:pt x="2473" y="1140"/>
                  </a:lnTo>
                  <a:lnTo>
                    <a:pt x="2481" y="1149"/>
                  </a:lnTo>
                  <a:lnTo>
                    <a:pt x="2488" y="1159"/>
                  </a:lnTo>
                  <a:lnTo>
                    <a:pt x="2490" y="1168"/>
                  </a:lnTo>
                  <a:lnTo>
                    <a:pt x="2486" y="1174"/>
                  </a:lnTo>
                  <a:lnTo>
                    <a:pt x="2478" y="1178"/>
                  </a:lnTo>
                  <a:lnTo>
                    <a:pt x="2469" y="1182"/>
                  </a:lnTo>
                  <a:lnTo>
                    <a:pt x="2462" y="1183"/>
                  </a:lnTo>
                  <a:lnTo>
                    <a:pt x="2450" y="1183"/>
                  </a:lnTo>
                  <a:lnTo>
                    <a:pt x="2436" y="1180"/>
                  </a:lnTo>
                  <a:lnTo>
                    <a:pt x="2426" y="1176"/>
                  </a:lnTo>
                  <a:lnTo>
                    <a:pt x="2419" y="1172"/>
                  </a:lnTo>
                  <a:lnTo>
                    <a:pt x="2411" y="1166"/>
                  </a:lnTo>
                  <a:lnTo>
                    <a:pt x="2404" y="1163"/>
                  </a:lnTo>
                  <a:lnTo>
                    <a:pt x="2395" y="1164"/>
                  </a:lnTo>
                  <a:lnTo>
                    <a:pt x="2384" y="1168"/>
                  </a:lnTo>
                  <a:lnTo>
                    <a:pt x="2373" y="1174"/>
                  </a:lnTo>
                  <a:lnTo>
                    <a:pt x="2365" y="1180"/>
                  </a:lnTo>
                  <a:lnTo>
                    <a:pt x="2360" y="1189"/>
                  </a:lnTo>
                  <a:lnTo>
                    <a:pt x="2361" y="1195"/>
                  </a:lnTo>
                  <a:lnTo>
                    <a:pt x="2365" y="1203"/>
                  </a:lnTo>
                  <a:lnTo>
                    <a:pt x="2370" y="1211"/>
                  </a:lnTo>
                  <a:lnTo>
                    <a:pt x="2372" y="1220"/>
                  </a:lnTo>
                  <a:lnTo>
                    <a:pt x="2366" y="1226"/>
                  </a:lnTo>
                  <a:lnTo>
                    <a:pt x="2358" y="1233"/>
                  </a:lnTo>
                  <a:lnTo>
                    <a:pt x="2350" y="1238"/>
                  </a:lnTo>
                  <a:lnTo>
                    <a:pt x="2339" y="1240"/>
                  </a:lnTo>
                  <a:lnTo>
                    <a:pt x="2326" y="1238"/>
                  </a:lnTo>
                  <a:lnTo>
                    <a:pt x="2316" y="1236"/>
                  </a:lnTo>
                  <a:lnTo>
                    <a:pt x="2314" y="1234"/>
                  </a:lnTo>
                  <a:lnTo>
                    <a:pt x="2310" y="1230"/>
                  </a:lnTo>
                  <a:lnTo>
                    <a:pt x="2307" y="1226"/>
                  </a:lnTo>
                  <a:lnTo>
                    <a:pt x="2303" y="1224"/>
                  </a:lnTo>
                  <a:lnTo>
                    <a:pt x="2300" y="1222"/>
                  </a:lnTo>
                  <a:lnTo>
                    <a:pt x="2292" y="1221"/>
                  </a:lnTo>
                  <a:lnTo>
                    <a:pt x="2283" y="1222"/>
                  </a:lnTo>
                  <a:lnTo>
                    <a:pt x="2275" y="1225"/>
                  </a:lnTo>
                  <a:lnTo>
                    <a:pt x="2269" y="1230"/>
                  </a:lnTo>
                  <a:lnTo>
                    <a:pt x="2267" y="1237"/>
                  </a:lnTo>
                  <a:lnTo>
                    <a:pt x="2268" y="1245"/>
                  </a:lnTo>
                  <a:lnTo>
                    <a:pt x="2271" y="1255"/>
                  </a:lnTo>
                  <a:lnTo>
                    <a:pt x="2273" y="1261"/>
                  </a:lnTo>
                  <a:lnTo>
                    <a:pt x="2280" y="1268"/>
                  </a:lnTo>
                  <a:lnTo>
                    <a:pt x="2291" y="1273"/>
                  </a:lnTo>
                  <a:lnTo>
                    <a:pt x="2300" y="1279"/>
                  </a:lnTo>
                  <a:lnTo>
                    <a:pt x="2308" y="1284"/>
                  </a:lnTo>
                  <a:lnTo>
                    <a:pt x="2315" y="1295"/>
                  </a:lnTo>
                  <a:lnTo>
                    <a:pt x="2321" y="1310"/>
                  </a:lnTo>
                  <a:lnTo>
                    <a:pt x="2325" y="1325"/>
                  </a:lnTo>
                  <a:lnTo>
                    <a:pt x="2326" y="1337"/>
                  </a:lnTo>
                  <a:lnTo>
                    <a:pt x="2322" y="1346"/>
                  </a:lnTo>
                  <a:lnTo>
                    <a:pt x="2316" y="1356"/>
                  </a:lnTo>
                  <a:lnTo>
                    <a:pt x="2310" y="1365"/>
                  </a:lnTo>
                  <a:lnTo>
                    <a:pt x="2307" y="1374"/>
                  </a:lnTo>
                  <a:lnTo>
                    <a:pt x="2307" y="1388"/>
                  </a:lnTo>
                  <a:lnTo>
                    <a:pt x="2310" y="1404"/>
                  </a:lnTo>
                  <a:lnTo>
                    <a:pt x="2314" y="1422"/>
                  </a:lnTo>
                  <a:lnTo>
                    <a:pt x="2318" y="1438"/>
                  </a:lnTo>
                  <a:lnTo>
                    <a:pt x="2322" y="1451"/>
                  </a:lnTo>
                  <a:lnTo>
                    <a:pt x="2323" y="1462"/>
                  </a:lnTo>
                  <a:lnTo>
                    <a:pt x="2326" y="1474"/>
                  </a:lnTo>
                  <a:lnTo>
                    <a:pt x="2330" y="1486"/>
                  </a:lnTo>
                  <a:lnTo>
                    <a:pt x="2334" y="1496"/>
                  </a:lnTo>
                  <a:lnTo>
                    <a:pt x="2342" y="1501"/>
                  </a:lnTo>
                  <a:lnTo>
                    <a:pt x="2354" y="1504"/>
                  </a:lnTo>
                  <a:lnTo>
                    <a:pt x="2366" y="1508"/>
                  </a:lnTo>
                  <a:lnTo>
                    <a:pt x="2376" y="1511"/>
                  </a:lnTo>
                  <a:lnTo>
                    <a:pt x="2385" y="1517"/>
                  </a:lnTo>
                  <a:lnTo>
                    <a:pt x="2396" y="1525"/>
                  </a:lnTo>
                  <a:lnTo>
                    <a:pt x="2407" y="1533"/>
                  </a:lnTo>
                  <a:lnTo>
                    <a:pt x="2415" y="1540"/>
                  </a:lnTo>
                  <a:lnTo>
                    <a:pt x="2427" y="1551"/>
                  </a:lnTo>
                  <a:lnTo>
                    <a:pt x="2440" y="1563"/>
                  </a:lnTo>
                  <a:lnTo>
                    <a:pt x="2455" y="1578"/>
                  </a:lnTo>
                  <a:lnTo>
                    <a:pt x="2469" y="1590"/>
                  </a:lnTo>
                  <a:lnTo>
                    <a:pt x="2482" y="1598"/>
                  </a:lnTo>
                  <a:lnTo>
                    <a:pt x="2496" y="1605"/>
                  </a:lnTo>
                  <a:lnTo>
                    <a:pt x="2515" y="1612"/>
                  </a:lnTo>
                  <a:lnTo>
                    <a:pt x="2533" y="1617"/>
                  </a:lnTo>
                  <a:lnTo>
                    <a:pt x="2550" y="1620"/>
                  </a:lnTo>
                  <a:lnTo>
                    <a:pt x="2564" y="1620"/>
                  </a:lnTo>
                  <a:lnTo>
                    <a:pt x="2582" y="1618"/>
                  </a:lnTo>
                  <a:lnTo>
                    <a:pt x="2599" y="1617"/>
                  </a:lnTo>
                  <a:lnTo>
                    <a:pt x="2617" y="1616"/>
                  </a:lnTo>
                  <a:lnTo>
                    <a:pt x="2632" y="1614"/>
                  </a:lnTo>
                  <a:lnTo>
                    <a:pt x="2651" y="1614"/>
                  </a:lnTo>
                  <a:lnTo>
                    <a:pt x="2675" y="1616"/>
                  </a:lnTo>
                  <a:lnTo>
                    <a:pt x="2698" y="1617"/>
                  </a:lnTo>
                  <a:lnTo>
                    <a:pt x="2718" y="1621"/>
                  </a:lnTo>
                  <a:lnTo>
                    <a:pt x="2733" y="1625"/>
                  </a:lnTo>
                  <a:lnTo>
                    <a:pt x="2749" y="1630"/>
                  </a:lnTo>
                  <a:lnTo>
                    <a:pt x="2768" y="1638"/>
                  </a:lnTo>
                  <a:lnTo>
                    <a:pt x="2784" y="1645"/>
                  </a:lnTo>
                  <a:lnTo>
                    <a:pt x="2798" y="1651"/>
                  </a:lnTo>
                  <a:lnTo>
                    <a:pt x="2811" y="1659"/>
                  </a:lnTo>
                  <a:lnTo>
                    <a:pt x="2827" y="1668"/>
                  </a:lnTo>
                  <a:lnTo>
                    <a:pt x="2845" y="1678"/>
                  </a:lnTo>
                  <a:lnTo>
                    <a:pt x="2861" y="1686"/>
                  </a:lnTo>
                  <a:lnTo>
                    <a:pt x="2876" y="1692"/>
                  </a:lnTo>
                  <a:lnTo>
                    <a:pt x="2887" y="1696"/>
                  </a:lnTo>
                  <a:lnTo>
                    <a:pt x="2901" y="1700"/>
                  </a:lnTo>
                  <a:lnTo>
                    <a:pt x="2916" y="1703"/>
                  </a:lnTo>
                  <a:lnTo>
                    <a:pt x="2931" y="1706"/>
                  </a:lnTo>
                  <a:lnTo>
                    <a:pt x="2943" y="1704"/>
                  </a:lnTo>
                  <a:lnTo>
                    <a:pt x="2954" y="1698"/>
                  </a:lnTo>
                  <a:lnTo>
                    <a:pt x="2966" y="1687"/>
                  </a:lnTo>
                  <a:lnTo>
                    <a:pt x="2978" y="1674"/>
                  </a:lnTo>
                  <a:lnTo>
                    <a:pt x="2988" y="1660"/>
                  </a:lnTo>
                  <a:lnTo>
                    <a:pt x="2997" y="1649"/>
                  </a:lnTo>
                  <a:lnTo>
                    <a:pt x="3004" y="1637"/>
                  </a:lnTo>
                  <a:lnTo>
                    <a:pt x="3011" y="1621"/>
                  </a:lnTo>
                  <a:lnTo>
                    <a:pt x="3019" y="1605"/>
                  </a:lnTo>
                  <a:lnTo>
                    <a:pt x="3028" y="1594"/>
                  </a:lnTo>
                  <a:lnTo>
                    <a:pt x="3036" y="1587"/>
                  </a:lnTo>
                  <a:lnTo>
                    <a:pt x="3048" y="1581"/>
                  </a:lnTo>
                  <a:lnTo>
                    <a:pt x="3062" y="1574"/>
                  </a:lnTo>
                  <a:lnTo>
                    <a:pt x="3074" y="1571"/>
                  </a:lnTo>
                  <a:lnTo>
                    <a:pt x="3083" y="1572"/>
                  </a:lnTo>
                  <a:lnTo>
                    <a:pt x="3091" y="1579"/>
                  </a:lnTo>
                  <a:lnTo>
                    <a:pt x="3097" y="1591"/>
                  </a:lnTo>
                  <a:lnTo>
                    <a:pt x="3101" y="1606"/>
                  </a:lnTo>
                  <a:lnTo>
                    <a:pt x="3105" y="1621"/>
                  </a:lnTo>
                  <a:lnTo>
                    <a:pt x="3108" y="1633"/>
                  </a:lnTo>
                  <a:lnTo>
                    <a:pt x="3109" y="1647"/>
                  </a:lnTo>
                  <a:lnTo>
                    <a:pt x="3109" y="1663"/>
                  </a:lnTo>
                  <a:lnTo>
                    <a:pt x="3109" y="1679"/>
                  </a:lnTo>
                  <a:lnTo>
                    <a:pt x="3110" y="1695"/>
                  </a:lnTo>
                  <a:lnTo>
                    <a:pt x="3114" y="1707"/>
                  </a:lnTo>
                  <a:lnTo>
                    <a:pt x="3122" y="1715"/>
                  </a:lnTo>
                  <a:lnTo>
                    <a:pt x="3135" y="1722"/>
                  </a:lnTo>
                  <a:lnTo>
                    <a:pt x="3148" y="1729"/>
                  </a:lnTo>
                  <a:lnTo>
                    <a:pt x="3163" y="1735"/>
                  </a:lnTo>
                  <a:lnTo>
                    <a:pt x="3175" y="1742"/>
                  </a:lnTo>
                  <a:lnTo>
                    <a:pt x="3183" y="1750"/>
                  </a:lnTo>
                  <a:lnTo>
                    <a:pt x="3184" y="1758"/>
                  </a:lnTo>
                  <a:lnTo>
                    <a:pt x="3183" y="1769"/>
                  </a:lnTo>
                  <a:lnTo>
                    <a:pt x="3182" y="1781"/>
                  </a:lnTo>
                  <a:lnTo>
                    <a:pt x="3180" y="1791"/>
                  </a:lnTo>
                  <a:lnTo>
                    <a:pt x="3183" y="1799"/>
                  </a:lnTo>
                  <a:lnTo>
                    <a:pt x="3190" y="1807"/>
                  </a:lnTo>
                  <a:lnTo>
                    <a:pt x="3202" y="1814"/>
                  </a:lnTo>
                  <a:lnTo>
                    <a:pt x="3215" y="1819"/>
                  </a:lnTo>
                  <a:lnTo>
                    <a:pt x="3230" y="1824"/>
                  </a:lnTo>
                  <a:lnTo>
                    <a:pt x="3242" y="1830"/>
                  </a:lnTo>
                  <a:lnTo>
                    <a:pt x="3253" y="1837"/>
                  </a:lnTo>
                  <a:lnTo>
                    <a:pt x="3263" y="1847"/>
                  </a:lnTo>
                  <a:lnTo>
                    <a:pt x="3272" y="1862"/>
                  </a:lnTo>
                  <a:lnTo>
                    <a:pt x="3281" y="1877"/>
                  </a:lnTo>
                  <a:lnTo>
                    <a:pt x="3287" y="1890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271" name="Gelderland">
              <a:extLst>
                <a:ext uri="{FF2B5EF4-FFF2-40B4-BE49-F238E27FC236}">
                  <a16:creationId xmlns:a16="http://schemas.microsoft.com/office/drawing/2014/main" id="{66D1E369-2B60-4071-BDCC-535E22FA4BF1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7949" y="2594201"/>
              <a:ext cx="2172951" cy="1504458"/>
            </a:xfrm>
            <a:custGeom>
              <a:avLst/>
              <a:gdLst>
                <a:gd name="T0" fmla="*/ 176 w 4710"/>
                <a:gd name="T1" fmla="*/ 2762 h 3262"/>
                <a:gd name="T2" fmla="*/ 300 w 4710"/>
                <a:gd name="T3" fmla="*/ 2597 h 3262"/>
                <a:gd name="T4" fmla="*/ 469 w 4710"/>
                <a:gd name="T5" fmla="*/ 2328 h 3262"/>
                <a:gd name="T6" fmla="*/ 674 w 4710"/>
                <a:gd name="T7" fmla="*/ 2309 h 3262"/>
                <a:gd name="T8" fmla="*/ 926 w 4710"/>
                <a:gd name="T9" fmla="*/ 2286 h 3262"/>
                <a:gd name="T10" fmla="*/ 1157 w 4710"/>
                <a:gd name="T11" fmla="*/ 2240 h 3262"/>
                <a:gd name="T12" fmla="*/ 1458 w 4710"/>
                <a:gd name="T13" fmla="*/ 2382 h 3262"/>
                <a:gd name="T14" fmla="*/ 1558 w 4710"/>
                <a:gd name="T15" fmla="*/ 2243 h 3262"/>
                <a:gd name="T16" fmla="*/ 1431 w 4710"/>
                <a:gd name="T17" fmla="*/ 1999 h 3262"/>
                <a:gd name="T18" fmla="*/ 1377 w 4710"/>
                <a:gd name="T19" fmla="*/ 1743 h 3262"/>
                <a:gd name="T20" fmla="*/ 1222 w 4710"/>
                <a:gd name="T21" fmla="*/ 1878 h 3262"/>
                <a:gd name="T22" fmla="*/ 1284 w 4710"/>
                <a:gd name="T23" fmla="*/ 1708 h 3262"/>
                <a:gd name="T24" fmla="*/ 1075 w 4710"/>
                <a:gd name="T25" fmla="*/ 1516 h 3262"/>
                <a:gd name="T26" fmla="*/ 1070 w 4710"/>
                <a:gd name="T27" fmla="*/ 1326 h 3262"/>
                <a:gd name="T28" fmla="*/ 1079 w 4710"/>
                <a:gd name="T29" fmla="*/ 1149 h 3262"/>
                <a:gd name="T30" fmla="*/ 1396 w 4710"/>
                <a:gd name="T31" fmla="*/ 1017 h 3262"/>
                <a:gd name="T32" fmla="*/ 1515 w 4710"/>
                <a:gd name="T33" fmla="*/ 763 h 3262"/>
                <a:gd name="T34" fmla="*/ 1706 w 4710"/>
                <a:gd name="T35" fmla="*/ 609 h 3262"/>
                <a:gd name="T36" fmla="*/ 2025 w 4710"/>
                <a:gd name="T37" fmla="*/ 364 h 3262"/>
                <a:gd name="T38" fmla="*/ 2170 w 4710"/>
                <a:gd name="T39" fmla="*/ 24 h 3262"/>
                <a:gd name="T40" fmla="*/ 2365 w 4710"/>
                <a:gd name="T41" fmla="*/ 167 h 3262"/>
                <a:gd name="T42" fmla="*/ 2591 w 4710"/>
                <a:gd name="T43" fmla="*/ 47 h 3262"/>
                <a:gd name="T44" fmla="*/ 2800 w 4710"/>
                <a:gd name="T45" fmla="*/ 255 h 3262"/>
                <a:gd name="T46" fmla="*/ 2849 w 4710"/>
                <a:gd name="T47" fmla="*/ 586 h 3262"/>
                <a:gd name="T48" fmla="*/ 2762 w 4710"/>
                <a:gd name="T49" fmla="*/ 720 h 3262"/>
                <a:gd name="T50" fmla="*/ 2837 w 4710"/>
                <a:gd name="T51" fmla="*/ 953 h 3262"/>
                <a:gd name="T52" fmla="*/ 2990 w 4710"/>
                <a:gd name="T53" fmla="*/ 1190 h 3262"/>
                <a:gd name="T54" fmla="*/ 3335 w 4710"/>
                <a:gd name="T55" fmla="*/ 1213 h 3262"/>
                <a:gd name="T56" fmla="*/ 3614 w 4710"/>
                <a:gd name="T57" fmla="*/ 1168 h 3262"/>
                <a:gd name="T58" fmla="*/ 3904 w 4710"/>
                <a:gd name="T59" fmla="*/ 1419 h 3262"/>
                <a:gd name="T60" fmla="*/ 4090 w 4710"/>
                <a:gd name="T61" fmla="*/ 1434 h 3262"/>
                <a:gd name="T62" fmla="*/ 4237 w 4710"/>
                <a:gd name="T63" fmla="*/ 1436 h 3262"/>
                <a:gd name="T64" fmla="*/ 4366 w 4710"/>
                <a:gd name="T65" fmla="*/ 1648 h 3262"/>
                <a:gd name="T66" fmla="*/ 4436 w 4710"/>
                <a:gd name="T67" fmla="*/ 1811 h 3262"/>
                <a:gd name="T68" fmla="*/ 4389 w 4710"/>
                <a:gd name="T69" fmla="*/ 1976 h 3262"/>
                <a:gd name="T70" fmla="*/ 4676 w 4710"/>
                <a:gd name="T71" fmla="*/ 2169 h 3262"/>
                <a:gd name="T72" fmla="*/ 4599 w 4710"/>
                <a:gd name="T73" fmla="*/ 2362 h 3262"/>
                <a:gd name="T74" fmla="*/ 4374 w 4710"/>
                <a:gd name="T75" fmla="*/ 2488 h 3262"/>
                <a:gd name="T76" fmla="*/ 4078 w 4710"/>
                <a:gd name="T77" fmla="*/ 2593 h 3262"/>
                <a:gd name="T78" fmla="*/ 3849 w 4710"/>
                <a:gd name="T79" fmla="*/ 2729 h 3262"/>
                <a:gd name="T80" fmla="*/ 3651 w 4710"/>
                <a:gd name="T81" fmla="*/ 2686 h 3262"/>
                <a:gd name="T82" fmla="*/ 3630 w 4710"/>
                <a:gd name="T83" fmla="*/ 2767 h 3262"/>
                <a:gd name="T84" fmla="*/ 3493 w 4710"/>
                <a:gd name="T85" fmla="*/ 2781 h 3262"/>
                <a:gd name="T86" fmla="*/ 3310 w 4710"/>
                <a:gd name="T87" fmla="*/ 2684 h 3262"/>
                <a:gd name="T88" fmla="*/ 3086 w 4710"/>
                <a:gd name="T89" fmla="*/ 2659 h 3262"/>
                <a:gd name="T90" fmla="*/ 2912 w 4710"/>
                <a:gd name="T91" fmla="*/ 2556 h 3262"/>
                <a:gd name="T92" fmla="*/ 2986 w 4710"/>
                <a:gd name="T93" fmla="*/ 2716 h 3262"/>
                <a:gd name="T94" fmla="*/ 2807 w 4710"/>
                <a:gd name="T95" fmla="*/ 2762 h 3262"/>
                <a:gd name="T96" fmla="*/ 2621 w 4710"/>
                <a:gd name="T97" fmla="*/ 2839 h 3262"/>
                <a:gd name="T98" fmla="*/ 2455 w 4710"/>
                <a:gd name="T99" fmla="*/ 2938 h 3262"/>
                <a:gd name="T100" fmla="*/ 2490 w 4710"/>
                <a:gd name="T101" fmla="*/ 3148 h 3262"/>
                <a:gd name="T102" fmla="*/ 2339 w 4710"/>
                <a:gd name="T103" fmla="*/ 3187 h 3262"/>
                <a:gd name="T104" fmla="*/ 2202 w 4710"/>
                <a:gd name="T105" fmla="*/ 3140 h 3262"/>
                <a:gd name="T106" fmla="*/ 1986 w 4710"/>
                <a:gd name="T107" fmla="*/ 3212 h 3262"/>
                <a:gd name="T108" fmla="*/ 1734 w 4710"/>
                <a:gd name="T109" fmla="*/ 3030 h 3262"/>
                <a:gd name="T110" fmla="*/ 1420 w 4710"/>
                <a:gd name="T111" fmla="*/ 2906 h 3262"/>
                <a:gd name="T112" fmla="*/ 1210 w 4710"/>
                <a:gd name="T113" fmla="*/ 2919 h 3262"/>
                <a:gd name="T114" fmla="*/ 1001 w 4710"/>
                <a:gd name="T115" fmla="*/ 2967 h 3262"/>
                <a:gd name="T116" fmla="*/ 899 w 4710"/>
                <a:gd name="T117" fmla="*/ 3187 h 3262"/>
                <a:gd name="T118" fmla="*/ 551 w 4710"/>
                <a:gd name="T119" fmla="*/ 3256 h 3262"/>
                <a:gd name="T120" fmla="*/ 314 w 4710"/>
                <a:gd name="T121" fmla="*/ 3113 h 3262"/>
                <a:gd name="T122" fmla="*/ 162 w 4710"/>
                <a:gd name="T123" fmla="*/ 3100 h 3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710" h="3262">
                  <a:moveTo>
                    <a:pt x="8" y="2933"/>
                  </a:moveTo>
                  <a:lnTo>
                    <a:pt x="3" y="2919"/>
                  </a:lnTo>
                  <a:lnTo>
                    <a:pt x="0" y="2907"/>
                  </a:lnTo>
                  <a:lnTo>
                    <a:pt x="1" y="2896"/>
                  </a:lnTo>
                  <a:lnTo>
                    <a:pt x="4" y="2884"/>
                  </a:lnTo>
                  <a:lnTo>
                    <a:pt x="8" y="2872"/>
                  </a:lnTo>
                  <a:lnTo>
                    <a:pt x="12" y="2861"/>
                  </a:lnTo>
                  <a:lnTo>
                    <a:pt x="15" y="2855"/>
                  </a:lnTo>
                  <a:lnTo>
                    <a:pt x="17" y="2847"/>
                  </a:lnTo>
                  <a:lnTo>
                    <a:pt x="21" y="2840"/>
                  </a:lnTo>
                  <a:lnTo>
                    <a:pt x="31" y="2829"/>
                  </a:lnTo>
                  <a:lnTo>
                    <a:pt x="43" y="2817"/>
                  </a:lnTo>
                  <a:lnTo>
                    <a:pt x="56" y="2806"/>
                  </a:lnTo>
                  <a:lnTo>
                    <a:pt x="71" y="2795"/>
                  </a:lnTo>
                  <a:lnTo>
                    <a:pt x="82" y="2789"/>
                  </a:lnTo>
                  <a:lnTo>
                    <a:pt x="100" y="2782"/>
                  </a:lnTo>
                  <a:lnTo>
                    <a:pt x="120" y="2778"/>
                  </a:lnTo>
                  <a:lnTo>
                    <a:pt x="141" y="2773"/>
                  </a:lnTo>
                  <a:lnTo>
                    <a:pt x="158" y="2769"/>
                  </a:lnTo>
                  <a:lnTo>
                    <a:pt x="176" y="2762"/>
                  </a:lnTo>
                  <a:lnTo>
                    <a:pt x="197" y="2754"/>
                  </a:lnTo>
                  <a:lnTo>
                    <a:pt x="220" y="2744"/>
                  </a:lnTo>
                  <a:lnTo>
                    <a:pt x="240" y="2735"/>
                  </a:lnTo>
                  <a:lnTo>
                    <a:pt x="256" y="2727"/>
                  </a:lnTo>
                  <a:lnTo>
                    <a:pt x="267" y="2720"/>
                  </a:lnTo>
                  <a:lnTo>
                    <a:pt x="280" y="2712"/>
                  </a:lnTo>
                  <a:lnTo>
                    <a:pt x="292" y="2703"/>
                  </a:lnTo>
                  <a:lnTo>
                    <a:pt x="299" y="2693"/>
                  </a:lnTo>
                  <a:lnTo>
                    <a:pt x="300" y="2686"/>
                  </a:lnTo>
                  <a:lnTo>
                    <a:pt x="300" y="2677"/>
                  </a:lnTo>
                  <a:lnTo>
                    <a:pt x="299" y="2667"/>
                  </a:lnTo>
                  <a:lnTo>
                    <a:pt x="298" y="2659"/>
                  </a:lnTo>
                  <a:lnTo>
                    <a:pt x="294" y="2654"/>
                  </a:lnTo>
                  <a:lnTo>
                    <a:pt x="288" y="2647"/>
                  </a:lnTo>
                  <a:lnTo>
                    <a:pt x="283" y="2641"/>
                  </a:lnTo>
                  <a:lnTo>
                    <a:pt x="280" y="2635"/>
                  </a:lnTo>
                  <a:lnTo>
                    <a:pt x="283" y="2626"/>
                  </a:lnTo>
                  <a:lnTo>
                    <a:pt x="288" y="2615"/>
                  </a:lnTo>
                  <a:lnTo>
                    <a:pt x="295" y="2606"/>
                  </a:lnTo>
                  <a:lnTo>
                    <a:pt x="300" y="2597"/>
                  </a:lnTo>
                  <a:lnTo>
                    <a:pt x="310" y="2584"/>
                  </a:lnTo>
                  <a:lnTo>
                    <a:pt x="322" y="2569"/>
                  </a:lnTo>
                  <a:lnTo>
                    <a:pt x="335" y="2553"/>
                  </a:lnTo>
                  <a:lnTo>
                    <a:pt x="346" y="2537"/>
                  </a:lnTo>
                  <a:lnTo>
                    <a:pt x="356" y="2525"/>
                  </a:lnTo>
                  <a:lnTo>
                    <a:pt x="364" y="2511"/>
                  </a:lnTo>
                  <a:lnTo>
                    <a:pt x="372" y="2494"/>
                  </a:lnTo>
                  <a:lnTo>
                    <a:pt x="380" y="2478"/>
                  </a:lnTo>
                  <a:lnTo>
                    <a:pt x="387" y="2463"/>
                  </a:lnTo>
                  <a:lnTo>
                    <a:pt x="393" y="2447"/>
                  </a:lnTo>
                  <a:lnTo>
                    <a:pt x="400" y="2426"/>
                  </a:lnTo>
                  <a:lnTo>
                    <a:pt x="407" y="2403"/>
                  </a:lnTo>
                  <a:lnTo>
                    <a:pt x="415" y="2383"/>
                  </a:lnTo>
                  <a:lnTo>
                    <a:pt x="422" y="2368"/>
                  </a:lnTo>
                  <a:lnTo>
                    <a:pt x="428" y="2359"/>
                  </a:lnTo>
                  <a:lnTo>
                    <a:pt x="438" y="2348"/>
                  </a:lnTo>
                  <a:lnTo>
                    <a:pt x="447" y="2339"/>
                  </a:lnTo>
                  <a:lnTo>
                    <a:pt x="457" y="2331"/>
                  </a:lnTo>
                  <a:lnTo>
                    <a:pt x="459" y="2331"/>
                  </a:lnTo>
                  <a:lnTo>
                    <a:pt x="469" y="2328"/>
                  </a:lnTo>
                  <a:lnTo>
                    <a:pt x="482" y="2329"/>
                  </a:lnTo>
                  <a:lnTo>
                    <a:pt x="494" y="2331"/>
                  </a:lnTo>
                  <a:lnTo>
                    <a:pt x="505" y="2332"/>
                  </a:lnTo>
                  <a:lnTo>
                    <a:pt x="515" y="2333"/>
                  </a:lnTo>
                  <a:lnTo>
                    <a:pt x="527" y="2335"/>
                  </a:lnTo>
                  <a:lnTo>
                    <a:pt x="540" y="2337"/>
                  </a:lnTo>
                  <a:lnTo>
                    <a:pt x="552" y="2337"/>
                  </a:lnTo>
                  <a:lnTo>
                    <a:pt x="562" y="2336"/>
                  </a:lnTo>
                  <a:lnTo>
                    <a:pt x="570" y="2328"/>
                  </a:lnTo>
                  <a:lnTo>
                    <a:pt x="579" y="2317"/>
                  </a:lnTo>
                  <a:lnTo>
                    <a:pt x="587" y="2305"/>
                  </a:lnTo>
                  <a:lnTo>
                    <a:pt x="596" y="2296"/>
                  </a:lnTo>
                  <a:lnTo>
                    <a:pt x="604" y="2290"/>
                  </a:lnTo>
                  <a:lnTo>
                    <a:pt x="614" y="2285"/>
                  </a:lnTo>
                  <a:lnTo>
                    <a:pt x="625" y="2280"/>
                  </a:lnTo>
                  <a:lnTo>
                    <a:pt x="635" y="2278"/>
                  </a:lnTo>
                  <a:lnTo>
                    <a:pt x="644" y="2282"/>
                  </a:lnTo>
                  <a:lnTo>
                    <a:pt x="655" y="2292"/>
                  </a:lnTo>
                  <a:lnTo>
                    <a:pt x="664" y="2301"/>
                  </a:lnTo>
                  <a:lnTo>
                    <a:pt x="674" y="2309"/>
                  </a:lnTo>
                  <a:lnTo>
                    <a:pt x="684" y="2316"/>
                  </a:lnTo>
                  <a:lnTo>
                    <a:pt x="698" y="2324"/>
                  </a:lnTo>
                  <a:lnTo>
                    <a:pt x="713" y="2331"/>
                  </a:lnTo>
                  <a:lnTo>
                    <a:pt x="725" y="2337"/>
                  </a:lnTo>
                  <a:lnTo>
                    <a:pt x="734" y="2341"/>
                  </a:lnTo>
                  <a:lnTo>
                    <a:pt x="748" y="2347"/>
                  </a:lnTo>
                  <a:lnTo>
                    <a:pt x="761" y="2352"/>
                  </a:lnTo>
                  <a:lnTo>
                    <a:pt x="772" y="2355"/>
                  </a:lnTo>
                  <a:lnTo>
                    <a:pt x="787" y="2354"/>
                  </a:lnTo>
                  <a:lnTo>
                    <a:pt x="804" y="2351"/>
                  </a:lnTo>
                  <a:lnTo>
                    <a:pt x="822" y="2346"/>
                  </a:lnTo>
                  <a:lnTo>
                    <a:pt x="837" y="2340"/>
                  </a:lnTo>
                  <a:lnTo>
                    <a:pt x="845" y="2332"/>
                  </a:lnTo>
                  <a:lnTo>
                    <a:pt x="856" y="2320"/>
                  </a:lnTo>
                  <a:lnTo>
                    <a:pt x="865" y="2309"/>
                  </a:lnTo>
                  <a:lnTo>
                    <a:pt x="874" y="2301"/>
                  </a:lnTo>
                  <a:lnTo>
                    <a:pt x="885" y="2296"/>
                  </a:lnTo>
                  <a:lnTo>
                    <a:pt x="900" y="2292"/>
                  </a:lnTo>
                  <a:lnTo>
                    <a:pt x="914" y="2288"/>
                  </a:lnTo>
                  <a:lnTo>
                    <a:pt x="926" y="2286"/>
                  </a:lnTo>
                  <a:lnTo>
                    <a:pt x="939" y="2286"/>
                  </a:lnTo>
                  <a:lnTo>
                    <a:pt x="955" y="2286"/>
                  </a:lnTo>
                  <a:lnTo>
                    <a:pt x="969" y="2289"/>
                  </a:lnTo>
                  <a:lnTo>
                    <a:pt x="978" y="2293"/>
                  </a:lnTo>
                  <a:lnTo>
                    <a:pt x="990" y="2300"/>
                  </a:lnTo>
                  <a:lnTo>
                    <a:pt x="1002" y="2305"/>
                  </a:lnTo>
                  <a:lnTo>
                    <a:pt x="1013" y="2309"/>
                  </a:lnTo>
                  <a:lnTo>
                    <a:pt x="1023" y="2308"/>
                  </a:lnTo>
                  <a:lnTo>
                    <a:pt x="1035" y="2305"/>
                  </a:lnTo>
                  <a:lnTo>
                    <a:pt x="1046" y="2302"/>
                  </a:lnTo>
                  <a:lnTo>
                    <a:pt x="1056" y="2300"/>
                  </a:lnTo>
                  <a:lnTo>
                    <a:pt x="1067" y="2294"/>
                  </a:lnTo>
                  <a:lnTo>
                    <a:pt x="1079" y="2286"/>
                  </a:lnTo>
                  <a:lnTo>
                    <a:pt x="1091" y="2278"/>
                  </a:lnTo>
                  <a:lnTo>
                    <a:pt x="1102" y="2271"/>
                  </a:lnTo>
                  <a:lnTo>
                    <a:pt x="1112" y="2265"/>
                  </a:lnTo>
                  <a:lnTo>
                    <a:pt x="1122" y="2255"/>
                  </a:lnTo>
                  <a:lnTo>
                    <a:pt x="1133" y="2247"/>
                  </a:lnTo>
                  <a:lnTo>
                    <a:pt x="1144" y="2242"/>
                  </a:lnTo>
                  <a:lnTo>
                    <a:pt x="1157" y="2240"/>
                  </a:lnTo>
                  <a:lnTo>
                    <a:pt x="1175" y="2242"/>
                  </a:lnTo>
                  <a:lnTo>
                    <a:pt x="1192" y="2244"/>
                  </a:lnTo>
                  <a:lnTo>
                    <a:pt x="1207" y="2247"/>
                  </a:lnTo>
                  <a:lnTo>
                    <a:pt x="1225" y="2250"/>
                  </a:lnTo>
                  <a:lnTo>
                    <a:pt x="1245" y="2255"/>
                  </a:lnTo>
                  <a:lnTo>
                    <a:pt x="1267" y="2261"/>
                  </a:lnTo>
                  <a:lnTo>
                    <a:pt x="1283" y="2266"/>
                  </a:lnTo>
                  <a:lnTo>
                    <a:pt x="1300" y="2271"/>
                  </a:lnTo>
                  <a:lnTo>
                    <a:pt x="1321" y="2281"/>
                  </a:lnTo>
                  <a:lnTo>
                    <a:pt x="1339" y="2290"/>
                  </a:lnTo>
                  <a:lnTo>
                    <a:pt x="1356" y="2300"/>
                  </a:lnTo>
                  <a:lnTo>
                    <a:pt x="1365" y="2308"/>
                  </a:lnTo>
                  <a:lnTo>
                    <a:pt x="1376" y="2319"/>
                  </a:lnTo>
                  <a:lnTo>
                    <a:pt x="1385" y="2329"/>
                  </a:lnTo>
                  <a:lnTo>
                    <a:pt x="1395" y="2339"/>
                  </a:lnTo>
                  <a:lnTo>
                    <a:pt x="1405" y="2347"/>
                  </a:lnTo>
                  <a:lnTo>
                    <a:pt x="1420" y="2359"/>
                  </a:lnTo>
                  <a:lnTo>
                    <a:pt x="1435" y="2368"/>
                  </a:lnTo>
                  <a:lnTo>
                    <a:pt x="1447" y="2377"/>
                  </a:lnTo>
                  <a:lnTo>
                    <a:pt x="1458" y="2382"/>
                  </a:lnTo>
                  <a:lnTo>
                    <a:pt x="1473" y="2386"/>
                  </a:lnTo>
                  <a:lnTo>
                    <a:pt x="1485" y="2390"/>
                  </a:lnTo>
                  <a:lnTo>
                    <a:pt x="1493" y="2391"/>
                  </a:lnTo>
                  <a:lnTo>
                    <a:pt x="1502" y="2395"/>
                  </a:lnTo>
                  <a:lnTo>
                    <a:pt x="1513" y="2398"/>
                  </a:lnTo>
                  <a:lnTo>
                    <a:pt x="1523" y="2398"/>
                  </a:lnTo>
                  <a:lnTo>
                    <a:pt x="1533" y="2395"/>
                  </a:lnTo>
                  <a:lnTo>
                    <a:pt x="1547" y="2391"/>
                  </a:lnTo>
                  <a:lnTo>
                    <a:pt x="1559" y="2385"/>
                  </a:lnTo>
                  <a:lnTo>
                    <a:pt x="1568" y="2378"/>
                  </a:lnTo>
                  <a:lnTo>
                    <a:pt x="1573" y="2367"/>
                  </a:lnTo>
                  <a:lnTo>
                    <a:pt x="1575" y="2355"/>
                  </a:lnTo>
                  <a:lnTo>
                    <a:pt x="1577" y="2340"/>
                  </a:lnTo>
                  <a:lnTo>
                    <a:pt x="1578" y="2327"/>
                  </a:lnTo>
                  <a:lnTo>
                    <a:pt x="1578" y="2316"/>
                  </a:lnTo>
                  <a:lnTo>
                    <a:pt x="1577" y="2301"/>
                  </a:lnTo>
                  <a:lnTo>
                    <a:pt x="1574" y="2285"/>
                  </a:lnTo>
                  <a:lnTo>
                    <a:pt x="1570" y="2269"/>
                  </a:lnTo>
                  <a:lnTo>
                    <a:pt x="1566" y="2257"/>
                  </a:lnTo>
                  <a:lnTo>
                    <a:pt x="1558" y="2243"/>
                  </a:lnTo>
                  <a:lnTo>
                    <a:pt x="1548" y="2228"/>
                  </a:lnTo>
                  <a:lnTo>
                    <a:pt x="1536" y="2215"/>
                  </a:lnTo>
                  <a:lnTo>
                    <a:pt x="1527" y="2204"/>
                  </a:lnTo>
                  <a:lnTo>
                    <a:pt x="1517" y="2195"/>
                  </a:lnTo>
                  <a:lnTo>
                    <a:pt x="1504" y="2185"/>
                  </a:lnTo>
                  <a:lnTo>
                    <a:pt x="1492" y="2176"/>
                  </a:lnTo>
                  <a:lnTo>
                    <a:pt x="1481" y="2168"/>
                  </a:lnTo>
                  <a:lnTo>
                    <a:pt x="1473" y="2158"/>
                  </a:lnTo>
                  <a:lnTo>
                    <a:pt x="1462" y="2147"/>
                  </a:lnTo>
                  <a:lnTo>
                    <a:pt x="1454" y="2137"/>
                  </a:lnTo>
                  <a:lnTo>
                    <a:pt x="1449" y="2127"/>
                  </a:lnTo>
                  <a:lnTo>
                    <a:pt x="1446" y="2115"/>
                  </a:lnTo>
                  <a:lnTo>
                    <a:pt x="1447" y="2100"/>
                  </a:lnTo>
                  <a:lnTo>
                    <a:pt x="1449" y="2086"/>
                  </a:lnTo>
                  <a:lnTo>
                    <a:pt x="1449" y="2075"/>
                  </a:lnTo>
                  <a:lnTo>
                    <a:pt x="1445" y="2061"/>
                  </a:lnTo>
                  <a:lnTo>
                    <a:pt x="1440" y="2046"/>
                  </a:lnTo>
                  <a:lnTo>
                    <a:pt x="1435" y="2032"/>
                  </a:lnTo>
                  <a:lnTo>
                    <a:pt x="1432" y="2020"/>
                  </a:lnTo>
                  <a:lnTo>
                    <a:pt x="1431" y="1999"/>
                  </a:lnTo>
                  <a:lnTo>
                    <a:pt x="1430" y="1976"/>
                  </a:lnTo>
                  <a:lnTo>
                    <a:pt x="1430" y="1951"/>
                  </a:lnTo>
                  <a:lnTo>
                    <a:pt x="1431" y="1928"/>
                  </a:lnTo>
                  <a:lnTo>
                    <a:pt x="1431" y="1908"/>
                  </a:lnTo>
                  <a:lnTo>
                    <a:pt x="1432" y="1889"/>
                  </a:lnTo>
                  <a:lnTo>
                    <a:pt x="1434" y="1866"/>
                  </a:lnTo>
                  <a:lnTo>
                    <a:pt x="1436" y="1843"/>
                  </a:lnTo>
                  <a:lnTo>
                    <a:pt x="1436" y="1824"/>
                  </a:lnTo>
                  <a:lnTo>
                    <a:pt x="1435" y="1812"/>
                  </a:lnTo>
                  <a:lnTo>
                    <a:pt x="1434" y="1796"/>
                  </a:lnTo>
                  <a:lnTo>
                    <a:pt x="1431" y="1781"/>
                  </a:lnTo>
                  <a:lnTo>
                    <a:pt x="1428" y="1770"/>
                  </a:lnTo>
                  <a:lnTo>
                    <a:pt x="1423" y="1761"/>
                  </a:lnTo>
                  <a:lnTo>
                    <a:pt x="1416" y="1750"/>
                  </a:lnTo>
                  <a:lnTo>
                    <a:pt x="1409" y="1743"/>
                  </a:lnTo>
                  <a:lnTo>
                    <a:pt x="1401" y="1739"/>
                  </a:lnTo>
                  <a:lnTo>
                    <a:pt x="1392" y="1738"/>
                  </a:lnTo>
                  <a:lnTo>
                    <a:pt x="1384" y="1738"/>
                  </a:lnTo>
                  <a:lnTo>
                    <a:pt x="1380" y="1739"/>
                  </a:lnTo>
                  <a:lnTo>
                    <a:pt x="1377" y="1743"/>
                  </a:lnTo>
                  <a:lnTo>
                    <a:pt x="1374" y="1747"/>
                  </a:lnTo>
                  <a:lnTo>
                    <a:pt x="1372" y="1751"/>
                  </a:lnTo>
                  <a:lnTo>
                    <a:pt x="1370" y="1754"/>
                  </a:lnTo>
                  <a:lnTo>
                    <a:pt x="1362" y="1765"/>
                  </a:lnTo>
                  <a:lnTo>
                    <a:pt x="1356" y="1777"/>
                  </a:lnTo>
                  <a:lnTo>
                    <a:pt x="1350" y="1788"/>
                  </a:lnTo>
                  <a:lnTo>
                    <a:pt x="1347" y="1800"/>
                  </a:lnTo>
                  <a:lnTo>
                    <a:pt x="1346" y="1815"/>
                  </a:lnTo>
                  <a:lnTo>
                    <a:pt x="1343" y="1828"/>
                  </a:lnTo>
                  <a:lnTo>
                    <a:pt x="1338" y="1838"/>
                  </a:lnTo>
                  <a:lnTo>
                    <a:pt x="1330" y="1850"/>
                  </a:lnTo>
                  <a:lnTo>
                    <a:pt x="1322" y="1861"/>
                  </a:lnTo>
                  <a:lnTo>
                    <a:pt x="1314" y="1870"/>
                  </a:lnTo>
                  <a:lnTo>
                    <a:pt x="1303" y="1875"/>
                  </a:lnTo>
                  <a:lnTo>
                    <a:pt x="1290" y="1881"/>
                  </a:lnTo>
                  <a:lnTo>
                    <a:pt x="1275" y="1885"/>
                  </a:lnTo>
                  <a:lnTo>
                    <a:pt x="1263" y="1888"/>
                  </a:lnTo>
                  <a:lnTo>
                    <a:pt x="1250" y="1886"/>
                  </a:lnTo>
                  <a:lnTo>
                    <a:pt x="1236" y="1883"/>
                  </a:lnTo>
                  <a:lnTo>
                    <a:pt x="1222" y="1878"/>
                  </a:lnTo>
                  <a:lnTo>
                    <a:pt x="1211" y="1874"/>
                  </a:lnTo>
                  <a:lnTo>
                    <a:pt x="1207" y="1871"/>
                  </a:lnTo>
                  <a:lnTo>
                    <a:pt x="1205" y="1869"/>
                  </a:lnTo>
                  <a:lnTo>
                    <a:pt x="1202" y="1865"/>
                  </a:lnTo>
                  <a:lnTo>
                    <a:pt x="1199" y="1861"/>
                  </a:lnTo>
                  <a:lnTo>
                    <a:pt x="1198" y="1857"/>
                  </a:lnTo>
                  <a:lnTo>
                    <a:pt x="1197" y="1854"/>
                  </a:lnTo>
                  <a:lnTo>
                    <a:pt x="1198" y="1843"/>
                  </a:lnTo>
                  <a:lnTo>
                    <a:pt x="1203" y="1831"/>
                  </a:lnTo>
                  <a:lnTo>
                    <a:pt x="1210" y="1819"/>
                  </a:lnTo>
                  <a:lnTo>
                    <a:pt x="1217" y="1809"/>
                  </a:lnTo>
                  <a:lnTo>
                    <a:pt x="1225" y="1797"/>
                  </a:lnTo>
                  <a:lnTo>
                    <a:pt x="1236" y="1782"/>
                  </a:lnTo>
                  <a:lnTo>
                    <a:pt x="1246" y="1769"/>
                  </a:lnTo>
                  <a:lnTo>
                    <a:pt x="1256" y="1758"/>
                  </a:lnTo>
                  <a:lnTo>
                    <a:pt x="1264" y="1747"/>
                  </a:lnTo>
                  <a:lnTo>
                    <a:pt x="1273" y="1737"/>
                  </a:lnTo>
                  <a:lnTo>
                    <a:pt x="1280" y="1727"/>
                  </a:lnTo>
                  <a:lnTo>
                    <a:pt x="1283" y="1718"/>
                  </a:lnTo>
                  <a:lnTo>
                    <a:pt x="1284" y="1708"/>
                  </a:lnTo>
                  <a:lnTo>
                    <a:pt x="1285" y="1700"/>
                  </a:lnTo>
                  <a:lnTo>
                    <a:pt x="1284" y="1687"/>
                  </a:lnTo>
                  <a:lnTo>
                    <a:pt x="1280" y="1672"/>
                  </a:lnTo>
                  <a:lnTo>
                    <a:pt x="1276" y="1658"/>
                  </a:lnTo>
                  <a:lnTo>
                    <a:pt x="1271" y="1648"/>
                  </a:lnTo>
                  <a:lnTo>
                    <a:pt x="1263" y="1638"/>
                  </a:lnTo>
                  <a:lnTo>
                    <a:pt x="1252" y="1629"/>
                  </a:lnTo>
                  <a:lnTo>
                    <a:pt x="1240" y="1621"/>
                  </a:lnTo>
                  <a:lnTo>
                    <a:pt x="1229" y="1614"/>
                  </a:lnTo>
                  <a:lnTo>
                    <a:pt x="1215" y="1606"/>
                  </a:lnTo>
                  <a:lnTo>
                    <a:pt x="1198" y="1598"/>
                  </a:lnTo>
                  <a:lnTo>
                    <a:pt x="1184" y="1591"/>
                  </a:lnTo>
                  <a:lnTo>
                    <a:pt x="1171" y="1583"/>
                  </a:lnTo>
                  <a:lnTo>
                    <a:pt x="1155" y="1574"/>
                  </a:lnTo>
                  <a:lnTo>
                    <a:pt x="1139" y="1563"/>
                  </a:lnTo>
                  <a:lnTo>
                    <a:pt x="1126" y="1555"/>
                  </a:lnTo>
                  <a:lnTo>
                    <a:pt x="1113" y="1547"/>
                  </a:lnTo>
                  <a:lnTo>
                    <a:pt x="1100" y="1537"/>
                  </a:lnTo>
                  <a:lnTo>
                    <a:pt x="1085" y="1526"/>
                  </a:lnTo>
                  <a:lnTo>
                    <a:pt x="1075" y="1516"/>
                  </a:lnTo>
                  <a:lnTo>
                    <a:pt x="1071" y="1506"/>
                  </a:lnTo>
                  <a:lnTo>
                    <a:pt x="1066" y="1495"/>
                  </a:lnTo>
                  <a:lnTo>
                    <a:pt x="1063" y="1483"/>
                  </a:lnTo>
                  <a:lnTo>
                    <a:pt x="1062" y="1473"/>
                  </a:lnTo>
                  <a:lnTo>
                    <a:pt x="1062" y="1462"/>
                  </a:lnTo>
                  <a:lnTo>
                    <a:pt x="1062" y="1450"/>
                  </a:lnTo>
                  <a:lnTo>
                    <a:pt x="1064" y="1436"/>
                  </a:lnTo>
                  <a:lnTo>
                    <a:pt x="1069" y="1427"/>
                  </a:lnTo>
                  <a:lnTo>
                    <a:pt x="1075" y="1421"/>
                  </a:lnTo>
                  <a:lnTo>
                    <a:pt x="1085" y="1416"/>
                  </a:lnTo>
                  <a:lnTo>
                    <a:pt x="1093" y="1412"/>
                  </a:lnTo>
                  <a:lnTo>
                    <a:pt x="1100" y="1405"/>
                  </a:lnTo>
                  <a:lnTo>
                    <a:pt x="1104" y="1394"/>
                  </a:lnTo>
                  <a:lnTo>
                    <a:pt x="1105" y="1380"/>
                  </a:lnTo>
                  <a:lnTo>
                    <a:pt x="1105" y="1365"/>
                  </a:lnTo>
                  <a:lnTo>
                    <a:pt x="1104" y="1353"/>
                  </a:lnTo>
                  <a:lnTo>
                    <a:pt x="1097" y="1345"/>
                  </a:lnTo>
                  <a:lnTo>
                    <a:pt x="1089" y="1337"/>
                  </a:lnTo>
                  <a:lnTo>
                    <a:pt x="1081" y="1330"/>
                  </a:lnTo>
                  <a:lnTo>
                    <a:pt x="1070" y="1326"/>
                  </a:lnTo>
                  <a:lnTo>
                    <a:pt x="1058" y="1320"/>
                  </a:lnTo>
                  <a:lnTo>
                    <a:pt x="1046" y="1316"/>
                  </a:lnTo>
                  <a:lnTo>
                    <a:pt x="1036" y="1311"/>
                  </a:lnTo>
                  <a:lnTo>
                    <a:pt x="1028" y="1304"/>
                  </a:lnTo>
                  <a:lnTo>
                    <a:pt x="1020" y="1296"/>
                  </a:lnTo>
                  <a:lnTo>
                    <a:pt x="1012" y="1285"/>
                  </a:lnTo>
                  <a:lnTo>
                    <a:pt x="1008" y="1277"/>
                  </a:lnTo>
                  <a:lnTo>
                    <a:pt x="1004" y="1265"/>
                  </a:lnTo>
                  <a:lnTo>
                    <a:pt x="1002" y="1249"/>
                  </a:lnTo>
                  <a:lnTo>
                    <a:pt x="1002" y="1233"/>
                  </a:lnTo>
                  <a:lnTo>
                    <a:pt x="1004" y="1219"/>
                  </a:lnTo>
                  <a:lnTo>
                    <a:pt x="1007" y="1207"/>
                  </a:lnTo>
                  <a:lnTo>
                    <a:pt x="1011" y="1192"/>
                  </a:lnTo>
                  <a:lnTo>
                    <a:pt x="1016" y="1180"/>
                  </a:lnTo>
                  <a:lnTo>
                    <a:pt x="1021" y="1169"/>
                  </a:lnTo>
                  <a:lnTo>
                    <a:pt x="1029" y="1157"/>
                  </a:lnTo>
                  <a:lnTo>
                    <a:pt x="1042" y="1156"/>
                  </a:lnTo>
                  <a:lnTo>
                    <a:pt x="1054" y="1153"/>
                  </a:lnTo>
                  <a:lnTo>
                    <a:pt x="1064" y="1151"/>
                  </a:lnTo>
                  <a:lnTo>
                    <a:pt x="1079" y="1149"/>
                  </a:lnTo>
                  <a:lnTo>
                    <a:pt x="1098" y="1148"/>
                  </a:lnTo>
                  <a:lnTo>
                    <a:pt x="1117" y="1147"/>
                  </a:lnTo>
                  <a:lnTo>
                    <a:pt x="1132" y="1144"/>
                  </a:lnTo>
                  <a:lnTo>
                    <a:pt x="1147" y="1141"/>
                  </a:lnTo>
                  <a:lnTo>
                    <a:pt x="1163" y="1136"/>
                  </a:lnTo>
                  <a:lnTo>
                    <a:pt x="1179" y="1132"/>
                  </a:lnTo>
                  <a:lnTo>
                    <a:pt x="1194" y="1126"/>
                  </a:lnTo>
                  <a:lnTo>
                    <a:pt x="1210" y="1121"/>
                  </a:lnTo>
                  <a:lnTo>
                    <a:pt x="1230" y="1112"/>
                  </a:lnTo>
                  <a:lnTo>
                    <a:pt x="1252" y="1102"/>
                  </a:lnTo>
                  <a:lnTo>
                    <a:pt x="1272" y="1094"/>
                  </a:lnTo>
                  <a:lnTo>
                    <a:pt x="1290" y="1086"/>
                  </a:lnTo>
                  <a:lnTo>
                    <a:pt x="1302" y="1081"/>
                  </a:lnTo>
                  <a:lnTo>
                    <a:pt x="1315" y="1075"/>
                  </a:lnTo>
                  <a:lnTo>
                    <a:pt x="1330" y="1068"/>
                  </a:lnTo>
                  <a:lnTo>
                    <a:pt x="1342" y="1062"/>
                  </a:lnTo>
                  <a:lnTo>
                    <a:pt x="1354" y="1054"/>
                  </a:lnTo>
                  <a:lnTo>
                    <a:pt x="1370" y="1042"/>
                  </a:lnTo>
                  <a:lnTo>
                    <a:pt x="1385" y="1028"/>
                  </a:lnTo>
                  <a:lnTo>
                    <a:pt x="1396" y="1017"/>
                  </a:lnTo>
                  <a:lnTo>
                    <a:pt x="1403" y="1011"/>
                  </a:lnTo>
                  <a:lnTo>
                    <a:pt x="1408" y="1001"/>
                  </a:lnTo>
                  <a:lnTo>
                    <a:pt x="1412" y="993"/>
                  </a:lnTo>
                  <a:lnTo>
                    <a:pt x="1415" y="980"/>
                  </a:lnTo>
                  <a:lnTo>
                    <a:pt x="1416" y="963"/>
                  </a:lnTo>
                  <a:lnTo>
                    <a:pt x="1416" y="946"/>
                  </a:lnTo>
                  <a:lnTo>
                    <a:pt x="1418" y="932"/>
                  </a:lnTo>
                  <a:lnTo>
                    <a:pt x="1419" y="919"/>
                  </a:lnTo>
                  <a:lnTo>
                    <a:pt x="1423" y="905"/>
                  </a:lnTo>
                  <a:lnTo>
                    <a:pt x="1427" y="892"/>
                  </a:lnTo>
                  <a:lnTo>
                    <a:pt x="1431" y="877"/>
                  </a:lnTo>
                  <a:lnTo>
                    <a:pt x="1435" y="858"/>
                  </a:lnTo>
                  <a:lnTo>
                    <a:pt x="1442" y="843"/>
                  </a:lnTo>
                  <a:lnTo>
                    <a:pt x="1447" y="833"/>
                  </a:lnTo>
                  <a:lnTo>
                    <a:pt x="1457" y="821"/>
                  </a:lnTo>
                  <a:lnTo>
                    <a:pt x="1466" y="808"/>
                  </a:lnTo>
                  <a:lnTo>
                    <a:pt x="1474" y="799"/>
                  </a:lnTo>
                  <a:lnTo>
                    <a:pt x="1486" y="788"/>
                  </a:lnTo>
                  <a:lnTo>
                    <a:pt x="1500" y="775"/>
                  </a:lnTo>
                  <a:lnTo>
                    <a:pt x="1515" y="763"/>
                  </a:lnTo>
                  <a:lnTo>
                    <a:pt x="1527" y="752"/>
                  </a:lnTo>
                  <a:lnTo>
                    <a:pt x="1536" y="742"/>
                  </a:lnTo>
                  <a:lnTo>
                    <a:pt x="1547" y="730"/>
                  </a:lnTo>
                  <a:lnTo>
                    <a:pt x="1559" y="720"/>
                  </a:lnTo>
                  <a:lnTo>
                    <a:pt x="1568" y="710"/>
                  </a:lnTo>
                  <a:lnTo>
                    <a:pt x="1578" y="703"/>
                  </a:lnTo>
                  <a:lnTo>
                    <a:pt x="1590" y="694"/>
                  </a:lnTo>
                  <a:lnTo>
                    <a:pt x="1601" y="686"/>
                  </a:lnTo>
                  <a:lnTo>
                    <a:pt x="1610" y="678"/>
                  </a:lnTo>
                  <a:lnTo>
                    <a:pt x="1617" y="670"/>
                  </a:lnTo>
                  <a:lnTo>
                    <a:pt x="1624" y="659"/>
                  </a:lnTo>
                  <a:lnTo>
                    <a:pt x="1632" y="651"/>
                  </a:lnTo>
                  <a:lnTo>
                    <a:pt x="1639" y="648"/>
                  </a:lnTo>
                  <a:lnTo>
                    <a:pt x="1648" y="647"/>
                  </a:lnTo>
                  <a:lnTo>
                    <a:pt x="1657" y="647"/>
                  </a:lnTo>
                  <a:lnTo>
                    <a:pt x="1666" y="644"/>
                  </a:lnTo>
                  <a:lnTo>
                    <a:pt x="1675" y="637"/>
                  </a:lnTo>
                  <a:lnTo>
                    <a:pt x="1686" y="627"/>
                  </a:lnTo>
                  <a:lnTo>
                    <a:pt x="1697" y="617"/>
                  </a:lnTo>
                  <a:lnTo>
                    <a:pt x="1706" y="609"/>
                  </a:lnTo>
                  <a:lnTo>
                    <a:pt x="1719" y="601"/>
                  </a:lnTo>
                  <a:lnTo>
                    <a:pt x="1736" y="592"/>
                  </a:lnTo>
                  <a:lnTo>
                    <a:pt x="1754" y="582"/>
                  </a:lnTo>
                  <a:lnTo>
                    <a:pt x="1771" y="574"/>
                  </a:lnTo>
                  <a:lnTo>
                    <a:pt x="1785" y="566"/>
                  </a:lnTo>
                  <a:lnTo>
                    <a:pt x="1804" y="557"/>
                  </a:lnTo>
                  <a:lnTo>
                    <a:pt x="1826" y="543"/>
                  </a:lnTo>
                  <a:lnTo>
                    <a:pt x="1849" y="531"/>
                  </a:lnTo>
                  <a:lnTo>
                    <a:pt x="1870" y="517"/>
                  </a:lnTo>
                  <a:lnTo>
                    <a:pt x="1889" y="505"/>
                  </a:lnTo>
                  <a:lnTo>
                    <a:pt x="1904" y="493"/>
                  </a:lnTo>
                  <a:lnTo>
                    <a:pt x="1922" y="478"/>
                  </a:lnTo>
                  <a:lnTo>
                    <a:pt x="1940" y="462"/>
                  </a:lnTo>
                  <a:lnTo>
                    <a:pt x="1958" y="446"/>
                  </a:lnTo>
                  <a:lnTo>
                    <a:pt x="1975" y="430"/>
                  </a:lnTo>
                  <a:lnTo>
                    <a:pt x="1989" y="416"/>
                  </a:lnTo>
                  <a:lnTo>
                    <a:pt x="1997" y="406"/>
                  </a:lnTo>
                  <a:lnTo>
                    <a:pt x="2008" y="391"/>
                  </a:lnTo>
                  <a:lnTo>
                    <a:pt x="2017" y="376"/>
                  </a:lnTo>
                  <a:lnTo>
                    <a:pt x="2025" y="364"/>
                  </a:lnTo>
                  <a:lnTo>
                    <a:pt x="2035" y="349"/>
                  </a:lnTo>
                  <a:lnTo>
                    <a:pt x="2047" y="332"/>
                  </a:lnTo>
                  <a:lnTo>
                    <a:pt x="2060" y="313"/>
                  </a:lnTo>
                  <a:lnTo>
                    <a:pt x="2072" y="294"/>
                  </a:lnTo>
                  <a:lnTo>
                    <a:pt x="2082" y="279"/>
                  </a:lnTo>
                  <a:lnTo>
                    <a:pt x="2089" y="266"/>
                  </a:lnTo>
                  <a:lnTo>
                    <a:pt x="2098" y="249"/>
                  </a:lnTo>
                  <a:lnTo>
                    <a:pt x="2108" y="233"/>
                  </a:lnTo>
                  <a:lnTo>
                    <a:pt x="2116" y="217"/>
                  </a:lnTo>
                  <a:lnTo>
                    <a:pt x="2121" y="202"/>
                  </a:lnTo>
                  <a:lnTo>
                    <a:pt x="2128" y="183"/>
                  </a:lnTo>
                  <a:lnTo>
                    <a:pt x="2136" y="160"/>
                  </a:lnTo>
                  <a:lnTo>
                    <a:pt x="2144" y="136"/>
                  </a:lnTo>
                  <a:lnTo>
                    <a:pt x="2151" y="112"/>
                  </a:lnTo>
                  <a:lnTo>
                    <a:pt x="2156" y="93"/>
                  </a:lnTo>
                  <a:lnTo>
                    <a:pt x="2159" y="81"/>
                  </a:lnTo>
                  <a:lnTo>
                    <a:pt x="2161" y="66"/>
                  </a:lnTo>
                  <a:lnTo>
                    <a:pt x="2164" y="51"/>
                  </a:lnTo>
                  <a:lnTo>
                    <a:pt x="2167" y="39"/>
                  </a:lnTo>
                  <a:lnTo>
                    <a:pt x="2170" y="24"/>
                  </a:lnTo>
                  <a:lnTo>
                    <a:pt x="2172" y="6"/>
                  </a:lnTo>
                  <a:lnTo>
                    <a:pt x="2179" y="6"/>
                  </a:lnTo>
                  <a:lnTo>
                    <a:pt x="2184" y="4"/>
                  </a:lnTo>
                  <a:lnTo>
                    <a:pt x="2195" y="3"/>
                  </a:lnTo>
                  <a:lnTo>
                    <a:pt x="2209" y="0"/>
                  </a:lnTo>
                  <a:lnTo>
                    <a:pt x="2222" y="0"/>
                  </a:lnTo>
                  <a:lnTo>
                    <a:pt x="2233" y="3"/>
                  </a:lnTo>
                  <a:lnTo>
                    <a:pt x="2242" y="10"/>
                  </a:lnTo>
                  <a:lnTo>
                    <a:pt x="2252" y="19"/>
                  </a:lnTo>
                  <a:lnTo>
                    <a:pt x="2261" y="31"/>
                  </a:lnTo>
                  <a:lnTo>
                    <a:pt x="2269" y="41"/>
                  </a:lnTo>
                  <a:lnTo>
                    <a:pt x="2279" y="55"/>
                  </a:lnTo>
                  <a:lnTo>
                    <a:pt x="2288" y="73"/>
                  </a:lnTo>
                  <a:lnTo>
                    <a:pt x="2299" y="92"/>
                  </a:lnTo>
                  <a:lnTo>
                    <a:pt x="2310" y="109"/>
                  </a:lnTo>
                  <a:lnTo>
                    <a:pt x="2320" y="123"/>
                  </a:lnTo>
                  <a:lnTo>
                    <a:pt x="2329" y="134"/>
                  </a:lnTo>
                  <a:lnTo>
                    <a:pt x="2339" y="146"/>
                  </a:lnTo>
                  <a:lnTo>
                    <a:pt x="2353" y="158"/>
                  </a:lnTo>
                  <a:lnTo>
                    <a:pt x="2365" y="167"/>
                  </a:lnTo>
                  <a:lnTo>
                    <a:pt x="2377" y="175"/>
                  </a:lnTo>
                  <a:lnTo>
                    <a:pt x="2388" y="178"/>
                  </a:lnTo>
                  <a:lnTo>
                    <a:pt x="2403" y="181"/>
                  </a:lnTo>
                  <a:lnTo>
                    <a:pt x="2417" y="182"/>
                  </a:lnTo>
                  <a:lnTo>
                    <a:pt x="2431" y="181"/>
                  </a:lnTo>
                  <a:lnTo>
                    <a:pt x="2442" y="175"/>
                  </a:lnTo>
                  <a:lnTo>
                    <a:pt x="2454" y="166"/>
                  </a:lnTo>
                  <a:lnTo>
                    <a:pt x="2466" y="155"/>
                  </a:lnTo>
                  <a:lnTo>
                    <a:pt x="2477" y="147"/>
                  </a:lnTo>
                  <a:lnTo>
                    <a:pt x="2485" y="139"/>
                  </a:lnTo>
                  <a:lnTo>
                    <a:pt x="2494" y="127"/>
                  </a:lnTo>
                  <a:lnTo>
                    <a:pt x="2504" y="116"/>
                  </a:lnTo>
                  <a:lnTo>
                    <a:pt x="2512" y="108"/>
                  </a:lnTo>
                  <a:lnTo>
                    <a:pt x="2523" y="97"/>
                  </a:lnTo>
                  <a:lnTo>
                    <a:pt x="2536" y="85"/>
                  </a:lnTo>
                  <a:lnTo>
                    <a:pt x="2550" y="73"/>
                  </a:lnTo>
                  <a:lnTo>
                    <a:pt x="2562" y="65"/>
                  </a:lnTo>
                  <a:lnTo>
                    <a:pt x="2570" y="59"/>
                  </a:lnTo>
                  <a:lnTo>
                    <a:pt x="2581" y="53"/>
                  </a:lnTo>
                  <a:lnTo>
                    <a:pt x="2591" y="47"/>
                  </a:lnTo>
                  <a:lnTo>
                    <a:pt x="2601" y="46"/>
                  </a:lnTo>
                  <a:lnTo>
                    <a:pt x="2609" y="49"/>
                  </a:lnTo>
                  <a:lnTo>
                    <a:pt x="2618" y="57"/>
                  </a:lnTo>
                  <a:lnTo>
                    <a:pt x="2628" y="65"/>
                  </a:lnTo>
                  <a:lnTo>
                    <a:pt x="2634" y="73"/>
                  </a:lnTo>
                  <a:lnTo>
                    <a:pt x="2641" y="84"/>
                  </a:lnTo>
                  <a:lnTo>
                    <a:pt x="2649" y="97"/>
                  </a:lnTo>
                  <a:lnTo>
                    <a:pt x="2657" y="112"/>
                  </a:lnTo>
                  <a:lnTo>
                    <a:pt x="2665" y="123"/>
                  </a:lnTo>
                  <a:lnTo>
                    <a:pt x="2680" y="135"/>
                  </a:lnTo>
                  <a:lnTo>
                    <a:pt x="2700" y="148"/>
                  </a:lnTo>
                  <a:lnTo>
                    <a:pt x="2721" y="160"/>
                  </a:lnTo>
                  <a:lnTo>
                    <a:pt x="2737" y="171"/>
                  </a:lnTo>
                  <a:lnTo>
                    <a:pt x="2749" y="182"/>
                  </a:lnTo>
                  <a:lnTo>
                    <a:pt x="2764" y="196"/>
                  </a:lnTo>
                  <a:lnTo>
                    <a:pt x="2779" y="209"/>
                  </a:lnTo>
                  <a:lnTo>
                    <a:pt x="2789" y="222"/>
                  </a:lnTo>
                  <a:lnTo>
                    <a:pt x="2793" y="232"/>
                  </a:lnTo>
                  <a:lnTo>
                    <a:pt x="2796" y="244"/>
                  </a:lnTo>
                  <a:lnTo>
                    <a:pt x="2800" y="255"/>
                  </a:lnTo>
                  <a:lnTo>
                    <a:pt x="2807" y="266"/>
                  </a:lnTo>
                  <a:lnTo>
                    <a:pt x="2816" y="279"/>
                  </a:lnTo>
                  <a:lnTo>
                    <a:pt x="2826" y="293"/>
                  </a:lnTo>
                  <a:lnTo>
                    <a:pt x="2834" y="303"/>
                  </a:lnTo>
                  <a:lnTo>
                    <a:pt x="2842" y="317"/>
                  </a:lnTo>
                  <a:lnTo>
                    <a:pt x="2853" y="333"/>
                  </a:lnTo>
                  <a:lnTo>
                    <a:pt x="2862" y="350"/>
                  </a:lnTo>
                  <a:lnTo>
                    <a:pt x="2872" y="367"/>
                  </a:lnTo>
                  <a:lnTo>
                    <a:pt x="2878" y="381"/>
                  </a:lnTo>
                  <a:lnTo>
                    <a:pt x="2882" y="402"/>
                  </a:lnTo>
                  <a:lnTo>
                    <a:pt x="2886" y="427"/>
                  </a:lnTo>
                  <a:lnTo>
                    <a:pt x="2889" y="454"/>
                  </a:lnTo>
                  <a:lnTo>
                    <a:pt x="2890" y="480"/>
                  </a:lnTo>
                  <a:lnTo>
                    <a:pt x="2889" y="501"/>
                  </a:lnTo>
                  <a:lnTo>
                    <a:pt x="2885" y="515"/>
                  </a:lnTo>
                  <a:lnTo>
                    <a:pt x="2880" y="532"/>
                  </a:lnTo>
                  <a:lnTo>
                    <a:pt x="2872" y="550"/>
                  </a:lnTo>
                  <a:lnTo>
                    <a:pt x="2865" y="566"/>
                  </a:lnTo>
                  <a:lnTo>
                    <a:pt x="2857" y="579"/>
                  </a:lnTo>
                  <a:lnTo>
                    <a:pt x="2849" y="586"/>
                  </a:lnTo>
                  <a:lnTo>
                    <a:pt x="2839" y="593"/>
                  </a:lnTo>
                  <a:lnTo>
                    <a:pt x="2829" y="600"/>
                  </a:lnTo>
                  <a:lnTo>
                    <a:pt x="2819" y="605"/>
                  </a:lnTo>
                  <a:lnTo>
                    <a:pt x="2808" y="608"/>
                  </a:lnTo>
                  <a:lnTo>
                    <a:pt x="2793" y="610"/>
                  </a:lnTo>
                  <a:lnTo>
                    <a:pt x="2780" y="613"/>
                  </a:lnTo>
                  <a:lnTo>
                    <a:pt x="2771" y="619"/>
                  </a:lnTo>
                  <a:lnTo>
                    <a:pt x="2764" y="625"/>
                  </a:lnTo>
                  <a:lnTo>
                    <a:pt x="2760" y="636"/>
                  </a:lnTo>
                  <a:lnTo>
                    <a:pt x="2756" y="647"/>
                  </a:lnTo>
                  <a:lnTo>
                    <a:pt x="2754" y="655"/>
                  </a:lnTo>
                  <a:lnTo>
                    <a:pt x="2757" y="662"/>
                  </a:lnTo>
                  <a:lnTo>
                    <a:pt x="2764" y="670"/>
                  </a:lnTo>
                  <a:lnTo>
                    <a:pt x="2769" y="676"/>
                  </a:lnTo>
                  <a:lnTo>
                    <a:pt x="2773" y="683"/>
                  </a:lnTo>
                  <a:lnTo>
                    <a:pt x="2773" y="691"/>
                  </a:lnTo>
                  <a:lnTo>
                    <a:pt x="2771" y="702"/>
                  </a:lnTo>
                  <a:lnTo>
                    <a:pt x="2769" y="711"/>
                  </a:lnTo>
                  <a:lnTo>
                    <a:pt x="2767" y="717"/>
                  </a:lnTo>
                  <a:lnTo>
                    <a:pt x="2762" y="720"/>
                  </a:lnTo>
                  <a:lnTo>
                    <a:pt x="2756" y="726"/>
                  </a:lnTo>
                  <a:lnTo>
                    <a:pt x="2748" y="736"/>
                  </a:lnTo>
                  <a:lnTo>
                    <a:pt x="2740" y="745"/>
                  </a:lnTo>
                  <a:lnTo>
                    <a:pt x="2731" y="756"/>
                  </a:lnTo>
                  <a:lnTo>
                    <a:pt x="2727" y="764"/>
                  </a:lnTo>
                  <a:lnTo>
                    <a:pt x="2726" y="777"/>
                  </a:lnTo>
                  <a:lnTo>
                    <a:pt x="2726" y="794"/>
                  </a:lnTo>
                  <a:lnTo>
                    <a:pt x="2729" y="811"/>
                  </a:lnTo>
                  <a:lnTo>
                    <a:pt x="2731" y="825"/>
                  </a:lnTo>
                  <a:lnTo>
                    <a:pt x="2734" y="838"/>
                  </a:lnTo>
                  <a:lnTo>
                    <a:pt x="2738" y="854"/>
                  </a:lnTo>
                  <a:lnTo>
                    <a:pt x="2745" y="869"/>
                  </a:lnTo>
                  <a:lnTo>
                    <a:pt x="2752" y="881"/>
                  </a:lnTo>
                  <a:lnTo>
                    <a:pt x="2761" y="891"/>
                  </a:lnTo>
                  <a:lnTo>
                    <a:pt x="2775" y="901"/>
                  </a:lnTo>
                  <a:lnTo>
                    <a:pt x="2789" y="911"/>
                  </a:lnTo>
                  <a:lnTo>
                    <a:pt x="2802" y="919"/>
                  </a:lnTo>
                  <a:lnTo>
                    <a:pt x="2812" y="928"/>
                  </a:lnTo>
                  <a:lnTo>
                    <a:pt x="2824" y="939"/>
                  </a:lnTo>
                  <a:lnTo>
                    <a:pt x="2837" y="953"/>
                  </a:lnTo>
                  <a:lnTo>
                    <a:pt x="2846" y="963"/>
                  </a:lnTo>
                  <a:lnTo>
                    <a:pt x="2851" y="978"/>
                  </a:lnTo>
                  <a:lnTo>
                    <a:pt x="2857" y="997"/>
                  </a:lnTo>
                  <a:lnTo>
                    <a:pt x="2862" y="1015"/>
                  </a:lnTo>
                  <a:lnTo>
                    <a:pt x="2866" y="1031"/>
                  </a:lnTo>
                  <a:lnTo>
                    <a:pt x="2870" y="1048"/>
                  </a:lnTo>
                  <a:lnTo>
                    <a:pt x="2876" y="1070"/>
                  </a:lnTo>
                  <a:lnTo>
                    <a:pt x="2881" y="1091"/>
                  </a:lnTo>
                  <a:lnTo>
                    <a:pt x="2888" y="1109"/>
                  </a:lnTo>
                  <a:lnTo>
                    <a:pt x="2895" y="1122"/>
                  </a:lnTo>
                  <a:lnTo>
                    <a:pt x="2905" y="1138"/>
                  </a:lnTo>
                  <a:lnTo>
                    <a:pt x="2916" y="1155"/>
                  </a:lnTo>
                  <a:lnTo>
                    <a:pt x="2927" y="1167"/>
                  </a:lnTo>
                  <a:lnTo>
                    <a:pt x="2934" y="1174"/>
                  </a:lnTo>
                  <a:lnTo>
                    <a:pt x="2942" y="1182"/>
                  </a:lnTo>
                  <a:lnTo>
                    <a:pt x="2951" y="1188"/>
                  </a:lnTo>
                  <a:lnTo>
                    <a:pt x="2961" y="1192"/>
                  </a:lnTo>
                  <a:lnTo>
                    <a:pt x="2969" y="1194"/>
                  </a:lnTo>
                  <a:lnTo>
                    <a:pt x="2979" y="1192"/>
                  </a:lnTo>
                  <a:lnTo>
                    <a:pt x="2990" y="1190"/>
                  </a:lnTo>
                  <a:lnTo>
                    <a:pt x="3000" y="1188"/>
                  </a:lnTo>
                  <a:lnTo>
                    <a:pt x="3013" y="1187"/>
                  </a:lnTo>
                  <a:lnTo>
                    <a:pt x="3028" y="1186"/>
                  </a:lnTo>
                  <a:lnTo>
                    <a:pt x="3040" y="1184"/>
                  </a:lnTo>
                  <a:lnTo>
                    <a:pt x="3055" y="1186"/>
                  </a:lnTo>
                  <a:lnTo>
                    <a:pt x="3074" y="1190"/>
                  </a:lnTo>
                  <a:lnTo>
                    <a:pt x="3093" y="1194"/>
                  </a:lnTo>
                  <a:lnTo>
                    <a:pt x="3110" y="1198"/>
                  </a:lnTo>
                  <a:lnTo>
                    <a:pt x="3125" y="1202"/>
                  </a:lnTo>
                  <a:lnTo>
                    <a:pt x="3144" y="1206"/>
                  </a:lnTo>
                  <a:lnTo>
                    <a:pt x="3167" y="1211"/>
                  </a:lnTo>
                  <a:lnTo>
                    <a:pt x="3190" y="1218"/>
                  </a:lnTo>
                  <a:lnTo>
                    <a:pt x="3213" y="1222"/>
                  </a:lnTo>
                  <a:lnTo>
                    <a:pt x="3231" y="1226"/>
                  </a:lnTo>
                  <a:lnTo>
                    <a:pt x="3248" y="1226"/>
                  </a:lnTo>
                  <a:lnTo>
                    <a:pt x="3266" y="1227"/>
                  </a:lnTo>
                  <a:lnTo>
                    <a:pt x="3285" y="1226"/>
                  </a:lnTo>
                  <a:lnTo>
                    <a:pt x="3302" y="1225"/>
                  </a:lnTo>
                  <a:lnTo>
                    <a:pt x="3316" y="1221"/>
                  </a:lnTo>
                  <a:lnTo>
                    <a:pt x="3335" y="1213"/>
                  </a:lnTo>
                  <a:lnTo>
                    <a:pt x="3353" y="1205"/>
                  </a:lnTo>
                  <a:lnTo>
                    <a:pt x="3368" y="1198"/>
                  </a:lnTo>
                  <a:lnTo>
                    <a:pt x="3380" y="1190"/>
                  </a:lnTo>
                  <a:lnTo>
                    <a:pt x="3395" y="1180"/>
                  </a:lnTo>
                  <a:lnTo>
                    <a:pt x="3409" y="1168"/>
                  </a:lnTo>
                  <a:lnTo>
                    <a:pt x="3423" y="1159"/>
                  </a:lnTo>
                  <a:lnTo>
                    <a:pt x="3436" y="1151"/>
                  </a:lnTo>
                  <a:lnTo>
                    <a:pt x="3446" y="1144"/>
                  </a:lnTo>
                  <a:lnTo>
                    <a:pt x="3459" y="1137"/>
                  </a:lnTo>
                  <a:lnTo>
                    <a:pt x="3473" y="1130"/>
                  </a:lnTo>
                  <a:lnTo>
                    <a:pt x="3485" y="1126"/>
                  </a:lnTo>
                  <a:lnTo>
                    <a:pt x="3500" y="1125"/>
                  </a:lnTo>
                  <a:lnTo>
                    <a:pt x="3518" y="1124"/>
                  </a:lnTo>
                  <a:lnTo>
                    <a:pt x="3537" y="1124"/>
                  </a:lnTo>
                  <a:lnTo>
                    <a:pt x="3554" y="1126"/>
                  </a:lnTo>
                  <a:lnTo>
                    <a:pt x="3566" y="1132"/>
                  </a:lnTo>
                  <a:lnTo>
                    <a:pt x="3579" y="1140"/>
                  </a:lnTo>
                  <a:lnTo>
                    <a:pt x="3593" y="1149"/>
                  </a:lnTo>
                  <a:lnTo>
                    <a:pt x="3603" y="1157"/>
                  </a:lnTo>
                  <a:lnTo>
                    <a:pt x="3614" y="1168"/>
                  </a:lnTo>
                  <a:lnTo>
                    <a:pt x="3628" y="1182"/>
                  </a:lnTo>
                  <a:lnTo>
                    <a:pt x="3640" y="1196"/>
                  </a:lnTo>
                  <a:lnTo>
                    <a:pt x="3649" y="1209"/>
                  </a:lnTo>
                  <a:lnTo>
                    <a:pt x="3660" y="1225"/>
                  </a:lnTo>
                  <a:lnTo>
                    <a:pt x="3672" y="1245"/>
                  </a:lnTo>
                  <a:lnTo>
                    <a:pt x="3684" y="1266"/>
                  </a:lnTo>
                  <a:lnTo>
                    <a:pt x="3696" y="1285"/>
                  </a:lnTo>
                  <a:lnTo>
                    <a:pt x="3707" y="1302"/>
                  </a:lnTo>
                  <a:lnTo>
                    <a:pt x="3717" y="1314"/>
                  </a:lnTo>
                  <a:lnTo>
                    <a:pt x="3729" y="1328"/>
                  </a:lnTo>
                  <a:lnTo>
                    <a:pt x="3744" y="1343"/>
                  </a:lnTo>
                  <a:lnTo>
                    <a:pt x="3756" y="1357"/>
                  </a:lnTo>
                  <a:lnTo>
                    <a:pt x="3768" y="1368"/>
                  </a:lnTo>
                  <a:lnTo>
                    <a:pt x="3780" y="1377"/>
                  </a:lnTo>
                  <a:lnTo>
                    <a:pt x="3795" y="1386"/>
                  </a:lnTo>
                  <a:lnTo>
                    <a:pt x="3811" y="1396"/>
                  </a:lnTo>
                  <a:lnTo>
                    <a:pt x="3824" y="1401"/>
                  </a:lnTo>
                  <a:lnTo>
                    <a:pt x="3846" y="1408"/>
                  </a:lnTo>
                  <a:lnTo>
                    <a:pt x="3874" y="1413"/>
                  </a:lnTo>
                  <a:lnTo>
                    <a:pt x="3904" y="1419"/>
                  </a:lnTo>
                  <a:lnTo>
                    <a:pt x="3931" y="1421"/>
                  </a:lnTo>
                  <a:lnTo>
                    <a:pt x="3955" y="1423"/>
                  </a:lnTo>
                  <a:lnTo>
                    <a:pt x="3971" y="1421"/>
                  </a:lnTo>
                  <a:lnTo>
                    <a:pt x="3990" y="1420"/>
                  </a:lnTo>
                  <a:lnTo>
                    <a:pt x="4009" y="1416"/>
                  </a:lnTo>
                  <a:lnTo>
                    <a:pt x="4024" y="1412"/>
                  </a:lnTo>
                  <a:lnTo>
                    <a:pt x="4032" y="1408"/>
                  </a:lnTo>
                  <a:lnTo>
                    <a:pt x="4041" y="1403"/>
                  </a:lnTo>
                  <a:lnTo>
                    <a:pt x="4051" y="1398"/>
                  </a:lnTo>
                  <a:lnTo>
                    <a:pt x="4053" y="1397"/>
                  </a:lnTo>
                  <a:lnTo>
                    <a:pt x="4056" y="1396"/>
                  </a:lnTo>
                  <a:lnTo>
                    <a:pt x="4060" y="1396"/>
                  </a:lnTo>
                  <a:lnTo>
                    <a:pt x="4064" y="1396"/>
                  </a:lnTo>
                  <a:lnTo>
                    <a:pt x="4068" y="1396"/>
                  </a:lnTo>
                  <a:lnTo>
                    <a:pt x="4071" y="1396"/>
                  </a:lnTo>
                  <a:lnTo>
                    <a:pt x="4076" y="1403"/>
                  </a:lnTo>
                  <a:lnTo>
                    <a:pt x="4080" y="1412"/>
                  </a:lnTo>
                  <a:lnTo>
                    <a:pt x="4083" y="1423"/>
                  </a:lnTo>
                  <a:lnTo>
                    <a:pt x="4087" y="1431"/>
                  </a:lnTo>
                  <a:lnTo>
                    <a:pt x="4090" y="1434"/>
                  </a:lnTo>
                  <a:lnTo>
                    <a:pt x="4094" y="1438"/>
                  </a:lnTo>
                  <a:lnTo>
                    <a:pt x="4098" y="1442"/>
                  </a:lnTo>
                  <a:lnTo>
                    <a:pt x="4103" y="1446"/>
                  </a:lnTo>
                  <a:lnTo>
                    <a:pt x="4107" y="1448"/>
                  </a:lnTo>
                  <a:lnTo>
                    <a:pt x="4115" y="1452"/>
                  </a:lnTo>
                  <a:lnTo>
                    <a:pt x="4125" y="1456"/>
                  </a:lnTo>
                  <a:lnTo>
                    <a:pt x="4134" y="1458"/>
                  </a:lnTo>
                  <a:lnTo>
                    <a:pt x="4137" y="1455"/>
                  </a:lnTo>
                  <a:lnTo>
                    <a:pt x="4140" y="1452"/>
                  </a:lnTo>
                  <a:lnTo>
                    <a:pt x="4142" y="1448"/>
                  </a:lnTo>
                  <a:lnTo>
                    <a:pt x="4145" y="1446"/>
                  </a:lnTo>
                  <a:lnTo>
                    <a:pt x="4148" y="1443"/>
                  </a:lnTo>
                  <a:lnTo>
                    <a:pt x="4157" y="1439"/>
                  </a:lnTo>
                  <a:lnTo>
                    <a:pt x="4169" y="1434"/>
                  </a:lnTo>
                  <a:lnTo>
                    <a:pt x="4182" y="1431"/>
                  </a:lnTo>
                  <a:lnTo>
                    <a:pt x="4192" y="1428"/>
                  </a:lnTo>
                  <a:lnTo>
                    <a:pt x="4203" y="1428"/>
                  </a:lnTo>
                  <a:lnTo>
                    <a:pt x="4217" y="1429"/>
                  </a:lnTo>
                  <a:lnTo>
                    <a:pt x="4229" y="1432"/>
                  </a:lnTo>
                  <a:lnTo>
                    <a:pt x="4237" y="1436"/>
                  </a:lnTo>
                  <a:lnTo>
                    <a:pt x="4248" y="1443"/>
                  </a:lnTo>
                  <a:lnTo>
                    <a:pt x="4257" y="1451"/>
                  </a:lnTo>
                  <a:lnTo>
                    <a:pt x="4264" y="1458"/>
                  </a:lnTo>
                  <a:lnTo>
                    <a:pt x="4268" y="1469"/>
                  </a:lnTo>
                  <a:lnTo>
                    <a:pt x="4273" y="1482"/>
                  </a:lnTo>
                  <a:lnTo>
                    <a:pt x="4276" y="1495"/>
                  </a:lnTo>
                  <a:lnTo>
                    <a:pt x="4277" y="1508"/>
                  </a:lnTo>
                  <a:lnTo>
                    <a:pt x="4277" y="1520"/>
                  </a:lnTo>
                  <a:lnTo>
                    <a:pt x="4275" y="1535"/>
                  </a:lnTo>
                  <a:lnTo>
                    <a:pt x="4270" y="1549"/>
                  </a:lnTo>
                  <a:lnTo>
                    <a:pt x="4268" y="1564"/>
                  </a:lnTo>
                  <a:lnTo>
                    <a:pt x="4269" y="1576"/>
                  </a:lnTo>
                  <a:lnTo>
                    <a:pt x="4272" y="1587"/>
                  </a:lnTo>
                  <a:lnTo>
                    <a:pt x="4279" y="1599"/>
                  </a:lnTo>
                  <a:lnTo>
                    <a:pt x="4285" y="1610"/>
                  </a:lnTo>
                  <a:lnTo>
                    <a:pt x="4293" y="1618"/>
                  </a:lnTo>
                  <a:lnTo>
                    <a:pt x="4308" y="1628"/>
                  </a:lnTo>
                  <a:lnTo>
                    <a:pt x="4328" y="1636"/>
                  </a:lnTo>
                  <a:lnTo>
                    <a:pt x="4349" y="1642"/>
                  </a:lnTo>
                  <a:lnTo>
                    <a:pt x="4366" y="1648"/>
                  </a:lnTo>
                  <a:lnTo>
                    <a:pt x="4382" y="1650"/>
                  </a:lnTo>
                  <a:lnTo>
                    <a:pt x="4404" y="1653"/>
                  </a:lnTo>
                  <a:lnTo>
                    <a:pt x="4424" y="1656"/>
                  </a:lnTo>
                  <a:lnTo>
                    <a:pt x="4440" y="1658"/>
                  </a:lnTo>
                  <a:lnTo>
                    <a:pt x="4454" y="1661"/>
                  </a:lnTo>
                  <a:lnTo>
                    <a:pt x="4471" y="1667"/>
                  </a:lnTo>
                  <a:lnTo>
                    <a:pt x="4469" y="1673"/>
                  </a:lnTo>
                  <a:lnTo>
                    <a:pt x="4465" y="1685"/>
                  </a:lnTo>
                  <a:lnTo>
                    <a:pt x="4460" y="1702"/>
                  </a:lnTo>
                  <a:lnTo>
                    <a:pt x="4458" y="1718"/>
                  </a:lnTo>
                  <a:lnTo>
                    <a:pt x="4458" y="1730"/>
                  </a:lnTo>
                  <a:lnTo>
                    <a:pt x="4459" y="1741"/>
                  </a:lnTo>
                  <a:lnTo>
                    <a:pt x="4465" y="1751"/>
                  </a:lnTo>
                  <a:lnTo>
                    <a:pt x="4470" y="1764"/>
                  </a:lnTo>
                  <a:lnTo>
                    <a:pt x="4471" y="1773"/>
                  </a:lnTo>
                  <a:lnTo>
                    <a:pt x="4467" y="1782"/>
                  </a:lnTo>
                  <a:lnTo>
                    <a:pt x="4460" y="1793"/>
                  </a:lnTo>
                  <a:lnTo>
                    <a:pt x="4452" y="1803"/>
                  </a:lnTo>
                  <a:lnTo>
                    <a:pt x="4444" y="1808"/>
                  </a:lnTo>
                  <a:lnTo>
                    <a:pt x="4436" y="1811"/>
                  </a:lnTo>
                  <a:lnTo>
                    <a:pt x="4425" y="1809"/>
                  </a:lnTo>
                  <a:lnTo>
                    <a:pt x="4413" y="1808"/>
                  </a:lnTo>
                  <a:lnTo>
                    <a:pt x="4403" y="1807"/>
                  </a:lnTo>
                  <a:lnTo>
                    <a:pt x="4393" y="1808"/>
                  </a:lnTo>
                  <a:lnTo>
                    <a:pt x="4381" y="1813"/>
                  </a:lnTo>
                  <a:lnTo>
                    <a:pt x="4366" y="1821"/>
                  </a:lnTo>
                  <a:lnTo>
                    <a:pt x="4353" y="1832"/>
                  </a:lnTo>
                  <a:lnTo>
                    <a:pt x="4345" y="1842"/>
                  </a:lnTo>
                  <a:lnTo>
                    <a:pt x="4336" y="1857"/>
                  </a:lnTo>
                  <a:lnTo>
                    <a:pt x="4330" y="1874"/>
                  </a:lnTo>
                  <a:lnTo>
                    <a:pt x="4326" y="1894"/>
                  </a:lnTo>
                  <a:lnTo>
                    <a:pt x="4326" y="1910"/>
                  </a:lnTo>
                  <a:lnTo>
                    <a:pt x="4326" y="1923"/>
                  </a:lnTo>
                  <a:lnTo>
                    <a:pt x="4330" y="1937"/>
                  </a:lnTo>
                  <a:lnTo>
                    <a:pt x="4334" y="1952"/>
                  </a:lnTo>
                  <a:lnTo>
                    <a:pt x="4341" y="1966"/>
                  </a:lnTo>
                  <a:lnTo>
                    <a:pt x="4349" y="1975"/>
                  </a:lnTo>
                  <a:lnTo>
                    <a:pt x="4359" y="1978"/>
                  </a:lnTo>
                  <a:lnTo>
                    <a:pt x="4373" y="1979"/>
                  </a:lnTo>
                  <a:lnTo>
                    <a:pt x="4389" y="1976"/>
                  </a:lnTo>
                  <a:lnTo>
                    <a:pt x="4405" y="1975"/>
                  </a:lnTo>
                  <a:lnTo>
                    <a:pt x="4420" y="1974"/>
                  </a:lnTo>
                  <a:lnTo>
                    <a:pt x="4432" y="1975"/>
                  </a:lnTo>
                  <a:lnTo>
                    <a:pt x="4446" y="1980"/>
                  </a:lnTo>
                  <a:lnTo>
                    <a:pt x="4460" y="1990"/>
                  </a:lnTo>
                  <a:lnTo>
                    <a:pt x="4475" y="2001"/>
                  </a:lnTo>
                  <a:lnTo>
                    <a:pt x="4489" y="2011"/>
                  </a:lnTo>
                  <a:lnTo>
                    <a:pt x="4501" y="2021"/>
                  </a:lnTo>
                  <a:lnTo>
                    <a:pt x="4514" y="2029"/>
                  </a:lnTo>
                  <a:lnTo>
                    <a:pt x="4531" y="2038"/>
                  </a:lnTo>
                  <a:lnTo>
                    <a:pt x="4548" y="2049"/>
                  </a:lnTo>
                  <a:lnTo>
                    <a:pt x="4564" y="2060"/>
                  </a:lnTo>
                  <a:lnTo>
                    <a:pt x="4576" y="2069"/>
                  </a:lnTo>
                  <a:lnTo>
                    <a:pt x="4590" y="2081"/>
                  </a:lnTo>
                  <a:lnTo>
                    <a:pt x="4606" y="2098"/>
                  </a:lnTo>
                  <a:lnTo>
                    <a:pt x="4622" y="2114"/>
                  </a:lnTo>
                  <a:lnTo>
                    <a:pt x="4637" y="2131"/>
                  </a:lnTo>
                  <a:lnTo>
                    <a:pt x="4649" y="2145"/>
                  </a:lnTo>
                  <a:lnTo>
                    <a:pt x="4661" y="2156"/>
                  </a:lnTo>
                  <a:lnTo>
                    <a:pt x="4676" y="2169"/>
                  </a:lnTo>
                  <a:lnTo>
                    <a:pt x="4691" y="2183"/>
                  </a:lnTo>
                  <a:lnTo>
                    <a:pt x="4703" y="2197"/>
                  </a:lnTo>
                  <a:lnTo>
                    <a:pt x="4710" y="2211"/>
                  </a:lnTo>
                  <a:lnTo>
                    <a:pt x="4710" y="2220"/>
                  </a:lnTo>
                  <a:lnTo>
                    <a:pt x="4708" y="2232"/>
                  </a:lnTo>
                  <a:lnTo>
                    <a:pt x="4704" y="2244"/>
                  </a:lnTo>
                  <a:lnTo>
                    <a:pt x="4699" y="2255"/>
                  </a:lnTo>
                  <a:lnTo>
                    <a:pt x="4692" y="2263"/>
                  </a:lnTo>
                  <a:lnTo>
                    <a:pt x="4684" y="2266"/>
                  </a:lnTo>
                  <a:lnTo>
                    <a:pt x="4672" y="2266"/>
                  </a:lnTo>
                  <a:lnTo>
                    <a:pt x="4659" y="2265"/>
                  </a:lnTo>
                  <a:lnTo>
                    <a:pt x="4646" y="2265"/>
                  </a:lnTo>
                  <a:lnTo>
                    <a:pt x="4637" y="2266"/>
                  </a:lnTo>
                  <a:lnTo>
                    <a:pt x="4628" y="2275"/>
                  </a:lnTo>
                  <a:lnTo>
                    <a:pt x="4619" y="2288"/>
                  </a:lnTo>
                  <a:lnTo>
                    <a:pt x="4611" y="2301"/>
                  </a:lnTo>
                  <a:lnTo>
                    <a:pt x="4606" y="2313"/>
                  </a:lnTo>
                  <a:lnTo>
                    <a:pt x="4603" y="2327"/>
                  </a:lnTo>
                  <a:lnTo>
                    <a:pt x="4601" y="2344"/>
                  </a:lnTo>
                  <a:lnTo>
                    <a:pt x="4599" y="2362"/>
                  </a:lnTo>
                  <a:lnTo>
                    <a:pt x="4597" y="2379"/>
                  </a:lnTo>
                  <a:lnTo>
                    <a:pt x="4594" y="2393"/>
                  </a:lnTo>
                  <a:lnTo>
                    <a:pt x="4586" y="2407"/>
                  </a:lnTo>
                  <a:lnTo>
                    <a:pt x="4575" y="2425"/>
                  </a:lnTo>
                  <a:lnTo>
                    <a:pt x="4563" y="2441"/>
                  </a:lnTo>
                  <a:lnTo>
                    <a:pt x="4551" y="2457"/>
                  </a:lnTo>
                  <a:lnTo>
                    <a:pt x="4539" y="2468"/>
                  </a:lnTo>
                  <a:lnTo>
                    <a:pt x="4524" y="2479"/>
                  </a:lnTo>
                  <a:lnTo>
                    <a:pt x="4504" y="2490"/>
                  </a:lnTo>
                  <a:lnTo>
                    <a:pt x="4483" y="2499"/>
                  </a:lnTo>
                  <a:lnTo>
                    <a:pt x="4466" y="2507"/>
                  </a:lnTo>
                  <a:lnTo>
                    <a:pt x="4456" y="2513"/>
                  </a:lnTo>
                  <a:lnTo>
                    <a:pt x="4443" y="2518"/>
                  </a:lnTo>
                  <a:lnTo>
                    <a:pt x="4431" y="2522"/>
                  </a:lnTo>
                  <a:lnTo>
                    <a:pt x="4420" y="2523"/>
                  </a:lnTo>
                  <a:lnTo>
                    <a:pt x="4411" y="2521"/>
                  </a:lnTo>
                  <a:lnTo>
                    <a:pt x="4400" y="2514"/>
                  </a:lnTo>
                  <a:lnTo>
                    <a:pt x="4390" y="2507"/>
                  </a:lnTo>
                  <a:lnTo>
                    <a:pt x="4382" y="2499"/>
                  </a:lnTo>
                  <a:lnTo>
                    <a:pt x="4374" y="2488"/>
                  </a:lnTo>
                  <a:lnTo>
                    <a:pt x="4366" y="2480"/>
                  </a:lnTo>
                  <a:lnTo>
                    <a:pt x="4357" y="2478"/>
                  </a:lnTo>
                  <a:lnTo>
                    <a:pt x="4345" y="2476"/>
                  </a:lnTo>
                  <a:lnTo>
                    <a:pt x="4332" y="2476"/>
                  </a:lnTo>
                  <a:lnTo>
                    <a:pt x="4323" y="2476"/>
                  </a:lnTo>
                  <a:lnTo>
                    <a:pt x="4305" y="2479"/>
                  </a:lnTo>
                  <a:lnTo>
                    <a:pt x="4284" y="2482"/>
                  </a:lnTo>
                  <a:lnTo>
                    <a:pt x="4264" y="2486"/>
                  </a:lnTo>
                  <a:lnTo>
                    <a:pt x="4248" y="2491"/>
                  </a:lnTo>
                  <a:lnTo>
                    <a:pt x="4231" y="2499"/>
                  </a:lnTo>
                  <a:lnTo>
                    <a:pt x="4213" y="2510"/>
                  </a:lnTo>
                  <a:lnTo>
                    <a:pt x="4194" y="2522"/>
                  </a:lnTo>
                  <a:lnTo>
                    <a:pt x="4175" y="2534"/>
                  </a:lnTo>
                  <a:lnTo>
                    <a:pt x="4160" y="2544"/>
                  </a:lnTo>
                  <a:lnTo>
                    <a:pt x="4146" y="2550"/>
                  </a:lnTo>
                  <a:lnTo>
                    <a:pt x="4132" y="2560"/>
                  </a:lnTo>
                  <a:lnTo>
                    <a:pt x="4115" y="2569"/>
                  </a:lnTo>
                  <a:lnTo>
                    <a:pt x="4103" y="2577"/>
                  </a:lnTo>
                  <a:lnTo>
                    <a:pt x="4091" y="2585"/>
                  </a:lnTo>
                  <a:lnTo>
                    <a:pt x="4078" y="2593"/>
                  </a:lnTo>
                  <a:lnTo>
                    <a:pt x="4063" y="2603"/>
                  </a:lnTo>
                  <a:lnTo>
                    <a:pt x="4048" y="2612"/>
                  </a:lnTo>
                  <a:lnTo>
                    <a:pt x="4036" y="2616"/>
                  </a:lnTo>
                  <a:lnTo>
                    <a:pt x="4021" y="2618"/>
                  </a:lnTo>
                  <a:lnTo>
                    <a:pt x="4004" y="2618"/>
                  </a:lnTo>
                  <a:lnTo>
                    <a:pt x="3986" y="2616"/>
                  </a:lnTo>
                  <a:lnTo>
                    <a:pt x="3973" y="2618"/>
                  </a:lnTo>
                  <a:lnTo>
                    <a:pt x="3954" y="2623"/>
                  </a:lnTo>
                  <a:lnTo>
                    <a:pt x="3934" y="2631"/>
                  </a:lnTo>
                  <a:lnTo>
                    <a:pt x="3912" y="2641"/>
                  </a:lnTo>
                  <a:lnTo>
                    <a:pt x="3892" y="2651"/>
                  </a:lnTo>
                  <a:lnTo>
                    <a:pt x="3876" y="2661"/>
                  </a:lnTo>
                  <a:lnTo>
                    <a:pt x="3866" y="2667"/>
                  </a:lnTo>
                  <a:lnTo>
                    <a:pt x="3854" y="2677"/>
                  </a:lnTo>
                  <a:lnTo>
                    <a:pt x="3847" y="2686"/>
                  </a:lnTo>
                  <a:lnTo>
                    <a:pt x="3846" y="2694"/>
                  </a:lnTo>
                  <a:lnTo>
                    <a:pt x="3847" y="2704"/>
                  </a:lnTo>
                  <a:lnTo>
                    <a:pt x="3850" y="2713"/>
                  </a:lnTo>
                  <a:lnTo>
                    <a:pt x="3850" y="2723"/>
                  </a:lnTo>
                  <a:lnTo>
                    <a:pt x="3849" y="2729"/>
                  </a:lnTo>
                  <a:lnTo>
                    <a:pt x="3843" y="2733"/>
                  </a:lnTo>
                  <a:lnTo>
                    <a:pt x="3837" y="2739"/>
                  </a:lnTo>
                  <a:lnTo>
                    <a:pt x="3827" y="2742"/>
                  </a:lnTo>
                  <a:lnTo>
                    <a:pt x="3820" y="2742"/>
                  </a:lnTo>
                  <a:lnTo>
                    <a:pt x="3812" y="2738"/>
                  </a:lnTo>
                  <a:lnTo>
                    <a:pt x="3806" y="2729"/>
                  </a:lnTo>
                  <a:lnTo>
                    <a:pt x="3799" y="2721"/>
                  </a:lnTo>
                  <a:lnTo>
                    <a:pt x="3792" y="2716"/>
                  </a:lnTo>
                  <a:lnTo>
                    <a:pt x="3779" y="2712"/>
                  </a:lnTo>
                  <a:lnTo>
                    <a:pt x="3764" y="2708"/>
                  </a:lnTo>
                  <a:lnTo>
                    <a:pt x="3748" y="2707"/>
                  </a:lnTo>
                  <a:lnTo>
                    <a:pt x="3734" y="2705"/>
                  </a:lnTo>
                  <a:lnTo>
                    <a:pt x="3723" y="2708"/>
                  </a:lnTo>
                  <a:lnTo>
                    <a:pt x="3713" y="2712"/>
                  </a:lnTo>
                  <a:lnTo>
                    <a:pt x="3703" y="2713"/>
                  </a:lnTo>
                  <a:lnTo>
                    <a:pt x="3692" y="2711"/>
                  </a:lnTo>
                  <a:lnTo>
                    <a:pt x="3680" y="2707"/>
                  </a:lnTo>
                  <a:lnTo>
                    <a:pt x="3668" y="2701"/>
                  </a:lnTo>
                  <a:lnTo>
                    <a:pt x="3660" y="2696"/>
                  </a:lnTo>
                  <a:lnTo>
                    <a:pt x="3651" y="2686"/>
                  </a:lnTo>
                  <a:lnTo>
                    <a:pt x="3641" y="2676"/>
                  </a:lnTo>
                  <a:lnTo>
                    <a:pt x="3633" y="2667"/>
                  </a:lnTo>
                  <a:lnTo>
                    <a:pt x="3624" y="2663"/>
                  </a:lnTo>
                  <a:lnTo>
                    <a:pt x="3611" y="2662"/>
                  </a:lnTo>
                  <a:lnTo>
                    <a:pt x="3602" y="2662"/>
                  </a:lnTo>
                  <a:lnTo>
                    <a:pt x="3594" y="2666"/>
                  </a:lnTo>
                  <a:lnTo>
                    <a:pt x="3583" y="2672"/>
                  </a:lnTo>
                  <a:lnTo>
                    <a:pt x="3575" y="2680"/>
                  </a:lnTo>
                  <a:lnTo>
                    <a:pt x="3571" y="2686"/>
                  </a:lnTo>
                  <a:lnTo>
                    <a:pt x="3570" y="2696"/>
                  </a:lnTo>
                  <a:lnTo>
                    <a:pt x="3571" y="2705"/>
                  </a:lnTo>
                  <a:lnTo>
                    <a:pt x="3575" y="2716"/>
                  </a:lnTo>
                  <a:lnTo>
                    <a:pt x="3579" y="2724"/>
                  </a:lnTo>
                  <a:lnTo>
                    <a:pt x="3586" y="2728"/>
                  </a:lnTo>
                  <a:lnTo>
                    <a:pt x="3597" y="2732"/>
                  </a:lnTo>
                  <a:lnTo>
                    <a:pt x="3607" y="2735"/>
                  </a:lnTo>
                  <a:lnTo>
                    <a:pt x="3617" y="2739"/>
                  </a:lnTo>
                  <a:lnTo>
                    <a:pt x="3624" y="2743"/>
                  </a:lnTo>
                  <a:lnTo>
                    <a:pt x="3628" y="2754"/>
                  </a:lnTo>
                  <a:lnTo>
                    <a:pt x="3630" y="2767"/>
                  </a:lnTo>
                  <a:lnTo>
                    <a:pt x="3632" y="2781"/>
                  </a:lnTo>
                  <a:lnTo>
                    <a:pt x="3632" y="2795"/>
                  </a:lnTo>
                  <a:lnTo>
                    <a:pt x="3630" y="2806"/>
                  </a:lnTo>
                  <a:lnTo>
                    <a:pt x="3626" y="2818"/>
                  </a:lnTo>
                  <a:lnTo>
                    <a:pt x="3621" y="2832"/>
                  </a:lnTo>
                  <a:lnTo>
                    <a:pt x="3614" y="2847"/>
                  </a:lnTo>
                  <a:lnTo>
                    <a:pt x="3606" y="2859"/>
                  </a:lnTo>
                  <a:lnTo>
                    <a:pt x="3598" y="2867"/>
                  </a:lnTo>
                  <a:lnTo>
                    <a:pt x="3589" y="2868"/>
                  </a:lnTo>
                  <a:lnTo>
                    <a:pt x="3578" y="2868"/>
                  </a:lnTo>
                  <a:lnTo>
                    <a:pt x="3567" y="2867"/>
                  </a:lnTo>
                  <a:lnTo>
                    <a:pt x="3558" y="2864"/>
                  </a:lnTo>
                  <a:lnTo>
                    <a:pt x="3547" y="2857"/>
                  </a:lnTo>
                  <a:lnTo>
                    <a:pt x="3533" y="2848"/>
                  </a:lnTo>
                  <a:lnTo>
                    <a:pt x="3523" y="2836"/>
                  </a:lnTo>
                  <a:lnTo>
                    <a:pt x="3514" y="2826"/>
                  </a:lnTo>
                  <a:lnTo>
                    <a:pt x="3509" y="2814"/>
                  </a:lnTo>
                  <a:lnTo>
                    <a:pt x="3504" y="2801"/>
                  </a:lnTo>
                  <a:lnTo>
                    <a:pt x="3498" y="2789"/>
                  </a:lnTo>
                  <a:lnTo>
                    <a:pt x="3493" y="2781"/>
                  </a:lnTo>
                  <a:lnTo>
                    <a:pt x="3485" y="2773"/>
                  </a:lnTo>
                  <a:lnTo>
                    <a:pt x="3478" y="2766"/>
                  </a:lnTo>
                  <a:lnTo>
                    <a:pt x="3469" y="2762"/>
                  </a:lnTo>
                  <a:lnTo>
                    <a:pt x="3459" y="2758"/>
                  </a:lnTo>
                  <a:lnTo>
                    <a:pt x="3450" y="2755"/>
                  </a:lnTo>
                  <a:lnTo>
                    <a:pt x="3439" y="2756"/>
                  </a:lnTo>
                  <a:lnTo>
                    <a:pt x="3426" y="2759"/>
                  </a:lnTo>
                  <a:lnTo>
                    <a:pt x="3413" y="2762"/>
                  </a:lnTo>
                  <a:lnTo>
                    <a:pt x="3403" y="2763"/>
                  </a:lnTo>
                  <a:lnTo>
                    <a:pt x="3392" y="2762"/>
                  </a:lnTo>
                  <a:lnTo>
                    <a:pt x="3380" y="2759"/>
                  </a:lnTo>
                  <a:lnTo>
                    <a:pt x="3369" y="2755"/>
                  </a:lnTo>
                  <a:lnTo>
                    <a:pt x="3358" y="2750"/>
                  </a:lnTo>
                  <a:lnTo>
                    <a:pt x="3346" y="2740"/>
                  </a:lnTo>
                  <a:lnTo>
                    <a:pt x="3335" y="2731"/>
                  </a:lnTo>
                  <a:lnTo>
                    <a:pt x="3327" y="2723"/>
                  </a:lnTo>
                  <a:lnTo>
                    <a:pt x="3323" y="2715"/>
                  </a:lnTo>
                  <a:lnTo>
                    <a:pt x="3319" y="2703"/>
                  </a:lnTo>
                  <a:lnTo>
                    <a:pt x="3315" y="2692"/>
                  </a:lnTo>
                  <a:lnTo>
                    <a:pt x="3310" y="2684"/>
                  </a:lnTo>
                  <a:lnTo>
                    <a:pt x="3302" y="2678"/>
                  </a:lnTo>
                  <a:lnTo>
                    <a:pt x="3289" y="2673"/>
                  </a:lnTo>
                  <a:lnTo>
                    <a:pt x="3280" y="2670"/>
                  </a:lnTo>
                  <a:lnTo>
                    <a:pt x="3269" y="2669"/>
                  </a:lnTo>
                  <a:lnTo>
                    <a:pt x="3258" y="2669"/>
                  </a:lnTo>
                  <a:lnTo>
                    <a:pt x="3249" y="2670"/>
                  </a:lnTo>
                  <a:lnTo>
                    <a:pt x="3241" y="2674"/>
                  </a:lnTo>
                  <a:lnTo>
                    <a:pt x="3234" y="2682"/>
                  </a:lnTo>
                  <a:lnTo>
                    <a:pt x="3226" y="2690"/>
                  </a:lnTo>
                  <a:lnTo>
                    <a:pt x="3219" y="2696"/>
                  </a:lnTo>
                  <a:lnTo>
                    <a:pt x="3206" y="2700"/>
                  </a:lnTo>
                  <a:lnTo>
                    <a:pt x="3191" y="2704"/>
                  </a:lnTo>
                  <a:lnTo>
                    <a:pt x="3173" y="2705"/>
                  </a:lnTo>
                  <a:lnTo>
                    <a:pt x="3161" y="2705"/>
                  </a:lnTo>
                  <a:lnTo>
                    <a:pt x="3145" y="2701"/>
                  </a:lnTo>
                  <a:lnTo>
                    <a:pt x="3128" y="2694"/>
                  </a:lnTo>
                  <a:lnTo>
                    <a:pt x="3110" y="2685"/>
                  </a:lnTo>
                  <a:lnTo>
                    <a:pt x="3098" y="2676"/>
                  </a:lnTo>
                  <a:lnTo>
                    <a:pt x="3093" y="2669"/>
                  </a:lnTo>
                  <a:lnTo>
                    <a:pt x="3086" y="2659"/>
                  </a:lnTo>
                  <a:lnTo>
                    <a:pt x="3081" y="2649"/>
                  </a:lnTo>
                  <a:lnTo>
                    <a:pt x="3076" y="2641"/>
                  </a:lnTo>
                  <a:lnTo>
                    <a:pt x="3075" y="2635"/>
                  </a:lnTo>
                  <a:lnTo>
                    <a:pt x="3074" y="2630"/>
                  </a:lnTo>
                  <a:lnTo>
                    <a:pt x="3072" y="2619"/>
                  </a:lnTo>
                  <a:lnTo>
                    <a:pt x="3071" y="2606"/>
                  </a:lnTo>
                  <a:lnTo>
                    <a:pt x="3068" y="2592"/>
                  </a:lnTo>
                  <a:lnTo>
                    <a:pt x="3064" y="2581"/>
                  </a:lnTo>
                  <a:lnTo>
                    <a:pt x="3058" y="2572"/>
                  </a:lnTo>
                  <a:lnTo>
                    <a:pt x="3047" y="2562"/>
                  </a:lnTo>
                  <a:lnTo>
                    <a:pt x="3037" y="2556"/>
                  </a:lnTo>
                  <a:lnTo>
                    <a:pt x="3024" y="2549"/>
                  </a:lnTo>
                  <a:lnTo>
                    <a:pt x="3006" y="2544"/>
                  </a:lnTo>
                  <a:lnTo>
                    <a:pt x="2989" y="2538"/>
                  </a:lnTo>
                  <a:lnTo>
                    <a:pt x="2975" y="2537"/>
                  </a:lnTo>
                  <a:lnTo>
                    <a:pt x="2963" y="2540"/>
                  </a:lnTo>
                  <a:lnTo>
                    <a:pt x="2948" y="2544"/>
                  </a:lnTo>
                  <a:lnTo>
                    <a:pt x="2935" y="2549"/>
                  </a:lnTo>
                  <a:lnTo>
                    <a:pt x="2923" y="2554"/>
                  </a:lnTo>
                  <a:lnTo>
                    <a:pt x="2912" y="2556"/>
                  </a:lnTo>
                  <a:lnTo>
                    <a:pt x="2899" y="2558"/>
                  </a:lnTo>
                  <a:lnTo>
                    <a:pt x="2885" y="2561"/>
                  </a:lnTo>
                  <a:lnTo>
                    <a:pt x="2873" y="2564"/>
                  </a:lnTo>
                  <a:lnTo>
                    <a:pt x="2865" y="2570"/>
                  </a:lnTo>
                  <a:lnTo>
                    <a:pt x="2862" y="2577"/>
                  </a:lnTo>
                  <a:lnTo>
                    <a:pt x="2862" y="2585"/>
                  </a:lnTo>
                  <a:lnTo>
                    <a:pt x="2862" y="2595"/>
                  </a:lnTo>
                  <a:lnTo>
                    <a:pt x="2865" y="2601"/>
                  </a:lnTo>
                  <a:lnTo>
                    <a:pt x="2872" y="2610"/>
                  </a:lnTo>
                  <a:lnTo>
                    <a:pt x="2882" y="2618"/>
                  </a:lnTo>
                  <a:lnTo>
                    <a:pt x="2893" y="2623"/>
                  </a:lnTo>
                  <a:lnTo>
                    <a:pt x="2905" y="2628"/>
                  </a:lnTo>
                  <a:lnTo>
                    <a:pt x="2920" y="2635"/>
                  </a:lnTo>
                  <a:lnTo>
                    <a:pt x="2932" y="2641"/>
                  </a:lnTo>
                  <a:lnTo>
                    <a:pt x="2943" y="2651"/>
                  </a:lnTo>
                  <a:lnTo>
                    <a:pt x="2954" y="2665"/>
                  </a:lnTo>
                  <a:lnTo>
                    <a:pt x="2965" y="2680"/>
                  </a:lnTo>
                  <a:lnTo>
                    <a:pt x="2973" y="2692"/>
                  </a:lnTo>
                  <a:lnTo>
                    <a:pt x="2978" y="2703"/>
                  </a:lnTo>
                  <a:lnTo>
                    <a:pt x="2986" y="2716"/>
                  </a:lnTo>
                  <a:lnTo>
                    <a:pt x="2994" y="2729"/>
                  </a:lnTo>
                  <a:lnTo>
                    <a:pt x="2998" y="2743"/>
                  </a:lnTo>
                  <a:lnTo>
                    <a:pt x="3000" y="2754"/>
                  </a:lnTo>
                  <a:lnTo>
                    <a:pt x="2996" y="2764"/>
                  </a:lnTo>
                  <a:lnTo>
                    <a:pt x="2988" y="2777"/>
                  </a:lnTo>
                  <a:lnTo>
                    <a:pt x="2977" y="2786"/>
                  </a:lnTo>
                  <a:lnTo>
                    <a:pt x="2967" y="2791"/>
                  </a:lnTo>
                  <a:lnTo>
                    <a:pt x="2957" y="2793"/>
                  </a:lnTo>
                  <a:lnTo>
                    <a:pt x="2944" y="2790"/>
                  </a:lnTo>
                  <a:lnTo>
                    <a:pt x="2931" y="2786"/>
                  </a:lnTo>
                  <a:lnTo>
                    <a:pt x="2921" y="2783"/>
                  </a:lnTo>
                  <a:lnTo>
                    <a:pt x="2909" y="2785"/>
                  </a:lnTo>
                  <a:lnTo>
                    <a:pt x="2895" y="2787"/>
                  </a:lnTo>
                  <a:lnTo>
                    <a:pt x="2878" y="2790"/>
                  </a:lnTo>
                  <a:lnTo>
                    <a:pt x="2865" y="2793"/>
                  </a:lnTo>
                  <a:lnTo>
                    <a:pt x="2853" y="2791"/>
                  </a:lnTo>
                  <a:lnTo>
                    <a:pt x="2841" y="2787"/>
                  </a:lnTo>
                  <a:lnTo>
                    <a:pt x="2829" y="2779"/>
                  </a:lnTo>
                  <a:lnTo>
                    <a:pt x="2816" y="2770"/>
                  </a:lnTo>
                  <a:lnTo>
                    <a:pt x="2807" y="2762"/>
                  </a:lnTo>
                  <a:lnTo>
                    <a:pt x="2799" y="2752"/>
                  </a:lnTo>
                  <a:lnTo>
                    <a:pt x="2789" y="2740"/>
                  </a:lnTo>
                  <a:lnTo>
                    <a:pt x="2780" y="2732"/>
                  </a:lnTo>
                  <a:lnTo>
                    <a:pt x="2769" y="2728"/>
                  </a:lnTo>
                  <a:lnTo>
                    <a:pt x="2757" y="2727"/>
                  </a:lnTo>
                  <a:lnTo>
                    <a:pt x="2745" y="2727"/>
                  </a:lnTo>
                  <a:lnTo>
                    <a:pt x="2734" y="2728"/>
                  </a:lnTo>
                  <a:lnTo>
                    <a:pt x="2723" y="2732"/>
                  </a:lnTo>
                  <a:lnTo>
                    <a:pt x="2711" y="2738"/>
                  </a:lnTo>
                  <a:lnTo>
                    <a:pt x="2699" y="2744"/>
                  </a:lnTo>
                  <a:lnTo>
                    <a:pt x="2690" y="2751"/>
                  </a:lnTo>
                  <a:lnTo>
                    <a:pt x="2680" y="2759"/>
                  </a:lnTo>
                  <a:lnTo>
                    <a:pt x="2669" y="2770"/>
                  </a:lnTo>
                  <a:lnTo>
                    <a:pt x="2659" y="2781"/>
                  </a:lnTo>
                  <a:lnTo>
                    <a:pt x="2652" y="2791"/>
                  </a:lnTo>
                  <a:lnTo>
                    <a:pt x="2647" y="2801"/>
                  </a:lnTo>
                  <a:lnTo>
                    <a:pt x="2643" y="2813"/>
                  </a:lnTo>
                  <a:lnTo>
                    <a:pt x="2637" y="2825"/>
                  </a:lnTo>
                  <a:lnTo>
                    <a:pt x="2630" y="2833"/>
                  </a:lnTo>
                  <a:lnTo>
                    <a:pt x="2621" y="2839"/>
                  </a:lnTo>
                  <a:lnTo>
                    <a:pt x="2607" y="2841"/>
                  </a:lnTo>
                  <a:lnTo>
                    <a:pt x="2593" y="2843"/>
                  </a:lnTo>
                  <a:lnTo>
                    <a:pt x="2579" y="2844"/>
                  </a:lnTo>
                  <a:lnTo>
                    <a:pt x="2568" y="2845"/>
                  </a:lnTo>
                  <a:lnTo>
                    <a:pt x="2554" y="2844"/>
                  </a:lnTo>
                  <a:lnTo>
                    <a:pt x="2536" y="2843"/>
                  </a:lnTo>
                  <a:lnTo>
                    <a:pt x="2519" y="2840"/>
                  </a:lnTo>
                  <a:lnTo>
                    <a:pt x="2501" y="2839"/>
                  </a:lnTo>
                  <a:lnTo>
                    <a:pt x="2488" y="2839"/>
                  </a:lnTo>
                  <a:lnTo>
                    <a:pt x="2477" y="2841"/>
                  </a:lnTo>
                  <a:lnTo>
                    <a:pt x="2465" y="2845"/>
                  </a:lnTo>
                  <a:lnTo>
                    <a:pt x="2457" y="2851"/>
                  </a:lnTo>
                  <a:lnTo>
                    <a:pt x="2450" y="2859"/>
                  </a:lnTo>
                  <a:lnTo>
                    <a:pt x="2444" y="2871"/>
                  </a:lnTo>
                  <a:lnTo>
                    <a:pt x="2439" y="2883"/>
                  </a:lnTo>
                  <a:lnTo>
                    <a:pt x="2438" y="2894"/>
                  </a:lnTo>
                  <a:lnTo>
                    <a:pt x="2439" y="2905"/>
                  </a:lnTo>
                  <a:lnTo>
                    <a:pt x="2443" y="2917"/>
                  </a:lnTo>
                  <a:lnTo>
                    <a:pt x="2450" y="2929"/>
                  </a:lnTo>
                  <a:lnTo>
                    <a:pt x="2455" y="2938"/>
                  </a:lnTo>
                  <a:lnTo>
                    <a:pt x="2463" y="2946"/>
                  </a:lnTo>
                  <a:lnTo>
                    <a:pt x="2475" y="2956"/>
                  </a:lnTo>
                  <a:lnTo>
                    <a:pt x="2486" y="2965"/>
                  </a:lnTo>
                  <a:lnTo>
                    <a:pt x="2496" y="2973"/>
                  </a:lnTo>
                  <a:lnTo>
                    <a:pt x="2504" y="2984"/>
                  </a:lnTo>
                  <a:lnTo>
                    <a:pt x="2513" y="2996"/>
                  </a:lnTo>
                  <a:lnTo>
                    <a:pt x="2523" y="3010"/>
                  </a:lnTo>
                  <a:lnTo>
                    <a:pt x="2529" y="3020"/>
                  </a:lnTo>
                  <a:lnTo>
                    <a:pt x="2535" y="3033"/>
                  </a:lnTo>
                  <a:lnTo>
                    <a:pt x="2541" y="3047"/>
                  </a:lnTo>
                  <a:lnTo>
                    <a:pt x="2546" y="3062"/>
                  </a:lnTo>
                  <a:lnTo>
                    <a:pt x="2548" y="3076"/>
                  </a:lnTo>
                  <a:lnTo>
                    <a:pt x="2547" y="3085"/>
                  </a:lnTo>
                  <a:lnTo>
                    <a:pt x="2543" y="3095"/>
                  </a:lnTo>
                  <a:lnTo>
                    <a:pt x="2539" y="3105"/>
                  </a:lnTo>
                  <a:lnTo>
                    <a:pt x="2533" y="3112"/>
                  </a:lnTo>
                  <a:lnTo>
                    <a:pt x="2525" y="3121"/>
                  </a:lnTo>
                  <a:lnTo>
                    <a:pt x="2513" y="3132"/>
                  </a:lnTo>
                  <a:lnTo>
                    <a:pt x="2501" y="3142"/>
                  </a:lnTo>
                  <a:lnTo>
                    <a:pt x="2490" y="3148"/>
                  </a:lnTo>
                  <a:lnTo>
                    <a:pt x="2479" y="3154"/>
                  </a:lnTo>
                  <a:lnTo>
                    <a:pt x="2467" y="3159"/>
                  </a:lnTo>
                  <a:lnTo>
                    <a:pt x="2458" y="3166"/>
                  </a:lnTo>
                  <a:lnTo>
                    <a:pt x="2453" y="3175"/>
                  </a:lnTo>
                  <a:lnTo>
                    <a:pt x="2447" y="3187"/>
                  </a:lnTo>
                  <a:lnTo>
                    <a:pt x="2443" y="3201"/>
                  </a:lnTo>
                  <a:lnTo>
                    <a:pt x="2442" y="3212"/>
                  </a:lnTo>
                  <a:lnTo>
                    <a:pt x="2444" y="3220"/>
                  </a:lnTo>
                  <a:lnTo>
                    <a:pt x="2447" y="3228"/>
                  </a:lnTo>
                  <a:lnTo>
                    <a:pt x="2453" y="3236"/>
                  </a:lnTo>
                  <a:lnTo>
                    <a:pt x="2440" y="3239"/>
                  </a:lnTo>
                  <a:lnTo>
                    <a:pt x="2431" y="3240"/>
                  </a:lnTo>
                  <a:lnTo>
                    <a:pt x="2417" y="3240"/>
                  </a:lnTo>
                  <a:lnTo>
                    <a:pt x="2403" y="3237"/>
                  </a:lnTo>
                  <a:lnTo>
                    <a:pt x="2386" y="3233"/>
                  </a:lnTo>
                  <a:lnTo>
                    <a:pt x="2373" y="3228"/>
                  </a:lnTo>
                  <a:lnTo>
                    <a:pt x="2362" y="3221"/>
                  </a:lnTo>
                  <a:lnTo>
                    <a:pt x="2354" y="3213"/>
                  </a:lnTo>
                  <a:lnTo>
                    <a:pt x="2346" y="3200"/>
                  </a:lnTo>
                  <a:lnTo>
                    <a:pt x="2339" y="3187"/>
                  </a:lnTo>
                  <a:lnTo>
                    <a:pt x="2334" y="3177"/>
                  </a:lnTo>
                  <a:lnTo>
                    <a:pt x="2327" y="3159"/>
                  </a:lnTo>
                  <a:lnTo>
                    <a:pt x="2320" y="3139"/>
                  </a:lnTo>
                  <a:lnTo>
                    <a:pt x="2312" y="3119"/>
                  </a:lnTo>
                  <a:lnTo>
                    <a:pt x="2304" y="3104"/>
                  </a:lnTo>
                  <a:lnTo>
                    <a:pt x="2296" y="3095"/>
                  </a:lnTo>
                  <a:lnTo>
                    <a:pt x="2285" y="3084"/>
                  </a:lnTo>
                  <a:lnTo>
                    <a:pt x="2275" y="3077"/>
                  </a:lnTo>
                  <a:lnTo>
                    <a:pt x="2269" y="3073"/>
                  </a:lnTo>
                  <a:lnTo>
                    <a:pt x="2261" y="3069"/>
                  </a:lnTo>
                  <a:lnTo>
                    <a:pt x="2253" y="3066"/>
                  </a:lnTo>
                  <a:lnTo>
                    <a:pt x="2246" y="3065"/>
                  </a:lnTo>
                  <a:lnTo>
                    <a:pt x="2237" y="3068"/>
                  </a:lnTo>
                  <a:lnTo>
                    <a:pt x="2227" y="3074"/>
                  </a:lnTo>
                  <a:lnTo>
                    <a:pt x="2219" y="3082"/>
                  </a:lnTo>
                  <a:lnTo>
                    <a:pt x="2213" y="3090"/>
                  </a:lnTo>
                  <a:lnTo>
                    <a:pt x="2209" y="3101"/>
                  </a:lnTo>
                  <a:lnTo>
                    <a:pt x="2205" y="3115"/>
                  </a:lnTo>
                  <a:lnTo>
                    <a:pt x="2203" y="3128"/>
                  </a:lnTo>
                  <a:lnTo>
                    <a:pt x="2202" y="3140"/>
                  </a:lnTo>
                  <a:lnTo>
                    <a:pt x="2202" y="3144"/>
                  </a:lnTo>
                  <a:lnTo>
                    <a:pt x="2202" y="3150"/>
                  </a:lnTo>
                  <a:lnTo>
                    <a:pt x="2203" y="3155"/>
                  </a:lnTo>
                  <a:lnTo>
                    <a:pt x="2192" y="3158"/>
                  </a:lnTo>
                  <a:lnTo>
                    <a:pt x="2182" y="3161"/>
                  </a:lnTo>
                  <a:lnTo>
                    <a:pt x="2174" y="3163"/>
                  </a:lnTo>
                  <a:lnTo>
                    <a:pt x="2159" y="3170"/>
                  </a:lnTo>
                  <a:lnTo>
                    <a:pt x="2141" y="3181"/>
                  </a:lnTo>
                  <a:lnTo>
                    <a:pt x="2124" y="3190"/>
                  </a:lnTo>
                  <a:lnTo>
                    <a:pt x="2110" y="3197"/>
                  </a:lnTo>
                  <a:lnTo>
                    <a:pt x="2097" y="3200"/>
                  </a:lnTo>
                  <a:lnTo>
                    <a:pt x="2081" y="3202"/>
                  </a:lnTo>
                  <a:lnTo>
                    <a:pt x="2063" y="3205"/>
                  </a:lnTo>
                  <a:lnTo>
                    <a:pt x="2046" y="3208"/>
                  </a:lnTo>
                  <a:lnTo>
                    <a:pt x="2029" y="3209"/>
                  </a:lnTo>
                  <a:lnTo>
                    <a:pt x="2019" y="3209"/>
                  </a:lnTo>
                  <a:lnTo>
                    <a:pt x="2015" y="3210"/>
                  </a:lnTo>
                  <a:lnTo>
                    <a:pt x="2009" y="3210"/>
                  </a:lnTo>
                  <a:lnTo>
                    <a:pt x="2000" y="3210"/>
                  </a:lnTo>
                  <a:lnTo>
                    <a:pt x="1986" y="3212"/>
                  </a:lnTo>
                  <a:lnTo>
                    <a:pt x="1971" y="3210"/>
                  </a:lnTo>
                  <a:lnTo>
                    <a:pt x="1958" y="3210"/>
                  </a:lnTo>
                  <a:lnTo>
                    <a:pt x="1949" y="3208"/>
                  </a:lnTo>
                  <a:lnTo>
                    <a:pt x="1935" y="3200"/>
                  </a:lnTo>
                  <a:lnTo>
                    <a:pt x="1922" y="3187"/>
                  </a:lnTo>
                  <a:lnTo>
                    <a:pt x="1908" y="3174"/>
                  </a:lnTo>
                  <a:lnTo>
                    <a:pt x="1896" y="3159"/>
                  </a:lnTo>
                  <a:lnTo>
                    <a:pt x="1887" y="3148"/>
                  </a:lnTo>
                  <a:lnTo>
                    <a:pt x="1876" y="3138"/>
                  </a:lnTo>
                  <a:lnTo>
                    <a:pt x="1865" y="3123"/>
                  </a:lnTo>
                  <a:lnTo>
                    <a:pt x="1853" y="3109"/>
                  </a:lnTo>
                  <a:lnTo>
                    <a:pt x="1842" y="3100"/>
                  </a:lnTo>
                  <a:lnTo>
                    <a:pt x="1830" y="3092"/>
                  </a:lnTo>
                  <a:lnTo>
                    <a:pt x="1815" y="3084"/>
                  </a:lnTo>
                  <a:lnTo>
                    <a:pt x="1802" y="3077"/>
                  </a:lnTo>
                  <a:lnTo>
                    <a:pt x="1787" y="3072"/>
                  </a:lnTo>
                  <a:lnTo>
                    <a:pt x="1771" y="3064"/>
                  </a:lnTo>
                  <a:lnTo>
                    <a:pt x="1757" y="3057"/>
                  </a:lnTo>
                  <a:lnTo>
                    <a:pt x="1746" y="3045"/>
                  </a:lnTo>
                  <a:lnTo>
                    <a:pt x="1734" y="3030"/>
                  </a:lnTo>
                  <a:lnTo>
                    <a:pt x="1723" y="3014"/>
                  </a:lnTo>
                  <a:lnTo>
                    <a:pt x="1713" y="3002"/>
                  </a:lnTo>
                  <a:lnTo>
                    <a:pt x="1703" y="2991"/>
                  </a:lnTo>
                  <a:lnTo>
                    <a:pt x="1691" y="2980"/>
                  </a:lnTo>
                  <a:lnTo>
                    <a:pt x="1678" y="2968"/>
                  </a:lnTo>
                  <a:lnTo>
                    <a:pt x="1666" y="2957"/>
                  </a:lnTo>
                  <a:lnTo>
                    <a:pt x="1655" y="2949"/>
                  </a:lnTo>
                  <a:lnTo>
                    <a:pt x="1639" y="2941"/>
                  </a:lnTo>
                  <a:lnTo>
                    <a:pt x="1618" y="2932"/>
                  </a:lnTo>
                  <a:lnTo>
                    <a:pt x="1598" y="2922"/>
                  </a:lnTo>
                  <a:lnTo>
                    <a:pt x="1578" y="2915"/>
                  </a:lnTo>
                  <a:lnTo>
                    <a:pt x="1560" y="2910"/>
                  </a:lnTo>
                  <a:lnTo>
                    <a:pt x="1544" y="2906"/>
                  </a:lnTo>
                  <a:lnTo>
                    <a:pt x="1525" y="2902"/>
                  </a:lnTo>
                  <a:lnTo>
                    <a:pt x="1505" y="2899"/>
                  </a:lnTo>
                  <a:lnTo>
                    <a:pt x="1485" y="2898"/>
                  </a:lnTo>
                  <a:lnTo>
                    <a:pt x="1470" y="2898"/>
                  </a:lnTo>
                  <a:lnTo>
                    <a:pt x="1455" y="2899"/>
                  </a:lnTo>
                  <a:lnTo>
                    <a:pt x="1438" y="2902"/>
                  </a:lnTo>
                  <a:lnTo>
                    <a:pt x="1420" y="2906"/>
                  </a:lnTo>
                  <a:lnTo>
                    <a:pt x="1407" y="2911"/>
                  </a:lnTo>
                  <a:lnTo>
                    <a:pt x="1399" y="2915"/>
                  </a:lnTo>
                  <a:lnTo>
                    <a:pt x="1389" y="2923"/>
                  </a:lnTo>
                  <a:lnTo>
                    <a:pt x="1381" y="2930"/>
                  </a:lnTo>
                  <a:lnTo>
                    <a:pt x="1373" y="2934"/>
                  </a:lnTo>
                  <a:lnTo>
                    <a:pt x="1362" y="2934"/>
                  </a:lnTo>
                  <a:lnTo>
                    <a:pt x="1349" y="2932"/>
                  </a:lnTo>
                  <a:lnTo>
                    <a:pt x="1335" y="2927"/>
                  </a:lnTo>
                  <a:lnTo>
                    <a:pt x="1323" y="2923"/>
                  </a:lnTo>
                  <a:lnTo>
                    <a:pt x="1314" y="2921"/>
                  </a:lnTo>
                  <a:lnTo>
                    <a:pt x="1303" y="2914"/>
                  </a:lnTo>
                  <a:lnTo>
                    <a:pt x="1292" y="2906"/>
                  </a:lnTo>
                  <a:lnTo>
                    <a:pt x="1281" y="2899"/>
                  </a:lnTo>
                  <a:lnTo>
                    <a:pt x="1271" y="2895"/>
                  </a:lnTo>
                  <a:lnTo>
                    <a:pt x="1261" y="2894"/>
                  </a:lnTo>
                  <a:lnTo>
                    <a:pt x="1250" y="2896"/>
                  </a:lnTo>
                  <a:lnTo>
                    <a:pt x="1238" y="2899"/>
                  </a:lnTo>
                  <a:lnTo>
                    <a:pt x="1230" y="2903"/>
                  </a:lnTo>
                  <a:lnTo>
                    <a:pt x="1221" y="2909"/>
                  </a:lnTo>
                  <a:lnTo>
                    <a:pt x="1210" y="2919"/>
                  </a:lnTo>
                  <a:lnTo>
                    <a:pt x="1201" y="2929"/>
                  </a:lnTo>
                  <a:lnTo>
                    <a:pt x="1192" y="2938"/>
                  </a:lnTo>
                  <a:lnTo>
                    <a:pt x="1184" y="2946"/>
                  </a:lnTo>
                  <a:lnTo>
                    <a:pt x="1174" y="2957"/>
                  </a:lnTo>
                  <a:lnTo>
                    <a:pt x="1166" y="2967"/>
                  </a:lnTo>
                  <a:lnTo>
                    <a:pt x="1155" y="2971"/>
                  </a:lnTo>
                  <a:lnTo>
                    <a:pt x="1143" y="2976"/>
                  </a:lnTo>
                  <a:lnTo>
                    <a:pt x="1133" y="2979"/>
                  </a:lnTo>
                  <a:lnTo>
                    <a:pt x="1121" y="2977"/>
                  </a:lnTo>
                  <a:lnTo>
                    <a:pt x="1108" y="2975"/>
                  </a:lnTo>
                  <a:lnTo>
                    <a:pt x="1094" y="2972"/>
                  </a:lnTo>
                  <a:lnTo>
                    <a:pt x="1083" y="2968"/>
                  </a:lnTo>
                  <a:lnTo>
                    <a:pt x="1074" y="2963"/>
                  </a:lnTo>
                  <a:lnTo>
                    <a:pt x="1062" y="2956"/>
                  </a:lnTo>
                  <a:lnTo>
                    <a:pt x="1050" y="2949"/>
                  </a:lnTo>
                  <a:lnTo>
                    <a:pt x="1040" y="2946"/>
                  </a:lnTo>
                  <a:lnTo>
                    <a:pt x="1029" y="2946"/>
                  </a:lnTo>
                  <a:lnTo>
                    <a:pt x="1017" y="2950"/>
                  </a:lnTo>
                  <a:lnTo>
                    <a:pt x="1008" y="2957"/>
                  </a:lnTo>
                  <a:lnTo>
                    <a:pt x="1001" y="2967"/>
                  </a:lnTo>
                  <a:lnTo>
                    <a:pt x="996" y="2981"/>
                  </a:lnTo>
                  <a:lnTo>
                    <a:pt x="990" y="2996"/>
                  </a:lnTo>
                  <a:lnTo>
                    <a:pt x="985" y="3007"/>
                  </a:lnTo>
                  <a:lnTo>
                    <a:pt x="976" y="3018"/>
                  </a:lnTo>
                  <a:lnTo>
                    <a:pt x="965" y="3029"/>
                  </a:lnTo>
                  <a:lnTo>
                    <a:pt x="955" y="3038"/>
                  </a:lnTo>
                  <a:lnTo>
                    <a:pt x="945" y="3045"/>
                  </a:lnTo>
                  <a:lnTo>
                    <a:pt x="932" y="3053"/>
                  </a:lnTo>
                  <a:lnTo>
                    <a:pt x="920" y="3061"/>
                  </a:lnTo>
                  <a:lnTo>
                    <a:pt x="912" y="3070"/>
                  </a:lnTo>
                  <a:lnTo>
                    <a:pt x="908" y="3078"/>
                  </a:lnTo>
                  <a:lnTo>
                    <a:pt x="907" y="3089"/>
                  </a:lnTo>
                  <a:lnTo>
                    <a:pt x="907" y="3100"/>
                  </a:lnTo>
                  <a:lnTo>
                    <a:pt x="907" y="3109"/>
                  </a:lnTo>
                  <a:lnTo>
                    <a:pt x="907" y="3121"/>
                  </a:lnTo>
                  <a:lnTo>
                    <a:pt x="907" y="3135"/>
                  </a:lnTo>
                  <a:lnTo>
                    <a:pt x="908" y="3148"/>
                  </a:lnTo>
                  <a:lnTo>
                    <a:pt x="908" y="3161"/>
                  </a:lnTo>
                  <a:lnTo>
                    <a:pt x="904" y="3173"/>
                  </a:lnTo>
                  <a:lnTo>
                    <a:pt x="899" y="3187"/>
                  </a:lnTo>
                  <a:lnTo>
                    <a:pt x="892" y="3201"/>
                  </a:lnTo>
                  <a:lnTo>
                    <a:pt x="885" y="3213"/>
                  </a:lnTo>
                  <a:lnTo>
                    <a:pt x="877" y="3220"/>
                  </a:lnTo>
                  <a:lnTo>
                    <a:pt x="868" y="3227"/>
                  </a:lnTo>
                  <a:lnTo>
                    <a:pt x="857" y="3233"/>
                  </a:lnTo>
                  <a:lnTo>
                    <a:pt x="849" y="3237"/>
                  </a:lnTo>
                  <a:lnTo>
                    <a:pt x="837" y="3241"/>
                  </a:lnTo>
                  <a:lnTo>
                    <a:pt x="822" y="3244"/>
                  </a:lnTo>
                  <a:lnTo>
                    <a:pt x="807" y="3247"/>
                  </a:lnTo>
                  <a:lnTo>
                    <a:pt x="795" y="3248"/>
                  </a:lnTo>
                  <a:lnTo>
                    <a:pt x="772" y="3251"/>
                  </a:lnTo>
                  <a:lnTo>
                    <a:pt x="745" y="3252"/>
                  </a:lnTo>
                  <a:lnTo>
                    <a:pt x="717" y="3253"/>
                  </a:lnTo>
                  <a:lnTo>
                    <a:pt x="690" y="3255"/>
                  </a:lnTo>
                  <a:lnTo>
                    <a:pt x="667" y="3256"/>
                  </a:lnTo>
                  <a:lnTo>
                    <a:pt x="647" y="3256"/>
                  </a:lnTo>
                  <a:lnTo>
                    <a:pt x="621" y="3256"/>
                  </a:lnTo>
                  <a:lnTo>
                    <a:pt x="596" y="3256"/>
                  </a:lnTo>
                  <a:lnTo>
                    <a:pt x="571" y="3256"/>
                  </a:lnTo>
                  <a:lnTo>
                    <a:pt x="551" y="3256"/>
                  </a:lnTo>
                  <a:lnTo>
                    <a:pt x="527" y="3256"/>
                  </a:lnTo>
                  <a:lnTo>
                    <a:pt x="496" y="3256"/>
                  </a:lnTo>
                  <a:lnTo>
                    <a:pt x="465" y="3258"/>
                  </a:lnTo>
                  <a:lnTo>
                    <a:pt x="435" y="3258"/>
                  </a:lnTo>
                  <a:lnTo>
                    <a:pt x="411" y="3258"/>
                  </a:lnTo>
                  <a:lnTo>
                    <a:pt x="401" y="3259"/>
                  </a:lnTo>
                  <a:lnTo>
                    <a:pt x="389" y="3260"/>
                  </a:lnTo>
                  <a:lnTo>
                    <a:pt x="379" y="3262"/>
                  </a:lnTo>
                  <a:lnTo>
                    <a:pt x="370" y="3259"/>
                  </a:lnTo>
                  <a:lnTo>
                    <a:pt x="362" y="3251"/>
                  </a:lnTo>
                  <a:lnTo>
                    <a:pt x="356" y="3239"/>
                  </a:lnTo>
                  <a:lnTo>
                    <a:pt x="352" y="3224"/>
                  </a:lnTo>
                  <a:lnTo>
                    <a:pt x="346" y="3210"/>
                  </a:lnTo>
                  <a:lnTo>
                    <a:pt x="343" y="3198"/>
                  </a:lnTo>
                  <a:lnTo>
                    <a:pt x="339" y="3186"/>
                  </a:lnTo>
                  <a:lnTo>
                    <a:pt x="337" y="3170"/>
                  </a:lnTo>
                  <a:lnTo>
                    <a:pt x="333" y="3154"/>
                  </a:lnTo>
                  <a:lnTo>
                    <a:pt x="329" y="3142"/>
                  </a:lnTo>
                  <a:lnTo>
                    <a:pt x="322" y="3128"/>
                  </a:lnTo>
                  <a:lnTo>
                    <a:pt x="314" y="3113"/>
                  </a:lnTo>
                  <a:lnTo>
                    <a:pt x="303" y="3099"/>
                  </a:lnTo>
                  <a:lnTo>
                    <a:pt x="294" y="3088"/>
                  </a:lnTo>
                  <a:lnTo>
                    <a:pt x="286" y="3081"/>
                  </a:lnTo>
                  <a:lnTo>
                    <a:pt x="276" y="3073"/>
                  </a:lnTo>
                  <a:lnTo>
                    <a:pt x="265" y="3068"/>
                  </a:lnTo>
                  <a:lnTo>
                    <a:pt x="255" y="3064"/>
                  </a:lnTo>
                  <a:lnTo>
                    <a:pt x="246" y="3062"/>
                  </a:lnTo>
                  <a:lnTo>
                    <a:pt x="237" y="3064"/>
                  </a:lnTo>
                  <a:lnTo>
                    <a:pt x="228" y="3066"/>
                  </a:lnTo>
                  <a:lnTo>
                    <a:pt x="218" y="3073"/>
                  </a:lnTo>
                  <a:lnTo>
                    <a:pt x="209" y="3082"/>
                  </a:lnTo>
                  <a:lnTo>
                    <a:pt x="199" y="3090"/>
                  </a:lnTo>
                  <a:lnTo>
                    <a:pt x="197" y="3093"/>
                  </a:lnTo>
                  <a:lnTo>
                    <a:pt x="194" y="3097"/>
                  </a:lnTo>
                  <a:lnTo>
                    <a:pt x="191" y="3101"/>
                  </a:lnTo>
                  <a:lnTo>
                    <a:pt x="187" y="3104"/>
                  </a:lnTo>
                  <a:lnTo>
                    <a:pt x="184" y="3107"/>
                  </a:lnTo>
                  <a:lnTo>
                    <a:pt x="178" y="3105"/>
                  </a:lnTo>
                  <a:lnTo>
                    <a:pt x="170" y="3103"/>
                  </a:lnTo>
                  <a:lnTo>
                    <a:pt x="162" y="3100"/>
                  </a:lnTo>
                  <a:lnTo>
                    <a:pt x="155" y="3096"/>
                  </a:lnTo>
                  <a:lnTo>
                    <a:pt x="143" y="3089"/>
                  </a:lnTo>
                  <a:lnTo>
                    <a:pt x="129" y="3080"/>
                  </a:lnTo>
                  <a:lnTo>
                    <a:pt x="117" y="3070"/>
                  </a:lnTo>
                  <a:lnTo>
                    <a:pt x="106" y="3061"/>
                  </a:lnTo>
                  <a:lnTo>
                    <a:pt x="94" y="3050"/>
                  </a:lnTo>
                  <a:lnTo>
                    <a:pt x="79" y="3035"/>
                  </a:lnTo>
                  <a:lnTo>
                    <a:pt x="65" y="3020"/>
                  </a:lnTo>
                  <a:lnTo>
                    <a:pt x="50" y="3006"/>
                  </a:lnTo>
                  <a:lnTo>
                    <a:pt x="39" y="2992"/>
                  </a:lnTo>
                  <a:lnTo>
                    <a:pt x="34" y="2983"/>
                  </a:lnTo>
                  <a:lnTo>
                    <a:pt x="27" y="2972"/>
                  </a:lnTo>
                  <a:lnTo>
                    <a:pt x="20" y="2960"/>
                  </a:lnTo>
                  <a:lnTo>
                    <a:pt x="15" y="2950"/>
                  </a:lnTo>
                  <a:lnTo>
                    <a:pt x="12" y="2945"/>
                  </a:lnTo>
                  <a:lnTo>
                    <a:pt x="9" y="2940"/>
                  </a:lnTo>
                  <a:lnTo>
                    <a:pt x="8" y="2933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272" name="Limburg">
              <a:extLst>
                <a:ext uri="{FF2B5EF4-FFF2-40B4-BE49-F238E27FC236}">
                  <a16:creationId xmlns:a16="http://schemas.microsoft.com/office/drawing/2014/main" id="{8E831CDE-FBD7-48B7-A3DA-2C5E0F909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8966269" y="4007310"/>
              <a:ext cx="751537" cy="1973649"/>
            </a:xfrm>
            <a:custGeom>
              <a:avLst/>
              <a:gdLst>
                <a:gd name="T0" fmla="*/ 749 w 1629"/>
                <a:gd name="T1" fmla="*/ 39 h 4276"/>
                <a:gd name="T2" fmla="*/ 918 w 1629"/>
                <a:gd name="T3" fmla="*/ 186 h 4276"/>
                <a:gd name="T4" fmla="*/ 1123 w 1629"/>
                <a:gd name="T5" fmla="*/ 273 h 4276"/>
                <a:gd name="T6" fmla="*/ 1116 w 1629"/>
                <a:gd name="T7" fmla="*/ 467 h 4276"/>
                <a:gd name="T8" fmla="*/ 1306 w 1629"/>
                <a:gd name="T9" fmla="*/ 621 h 4276"/>
                <a:gd name="T10" fmla="*/ 1366 w 1629"/>
                <a:gd name="T11" fmla="*/ 846 h 4276"/>
                <a:gd name="T12" fmla="*/ 1561 w 1629"/>
                <a:gd name="T13" fmla="*/ 1117 h 4276"/>
                <a:gd name="T14" fmla="*/ 1582 w 1629"/>
                <a:gd name="T15" fmla="*/ 1449 h 4276"/>
                <a:gd name="T16" fmla="*/ 1605 w 1629"/>
                <a:gd name="T17" fmla="*/ 1610 h 4276"/>
                <a:gd name="T18" fmla="*/ 1597 w 1629"/>
                <a:gd name="T19" fmla="*/ 1759 h 4276"/>
                <a:gd name="T20" fmla="*/ 1468 w 1629"/>
                <a:gd name="T21" fmla="*/ 1907 h 4276"/>
                <a:gd name="T22" fmla="*/ 1292 w 1629"/>
                <a:gd name="T23" fmla="*/ 2177 h 4276"/>
                <a:gd name="T24" fmla="*/ 1237 w 1629"/>
                <a:gd name="T25" fmla="*/ 2352 h 4276"/>
                <a:gd name="T26" fmla="*/ 1306 w 1629"/>
                <a:gd name="T27" fmla="*/ 2526 h 4276"/>
                <a:gd name="T28" fmla="*/ 1492 w 1629"/>
                <a:gd name="T29" fmla="*/ 2476 h 4276"/>
                <a:gd name="T30" fmla="*/ 1462 w 1629"/>
                <a:gd name="T31" fmla="*/ 2604 h 4276"/>
                <a:gd name="T32" fmla="*/ 1272 w 1629"/>
                <a:gd name="T33" fmla="*/ 2712 h 4276"/>
                <a:gd name="T34" fmla="*/ 1044 w 1629"/>
                <a:gd name="T35" fmla="*/ 2881 h 4276"/>
                <a:gd name="T36" fmla="*/ 889 w 1629"/>
                <a:gd name="T37" fmla="*/ 3077 h 4276"/>
                <a:gd name="T38" fmla="*/ 786 w 1629"/>
                <a:gd name="T39" fmla="*/ 3000 h 4276"/>
                <a:gd name="T40" fmla="*/ 695 w 1629"/>
                <a:gd name="T41" fmla="*/ 3090 h 4276"/>
                <a:gd name="T42" fmla="*/ 791 w 1629"/>
                <a:gd name="T43" fmla="*/ 3286 h 4276"/>
                <a:gd name="T44" fmla="*/ 857 w 1629"/>
                <a:gd name="T45" fmla="*/ 3342 h 4276"/>
                <a:gd name="T46" fmla="*/ 1044 w 1629"/>
                <a:gd name="T47" fmla="*/ 3295 h 4276"/>
                <a:gd name="T48" fmla="*/ 1097 w 1629"/>
                <a:gd name="T49" fmla="*/ 3383 h 4276"/>
                <a:gd name="T50" fmla="*/ 1154 w 1629"/>
                <a:gd name="T51" fmla="*/ 3544 h 4276"/>
                <a:gd name="T52" fmla="*/ 1255 w 1629"/>
                <a:gd name="T53" fmla="*/ 3710 h 4276"/>
                <a:gd name="T54" fmla="*/ 1252 w 1629"/>
                <a:gd name="T55" fmla="*/ 3861 h 4276"/>
                <a:gd name="T56" fmla="*/ 1108 w 1629"/>
                <a:gd name="T57" fmla="*/ 3893 h 4276"/>
                <a:gd name="T58" fmla="*/ 1086 w 1629"/>
                <a:gd name="T59" fmla="*/ 4060 h 4276"/>
                <a:gd name="T60" fmla="*/ 1030 w 1629"/>
                <a:gd name="T61" fmla="*/ 4117 h 4276"/>
                <a:gd name="T62" fmla="*/ 1141 w 1629"/>
                <a:gd name="T63" fmla="*/ 4214 h 4276"/>
                <a:gd name="T64" fmla="*/ 957 w 1629"/>
                <a:gd name="T65" fmla="*/ 4234 h 4276"/>
                <a:gd name="T66" fmla="*/ 786 w 1629"/>
                <a:gd name="T67" fmla="*/ 4242 h 4276"/>
                <a:gd name="T68" fmla="*/ 666 w 1629"/>
                <a:gd name="T69" fmla="*/ 4226 h 4276"/>
                <a:gd name="T70" fmla="*/ 496 w 1629"/>
                <a:gd name="T71" fmla="*/ 4199 h 4276"/>
                <a:gd name="T72" fmla="*/ 376 w 1629"/>
                <a:gd name="T73" fmla="*/ 4259 h 4276"/>
                <a:gd name="T74" fmla="*/ 240 w 1629"/>
                <a:gd name="T75" fmla="*/ 4206 h 4276"/>
                <a:gd name="T76" fmla="*/ 199 w 1629"/>
                <a:gd name="T77" fmla="*/ 4016 h 4276"/>
                <a:gd name="T78" fmla="*/ 127 w 1629"/>
                <a:gd name="T79" fmla="*/ 3789 h 4276"/>
                <a:gd name="T80" fmla="*/ 234 w 1629"/>
                <a:gd name="T81" fmla="*/ 3667 h 4276"/>
                <a:gd name="T82" fmla="*/ 377 w 1629"/>
                <a:gd name="T83" fmla="*/ 3544 h 4276"/>
                <a:gd name="T84" fmla="*/ 346 w 1629"/>
                <a:gd name="T85" fmla="*/ 3426 h 4276"/>
                <a:gd name="T86" fmla="*/ 450 w 1629"/>
                <a:gd name="T87" fmla="*/ 3232 h 4276"/>
                <a:gd name="T88" fmla="*/ 425 w 1629"/>
                <a:gd name="T89" fmla="*/ 3066 h 4276"/>
                <a:gd name="T90" fmla="*/ 519 w 1629"/>
                <a:gd name="T91" fmla="*/ 2904 h 4276"/>
                <a:gd name="T92" fmla="*/ 561 w 1629"/>
                <a:gd name="T93" fmla="*/ 2724 h 4276"/>
                <a:gd name="T94" fmla="*/ 548 w 1629"/>
                <a:gd name="T95" fmla="*/ 2558 h 4276"/>
                <a:gd name="T96" fmla="*/ 426 w 1629"/>
                <a:gd name="T97" fmla="*/ 2496 h 4276"/>
                <a:gd name="T98" fmla="*/ 191 w 1629"/>
                <a:gd name="T99" fmla="*/ 2495 h 4276"/>
                <a:gd name="T100" fmla="*/ 4 w 1629"/>
                <a:gd name="T101" fmla="*/ 2367 h 4276"/>
                <a:gd name="T102" fmla="*/ 121 w 1629"/>
                <a:gd name="T103" fmla="*/ 2012 h 4276"/>
                <a:gd name="T104" fmla="*/ 563 w 1629"/>
                <a:gd name="T105" fmla="*/ 1855 h 4276"/>
                <a:gd name="T106" fmla="*/ 818 w 1629"/>
                <a:gd name="T107" fmla="*/ 1608 h 4276"/>
                <a:gd name="T108" fmla="*/ 681 w 1629"/>
                <a:gd name="T109" fmla="*/ 1406 h 4276"/>
                <a:gd name="T110" fmla="*/ 610 w 1629"/>
                <a:gd name="T111" fmla="*/ 1034 h 4276"/>
                <a:gd name="T112" fmla="*/ 755 w 1629"/>
                <a:gd name="T113" fmla="*/ 927 h 4276"/>
                <a:gd name="T114" fmla="*/ 1001 w 1629"/>
                <a:gd name="T115" fmla="*/ 898 h 4276"/>
                <a:gd name="T116" fmla="*/ 1147 w 1629"/>
                <a:gd name="T117" fmla="*/ 859 h 4276"/>
                <a:gd name="T118" fmla="*/ 1026 w 1629"/>
                <a:gd name="T119" fmla="*/ 644 h 4276"/>
                <a:gd name="T120" fmla="*/ 923 w 1629"/>
                <a:gd name="T121" fmla="*/ 474 h 4276"/>
                <a:gd name="T122" fmla="*/ 833 w 1629"/>
                <a:gd name="T123" fmla="*/ 294 h 4276"/>
                <a:gd name="T124" fmla="*/ 672 w 1629"/>
                <a:gd name="T125" fmla="*/ 125 h 4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29" h="4276">
                  <a:moveTo>
                    <a:pt x="648" y="90"/>
                  </a:moveTo>
                  <a:lnTo>
                    <a:pt x="647" y="85"/>
                  </a:lnTo>
                  <a:lnTo>
                    <a:pt x="647" y="79"/>
                  </a:lnTo>
                  <a:lnTo>
                    <a:pt x="647" y="75"/>
                  </a:lnTo>
                  <a:lnTo>
                    <a:pt x="648" y="63"/>
                  </a:lnTo>
                  <a:lnTo>
                    <a:pt x="650" y="50"/>
                  </a:lnTo>
                  <a:lnTo>
                    <a:pt x="654" y="36"/>
                  </a:lnTo>
                  <a:lnTo>
                    <a:pt x="658" y="25"/>
                  </a:lnTo>
                  <a:lnTo>
                    <a:pt x="664" y="17"/>
                  </a:lnTo>
                  <a:lnTo>
                    <a:pt x="672" y="9"/>
                  </a:lnTo>
                  <a:lnTo>
                    <a:pt x="682" y="3"/>
                  </a:lnTo>
                  <a:lnTo>
                    <a:pt x="691" y="0"/>
                  </a:lnTo>
                  <a:lnTo>
                    <a:pt x="698" y="1"/>
                  </a:lnTo>
                  <a:lnTo>
                    <a:pt x="706" y="4"/>
                  </a:lnTo>
                  <a:lnTo>
                    <a:pt x="714" y="8"/>
                  </a:lnTo>
                  <a:lnTo>
                    <a:pt x="720" y="12"/>
                  </a:lnTo>
                  <a:lnTo>
                    <a:pt x="730" y="19"/>
                  </a:lnTo>
                  <a:lnTo>
                    <a:pt x="741" y="30"/>
                  </a:lnTo>
                  <a:lnTo>
                    <a:pt x="749" y="39"/>
                  </a:lnTo>
                  <a:lnTo>
                    <a:pt x="757" y="54"/>
                  </a:lnTo>
                  <a:lnTo>
                    <a:pt x="765" y="74"/>
                  </a:lnTo>
                  <a:lnTo>
                    <a:pt x="772" y="94"/>
                  </a:lnTo>
                  <a:lnTo>
                    <a:pt x="779" y="112"/>
                  </a:lnTo>
                  <a:lnTo>
                    <a:pt x="784" y="122"/>
                  </a:lnTo>
                  <a:lnTo>
                    <a:pt x="791" y="135"/>
                  </a:lnTo>
                  <a:lnTo>
                    <a:pt x="799" y="148"/>
                  </a:lnTo>
                  <a:lnTo>
                    <a:pt x="807" y="156"/>
                  </a:lnTo>
                  <a:lnTo>
                    <a:pt x="818" y="163"/>
                  </a:lnTo>
                  <a:lnTo>
                    <a:pt x="831" y="168"/>
                  </a:lnTo>
                  <a:lnTo>
                    <a:pt x="848" y="172"/>
                  </a:lnTo>
                  <a:lnTo>
                    <a:pt x="862" y="175"/>
                  </a:lnTo>
                  <a:lnTo>
                    <a:pt x="876" y="175"/>
                  </a:lnTo>
                  <a:lnTo>
                    <a:pt x="885" y="174"/>
                  </a:lnTo>
                  <a:lnTo>
                    <a:pt x="898" y="171"/>
                  </a:lnTo>
                  <a:lnTo>
                    <a:pt x="902" y="175"/>
                  </a:lnTo>
                  <a:lnTo>
                    <a:pt x="904" y="179"/>
                  </a:lnTo>
                  <a:lnTo>
                    <a:pt x="908" y="182"/>
                  </a:lnTo>
                  <a:lnTo>
                    <a:pt x="918" y="186"/>
                  </a:lnTo>
                  <a:lnTo>
                    <a:pt x="933" y="188"/>
                  </a:lnTo>
                  <a:lnTo>
                    <a:pt x="946" y="190"/>
                  </a:lnTo>
                  <a:lnTo>
                    <a:pt x="958" y="190"/>
                  </a:lnTo>
                  <a:lnTo>
                    <a:pt x="966" y="188"/>
                  </a:lnTo>
                  <a:lnTo>
                    <a:pt x="976" y="184"/>
                  </a:lnTo>
                  <a:lnTo>
                    <a:pt x="985" y="180"/>
                  </a:lnTo>
                  <a:lnTo>
                    <a:pt x="993" y="179"/>
                  </a:lnTo>
                  <a:lnTo>
                    <a:pt x="1004" y="183"/>
                  </a:lnTo>
                  <a:lnTo>
                    <a:pt x="1017" y="191"/>
                  </a:lnTo>
                  <a:lnTo>
                    <a:pt x="1030" y="201"/>
                  </a:lnTo>
                  <a:lnTo>
                    <a:pt x="1042" y="209"/>
                  </a:lnTo>
                  <a:lnTo>
                    <a:pt x="1052" y="217"/>
                  </a:lnTo>
                  <a:lnTo>
                    <a:pt x="1065" y="222"/>
                  </a:lnTo>
                  <a:lnTo>
                    <a:pt x="1079" y="229"/>
                  </a:lnTo>
                  <a:lnTo>
                    <a:pt x="1096" y="236"/>
                  </a:lnTo>
                  <a:lnTo>
                    <a:pt x="1109" y="244"/>
                  </a:lnTo>
                  <a:lnTo>
                    <a:pt x="1119" y="252"/>
                  </a:lnTo>
                  <a:lnTo>
                    <a:pt x="1121" y="261"/>
                  </a:lnTo>
                  <a:lnTo>
                    <a:pt x="1123" y="273"/>
                  </a:lnTo>
                  <a:lnTo>
                    <a:pt x="1123" y="285"/>
                  </a:lnTo>
                  <a:lnTo>
                    <a:pt x="1121" y="295"/>
                  </a:lnTo>
                  <a:lnTo>
                    <a:pt x="1114" y="302"/>
                  </a:lnTo>
                  <a:lnTo>
                    <a:pt x="1105" y="308"/>
                  </a:lnTo>
                  <a:lnTo>
                    <a:pt x="1094" y="314"/>
                  </a:lnTo>
                  <a:lnTo>
                    <a:pt x="1083" y="319"/>
                  </a:lnTo>
                  <a:lnTo>
                    <a:pt x="1078" y="326"/>
                  </a:lnTo>
                  <a:lnTo>
                    <a:pt x="1078" y="334"/>
                  </a:lnTo>
                  <a:lnTo>
                    <a:pt x="1079" y="345"/>
                  </a:lnTo>
                  <a:lnTo>
                    <a:pt x="1082" y="356"/>
                  </a:lnTo>
                  <a:lnTo>
                    <a:pt x="1085" y="365"/>
                  </a:lnTo>
                  <a:lnTo>
                    <a:pt x="1085" y="376"/>
                  </a:lnTo>
                  <a:lnTo>
                    <a:pt x="1085" y="391"/>
                  </a:lnTo>
                  <a:lnTo>
                    <a:pt x="1083" y="405"/>
                  </a:lnTo>
                  <a:lnTo>
                    <a:pt x="1086" y="416"/>
                  </a:lnTo>
                  <a:lnTo>
                    <a:pt x="1090" y="430"/>
                  </a:lnTo>
                  <a:lnTo>
                    <a:pt x="1098" y="443"/>
                  </a:lnTo>
                  <a:lnTo>
                    <a:pt x="1106" y="457"/>
                  </a:lnTo>
                  <a:lnTo>
                    <a:pt x="1116" y="467"/>
                  </a:lnTo>
                  <a:lnTo>
                    <a:pt x="1125" y="473"/>
                  </a:lnTo>
                  <a:lnTo>
                    <a:pt x="1137" y="479"/>
                  </a:lnTo>
                  <a:lnTo>
                    <a:pt x="1151" y="484"/>
                  </a:lnTo>
                  <a:lnTo>
                    <a:pt x="1163" y="488"/>
                  </a:lnTo>
                  <a:lnTo>
                    <a:pt x="1179" y="490"/>
                  </a:lnTo>
                  <a:lnTo>
                    <a:pt x="1198" y="492"/>
                  </a:lnTo>
                  <a:lnTo>
                    <a:pt x="1218" y="493"/>
                  </a:lnTo>
                  <a:lnTo>
                    <a:pt x="1237" y="494"/>
                  </a:lnTo>
                  <a:lnTo>
                    <a:pt x="1253" y="500"/>
                  </a:lnTo>
                  <a:lnTo>
                    <a:pt x="1265" y="506"/>
                  </a:lnTo>
                  <a:lnTo>
                    <a:pt x="1279" y="517"/>
                  </a:lnTo>
                  <a:lnTo>
                    <a:pt x="1292" y="529"/>
                  </a:lnTo>
                  <a:lnTo>
                    <a:pt x="1305" y="543"/>
                  </a:lnTo>
                  <a:lnTo>
                    <a:pt x="1313" y="555"/>
                  </a:lnTo>
                  <a:lnTo>
                    <a:pt x="1314" y="567"/>
                  </a:lnTo>
                  <a:lnTo>
                    <a:pt x="1314" y="583"/>
                  </a:lnTo>
                  <a:lnTo>
                    <a:pt x="1313" y="599"/>
                  </a:lnTo>
                  <a:lnTo>
                    <a:pt x="1310" y="611"/>
                  </a:lnTo>
                  <a:lnTo>
                    <a:pt x="1306" y="621"/>
                  </a:lnTo>
                  <a:lnTo>
                    <a:pt x="1300" y="630"/>
                  </a:lnTo>
                  <a:lnTo>
                    <a:pt x="1294" y="641"/>
                  </a:lnTo>
                  <a:lnTo>
                    <a:pt x="1290" y="649"/>
                  </a:lnTo>
                  <a:lnTo>
                    <a:pt x="1284" y="660"/>
                  </a:lnTo>
                  <a:lnTo>
                    <a:pt x="1279" y="675"/>
                  </a:lnTo>
                  <a:lnTo>
                    <a:pt x="1274" y="690"/>
                  </a:lnTo>
                  <a:lnTo>
                    <a:pt x="1268" y="703"/>
                  </a:lnTo>
                  <a:lnTo>
                    <a:pt x="1267" y="715"/>
                  </a:lnTo>
                  <a:lnTo>
                    <a:pt x="1269" y="730"/>
                  </a:lnTo>
                  <a:lnTo>
                    <a:pt x="1274" y="748"/>
                  </a:lnTo>
                  <a:lnTo>
                    <a:pt x="1280" y="765"/>
                  </a:lnTo>
                  <a:lnTo>
                    <a:pt x="1287" y="779"/>
                  </a:lnTo>
                  <a:lnTo>
                    <a:pt x="1296" y="789"/>
                  </a:lnTo>
                  <a:lnTo>
                    <a:pt x="1309" y="803"/>
                  </a:lnTo>
                  <a:lnTo>
                    <a:pt x="1322" y="814"/>
                  </a:lnTo>
                  <a:lnTo>
                    <a:pt x="1334" y="823"/>
                  </a:lnTo>
                  <a:lnTo>
                    <a:pt x="1342" y="830"/>
                  </a:lnTo>
                  <a:lnTo>
                    <a:pt x="1354" y="838"/>
                  </a:lnTo>
                  <a:lnTo>
                    <a:pt x="1366" y="846"/>
                  </a:lnTo>
                  <a:lnTo>
                    <a:pt x="1375" y="853"/>
                  </a:lnTo>
                  <a:lnTo>
                    <a:pt x="1385" y="866"/>
                  </a:lnTo>
                  <a:lnTo>
                    <a:pt x="1396" y="882"/>
                  </a:lnTo>
                  <a:lnTo>
                    <a:pt x="1408" y="900"/>
                  </a:lnTo>
                  <a:lnTo>
                    <a:pt x="1418" y="912"/>
                  </a:lnTo>
                  <a:lnTo>
                    <a:pt x="1428" y="923"/>
                  </a:lnTo>
                  <a:lnTo>
                    <a:pt x="1442" y="936"/>
                  </a:lnTo>
                  <a:lnTo>
                    <a:pt x="1457" y="948"/>
                  </a:lnTo>
                  <a:lnTo>
                    <a:pt x="1472" y="960"/>
                  </a:lnTo>
                  <a:lnTo>
                    <a:pt x="1482" y="971"/>
                  </a:lnTo>
                  <a:lnTo>
                    <a:pt x="1492" y="983"/>
                  </a:lnTo>
                  <a:lnTo>
                    <a:pt x="1503" y="998"/>
                  </a:lnTo>
                  <a:lnTo>
                    <a:pt x="1513" y="1014"/>
                  </a:lnTo>
                  <a:lnTo>
                    <a:pt x="1521" y="1028"/>
                  </a:lnTo>
                  <a:lnTo>
                    <a:pt x="1530" y="1043"/>
                  </a:lnTo>
                  <a:lnTo>
                    <a:pt x="1540" y="1063"/>
                  </a:lnTo>
                  <a:lnTo>
                    <a:pt x="1548" y="1082"/>
                  </a:lnTo>
                  <a:lnTo>
                    <a:pt x="1555" y="1098"/>
                  </a:lnTo>
                  <a:lnTo>
                    <a:pt x="1561" y="1117"/>
                  </a:lnTo>
                  <a:lnTo>
                    <a:pt x="1565" y="1138"/>
                  </a:lnTo>
                  <a:lnTo>
                    <a:pt x="1567" y="1161"/>
                  </a:lnTo>
                  <a:lnTo>
                    <a:pt x="1571" y="1179"/>
                  </a:lnTo>
                  <a:lnTo>
                    <a:pt x="1577" y="1195"/>
                  </a:lnTo>
                  <a:lnTo>
                    <a:pt x="1583" y="1214"/>
                  </a:lnTo>
                  <a:lnTo>
                    <a:pt x="1592" y="1234"/>
                  </a:lnTo>
                  <a:lnTo>
                    <a:pt x="1598" y="1254"/>
                  </a:lnTo>
                  <a:lnTo>
                    <a:pt x="1602" y="1270"/>
                  </a:lnTo>
                  <a:lnTo>
                    <a:pt x="1602" y="1286"/>
                  </a:lnTo>
                  <a:lnTo>
                    <a:pt x="1601" y="1307"/>
                  </a:lnTo>
                  <a:lnTo>
                    <a:pt x="1598" y="1327"/>
                  </a:lnTo>
                  <a:lnTo>
                    <a:pt x="1597" y="1344"/>
                  </a:lnTo>
                  <a:lnTo>
                    <a:pt x="1594" y="1356"/>
                  </a:lnTo>
                  <a:lnTo>
                    <a:pt x="1592" y="1373"/>
                  </a:lnTo>
                  <a:lnTo>
                    <a:pt x="1589" y="1387"/>
                  </a:lnTo>
                  <a:lnTo>
                    <a:pt x="1588" y="1400"/>
                  </a:lnTo>
                  <a:lnTo>
                    <a:pt x="1585" y="1414"/>
                  </a:lnTo>
                  <a:lnTo>
                    <a:pt x="1583" y="1432"/>
                  </a:lnTo>
                  <a:lnTo>
                    <a:pt x="1582" y="1449"/>
                  </a:lnTo>
                  <a:lnTo>
                    <a:pt x="1581" y="1467"/>
                  </a:lnTo>
                  <a:lnTo>
                    <a:pt x="1577" y="1480"/>
                  </a:lnTo>
                  <a:lnTo>
                    <a:pt x="1571" y="1491"/>
                  </a:lnTo>
                  <a:lnTo>
                    <a:pt x="1563" y="1502"/>
                  </a:lnTo>
                  <a:lnTo>
                    <a:pt x="1554" y="1513"/>
                  </a:lnTo>
                  <a:lnTo>
                    <a:pt x="1546" y="1525"/>
                  </a:lnTo>
                  <a:lnTo>
                    <a:pt x="1543" y="1534"/>
                  </a:lnTo>
                  <a:lnTo>
                    <a:pt x="1544" y="1545"/>
                  </a:lnTo>
                  <a:lnTo>
                    <a:pt x="1548" y="1559"/>
                  </a:lnTo>
                  <a:lnTo>
                    <a:pt x="1554" y="1569"/>
                  </a:lnTo>
                  <a:lnTo>
                    <a:pt x="1562" y="1576"/>
                  </a:lnTo>
                  <a:lnTo>
                    <a:pt x="1567" y="1575"/>
                  </a:lnTo>
                  <a:lnTo>
                    <a:pt x="1575" y="1571"/>
                  </a:lnTo>
                  <a:lnTo>
                    <a:pt x="1582" y="1567"/>
                  </a:lnTo>
                  <a:lnTo>
                    <a:pt x="1588" y="1565"/>
                  </a:lnTo>
                  <a:lnTo>
                    <a:pt x="1596" y="1572"/>
                  </a:lnTo>
                  <a:lnTo>
                    <a:pt x="1601" y="1584"/>
                  </a:lnTo>
                  <a:lnTo>
                    <a:pt x="1604" y="1598"/>
                  </a:lnTo>
                  <a:lnTo>
                    <a:pt x="1605" y="1610"/>
                  </a:lnTo>
                  <a:lnTo>
                    <a:pt x="1604" y="1612"/>
                  </a:lnTo>
                  <a:lnTo>
                    <a:pt x="1602" y="1616"/>
                  </a:lnTo>
                  <a:lnTo>
                    <a:pt x="1600" y="1619"/>
                  </a:lnTo>
                  <a:lnTo>
                    <a:pt x="1597" y="1623"/>
                  </a:lnTo>
                  <a:lnTo>
                    <a:pt x="1594" y="1627"/>
                  </a:lnTo>
                  <a:lnTo>
                    <a:pt x="1593" y="1630"/>
                  </a:lnTo>
                  <a:lnTo>
                    <a:pt x="1593" y="1639"/>
                  </a:lnTo>
                  <a:lnTo>
                    <a:pt x="1596" y="1650"/>
                  </a:lnTo>
                  <a:lnTo>
                    <a:pt x="1600" y="1658"/>
                  </a:lnTo>
                  <a:lnTo>
                    <a:pt x="1606" y="1668"/>
                  </a:lnTo>
                  <a:lnTo>
                    <a:pt x="1616" y="1677"/>
                  </a:lnTo>
                  <a:lnTo>
                    <a:pt x="1624" y="1686"/>
                  </a:lnTo>
                  <a:lnTo>
                    <a:pt x="1629" y="1696"/>
                  </a:lnTo>
                  <a:lnTo>
                    <a:pt x="1629" y="1705"/>
                  </a:lnTo>
                  <a:lnTo>
                    <a:pt x="1627" y="1719"/>
                  </a:lnTo>
                  <a:lnTo>
                    <a:pt x="1623" y="1731"/>
                  </a:lnTo>
                  <a:lnTo>
                    <a:pt x="1617" y="1740"/>
                  </a:lnTo>
                  <a:lnTo>
                    <a:pt x="1609" y="1750"/>
                  </a:lnTo>
                  <a:lnTo>
                    <a:pt x="1597" y="1759"/>
                  </a:lnTo>
                  <a:lnTo>
                    <a:pt x="1588" y="1769"/>
                  </a:lnTo>
                  <a:lnTo>
                    <a:pt x="1581" y="1774"/>
                  </a:lnTo>
                  <a:lnTo>
                    <a:pt x="1571" y="1782"/>
                  </a:lnTo>
                  <a:lnTo>
                    <a:pt x="1562" y="1789"/>
                  </a:lnTo>
                  <a:lnTo>
                    <a:pt x="1557" y="1797"/>
                  </a:lnTo>
                  <a:lnTo>
                    <a:pt x="1555" y="1806"/>
                  </a:lnTo>
                  <a:lnTo>
                    <a:pt x="1555" y="1817"/>
                  </a:lnTo>
                  <a:lnTo>
                    <a:pt x="1557" y="1829"/>
                  </a:lnTo>
                  <a:lnTo>
                    <a:pt x="1555" y="1841"/>
                  </a:lnTo>
                  <a:lnTo>
                    <a:pt x="1552" y="1849"/>
                  </a:lnTo>
                  <a:lnTo>
                    <a:pt x="1546" y="1854"/>
                  </a:lnTo>
                  <a:lnTo>
                    <a:pt x="1534" y="1856"/>
                  </a:lnTo>
                  <a:lnTo>
                    <a:pt x="1521" y="1858"/>
                  </a:lnTo>
                  <a:lnTo>
                    <a:pt x="1511" y="1859"/>
                  </a:lnTo>
                  <a:lnTo>
                    <a:pt x="1501" y="1863"/>
                  </a:lnTo>
                  <a:lnTo>
                    <a:pt x="1492" y="1871"/>
                  </a:lnTo>
                  <a:lnTo>
                    <a:pt x="1482" y="1883"/>
                  </a:lnTo>
                  <a:lnTo>
                    <a:pt x="1474" y="1897"/>
                  </a:lnTo>
                  <a:lnTo>
                    <a:pt x="1468" y="1907"/>
                  </a:lnTo>
                  <a:lnTo>
                    <a:pt x="1461" y="1918"/>
                  </a:lnTo>
                  <a:lnTo>
                    <a:pt x="1453" y="1930"/>
                  </a:lnTo>
                  <a:lnTo>
                    <a:pt x="1446" y="1944"/>
                  </a:lnTo>
                  <a:lnTo>
                    <a:pt x="1439" y="1955"/>
                  </a:lnTo>
                  <a:lnTo>
                    <a:pt x="1431" y="1972"/>
                  </a:lnTo>
                  <a:lnTo>
                    <a:pt x="1422" y="1992"/>
                  </a:lnTo>
                  <a:lnTo>
                    <a:pt x="1412" y="2014"/>
                  </a:lnTo>
                  <a:lnTo>
                    <a:pt x="1404" y="2030"/>
                  </a:lnTo>
                  <a:lnTo>
                    <a:pt x="1396" y="2039"/>
                  </a:lnTo>
                  <a:lnTo>
                    <a:pt x="1388" y="2049"/>
                  </a:lnTo>
                  <a:lnTo>
                    <a:pt x="1379" y="2058"/>
                  </a:lnTo>
                  <a:lnTo>
                    <a:pt x="1372" y="2068"/>
                  </a:lnTo>
                  <a:lnTo>
                    <a:pt x="1361" y="2084"/>
                  </a:lnTo>
                  <a:lnTo>
                    <a:pt x="1349" y="2104"/>
                  </a:lnTo>
                  <a:lnTo>
                    <a:pt x="1338" y="2124"/>
                  </a:lnTo>
                  <a:lnTo>
                    <a:pt x="1327" y="2140"/>
                  </a:lnTo>
                  <a:lnTo>
                    <a:pt x="1318" y="2151"/>
                  </a:lnTo>
                  <a:lnTo>
                    <a:pt x="1306" y="2165"/>
                  </a:lnTo>
                  <a:lnTo>
                    <a:pt x="1292" y="2177"/>
                  </a:lnTo>
                  <a:lnTo>
                    <a:pt x="1282" y="2186"/>
                  </a:lnTo>
                  <a:lnTo>
                    <a:pt x="1269" y="2194"/>
                  </a:lnTo>
                  <a:lnTo>
                    <a:pt x="1255" y="2204"/>
                  </a:lnTo>
                  <a:lnTo>
                    <a:pt x="1244" y="2213"/>
                  </a:lnTo>
                  <a:lnTo>
                    <a:pt x="1238" y="2221"/>
                  </a:lnTo>
                  <a:lnTo>
                    <a:pt x="1233" y="2232"/>
                  </a:lnTo>
                  <a:lnTo>
                    <a:pt x="1229" y="2243"/>
                  </a:lnTo>
                  <a:lnTo>
                    <a:pt x="1229" y="2252"/>
                  </a:lnTo>
                  <a:lnTo>
                    <a:pt x="1232" y="2259"/>
                  </a:lnTo>
                  <a:lnTo>
                    <a:pt x="1240" y="2266"/>
                  </a:lnTo>
                  <a:lnTo>
                    <a:pt x="1248" y="2272"/>
                  </a:lnTo>
                  <a:lnTo>
                    <a:pt x="1253" y="2279"/>
                  </a:lnTo>
                  <a:lnTo>
                    <a:pt x="1256" y="2289"/>
                  </a:lnTo>
                  <a:lnTo>
                    <a:pt x="1259" y="2301"/>
                  </a:lnTo>
                  <a:lnTo>
                    <a:pt x="1259" y="2312"/>
                  </a:lnTo>
                  <a:lnTo>
                    <a:pt x="1256" y="2321"/>
                  </a:lnTo>
                  <a:lnTo>
                    <a:pt x="1249" y="2332"/>
                  </a:lnTo>
                  <a:lnTo>
                    <a:pt x="1243" y="2343"/>
                  </a:lnTo>
                  <a:lnTo>
                    <a:pt x="1237" y="2352"/>
                  </a:lnTo>
                  <a:lnTo>
                    <a:pt x="1229" y="2361"/>
                  </a:lnTo>
                  <a:lnTo>
                    <a:pt x="1221" y="2374"/>
                  </a:lnTo>
                  <a:lnTo>
                    <a:pt x="1213" y="2386"/>
                  </a:lnTo>
                  <a:lnTo>
                    <a:pt x="1209" y="2396"/>
                  </a:lnTo>
                  <a:lnTo>
                    <a:pt x="1209" y="2406"/>
                  </a:lnTo>
                  <a:lnTo>
                    <a:pt x="1212" y="2418"/>
                  </a:lnTo>
                  <a:lnTo>
                    <a:pt x="1216" y="2431"/>
                  </a:lnTo>
                  <a:lnTo>
                    <a:pt x="1220" y="2444"/>
                  </a:lnTo>
                  <a:lnTo>
                    <a:pt x="1224" y="2453"/>
                  </a:lnTo>
                  <a:lnTo>
                    <a:pt x="1228" y="2464"/>
                  </a:lnTo>
                  <a:lnTo>
                    <a:pt x="1232" y="2477"/>
                  </a:lnTo>
                  <a:lnTo>
                    <a:pt x="1238" y="2491"/>
                  </a:lnTo>
                  <a:lnTo>
                    <a:pt x="1244" y="2500"/>
                  </a:lnTo>
                  <a:lnTo>
                    <a:pt x="1251" y="2507"/>
                  </a:lnTo>
                  <a:lnTo>
                    <a:pt x="1260" y="2515"/>
                  </a:lnTo>
                  <a:lnTo>
                    <a:pt x="1269" y="2522"/>
                  </a:lnTo>
                  <a:lnTo>
                    <a:pt x="1279" y="2526"/>
                  </a:lnTo>
                  <a:lnTo>
                    <a:pt x="1291" y="2527"/>
                  </a:lnTo>
                  <a:lnTo>
                    <a:pt x="1306" y="2526"/>
                  </a:lnTo>
                  <a:lnTo>
                    <a:pt x="1318" y="2523"/>
                  </a:lnTo>
                  <a:lnTo>
                    <a:pt x="1327" y="2519"/>
                  </a:lnTo>
                  <a:lnTo>
                    <a:pt x="1340" y="2511"/>
                  </a:lnTo>
                  <a:lnTo>
                    <a:pt x="1350" y="2503"/>
                  </a:lnTo>
                  <a:lnTo>
                    <a:pt x="1360" y="2495"/>
                  </a:lnTo>
                  <a:lnTo>
                    <a:pt x="1365" y="2487"/>
                  </a:lnTo>
                  <a:lnTo>
                    <a:pt x="1371" y="2476"/>
                  </a:lnTo>
                  <a:lnTo>
                    <a:pt x="1377" y="2468"/>
                  </a:lnTo>
                  <a:lnTo>
                    <a:pt x="1385" y="2460"/>
                  </a:lnTo>
                  <a:lnTo>
                    <a:pt x="1396" y="2450"/>
                  </a:lnTo>
                  <a:lnTo>
                    <a:pt x="1408" y="2444"/>
                  </a:lnTo>
                  <a:lnTo>
                    <a:pt x="1420" y="2440"/>
                  </a:lnTo>
                  <a:lnTo>
                    <a:pt x="1433" y="2438"/>
                  </a:lnTo>
                  <a:lnTo>
                    <a:pt x="1449" y="2441"/>
                  </a:lnTo>
                  <a:lnTo>
                    <a:pt x="1465" y="2445"/>
                  </a:lnTo>
                  <a:lnTo>
                    <a:pt x="1477" y="2450"/>
                  </a:lnTo>
                  <a:lnTo>
                    <a:pt x="1482" y="2457"/>
                  </a:lnTo>
                  <a:lnTo>
                    <a:pt x="1488" y="2466"/>
                  </a:lnTo>
                  <a:lnTo>
                    <a:pt x="1492" y="2476"/>
                  </a:lnTo>
                  <a:lnTo>
                    <a:pt x="1492" y="2485"/>
                  </a:lnTo>
                  <a:lnTo>
                    <a:pt x="1486" y="2492"/>
                  </a:lnTo>
                  <a:lnTo>
                    <a:pt x="1477" y="2497"/>
                  </a:lnTo>
                  <a:lnTo>
                    <a:pt x="1466" y="2503"/>
                  </a:lnTo>
                  <a:lnTo>
                    <a:pt x="1455" y="2510"/>
                  </a:lnTo>
                  <a:lnTo>
                    <a:pt x="1450" y="2515"/>
                  </a:lnTo>
                  <a:lnTo>
                    <a:pt x="1447" y="2523"/>
                  </a:lnTo>
                  <a:lnTo>
                    <a:pt x="1446" y="2532"/>
                  </a:lnTo>
                  <a:lnTo>
                    <a:pt x="1447" y="2542"/>
                  </a:lnTo>
                  <a:lnTo>
                    <a:pt x="1450" y="2550"/>
                  </a:lnTo>
                  <a:lnTo>
                    <a:pt x="1454" y="2553"/>
                  </a:lnTo>
                  <a:lnTo>
                    <a:pt x="1462" y="2555"/>
                  </a:lnTo>
                  <a:lnTo>
                    <a:pt x="1470" y="2557"/>
                  </a:lnTo>
                  <a:lnTo>
                    <a:pt x="1477" y="2559"/>
                  </a:lnTo>
                  <a:lnTo>
                    <a:pt x="1481" y="2563"/>
                  </a:lnTo>
                  <a:lnTo>
                    <a:pt x="1481" y="2572"/>
                  </a:lnTo>
                  <a:lnTo>
                    <a:pt x="1477" y="2582"/>
                  </a:lnTo>
                  <a:lnTo>
                    <a:pt x="1470" y="2593"/>
                  </a:lnTo>
                  <a:lnTo>
                    <a:pt x="1462" y="2604"/>
                  </a:lnTo>
                  <a:lnTo>
                    <a:pt x="1455" y="2611"/>
                  </a:lnTo>
                  <a:lnTo>
                    <a:pt x="1445" y="2617"/>
                  </a:lnTo>
                  <a:lnTo>
                    <a:pt x="1431" y="2623"/>
                  </a:lnTo>
                  <a:lnTo>
                    <a:pt x="1416" y="2628"/>
                  </a:lnTo>
                  <a:lnTo>
                    <a:pt x="1406" y="2634"/>
                  </a:lnTo>
                  <a:lnTo>
                    <a:pt x="1396" y="2639"/>
                  </a:lnTo>
                  <a:lnTo>
                    <a:pt x="1385" y="2648"/>
                  </a:lnTo>
                  <a:lnTo>
                    <a:pt x="1375" y="2656"/>
                  </a:lnTo>
                  <a:lnTo>
                    <a:pt x="1365" y="2662"/>
                  </a:lnTo>
                  <a:lnTo>
                    <a:pt x="1356" y="2663"/>
                  </a:lnTo>
                  <a:lnTo>
                    <a:pt x="1346" y="2664"/>
                  </a:lnTo>
                  <a:lnTo>
                    <a:pt x="1335" y="2664"/>
                  </a:lnTo>
                  <a:lnTo>
                    <a:pt x="1326" y="2666"/>
                  </a:lnTo>
                  <a:lnTo>
                    <a:pt x="1315" y="2669"/>
                  </a:lnTo>
                  <a:lnTo>
                    <a:pt x="1303" y="2674"/>
                  </a:lnTo>
                  <a:lnTo>
                    <a:pt x="1291" y="2681"/>
                  </a:lnTo>
                  <a:lnTo>
                    <a:pt x="1283" y="2687"/>
                  </a:lnTo>
                  <a:lnTo>
                    <a:pt x="1278" y="2698"/>
                  </a:lnTo>
                  <a:lnTo>
                    <a:pt x="1272" y="2712"/>
                  </a:lnTo>
                  <a:lnTo>
                    <a:pt x="1269" y="2725"/>
                  </a:lnTo>
                  <a:lnTo>
                    <a:pt x="1265" y="2736"/>
                  </a:lnTo>
                  <a:lnTo>
                    <a:pt x="1257" y="2748"/>
                  </a:lnTo>
                  <a:lnTo>
                    <a:pt x="1248" y="2763"/>
                  </a:lnTo>
                  <a:lnTo>
                    <a:pt x="1237" y="2776"/>
                  </a:lnTo>
                  <a:lnTo>
                    <a:pt x="1228" y="2787"/>
                  </a:lnTo>
                  <a:lnTo>
                    <a:pt x="1214" y="2797"/>
                  </a:lnTo>
                  <a:lnTo>
                    <a:pt x="1198" y="2806"/>
                  </a:lnTo>
                  <a:lnTo>
                    <a:pt x="1179" y="2814"/>
                  </a:lnTo>
                  <a:lnTo>
                    <a:pt x="1162" y="2823"/>
                  </a:lnTo>
                  <a:lnTo>
                    <a:pt x="1148" y="2830"/>
                  </a:lnTo>
                  <a:lnTo>
                    <a:pt x="1136" y="2836"/>
                  </a:lnTo>
                  <a:lnTo>
                    <a:pt x="1121" y="2841"/>
                  </a:lnTo>
                  <a:lnTo>
                    <a:pt x="1106" y="2846"/>
                  </a:lnTo>
                  <a:lnTo>
                    <a:pt x="1094" y="2852"/>
                  </a:lnTo>
                  <a:lnTo>
                    <a:pt x="1082" y="2858"/>
                  </a:lnTo>
                  <a:lnTo>
                    <a:pt x="1066" y="2867"/>
                  </a:lnTo>
                  <a:lnTo>
                    <a:pt x="1054" y="2873"/>
                  </a:lnTo>
                  <a:lnTo>
                    <a:pt x="1044" y="2881"/>
                  </a:lnTo>
                  <a:lnTo>
                    <a:pt x="1034" y="2889"/>
                  </a:lnTo>
                  <a:lnTo>
                    <a:pt x="1026" y="2899"/>
                  </a:lnTo>
                  <a:lnTo>
                    <a:pt x="1020" y="2912"/>
                  </a:lnTo>
                  <a:lnTo>
                    <a:pt x="1015" y="2930"/>
                  </a:lnTo>
                  <a:lnTo>
                    <a:pt x="1011" y="2947"/>
                  </a:lnTo>
                  <a:lnTo>
                    <a:pt x="1008" y="2962"/>
                  </a:lnTo>
                  <a:lnTo>
                    <a:pt x="1003" y="2977"/>
                  </a:lnTo>
                  <a:lnTo>
                    <a:pt x="997" y="2993"/>
                  </a:lnTo>
                  <a:lnTo>
                    <a:pt x="991" y="3009"/>
                  </a:lnTo>
                  <a:lnTo>
                    <a:pt x="984" y="3021"/>
                  </a:lnTo>
                  <a:lnTo>
                    <a:pt x="973" y="3034"/>
                  </a:lnTo>
                  <a:lnTo>
                    <a:pt x="958" y="3047"/>
                  </a:lnTo>
                  <a:lnTo>
                    <a:pt x="943" y="3059"/>
                  </a:lnTo>
                  <a:lnTo>
                    <a:pt x="930" y="3067"/>
                  </a:lnTo>
                  <a:lnTo>
                    <a:pt x="923" y="3071"/>
                  </a:lnTo>
                  <a:lnTo>
                    <a:pt x="915" y="3075"/>
                  </a:lnTo>
                  <a:lnTo>
                    <a:pt x="907" y="3078"/>
                  </a:lnTo>
                  <a:lnTo>
                    <a:pt x="900" y="3079"/>
                  </a:lnTo>
                  <a:lnTo>
                    <a:pt x="889" y="3077"/>
                  </a:lnTo>
                  <a:lnTo>
                    <a:pt x="879" y="3070"/>
                  </a:lnTo>
                  <a:lnTo>
                    <a:pt x="869" y="3062"/>
                  </a:lnTo>
                  <a:lnTo>
                    <a:pt x="862" y="3054"/>
                  </a:lnTo>
                  <a:lnTo>
                    <a:pt x="861" y="3047"/>
                  </a:lnTo>
                  <a:lnTo>
                    <a:pt x="860" y="3039"/>
                  </a:lnTo>
                  <a:lnTo>
                    <a:pt x="860" y="3031"/>
                  </a:lnTo>
                  <a:lnTo>
                    <a:pt x="858" y="3024"/>
                  </a:lnTo>
                  <a:lnTo>
                    <a:pt x="852" y="3012"/>
                  </a:lnTo>
                  <a:lnTo>
                    <a:pt x="842" y="2999"/>
                  </a:lnTo>
                  <a:lnTo>
                    <a:pt x="831" y="2985"/>
                  </a:lnTo>
                  <a:lnTo>
                    <a:pt x="822" y="2977"/>
                  </a:lnTo>
                  <a:lnTo>
                    <a:pt x="814" y="2974"/>
                  </a:lnTo>
                  <a:lnTo>
                    <a:pt x="805" y="2970"/>
                  </a:lnTo>
                  <a:lnTo>
                    <a:pt x="796" y="2970"/>
                  </a:lnTo>
                  <a:lnTo>
                    <a:pt x="790" y="2972"/>
                  </a:lnTo>
                  <a:lnTo>
                    <a:pt x="786" y="2977"/>
                  </a:lnTo>
                  <a:lnTo>
                    <a:pt x="786" y="2984"/>
                  </a:lnTo>
                  <a:lnTo>
                    <a:pt x="786" y="2992"/>
                  </a:lnTo>
                  <a:lnTo>
                    <a:pt x="786" y="3000"/>
                  </a:lnTo>
                  <a:lnTo>
                    <a:pt x="784" y="3005"/>
                  </a:lnTo>
                  <a:lnTo>
                    <a:pt x="779" y="3013"/>
                  </a:lnTo>
                  <a:lnTo>
                    <a:pt x="771" y="3023"/>
                  </a:lnTo>
                  <a:lnTo>
                    <a:pt x="763" y="3030"/>
                  </a:lnTo>
                  <a:lnTo>
                    <a:pt x="755" y="3035"/>
                  </a:lnTo>
                  <a:lnTo>
                    <a:pt x="748" y="3035"/>
                  </a:lnTo>
                  <a:lnTo>
                    <a:pt x="740" y="3034"/>
                  </a:lnTo>
                  <a:lnTo>
                    <a:pt x="733" y="3032"/>
                  </a:lnTo>
                  <a:lnTo>
                    <a:pt x="722" y="3034"/>
                  </a:lnTo>
                  <a:lnTo>
                    <a:pt x="712" y="3036"/>
                  </a:lnTo>
                  <a:lnTo>
                    <a:pt x="699" y="3039"/>
                  </a:lnTo>
                  <a:lnTo>
                    <a:pt x="689" y="3043"/>
                  </a:lnTo>
                  <a:lnTo>
                    <a:pt x="682" y="3048"/>
                  </a:lnTo>
                  <a:lnTo>
                    <a:pt x="679" y="3055"/>
                  </a:lnTo>
                  <a:lnTo>
                    <a:pt x="679" y="3063"/>
                  </a:lnTo>
                  <a:lnTo>
                    <a:pt x="681" y="3073"/>
                  </a:lnTo>
                  <a:lnTo>
                    <a:pt x="682" y="3079"/>
                  </a:lnTo>
                  <a:lnTo>
                    <a:pt x="687" y="3085"/>
                  </a:lnTo>
                  <a:lnTo>
                    <a:pt x="695" y="3090"/>
                  </a:lnTo>
                  <a:lnTo>
                    <a:pt x="703" y="3094"/>
                  </a:lnTo>
                  <a:lnTo>
                    <a:pt x="709" y="3100"/>
                  </a:lnTo>
                  <a:lnTo>
                    <a:pt x="712" y="3108"/>
                  </a:lnTo>
                  <a:lnTo>
                    <a:pt x="712" y="3117"/>
                  </a:lnTo>
                  <a:lnTo>
                    <a:pt x="712" y="3127"/>
                  </a:lnTo>
                  <a:lnTo>
                    <a:pt x="712" y="3135"/>
                  </a:lnTo>
                  <a:lnTo>
                    <a:pt x="714" y="3145"/>
                  </a:lnTo>
                  <a:lnTo>
                    <a:pt x="720" y="3158"/>
                  </a:lnTo>
                  <a:lnTo>
                    <a:pt x="725" y="3171"/>
                  </a:lnTo>
                  <a:lnTo>
                    <a:pt x="730" y="3180"/>
                  </a:lnTo>
                  <a:lnTo>
                    <a:pt x="739" y="3191"/>
                  </a:lnTo>
                  <a:lnTo>
                    <a:pt x="751" y="3202"/>
                  </a:lnTo>
                  <a:lnTo>
                    <a:pt x="760" y="3211"/>
                  </a:lnTo>
                  <a:lnTo>
                    <a:pt x="767" y="3222"/>
                  </a:lnTo>
                  <a:lnTo>
                    <a:pt x="776" y="3236"/>
                  </a:lnTo>
                  <a:lnTo>
                    <a:pt x="783" y="3249"/>
                  </a:lnTo>
                  <a:lnTo>
                    <a:pt x="788" y="3261"/>
                  </a:lnTo>
                  <a:lnTo>
                    <a:pt x="790" y="3272"/>
                  </a:lnTo>
                  <a:lnTo>
                    <a:pt x="791" y="3286"/>
                  </a:lnTo>
                  <a:lnTo>
                    <a:pt x="790" y="3299"/>
                  </a:lnTo>
                  <a:lnTo>
                    <a:pt x="787" y="3310"/>
                  </a:lnTo>
                  <a:lnTo>
                    <a:pt x="784" y="3314"/>
                  </a:lnTo>
                  <a:lnTo>
                    <a:pt x="782" y="3317"/>
                  </a:lnTo>
                  <a:lnTo>
                    <a:pt x="778" y="3321"/>
                  </a:lnTo>
                  <a:lnTo>
                    <a:pt x="774" y="3323"/>
                  </a:lnTo>
                  <a:lnTo>
                    <a:pt x="769" y="3326"/>
                  </a:lnTo>
                  <a:lnTo>
                    <a:pt x="768" y="3330"/>
                  </a:lnTo>
                  <a:lnTo>
                    <a:pt x="769" y="3337"/>
                  </a:lnTo>
                  <a:lnTo>
                    <a:pt x="775" y="3343"/>
                  </a:lnTo>
                  <a:lnTo>
                    <a:pt x="780" y="3350"/>
                  </a:lnTo>
                  <a:lnTo>
                    <a:pt x="787" y="3354"/>
                  </a:lnTo>
                  <a:lnTo>
                    <a:pt x="796" y="3358"/>
                  </a:lnTo>
                  <a:lnTo>
                    <a:pt x="811" y="3362"/>
                  </a:lnTo>
                  <a:lnTo>
                    <a:pt x="822" y="3362"/>
                  </a:lnTo>
                  <a:lnTo>
                    <a:pt x="830" y="3360"/>
                  </a:lnTo>
                  <a:lnTo>
                    <a:pt x="840" y="3354"/>
                  </a:lnTo>
                  <a:lnTo>
                    <a:pt x="849" y="3347"/>
                  </a:lnTo>
                  <a:lnTo>
                    <a:pt x="857" y="3342"/>
                  </a:lnTo>
                  <a:lnTo>
                    <a:pt x="862" y="3335"/>
                  </a:lnTo>
                  <a:lnTo>
                    <a:pt x="869" y="3325"/>
                  </a:lnTo>
                  <a:lnTo>
                    <a:pt x="876" y="3318"/>
                  </a:lnTo>
                  <a:lnTo>
                    <a:pt x="887" y="3315"/>
                  </a:lnTo>
                  <a:lnTo>
                    <a:pt x="902" y="3314"/>
                  </a:lnTo>
                  <a:lnTo>
                    <a:pt x="915" y="3314"/>
                  </a:lnTo>
                  <a:lnTo>
                    <a:pt x="927" y="3315"/>
                  </a:lnTo>
                  <a:lnTo>
                    <a:pt x="939" y="3319"/>
                  </a:lnTo>
                  <a:lnTo>
                    <a:pt x="953" y="3326"/>
                  </a:lnTo>
                  <a:lnTo>
                    <a:pt x="966" y="3333"/>
                  </a:lnTo>
                  <a:lnTo>
                    <a:pt x="978" y="3337"/>
                  </a:lnTo>
                  <a:lnTo>
                    <a:pt x="988" y="3335"/>
                  </a:lnTo>
                  <a:lnTo>
                    <a:pt x="997" y="3333"/>
                  </a:lnTo>
                  <a:lnTo>
                    <a:pt x="1008" y="3330"/>
                  </a:lnTo>
                  <a:lnTo>
                    <a:pt x="1016" y="3326"/>
                  </a:lnTo>
                  <a:lnTo>
                    <a:pt x="1022" y="3318"/>
                  </a:lnTo>
                  <a:lnTo>
                    <a:pt x="1028" y="3308"/>
                  </a:lnTo>
                  <a:lnTo>
                    <a:pt x="1035" y="3302"/>
                  </a:lnTo>
                  <a:lnTo>
                    <a:pt x="1044" y="3295"/>
                  </a:lnTo>
                  <a:lnTo>
                    <a:pt x="1058" y="3290"/>
                  </a:lnTo>
                  <a:lnTo>
                    <a:pt x="1069" y="3287"/>
                  </a:lnTo>
                  <a:lnTo>
                    <a:pt x="1078" y="3287"/>
                  </a:lnTo>
                  <a:lnTo>
                    <a:pt x="1089" y="3290"/>
                  </a:lnTo>
                  <a:lnTo>
                    <a:pt x="1101" y="3294"/>
                  </a:lnTo>
                  <a:lnTo>
                    <a:pt x="1110" y="3296"/>
                  </a:lnTo>
                  <a:lnTo>
                    <a:pt x="1120" y="3302"/>
                  </a:lnTo>
                  <a:lnTo>
                    <a:pt x="1132" y="3308"/>
                  </a:lnTo>
                  <a:lnTo>
                    <a:pt x="1143" y="3315"/>
                  </a:lnTo>
                  <a:lnTo>
                    <a:pt x="1152" y="3325"/>
                  </a:lnTo>
                  <a:lnTo>
                    <a:pt x="1156" y="3333"/>
                  </a:lnTo>
                  <a:lnTo>
                    <a:pt x="1155" y="3341"/>
                  </a:lnTo>
                  <a:lnTo>
                    <a:pt x="1148" y="3350"/>
                  </a:lnTo>
                  <a:lnTo>
                    <a:pt x="1140" y="3358"/>
                  </a:lnTo>
                  <a:lnTo>
                    <a:pt x="1133" y="3364"/>
                  </a:lnTo>
                  <a:lnTo>
                    <a:pt x="1125" y="3369"/>
                  </a:lnTo>
                  <a:lnTo>
                    <a:pt x="1114" y="3373"/>
                  </a:lnTo>
                  <a:lnTo>
                    <a:pt x="1105" y="3377"/>
                  </a:lnTo>
                  <a:lnTo>
                    <a:pt x="1097" y="3383"/>
                  </a:lnTo>
                  <a:lnTo>
                    <a:pt x="1092" y="3391"/>
                  </a:lnTo>
                  <a:lnTo>
                    <a:pt x="1086" y="3403"/>
                  </a:lnTo>
                  <a:lnTo>
                    <a:pt x="1083" y="3416"/>
                  </a:lnTo>
                  <a:lnTo>
                    <a:pt x="1083" y="3426"/>
                  </a:lnTo>
                  <a:lnTo>
                    <a:pt x="1088" y="3435"/>
                  </a:lnTo>
                  <a:lnTo>
                    <a:pt x="1097" y="3443"/>
                  </a:lnTo>
                  <a:lnTo>
                    <a:pt x="1105" y="3451"/>
                  </a:lnTo>
                  <a:lnTo>
                    <a:pt x="1110" y="3459"/>
                  </a:lnTo>
                  <a:lnTo>
                    <a:pt x="1116" y="3470"/>
                  </a:lnTo>
                  <a:lnTo>
                    <a:pt x="1120" y="3480"/>
                  </a:lnTo>
                  <a:lnTo>
                    <a:pt x="1120" y="3488"/>
                  </a:lnTo>
                  <a:lnTo>
                    <a:pt x="1117" y="3498"/>
                  </a:lnTo>
                  <a:lnTo>
                    <a:pt x="1114" y="3509"/>
                  </a:lnTo>
                  <a:lnTo>
                    <a:pt x="1116" y="3517"/>
                  </a:lnTo>
                  <a:lnTo>
                    <a:pt x="1120" y="3527"/>
                  </a:lnTo>
                  <a:lnTo>
                    <a:pt x="1128" y="3536"/>
                  </a:lnTo>
                  <a:lnTo>
                    <a:pt x="1136" y="3543"/>
                  </a:lnTo>
                  <a:lnTo>
                    <a:pt x="1144" y="3544"/>
                  </a:lnTo>
                  <a:lnTo>
                    <a:pt x="1154" y="3544"/>
                  </a:lnTo>
                  <a:lnTo>
                    <a:pt x="1163" y="3544"/>
                  </a:lnTo>
                  <a:lnTo>
                    <a:pt x="1172" y="3544"/>
                  </a:lnTo>
                  <a:lnTo>
                    <a:pt x="1185" y="3548"/>
                  </a:lnTo>
                  <a:lnTo>
                    <a:pt x="1198" y="3555"/>
                  </a:lnTo>
                  <a:lnTo>
                    <a:pt x="1212" y="3562"/>
                  </a:lnTo>
                  <a:lnTo>
                    <a:pt x="1224" y="3568"/>
                  </a:lnTo>
                  <a:lnTo>
                    <a:pt x="1233" y="3576"/>
                  </a:lnTo>
                  <a:lnTo>
                    <a:pt x="1245" y="3586"/>
                  </a:lnTo>
                  <a:lnTo>
                    <a:pt x="1256" y="3597"/>
                  </a:lnTo>
                  <a:lnTo>
                    <a:pt x="1264" y="3606"/>
                  </a:lnTo>
                  <a:lnTo>
                    <a:pt x="1268" y="3618"/>
                  </a:lnTo>
                  <a:lnTo>
                    <a:pt x="1269" y="3632"/>
                  </a:lnTo>
                  <a:lnTo>
                    <a:pt x="1271" y="3644"/>
                  </a:lnTo>
                  <a:lnTo>
                    <a:pt x="1271" y="3656"/>
                  </a:lnTo>
                  <a:lnTo>
                    <a:pt x="1269" y="3669"/>
                  </a:lnTo>
                  <a:lnTo>
                    <a:pt x="1268" y="3682"/>
                  </a:lnTo>
                  <a:lnTo>
                    <a:pt x="1267" y="3692"/>
                  </a:lnTo>
                  <a:lnTo>
                    <a:pt x="1261" y="3700"/>
                  </a:lnTo>
                  <a:lnTo>
                    <a:pt x="1255" y="3710"/>
                  </a:lnTo>
                  <a:lnTo>
                    <a:pt x="1249" y="3717"/>
                  </a:lnTo>
                  <a:lnTo>
                    <a:pt x="1247" y="3726"/>
                  </a:lnTo>
                  <a:lnTo>
                    <a:pt x="1245" y="3737"/>
                  </a:lnTo>
                  <a:lnTo>
                    <a:pt x="1248" y="3746"/>
                  </a:lnTo>
                  <a:lnTo>
                    <a:pt x="1253" y="3753"/>
                  </a:lnTo>
                  <a:lnTo>
                    <a:pt x="1264" y="3758"/>
                  </a:lnTo>
                  <a:lnTo>
                    <a:pt x="1275" y="3764"/>
                  </a:lnTo>
                  <a:lnTo>
                    <a:pt x="1282" y="3770"/>
                  </a:lnTo>
                  <a:lnTo>
                    <a:pt x="1283" y="3780"/>
                  </a:lnTo>
                  <a:lnTo>
                    <a:pt x="1282" y="3792"/>
                  </a:lnTo>
                  <a:lnTo>
                    <a:pt x="1280" y="3801"/>
                  </a:lnTo>
                  <a:lnTo>
                    <a:pt x="1272" y="3810"/>
                  </a:lnTo>
                  <a:lnTo>
                    <a:pt x="1263" y="3818"/>
                  </a:lnTo>
                  <a:lnTo>
                    <a:pt x="1256" y="3824"/>
                  </a:lnTo>
                  <a:lnTo>
                    <a:pt x="1256" y="3832"/>
                  </a:lnTo>
                  <a:lnTo>
                    <a:pt x="1257" y="3841"/>
                  </a:lnTo>
                  <a:lnTo>
                    <a:pt x="1260" y="3850"/>
                  </a:lnTo>
                  <a:lnTo>
                    <a:pt x="1259" y="3857"/>
                  </a:lnTo>
                  <a:lnTo>
                    <a:pt x="1252" y="3861"/>
                  </a:lnTo>
                  <a:lnTo>
                    <a:pt x="1241" y="3862"/>
                  </a:lnTo>
                  <a:lnTo>
                    <a:pt x="1232" y="3863"/>
                  </a:lnTo>
                  <a:lnTo>
                    <a:pt x="1224" y="3862"/>
                  </a:lnTo>
                  <a:lnTo>
                    <a:pt x="1217" y="3857"/>
                  </a:lnTo>
                  <a:lnTo>
                    <a:pt x="1213" y="3849"/>
                  </a:lnTo>
                  <a:lnTo>
                    <a:pt x="1207" y="3841"/>
                  </a:lnTo>
                  <a:lnTo>
                    <a:pt x="1202" y="3836"/>
                  </a:lnTo>
                  <a:lnTo>
                    <a:pt x="1194" y="3836"/>
                  </a:lnTo>
                  <a:lnTo>
                    <a:pt x="1185" y="3839"/>
                  </a:lnTo>
                  <a:lnTo>
                    <a:pt x="1175" y="3842"/>
                  </a:lnTo>
                  <a:lnTo>
                    <a:pt x="1170" y="3846"/>
                  </a:lnTo>
                  <a:lnTo>
                    <a:pt x="1163" y="3854"/>
                  </a:lnTo>
                  <a:lnTo>
                    <a:pt x="1158" y="3866"/>
                  </a:lnTo>
                  <a:lnTo>
                    <a:pt x="1152" y="3874"/>
                  </a:lnTo>
                  <a:lnTo>
                    <a:pt x="1144" y="3878"/>
                  </a:lnTo>
                  <a:lnTo>
                    <a:pt x="1133" y="3881"/>
                  </a:lnTo>
                  <a:lnTo>
                    <a:pt x="1123" y="3884"/>
                  </a:lnTo>
                  <a:lnTo>
                    <a:pt x="1113" y="3888"/>
                  </a:lnTo>
                  <a:lnTo>
                    <a:pt x="1108" y="3893"/>
                  </a:lnTo>
                  <a:lnTo>
                    <a:pt x="1104" y="3904"/>
                  </a:lnTo>
                  <a:lnTo>
                    <a:pt x="1105" y="3917"/>
                  </a:lnTo>
                  <a:lnTo>
                    <a:pt x="1108" y="3931"/>
                  </a:lnTo>
                  <a:lnTo>
                    <a:pt x="1112" y="3946"/>
                  </a:lnTo>
                  <a:lnTo>
                    <a:pt x="1116" y="3956"/>
                  </a:lnTo>
                  <a:lnTo>
                    <a:pt x="1120" y="3966"/>
                  </a:lnTo>
                  <a:lnTo>
                    <a:pt x="1128" y="3975"/>
                  </a:lnTo>
                  <a:lnTo>
                    <a:pt x="1136" y="3986"/>
                  </a:lnTo>
                  <a:lnTo>
                    <a:pt x="1140" y="3995"/>
                  </a:lnTo>
                  <a:lnTo>
                    <a:pt x="1141" y="4006"/>
                  </a:lnTo>
                  <a:lnTo>
                    <a:pt x="1143" y="4018"/>
                  </a:lnTo>
                  <a:lnTo>
                    <a:pt x="1141" y="4032"/>
                  </a:lnTo>
                  <a:lnTo>
                    <a:pt x="1139" y="4045"/>
                  </a:lnTo>
                  <a:lnTo>
                    <a:pt x="1135" y="4053"/>
                  </a:lnTo>
                  <a:lnTo>
                    <a:pt x="1127" y="4059"/>
                  </a:lnTo>
                  <a:lnTo>
                    <a:pt x="1116" y="4063"/>
                  </a:lnTo>
                  <a:lnTo>
                    <a:pt x="1106" y="4064"/>
                  </a:lnTo>
                  <a:lnTo>
                    <a:pt x="1097" y="4063"/>
                  </a:lnTo>
                  <a:lnTo>
                    <a:pt x="1086" y="4060"/>
                  </a:lnTo>
                  <a:lnTo>
                    <a:pt x="1077" y="4057"/>
                  </a:lnTo>
                  <a:lnTo>
                    <a:pt x="1067" y="4055"/>
                  </a:lnTo>
                  <a:lnTo>
                    <a:pt x="1055" y="4052"/>
                  </a:lnTo>
                  <a:lnTo>
                    <a:pt x="1039" y="4049"/>
                  </a:lnTo>
                  <a:lnTo>
                    <a:pt x="1024" y="4048"/>
                  </a:lnTo>
                  <a:lnTo>
                    <a:pt x="1012" y="4048"/>
                  </a:lnTo>
                  <a:lnTo>
                    <a:pt x="1003" y="4051"/>
                  </a:lnTo>
                  <a:lnTo>
                    <a:pt x="992" y="4056"/>
                  </a:lnTo>
                  <a:lnTo>
                    <a:pt x="982" y="4063"/>
                  </a:lnTo>
                  <a:lnTo>
                    <a:pt x="977" y="4070"/>
                  </a:lnTo>
                  <a:lnTo>
                    <a:pt x="977" y="4076"/>
                  </a:lnTo>
                  <a:lnTo>
                    <a:pt x="980" y="4086"/>
                  </a:lnTo>
                  <a:lnTo>
                    <a:pt x="984" y="4095"/>
                  </a:lnTo>
                  <a:lnTo>
                    <a:pt x="989" y="4102"/>
                  </a:lnTo>
                  <a:lnTo>
                    <a:pt x="995" y="4107"/>
                  </a:lnTo>
                  <a:lnTo>
                    <a:pt x="1004" y="4113"/>
                  </a:lnTo>
                  <a:lnTo>
                    <a:pt x="1015" y="4115"/>
                  </a:lnTo>
                  <a:lnTo>
                    <a:pt x="1023" y="4118"/>
                  </a:lnTo>
                  <a:lnTo>
                    <a:pt x="1030" y="4117"/>
                  </a:lnTo>
                  <a:lnTo>
                    <a:pt x="1036" y="4113"/>
                  </a:lnTo>
                  <a:lnTo>
                    <a:pt x="1044" y="4110"/>
                  </a:lnTo>
                  <a:lnTo>
                    <a:pt x="1051" y="4109"/>
                  </a:lnTo>
                  <a:lnTo>
                    <a:pt x="1059" y="4113"/>
                  </a:lnTo>
                  <a:lnTo>
                    <a:pt x="1067" y="4119"/>
                  </a:lnTo>
                  <a:lnTo>
                    <a:pt x="1075" y="4127"/>
                  </a:lnTo>
                  <a:lnTo>
                    <a:pt x="1081" y="4136"/>
                  </a:lnTo>
                  <a:lnTo>
                    <a:pt x="1085" y="4145"/>
                  </a:lnTo>
                  <a:lnTo>
                    <a:pt x="1088" y="4158"/>
                  </a:lnTo>
                  <a:lnTo>
                    <a:pt x="1090" y="4172"/>
                  </a:lnTo>
                  <a:lnTo>
                    <a:pt x="1096" y="4180"/>
                  </a:lnTo>
                  <a:lnTo>
                    <a:pt x="1102" y="4184"/>
                  </a:lnTo>
                  <a:lnTo>
                    <a:pt x="1112" y="4185"/>
                  </a:lnTo>
                  <a:lnTo>
                    <a:pt x="1123" y="4187"/>
                  </a:lnTo>
                  <a:lnTo>
                    <a:pt x="1132" y="4188"/>
                  </a:lnTo>
                  <a:lnTo>
                    <a:pt x="1141" y="4191"/>
                  </a:lnTo>
                  <a:lnTo>
                    <a:pt x="1145" y="4195"/>
                  </a:lnTo>
                  <a:lnTo>
                    <a:pt x="1145" y="4203"/>
                  </a:lnTo>
                  <a:lnTo>
                    <a:pt x="1141" y="4214"/>
                  </a:lnTo>
                  <a:lnTo>
                    <a:pt x="1135" y="4223"/>
                  </a:lnTo>
                  <a:lnTo>
                    <a:pt x="1127" y="4233"/>
                  </a:lnTo>
                  <a:lnTo>
                    <a:pt x="1121" y="4239"/>
                  </a:lnTo>
                  <a:lnTo>
                    <a:pt x="1112" y="4247"/>
                  </a:lnTo>
                  <a:lnTo>
                    <a:pt x="1102" y="4257"/>
                  </a:lnTo>
                  <a:lnTo>
                    <a:pt x="1090" y="4266"/>
                  </a:lnTo>
                  <a:lnTo>
                    <a:pt x="1078" y="4273"/>
                  </a:lnTo>
                  <a:lnTo>
                    <a:pt x="1067" y="4276"/>
                  </a:lnTo>
                  <a:lnTo>
                    <a:pt x="1059" y="4274"/>
                  </a:lnTo>
                  <a:lnTo>
                    <a:pt x="1050" y="4269"/>
                  </a:lnTo>
                  <a:lnTo>
                    <a:pt x="1042" y="4264"/>
                  </a:lnTo>
                  <a:lnTo>
                    <a:pt x="1035" y="4258"/>
                  </a:lnTo>
                  <a:lnTo>
                    <a:pt x="1027" y="4251"/>
                  </a:lnTo>
                  <a:lnTo>
                    <a:pt x="1019" y="4242"/>
                  </a:lnTo>
                  <a:lnTo>
                    <a:pt x="1011" y="4234"/>
                  </a:lnTo>
                  <a:lnTo>
                    <a:pt x="1003" y="4229"/>
                  </a:lnTo>
                  <a:lnTo>
                    <a:pt x="991" y="4227"/>
                  </a:lnTo>
                  <a:lnTo>
                    <a:pt x="974" y="4230"/>
                  </a:lnTo>
                  <a:lnTo>
                    <a:pt x="957" y="4234"/>
                  </a:lnTo>
                  <a:lnTo>
                    <a:pt x="941" y="4238"/>
                  </a:lnTo>
                  <a:lnTo>
                    <a:pt x="927" y="4241"/>
                  </a:lnTo>
                  <a:lnTo>
                    <a:pt x="918" y="4241"/>
                  </a:lnTo>
                  <a:lnTo>
                    <a:pt x="907" y="4241"/>
                  </a:lnTo>
                  <a:lnTo>
                    <a:pt x="895" y="4242"/>
                  </a:lnTo>
                  <a:lnTo>
                    <a:pt x="887" y="4243"/>
                  </a:lnTo>
                  <a:lnTo>
                    <a:pt x="877" y="4247"/>
                  </a:lnTo>
                  <a:lnTo>
                    <a:pt x="868" y="4255"/>
                  </a:lnTo>
                  <a:lnTo>
                    <a:pt x="860" y="4262"/>
                  </a:lnTo>
                  <a:lnTo>
                    <a:pt x="852" y="4266"/>
                  </a:lnTo>
                  <a:lnTo>
                    <a:pt x="841" y="4269"/>
                  </a:lnTo>
                  <a:lnTo>
                    <a:pt x="830" y="4272"/>
                  </a:lnTo>
                  <a:lnTo>
                    <a:pt x="818" y="4273"/>
                  </a:lnTo>
                  <a:lnTo>
                    <a:pt x="809" y="4272"/>
                  </a:lnTo>
                  <a:lnTo>
                    <a:pt x="799" y="4269"/>
                  </a:lnTo>
                  <a:lnTo>
                    <a:pt x="790" y="4264"/>
                  </a:lnTo>
                  <a:lnTo>
                    <a:pt x="784" y="4258"/>
                  </a:lnTo>
                  <a:lnTo>
                    <a:pt x="783" y="4251"/>
                  </a:lnTo>
                  <a:lnTo>
                    <a:pt x="786" y="4242"/>
                  </a:lnTo>
                  <a:lnTo>
                    <a:pt x="787" y="4234"/>
                  </a:lnTo>
                  <a:lnTo>
                    <a:pt x="788" y="4226"/>
                  </a:lnTo>
                  <a:lnTo>
                    <a:pt x="786" y="4218"/>
                  </a:lnTo>
                  <a:lnTo>
                    <a:pt x="780" y="4208"/>
                  </a:lnTo>
                  <a:lnTo>
                    <a:pt x="774" y="4200"/>
                  </a:lnTo>
                  <a:lnTo>
                    <a:pt x="768" y="4195"/>
                  </a:lnTo>
                  <a:lnTo>
                    <a:pt x="759" y="4192"/>
                  </a:lnTo>
                  <a:lnTo>
                    <a:pt x="749" y="4193"/>
                  </a:lnTo>
                  <a:lnTo>
                    <a:pt x="741" y="4195"/>
                  </a:lnTo>
                  <a:lnTo>
                    <a:pt x="733" y="4202"/>
                  </a:lnTo>
                  <a:lnTo>
                    <a:pt x="726" y="4211"/>
                  </a:lnTo>
                  <a:lnTo>
                    <a:pt x="721" y="4220"/>
                  </a:lnTo>
                  <a:lnTo>
                    <a:pt x="714" y="4227"/>
                  </a:lnTo>
                  <a:lnTo>
                    <a:pt x="703" y="4231"/>
                  </a:lnTo>
                  <a:lnTo>
                    <a:pt x="691" y="4233"/>
                  </a:lnTo>
                  <a:lnTo>
                    <a:pt x="679" y="4233"/>
                  </a:lnTo>
                  <a:lnTo>
                    <a:pt x="670" y="4231"/>
                  </a:lnTo>
                  <a:lnTo>
                    <a:pt x="667" y="4229"/>
                  </a:lnTo>
                  <a:lnTo>
                    <a:pt x="666" y="4226"/>
                  </a:lnTo>
                  <a:lnTo>
                    <a:pt x="664" y="4222"/>
                  </a:lnTo>
                  <a:lnTo>
                    <a:pt x="663" y="4219"/>
                  </a:lnTo>
                  <a:lnTo>
                    <a:pt x="662" y="4216"/>
                  </a:lnTo>
                  <a:lnTo>
                    <a:pt x="652" y="4212"/>
                  </a:lnTo>
                  <a:lnTo>
                    <a:pt x="639" y="4208"/>
                  </a:lnTo>
                  <a:lnTo>
                    <a:pt x="625" y="4208"/>
                  </a:lnTo>
                  <a:lnTo>
                    <a:pt x="615" y="4208"/>
                  </a:lnTo>
                  <a:lnTo>
                    <a:pt x="605" y="4214"/>
                  </a:lnTo>
                  <a:lnTo>
                    <a:pt x="593" y="4222"/>
                  </a:lnTo>
                  <a:lnTo>
                    <a:pt x="582" y="4230"/>
                  </a:lnTo>
                  <a:lnTo>
                    <a:pt x="571" y="4234"/>
                  </a:lnTo>
                  <a:lnTo>
                    <a:pt x="563" y="4234"/>
                  </a:lnTo>
                  <a:lnTo>
                    <a:pt x="553" y="4233"/>
                  </a:lnTo>
                  <a:lnTo>
                    <a:pt x="542" y="4230"/>
                  </a:lnTo>
                  <a:lnTo>
                    <a:pt x="534" y="4227"/>
                  </a:lnTo>
                  <a:lnTo>
                    <a:pt x="523" y="4222"/>
                  </a:lnTo>
                  <a:lnTo>
                    <a:pt x="512" y="4215"/>
                  </a:lnTo>
                  <a:lnTo>
                    <a:pt x="503" y="4207"/>
                  </a:lnTo>
                  <a:lnTo>
                    <a:pt x="496" y="4199"/>
                  </a:lnTo>
                  <a:lnTo>
                    <a:pt x="493" y="4191"/>
                  </a:lnTo>
                  <a:lnTo>
                    <a:pt x="492" y="4181"/>
                  </a:lnTo>
                  <a:lnTo>
                    <a:pt x="491" y="4172"/>
                  </a:lnTo>
                  <a:lnTo>
                    <a:pt x="488" y="4167"/>
                  </a:lnTo>
                  <a:lnTo>
                    <a:pt x="477" y="4161"/>
                  </a:lnTo>
                  <a:lnTo>
                    <a:pt x="464" y="4157"/>
                  </a:lnTo>
                  <a:lnTo>
                    <a:pt x="450" y="4157"/>
                  </a:lnTo>
                  <a:lnTo>
                    <a:pt x="439" y="4158"/>
                  </a:lnTo>
                  <a:lnTo>
                    <a:pt x="430" y="4165"/>
                  </a:lnTo>
                  <a:lnTo>
                    <a:pt x="422" y="4175"/>
                  </a:lnTo>
                  <a:lnTo>
                    <a:pt x="414" y="4187"/>
                  </a:lnTo>
                  <a:lnTo>
                    <a:pt x="410" y="4196"/>
                  </a:lnTo>
                  <a:lnTo>
                    <a:pt x="407" y="4206"/>
                  </a:lnTo>
                  <a:lnTo>
                    <a:pt x="404" y="4218"/>
                  </a:lnTo>
                  <a:lnTo>
                    <a:pt x="403" y="4231"/>
                  </a:lnTo>
                  <a:lnTo>
                    <a:pt x="402" y="4243"/>
                  </a:lnTo>
                  <a:lnTo>
                    <a:pt x="396" y="4251"/>
                  </a:lnTo>
                  <a:lnTo>
                    <a:pt x="388" y="4257"/>
                  </a:lnTo>
                  <a:lnTo>
                    <a:pt x="376" y="4259"/>
                  </a:lnTo>
                  <a:lnTo>
                    <a:pt x="364" y="4261"/>
                  </a:lnTo>
                  <a:lnTo>
                    <a:pt x="353" y="4259"/>
                  </a:lnTo>
                  <a:lnTo>
                    <a:pt x="345" y="4254"/>
                  </a:lnTo>
                  <a:lnTo>
                    <a:pt x="336" y="4246"/>
                  </a:lnTo>
                  <a:lnTo>
                    <a:pt x="325" y="4238"/>
                  </a:lnTo>
                  <a:lnTo>
                    <a:pt x="317" y="4234"/>
                  </a:lnTo>
                  <a:lnTo>
                    <a:pt x="309" y="4235"/>
                  </a:lnTo>
                  <a:lnTo>
                    <a:pt x="299" y="4241"/>
                  </a:lnTo>
                  <a:lnTo>
                    <a:pt x="290" y="4247"/>
                  </a:lnTo>
                  <a:lnTo>
                    <a:pt x="283" y="4251"/>
                  </a:lnTo>
                  <a:lnTo>
                    <a:pt x="275" y="4254"/>
                  </a:lnTo>
                  <a:lnTo>
                    <a:pt x="265" y="4258"/>
                  </a:lnTo>
                  <a:lnTo>
                    <a:pt x="257" y="4258"/>
                  </a:lnTo>
                  <a:lnTo>
                    <a:pt x="249" y="4251"/>
                  </a:lnTo>
                  <a:lnTo>
                    <a:pt x="244" y="4239"/>
                  </a:lnTo>
                  <a:lnTo>
                    <a:pt x="240" y="4230"/>
                  </a:lnTo>
                  <a:lnTo>
                    <a:pt x="239" y="4222"/>
                  </a:lnTo>
                  <a:lnTo>
                    <a:pt x="240" y="4214"/>
                  </a:lnTo>
                  <a:lnTo>
                    <a:pt x="240" y="4206"/>
                  </a:lnTo>
                  <a:lnTo>
                    <a:pt x="244" y="4195"/>
                  </a:lnTo>
                  <a:lnTo>
                    <a:pt x="249" y="4183"/>
                  </a:lnTo>
                  <a:lnTo>
                    <a:pt x="255" y="4171"/>
                  </a:lnTo>
                  <a:lnTo>
                    <a:pt x="257" y="4160"/>
                  </a:lnTo>
                  <a:lnTo>
                    <a:pt x="256" y="4150"/>
                  </a:lnTo>
                  <a:lnTo>
                    <a:pt x="252" y="4141"/>
                  </a:lnTo>
                  <a:lnTo>
                    <a:pt x="251" y="4132"/>
                  </a:lnTo>
                  <a:lnTo>
                    <a:pt x="251" y="4122"/>
                  </a:lnTo>
                  <a:lnTo>
                    <a:pt x="255" y="4109"/>
                  </a:lnTo>
                  <a:lnTo>
                    <a:pt x="257" y="4096"/>
                  </a:lnTo>
                  <a:lnTo>
                    <a:pt x="259" y="4086"/>
                  </a:lnTo>
                  <a:lnTo>
                    <a:pt x="259" y="4074"/>
                  </a:lnTo>
                  <a:lnTo>
                    <a:pt x="256" y="4060"/>
                  </a:lnTo>
                  <a:lnTo>
                    <a:pt x="252" y="4048"/>
                  </a:lnTo>
                  <a:lnTo>
                    <a:pt x="244" y="4040"/>
                  </a:lnTo>
                  <a:lnTo>
                    <a:pt x="233" y="4030"/>
                  </a:lnTo>
                  <a:lnTo>
                    <a:pt x="220" y="4024"/>
                  </a:lnTo>
                  <a:lnTo>
                    <a:pt x="210" y="4018"/>
                  </a:lnTo>
                  <a:lnTo>
                    <a:pt x="199" y="4016"/>
                  </a:lnTo>
                  <a:lnTo>
                    <a:pt x="187" y="4016"/>
                  </a:lnTo>
                  <a:lnTo>
                    <a:pt x="177" y="4016"/>
                  </a:lnTo>
                  <a:lnTo>
                    <a:pt x="167" y="4013"/>
                  </a:lnTo>
                  <a:lnTo>
                    <a:pt x="159" y="4004"/>
                  </a:lnTo>
                  <a:lnTo>
                    <a:pt x="154" y="3991"/>
                  </a:lnTo>
                  <a:lnTo>
                    <a:pt x="147" y="3977"/>
                  </a:lnTo>
                  <a:lnTo>
                    <a:pt x="143" y="3962"/>
                  </a:lnTo>
                  <a:lnTo>
                    <a:pt x="137" y="3951"/>
                  </a:lnTo>
                  <a:lnTo>
                    <a:pt x="131" y="3938"/>
                  </a:lnTo>
                  <a:lnTo>
                    <a:pt x="121" y="3923"/>
                  </a:lnTo>
                  <a:lnTo>
                    <a:pt x="112" y="3907"/>
                  </a:lnTo>
                  <a:lnTo>
                    <a:pt x="104" y="3892"/>
                  </a:lnTo>
                  <a:lnTo>
                    <a:pt x="100" y="3878"/>
                  </a:lnTo>
                  <a:lnTo>
                    <a:pt x="98" y="3862"/>
                  </a:lnTo>
                  <a:lnTo>
                    <a:pt x="100" y="3843"/>
                  </a:lnTo>
                  <a:lnTo>
                    <a:pt x="104" y="3824"/>
                  </a:lnTo>
                  <a:lnTo>
                    <a:pt x="109" y="3811"/>
                  </a:lnTo>
                  <a:lnTo>
                    <a:pt x="116" y="3800"/>
                  </a:lnTo>
                  <a:lnTo>
                    <a:pt x="127" y="3789"/>
                  </a:lnTo>
                  <a:lnTo>
                    <a:pt x="137" y="3780"/>
                  </a:lnTo>
                  <a:lnTo>
                    <a:pt x="148" y="3775"/>
                  </a:lnTo>
                  <a:lnTo>
                    <a:pt x="159" y="3773"/>
                  </a:lnTo>
                  <a:lnTo>
                    <a:pt x="173" y="3775"/>
                  </a:lnTo>
                  <a:lnTo>
                    <a:pt x="186" y="3776"/>
                  </a:lnTo>
                  <a:lnTo>
                    <a:pt x="197" y="3775"/>
                  </a:lnTo>
                  <a:lnTo>
                    <a:pt x="205" y="3770"/>
                  </a:lnTo>
                  <a:lnTo>
                    <a:pt x="214" y="3764"/>
                  </a:lnTo>
                  <a:lnTo>
                    <a:pt x="224" y="3756"/>
                  </a:lnTo>
                  <a:lnTo>
                    <a:pt x="229" y="3749"/>
                  </a:lnTo>
                  <a:lnTo>
                    <a:pt x="233" y="3738"/>
                  </a:lnTo>
                  <a:lnTo>
                    <a:pt x="237" y="3726"/>
                  </a:lnTo>
                  <a:lnTo>
                    <a:pt x="239" y="3714"/>
                  </a:lnTo>
                  <a:lnTo>
                    <a:pt x="240" y="3703"/>
                  </a:lnTo>
                  <a:lnTo>
                    <a:pt x="237" y="3696"/>
                  </a:lnTo>
                  <a:lnTo>
                    <a:pt x="234" y="3690"/>
                  </a:lnTo>
                  <a:lnTo>
                    <a:pt x="230" y="3683"/>
                  </a:lnTo>
                  <a:lnTo>
                    <a:pt x="230" y="3676"/>
                  </a:lnTo>
                  <a:lnTo>
                    <a:pt x="234" y="3667"/>
                  </a:lnTo>
                  <a:lnTo>
                    <a:pt x="241" y="3656"/>
                  </a:lnTo>
                  <a:lnTo>
                    <a:pt x="251" y="3647"/>
                  </a:lnTo>
                  <a:lnTo>
                    <a:pt x="260" y="3641"/>
                  </a:lnTo>
                  <a:lnTo>
                    <a:pt x="270" y="3641"/>
                  </a:lnTo>
                  <a:lnTo>
                    <a:pt x="280" y="3644"/>
                  </a:lnTo>
                  <a:lnTo>
                    <a:pt x="291" y="3648"/>
                  </a:lnTo>
                  <a:lnTo>
                    <a:pt x="301" y="3649"/>
                  </a:lnTo>
                  <a:lnTo>
                    <a:pt x="311" y="3648"/>
                  </a:lnTo>
                  <a:lnTo>
                    <a:pt x="323" y="3643"/>
                  </a:lnTo>
                  <a:lnTo>
                    <a:pt x="334" y="3637"/>
                  </a:lnTo>
                  <a:lnTo>
                    <a:pt x="342" y="3630"/>
                  </a:lnTo>
                  <a:lnTo>
                    <a:pt x="346" y="3621"/>
                  </a:lnTo>
                  <a:lnTo>
                    <a:pt x="349" y="3610"/>
                  </a:lnTo>
                  <a:lnTo>
                    <a:pt x="352" y="3598"/>
                  </a:lnTo>
                  <a:lnTo>
                    <a:pt x="354" y="3587"/>
                  </a:lnTo>
                  <a:lnTo>
                    <a:pt x="358" y="3578"/>
                  </a:lnTo>
                  <a:lnTo>
                    <a:pt x="365" y="3566"/>
                  </a:lnTo>
                  <a:lnTo>
                    <a:pt x="372" y="3555"/>
                  </a:lnTo>
                  <a:lnTo>
                    <a:pt x="377" y="3544"/>
                  </a:lnTo>
                  <a:lnTo>
                    <a:pt x="383" y="3529"/>
                  </a:lnTo>
                  <a:lnTo>
                    <a:pt x="389" y="3510"/>
                  </a:lnTo>
                  <a:lnTo>
                    <a:pt x="396" y="3494"/>
                  </a:lnTo>
                  <a:lnTo>
                    <a:pt x="402" y="3485"/>
                  </a:lnTo>
                  <a:lnTo>
                    <a:pt x="410" y="3475"/>
                  </a:lnTo>
                  <a:lnTo>
                    <a:pt x="416" y="3465"/>
                  </a:lnTo>
                  <a:lnTo>
                    <a:pt x="422" y="3455"/>
                  </a:lnTo>
                  <a:lnTo>
                    <a:pt x="423" y="3447"/>
                  </a:lnTo>
                  <a:lnTo>
                    <a:pt x="425" y="3436"/>
                  </a:lnTo>
                  <a:lnTo>
                    <a:pt x="423" y="3427"/>
                  </a:lnTo>
                  <a:lnTo>
                    <a:pt x="420" y="3420"/>
                  </a:lnTo>
                  <a:lnTo>
                    <a:pt x="414" y="3416"/>
                  </a:lnTo>
                  <a:lnTo>
                    <a:pt x="403" y="3415"/>
                  </a:lnTo>
                  <a:lnTo>
                    <a:pt x="391" y="3416"/>
                  </a:lnTo>
                  <a:lnTo>
                    <a:pt x="383" y="3416"/>
                  </a:lnTo>
                  <a:lnTo>
                    <a:pt x="375" y="3418"/>
                  </a:lnTo>
                  <a:lnTo>
                    <a:pt x="365" y="3422"/>
                  </a:lnTo>
                  <a:lnTo>
                    <a:pt x="356" y="3424"/>
                  </a:lnTo>
                  <a:lnTo>
                    <a:pt x="346" y="3426"/>
                  </a:lnTo>
                  <a:lnTo>
                    <a:pt x="340" y="3426"/>
                  </a:lnTo>
                  <a:lnTo>
                    <a:pt x="332" y="3419"/>
                  </a:lnTo>
                  <a:lnTo>
                    <a:pt x="325" y="3408"/>
                  </a:lnTo>
                  <a:lnTo>
                    <a:pt x="319" y="3396"/>
                  </a:lnTo>
                  <a:lnTo>
                    <a:pt x="318" y="3385"/>
                  </a:lnTo>
                  <a:lnTo>
                    <a:pt x="322" y="3376"/>
                  </a:lnTo>
                  <a:lnTo>
                    <a:pt x="329" y="3364"/>
                  </a:lnTo>
                  <a:lnTo>
                    <a:pt x="338" y="3353"/>
                  </a:lnTo>
                  <a:lnTo>
                    <a:pt x="345" y="3345"/>
                  </a:lnTo>
                  <a:lnTo>
                    <a:pt x="352" y="3334"/>
                  </a:lnTo>
                  <a:lnTo>
                    <a:pt x="360" y="3322"/>
                  </a:lnTo>
                  <a:lnTo>
                    <a:pt x="369" y="3310"/>
                  </a:lnTo>
                  <a:lnTo>
                    <a:pt x="377" y="3300"/>
                  </a:lnTo>
                  <a:lnTo>
                    <a:pt x="388" y="3290"/>
                  </a:lnTo>
                  <a:lnTo>
                    <a:pt x="402" y="3276"/>
                  </a:lnTo>
                  <a:lnTo>
                    <a:pt x="418" y="3263"/>
                  </a:lnTo>
                  <a:lnTo>
                    <a:pt x="431" y="3250"/>
                  </a:lnTo>
                  <a:lnTo>
                    <a:pt x="443" y="3240"/>
                  </a:lnTo>
                  <a:lnTo>
                    <a:pt x="450" y="3232"/>
                  </a:lnTo>
                  <a:lnTo>
                    <a:pt x="460" y="3221"/>
                  </a:lnTo>
                  <a:lnTo>
                    <a:pt x="468" y="3210"/>
                  </a:lnTo>
                  <a:lnTo>
                    <a:pt x="472" y="3201"/>
                  </a:lnTo>
                  <a:lnTo>
                    <a:pt x="470" y="3190"/>
                  </a:lnTo>
                  <a:lnTo>
                    <a:pt x="468" y="3176"/>
                  </a:lnTo>
                  <a:lnTo>
                    <a:pt x="462" y="3163"/>
                  </a:lnTo>
                  <a:lnTo>
                    <a:pt x="457" y="3151"/>
                  </a:lnTo>
                  <a:lnTo>
                    <a:pt x="450" y="3140"/>
                  </a:lnTo>
                  <a:lnTo>
                    <a:pt x="442" y="3133"/>
                  </a:lnTo>
                  <a:lnTo>
                    <a:pt x="431" y="3127"/>
                  </a:lnTo>
                  <a:lnTo>
                    <a:pt x="420" y="3120"/>
                  </a:lnTo>
                  <a:lnTo>
                    <a:pt x="412" y="3113"/>
                  </a:lnTo>
                  <a:lnTo>
                    <a:pt x="408" y="3108"/>
                  </a:lnTo>
                  <a:lnTo>
                    <a:pt x="404" y="3100"/>
                  </a:lnTo>
                  <a:lnTo>
                    <a:pt x="400" y="3092"/>
                  </a:lnTo>
                  <a:lnTo>
                    <a:pt x="400" y="3086"/>
                  </a:lnTo>
                  <a:lnTo>
                    <a:pt x="406" y="3078"/>
                  </a:lnTo>
                  <a:lnTo>
                    <a:pt x="414" y="3071"/>
                  </a:lnTo>
                  <a:lnTo>
                    <a:pt x="425" y="3066"/>
                  </a:lnTo>
                  <a:lnTo>
                    <a:pt x="431" y="3059"/>
                  </a:lnTo>
                  <a:lnTo>
                    <a:pt x="437" y="3050"/>
                  </a:lnTo>
                  <a:lnTo>
                    <a:pt x="441" y="3038"/>
                  </a:lnTo>
                  <a:lnTo>
                    <a:pt x="446" y="3026"/>
                  </a:lnTo>
                  <a:lnTo>
                    <a:pt x="453" y="3017"/>
                  </a:lnTo>
                  <a:lnTo>
                    <a:pt x="461" y="3012"/>
                  </a:lnTo>
                  <a:lnTo>
                    <a:pt x="474" y="3009"/>
                  </a:lnTo>
                  <a:lnTo>
                    <a:pt x="486" y="3005"/>
                  </a:lnTo>
                  <a:lnTo>
                    <a:pt x="497" y="3003"/>
                  </a:lnTo>
                  <a:lnTo>
                    <a:pt x="507" y="2999"/>
                  </a:lnTo>
                  <a:lnTo>
                    <a:pt x="516" y="2993"/>
                  </a:lnTo>
                  <a:lnTo>
                    <a:pt x="523" y="2986"/>
                  </a:lnTo>
                  <a:lnTo>
                    <a:pt x="526" y="2978"/>
                  </a:lnTo>
                  <a:lnTo>
                    <a:pt x="524" y="2968"/>
                  </a:lnTo>
                  <a:lnTo>
                    <a:pt x="522" y="2955"/>
                  </a:lnTo>
                  <a:lnTo>
                    <a:pt x="520" y="2943"/>
                  </a:lnTo>
                  <a:lnTo>
                    <a:pt x="519" y="2934"/>
                  </a:lnTo>
                  <a:lnTo>
                    <a:pt x="519" y="2920"/>
                  </a:lnTo>
                  <a:lnTo>
                    <a:pt x="519" y="2904"/>
                  </a:lnTo>
                  <a:lnTo>
                    <a:pt x="522" y="2891"/>
                  </a:lnTo>
                  <a:lnTo>
                    <a:pt x="526" y="2883"/>
                  </a:lnTo>
                  <a:lnTo>
                    <a:pt x="531" y="2873"/>
                  </a:lnTo>
                  <a:lnTo>
                    <a:pt x="538" y="2865"/>
                  </a:lnTo>
                  <a:lnTo>
                    <a:pt x="548" y="2858"/>
                  </a:lnTo>
                  <a:lnTo>
                    <a:pt x="562" y="2850"/>
                  </a:lnTo>
                  <a:lnTo>
                    <a:pt x="575" y="2844"/>
                  </a:lnTo>
                  <a:lnTo>
                    <a:pt x="584" y="2834"/>
                  </a:lnTo>
                  <a:lnTo>
                    <a:pt x="585" y="2826"/>
                  </a:lnTo>
                  <a:lnTo>
                    <a:pt x="585" y="2815"/>
                  </a:lnTo>
                  <a:lnTo>
                    <a:pt x="584" y="2805"/>
                  </a:lnTo>
                  <a:lnTo>
                    <a:pt x="581" y="2797"/>
                  </a:lnTo>
                  <a:lnTo>
                    <a:pt x="574" y="2787"/>
                  </a:lnTo>
                  <a:lnTo>
                    <a:pt x="563" y="2776"/>
                  </a:lnTo>
                  <a:lnTo>
                    <a:pt x="554" y="2766"/>
                  </a:lnTo>
                  <a:lnTo>
                    <a:pt x="550" y="2755"/>
                  </a:lnTo>
                  <a:lnTo>
                    <a:pt x="550" y="2745"/>
                  </a:lnTo>
                  <a:lnTo>
                    <a:pt x="554" y="2735"/>
                  </a:lnTo>
                  <a:lnTo>
                    <a:pt x="561" y="2724"/>
                  </a:lnTo>
                  <a:lnTo>
                    <a:pt x="566" y="2716"/>
                  </a:lnTo>
                  <a:lnTo>
                    <a:pt x="574" y="2706"/>
                  </a:lnTo>
                  <a:lnTo>
                    <a:pt x="586" y="2695"/>
                  </a:lnTo>
                  <a:lnTo>
                    <a:pt x="598" y="2685"/>
                  </a:lnTo>
                  <a:lnTo>
                    <a:pt x="609" y="2677"/>
                  </a:lnTo>
                  <a:lnTo>
                    <a:pt x="616" y="2667"/>
                  </a:lnTo>
                  <a:lnTo>
                    <a:pt x="625" y="2655"/>
                  </a:lnTo>
                  <a:lnTo>
                    <a:pt x="633" y="2644"/>
                  </a:lnTo>
                  <a:lnTo>
                    <a:pt x="637" y="2634"/>
                  </a:lnTo>
                  <a:lnTo>
                    <a:pt x="637" y="2620"/>
                  </a:lnTo>
                  <a:lnTo>
                    <a:pt x="636" y="2605"/>
                  </a:lnTo>
                  <a:lnTo>
                    <a:pt x="631" y="2590"/>
                  </a:lnTo>
                  <a:lnTo>
                    <a:pt x="625" y="2580"/>
                  </a:lnTo>
                  <a:lnTo>
                    <a:pt x="615" y="2570"/>
                  </a:lnTo>
                  <a:lnTo>
                    <a:pt x="600" y="2562"/>
                  </a:lnTo>
                  <a:lnTo>
                    <a:pt x="584" y="2555"/>
                  </a:lnTo>
                  <a:lnTo>
                    <a:pt x="569" y="2553"/>
                  </a:lnTo>
                  <a:lnTo>
                    <a:pt x="559" y="2554"/>
                  </a:lnTo>
                  <a:lnTo>
                    <a:pt x="548" y="2558"/>
                  </a:lnTo>
                  <a:lnTo>
                    <a:pt x="539" y="2562"/>
                  </a:lnTo>
                  <a:lnTo>
                    <a:pt x="531" y="2566"/>
                  </a:lnTo>
                  <a:lnTo>
                    <a:pt x="523" y="2576"/>
                  </a:lnTo>
                  <a:lnTo>
                    <a:pt x="516" y="2586"/>
                  </a:lnTo>
                  <a:lnTo>
                    <a:pt x="509" y="2598"/>
                  </a:lnTo>
                  <a:lnTo>
                    <a:pt x="501" y="2604"/>
                  </a:lnTo>
                  <a:lnTo>
                    <a:pt x="491" y="2604"/>
                  </a:lnTo>
                  <a:lnTo>
                    <a:pt x="480" y="2598"/>
                  </a:lnTo>
                  <a:lnTo>
                    <a:pt x="469" y="2593"/>
                  </a:lnTo>
                  <a:lnTo>
                    <a:pt x="461" y="2586"/>
                  </a:lnTo>
                  <a:lnTo>
                    <a:pt x="453" y="2578"/>
                  </a:lnTo>
                  <a:lnTo>
                    <a:pt x="445" y="2568"/>
                  </a:lnTo>
                  <a:lnTo>
                    <a:pt x="437" y="2557"/>
                  </a:lnTo>
                  <a:lnTo>
                    <a:pt x="433" y="2546"/>
                  </a:lnTo>
                  <a:lnTo>
                    <a:pt x="431" y="2537"/>
                  </a:lnTo>
                  <a:lnTo>
                    <a:pt x="431" y="2526"/>
                  </a:lnTo>
                  <a:lnTo>
                    <a:pt x="431" y="2515"/>
                  </a:lnTo>
                  <a:lnTo>
                    <a:pt x="430" y="2507"/>
                  </a:lnTo>
                  <a:lnTo>
                    <a:pt x="426" y="2496"/>
                  </a:lnTo>
                  <a:lnTo>
                    <a:pt x="419" y="2485"/>
                  </a:lnTo>
                  <a:lnTo>
                    <a:pt x="411" y="2480"/>
                  </a:lnTo>
                  <a:lnTo>
                    <a:pt x="403" y="2481"/>
                  </a:lnTo>
                  <a:lnTo>
                    <a:pt x="392" y="2485"/>
                  </a:lnTo>
                  <a:lnTo>
                    <a:pt x="383" y="2492"/>
                  </a:lnTo>
                  <a:lnTo>
                    <a:pt x="375" y="2496"/>
                  </a:lnTo>
                  <a:lnTo>
                    <a:pt x="364" y="2496"/>
                  </a:lnTo>
                  <a:lnTo>
                    <a:pt x="350" y="2496"/>
                  </a:lnTo>
                  <a:lnTo>
                    <a:pt x="338" y="2495"/>
                  </a:lnTo>
                  <a:lnTo>
                    <a:pt x="327" y="2493"/>
                  </a:lnTo>
                  <a:lnTo>
                    <a:pt x="311" y="2493"/>
                  </a:lnTo>
                  <a:lnTo>
                    <a:pt x="292" y="2492"/>
                  </a:lnTo>
                  <a:lnTo>
                    <a:pt x="278" y="2491"/>
                  </a:lnTo>
                  <a:lnTo>
                    <a:pt x="264" y="2492"/>
                  </a:lnTo>
                  <a:lnTo>
                    <a:pt x="248" y="2495"/>
                  </a:lnTo>
                  <a:lnTo>
                    <a:pt x="232" y="2497"/>
                  </a:lnTo>
                  <a:lnTo>
                    <a:pt x="216" y="2499"/>
                  </a:lnTo>
                  <a:lnTo>
                    <a:pt x="203" y="2499"/>
                  </a:lnTo>
                  <a:lnTo>
                    <a:pt x="191" y="2495"/>
                  </a:lnTo>
                  <a:lnTo>
                    <a:pt x="179" y="2491"/>
                  </a:lnTo>
                  <a:lnTo>
                    <a:pt x="166" y="2484"/>
                  </a:lnTo>
                  <a:lnTo>
                    <a:pt x="156" y="2477"/>
                  </a:lnTo>
                  <a:lnTo>
                    <a:pt x="151" y="2466"/>
                  </a:lnTo>
                  <a:lnTo>
                    <a:pt x="146" y="2453"/>
                  </a:lnTo>
                  <a:lnTo>
                    <a:pt x="140" y="2442"/>
                  </a:lnTo>
                  <a:lnTo>
                    <a:pt x="135" y="2433"/>
                  </a:lnTo>
                  <a:lnTo>
                    <a:pt x="128" y="2422"/>
                  </a:lnTo>
                  <a:lnTo>
                    <a:pt x="121" y="2413"/>
                  </a:lnTo>
                  <a:lnTo>
                    <a:pt x="113" y="2406"/>
                  </a:lnTo>
                  <a:lnTo>
                    <a:pt x="105" y="2402"/>
                  </a:lnTo>
                  <a:lnTo>
                    <a:pt x="93" y="2400"/>
                  </a:lnTo>
                  <a:lnTo>
                    <a:pt x="82" y="2398"/>
                  </a:lnTo>
                  <a:lnTo>
                    <a:pt x="73" y="2396"/>
                  </a:lnTo>
                  <a:lnTo>
                    <a:pt x="61" y="2391"/>
                  </a:lnTo>
                  <a:lnTo>
                    <a:pt x="46" y="2384"/>
                  </a:lnTo>
                  <a:lnTo>
                    <a:pt x="31" y="2378"/>
                  </a:lnTo>
                  <a:lnTo>
                    <a:pt x="16" y="2371"/>
                  </a:lnTo>
                  <a:lnTo>
                    <a:pt x="4" y="2367"/>
                  </a:lnTo>
                  <a:lnTo>
                    <a:pt x="0" y="2365"/>
                  </a:lnTo>
                  <a:lnTo>
                    <a:pt x="7" y="2352"/>
                  </a:lnTo>
                  <a:lnTo>
                    <a:pt x="13" y="2338"/>
                  </a:lnTo>
                  <a:lnTo>
                    <a:pt x="19" y="2328"/>
                  </a:lnTo>
                  <a:lnTo>
                    <a:pt x="24" y="2308"/>
                  </a:lnTo>
                  <a:lnTo>
                    <a:pt x="30" y="2283"/>
                  </a:lnTo>
                  <a:lnTo>
                    <a:pt x="35" y="2256"/>
                  </a:lnTo>
                  <a:lnTo>
                    <a:pt x="39" y="2232"/>
                  </a:lnTo>
                  <a:lnTo>
                    <a:pt x="43" y="2211"/>
                  </a:lnTo>
                  <a:lnTo>
                    <a:pt x="46" y="2190"/>
                  </a:lnTo>
                  <a:lnTo>
                    <a:pt x="49" y="2165"/>
                  </a:lnTo>
                  <a:lnTo>
                    <a:pt x="53" y="2139"/>
                  </a:lnTo>
                  <a:lnTo>
                    <a:pt x="57" y="2119"/>
                  </a:lnTo>
                  <a:lnTo>
                    <a:pt x="61" y="2100"/>
                  </a:lnTo>
                  <a:lnTo>
                    <a:pt x="67" y="2080"/>
                  </a:lnTo>
                  <a:lnTo>
                    <a:pt x="75" y="2058"/>
                  </a:lnTo>
                  <a:lnTo>
                    <a:pt x="84" y="2043"/>
                  </a:lnTo>
                  <a:lnTo>
                    <a:pt x="100" y="2029"/>
                  </a:lnTo>
                  <a:lnTo>
                    <a:pt x="121" y="2012"/>
                  </a:lnTo>
                  <a:lnTo>
                    <a:pt x="146" y="1998"/>
                  </a:lnTo>
                  <a:lnTo>
                    <a:pt x="168" y="1986"/>
                  </a:lnTo>
                  <a:lnTo>
                    <a:pt x="189" y="1975"/>
                  </a:lnTo>
                  <a:lnTo>
                    <a:pt x="208" y="1964"/>
                  </a:lnTo>
                  <a:lnTo>
                    <a:pt x="230" y="1952"/>
                  </a:lnTo>
                  <a:lnTo>
                    <a:pt x="256" y="1940"/>
                  </a:lnTo>
                  <a:lnTo>
                    <a:pt x="283" y="1928"/>
                  </a:lnTo>
                  <a:lnTo>
                    <a:pt x="307" y="1918"/>
                  </a:lnTo>
                  <a:lnTo>
                    <a:pt x="327" y="1910"/>
                  </a:lnTo>
                  <a:lnTo>
                    <a:pt x="350" y="1903"/>
                  </a:lnTo>
                  <a:lnTo>
                    <a:pt x="377" y="1898"/>
                  </a:lnTo>
                  <a:lnTo>
                    <a:pt x="408" y="1893"/>
                  </a:lnTo>
                  <a:lnTo>
                    <a:pt x="438" y="1889"/>
                  </a:lnTo>
                  <a:lnTo>
                    <a:pt x="466" y="1883"/>
                  </a:lnTo>
                  <a:lnTo>
                    <a:pt x="491" y="1878"/>
                  </a:lnTo>
                  <a:lnTo>
                    <a:pt x="505" y="1874"/>
                  </a:lnTo>
                  <a:lnTo>
                    <a:pt x="524" y="1867"/>
                  </a:lnTo>
                  <a:lnTo>
                    <a:pt x="544" y="1860"/>
                  </a:lnTo>
                  <a:lnTo>
                    <a:pt x="563" y="1855"/>
                  </a:lnTo>
                  <a:lnTo>
                    <a:pt x="579" y="1849"/>
                  </a:lnTo>
                  <a:lnTo>
                    <a:pt x="604" y="1841"/>
                  </a:lnTo>
                  <a:lnTo>
                    <a:pt x="633" y="1832"/>
                  </a:lnTo>
                  <a:lnTo>
                    <a:pt x="666" y="1823"/>
                  </a:lnTo>
                  <a:lnTo>
                    <a:pt x="695" y="1812"/>
                  </a:lnTo>
                  <a:lnTo>
                    <a:pt x="718" y="1801"/>
                  </a:lnTo>
                  <a:lnTo>
                    <a:pt x="733" y="1792"/>
                  </a:lnTo>
                  <a:lnTo>
                    <a:pt x="751" y="1778"/>
                  </a:lnTo>
                  <a:lnTo>
                    <a:pt x="768" y="1763"/>
                  </a:lnTo>
                  <a:lnTo>
                    <a:pt x="786" y="1748"/>
                  </a:lnTo>
                  <a:lnTo>
                    <a:pt x="800" y="1732"/>
                  </a:lnTo>
                  <a:lnTo>
                    <a:pt x="811" y="1719"/>
                  </a:lnTo>
                  <a:lnTo>
                    <a:pt x="817" y="1704"/>
                  </a:lnTo>
                  <a:lnTo>
                    <a:pt x="822" y="1686"/>
                  </a:lnTo>
                  <a:lnTo>
                    <a:pt x="826" y="1668"/>
                  </a:lnTo>
                  <a:lnTo>
                    <a:pt x="827" y="1651"/>
                  </a:lnTo>
                  <a:lnTo>
                    <a:pt x="826" y="1639"/>
                  </a:lnTo>
                  <a:lnTo>
                    <a:pt x="822" y="1623"/>
                  </a:lnTo>
                  <a:lnTo>
                    <a:pt x="818" y="1608"/>
                  </a:lnTo>
                  <a:lnTo>
                    <a:pt x="814" y="1596"/>
                  </a:lnTo>
                  <a:lnTo>
                    <a:pt x="807" y="1579"/>
                  </a:lnTo>
                  <a:lnTo>
                    <a:pt x="799" y="1557"/>
                  </a:lnTo>
                  <a:lnTo>
                    <a:pt x="790" y="1536"/>
                  </a:lnTo>
                  <a:lnTo>
                    <a:pt x="780" y="1519"/>
                  </a:lnTo>
                  <a:lnTo>
                    <a:pt x="774" y="1511"/>
                  </a:lnTo>
                  <a:lnTo>
                    <a:pt x="764" y="1502"/>
                  </a:lnTo>
                  <a:lnTo>
                    <a:pt x="753" y="1492"/>
                  </a:lnTo>
                  <a:lnTo>
                    <a:pt x="741" y="1483"/>
                  </a:lnTo>
                  <a:lnTo>
                    <a:pt x="732" y="1475"/>
                  </a:lnTo>
                  <a:lnTo>
                    <a:pt x="725" y="1470"/>
                  </a:lnTo>
                  <a:lnTo>
                    <a:pt x="722" y="1467"/>
                  </a:lnTo>
                  <a:lnTo>
                    <a:pt x="720" y="1463"/>
                  </a:lnTo>
                  <a:lnTo>
                    <a:pt x="714" y="1456"/>
                  </a:lnTo>
                  <a:lnTo>
                    <a:pt x="706" y="1447"/>
                  </a:lnTo>
                  <a:lnTo>
                    <a:pt x="699" y="1437"/>
                  </a:lnTo>
                  <a:lnTo>
                    <a:pt x="693" y="1428"/>
                  </a:lnTo>
                  <a:lnTo>
                    <a:pt x="687" y="1420"/>
                  </a:lnTo>
                  <a:lnTo>
                    <a:pt x="681" y="1406"/>
                  </a:lnTo>
                  <a:lnTo>
                    <a:pt x="672" y="1390"/>
                  </a:lnTo>
                  <a:lnTo>
                    <a:pt x="664" y="1371"/>
                  </a:lnTo>
                  <a:lnTo>
                    <a:pt x="658" y="1355"/>
                  </a:lnTo>
                  <a:lnTo>
                    <a:pt x="655" y="1340"/>
                  </a:lnTo>
                  <a:lnTo>
                    <a:pt x="654" y="1324"/>
                  </a:lnTo>
                  <a:lnTo>
                    <a:pt x="656" y="1305"/>
                  </a:lnTo>
                  <a:lnTo>
                    <a:pt x="660" y="1285"/>
                  </a:lnTo>
                  <a:lnTo>
                    <a:pt x="664" y="1266"/>
                  </a:lnTo>
                  <a:lnTo>
                    <a:pt x="666" y="1250"/>
                  </a:lnTo>
                  <a:lnTo>
                    <a:pt x="663" y="1228"/>
                  </a:lnTo>
                  <a:lnTo>
                    <a:pt x="660" y="1203"/>
                  </a:lnTo>
                  <a:lnTo>
                    <a:pt x="655" y="1176"/>
                  </a:lnTo>
                  <a:lnTo>
                    <a:pt x="650" y="1150"/>
                  </a:lnTo>
                  <a:lnTo>
                    <a:pt x="646" y="1130"/>
                  </a:lnTo>
                  <a:lnTo>
                    <a:pt x="640" y="1114"/>
                  </a:lnTo>
                  <a:lnTo>
                    <a:pt x="633" y="1094"/>
                  </a:lnTo>
                  <a:lnTo>
                    <a:pt x="625" y="1074"/>
                  </a:lnTo>
                  <a:lnTo>
                    <a:pt x="617" y="1053"/>
                  </a:lnTo>
                  <a:lnTo>
                    <a:pt x="610" y="1034"/>
                  </a:lnTo>
                  <a:lnTo>
                    <a:pt x="608" y="1017"/>
                  </a:lnTo>
                  <a:lnTo>
                    <a:pt x="608" y="1003"/>
                  </a:lnTo>
                  <a:lnTo>
                    <a:pt x="609" y="987"/>
                  </a:lnTo>
                  <a:lnTo>
                    <a:pt x="612" y="971"/>
                  </a:lnTo>
                  <a:lnTo>
                    <a:pt x="616" y="958"/>
                  </a:lnTo>
                  <a:lnTo>
                    <a:pt x="619" y="948"/>
                  </a:lnTo>
                  <a:lnTo>
                    <a:pt x="624" y="935"/>
                  </a:lnTo>
                  <a:lnTo>
                    <a:pt x="631" y="924"/>
                  </a:lnTo>
                  <a:lnTo>
                    <a:pt x="637" y="916"/>
                  </a:lnTo>
                  <a:lnTo>
                    <a:pt x="647" y="912"/>
                  </a:lnTo>
                  <a:lnTo>
                    <a:pt x="662" y="912"/>
                  </a:lnTo>
                  <a:lnTo>
                    <a:pt x="675" y="912"/>
                  </a:lnTo>
                  <a:lnTo>
                    <a:pt x="687" y="912"/>
                  </a:lnTo>
                  <a:lnTo>
                    <a:pt x="697" y="912"/>
                  </a:lnTo>
                  <a:lnTo>
                    <a:pt x="710" y="912"/>
                  </a:lnTo>
                  <a:lnTo>
                    <a:pt x="722" y="913"/>
                  </a:lnTo>
                  <a:lnTo>
                    <a:pt x="733" y="915"/>
                  </a:lnTo>
                  <a:lnTo>
                    <a:pt x="743" y="920"/>
                  </a:lnTo>
                  <a:lnTo>
                    <a:pt x="755" y="927"/>
                  </a:lnTo>
                  <a:lnTo>
                    <a:pt x="767" y="935"/>
                  </a:lnTo>
                  <a:lnTo>
                    <a:pt x="778" y="942"/>
                  </a:lnTo>
                  <a:lnTo>
                    <a:pt x="788" y="948"/>
                  </a:lnTo>
                  <a:lnTo>
                    <a:pt x="802" y="956"/>
                  </a:lnTo>
                  <a:lnTo>
                    <a:pt x="815" y="964"/>
                  </a:lnTo>
                  <a:lnTo>
                    <a:pt x="827" y="970"/>
                  </a:lnTo>
                  <a:lnTo>
                    <a:pt x="840" y="971"/>
                  </a:lnTo>
                  <a:lnTo>
                    <a:pt x="853" y="970"/>
                  </a:lnTo>
                  <a:lnTo>
                    <a:pt x="865" y="967"/>
                  </a:lnTo>
                  <a:lnTo>
                    <a:pt x="879" y="963"/>
                  </a:lnTo>
                  <a:lnTo>
                    <a:pt x="893" y="956"/>
                  </a:lnTo>
                  <a:lnTo>
                    <a:pt x="906" y="951"/>
                  </a:lnTo>
                  <a:lnTo>
                    <a:pt x="918" y="942"/>
                  </a:lnTo>
                  <a:lnTo>
                    <a:pt x="933" y="931"/>
                  </a:lnTo>
                  <a:lnTo>
                    <a:pt x="947" y="919"/>
                  </a:lnTo>
                  <a:lnTo>
                    <a:pt x="961" y="911"/>
                  </a:lnTo>
                  <a:lnTo>
                    <a:pt x="972" y="906"/>
                  </a:lnTo>
                  <a:lnTo>
                    <a:pt x="986" y="902"/>
                  </a:lnTo>
                  <a:lnTo>
                    <a:pt x="1001" y="898"/>
                  </a:lnTo>
                  <a:lnTo>
                    <a:pt x="1013" y="897"/>
                  </a:lnTo>
                  <a:lnTo>
                    <a:pt x="1024" y="897"/>
                  </a:lnTo>
                  <a:lnTo>
                    <a:pt x="1038" y="900"/>
                  </a:lnTo>
                  <a:lnTo>
                    <a:pt x="1051" y="902"/>
                  </a:lnTo>
                  <a:lnTo>
                    <a:pt x="1062" y="906"/>
                  </a:lnTo>
                  <a:lnTo>
                    <a:pt x="1066" y="913"/>
                  </a:lnTo>
                  <a:lnTo>
                    <a:pt x="1069" y="923"/>
                  </a:lnTo>
                  <a:lnTo>
                    <a:pt x="1073" y="928"/>
                  </a:lnTo>
                  <a:lnTo>
                    <a:pt x="1082" y="932"/>
                  </a:lnTo>
                  <a:lnTo>
                    <a:pt x="1094" y="932"/>
                  </a:lnTo>
                  <a:lnTo>
                    <a:pt x="1105" y="931"/>
                  </a:lnTo>
                  <a:lnTo>
                    <a:pt x="1113" y="929"/>
                  </a:lnTo>
                  <a:lnTo>
                    <a:pt x="1123" y="925"/>
                  </a:lnTo>
                  <a:lnTo>
                    <a:pt x="1129" y="920"/>
                  </a:lnTo>
                  <a:lnTo>
                    <a:pt x="1136" y="911"/>
                  </a:lnTo>
                  <a:lnTo>
                    <a:pt x="1143" y="897"/>
                  </a:lnTo>
                  <a:lnTo>
                    <a:pt x="1147" y="884"/>
                  </a:lnTo>
                  <a:lnTo>
                    <a:pt x="1148" y="871"/>
                  </a:lnTo>
                  <a:lnTo>
                    <a:pt x="1147" y="859"/>
                  </a:lnTo>
                  <a:lnTo>
                    <a:pt x="1141" y="846"/>
                  </a:lnTo>
                  <a:lnTo>
                    <a:pt x="1135" y="832"/>
                  </a:lnTo>
                  <a:lnTo>
                    <a:pt x="1129" y="822"/>
                  </a:lnTo>
                  <a:lnTo>
                    <a:pt x="1123" y="814"/>
                  </a:lnTo>
                  <a:lnTo>
                    <a:pt x="1114" y="805"/>
                  </a:lnTo>
                  <a:lnTo>
                    <a:pt x="1108" y="799"/>
                  </a:lnTo>
                  <a:lnTo>
                    <a:pt x="1101" y="788"/>
                  </a:lnTo>
                  <a:lnTo>
                    <a:pt x="1093" y="774"/>
                  </a:lnTo>
                  <a:lnTo>
                    <a:pt x="1086" y="762"/>
                  </a:lnTo>
                  <a:lnTo>
                    <a:pt x="1081" y="750"/>
                  </a:lnTo>
                  <a:lnTo>
                    <a:pt x="1077" y="737"/>
                  </a:lnTo>
                  <a:lnTo>
                    <a:pt x="1073" y="719"/>
                  </a:lnTo>
                  <a:lnTo>
                    <a:pt x="1069" y="703"/>
                  </a:lnTo>
                  <a:lnTo>
                    <a:pt x="1065" y="688"/>
                  </a:lnTo>
                  <a:lnTo>
                    <a:pt x="1059" y="679"/>
                  </a:lnTo>
                  <a:lnTo>
                    <a:pt x="1052" y="667"/>
                  </a:lnTo>
                  <a:lnTo>
                    <a:pt x="1046" y="659"/>
                  </a:lnTo>
                  <a:lnTo>
                    <a:pt x="1036" y="651"/>
                  </a:lnTo>
                  <a:lnTo>
                    <a:pt x="1026" y="644"/>
                  </a:lnTo>
                  <a:lnTo>
                    <a:pt x="1013" y="636"/>
                  </a:lnTo>
                  <a:lnTo>
                    <a:pt x="1004" y="629"/>
                  </a:lnTo>
                  <a:lnTo>
                    <a:pt x="993" y="622"/>
                  </a:lnTo>
                  <a:lnTo>
                    <a:pt x="981" y="614"/>
                  </a:lnTo>
                  <a:lnTo>
                    <a:pt x="970" y="605"/>
                  </a:lnTo>
                  <a:lnTo>
                    <a:pt x="964" y="595"/>
                  </a:lnTo>
                  <a:lnTo>
                    <a:pt x="962" y="589"/>
                  </a:lnTo>
                  <a:lnTo>
                    <a:pt x="965" y="580"/>
                  </a:lnTo>
                  <a:lnTo>
                    <a:pt x="966" y="572"/>
                  </a:lnTo>
                  <a:lnTo>
                    <a:pt x="968" y="564"/>
                  </a:lnTo>
                  <a:lnTo>
                    <a:pt x="969" y="554"/>
                  </a:lnTo>
                  <a:lnTo>
                    <a:pt x="972" y="539"/>
                  </a:lnTo>
                  <a:lnTo>
                    <a:pt x="972" y="525"/>
                  </a:lnTo>
                  <a:lnTo>
                    <a:pt x="970" y="514"/>
                  </a:lnTo>
                  <a:lnTo>
                    <a:pt x="964" y="505"/>
                  </a:lnTo>
                  <a:lnTo>
                    <a:pt x="953" y="497"/>
                  </a:lnTo>
                  <a:lnTo>
                    <a:pt x="943" y="489"/>
                  </a:lnTo>
                  <a:lnTo>
                    <a:pt x="934" y="482"/>
                  </a:lnTo>
                  <a:lnTo>
                    <a:pt x="923" y="474"/>
                  </a:lnTo>
                  <a:lnTo>
                    <a:pt x="918" y="465"/>
                  </a:lnTo>
                  <a:lnTo>
                    <a:pt x="918" y="458"/>
                  </a:lnTo>
                  <a:lnTo>
                    <a:pt x="920" y="448"/>
                  </a:lnTo>
                  <a:lnTo>
                    <a:pt x="923" y="440"/>
                  </a:lnTo>
                  <a:lnTo>
                    <a:pt x="924" y="432"/>
                  </a:lnTo>
                  <a:lnTo>
                    <a:pt x="923" y="422"/>
                  </a:lnTo>
                  <a:lnTo>
                    <a:pt x="920" y="408"/>
                  </a:lnTo>
                  <a:lnTo>
                    <a:pt x="916" y="396"/>
                  </a:lnTo>
                  <a:lnTo>
                    <a:pt x="914" y="385"/>
                  </a:lnTo>
                  <a:lnTo>
                    <a:pt x="910" y="374"/>
                  </a:lnTo>
                  <a:lnTo>
                    <a:pt x="904" y="362"/>
                  </a:lnTo>
                  <a:lnTo>
                    <a:pt x="899" y="349"/>
                  </a:lnTo>
                  <a:lnTo>
                    <a:pt x="893" y="339"/>
                  </a:lnTo>
                  <a:lnTo>
                    <a:pt x="887" y="330"/>
                  </a:lnTo>
                  <a:lnTo>
                    <a:pt x="877" y="318"/>
                  </a:lnTo>
                  <a:lnTo>
                    <a:pt x="867" y="308"/>
                  </a:lnTo>
                  <a:lnTo>
                    <a:pt x="857" y="300"/>
                  </a:lnTo>
                  <a:lnTo>
                    <a:pt x="846" y="296"/>
                  </a:lnTo>
                  <a:lnTo>
                    <a:pt x="833" y="294"/>
                  </a:lnTo>
                  <a:lnTo>
                    <a:pt x="819" y="291"/>
                  </a:lnTo>
                  <a:lnTo>
                    <a:pt x="809" y="288"/>
                  </a:lnTo>
                  <a:lnTo>
                    <a:pt x="795" y="284"/>
                  </a:lnTo>
                  <a:lnTo>
                    <a:pt x="779" y="279"/>
                  </a:lnTo>
                  <a:lnTo>
                    <a:pt x="761" y="272"/>
                  </a:lnTo>
                  <a:lnTo>
                    <a:pt x="747" y="265"/>
                  </a:lnTo>
                  <a:lnTo>
                    <a:pt x="736" y="257"/>
                  </a:lnTo>
                  <a:lnTo>
                    <a:pt x="729" y="249"/>
                  </a:lnTo>
                  <a:lnTo>
                    <a:pt x="725" y="237"/>
                  </a:lnTo>
                  <a:lnTo>
                    <a:pt x="721" y="225"/>
                  </a:lnTo>
                  <a:lnTo>
                    <a:pt x="717" y="215"/>
                  </a:lnTo>
                  <a:lnTo>
                    <a:pt x="709" y="205"/>
                  </a:lnTo>
                  <a:lnTo>
                    <a:pt x="701" y="193"/>
                  </a:lnTo>
                  <a:lnTo>
                    <a:pt x="691" y="180"/>
                  </a:lnTo>
                  <a:lnTo>
                    <a:pt x="686" y="170"/>
                  </a:lnTo>
                  <a:lnTo>
                    <a:pt x="683" y="157"/>
                  </a:lnTo>
                  <a:lnTo>
                    <a:pt x="682" y="144"/>
                  </a:lnTo>
                  <a:lnTo>
                    <a:pt x="679" y="133"/>
                  </a:lnTo>
                  <a:lnTo>
                    <a:pt x="672" y="125"/>
                  </a:lnTo>
                  <a:lnTo>
                    <a:pt x="664" y="117"/>
                  </a:lnTo>
                  <a:lnTo>
                    <a:pt x="656" y="108"/>
                  </a:lnTo>
                  <a:lnTo>
                    <a:pt x="651" y="101"/>
                  </a:lnTo>
                  <a:lnTo>
                    <a:pt x="650" y="96"/>
                  </a:lnTo>
                  <a:lnTo>
                    <a:pt x="648" y="90"/>
                  </a:lnTo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273" name="Noord Brabant">
              <a:extLst>
                <a:ext uri="{FF2B5EF4-FFF2-40B4-BE49-F238E27FC236}">
                  <a16:creationId xmlns:a16="http://schemas.microsoft.com/office/drawing/2014/main" id="{6E5EEDE6-6453-4C48-A3FC-3F27AFFF964C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9741" y="3928420"/>
              <a:ext cx="2235233" cy="1170902"/>
            </a:xfrm>
            <a:custGeom>
              <a:avLst/>
              <a:gdLst>
                <a:gd name="T0" fmla="*/ 4644 w 4845"/>
                <a:gd name="T1" fmla="*/ 1090 h 2536"/>
                <a:gd name="T2" fmla="*/ 4359 w 4845"/>
                <a:gd name="T3" fmla="*/ 1083 h 2536"/>
                <a:gd name="T4" fmla="*/ 4357 w 4845"/>
                <a:gd name="T5" fmla="*/ 1456 h 2536"/>
                <a:gd name="T6" fmla="*/ 4496 w 4845"/>
                <a:gd name="T7" fmla="*/ 1728 h 2536"/>
                <a:gd name="T8" fmla="*/ 4241 w 4845"/>
                <a:gd name="T9" fmla="*/ 2031 h 2536"/>
                <a:gd name="T10" fmla="*/ 3758 w 4845"/>
                <a:gd name="T11" fmla="*/ 2271 h 2536"/>
                <a:gd name="T12" fmla="*/ 3581 w 4845"/>
                <a:gd name="T13" fmla="*/ 2465 h 2536"/>
                <a:gd name="T14" fmla="*/ 3432 w 4845"/>
                <a:gd name="T15" fmla="*/ 2177 h 2536"/>
                <a:gd name="T16" fmla="*/ 3220 w 4845"/>
                <a:gd name="T17" fmla="*/ 2314 h 2536"/>
                <a:gd name="T18" fmla="*/ 2981 w 4845"/>
                <a:gd name="T19" fmla="*/ 2317 h 2536"/>
                <a:gd name="T20" fmla="*/ 2708 w 4845"/>
                <a:gd name="T21" fmla="*/ 2298 h 2536"/>
                <a:gd name="T22" fmla="*/ 2638 w 4845"/>
                <a:gd name="T23" fmla="*/ 2115 h 2536"/>
                <a:gd name="T24" fmla="*/ 2452 w 4845"/>
                <a:gd name="T25" fmla="*/ 1975 h 2536"/>
                <a:gd name="T26" fmla="*/ 2357 w 4845"/>
                <a:gd name="T27" fmla="*/ 1725 h 2536"/>
                <a:gd name="T28" fmla="*/ 2279 w 4845"/>
                <a:gd name="T29" fmla="*/ 1475 h 2536"/>
                <a:gd name="T30" fmla="*/ 2128 w 4845"/>
                <a:gd name="T31" fmla="*/ 1546 h 2536"/>
                <a:gd name="T32" fmla="*/ 1910 w 4845"/>
                <a:gd name="T33" fmla="*/ 1783 h 2536"/>
                <a:gd name="T34" fmla="*/ 1626 w 4845"/>
                <a:gd name="T35" fmla="*/ 1717 h 2536"/>
                <a:gd name="T36" fmla="*/ 1631 w 4845"/>
                <a:gd name="T37" fmla="*/ 1661 h 2536"/>
                <a:gd name="T38" fmla="*/ 1713 w 4845"/>
                <a:gd name="T39" fmla="*/ 1486 h 2536"/>
                <a:gd name="T40" fmla="*/ 1552 w 4845"/>
                <a:gd name="T41" fmla="*/ 1354 h 2536"/>
                <a:gd name="T42" fmla="*/ 1283 w 4845"/>
                <a:gd name="T43" fmla="*/ 1544 h 2536"/>
                <a:gd name="T44" fmla="*/ 1100 w 4845"/>
                <a:gd name="T45" fmla="*/ 1642 h 2536"/>
                <a:gd name="T46" fmla="*/ 902 w 4845"/>
                <a:gd name="T47" fmla="*/ 1635 h 2536"/>
                <a:gd name="T48" fmla="*/ 874 w 4845"/>
                <a:gd name="T49" fmla="*/ 1418 h 2536"/>
                <a:gd name="T50" fmla="*/ 540 w 4845"/>
                <a:gd name="T51" fmla="*/ 1519 h 2536"/>
                <a:gd name="T52" fmla="*/ 523 w 4845"/>
                <a:gd name="T53" fmla="*/ 1709 h 2536"/>
                <a:gd name="T54" fmla="*/ 576 w 4845"/>
                <a:gd name="T55" fmla="*/ 1932 h 2536"/>
                <a:gd name="T56" fmla="*/ 390 w 4845"/>
                <a:gd name="T57" fmla="*/ 1868 h 2536"/>
                <a:gd name="T58" fmla="*/ 188 w 4845"/>
                <a:gd name="T59" fmla="*/ 1721 h 2536"/>
                <a:gd name="T60" fmla="*/ 277 w 4845"/>
                <a:gd name="T61" fmla="*/ 1560 h 2536"/>
                <a:gd name="T62" fmla="*/ 205 w 4845"/>
                <a:gd name="T63" fmla="*/ 1342 h 2536"/>
                <a:gd name="T64" fmla="*/ 135 w 4845"/>
                <a:gd name="T65" fmla="*/ 1184 h 2536"/>
                <a:gd name="T66" fmla="*/ 57 w 4845"/>
                <a:gd name="T67" fmla="*/ 970 h 2536"/>
                <a:gd name="T68" fmla="*/ 52 w 4845"/>
                <a:gd name="T69" fmla="*/ 781 h 2536"/>
                <a:gd name="T70" fmla="*/ 430 w 4845"/>
                <a:gd name="T71" fmla="*/ 721 h 2536"/>
                <a:gd name="T72" fmla="*/ 701 w 4845"/>
                <a:gd name="T73" fmla="*/ 544 h 2536"/>
                <a:gd name="T74" fmla="*/ 1084 w 4845"/>
                <a:gd name="T75" fmla="*/ 527 h 2536"/>
                <a:gd name="T76" fmla="*/ 1487 w 4845"/>
                <a:gd name="T77" fmla="*/ 447 h 2536"/>
                <a:gd name="T78" fmla="*/ 1736 w 4845"/>
                <a:gd name="T79" fmla="*/ 448 h 2536"/>
                <a:gd name="T80" fmla="*/ 1782 w 4845"/>
                <a:gd name="T81" fmla="*/ 396 h 2536"/>
                <a:gd name="T82" fmla="*/ 1731 w 4845"/>
                <a:gd name="T83" fmla="*/ 347 h 2536"/>
                <a:gd name="T84" fmla="*/ 1700 w 4845"/>
                <a:gd name="T85" fmla="*/ 308 h 2536"/>
                <a:gd name="T86" fmla="*/ 1693 w 4845"/>
                <a:gd name="T87" fmla="*/ 273 h 2536"/>
                <a:gd name="T88" fmla="*/ 1535 w 4845"/>
                <a:gd name="T89" fmla="*/ 314 h 2536"/>
                <a:gd name="T90" fmla="*/ 1557 w 4845"/>
                <a:gd name="T91" fmla="*/ 234 h 2536"/>
                <a:gd name="T92" fmla="*/ 1442 w 4845"/>
                <a:gd name="T93" fmla="*/ 362 h 2536"/>
                <a:gd name="T94" fmla="*/ 1468 w 4845"/>
                <a:gd name="T95" fmla="*/ 279 h 2536"/>
                <a:gd name="T96" fmla="*/ 1518 w 4845"/>
                <a:gd name="T97" fmla="*/ 178 h 2536"/>
                <a:gd name="T98" fmla="*/ 1709 w 4845"/>
                <a:gd name="T99" fmla="*/ 133 h 2536"/>
                <a:gd name="T100" fmla="*/ 1961 w 4845"/>
                <a:gd name="T101" fmla="*/ 4 h 2536"/>
                <a:gd name="T102" fmla="*/ 2157 w 4845"/>
                <a:gd name="T103" fmla="*/ 56 h 2536"/>
                <a:gd name="T104" fmla="*/ 2351 w 4845"/>
                <a:gd name="T105" fmla="*/ 188 h 2536"/>
                <a:gd name="T106" fmla="*/ 2521 w 4845"/>
                <a:gd name="T107" fmla="*/ 368 h 2536"/>
                <a:gd name="T108" fmla="*/ 2999 w 4845"/>
                <a:gd name="T109" fmla="*/ 339 h 2536"/>
                <a:gd name="T110" fmla="*/ 3132 w 4845"/>
                <a:gd name="T111" fmla="*/ 102 h 2536"/>
                <a:gd name="T112" fmla="*/ 3363 w 4845"/>
                <a:gd name="T113" fmla="*/ 15 h 2536"/>
                <a:gd name="T114" fmla="*/ 3627 w 4845"/>
                <a:gd name="T115" fmla="*/ 4 h 2536"/>
                <a:gd name="T116" fmla="*/ 3972 w 4845"/>
                <a:gd name="T117" fmla="*/ 198 h 2536"/>
                <a:gd name="T118" fmla="*/ 4252 w 4845"/>
                <a:gd name="T119" fmla="*/ 303 h 2536"/>
                <a:gd name="T120" fmla="*/ 4426 w 4845"/>
                <a:gd name="T121" fmla="*/ 420 h 2536"/>
                <a:gd name="T122" fmla="*/ 4620 w 4845"/>
                <a:gd name="T123" fmla="*/ 611 h 2536"/>
                <a:gd name="T124" fmla="*/ 4723 w 4845"/>
                <a:gd name="T125" fmla="*/ 815 h 2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845" h="2536">
                  <a:moveTo>
                    <a:pt x="4845" y="1042"/>
                  </a:moveTo>
                  <a:lnTo>
                    <a:pt x="4844" y="1055"/>
                  </a:lnTo>
                  <a:lnTo>
                    <a:pt x="4840" y="1068"/>
                  </a:lnTo>
                  <a:lnTo>
                    <a:pt x="4833" y="1082"/>
                  </a:lnTo>
                  <a:lnTo>
                    <a:pt x="4826" y="1091"/>
                  </a:lnTo>
                  <a:lnTo>
                    <a:pt x="4820" y="1096"/>
                  </a:lnTo>
                  <a:lnTo>
                    <a:pt x="4810" y="1100"/>
                  </a:lnTo>
                  <a:lnTo>
                    <a:pt x="4802" y="1102"/>
                  </a:lnTo>
                  <a:lnTo>
                    <a:pt x="4791" y="1103"/>
                  </a:lnTo>
                  <a:lnTo>
                    <a:pt x="4779" y="1103"/>
                  </a:lnTo>
                  <a:lnTo>
                    <a:pt x="4770" y="1099"/>
                  </a:lnTo>
                  <a:lnTo>
                    <a:pt x="4766" y="1094"/>
                  </a:lnTo>
                  <a:lnTo>
                    <a:pt x="4763" y="1084"/>
                  </a:lnTo>
                  <a:lnTo>
                    <a:pt x="4759" y="1077"/>
                  </a:lnTo>
                  <a:lnTo>
                    <a:pt x="4748" y="1073"/>
                  </a:lnTo>
                  <a:lnTo>
                    <a:pt x="4735" y="1071"/>
                  </a:lnTo>
                  <a:lnTo>
                    <a:pt x="4721" y="1068"/>
                  </a:lnTo>
                  <a:lnTo>
                    <a:pt x="4710" y="1068"/>
                  </a:lnTo>
                  <a:lnTo>
                    <a:pt x="4698" y="1069"/>
                  </a:lnTo>
                  <a:lnTo>
                    <a:pt x="4683" y="1073"/>
                  </a:lnTo>
                  <a:lnTo>
                    <a:pt x="4669" y="1077"/>
                  </a:lnTo>
                  <a:lnTo>
                    <a:pt x="4658" y="1082"/>
                  </a:lnTo>
                  <a:lnTo>
                    <a:pt x="4644" y="1090"/>
                  </a:lnTo>
                  <a:lnTo>
                    <a:pt x="4630" y="1102"/>
                  </a:lnTo>
                  <a:lnTo>
                    <a:pt x="4615" y="1113"/>
                  </a:lnTo>
                  <a:lnTo>
                    <a:pt x="4603" y="1122"/>
                  </a:lnTo>
                  <a:lnTo>
                    <a:pt x="4590" y="1127"/>
                  </a:lnTo>
                  <a:lnTo>
                    <a:pt x="4576" y="1134"/>
                  </a:lnTo>
                  <a:lnTo>
                    <a:pt x="4562" y="1138"/>
                  </a:lnTo>
                  <a:lnTo>
                    <a:pt x="4550" y="1141"/>
                  </a:lnTo>
                  <a:lnTo>
                    <a:pt x="4537" y="1142"/>
                  </a:lnTo>
                  <a:lnTo>
                    <a:pt x="4524" y="1141"/>
                  </a:lnTo>
                  <a:lnTo>
                    <a:pt x="4512" y="1135"/>
                  </a:lnTo>
                  <a:lnTo>
                    <a:pt x="4499" y="1127"/>
                  </a:lnTo>
                  <a:lnTo>
                    <a:pt x="4485" y="1119"/>
                  </a:lnTo>
                  <a:lnTo>
                    <a:pt x="4475" y="1113"/>
                  </a:lnTo>
                  <a:lnTo>
                    <a:pt x="4464" y="1106"/>
                  </a:lnTo>
                  <a:lnTo>
                    <a:pt x="4452" y="1098"/>
                  </a:lnTo>
                  <a:lnTo>
                    <a:pt x="4440" y="1091"/>
                  </a:lnTo>
                  <a:lnTo>
                    <a:pt x="4430" y="1086"/>
                  </a:lnTo>
                  <a:lnTo>
                    <a:pt x="4419" y="1084"/>
                  </a:lnTo>
                  <a:lnTo>
                    <a:pt x="4407" y="1083"/>
                  </a:lnTo>
                  <a:lnTo>
                    <a:pt x="4394" y="1083"/>
                  </a:lnTo>
                  <a:lnTo>
                    <a:pt x="4384" y="1083"/>
                  </a:lnTo>
                  <a:lnTo>
                    <a:pt x="4372" y="1083"/>
                  </a:lnTo>
                  <a:lnTo>
                    <a:pt x="4359" y="1083"/>
                  </a:lnTo>
                  <a:lnTo>
                    <a:pt x="4344" y="1083"/>
                  </a:lnTo>
                  <a:lnTo>
                    <a:pt x="4334" y="1087"/>
                  </a:lnTo>
                  <a:lnTo>
                    <a:pt x="4328" y="1095"/>
                  </a:lnTo>
                  <a:lnTo>
                    <a:pt x="4321" y="1106"/>
                  </a:lnTo>
                  <a:lnTo>
                    <a:pt x="4316" y="1119"/>
                  </a:lnTo>
                  <a:lnTo>
                    <a:pt x="4313" y="1129"/>
                  </a:lnTo>
                  <a:lnTo>
                    <a:pt x="4309" y="1142"/>
                  </a:lnTo>
                  <a:lnTo>
                    <a:pt x="4306" y="1158"/>
                  </a:lnTo>
                  <a:lnTo>
                    <a:pt x="4305" y="1174"/>
                  </a:lnTo>
                  <a:lnTo>
                    <a:pt x="4305" y="1188"/>
                  </a:lnTo>
                  <a:lnTo>
                    <a:pt x="4307" y="1205"/>
                  </a:lnTo>
                  <a:lnTo>
                    <a:pt x="4314" y="1224"/>
                  </a:lnTo>
                  <a:lnTo>
                    <a:pt x="4322" y="1245"/>
                  </a:lnTo>
                  <a:lnTo>
                    <a:pt x="4330" y="1265"/>
                  </a:lnTo>
                  <a:lnTo>
                    <a:pt x="4337" y="1285"/>
                  </a:lnTo>
                  <a:lnTo>
                    <a:pt x="4343" y="1301"/>
                  </a:lnTo>
                  <a:lnTo>
                    <a:pt x="4347" y="1321"/>
                  </a:lnTo>
                  <a:lnTo>
                    <a:pt x="4352" y="1347"/>
                  </a:lnTo>
                  <a:lnTo>
                    <a:pt x="4357" y="1374"/>
                  </a:lnTo>
                  <a:lnTo>
                    <a:pt x="4360" y="1399"/>
                  </a:lnTo>
                  <a:lnTo>
                    <a:pt x="4363" y="1421"/>
                  </a:lnTo>
                  <a:lnTo>
                    <a:pt x="4361" y="1437"/>
                  </a:lnTo>
                  <a:lnTo>
                    <a:pt x="4357" y="1456"/>
                  </a:lnTo>
                  <a:lnTo>
                    <a:pt x="4353" y="1476"/>
                  </a:lnTo>
                  <a:lnTo>
                    <a:pt x="4351" y="1495"/>
                  </a:lnTo>
                  <a:lnTo>
                    <a:pt x="4352" y="1511"/>
                  </a:lnTo>
                  <a:lnTo>
                    <a:pt x="4355" y="1526"/>
                  </a:lnTo>
                  <a:lnTo>
                    <a:pt x="4361" y="1542"/>
                  </a:lnTo>
                  <a:lnTo>
                    <a:pt x="4369" y="1561"/>
                  </a:lnTo>
                  <a:lnTo>
                    <a:pt x="4378" y="1577"/>
                  </a:lnTo>
                  <a:lnTo>
                    <a:pt x="4384" y="1591"/>
                  </a:lnTo>
                  <a:lnTo>
                    <a:pt x="4390" y="1599"/>
                  </a:lnTo>
                  <a:lnTo>
                    <a:pt x="4396" y="1608"/>
                  </a:lnTo>
                  <a:lnTo>
                    <a:pt x="4403" y="1618"/>
                  </a:lnTo>
                  <a:lnTo>
                    <a:pt x="4411" y="1627"/>
                  </a:lnTo>
                  <a:lnTo>
                    <a:pt x="4417" y="1634"/>
                  </a:lnTo>
                  <a:lnTo>
                    <a:pt x="4419" y="1638"/>
                  </a:lnTo>
                  <a:lnTo>
                    <a:pt x="4422" y="1641"/>
                  </a:lnTo>
                  <a:lnTo>
                    <a:pt x="4429" y="1646"/>
                  </a:lnTo>
                  <a:lnTo>
                    <a:pt x="4438" y="1654"/>
                  </a:lnTo>
                  <a:lnTo>
                    <a:pt x="4450" y="1663"/>
                  </a:lnTo>
                  <a:lnTo>
                    <a:pt x="4461" y="1673"/>
                  </a:lnTo>
                  <a:lnTo>
                    <a:pt x="4471" y="1682"/>
                  </a:lnTo>
                  <a:lnTo>
                    <a:pt x="4477" y="1690"/>
                  </a:lnTo>
                  <a:lnTo>
                    <a:pt x="4487" y="1707"/>
                  </a:lnTo>
                  <a:lnTo>
                    <a:pt x="4496" y="1728"/>
                  </a:lnTo>
                  <a:lnTo>
                    <a:pt x="4504" y="1750"/>
                  </a:lnTo>
                  <a:lnTo>
                    <a:pt x="4511" y="1767"/>
                  </a:lnTo>
                  <a:lnTo>
                    <a:pt x="4515" y="1779"/>
                  </a:lnTo>
                  <a:lnTo>
                    <a:pt x="4519" y="1794"/>
                  </a:lnTo>
                  <a:lnTo>
                    <a:pt x="4523" y="1810"/>
                  </a:lnTo>
                  <a:lnTo>
                    <a:pt x="4524" y="1822"/>
                  </a:lnTo>
                  <a:lnTo>
                    <a:pt x="4523" y="1839"/>
                  </a:lnTo>
                  <a:lnTo>
                    <a:pt x="4519" y="1857"/>
                  </a:lnTo>
                  <a:lnTo>
                    <a:pt x="4514" y="1875"/>
                  </a:lnTo>
                  <a:lnTo>
                    <a:pt x="4508" y="1890"/>
                  </a:lnTo>
                  <a:lnTo>
                    <a:pt x="4497" y="1903"/>
                  </a:lnTo>
                  <a:lnTo>
                    <a:pt x="4483" y="1919"/>
                  </a:lnTo>
                  <a:lnTo>
                    <a:pt x="4465" y="1934"/>
                  </a:lnTo>
                  <a:lnTo>
                    <a:pt x="4448" y="1949"/>
                  </a:lnTo>
                  <a:lnTo>
                    <a:pt x="4430" y="1963"/>
                  </a:lnTo>
                  <a:lnTo>
                    <a:pt x="4415" y="1972"/>
                  </a:lnTo>
                  <a:lnTo>
                    <a:pt x="4392" y="1983"/>
                  </a:lnTo>
                  <a:lnTo>
                    <a:pt x="4363" y="1994"/>
                  </a:lnTo>
                  <a:lnTo>
                    <a:pt x="4330" y="2003"/>
                  </a:lnTo>
                  <a:lnTo>
                    <a:pt x="4301" y="2012"/>
                  </a:lnTo>
                  <a:lnTo>
                    <a:pt x="4276" y="2020"/>
                  </a:lnTo>
                  <a:lnTo>
                    <a:pt x="4260" y="2026"/>
                  </a:lnTo>
                  <a:lnTo>
                    <a:pt x="4241" y="2031"/>
                  </a:lnTo>
                  <a:lnTo>
                    <a:pt x="4221" y="2038"/>
                  </a:lnTo>
                  <a:lnTo>
                    <a:pt x="4202" y="2045"/>
                  </a:lnTo>
                  <a:lnTo>
                    <a:pt x="4188" y="2049"/>
                  </a:lnTo>
                  <a:lnTo>
                    <a:pt x="4163" y="2054"/>
                  </a:lnTo>
                  <a:lnTo>
                    <a:pt x="4135" y="2060"/>
                  </a:lnTo>
                  <a:lnTo>
                    <a:pt x="4105" y="2064"/>
                  </a:lnTo>
                  <a:lnTo>
                    <a:pt x="4074" y="2069"/>
                  </a:lnTo>
                  <a:lnTo>
                    <a:pt x="4047" y="2074"/>
                  </a:lnTo>
                  <a:lnTo>
                    <a:pt x="4024" y="2081"/>
                  </a:lnTo>
                  <a:lnTo>
                    <a:pt x="4004" y="2089"/>
                  </a:lnTo>
                  <a:lnTo>
                    <a:pt x="3980" y="2099"/>
                  </a:lnTo>
                  <a:lnTo>
                    <a:pt x="3953" y="2111"/>
                  </a:lnTo>
                  <a:lnTo>
                    <a:pt x="3927" y="2123"/>
                  </a:lnTo>
                  <a:lnTo>
                    <a:pt x="3905" y="2135"/>
                  </a:lnTo>
                  <a:lnTo>
                    <a:pt x="3886" y="2146"/>
                  </a:lnTo>
                  <a:lnTo>
                    <a:pt x="3865" y="2157"/>
                  </a:lnTo>
                  <a:lnTo>
                    <a:pt x="3843" y="2169"/>
                  </a:lnTo>
                  <a:lnTo>
                    <a:pt x="3818" y="2183"/>
                  </a:lnTo>
                  <a:lnTo>
                    <a:pt x="3797" y="2200"/>
                  </a:lnTo>
                  <a:lnTo>
                    <a:pt x="3781" y="2214"/>
                  </a:lnTo>
                  <a:lnTo>
                    <a:pt x="3772" y="2229"/>
                  </a:lnTo>
                  <a:lnTo>
                    <a:pt x="3764" y="2251"/>
                  </a:lnTo>
                  <a:lnTo>
                    <a:pt x="3758" y="2271"/>
                  </a:lnTo>
                  <a:lnTo>
                    <a:pt x="3754" y="2290"/>
                  </a:lnTo>
                  <a:lnTo>
                    <a:pt x="3750" y="2310"/>
                  </a:lnTo>
                  <a:lnTo>
                    <a:pt x="3746" y="2336"/>
                  </a:lnTo>
                  <a:lnTo>
                    <a:pt x="3743" y="2361"/>
                  </a:lnTo>
                  <a:lnTo>
                    <a:pt x="3740" y="2382"/>
                  </a:lnTo>
                  <a:lnTo>
                    <a:pt x="3736" y="2403"/>
                  </a:lnTo>
                  <a:lnTo>
                    <a:pt x="3732" y="2427"/>
                  </a:lnTo>
                  <a:lnTo>
                    <a:pt x="3727" y="2454"/>
                  </a:lnTo>
                  <a:lnTo>
                    <a:pt x="3721" y="2479"/>
                  </a:lnTo>
                  <a:lnTo>
                    <a:pt x="3716" y="2499"/>
                  </a:lnTo>
                  <a:lnTo>
                    <a:pt x="3710" y="2509"/>
                  </a:lnTo>
                  <a:lnTo>
                    <a:pt x="3704" y="2523"/>
                  </a:lnTo>
                  <a:lnTo>
                    <a:pt x="3697" y="2536"/>
                  </a:lnTo>
                  <a:lnTo>
                    <a:pt x="3685" y="2535"/>
                  </a:lnTo>
                  <a:lnTo>
                    <a:pt x="3670" y="2535"/>
                  </a:lnTo>
                  <a:lnTo>
                    <a:pt x="3657" y="2534"/>
                  </a:lnTo>
                  <a:lnTo>
                    <a:pt x="3646" y="2531"/>
                  </a:lnTo>
                  <a:lnTo>
                    <a:pt x="3634" y="2523"/>
                  </a:lnTo>
                  <a:lnTo>
                    <a:pt x="3620" y="2512"/>
                  </a:lnTo>
                  <a:lnTo>
                    <a:pt x="3607" y="2500"/>
                  </a:lnTo>
                  <a:lnTo>
                    <a:pt x="3595" y="2488"/>
                  </a:lnTo>
                  <a:lnTo>
                    <a:pt x="3587" y="2477"/>
                  </a:lnTo>
                  <a:lnTo>
                    <a:pt x="3581" y="2465"/>
                  </a:lnTo>
                  <a:lnTo>
                    <a:pt x="3577" y="2449"/>
                  </a:lnTo>
                  <a:lnTo>
                    <a:pt x="3574" y="2434"/>
                  </a:lnTo>
                  <a:lnTo>
                    <a:pt x="3573" y="2421"/>
                  </a:lnTo>
                  <a:lnTo>
                    <a:pt x="3572" y="2407"/>
                  </a:lnTo>
                  <a:lnTo>
                    <a:pt x="3572" y="2392"/>
                  </a:lnTo>
                  <a:lnTo>
                    <a:pt x="3572" y="2376"/>
                  </a:lnTo>
                  <a:lnTo>
                    <a:pt x="3572" y="2363"/>
                  </a:lnTo>
                  <a:lnTo>
                    <a:pt x="3570" y="2351"/>
                  </a:lnTo>
                  <a:lnTo>
                    <a:pt x="3569" y="2334"/>
                  </a:lnTo>
                  <a:lnTo>
                    <a:pt x="3565" y="2324"/>
                  </a:lnTo>
                  <a:lnTo>
                    <a:pt x="3556" y="2310"/>
                  </a:lnTo>
                  <a:lnTo>
                    <a:pt x="3542" y="2297"/>
                  </a:lnTo>
                  <a:lnTo>
                    <a:pt x="3529" y="2283"/>
                  </a:lnTo>
                  <a:lnTo>
                    <a:pt x="3518" y="2272"/>
                  </a:lnTo>
                  <a:lnTo>
                    <a:pt x="3510" y="2259"/>
                  </a:lnTo>
                  <a:lnTo>
                    <a:pt x="3500" y="2243"/>
                  </a:lnTo>
                  <a:lnTo>
                    <a:pt x="3492" y="2225"/>
                  </a:lnTo>
                  <a:lnTo>
                    <a:pt x="3484" y="2213"/>
                  </a:lnTo>
                  <a:lnTo>
                    <a:pt x="3476" y="2205"/>
                  </a:lnTo>
                  <a:lnTo>
                    <a:pt x="3465" y="2194"/>
                  </a:lnTo>
                  <a:lnTo>
                    <a:pt x="3454" y="2186"/>
                  </a:lnTo>
                  <a:lnTo>
                    <a:pt x="3445" y="2181"/>
                  </a:lnTo>
                  <a:lnTo>
                    <a:pt x="3432" y="2177"/>
                  </a:lnTo>
                  <a:lnTo>
                    <a:pt x="3414" y="2174"/>
                  </a:lnTo>
                  <a:lnTo>
                    <a:pt x="3396" y="2173"/>
                  </a:lnTo>
                  <a:lnTo>
                    <a:pt x="3383" y="2175"/>
                  </a:lnTo>
                  <a:lnTo>
                    <a:pt x="3374" y="2179"/>
                  </a:lnTo>
                  <a:lnTo>
                    <a:pt x="3364" y="2188"/>
                  </a:lnTo>
                  <a:lnTo>
                    <a:pt x="3355" y="2196"/>
                  </a:lnTo>
                  <a:lnTo>
                    <a:pt x="3348" y="2202"/>
                  </a:lnTo>
                  <a:lnTo>
                    <a:pt x="3344" y="2209"/>
                  </a:lnTo>
                  <a:lnTo>
                    <a:pt x="3339" y="2219"/>
                  </a:lnTo>
                  <a:lnTo>
                    <a:pt x="3333" y="2228"/>
                  </a:lnTo>
                  <a:lnTo>
                    <a:pt x="3328" y="2233"/>
                  </a:lnTo>
                  <a:lnTo>
                    <a:pt x="3320" y="2236"/>
                  </a:lnTo>
                  <a:lnTo>
                    <a:pt x="3310" y="2236"/>
                  </a:lnTo>
                  <a:lnTo>
                    <a:pt x="3299" y="2235"/>
                  </a:lnTo>
                  <a:lnTo>
                    <a:pt x="3289" y="2235"/>
                  </a:lnTo>
                  <a:lnTo>
                    <a:pt x="3281" y="2237"/>
                  </a:lnTo>
                  <a:lnTo>
                    <a:pt x="3271" y="2244"/>
                  </a:lnTo>
                  <a:lnTo>
                    <a:pt x="3262" y="2255"/>
                  </a:lnTo>
                  <a:lnTo>
                    <a:pt x="3252" y="2268"/>
                  </a:lnTo>
                  <a:lnTo>
                    <a:pt x="3246" y="2278"/>
                  </a:lnTo>
                  <a:lnTo>
                    <a:pt x="3237" y="2290"/>
                  </a:lnTo>
                  <a:lnTo>
                    <a:pt x="3228" y="2303"/>
                  </a:lnTo>
                  <a:lnTo>
                    <a:pt x="3220" y="2314"/>
                  </a:lnTo>
                  <a:lnTo>
                    <a:pt x="3205" y="2320"/>
                  </a:lnTo>
                  <a:lnTo>
                    <a:pt x="3188" y="2324"/>
                  </a:lnTo>
                  <a:lnTo>
                    <a:pt x="3170" y="2326"/>
                  </a:lnTo>
                  <a:lnTo>
                    <a:pt x="3155" y="2328"/>
                  </a:lnTo>
                  <a:lnTo>
                    <a:pt x="3144" y="2325"/>
                  </a:lnTo>
                  <a:lnTo>
                    <a:pt x="3132" y="2320"/>
                  </a:lnTo>
                  <a:lnTo>
                    <a:pt x="3120" y="2314"/>
                  </a:lnTo>
                  <a:lnTo>
                    <a:pt x="3112" y="2310"/>
                  </a:lnTo>
                  <a:lnTo>
                    <a:pt x="3103" y="2302"/>
                  </a:lnTo>
                  <a:lnTo>
                    <a:pt x="3095" y="2291"/>
                  </a:lnTo>
                  <a:lnTo>
                    <a:pt x="3085" y="2282"/>
                  </a:lnTo>
                  <a:lnTo>
                    <a:pt x="3077" y="2275"/>
                  </a:lnTo>
                  <a:lnTo>
                    <a:pt x="3068" y="2271"/>
                  </a:lnTo>
                  <a:lnTo>
                    <a:pt x="3054" y="2267"/>
                  </a:lnTo>
                  <a:lnTo>
                    <a:pt x="3042" y="2266"/>
                  </a:lnTo>
                  <a:lnTo>
                    <a:pt x="3033" y="2268"/>
                  </a:lnTo>
                  <a:lnTo>
                    <a:pt x="3027" y="2274"/>
                  </a:lnTo>
                  <a:lnTo>
                    <a:pt x="3023" y="2282"/>
                  </a:lnTo>
                  <a:lnTo>
                    <a:pt x="3019" y="2291"/>
                  </a:lnTo>
                  <a:lnTo>
                    <a:pt x="3016" y="2298"/>
                  </a:lnTo>
                  <a:lnTo>
                    <a:pt x="3006" y="2305"/>
                  </a:lnTo>
                  <a:lnTo>
                    <a:pt x="2992" y="2311"/>
                  </a:lnTo>
                  <a:lnTo>
                    <a:pt x="2981" y="2317"/>
                  </a:lnTo>
                  <a:lnTo>
                    <a:pt x="2967" y="2322"/>
                  </a:lnTo>
                  <a:lnTo>
                    <a:pt x="2949" y="2328"/>
                  </a:lnTo>
                  <a:lnTo>
                    <a:pt x="2930" y="2333"/>
                  </a:lnTo>
                  <a:lnTo>
                    <a:pt x="2915" y="2336"/>
                  </a:lnTo>
                  <a:lnTo>
                    <a:pt x="2901" y="2336"/>
                  </a:lnTo>
                  <a:lnTo>
                    <a:pt x="2882" y="2333"/>
                  </a:lnTo>
                  <a:lnTo>
                    <a:pt x="2864" y="2332"/>
                  </a:lnTo>
                  <a:lnTo>
                    <a:pt x="2849" y="2329"/>
                  </a:lnTo>
                  <a:lnTo>
                    <a:pt x="2839" y="2326"/>
                  </a:lnTo>
                  <a:lnTo>
                    <a:pt x="2826" y="2322"/>
                  </a:lnTo>
                  <a:lnTo>
                    <a:pt x="2816" y="2321"/>
                  </a:lnTo>
                  <a:lnTo>
                    <a:pt x="2806" y="2322"/>
                  </a:lnTo>
                  <a:lnTo>
                    <a:pt x="2794" y="2325"/>
                  </a:lnTo>
                  <a:lnTo>
                    <a:pt x="2782" y="2328"/>
                  </a:lnTo>
                  <a:lnTo>
                    <a:pt x="2773" y="2329"/>
                  </a:lnTo>
                  <a:lnTo>
                    <a:pt x="2763" y="2330"/>
                  </a:lnTo>
                  <a:lnTo>
                    <a:pt x="2751" y="2332"/>
                  </a:lnTo>
                  <a:lnTo>
                    <a:pt x="2740" y="2333"/>
                  </a:lnTo>
                  <a:lnTo>
                    <a:pt x="2729" y="2333"/>
                  </a:lnTo>
                  <a:lnTo>
                    <a:pt x="2721" y="2330"/>
                  </a:lnTo>
                  <a:lnTo>
                    <a:pt x="2716" y="2322"/>
                  </a:lnTo>
                  <a:lnTo>
                    <a:pt x="2711" y="2310"/>
                  </a:lnTo>
                  <a:lnTo>
                    <a:pt x="2708" y="2298"/>
                  </a:lnTo>
                  <a:lnTo>
                    <a:pt x="2705" y="2287"/>
                  </a:lnTo>
                  <a:lnTo>
                    <a:pt x="2707" y="2274"/>
                  </a:lnTo>
                  <a:lnTo>
                    <a:pt x="2711" y="2260"/>
                  </a:lnTo>
                  <a:lnTo>
                    <a:pt x="2715" y="2248"/>
                  </a:lnTo>
                  <a:lnTo>
                    <a:pt x="2721" y="2241"/>
                  </a:lnTo>
                  <a:lnTo>
                    <a:pt x="2732" y="2235"/>
                  </a:lnTo>
                  <a:lnTo>
                    <a:pt x="2739" y="2228"/>
                  </a:lnTo>
                  <a:lnTo>
                    <a:pt x="2743" y="2217"/>
                  </a:lnTo>
                  <a:lnTo>
                    <a:pt x="2747" y="2204"/>
                  </a:lnTo>
                  <a:lnTo>
                    <a:pt x="2748" y="2192"/>
                  </a:lnTo>
                  <a:lnTo>
                    <a:pt x="2748" y="2181"/>
                  </a:lnTo>
                  <a:lnTo>
                    <a:pt x="2748" y="2169"/>
                  </a:lnTo>
                  <a:lnTo>
                    <a:pt x="2746" y="2157"/>
                  </a:lnTo>
                  <a:lnTo>
                    <a:pt x="2742" y="2147"/>
                  </a:lnTo>
                  <a:lnTo>
                    <a:pt x="2735" y="2139"/>
                  </a:lnTo>
                  <a:lnTo>
                    <a:pt x="2725" y="2131"/>
                  </a:lnTo>
                  <a:lnTo>
                    <a:pt x="2713" y="2126"/>
                  </a:lnTo>
                  <a:lnTo>
                    <a:pt x="2704" y="2122"/>
                  </a:lnTo>
                  <a:lnTo>
                    <a:pt x="2692" y="2119"/>
                  </a:lnTo>
                  <a:lnTo>
                    <a:pt x="2676" y="2117"/>
                  </a:lnTo>
                  <a:lnTo>
                    <a:pt x="2661" y="2117"/>
                  </a:lnTo>
                  <a:lnTo>
                    <a:pt x="2647" y="2117"/>
                  </a:lnTo>
                  <a:lnTo>
                    <a:pt x="2638" y="2115"/>
                  </a:lnTo>
                  <a:lnTo>
                    <a:pt x="2626" y="2113"/>
                  </a:lnTo>
                  <a:lnTo>
                    <a:pt x="2614" y="2111"/>
                  </a:lnTo>
                  <a:lnTo>
                    <a:pt x="2603" y="2111"/>
                  </a:lnTo>
                  <a:lnTo>
                    <a:pt x="2592" y="2112"/>
                  </a:lnTo>
                  <a:lnTo>
                    <a:pt x="2580" y="2116"/>
                  </a:lnTo>
                  <a:lnTo>
                    <a:pt x="2569" y="2119"/>
                  </a:lnTo>
                  <a:lnTo>
                    <a:pt x="2558" y="2120"/>
                  </a:lnTo>
                  <a:lnTo>
                    <a:pt x="2549" y="2119"/>
                  </a:lnTo>
                  <a:lnTo>
                    <a:pt x="2537" y="2116"/>
                  </a:lnTo>
                  <a:lnTo>
                    <a:pt x="2525" y="2113"/>
                  </a:lnTo>
                  <a:lnTo>
                    <a:pt x="2515" y="2109"/>
                  </a:lnTo>
                  <a:lnTo>
                    <a:pt x="2506" y="2104"/>
                  </a:lnTo>
                  <a:lnTo>
                    <a:pt x="2495" y="2097"/>
                  </a:lnTo>
                  <a:lnTo>
                    <a:pt x="2484" y="2089"/>
                  </a:lnTo>
                  <a:lnTo>
                    <a:pt x="2476" y="2082"/>
                  </a:lnTo>
                  <a:lnTo>
                    <a:pt x="2473" y="2073"/>
                  </a:lnTo>
                  <a:lnTo>
                    <a:pt x="2473" y="2061"/>
                  </a:lnTo>
                  <a:lnTo>
                    <a:pt x="2473" y="2049"/>
                  </a:lnTo>
                  <a:lnTo>
                    <a:pt x="2472" y="2039"/>
                  </a:lnTo>
                  <a:lnTo>
                    <a:pt x="2469" y="2023"/>
                  </a:lnTo>
                  <a:lnTo>
                    <a:pt x="2464" y="2004"/>
                  </a:lnTo>
                  <a:lnTo>
                    <a:pt x="2459" y="1988"/>
                  </a:lnTo>
                  <a:lnTo>
                    <a:pt x="2452" y="1975"/>
                  </a:lnTo>
                  <a:lnTo>
                    <a:pt x="2441" y="1960"/>
                  </a:lnTo>
                  <a:lnTo>
                    <a:pt x="2430" y="1945"/>
                  </a:lnTo>
                  <a:lnTo>
                    <a:pt x="2421" y="1933"/>
                  </a:lnTo>
                  <a:lnTo>
                    <a:pt x="2414" y="1923"/>
                  </a:lnTo>
                  <a:lnTo>
                    <a:pt x="2407" y="1913"/>
                  </a:lnTo>
                  <a:lnTo>
                    <a:pt x="2399" y="1902"/>
                  </a:lnTo>
                  <a:lnTo>
                    <a:pt x="2393" y="1895"/>
                  </a:lnTo>
                  <a:lnTo>
                    <a:pt x="2382" y="1887"/>
                  </a:lnTo>
                  <a:lnTo>
                    <a:pt x="2368" y="1878"/>
                  </a:lnTo>
                  <a:lnTo>
                    <a:pt x="2355" y="1870"/>
                  </a:lnTo>
                  <a:lnTo>
                    <a:pt x="2344" y="1862"/>
                  </a:lnTo>
                  <a:lnTo>
                    <a:pt x="2339" y="1852"/>
                  </a:lnTo>
                  <a:lnTo>
                    <a:pt x="2332" y="1840"/>
                  </a:lnTo>
                  <a:lnTo>
                    <a:pt x="2326" y="1826"/>
                  </a:lnTo>
                  <a:lnTo>
                    <a:pt x="2324" y="1817"/>
                  </a:lnTo>
                  <a:lnTo>
                    <a:pt x="2321" y="1804"/>
                  </a:lnTo>
                  <a:lnTo>
                    <a:pt x="2321" y="1789"/>
                  </a:lnTo>
                  <a:lnTo>
                    <a:pt x="2322" y="1775"/>
                  </a:lnTo>
                  <a:lnTo>
                    <a:pt x="2326" y="1766"/>
                  </a:lnTo>
                  <a:lnTo>
                    <a:pt x="2335" y="1756"/>
                  </a:lnTo>
                  <a:lnTo>
                    <a:pt x="2340" y="1748"/>
                  </a:lnTo>
                  <a:lnTo>
                    <a:pt x="2348" y="1738"/>
                  </a:lnTo>
                  <a:lnTo>
                    <a:pt x="2357" y="1725"/>
                  </a:lnTo>
                  <a:lnTo>
                    <a:pt x="2366" y="1712"/>
                  </a:lnTo>
                  <a:lnTo>
                    <a:pt x="2372" y="1701"/>
                  </a:lnTo>
                  <a:lnTo>
                    <a:pt x="2378" y="1686"/>
                  </a:lnTo>
                  <a:lnTo>
                    <a:pt x="2382" y="1669"/>
                  </a:lnTo>
                  <a:lnTo>
                    <a:pt x="2384" y="1650"/>
                  </a:lnTo>
                  <a:lnTo>
                    <a:pt x="2384" y="1635"/>
                  </a:lnTo>
                  <a:lnTo>
                    <a:pt x="2382" y="1624"/>
                  </a:lnTo>
                  <a:lnTo>
                    <a:pt x="2376" y="1612"/>
                  </a:lnTo>
                  <a:lnTo>
                    <a:pt x="2371" y="1600"/>
                  </a:lnTo>
                  <a:lnTo>
                    <a:pt x="2367" y="1591"/>
                  </a:lnTo>
                  <a:lnTo>
                    <a:pt x="2366" y="1576"/>
                  </a:lnTo>
                  <a:lnTo>
                    <a:pt x="2364" y="1557"/>
                  </a:lnTo>
                  <a:lnTo>
                    <a:pt x="2363" y="1540"/>
                  </a:lnTo>
                  <a:lnTo>
                    <a:pt x="2360" y="1525"/>
                  </a:lnTo>
                  <a:lnTo>
                    <a:pt x="2356" y="1515"/>
                  </a:lnTo>
                  <a:lnTo>
                    <a:pt x="2352" y="1505"/>
                  </a:lnTo>
                  <a:lnTo>
                    <a:pt x="2345" y="1494"/>
                  </a:lnTo>
                  <a:lnTo>
                    <a:pt x="2339" y="1487"/>
                  </a:lnTo>
                  <a:lnTo>
                    <a:pt x="2329" y="1483"/>
                  </a:lnTo>
                  <a:lnTo>
                    <a:pt x="2317" y="1482"/>
                  </a:lnTo>
                  <a:lnTo>
                    <a:pt x="2304" y="1480"/>
                  </a:lnTo>
                  <a:lnTo>
                    <a:pt x="2291" y="1479"/>
                  </a:lnTo>
                  <a:lnTo>
                    <a:pt x="2279" y="1475"/>
                  </a:lnTo>
                  <a:lnTo>
                    <a:pt x="2264" y="1470"/>
                  </a:lnTo>
                  <a:lnTo>
                    <a:pt x="2254" y="1464"/>
                  </a:lnTo>
                  <a:lnTo>
                    <a:pt x="2248" y="1456"/>
                  </a:lnTo>
                  <a:lnTo>
                    <a:pt x="2244" y="1447"/>
                  </a:lnTo>
                  <a:lnTo>
                    <a:pt x="2240" y="1437"/>
                  </a:lnTo>
                  <a:lnTo>
                    <a:pt x="2235" y="1430"/>
                  </a:lnTo>
                  <a:lnTo>
                    <a:pt x="2225" y="1425"/>
                  </a:lnTo>
                  <a:lnTo>
                    <a:pt x="2213" y="1421"/>
                  </a:lnTo>
                  <a:lnTo>
                    <a:pt x="2200" y="1418"/>
                  </a:lnTo>
                  <a:lnTo>
                    <a:pt x="2189" y="1420"/>
                  </a:lnTo>
                  <a:lnTo>
                    <a:pt x="2181" y="1424"/>
                  </a:lnTo>
                  <a:lnTo>
                    <a:pt x="2173" y="1430"/>
                  </a:lnTo>
                  <a:lnTo>
                    <a:pt x="2166" y="1439"/>
                  </a:lnTo>
                  <a:lnTo>
                    <a:pt x="2158" y="1445"/>
                  </a:lnTo>
                  <a:lnTo>
                    <a:pt x="2150" y="1449"/>
                  </a:lnTo>
                  <a:lnTo>
                    <a:pt x="2139" y="1453"/>
                  </a:lnTo>
                  <a:lnTo>
                    <a:pt x="2131" y="1459"/>
                  </a:lnTo>
                  <a:lnTo>
                    <a:pt x="2127" y="1471"/>
                  </a:lnTo>
                  <a:lnTo>
                    <a:pt x="2124" y="1486"/>
                  </a:lnTo>
                  <a:lnTo>
                    <a:pt x="2124" y="1500"/>
                  </a:lnTo>
                  <a:lnTo>
                    <a:pt x="2123" y="1514"/>
                  </a:lnTo>
                  <a:lnTo>
                    <a:pt x="2126" y="1529"/>
                  </a:lnTo>
                  <a:lnTo>
                    <a:pt x="2128" y="1546"/>
                  </a:lnTo>
                  <a:lnTo>
                    <a:pt x="2131" y="1562"/>
                  </a:lnTo>
                  <a:lnTo>
                    <a:pt x="2131" y="1577"/>
                  </a:lnTo>
                  <a:lnTo>
                    <a:pt x="2128" y="1589"/>
                  </a:lnTo>
                  <a:lnTo>
                    <a:pt x="2123" y="1603"/>
                  </a:lnTo>
                  <a:lnTo>
                    <a:pt x="2118" y="1615"/>
                  </a:lnTo>
                  <a:lnTo>
                    <a:pt x="2111" y="1626"/>
                  </a:lnTo>
                  <a:lnTo>
                    <a:pt x="2103" y="1637"/>
                  </a:lnTo>
                  <a:lnTo>
                    <a:pt x="2089" y="1650"/>
                  </a:lnTo>
                  <a:lnTo>
                    <a:pt x="2077" y="1661"/>
                  </a:lnTo>
                  <a:lnTo>
                    <a:pt x="2066" y="1672"/>
                  </a:lnTo>
                  <a:lnTo>
                    <a:pt x="2056" y="1682"/>
                  </a:lnTo>
                  <a:lnTo>
                    <a:pt x="2043" y="1696"/>
                  </a:lnTo>
                  <a:lnTo>
                    <a:pt x="2030" y="1711"/>
                  </a:lnTo>
                  <a:lnTo>
                    <a:pt x="2017" y="1724"/>
                  </a:lnTo>
                  <a:lnTo>
                    <a:pt x="2006" y="1735"/>
                  </a:lnTo>
                  <a:lnTo>
                    <a:pt x="1994" y="1746"/>
                  </a:lnTo>
                  <a:lnTo>
                    <a:pt x="1979" y="1759"/>
                  </a:lnTo>
                  <a:lnTo>
                    <a:pt x="1963" y="1771"/>
                  </a:lnTo>
                  <a:lnTo>
                    <a:pt x="1949" y="1781"/>
                  </a:lnTo>
                  <a:lnTo>
                    <a:pt x="1940" y="1783"/>
                  </a:lnTo>
                  <a:lnTo>
                    <a:pt x="1929" y="1786"/>
                  </a:lnTo>
                  <a:lnTo>
                    <a:pt x="1918" y="1786"/>
                  </a:lnTo>
                  <a:lnTo>
                    <a:pt x="1910" y="1783"/>
                  </a:lnTo>
                  <a:lnTo>
                    <a:pt x="1901" y="1779"/>
                  </a:lnTo>
                  <a:lnTo>
                    <a:pt x="1893" y="1773"/>
                  </a:lnTo>
                  <a:lnTo>
                    <a:pt x="1884" y="1769"/>
                  </a:lnTo>
                  <a:lnTo>
                    <a:pt x="1876" y="1758"/>
                  </a:lnTo>
                  <a:lnTo>
                    <a:pt x="1868" y="1744"/>
                  </a:lnTo>
                  <a:lnTo>
                    <a:pt x="1860" y="1734"/>
                  </a:lnTo>
                  <a:lnTo>
                    <a:pt x="1848" y="1727"/>
                  </a:lnTo>
                  <a:lnTo>
                    <a:pt x="1833" y="1720"/>
                  </a:lnTo>
                  <a:lnTo>
                    <a:pt x="1817" y="1715"/>
                  </a:lnTo>
                  <a:lnTo>
                    <a:pt x="1804" y="1711"/>
                  </a:lnTo>
                  <a:lnTo>
                    <a:pt x="1790" y="1709"/>
                  </a:lnTo>
                  <a:lnTo>
                    <a:pt x="1775" y="1708"/>
                  </a:lnTo>
                  <a:lnTo>
                    <a:pt x="1762" y="1709"/>
                  </a:lnTo>
                  <a:lnTo>
                    <a:pt x="1750" y="1711"/>
                  </a:lnTo>
                  <a:lnTo>
                    <a:pt x="1735" y="1713"/>
                  </a:lnTo>
                  <a:lnTo>
                    <a:pt x="1719" y="1716"/>
                  </a:lnTo>
                  <a:lnTo>
                    <a:pt x="1705" y="1719"/>
                  </a:lnTo>
                  <a:lnTo>
                    <a:pt x="1693" y="1717"/>
                  </a:lnTo>
                  <a:lnTo>
                    <a:pt x="1678" y="1715"/>
                  </a:lnTo>
                  <a:lnTo>
                    <a:pt x="1662" y="1713"/>
                  </a:lnTo>
                  <a:lnTo>
                    <a:pt x="1650" y="1712"/>
                  </a:lnTo>
                  <a:lnTo>
                    <a:pt x="1639" y="1713"/>
                  </a:lnTo>
                  <a:lnTo>
                    <a:pt x="1626" y="1717"/>
                  </a:lnTo>
                  <a:lnTo>
                    <a:pt x="1611" y="1721"/>
                  </a:lnTo>
                  <a:lnTo>
                    <a:pt x="1597" y="1724"/>
                  </a:lnTo>
                  <a:lnTo>
                    <a:pt x="1585" y="1725"/>
                  </a:lnTo>
                  <a:lnTo>
                    <a:pt x="1573" y="1723"/>
                  </a:lnTo>
                  <a:lnTo>
                    <a:pt x="1560" y="1717"/>
                  </a:lnTo>
                  <a:lnTo>
                    <a:pt x="1548" y="1712"/>
                  </a:lnTo>
                  <a:lnTo>
                    <a:pt x="1539" y="1705"/>
                  </a:lnTo>
                  <a:lnTo>
                    <a:pt x="1530" y="1699"/>
                  </a:lnTo>
                  <a:lnTo>
                    <a:pt x="1522" y="1689"/>
                  </a:lnTo>
                  <a:lnTo>
                    <a:pt x="1518" y="1682"/>
                  </a:lnTo>
                  <a:lnTo>
                    <a:pt x="1517" y="1674"/>
                  </a:lnTo>
                  <a:lnTo>
                    <a:pt x="1518" y="1666"/>
                  </a:lnTo>
                  <a:lnTo>
                    <a:pt x="1521" y="1657"/>
                  </a:lnTo>
                  <a:lnTo>
                    <a:pt x="1523" y="1651"/>
                  </a:lnTo>
                  <a:lnTo>
                    <a:pt x="1533" y="1647"/>
                  </a:lnTo>
                  <a:lnTo>
                    <a:pt x="1544" y="1646"/>
                  </a:lnTo>
                  <a:lnTo>
                    <a:pt x="1557" y="1646"/>
                  </a:lnTo>
                  <a:lnTo>
                    <a:pt x="1569" y="1647"/>
                  </a:lnTo>
                  <a:lnTo>
                    <a:pt x="1579" y="1649"/>
                  </a:lnTo>
                  <a:lnTo>
                    <a:pt x="1591" y="1650"/>
                  </a:lnTo>
                  <a:lnTo>
                    <a:pt x="1606" y="1654"/>
                  </a:lnTo>
                  <a:lnTo>
                    <a:pt x="1620" y="1658"/>
                  </a:lnTo>
                  <a:lnTo>
                    <a:pt x="1631" y="1661"/>
                  </a:lnTo>
                  <a:lnTo>
                    <a:pt x="1641" y="1665"/>
                  </a:lnTo>
                  <a:lnTo>
                    <a:pt x="1653" y="1670"/>
                  </a:lnTo>
                  <a:lnTo>
                    <a:pt x="1663" y="1674"/>
                  </a:lnTo>
                  <a:lnTo>
                    <a:pt x="1672" y="1674"/>
                  </a:lnTo>
                  <a:lnTo>
                    <a:pt x="1680" y="1668"/>
                  </a:lnTo>
                  <a:lnTo>
                    <a:pt x="1685" y="1655"/>
                  </a:lnTo>
                  <a:lnTo>
                    <a:pt x="1688" y="1646"/>
                  </a:lnTo>
                  <a:lnTo>
                    <a:pt x="1688" y="1637"/>
                  </a:lnTo>
                  <a:lnTo>
                    <a:pt x="1684" y="1624"/>
                  </a:lnTo>
                  <a:lnTo>
                    <a:pt x="1678" y="1614"/>
                  </a:lnTo>
                  <a:lnTo>
                    <a:pt x="1677" y="1604"/>
                  </a:lnTo>
                  <a:lnTo>
                    <a:pt x="1678" y="1593"/>
                  </a:lnTo>
                  <a:lnTo>
                    <a:pt x="1682" y="1581"/>
                  </a:lnTo>
                  <a:lnTo>
                    <a:pt x="1686" y="1571"/>
                  </a:lnTo>
                  <a:lnTo>
                    <a:pt x="1690" y="1561"/>
                  </a:lnTo>
                  <a:lnTo>
                    <a:pt x="1698" y="1554"/>
                  </a:lnTo>
                  <a:lnTo>
                    <a:pt x="1708" y="1548"/>
                  </a:lnTo>
                  <a:lnTo>
                    <a:pt x="1715" y="1542"/>
                  </a:lnTo>
                  <a:lnTo>
                    <a:pt x="1719" y="1530"/>
                  </a:lnTo>
                  <a:lnTo>
                    <a:pt x="1720" y="1515"/>
                  </a:lnTo>
                  <a:lnTo>
                    <a:pt x="1720" y="1503"/>
                  </a:lnTo>
                  <a:lnTo>
                    <a:pt x="1717" y="1495"/>
                  </a:lnTo>
                  <a:lnTo>
                    <a:pt x="1713" y="1486"/>
                  </a:lnTo>
                  <a:lnTo>
                    <a:pt x="1708" y="1476"/>
                  </a:lnTo>
                  <a:lnTo>
                    <a:pt x="1705" y="1468"/>
                  </a:lnTo>
                  <a:lnTo>
                    <a:pt x="1708" y="1460"/>
                  </a:lnTo>
                  <a:lnTo>
                    <a:pt x="1711" y="1451"/>
                  </a:lnTo>
                  <a:lnTo>
                    <a:pt x="1715" y="1440"/>
                  </a:lnTo>
                  <a:lnTo>
                    <a:pt x="1715" y="1433"/>
                  </a:lnTo>
                  <a:lnTo>
                    <a:pt x="1709" y="1426"/>
                  </a:lnTo>
                  <a:lnTo>
                    <a:pt x="1700" y="1421"/>
                  </a:lnTo>
                  <a:lnTo>
                    <a:pt x="1690" y="1416"/>
                  </a:lnTo>
                  <a:lnTo>
                    <a:pt x="1682" y="1410"/>
                  </a:lnTo>
                  <a:lnTo>
                    <a:pt x="1677" y="1402"/>
                  </a:lnTo>
                  <a:lnTo>
                    <a:pt x="1669" y="1393"/>
                  </a:lnTo>
                  <a:lnTo>
                    <a:pt x="1662" y="1383"/>
                  </a:lnTo>
                  <a:lnTo>
                    <a:pt x="1654" y="1378"/>
                  </a:lnTo>
                  <a:lnTo>
                    <a:pt x="1647" y="1375"/>
                  </a:lnTo>
                  <a:lnTo>
                    <a:pt x="1638" y="1375"/>
                  </a:lnTo>
                  <a:lnTo>
                    <a:pt x="1630" y="1374"/>
                  </a:lnTo>
                  <a:lnTo>
                    <a:pt x="1619" y="1370"/>
                  </a:lnTo>
                  <a:lnTo>
                    <a:pt x="1607" y="1364"/>
                  </a:lnTo>
                  <a:lnTo>
                    <a:pt x="1595" y="1359"/>
                  </a:lnTo>
                  <a:lnTo>
                    <a:pt x="1584" y="1356"/>
                  </a:lnTo>
                  <a:lnTo>
                    <a:pt x="1570" y="1354"/>
                  </a:lnTo>
                  <a:lnTo>
                    <a:pt x="1552" y="1354"/>
                  </a:lnTo>
                  <a:lnTo>
                    <a:pt x="1534" y="1354"/>
                  </a:lnTo>
                  <a:lnTo>
                    <a:pt x="1519" y="1356"/>
                  </a:lnTo>
                  <a:lnTo>
                    <a:pt x="1511" y="1360"/>
                  </a:lnTo>
                  <a:lnTo>
                    <a:pt x="1500" y="1366"/>
                  </a:lnTo>
                  <a:lnTo>
                    <a:pt x="1490" y="1373"/>
                  </a:lnTo>
                  <a:lnTo>
                    <a:pt x="1480" y="1378"/>
                  </a:lnTo>
                  <a:lnTo>
                    <a:pt x="1468" y="1382"/>
                  </a:lnTo>
                  <a:lnTo>
                    <a:pt x="1455" y="1386"/>
                  </a:lnTo>
                  <a:lnTo>
                    <a:pt x="1441" y="1391"/>
                  </a:lnTo>
                  <a:lnTo>
                    <a:pt x="1429" y="1397"/>
                  </a:lnTo>
                  <a:lnTo>
                    <a:pt x="1418" y="1406"/>
                  </a:lnTo>
                  <a:lnTo>
                    <a:pt x="1406" y="1420"/>
                  </a:lnTo>
                  <a:lnTo>
                    <a:pt x="1394" y="1433"/>
                  </a:lnTo>
                  <a:lnTo>
                    <a:pt x="1384" y="1445"/>
                  </a:lnTo>
                  <a:lnTo>
                    <a:pt x="1376" y="1459"/>
                  </a:lnTo>
                  <a:lnTo>
                    <a:pt x="1367" y="1478"/>
                  </a:lnTo>
                  <a:lnTo>
                    <a:pt x="1358" y="1496"/>
                  </a:lnTo>
                  <a:lnTo>
                    <a:pt x="1348" y="1510"/>
                  </a:lnTo>
                  <a:lnTo>
                    <a:pt x="1337" y="1518"/>
                  </a:lnTo>
                  <a:lnTo>
                    <a:pt x="1323" y="1526"/>
                  </a:lnTo>
                  <a:lnTo>
                    <a:pt x="1306" y="1534"/>
                  </a:lnTo>
                  <a:lnTo>
                    <a:pt x="1293" y="1541"/>
                  </a:lnTo>
                  <a:lnTo>
                    <a:pt x="1283" y="1544"/>
                  </a:lnTo>
                  <a:lnTo>
                    <a:pt x="1270" y="1548"/>
                  </a:lnTo>
                  <a:lnTo>
                    <a:pt x="1258" y="1553"/>
                  </a:lnTo>
                  <a:lnTo>
                    <a:pt x="1248" y="1560"/>
                  </a:lnTo>
                  <a:lnTo>
                    <a:pt x="1246" y="1569"/>
                  </a:lnTo>
                  <a:lnTo>
                    <a:pt x="1246" y="1581"/>
                  </a:lnTo>
                  <a:lnTo>
                    <a:pt x="1247" y="1595"/>
                  </a:lnTo>
                  <a:lnTo>
                    <a:pt x="1247" y="1606"/>
                  </a:lnTo>
                  <a:lnTo>
                    <a:pt x="1248" y="1616"/>
                  </a:lnTo>
                  <a:lnTo>
                    <a:pt x="1251" y="1630"/>
                  </a:lnTo>
                  <a:lnTo>
                    <a:pt x="1251" y="1643"/>
                  </a:lnTo>
                  <a:lnTo>
                    <a:pt x="1248" y="1654"/>
                  </a:lnTo>
                  <a:lnTo>
                    <a:pt x="1242" y="1662"/>
                  </a:lnTo>
                  <a:lnTo>
                    <a:pt x="1232" y="1672"/>
                  </a:lnTo>
                  <a:lnTo>
                    <a:pt x="1220" y="1677"/>
                  </a:lnTo>
                  <a:lnTo>
                    <a:pt x="1209" y="1681"/>
                  </a:lnTo>
                  <a:lnTo>
                    <a:pt x="1197" y="1680"/>
                  </a:lnTo>
                  <a:lnTo>
                    <a:pt x="1182" y="1676"/>
                  </a:lnTo>
                  <a:lnTo>
                    <a:pt x="1168" y="1670"/>
                  </a:lnTo>
                  <a:lnTo>
                    <a:pt x="1153" y="1663"/>
                  </a:lnTo>
                  <a:lnTo>
                    <a:pt x="1141" y="1659"/>
                  </a:lnTo>
                  <a:lnTo>
                    <a:pt x="1128" y="1654"/>
                  </a:lnTo>
                  <a:lnTo>
                    <a:pt x="1114" y="1647"/>
                  </a:lnTo>
                  <a:lnTo>
                    <a:pt x="1100" y="1642"/>
                  </a:lnTo>
                  <a:lnTo>
                    <a:pt x="1092" y="1637"/>
                  </a:lnTo>
                  <a:lnTo>
                    <a:pt x="1081" y="1628"/>
                  </a:lnTo>
                  <a:lnTo>
                    <a:pt x="1070" y="1622"/>
                  </a:lnTo>
                  <a:lnTo>
                    <a:pt x="1061" y="1616"/>
                  </a:lnTo>
                  <a:lnTo>
                    <a:pt x="1049" y="1612"/>
                  </a:lnTo>
                  <a:lnTo>
                    <a:pt x="1033" y="1611"/>
                  </a:lnTo>
                  <a:lnTo>
                    <a:pt x="1018" y="1611"/>
                  </a:lnTo>
                  <a:lnTo>
                    <a:pt x="1007" y="1612"/>
                  </a:lnTo>
                  <a:lnTo>
                    <a:pt x="994" y="1616"/>
                  </a:lnTo>
                  <a:lnTo>
                    <a:pt x="980" y="1623"/>
                  </a:lnTo>
                  <a:lnTo>
                    <a:pt x="969" y="1628"/>
                  </a:lnTo>
                  <a:lnTo>
                    <a:pt x="964" y="1637"/>
                  </a:lnTo>
                  <a:lnTo>
                    <a:pt x="957" y="1647"/>
                  </a:lnTo>
                  <a:lnTo>
                    <a:pt x="952" y="1658"/>
                  </a:lnTo>
                  <a:lnTo>
                    <a:pt x="945" y="1666"/>
                  </a:lnTo>
                  <a:lnTo>
                    <a:pt x="938" y="1668"/>
                  </a:lnTo>
                  <a:lnTo>
                    <a:pt x="930" y="1670"/>
                  </a:lnTo>
                  <a:lnTo>
                    <a:pt x="922" y="1670"/>
                  </a:lnTo>
                  <a:lnTo>
                    <a:pt x="916" y="1669"/>
                  </a:lnTo>
                  <a:lnTo>
                    <a:pt x="911" y="1662"/>
                  </a:lnTo>
                  <a:lnTo>
                    <a:pt x="907" y="1653"/>
                  </a:lnTo>
                  <a:lnTo>
                    <a:pt x="905" y="1643"/>
                  </a:lnTo>
                  <a:lnTo>
                    <a:pt x="902" y="1635"/>
                  </a:lnTo>
                  <a:lnTo>
                    <a:pt x="899" y="1627"/>
                  </a:lnTo>
                  <a:lnTo>
                    <a:pt x="895" y="1618"/>
                  </a:lnTo>
                  <a:lnTo>
                    <a:pt x="893" y="1607"/>
                  </a:lnTo>
                  <a:lnTo>
                    <a:pt x="891" y="1599"/>
                  </a:lnTo>
                  <a:lnTo>
                    <a:pt x="894" y="1588"/>
                  </a:lnTo>
                  <a:lnTo>
                    <a:pt x="899" y="1576"/>
                  </a:lnTo>
                  <a:lnTo>
                    <a:pt x="905" y="1564"/>
                  </a:lnTo>
                  <a:lnTo>
                    <a:pt x="909" y="1553"/>
                  </a:lnTo>
                  <a:lnTo>
                    <a:pt x="916" y="1538"/>
                  </a:lnTo>
                  <a:lnTo>
                    <a:pt x="922" y="1522"/>
                  </a:lnTo>
                  <a:lnTo>
                    <a:pt x="928" y="1509"/>
                  </a:lnTo>
                  <a:lnTo>
                    <a:pt x="933" y="1500"/>
                  </a:lnTo>
                  <a:lnTo>
                    <a:pt x="938" y="1492"/>
                  </a:lnTo>
                  <a:lnTo>
                    <a:pt x="944" y="1484"/>
                  </a:lnTo>
                  <a:lnTo>
                    <a:pt x="945" y="1478"/>
                  </a:lnTo>
                  <a:lnTo>
                    <a:pt x="942" y="1468"/>
                  </a:lnTo>
                  <a:lnTo>
                    <a:pt x="937" y="1457"/>
                  </a:lnTo>
                  <a:lnTo>
                    <a:pt x="929" y="1447"/>
                  </a:lnTo>
                  <a:lnTo>
                    <a:pt x="922" y="1440"/>
                  </a:lnTo>
                  <a:lnTo>
                    <a:pt x="911" y="1432"/>
                  </a:lnTo>
                  <a:lnTo>
                    <a:pt x="898" y="1425"/>
                  </a:lnTo>
                  <a:lnTo>
                    <a:pt x="885" y="1421"/>
                  </a:lnTo>
                  <a:lnTo>
                    <a:pt x="874" y="1418"/>
                  </a:lnTo>
                  <a:lnTo>
                    <a:pt x="860" y="1417"/>
                  </a:lnTo>
                  <a:lnTo>
                    <a:pt x="847" y="1417"/>
                  </a:lnTo>
                  <a:lnTo>
                    <a:pt x="836" y="1417"/>
                  </a:lnTo>
                  <a:lnTo>
                    <a:pt x="821" y="1418"/>
                  </a:lnTo>
                  <a:lnTo>
                    <a:pt x="804" y="1420"/>
                  </a:lnTo>
                  <a:lnTo>
                    <a:pt x="786" y="1422"/>
                  </a:lnTo>
                  <a:lnTo>
                    <a:pt x="771" y="1425"/>
                  </a:lnTo>
                  <a:lnTo>
                    <a:pt x="759" y="1429"/>
                  </a:lnTo>
                  <a:lnTo>
                    <a:pt x="744" y="1433"/>
                  </a:lnTo>
                  <a:lnTo>
                    <a:pt x="730" y="1439"/>
                  </a:lnTo>
                  <a:lnTo>
                    <a:pt x="716" y="1444"/>
                  </a:lnTo>
                  <a:lnTo>
                    <a:pt x="703" y="1451"/>
                  </a:lnTo>
                  <a:lnTo>
                    <a:pt x="684" y="1459"/>
                  </a:lnTo>
                  <a:lnTo>
                    <a:pt x="668" y="1467"/>
                  </a:lnTo>
                  <a:lnTo>
                    <a:pt x="653" y="1475"/>
                  </a:lnTo>
                  <a:lnTo>
                    <a:pt x="639" y="1484"/>
                  </a:lnTo>
                  <a:lnTo>
                    <a:pt x="624" y="1495"/>
                  </a:lnTo>
                  <a:lnTo>
                    <a:pt x="610" y="1506"/>
                  </a:lnTo>
                  <a:lnTo>
                    <a:pt x="595" y="1514"/>
                  </a:lnTo>
                  <a:lnTo>
                    <a:pt x="584" y="1517"/>
                  </a:lnTo>
                  <a:lnTo>
                    <a:pt x="569" y="1517"/>
                  </a:lnTo>
                  <a:lnTo>
                    <a:pt x="554" y="1518"/>
                  </a:lnTo>
                  <a:lnTo>
                    <a:pt x="540" y="1519"/>
                  </a:lnTo>
                  <a:lnTo>
                    <a:pt x="529" y="1523"/>
                  </a:lnTo>
                  <a:lnTo>
                    <a:pt x="522" y="1530"/>
                  </a:lnTo>
                  <a:lnTo>
                    <a:pt x="517" y="1540"/>
                  </a:lnTo>
                  <a:lnTo>
                    <a:pt x="513" y="1549"/>
                  </a:lnTo>
                  <a:lnTo>
                    <a:pt x="514" y="1557"/>
                  </a:lnTo>
                  <a:lnTo>
                    <a:pt x="518" y="1565"/>
                  </a:lnTo>
                  <a:lnTo>
                    <a:pt x="523" y="1575"/>
                  </a:lnTo>
                  <a:lnTo>
                    <a:pt x="527" y="1581"/>
                  </a:lnTo>
                  <a:lnTo>
                    <a:pt x="535" y="1588"/>
                  </a:lnTo>
                  <a:lnTo>
                    <a:pt x="545" y="1596"/>
                  </a:lnTo>
                  <a:lnTo>
                    <a:pt x="552" y="1604"/>
                  </a:lnTo>
                  <a:lnTo>
                    <a:pt x="553" y="1614"/>
                  </a:lnTo>
                  <a:lnTo>
                    <a:pt x="553" y="1626"/>
                  </a:lnTo>
                  <a:lnTo>
                    <a:pt x="552" y="1638"/>
                  </a:lnTo>
                  <a:lnTo>
                    <a:pt x="548" y="1647"/>
                  </a:lnTo>
                  <a:lnTo>
                    <a:pt x="542" y="1650"/>
                  </a:lnTo>
                  <a:lnTo>
                    <a:pt x="535" y="1654"/>
                  </a:lnTo>
                  <a:lnTo>
                    <a:pt x="529" y="1658"/>
                  </a:lnTo>
                  <a:lnTo>
                    <a:pt x="523" y="1662"/>
                  </a:lnTo>
                  <a:lnTo>
                    <a:pt x="521" y="1672"/>
                  </a:lnTo>
                  <a:lnTo>
                    <a:pt x="521" y="1685"/>
                  </a:lnTo>
                  <a:lnTo>
                    <a:pt x="522" y="1699"/>
                  </a:lnTo>
                  <a:lnTo>
                    <a:pt x="523" y="1709"/>
                  </a:lnTo>
                  <a:lnTo>
                    <a:pt x="526" y="1723"/>
                  </a:lnTo>
                  <a:lnTo>
                    <a:pt x="530" y="1738"/>
                  </a:lnTo>
                  <a:lnTo>
                    <a:pt x="535" y="1750"/>
                  </a:lnTo>
                  <a:lnTo>
                    <a:pt x="544" y="1756"/>
                  </a:lnTo>
                  <a:lnTo>
                    <a:pt x="553" y="1762"/>
                  </a:lnTo>
                  <a:lnTo>
                    <a:pt x="561" y="1769"/>
                  </a:lnTo>
                  <a:lnTo>
                    <a:pt x="569" y="1781"/>
                  </a:lnTo>
                  <a:lnTo>
                    <a:pt x="576" y="1796"/>
                  </a:lnTo>
                  <a:lnTo>
                    <a:pt x="584" y="1808"/>
                  </a:lnTo>
                  <a:lnTo>
                    <a:pt x="593" y="1814"/>
                  </a:lnTo>
                  <a:lnTo>
                    <a:pt x="606" y="1821"/>
                  </a:lnTo>
                  <a:lnTo>
                    <a:pt x="614" y="1828"/>
                  </a:lnTo>
                  <a:lnTo>
                    <a:pt x="618" y="1837"/>
                  </a:lnTo>
                  <a:lnTo>
                    <a:pt x="620" y="1849"/>
                  </a:lnTo>
                  <a:lnTo>
                    <a:pt x="623" y="1862"/>
                  </a:lnTo>
                  <a:lnTo>
                    <a:pt x="623" y="1872"/>
                  </a:lnTo>
                  <a:lnTo>
                    <a:pt x="620" y="1884"/>
                  </a:lnTo>
                  <a:lnTo>
                    <a:pt x="616" y="1897"/>
                  </a:lnTo>
                  <a:lnTo>
                    <a:pt x="610" y="1907"/>
                  </a:lnTo>
                  <a:lnTo>
                    <a:pt x="603" y="1915"/>
                  </a:lnTo>
                  <a:lnTo>
                    <a:pt x="593" y="1923"/>
                  </a:lnTo>
                  <a:lnTo>
                    <a:pt x="585" y="1929"/>
                  </a:lnTo>
                  <a:lnTo>
                    <a:pt x="576" y="1932"/>
                  </a:lnTo>
                  <a:lnTo>
                    <a:pt x="564" y="1933"/>
                  </a:lnTo>
                  <a:lnTo>
                    <a:pt x="550" y="1934"/>
                  </a:lnTo>
                  <a:lnTo>
                    <a:pt x="541" y="1938"/>
                  </a:lnTo>
                  <a:lnTo>
                    <a:pt x="533" y="1944"/>
                  </a:lnTo>
                  <a:lnTo>
                    <a:pt x="523" y="1952"/>
                  </a:lnTo>
                  <a:lnTo>
                    <a:pt x="515" y="1961"/>
                  </a:lnTo>
                  <a:lnTo>
                    <a:pt x="506" y="1967"/>
                  </a:lnTo>
                  <a:lnTo>
                    <a:pt x="495" y="1967"/>
                  </a:lnTo>
                  <a:lnTo>
                    <a:pt x="480" y="1965"/>
                  </a:lnTo>
                  <a:lnTo>
                    <a:pt x="465" y="1963"/>
                  </a:lnTo>
                  <a:lnTo>
                    <a:pt x="453" y="1959"/>
                  </a:lnTo>
                  <a:lnTo>
                    <a:pt x="444" y="1953"/>
                  </a:lnTo>
                  <a:lnTo>
                    <a:pt x="432" y="1945"/>
                  </a:lnTo>
                  <a:lnTo>
                    <a:pt x="422" y="1938"/>
                  </a:lnTo>
                  <a:lnTo>
                    <a:pt x="414" y="1932"/>
                  </a:lnTo>
                  <a:lnTo>
                    <a:pt x="405" y="1925"/>
                  </a:lnTo>
                  <a:lnTo>
                    <a:pt x="395" y="1917"/>
                  </a:lnTo>
                  <a:lnTo>
                    <a:pt x="390" y="1910"/>
                  </a:lnTo>
                  <a:lnTo>
                    <a:pt x="390" y="1902"/>
                  </a:lnTo>
                  <a:lnTo>
                    <a:pt x="393" y="1893"/>
                  </a:lnTo>
                  <a:lnTo>
                    <a:pt x="394" y="1883"/>
                  </a:lnTo>
                  <a:lnTo>
                    <a:pt x="394" y="1876"/>
                  </a:lnTo>
                  <a:lnTo>
                    <a:pt x="390" y="1868"/>
                  </a:lnTo>
                  <a:lnTo>
                    <a:pt x="383" y="1860"/>
                  </a:lnTo>
                  <a:lnTo>
                    <a:pt x="375" y="1852"/>
                  </a:lnTo>
                  <a:lnTo>
                    <a:pt x="367" y="1848"/>
                  </a:lnTo>
                  <a:lnTo>
                    <a:pt x="358" y="1847"/>
                  </a:lnTo>
                  <a:lnTo>
                    <a:pt x="345" y="1848"/>
                  </a:lnTo>
                  <a:lnTo>
                    <a:pt x="333" y="1849"/>
                  </a:lnTo>
                  <a:lnTo>
                    <a:pt x="323" y="1851"/>
                  </a:lnTo>
                  <a:lnTo>
                    <a:pt x="306" y="1852"/>
                  </a:lnTo>
                  <a:lnTo>
                    <a:pt x="286" y="1853"/>
                  </a:lnTo>
                  <a:lnTo>
                    <a:pt x="270" y="1855"/>
                  </a:lnTo>
                  <a:lnTo>
                    <a:pt x="254" y="1855"/>
                  </a:lnTo>
                  <a:lnTo>
                    <a:pt x="234" y="1857"/>
                  </a:lnTo>
                  <a:lnTo>
                    <a:pt x="213" y="1857"/>
                  </a:lnTo>
                  <a:lnTo>
                    <a:pt x="215" y="1843"/>
                  </a:lnTo>
                  <a:lnTo>
                    <a:pt x="216" y="1828"/>
                  </a:lnTo>
                  <a:lnTo>
                    <a:pt x="216" y="1816"/>
                  </a:lnTo>
                  <a:lnTo>
                    <a:pt x="212" y="1804"/>
                  </a:lnTo>
                  <a:lnTo>
                    <a:pt x="205" y="1790"/>
                  </a:lnTo>
                  <a:lnTo>
                    <a:pt x="199" y="1775"/>
                  </a:lnTo>
                  <a:lnTo>
                    <a:pt x="195" y="1763"/>
                  </a:lnTo>
                  <a:lnTo>
                    <a:pt x="192" y="1751"/>
                  </a:lnTo>
                  <a:lnTo>
                    <a:pt x="189" y="1736"/>
                  </a:lnTo>
                  <a:lnTo>
                    <a:pt x="188" y="1721"/>
                  </a:lnTo>
                  <a:lnTo>
                    <a:pt x="188" y="1708"/>
                  </a:lnTo>
                  <a:lnTo>
                    <a:pt x="191" y="1699"/>
                  </a:lnTo>
                  <a:lnTo>
                    <a:pt x="195" y="1686"/>
                  </a:lnTo>
                  <a:lnTo>
                    <a:pt x="200" y="1676"/>
                  </a:lnTo>
                  <a:lnTo>
                    <a:pt x="203" y="1665"/>
                  </a:lnTo>
                  <a:lnTo>
                    <a:pt x="203" y="1654"/>
                  </a:lnTo>
                  <a:lnTo>
                    <a:pt x="201" y="1642"/>
                  </a:lnTo>
                  <a:lnTo>
                    <a:pt x="200" y="1631"/>
                  </a:lnTo>
                  <a:lnTo>
                    <a:pt x="203" y="1623"/>
                  </a:lnTo>
                  <a:lnTo>
                    <a:pt x="208" y="1612"/>
                  </a:lnTo>
                  <a:lnTo>
                    <a:pt x="212" y="1603"/>
                  </a:lnTo>
                  <a:lnTo>
                    <a:pt x="216" y="1595"/>
                  </a:lnTo>
                  <a:lnTo>
                    <a:pt x="217" y="1588"/>
                  </a:lnTo>
                  <a:lnTo>
                    <a:pt x="220" y="1581"/>
                  </a:lnTo>
                  <a:lnTo>
                    <a:pt x="221" y="1575"/>
                  </a:lnTo>
                  <a:lnTo>
                    <a:pt x="226" y="1577"/>
                  </a:lnTo>
                  <a:lnTo>
                    <a:pt x="231" y="1580"/>
                  </a:lnTo>
                  <a:lnTo>
                    <a:pt x="235" y="1581"/>
                  </a:lnTo>
                  <a:lnTo>
                    <a:pt x="239" y="1583"/>
                  </a:lnTo>
                  <a:lnTo>
                    <a:pt x="243" y="1584"/>
                  </a:lnTo>
                  <a:lnTo>
                    <a:pt x="254" y="1580"/>
                  </a:lnTo>
                  <a:lnTo>
                    <a:pt x="266" y="1571"/>
                  </a:lnTo>
                  <a:lnTo>
                    <a:pt x="277" y="1560"/>
                  </a:lnTo>
                  <a:lnTo>
                    <a:pt x="283" y="1550"/>
                  </a:lnTo>
                  <a:lnTo>
                    <a:pt x="285" y="1541"/>
                  </a:lnTo>
                  <a:lnTo>
                    <a:pt x="283" y="1530"/>
                  </a:lnTo>
                  <a:lnTo>
                    <a:pt x="282" y="1522"/>
                  </a:lnTo>
                  <a:lnTo>
                    <a:pt x="278" y="1509"/>
                  </a:lnTo>
                  <a:lnTo>
                    <a:pt x="271" y="1492"/>
                  </a:lnTo>
                  <a:lnTo>
                    <a:pt x="263" y="1478"/>
                  </a:lnTo>
                  <a:lnTo>
                    <a:pt x="257" y="1465"/>
                  </a:lnTo>
                  <a:lnTo>
                    <a:pt x="251" y="1459"/>
                  </a:lnTo>
                  <a:lnTo>
                    <a:pt x="244" y="1451"/>
                  </a:lnTo>
                  <a:lnTo>
                    <a:pt x="238" y="1444"/>
                  </a:lnTo>
                  <a:lnTo>
                    <a:pt x="230" y="1437"/>
                  </a:lnTo>
                  <a:lnTo>
                    <a:pt x="219" y="1429"/>
                  </a:lnTo>
                  <a:lnTo>
                    <a:pt x="211" y="1422"/>
                  </a:lnTo>
                  <a:lnTo>
                    <a:pt x="203" y="1414"/>
                  </a:lnTo>
                  <a:lnTo>
                    <a:pt x="195" y="1404"/>
                  </a:lnTo>
                  <a:lnTo>
                    <a:pt x="189" y="1394"/>
                  </a:lnTo>
                  <a:lnTo>
                    <a:pt x="189" y="1385"/>
                  </a:lnTo>
                  <a:lnTo>
                    <a:pt x="191" y="1373"/>
                  </a:lnTo>
                  <a:lnTo>
                    <a:pt x="193" y="1363"/>
                  </a:lnTo>
                  <a:lnTo>
                    <a:pt x="197" y="1358"/>
                  </a:lnTo>
                  <a:lnTo>
                    <a:pt x="201" y="1350"/>
                  </a:lnTo>
                  <a:lnTo>
                    <a:pt x="205" y="1342"/>
                  </a:lnTo>
                  <a:lnTo>
                    <a:pt x="205" y="1336"/>
                  </a:lnTo>
                  <a:lnTo>
                    <a:pt x="201" y="1332"/>
                  </a:lnTo>
                  <a:lnTo>
                    <a:pt x="195" y="1331"/>
                  </a:lnTo>
                  <a:lnTo>
                    <a:pt x="185" y="1329"/>
                  </a:lnTo>
                  <a:lnTo>
                    <a:pt x="177" y="1328"/>
                  </a:lnTo>
                  <a:lnTo>
                    <a:pt x="170" y="1328"/>
                  </a:lnTo>
                  <a:lnTo>
                    <a:pt x="158" y="1324"/>
                  </a:lnTo>
                  <a:lnTo>
                    <a:pt x="145" y="1319"/>
                  </a:lnTo>
                  <a:lnTo>
                    <a:pt x="135" y="1313"/>
                  </a:lnTo>
                  <a:lnTo>
                    <a:pt x="129" y="1305"/>
                  </a:lnTo>
                  <a:lnTo>
                    <a:pt x="122" y="1296"/>
                  </a:lnTo>
                  <a:lnTo>
                    <a:pt x="116" y="1286"/>
                  </a:lnTo>
                  <a:lnTo>
                    <a:pt x="112" y="1277"/>
                  </a:lnTo>
                  <a:lnTo>
                    <a:pt x="107" y="1265"/>
                  </a:lnTo>
                  <a:lnTo>
                    <a:pt x="103" y="1254"/>
                  </a:lnTo>
                  <a:lnTo>
                    <a:pt x="100" y="1243"/>
                  </a:lnTo>
                  <a:lnTo>
                    <a:pt x="103" y="1235"/>
                  </a:lnTo>
                  <a:lnTo>
                    <a:pt x="107" y="1226"/>
                  </a:lnTo>
                  <a:lnTo>
                    <a:pt x="112" y="1216"/>
                  </a:lnTo>
                  <a:lnTo>
                    <a:pt x="116" y="1208"/>
                  </a:lnTo>
                  <a:lnTo>
                    <a:pt x="122" y="1200"/>
                  </a:lnTo>
                  <a:lnTo>
                    <a:pt x="129" y="1192"/>
                  </a:lnTo>
                  <a:lnTo>
                    <a:pt x="135" y="1184"/>
                  </a:lnTo>
                  <a:lnTo>
                    <a:pt x="143" y="1176"/>
                  </a:lnTo>
                  <a:lnTo>
                    <a:pt x="151" y="1168"/>
                  </a:lnTo>
                  <a:lnTo>
                    <a:pt x="158" y="1158"/>
                  </a:lnTo>
                  <a:lnTo>
                    <a:pt x="162" y="1148"/>
                  </a:lnTo>
                  <a:lnTo>
                    <a:pt x="165" y="1134"/>
                  </a:lnTo>
                  <a:lnTo>
                    <a:pt x="166" y="1122"/>
                  </a:lnTo>
                  <a:lnTo>
                    <a:pt x="168" y="1113"/>
                  </a:lnTo>
                  <a:lnTo>
                    <a:pt x="169" y="1100"/>
                  </a:lnTo>
                  <a:lnTo>
                    <a:pt x="168" y="1091"/>
                  </a:lnTo>
                  <a:lnTo>
                    <a:pt x="161" y="1082"/>
                  </a:lnTo>
                  <a:lnTo>
                    <a:pt x="151" y="1072"/>
                  </a:lnTo>
                  <a:lnTo>
                    <a:pt x="141" y="1063"/>
                  </a:lnTo>
                  <a:lnTo>
                    <a:pt x="131" y="1056"/>
                  </a:lnTo>
                  <a:lnTo>
                    <a:pt x="120" y="1052"/>
                  </a:lnTo>
                  <a:lnTo>
                    <a:pt x="107" y="1048"/>
                  </a:lnTo>
                  <a:lnTo>
                    <a:pt x="93" y="1044"/>
                  </a:lnTo>
                  <a:lnTo>
                    <a:pt x="84" y="1040"/>
                  </a:lnTo>
                  <a:lnTo>
                    <a:pt x="77" y="1032"/>
                  </a:lnTo>
                  <a:lnTo>
                    <a:pt x="69" y="1021"/>
                  </a:lnTo>
                  <a:lnTo>
                    <a:pt x="64" y="1010"/>
                  </a:lnTo>
                  <a:lnTo>
                    <a:pt x="60" y="999"/>
                  </a:lnTo>
                  <a:lnTo>
                    <a:pt x="57" y="986"/>
                  </a:lnTo>
                  <a:lnTo>
                    <a:pt x="57" y="970"/>
                  </a:lnTo>
                  <a:lnTo>
                    <a:pt x="57" y="952"/>
                  </a:lnTo>
                  <a:lnTo>
                    <a:pt x="57" y="939"/>
                  </a:lnTo>
                  <a:lnTo>
                    <a:pt x="54" y="925"/>
                  </a:lnTo>
                  <a:lnTo>
                    <a:pt x="49" y="910"/>
                  </a:lnTo>
                  <a:lnTo>
                    <a:pt x="44" y="898"/>
                  </a:lnTo>
                  <a:lnTo>
                    <a:pt x="38" y="888"/>
                  </a:lnTo>
                  <a:lnTo>
                    <a:pt x="30" y="875"/>
                  </a:lnTo>
                  <a:lnTo>
                    <a:pt x="22" y="867"/>
                  </a:lnTo>
                  <a:lnTo>
                    <a:pt x="13" y="865"/>
                  </a:lnTo>
                  <a:lnTo>
                    <a:pt x="0" y="863"/>
                  </a:lnTo>
                  <a:lnTo>
                    <a:pt x="2" y="858"/>
                  </a:lnTo>
                  <a:lnTo>
                    <a:pt x="3" y="853"/>
                  </a:lnTo>
                  <a:lnTo>
                    <a:pt x="6" y="848"/>
                  </a:lnTo>
                  <a:lnTo>
                    <a:pt x="9" y="844"/>
                  </a:lnTo>
                  <a:lnTo>
                    <a:pt x="17" y="836"/>
                  </a:lnTo>
                  <a:lnTo>
                    <a:pt x="27" y="830"/>
                  </a:lnTo>
                  <a:lnTo>
                    <a:pt x="34" y="822"/>
                  </a:lnTo>
                  <a:lnTo>
                    <a:pt x="38" y="813"/>
                  </a:lnTo>
                  <a:lnTo>
                    <a:pt x="40" y="801"/>
                  </a:lnTo>
                  <a:lnTo>
                    <a:pt x="41" y="792"/>
                  </a:lnTo>
                  <a:lnTo>
                    <a:pt x="44" y="789"/>
                  </a:lnTo>
                  <a:lnTo>
                    <a:pt x="48" y="785"/>
                  </a:lnTo>
                  <a:lnTo>
                    <a:pt x="52" y="781"/>
                  </a:lnTo>
                  <a:lnTo>
                    <a:pt x="56" y="777"/>
                  </a:lnTo>
                  <a:lnTo>
                    <a:pt x="60" y="773"/>
                  </a:lnTo>
                  <a:lnTo>
                    <a:pt x="72" y="776"/>
                  </a:lnTo>
                  <a:lnTo>
                    <a:pt x="85" y="780"/>
                  </a:lnTo>
                  <a:lnTo>
                    <a:pt x="95" y="781"/>
                  </a:lnTo>
                  <a:lnTo>
                    <a:pt x="114" y="784"/>
                  </a:lnTo>
                  <a:lnTo>
                    <a:pt x="135" y="787"/>
                  </a:lnTo>
                  <a:lnTo>
                    <a:pt x="157" y="789"/>
                  </a:lnTo>
                  <a:lnTo>
                    <a:pt x="176" y="789"/>
                  </a:lnTo>
                  <a:lnTo>
                    <a:pt x="196" y="789"/>
                  </a:lnTo>
                  <a:lnTo>
                    <a:pt x="221" y="789"/>
                  </a:lnTo>
                  <a:lnTo>
                    <a:pt x="247" y="787"/>
                  </a:lnTo>
                  <a:lnTo>
                    <a:pt x="267" y="784"/>
                  </a:lnTo>
                  <a:lnTo>
                    <a:pt x="282" y="781"/>
                  </a:lnTo>
                  <a:lnTo>
                    <a:pt x="298" y="776"/>
                  </a:lnTo>
                  <a:lnTo>
                    <a:pt x="316" y="770"/>
                  </a:lnTo>
                  <a:lnTo>
                    <a:pt x="329" y="766"/>
                  </a:lnTo>
                  <a:lnTo>
                    <a:pt x="344" y="761"/>
                  </a:lnTo>
                  <a:lnTo>
                    <a:pt x="363" y="753"/>
                  </a:lnTo>
                  <a:lnTo>
                    <a:pt x="382" y="745"/>
                  </a:lnTo>
                  <a:lnTo>
                    <a:pt x="397" y="738"/>
                  </a:lnTo>
                  <a:lnTo>
                    <a:pt x="413" y="730"/>
                  </a:lnTo>
                  <a:lnTo>
                    <a:pt x="430" y="721"/>
                  </a:lnTo>
                  <a:lnTo>
                    <a:pt x="449" y="711"/>
                  </a:lnTo>
                  <a:lnTo>
                    <a:pt x="467" y="700"/>
                  </a:lnTo>
                  <a:lnTo>
                    <a:pt x="480" y="692"/>
                  </a:lnTo>
                  <a:lnTo>
                    <a:pt x="488" y="684"/>
                  </a:lnTo>
                  <a:lnTo>
                    <a:pt x="498" y="676"/>
                  </a:lnTo>
                  <a:lnTo>
                    <a:pt x="504" y="668"/>
                  </a:lnTo>
                  <a:lnTo>
                    <a:pt x="514" y="655"/>
                  </a:lnTo>
                  <a:lnTo>
                    <a:pt x="522" y="638"/>
                  </a:lnTo>
                  <a:lnTo>
                    <a:pt x="530" y="625"/>
                  </a:lnTo>
                  <a:lnTo>
                    <a:pt x="538" y="615"/>
                  </a:lnTo>
                  <a:lnTo>
                    <a:pt x="548" y="603"/>
                  </a:lnTo>
                  <a:lnTo>
                    <a:pt x="557" y="593"/>
                  </a:lnTo>
                  <a:lnTo>
                    <a:pt x="566" y="583"/>
                  </a:lnTo>
                  <a:lnTo>
                    <a:pt x="576" y="575"/>
                  </a:lnTo>
                  <a:lnTo>
                    <a:pt x="588" y="567"/>
                  </a:lnTo>
                  <a:lnTo>
                    <a:pt x="599" y="560"/>
                  </a:lnTo>
                  <a:lnTo>
                    <a:pt x="610" y="555"/>
                  </a:lnTo>
                  <a:lnTo>
                    <a:pt x="623" y="549"/>
                  </a:lnTo>
                  <a:lnTo>
                    <a:pt x="638" y="544"/>
                  </a:lnTo>
                  <a:lnTo>
                    <a:pt x="650" y="541"/>
                  </a:lnTo>
                  <a:lnTo>
                    <a:pt x="665" y="540"/>
                  </a:lnTo>
                  <a:lnTo>
                    <a:pt x="684" y="541"/>
                  </a:lnTo>
                  <a:lnTo>
                    <a:pt x="701" y="544"/>
                  </a:lnTo>
                  <a:lnTo>
                    <a:pt x="716" y="547"/>
                  </a:lnTo>
                  <a:lnTo>
                    <a:pt x="726" y="552"/>
                  </a:lnTo>
                  <a:lnTo>
                    <a:pt x="736" y="560"/>
                  </a:lnTo>
                  <a:lnTo>
                    <a:pt x="746" y="567"/>
                  </a:lnTo>
                  <a:lnTo>
                    <a:pt x="755" y="574"/>
                  </a:lnTo>
                  <a:lnTo>
                    <a:pt x="771" y="580"/>
                  </a:lnTo>
                  <a:lnTo>
                    <a:pt x="790" y="587"/>
                  </a:lnTo>
                  <a:lnTo>
                    <a:pt x="810" y="593"/>
                  </a:lnTo>
                  <a:lnTo>
                    <a:pt x="827" y="595"/>
                  </a:lnTo>
                  <a:lnTo>
                    <a:pt x="844" y="597"/>
                  </a:lnTo>
                  <a:lnTo>
                    <a:pt x="867" y="597"/>
                  </a:lnTo>
                  <a:lnTo>
                    <a:pt x="889" y="595"/>
                  </a:lnTo>
                  <a:lnTo>
                    <a:pt x="906" y="594"/>
                  </a:lnTo>
                  <a:lnTo>
                    <a:pt x="922" y="590"/>
                  </a:lnTo>
                  <a:lnTo>
                    <a:pt x="942" y="584"/>
                  </a:lnTo>
                  <a:lnTo>
                    <a:pt x="963" y="579"/>
                  </a:lnTo>
                  <a:lnTo>
                    <a:pt x="983" y="572"/>
                  </a:lnTo>
                  <a:lnTo>
                    <a:pt x="998" y="566"/>
                  </a:lnTo>
                  <a:lnTo>
                    <a:pt x="1014" y="560"/>
                  </a:lnTo>
                  <a:lnTo>
                    <a:pt x="1033" y="552"/>
                  </a:lnTo>
                  <a:lnTo>
                    <a:pt x="1052" y="543"/>
                  </a:lnTo>
                  <a:lnTo>
                    <a:pt x="1069" y="535"/>
                  </a:lnTo>
                  <a:lnTo>
                    <a:pt x="1084" y="527"/>
                  </a:lnTo>
                  <a:lnTo>
                    <a:pt x="1101" y="517"/>
                  </a:lnTo>
                  <a:lnTo>
                    <a:pt x="1120" y="506"/>
                  </a:lnTo>
                  <a:lnTo>
                    <a:pt x="1141" y="494"/>
                  </a:lnTo>
                  <a:lnTo>
                    <a:pt x="1159" y="482"/>
                  </a:lnTo>
                  <a:lnTo>
                    <a:pt x="1176" y="473"/>
                  </a:lnTo>
                  <a:lnTo>
                    <a:pt x="1185" y="467"/>
                  </a:lnTo>
                  <a:lnTo>
                    <a:pt x="1196" y="462"/>
                  </a:lnTo>
                  <a:lnTo>
                    <a:pt x="1208" y="456"/>
                  </a:lnTo>
                  <a:lnTo>
                    <a:pt x="1216" y="452"/>
                  </a:lnTo>
                  <a:lnTo>
                    <a:pt x="1231" y="447"/>
                  </a:lnTo>
                  <a:lnTo>
                    <a:pt x="1250" y="443"/>
                  </a:lnTo>
                  <a:lnTo>
                    <a:pt x="1267" y="440"/>
                  </a:lnTo>
                  <a:lnTo>
                    <a:pt x="1282" y="438"/>
                  </a:lnTo>
                  <a:lnTo>
                    <a:pt x="1304" y="436"/>
                  </a:lnTo>
                  <a:lnTo>
                    <a:pt x="1329" y="436"/>
                  </a:lnTo>
                  <a:lnTo>
                    <a:pt x="1355" y="436"/>
                  </a:lnTo>
                  <a:lnTo>
                    <a:pt x="1375" y="436"/>
                  </a:lnTo>
                  <a:lnTo>
                    <a:pt x="1394" y="438"/>
                  </a:lnTo>
                  <a:lnTo>
                    <a:pt x="1417" y="438"/>
                  </a:lnTo>
                  <a:lnTo>
                    <a:pt x="1440" y="439"/>
                  </a:lnTo>
                  <a:lnTo>
                    <a:pt x="1459" y="442"/>
                  </a:lnTo>
                  <a:lnTo>
                    <a:pt x="1471" y="443"/>
                  </a:lnTo>
                  <a:lnTo>
                    <a:pt x="1487" y="447"/>
                  </a:lnTo>
                  <a:lnTo>
                    <a:pt x="1502" y="451"/>
                  </a:lnTo>
                  <a:lnTo>
                    <a:pt x="1515" y="454"/>
                  </a:lnTo>
                  <a:lnTo>
                    <a:pt x="1529" y="458"/>
                  </a:lnTo>
                  <a:lnTo>
                    <a:pt x="1544" y="463"/>
                  </a:lnTo>
                  <a:lnTo>
                    <a:pt x="1561" y="470"/>
                  </a:lnTo>
                  <a:lnTo>
                    <a:pt x="1577" y="475"/>
                  </a:lnTo>
                  <a:lnTo>
                    <a:pt x="1591" y="478"/>
                  </a:lnTo>
                  <a:lnTo>
                    <a:pt x="1608" y="479"/>
                  </a:lnTo>
                  <a:lnTo>
                    <a:pt x="1628" y="481"/>
                  </a:lnTo>
                  <a:lnTo>
                    <a:pt x="1650" y="481"/>
                  </a:lnTo>
                  <a:lnTo>
                    <a:pt x="1666" y="481"/>
                  </a:lnTo>
                  <a:lnTo>
                    <a:pt x="1680" y="481"/>
                  </a:lnTo>
                  <a:lnTo>
                    <a:pt x="1694" y="481"/>
                  </a:lnTo>
                  <a:lnTo>
                    <a:pt x="1711" y="479"/>
                  </a:lnTo>
                  <a:lnTo>
                    <a:pt x="1725" y="477"/>
                  </a:lnTo>
                  <a:lnTo>
                    <a:pt x="1736" y="471"/>
                  </a:lnTo>
                  <a:lnTo>
                    <a:pt x="1738" y="470"/>
                  </a:lnTo>
                  <a:lnTo>
                    <a:pt x="1739" y="466"/>
                  </a:lnTo>
                  <a:lnTo>
                    <a:pt x="1740" y="462"/>
                  </a:lnTo>
                  <a:lnTo>
                    <a:pt x="1740" y="459"/>
                  </a:lnTo>
                  <a:lnTo>
                    <a:pt x="1740" y="455"/>
                  </a:lnTo>
                  <a:lnTo>
                    <a:pt x="1739" y="452"/>
                  </a:lnTo>
                  <a:lnTo>
                    <a:pt x="1736" y="448"/>
                  </a:lnTo>
                  <a:lnTo>
                    <a:pt x="1734" y="446"/>
                  </a:lnTo>
                  <a:lnTo>
                    <a:pt x="1731" y="442"/>
                  </a:lnTo>
                  <a:lnTo>
                    <a:pt x="1728" y="439"/>
                  </a:lnTo>
                  <a:lnTo>
                    <a:pt x="1728" y="435"/>
                  </a:lnTo>
                  <a:lnTo>
                    <a:pt x="1728" y="431"/>
                  </a:lnTo>
                  <a:lnTo>
                    <a:pt x="1728" y="427"/>
                  </a:lnTo>
                  <a:lnTo>
                    <a:pt x="1728" y="423"/>
                  </a:lnTo>
                  <a:lnTo>
                    <a:pt x="1729" y="420"/>
                  </a:lnTo>
                  <a:lnTo>
                    <a:pt x="1732" y="420"/>
                  </a:lnTo>
                  <a:lnTo>
                    <a:pt x="1735" y="419"/>
                  </a:lnTo>
                  <a:lnTo>
                    <a:pt x="1738" y="419"/>
                  </a:lnTo>
                  <a:lnTo>
                    <a:pt x="1740" y="419"/>
                  </a:lnTo>
                  <a:lnTo>
                    <a:pt x="1743" y="419"/>
                  </a:lnTo>
                  <a:lnTo>
                    <a:pt x="1746" y="416"/>
                  </a:lnTo>
                  <a:lnTo>
                    <a:pt x="1748" y="413"/>
                  </a:lnTo>
                  <a:lnTo>
                    <a:pt x="1750" y="409"/>
                  </a:lnTo>
                  <a:lnTo>
                    <a:pt x="1752" y="407"/>
                  </a:lnTo>
                  <a:lnTo>
                    <a:pt x="1755" y="404"/>
                  </a:lnTo>
                  <a:lnTo>
                    <a:pt x="1760" y="403"/>
                  </a:lnTo>
                  <a:lnTo>
                    <a:pt x="1769" y="403"/>
                  </a:lnTo>
                  <a:lnTo>
                    <a:pt x="1775" y="401"/>
                  </a:lnTo>
                  <a:lnTo>
                    <a:pt x="1781" y="399"/>
                  </a:lnTo>
                  <a:lnTo>
                    <a:pt x="1782" y="396"/>
                  </a:lnTo>
                  <a:lnTo>
                    <a:pt x="1783" y="392"/>
                  </a:lnTo>
                  <a:lnTo>
                    <a:pt x="1782" y="388"/>
                  </a:lnTo>
                  <a:lnTo>
                    <a:pt x="1782" y="384"/>
                  </a:lnTo>
                  <a:lnTo>
                    <a:pt x="1781" y="381"/>
                  </a:lnTo>
                  <a:lnTo>
                    <a:pt x="1778" y="378"/>
                  </a:lnTo>
                  <a:lnTo>
                    <a:pt x="1775" y="376"/>
                  </a:lnTo>
                  <a:lnTo>
                    <a:pt x="1771" y="373"/>
                  </a:lnTo>
                  <a:lnTo>
                    <a:pt x="1766" y="372"/>
                  </a:lnTo>
                  <a:lnTo>
                    <a:pt x="1763" y="370"/>
                  </a:lnTo>
                  <a:lnTo>
                    <a:pt x="1755" y="370"/>
                  </a:lnTo>
                  <a:lnTo>
                    <a:pt x="1747" y="372"/>
                  </a:lnTo>
                  <a:lnTo>
                    <a:pt x="1739" y="373"/>
                  </a:lnTo>
                  <a:lnTo>
                    <a:pt x="1738" y="373"/>
                  </a:lnTo>
                  <a:lnTo>
                    <a:pt x="1734" y="373"/>
                  </a:lnTo>
                  <a:lnTo>
                    <a:pt x="1731" y="373"/>
                  </a:lnTo>
                  <a:lnTo>
                    <a:pt x="1728" y="372"/>
                  </a:lnTo>
                  <a:lnTo>
                    <a:pt x="1725" y="370"/>
                  </a:lnTo>
                  <a:lnTo>
                    <a:pt x="1724" y="368"/>
                  </a:lnTo>
                  <a:lnTo>
                    <a:pt x="1724" y="364"/>
                  </a:lnTo>
                  <a:lnTo>
                    <a:pt x="1724" y="358"/>
                  </a:lnTo>
                  <a:lnTo>
                    <a:pt x="1724" y="354"/>
                  </a:lnTo>
                  <a:lnTo>
                    <a:pt x="1725" y="351"/>
                  </a:lnTo>
                  <a:lnTo>
                    <a:pt x="1731" y="347"/>
                  </a:lnTo>
                  <a:lnTo>
                    <a:pt x="1740" y="346"/>
                  </a:lnTo>
                  <a:lnTo>
                    <a:pt x="1748" y="346"/>
                  </a:lnTo>
                  <a:lnTo>
                    <a:pt x="1755" y="343"/>
                  </a:lnTo>
                  <a:lnTo>
                    <a:pt x="1759" y="341"/>
                  </a:lnTo>
                  <a:lnTo>
                    <a:pt x="1763" y="338"/>
                  </a:lnTo>
                  <a:lnTo>
                    <a:pt x="1766" y="335"/>
                  </a:lnTo>
                  <a:lnTo>
                    <a:pt x="1770" y="331"/>
                  </a:lnTo>
                  <a:lnTo>
                    <a:pt x="1771" y="328"/>
                  </a:lnTo>
                  <a:lnTo>
                    <a:pt x="1771" y="320"/>
                  </a:lnTo>
                  <a:lnTo>
                    <a:pt x="1769" y="311"/>
                  </a:lnTo>
                  <a:lnTo>
                    <a:pt x="1763" y="304"/>
                  </a:lnTo>
                  <a:lnTo>
                    <a:pt x="1760" y="303"/>
                  </a:lnTo>
                  <a:lnTo>
                    <a:pt x="1756" y="302"/>
                  </a:lnTo>
                  <a:lnTo>
                    <a:pt x="1752" y="300"/>
                  </a:lnTo>
                  <a:lnTo>
                    <a:pt x="1748" y="299"/>
                  </a:lnTo>
                  <a:lnTo>
                    <a:pt x="1744" y="299"/>
                  </a:lnTo>
                  <a:lnTo>
                    <a:pt x="1736" y="298"/>
                  </a:lnTo>
                  <a:lnTo>
                    <a:pt x="1727" y="296"/>
                  </a:lnTo>
                  <a:lnTo>
                    <a:pt x="1719" y="295"/>
                  </a:lnTo>
                  <a:lnTo>
                    <a:pt x="1711" y="296"/>
                  </a:lnTo>
                  <a:lnTo>
                    <a:pt x="1708" y="299"/>
                  </a:lnTo>
                  <a:lnTo>
                    <a:pt x="1704" y="303"/>
                  </a:lnTo>
                  <a:lnTo>
                    <a:pt x="1700" y="308"/>
                  </a:lnTo>
                  <a:lnTo>
                    <a:pt x="1697" y="312"/>
                  </a:lnTo>
                  <a:lnTo>
                    <a:pt x="1693" y="315"/>
                  </a:lnTo>
                  <a:lnTo>
                    <a:pt x="1692" y="316"/>
                  </a:lnTo>
                  <a:lnTo>
                    <a:pt x="1688" y="319"/>
                  </a:lnTo>
                  <a:lnTo>
                    <a:pt x="1684" y="320"/>
                  </a:lnTo>
                  <a:lnTo>
                    <a:pt x="1681" y="322"/>
                  </a:lnTo>
                  <a:lnTo>
                    <a:pt x="1677" y="322"/>
                  </a:lnTo>
                  <a:lnTo>
                    <a:pt x="1674" y="320"/>
                  </a:lnTo>
                  <a:lnTo>
                    <a:pt x="1673" y="319"/>
                  </a:lnTo>
                  <a:lnTo>
                    <a:pt x="1673" y="315"/>
                  </a:lnTo>
                  <a:lnTo>
                    <a:pt x="1673" y="312"/>
                  </a:lnTo>
                  <a:lnTo>
                    <a:pt x="1673" y="308"/>
                  </a:lnTo>
                  <a:lnTo>
                    <a:pt x="1674" y="304"/>
                  </a:lnTo>
                  <a:lnTo>
                    <a:pt x="1674" y="302"/>
                  </a:lnTo>
                  <a:lnTo>
                    <a:pt x="1677" y="299"/>
                  </a:lnTo>
                  <a:lnTo>
                    <a:pt x="1681" y="296"/>
                  </a:lnTo>
                  <a:lnTo>
                    <a:pt x="1685" y="292"/>
                  </a:lnTo>
                  <a:lnTo>
                    <a:pt x="1689" y="289"/>
                  </a:lnTo>
                  <a:lnTo>
                    <a:pt x="1690" y="285"/>
                  </a:lnTo>
                  <a:lnTo>
                    <a:pt x="1692" y="283"/>
                  </a:lnTo>
                  <a:lnTo>
                    <a:pt x="1693" y="280"/>
                  </a:lnTo>
                  <a:lnTo>
                    <a:pt x="1693" y="276"/>
                  </a:lnTo>
                  <a:lnTo>
                    <a:pt x="1693" y="273"/>
                  </a:lnTo>
                  <a:lnTo>
                    <a:pt x="1692" y="269"/>
                  </a:lnTo>
                  <a:lnTo>
                    <a:pt x="1690" y="268"/>
                  </a:lnTo>
                  <a:lnTo>
                    <a:pt x="1685" y="267"/>
                  </a:lnTo>
                  <a:lnTo>
                    <a:pt x="1677" y="269"/>
                  </a:lnTo>
                  <a:lnTo>
                    <a:pt x="1669" y="272"/>
                  </a:lnTo>
                  <a:lnTo>
                    <a:pt x="1661" y="275"/>
                  </a:lnTo>
                  <a:lnTo>
                    <a:pt x="1651" y="279"/>
                  </a:lnTo>
                  <a:lnTo>
                    <a:pt x="1641" y="283"/>
                  </a:lnTo>
                  <a:lnTo>
                    <a:pt x="1631" y="285"/>
                  </a:lnTo>
                  <a:lnTo>
                    <a:pt x="1622" y="285"/>
                  </a:lnTo>
                  <a:lnTo>
                    <a:pt x="1610" y="285"/>
                  </a:lnTo>
                  <a:lnTo>
                    <a:pt x="1597" y="284"/>
                  </a:lnTo>
                  <a:lnTo>
                    <a:pt x="1588" y="285"/>
                  </a:lnTo>
                  <a:lnTo>
                    <a:pt x="1580" y="292"/>
                  </a:lnTo>
                  <a:lnTo>
                    <a:pt x="1570" y="303"/>
                  </a:lnTo>
                  <a:lnTo>
                    <a:pt x="1562" y="311"/>
                  </a:lnTo>
                  <a:lnTo>
                    <a:pt x="1558" y="315"/>
                  </a:lnTo>
                  <a:lnTo>
                    <a:pt x="1552" y="319"/>
                  </a:lnTo>
                  <a:lnTo>
                    <a:pt x="1546" y="322"/>
                  </a:lnTo>
                  <a:lnTo>
                    <a:pt x="1541" y="323"/>
                  </a:lnTo>
                  <a:lnTo>
                    <a:pt x="1539" y="320"/>
                  </a:lnTo>
                  <a:lnTo>
                    <a:pt x="1537" y="318"/>
                  </a:lnTo>
                  <a:lnTo>
                    <a:pt x="1535" y="314"/>
                  </a:lnTo>
                  <a:lnTo>
                    <a:pt x="1535" y="311"/>
                  </a:lnTo>
                  <a:lnTo>
                    <a:pt x="1534" y="307"/>
                  </a:lnTo>
                  <a:lnTo>
                    <a:pt x="1535" y="304"/>
                  </a:lnTo>
                  <a:lnTo>
                    <a:pt x="1535" y="299"/>
                  </a:lnTo>
                  <a:lnTo>
                    <a:pt x="1537" y="295"/>
                  </a:lnTo>
                  <a:lnTo>
                    <a:pt x="1538" y="289"/>
                  </a:lnTo>
                  <a:lnTo>
                    <a:pt x="1539" y="287"/>
                  </a:lnTo>
                  <a:lnTo>
                    <a:pt x="1542" y="284"/>
                  </a:lnTo>
                  <a:lnTo>
                    <a:pt x="1546" y="281"/>
                  </a:lnTo>
                  <a:lnTo>
                    <a:pt x="1550" y="279"/>
                  </a:lnTo>
                  <a:lnTo>
                    <a:pt x="1554" y="276"/>
                  </a:lnTo>
                  <a:lnTo>
                    <a:pt x="1556" y="273"/>
                  </a:lnTo>
                  <a:lnTo>
                    <a:pt x="1557" y="271"/>
                  </a:lnTo>
                  <a:lnTo>
                    <a:pt x="1558" y="267"/>
                  </a:lnTo>
                  <a:lnTo>
                    <a:pt x="1558" y="261"/>
                  </a:lnTo>
                  <a:lnTo>
                    <a:pt x="1558" y="257"/>
                  </a:lnTo>
                  <a:lnTo>
                    <a:pt x="1558" y="253"/>
                  </a:lnTo>
                  <a:lnTo>
                    <a:pt x="1560" y="250"/>
                  </a:lnTo>
                  <a:lnTo>
                    <a:pt x="1560" y="248"/>
                  </a:lnTo>
                  <a:lnTo>
                    <a:pt x="1560" y="244"/>
                  </a:lnTo>
                  <a:lnTo>
                    <a:pt x="1560" y="240"/>
                  </a:lnTo>
                  <a:lnTo>
                    <a:pt x="1558" y="237"/>
                  </a:lnTo>
                  <a:lnTo>
                    <a:pt x="1557" y="234"/>
                  </a:lnTo>
                  <a:lnTo>
                    <a:pt x="1554" y="233"/>
                  </a:lnTo>
                  <a:lnTo>
                    <a:pt x="1552" y="233"/>
                  </a:lnTo>
                  <a:lnTo>
                    <a:pt x="1548" y="233"/>
                  </a:lnTo>
                  <a:lnTo>
                    <a:pt x="1544" y="233"/>
                  </a:lnTo>
                  <a:lnTo>
                    <a:pt x="1539" y="233"/>
                  </a:lnTo>
                  <a:lnTo>
                    <a:pt x="1537" y="234"/>
                  </a:lnTo>
                  <a:lnTo>
                    <a:pt x="1529" y="238"/>
                  </a:lnTo>
                  <a:lnTo>
                    <a:pt x="1521" y="246"/>
                  </a:lnTo>
                  <a:lnTo>
                    <a:pt x="1515" y="253"/>
                  </a:lnTo>
                  <a:lnTo>
                    <a:pt x="1508" y="261"/>
                  </a:lnTo>
                  <a:lnTo>
                    <a:pt x="1500" y="272"/>
                  </a:lnTo>
                  <a:lnTo>
                    <a:pt x="1494" y="280"/>
                  </a:lnTo>
                  <a:lnTo>
                    <a:pt x="1487" y="287"/>
                  </a:lnTo>
                  <a:lnTo>
                    <a:pt x="1480" y="295"/>
                  </a:lnTo>
                  <a:lnTo>
                    <a:pt x="1475" y="302"/>
                  </a:lnTo>
                  <a:lnTo>
                    <a:pt x="1472" y="314"/>
                  </a:lnTo>
                  <a:lnTo>
                    <a:pt x="1469" y="328"/>
                  </a:lnTo>
                  <a:lnTo>
                    <a:pt x="1467" y="339"/>
                  </a:lnTo>
                  <a:lnTo>
                    <a:pt x="1461" y="347"/>
                  </a:lnTo>
                  <a:lnTo>
                    <a:pt x="1456" y="355"/>
                  </a:lnTo>
                  <a:lnTo>
                    <a:pt x="1448" y="361"/>
                  </a:lnTo>
                  <a:lnTo>
                    <a:pt x="1445" y="362"/>
                  </a:lnTo>
                  <a:lnTo>
                    <a:pt x="1442" y="362"/>
                  </a:lnTo>
                  <a:lnTo>
                    <a:pt x="1438" y="364"/>
                  </a:lnTo>
                  <a:lnTo>
                    <a:pt x="1434" y="362"/>
                  </a:lnTo>
                  <a:lnTo>
                    <a:pt x="1432" y="361"/>
                  </a:lnTo>
                  <a:lnTo>
                    <a:pt x="1430" y="358"/>
                  </a:lnTo>
                  <a:lnTo>
                    <a:pt x="1429" y="355"/>
                  </a:lnTo>
                  <a:lnTo>
                    <a:pt x="1428" y="351"/>
                  </a:lnTo>
                  <a:lnTo>
                    <a:pt x="1428" y="346"/>
                  </a:lnTo>
                  <a:lnTo>
                    <a:pt x="1428" y="343"/>
                  </a:lnTo>
                  <a:lnTo>
                    <a:pt x="1429" y="339"/>
                  </a:lnTo>
                  <a:lnTo>
                    <a:pt x="1430" y="337"/>
                  </a:lnTo>
                  <a:lnTo>
                    <a:pt x="1433" y="333"/>
                  </a:lnTo>
                  <a:lnTo>
                    <a:pt x="1434" y="328"/>
                  </a:lnTo>
                  <a:lnTo>
                    <a:pt x="1437" y="326"/>
                  </a:lnTo>
                  <a:lnTo>
                    <a:pt x="1440" y="323"/>
                  </a:lnTo>
                  <a:lnTo>
                    <a:pt x="1442" y="319"/>
                  </a:lnTo>
                  <a:lnTo>
                    <a:pt x="1445" y="316"/>
                  </a:lnTo>
                  <a:lnTo>
                    <a:pt x="1449" y="314"/>
                  </a:lnTo>
                  <a:lnTo>
                    <a:pt x="1451" y="311"/>
                  </a:lnTo>
                  <a:lnTo>
                    <a:pt x="1455" y="303"/>
                  </a:lnTo>
                  <a:lnTo>
                    <a:pt x="1459" y="295"/>
                  </a:lnTo>
                  <a:lnTo>
                    <a:pt x="1461" y="287"/>
                  </a:lnTo>
                  <a:lnTo>
                    <a:pt x="1464" y="283"/>
                  </a:lnTo>
                  <a:lnTo>
                    <a:pt x="1468" y="279"/>
                  </a:lnTo>
                  <a:lnTo>
                    <a:pt x="1472" y="275"/>
                  </a:lnTo>
                  <a:lnTo>
                    <a:pt x="1475" y="271"/>
                  </a:lnTo>
                  <a:lnTo>
                    <a:pt x="1477" y="267"/>
                  </a:lnTo>
                  <a:lnTo>
                    <a:pt x="1480" y="260"/>
                  </a:lnTo>
                  <a:lnTo>
                    <a:pt x="1482" y="252"/>
                  </a:lnTo>
                  <a:lnTo>
                    <a:pt x="1480" y="245"/>
                  </a:lnTo>
                  <a:lnTo>
                    <a:pt x="1480" y="244"/>
                  </a:lnTo>
                  <a:lnTo>
                    <a:pt x="1477" y="242"/>
                  </a:lnTo>
                  <a:lnTo>
                    <a:pt x="1476" y="241"/>
                  </a:lnTo>
                  <a:lnTo>
                    <a:pt x="1477" y="238"/>
                  </a:lnTo>
                  <a:lnTo>
                    <a:pt x="1480" y="236"/>
                  </a:lnTo>
                  <a:lnTo>
                    <a:pt x="1480" y="234"/>
                  </a:lnTo>
                  <a:lnTo>
                    <a:pt x="1483" y="225"/>
                  </a:lnTo>
                  <a:lnTo>
                    <a:pt x="1486" y="214"/>
                  </a:lnTo>
                  <a:lnTo>
                    <a:pt x="1487" y="206"/>
                  </a:lnTo>
                  <a:lnTo>
                    <a:pt x="1491" y="198"/>
                  </a:lnTo>
                  <a:lnTo>
                    <a:pt x="1498" y="188"/>
                  </a:lnTo>
                  <a:lnTo>
                    <a:pt x="1503" y="182"/>
                  </a:lnTo>
                  <a:lnTo>
                    <a:pt x="1506" y="180"/>
                  </a:lnTo>
                  <a:lnTo>
                    <a:pt x="1508" y="179"/>
                  </a:lnTo>
                  <a:lnTo>
                    <a:pt x="1513" y="179"/>
                  </a:lnTo>
                  <a:lnTo>
                    <a:pt x="1515" y="178"/>
                  </a:lnTo>
                  <a:lnTo>
                    <a:pt x="1518" y="178"/>
                  </a:lnTo>
                  <a:lnTo>
                    <a:pt x="1525" y="171"/>
                  </a:lnTo>
                  <a:lnTo>
                    <a:pt x="1530" y="163"/>
                  </a:lnTo>
                  <a:lnTo>
                    <a:pt x="1535" y="156"/>
                  </a:lnTo>
                  <a:lnTo>
                    <a:pt x="1538" y="152"/>
                  </a:lnTo>
                  <a:lnTo>
                    <a:pt x="1541" y="149"/>
                  </a:lnTo>
                  <a:lnTo>
                    <a:pt x="1544" y="147"/>
                  </a:lnTo>
                  <a:lnTo>
                    <a:pt x="1546" y="144"/>
                  </a:lnTo>
                  <a:lnTo>
                    <a:pt x="1556" y="141"/>
                  </a:lnTo>
                  <a:lnTo>
                    <a:pt x="1568" y="141"/>
                  </a:lnTo>
                  <a:lnTo>
                    <a:pt x="1579" y="140"/>
                  </a:lnTo>
                  <a:lnTo>
                    <a:pt x="1587" y="135"/>
                  </a:lnTo>
                  <a:lnTo>
                    <a:pt x="1596" y="129"/>
                  </a:lnTo>
                  <a:lnTo>
                    <a:pt x="1606" y="122"/>
                  </a:lnTo>
                  <a:lnTo>
                    <a:pt x="1614" y="120"/>
                  </a:lnTo>
                  <a:lnTo>
                    <a:pt x="1622" y="121"/>
                  </a:lnTo>
                  <a:lnTo>
                    <a:pt x="1631" y="124"/>
                  </a:lnTo>
                  <a:lnTo>
                    <a:pt x="1639" y="128"/>
                  </a:lnTo>
                  <a:lnTo>
                    <a:pt x="1647" y="130"/>
                  </a:lnTo>
                  <a:lnTo>
                    <a:pt x="1659" y="133"/>
                  </a:lnTo>
                  <a:lnTo>
                    <a:pt x="1673" y="136"/>
                  </a:lnTo>
                  <a:lnTo>
                    <a:pt x="1688" y="137"/>
                  </a:lnTo>
                  <a:lnTo>
                    <a:pt x="1700" y="137"/>
                  </a:lnTo>
                  <a:lnTo>
                    <a:pt x="1709" y="133"/>
                  </a:lnTo>
                  <a:lnTo>
                    <a:pt x="1720" y="126"/>
                  </a:lnTo>
                  <a:lnTo>
                    <a:pt x="1728" y="121"/>
                  </a:lnTo>
                  <a:lnTo>
                    <a:pt x="1740" y="114"/>
                  </a:lnTo>
                  <a:lnTo>
                    <a:pt x="1755" y="106"/>
                  </a:lnTo>
                  <a:lnTo>
                    <a:pt x="1769" y="99"/>
                  </a:lnTo>
                  <a:lnTo>
                    <a:pt x="1779" y="95"/>
                  </a:lnTo>
                  <a:lnTo>
                    <a:pt x="1793" y="90"/>
                  </a:lnTo>
                  <a:lnTo>
                    <a:pt x="1802" y="85"/>
                  </a:lnTo>
                  <a:lnTo>
                    <a:pt x="1812" y="78"/>
                  </a:lnTo>
                  <a:lnTo>
                    <a:pt x="1822" y="69"/>
                  </a:lnTo>
                  <a:lnTo>
                    <a:pt x="1831" y="62"/>
                  </a:lnTo>
                  <a:lnTo>
                    <a:pt x="1841" y="55"/>
                  </a:lnTo>
                  <a:lnTo>
                    <a:pt x="1853" y="50"/>
                  </a:lnTo>
                  <a:lnTo>
                    <a:pt x="1863" y="44"/>
                  </a:lnTo>
                  <a:lnTo>
                    <a:pt x="1871" y="38"/>
                  </a:lnTo>
                  <a:lnTo>
                    <a:pt x="1879" y="29"/>
                  </a:lnTo>
                  <a:lnTo>
                    <a:pt x="1887" y="24"/>
                  </a:lnTo>
                  <a:lnTo>
                    <a:pt x="1898" y="17"/>
                  </a:lnTo>
                  <a:lnTo>
                    <a:pt x="1911" y="12"/>
                  </a:lnTo>
                  <a:lnTo>
                    <a:pt x="1922" y="8"/>
                  </a:lnTo>
                  <a:lnTo>
                    <a:pt x="1934" y="7"/>
                  </a:lnTo>
                  <a:lnTo>
                    <a:pt x="1948" y="5"/>
                  </a:lnTo>
                  <a:lnTo>
                    <a:pt x="1961" y="4"/>
                  </a:lnTo>
                  <a:lnTo>
                    <a:pt x="1972" y="5"/>
                  </a:lnTo>
                  <a:lnTo>
                    <a:pt x="1981" y="8"/>
                  </a:lnTo>
                  <a:lnTo>
                    <a:pt x="1991" y="13"/>
                  </a:lnTo>
                  <a:lnTo>
                    <a:pt x="1999" y="16"/>
                  </a:lnTo>
                  <a:lnTo>
                    <a:pt x="2011" y="16"/>
                  </a:lnTo>
                  <a:lnTo>
                    <a:pt x="2025" y="16"/>
                  </a:lnTo>
                  <a:lnTo>
                    <a:pt x="2037" y="16"/>
                  </a:lnTo>
                  <a:lnTo>
                    <a:pt x="2048" y="16"/>
                  </a:lnTo>
                  <a:lnTo>
                    <a:pt x="2060" y="17"/>
                  </a:lnTo>
                  <a:lnTo>
                    <a:pt x="2069" y="20"/>
                  </a:lnTo>
                  <a:lnTo>
                    <a:pt x="2077" y="24"/>
                  </a:lnTo>
                  <a:lnTo>
                    <a:pt x="2085" y="29"/>
                  </a:lnTo>
                  <a:lnTo>
                    <a:pt x="2092" y="35"/>
                  </a:lnTo>
                  <a:lnTo>
                    <a:pt x="2097" y="35"/>
                  </a:lnTo>
                  <a:lnTo>
                    <a:pt x="2103" y="36"/>
                  </a:lnTo>
                  <a:lnTo>
                    <a:pt x="2108" y="36"/>
                  </a:lnTo>
                  <a:lnTo>
                    <a:pt x="2114" y="36"/>
                  </a:lnTo>
                  <a:lnTo>
                    <a:pt x="2124" y="38"/>
                  </a:lnTo>
                  <a:lnTo>
                    <a:pt x="2138" y="39"/>
                  </a:lnTo>
                  <a:lnTo>
                    <a:pt x="2150" y="39"/>
                  </a:lnTo>
                  <a:lnTo>
                    <a:pt x="2151" y="46"/>
                  </a:lnTo>
                  <a:lnTo>
                    <a:pt x="2154" y="51"/>
                  </a:lnTo>
                  <a:lnTo>
                    <a:pt x="2157" y="56"/>
                  </a:lnTo>
                  <a:lnTo>
                    <a:pt x="2162" y="66"/>
                  </a:lnTo>
                  <a:lnTo>
                    <a:pt x="2169" y="78"/>
                  </a:lnTo>
                  <a:lnTo>
                    <a:pt x="2176" y="89"/>
                  </a:lnTo>
                  <a:lnTo>
                    <a:pt x="2181" y="98"/>
                  </a:lnTo>
                  <a:lnTo>
                    <a:pt x="2192" y="112"/>
                  </a:lnTo>
                  <a:lnTo>
                    <a:pt x="2207" y="126"/>
                  </a:lnTo>
                  <a:lnTo>
                    <a:pt x="2221" y="141"/>
                  </a:lnTo>
                  <a:lnTo>
                    <a:pt x="2236" y="156"/>
                  </a:lnTo>
                  <a:lnTo>
                    <a:pt x="2248" y="167"/>
                  </a:lnTo>
                  <a:lnTo>
                    <a:pt x="2259" y="176"/>
                  </a:lnTo>
                  <a:lnTo>
                    <a:pt x="2271" y="186"/>
                  </a:lnTo>
                  <a:lnTo>
                    <a:pt x="2285" y="195"/>
                  </a:lnTo>
                  <a:lnTo>
                    <a:pt x="2297" y="202"/>
                  </a:lnTo>
                  <a:lnTo>
                    <a:pt x="2304" y="206"/>
                  </a:lnTo>
                  <a:lnTo>
                    <a:pt x="2312" y="209"/>
                  </a:lnTo>
                  <a:lnTo>
                    <a:pt x="2320" y="211"/>
                  </a:lnTo>
                  <a:lnTo>
                    <a:pt x="2326" y="213"/>
                  </a:lnTo>
                  <a:lnTo>
                    <a:pt x="2329" y="210"/>
                  </a:lnTo>
                  <a:lnTo>
                    <a:pt x="2333" y="207"/>
                  </a:lnTo>
                  <a:lnTo>
                    <a:pt x="2336" y="203"/>
                  </a:lnTo>
                  <a:lnTo>
                    <a:pt x="2339" y="199"/>
                  </a:lnTo>
                  <a:lnTo>
                    <a:pt x="2341" y="196"/>
                  </a:lnTo>
                  <a:lnTo>
                    <a:pt x="2351" y="188"/>
                  </a:lnTo>
                  <a:lnTo>
                    <a:pt x="2360" y="179"/>
                  </a:lnTo>
                  <a:lnTo>
                    <a:pt x="2370" y="172"/>
                  </a:lnTo>
                  <a:lnTo>
                    <a:pt x="2379" y="170"/>
                  </a:lnTo>
                  <a:lnTo>
                    <a:pt x="2388" y="168"/>
                  </a:lnTo>
                  <a:lnTo>
                    <a:pt x="2397" y="170"/>
                  </a:lnTo>
                  <a:lnTo>
                    <a:pt x="2407" y="174"/>
                  </a:lnTo>
                  <a:lnTo>
                    <a:pt x="2418" y="179"/>
                  </a:lnTo>
                  <a:lnTo>
                    <a:pt x="2428" y="187"/>
                  </a:lnTo>
                  <a:lnTo>
                    <a:pt x="2436" y="194"/>
                  </a:lnTo>
                  <a:lnTo>
                    <a:pt x="2445" y="205"/>
                  </a:lnTo>
                  <a:lnTo>
                    <a:pt x="2456" y="219"/>
                  </a:lnTo>
                  <a:lnTo>
                    <a:pt x="2464" y="234"/>
                  </a:lnTo>
                  <a:lnTo>
                    <a:pt x="2471" y="248"/>
                  </a:lnTo>
                  <a:lnTo>
                    <a:pt x="2475" y="260"/>
                  </a:lnTo>
                  <a:lnTo>
                    <a:pt x="2479" y="276"/>
                  </a:lnTo>
                  <a:lnTo>
                    <a:pt x="2481" y="292"/>
                  </a:lnTo>
                  <a:lnTo>
                    <a:pt x="2485" y="304"/>
                  </a:lnTo>
                  <a:lnTo>
                    <a:pt x="2488" y="316"/>
                  </a:lnTo>
                  <a:lnTo>
                    <a:pt x="2494" y="330"/>
                  </a:lnTo>
                  <a:lnTo>
                    <a:pt x="2498" y="345"/>
                  </a:lnTo>
                  <a:lnTo>
                    <a:pt x="2504" y="357"/>
                  </a:lnTo>
                  <a:lnTo>
                    <a:pt x="2512" y="365"/>
                  </a:lnTo>
                  <a:lnTo>
                    <a:pt x="2521" y="368"/>
                  </a:lnTo>
                  <a:lnTo>
                    <a:pt x="2531" y="366"/>
                  </a:lnTo>
                  <a:lnTo>
                    <a:pt x="2543" y="365"/>
                  </a:lnTo>
                  <a:lnTo>
                    <a:pt x="2553" y="364"/>
                  </a:lnTo>
                  <a:lnTo>
                    <a:pt x="2577" y="364"/>
                  </a:lnTo>
                  <a:lnTo>
                    <a:pt x="2607" y="364"/>
                  </a:lnTo>
                  <a:lnTo>
                    <a:pt x="2638" y="362"/>
                  </a:lnTo>
                  <a:lnTo>
                    <a:pt x="2669" y="362"/>
                  </a:lnTo>
                  <a:lnTo>
                    <a:pt x="2693" y="362"/>
                  </a:lnTo>
                  <a:lnTo>
                    <a:pt x="2713" y="362"/>
                  </a:lnTo>
                  <a:lnTo>
                    <a:pt x="2738" y="362"/>
                  </a:lnTo>
                  <a:lnTo>
                    <a:pt x="2763" y="362"/>
                  </a:lnTo>
                  <a:lnTo>
                    <a:pt x="2789" y="362"/>
                  </a:lnTo>
                  <a:lnTo>
                    <a:pt x="2809" y="362"/>
                  </a:lnTo>
                  <a:lnTo>
                    <a:pt x="2832" y="361"/>
                  </a:lnTo>
                  <a:lnTo>
                    <a:pt x="2859" y="359"/>
                  </a:lnTo>
                  <a:lnTo>
                    <a:pt x="2887" y="358"/>
                  </a:lnTo>
                  <a:lnTo>
                    <a:pt x="2914" y="357"/>
                  </a:lnTo>
                  <a:lnTo>
                    <a:pt x="2937" y="354"/>
                  </a:lnTo>
                  <a:lnTo>
                    <a:pt x="2949" y="353"/>
                  </a:lnTo>
                  <a:lnTo>
                    <a:pt x="2964" y="350"/>
                  </a:lnTo>
                  <a:lnTo>
                    <a:pt x="2979" y="347"/>
                  </a:lnTo>
                  <a:lnTo>
                    <a:pt x="2991" y="343"/>
                  </a:lnTo>
                  <a:lnTo>
                    <a:pt x="2999" y="339"/>
                  </a:lnTo>
                  <a:lnTo>
                    <a:pt x="3010" y="333"/>
                  </a:lnTo>
                  <a:lnTo>
                    <a:pt x="3019" y="326"/>
                  </a:lnTo>
                  <a:lnTo>
                    <a:pt x="3027" y="319"/>
                  </a:lnTo>
                  <a:lnTo>
                    <a:pt x="3034" y="307"/>
                  </a:lnTo>
                  <a:lnTo>
                    <a:pt x="3041" y="293"/>
                  </a:lnTo>
                  <a:lnTo>
                    <a:pt x="3046" y="279"/>
                  </a:lnTo>
                  <a:lnTo>
                    <a:pt x="3050" y="267"/>
                  </a:lnTo>
                  <a:lnTo>
                    <a:pt x="3050" y="254"/>
                  </a:lnTo>
                  <a:lnTo>
                    <a:pt x="3049" y="241"/>
                  </a:lnTo>
                  <a:lnTo>
                    <a:pt x="3049" y="227"/>
                  </a:lnTo>
                  <a:lnTo>
                    <a:pt x="3049" y="215"/>
                  </a:lnTo>
                  <a:lnTo>
                    <a:pt x="3049" y="206"/>
                  </a:lnTo>
                  <a:lnTo>
                    <a:pt x="3049" y="195"/>
                  </a:lnTo>
                  <a:lnTo>
                    <a:pt x="3050" y="184"/>
                  </a:lnTo>
                  <a:lnTo>
                    <a:pt x="3054" y="176"/>
                  </a:lnTo>
                  <a:lnTo>
                    <a:pt x="3062" y="167"/>
                  </a:lnTo>
                  <a:lnTo>
                    <a:pt x="3074" y="159"/>
                  </a:lnTo>
                  <a:lnTo>
                    <a:pt x="3087" y="151"/>
                  </a:lnTo>
                  <a:lnTo>
                    <a:pt x="3097" y="144"/>
                  </a:lnTo>
                  <a:lnTo>
                    <a:pt x="3107" y="135"/>
                  </a:lnTo>
                  <a:lnTo>
                    <a:pt x="3118" y="124"/>
                  </a:lnTo>
                  <a:lnTo>
                    <a:pt x="3127" y="113"/>
                  </a:lnTo>
                  <a:lnTo>
                    <a:pt x="3132" y="102"/>
                  </a:lnTo>
                  <a:lnTo>
                    <a:pt x="3138" y="87"/>
                  </a:lnTo>
                  <a:lnTo>
                    <a:pt x="3143" y="73"/>
                  </a:lnTo>
                  <a:lnTo>
                    <a:pt x="3150" y="63"/>
                  </a:lnTo>
                  <a:lnTo>
                    <a:pt x="3159" y="56"/>
                  </a:lnTo>
                  <a:lnTo>
                    <a:pt x="3171" y="52"/>
                  </a:lnTo>
                  <a:lnTo>
                    <a:pt x="3182" y="52"/>
                  </a:lnTo>
                  <a:lnTo>
                    <a:pt x="3192" y="55"/>
                  </a:lnTo>
                  <a:lnTo>
                    <a:pt x="3204" y="62"/>
                  </a:lnTo>
                  <a:lnTo>
                    <a:pt x="3216" y="69"/>
                  </a:lnTo>
                  <a:lnTo>
                    <a:pt x="3225" y="74"/>
                  </a:lnTo>
                  <a:lnTo>
                    <a:pt x="3236" y="78"/>
                  </a:lnTo>
                  <a:lnTo>
                    <a:pt x="3250" y="81"/>
                  </a:lnTo>
                  <a:lnTo>
                    <a:pt x="3263" y="83"/>
                  </a:lnTo>
                  <a:lnTo>
                    <a:pt x="3275" y="85"/>
                  </a:lnTo>
                  <a:lnTo>
                    <a:pt x="3285" y="82"/>
                  </a:lnTo>
                  <a:lnTo>
                    <a:pt x="3297" y="77"/>
                  </a:lnTo>
                  <a:lnTo>
                    <a:pt x="3308" y="73"/>
                  </a:lnTo>
                  <a:lnTo>
                    <a:pt x="3316" y="63"/>
                  </a:lnTo>
                  <a:lnTo>
                    <a:pt x="3326" y="52"/>
                  </a:lnTo>
                  <a:lnTo>
                    <a:pt x="3334" y="44"/>
                  </a:lnTo>
                  <a:lnTo>
                    <a:pt x="3343" y="35"/>
                  </a:lnTo>
                  <a:lnTo>
                    <a:pt x="3352" y="25"/>
                  </a:lnTo>
                  <a:lnTo>
                    <a:pt x="3363" y="15"/>
                  </a:lnTo>
                  <a:lnTo>
                    <a:pt x="3372" y="9"/>
                  </a:lnTo>
                  <a:lnTo>
                    <a:pt x="3380" y="5"/>
                  </a:lnTo>
                  <a:lnTo>
                    <a:pt x="3392" y="2"/>
                  </a:lnTo>
                  <a:lnTo>
                    <a:pt x="3403" y="0"/>
                  </a:lnTo>
                  <a:lnTo>
                    <a:pt x="3413" y="1"/>
                  </a:lnTo>
                  <a:lnTo>
                    <a:pt x="3423" y="5"/>
                  </a:lnTo>
                  <a:lnTo>
                    <a:pt x="3434" y="12"/>
                  </a:lnTo>
                  <a:lnTo>
                    <a:pt x="3445" y="20"/>
                  </a:lnTo>
                  <a:lnTo>
                    <a:pt x="3456" y="27"/>
                  </a:lnTo>
                  <a:lnTo>
                    <a:pt x="3465" y="29"/>
                  </a:lnTo>
                  <a:lnTo>
                    <a:pt x="3477" y="33"/>
                  </a:lnTo>
                  <a:lnTo>
                    <a:pt x="3491" y="38"/>
                  </a:lnTo>
                  <a:lnTo>
                    <a:pt x="3504" y="40"/>
                  </a:lnTo>
                  <a:lnTo>
                    <a:pt x="3515" y="40"/>
                  </a:lnTo>
                  <a:lnTo>
                    <a:pt x="3523" y="36"/>
                  </a:lnTo>
                  <a:lnTo>
                    <a:pt x="3531" y="29"/>
                  </a:lnTo>
                  <a:lnTo>
                    <a:pt x="3541" y="21"/>
                  </a:lnTo>
                  <a:lnTo>
                    <a:pt x="3549" y="17"/>
                  </a:lnTo>
                  <a:lnTo>
                    <a:pt x="3562" y="12"/>
                  </a:lnTo>
                  <a:lnTo>
                    <a:pt x="3580" y="8"/>
                  </a:lnTo>
                  <a:lnTo>
                    <a:pt x="3597" y="5"/>
                  </a:lnTo>
                  <a:lnTo>
                    <a:pt x="3612" y="4"/>
                  </a:lnTo>
                  <a:lnTo>
                    <a:pt x="3627" y="4"/>
                  </a:lnTo>
                  <a:lnTo>
                    <a:pt x="3647" y="5"/>
                  </a:lnTo>
                  <a:lnTo>
                    <a:pt x="3667" y="8"/>
                  </a:lnTo>
                  <a:lnTo>
                    <a:pt x="3686" y="12"/>
                  </a:lnTo>
                  <a:lnTo>
                    <a:pt x="3702" y="16"/>
                  </a:lnTo>
                  <a:lnTo>
                    <a:pt x="3720" y="21"/>
                  </a:lnTo>
                  <a:lnTo>
                    <a:pt x="3740" y="28"/>
                  </a:lnTo>
                  <a:lnTo>
                    <a:pt x="3760" y="38"/>
                  </a:lnTo>
                  <a:lnTo>
                    <a:pt x="3781" y="47"/>
                  </a:lnTo>
                  <a:lnTo>
                    <a:pt x="3797" y="55"/>
                  </a:lnTo>
                  <a:lnTo>
                    <a:pt x="3808" y="63"/>
                  </a:lnTo>
                  <a:lnTo>
                    <a:pt x="3820" y="74"/>
                  </a:lnTo>
                  <a:lnTo>
                    <a:pt x="3833" y="86"/>
                  </a:lnTo>
                  <a:lnTo>
                    <a:pt x="3845" y="97"/>
                  </a:lnTo>
                  <a:lnTo>
                    <a:pt x="3855" y="108"/>
                  </a:lnTo>
                  <a:lnTo>
                    <a:pt x="3865" y="120"/>
                  </a:lnTo>
                  <a:lnTo>
                    <a:pt x="3876" y="136"/>
                  </a:lnTo>
                  <a:lnTo>
                    <a:pt x="3888" y="151"/>
                  </a:lnTo>
                  <a:lnTo>
                    <a:pt x="3899" y="163"/>
                  </a:lnTo>
                  <a:lnTo>
                    <a:pt x="3913" y="170"/>
                  </a:lnTo>
                  <a:lnTo>
                    <a:pt x="3929" y="178"/>
                  </a:lnTo>
                  <a:lnTo>
                    <a:pt x="3944" y="183"/>
                  </a:lnTo>
                  <a:lnTo>
                    <a:pt x="3957" y="190"/>
                  </a:lnTo>
                  <a:lnTo>
                    <a:pt x="3972" y="198"/>
                  </a:lnTo>
                  <a:lnTo>
                    <a:pt x="3984" y="206"/>
                  </a:lnTo>
                  <a:lnTo>
                    <a:pt x="3995" y="215"/>
                  </a:lnTo>
                  <a:lnTo>
                    <a:pt x="4007" y="229"/>
                  </a:lnTo>
                  <a:lnTo>
                    <a:pt x="4018" y="244"/>
                  </a:lnTo>
                  <a:lnTo>
                    <a:pt x="4029" y="254"/>
                  </a:lnTo>
                  <a:lnTo>
                    <a:pt x="4038" y="265"/>
                  </a:lnTo>
                  <a:lnTo>
                    <a:pt x="4050" y="280"/>
                  </a:lnTo>
                  <a:lnTo>
                    <a:pt x="4064" y="293"/>
                  </a:lnTo>
                  <a:lnTo>
                    <a:pt x="4077" y="306"/>
                  </a:lnTo>
                  <a:lnTo>
                    <a:pt x="4091" y="314"/>
                  </a:lnTo>
                  <a:lnTo>
                    <a:pt x="4100" y="316"/>
                  </a:lnTo>
                  <a:lnTo>
                    <a:pt x="4113" y="316"/>
                  </a:lnTo>
                  <a:lnTo>
                    <a:pt x="4128" y="318"/>
                  </a:lnTo>
                  <a:lnTo>
                    <a:pt x="4142" y="316"/>
                  </a:lnTo>
                  <a:lnTo>
                    <a:pt x="4151" y="316"/>
                  </a:lnTo>
                  <a:lnTo>
                    <a:pt x="4157" y="316"/>
                  </a:lnTo>
                  <a:lnTo>
                    <a:pt x="4161" y="315"/>
                  </a:lnTo>
                  <a:lnTo>
                    <a:pt x="4171" y="315"/>
                  </a:lnTo>
                  <a:lnTo>
                    <a:pt x="4188" y="314"/>
                  </a:lnTo>
                  <a:lnTo>
                    <a:pt x="4205" y="311"/>
                  </a:lnTo>
                  <a:lnTo>
                    <a:pt x="4223" y="308"/>
                  </a:lnTo>
                  <a:lnTo>
                    <a:pt x="4239" y="306"/>
                  </a:lnTo>
                  <a:lnTo>
                    <a:pt x="4252" y="303"/>
                  </a:lnTo>
                  <a:lnTo>
                    <a:pt x="4266" y="296"/>
                  </a:lnTo>
                  <a:lnTo>
                    <a:pt x="4283" y="287"/>
                  </a:lnTo>
                  <a:lnTo>
                    <a:pt x="4301" y="276"/>
                  </a:lnTo>
                  <a:lnTo>
                    <a:pt x="4316" y="269"/>
                  </a:lnTo>
                  <a:lnTo>
                    <a:pt x="4324" y="267"/>
                  </a:lnTo>
                  <a:lnTo>
                    <a:pt x="4334" y="264"/>
                  </a:lnTo>
                  <a:lnTo>
                    <a:pt x="4345" y="261"/>
                  </a:lnTo>
                  <a:lnTo>
                    <a:pt x="4347" y="267"/>
                  </a:lnTo>
                  <a:lnTo>
                    <a:pt x="4348" y="272"/>
                  </a:lnTo>
                  <a:lnTo>
                    <a:pt x="4353" y="279"/>
                  </a:lnTo>
                  <a:lnTo>
                    <a:pt x="4361" y="288"/>
                  </a:lnTo>
                  <a:lnTo>
                    <a:pt x="4369" y="296"/>
                  </a:lnTo>
                  <a:lnTo>
                    <a:pt x="4376" y="304"/>
                  </a:lnTo>
                  <a:lnTo>
                    <a:pt x="4379" y="315"/>
                  </a:lnTo>
                  <a:lnTo>
                    <a:pt x="4380" y="328"/>
                  </a:lnTo>
                  <a:lnTo>
                    <a:pt x="4383" y="341"/>
                  </a:lnTo>
                  <a:lnTo>
                    <a:pt x="4388" y="351"/>
                  </a:lnTo>
                  <a:lnTo>
                    <a:pt x="4398" y="364"/>
                  </a:lnTo>
                  <a:lnTo>
                    <a:pt x="4406" y="376"/>
                  </a:lnTo>
                  <a:lnTo>
                    <a:pt x="4414" y="386"/>
                  </a:lnTo>
                  <a:lnTo>
                    <a:pt x="4418" y="396"/>
                  </a:lnTo>
                  <a:lnTo>
                    <a:pt x="4422" y="408"/>
                  </a:lnTo>
                  <a:lnTo>
                    <a:pt x="4426" y="420"/>
                  </a:lnTo>
                  <a:lnTo>
                    <a:pt x="4433" y="428"/>
                  </a:lnTo>
                  <a:lnTo>
                    <a:pt x="4444" y="436"/>
                  </a:lnTo>
                  <a:lnTo>
                    <a:pt x="4458" y="443"/>
                  </a:lnTo>
                  <a:lnTo>
                    <a:pt x="4476" y="450"/>
                  </a:lnTo>
                  <a:lnTo>
                    <a:pt x="4492" y="455"/>
                  </a:lnTo>
                  <a:lnTo>
                    <a:pt x="4506" y="459"/>
                  </a:lnTo>
                  <a:lnTo>
                    <a:pt x="4516" y="462"/>
                  </a:lnTo>
                  <a:lnTo>
                    <a:pt x="4530" y="465"/>
                  </a:lnTo>
                  <a:lnTo>
                    <a:pt x="4543" y="467"/>
                  </a:lnTo>
                  <a:lnTo>
                    <a:pt x="4554" y="471"/>
                  </a:lnTo>
                  <a:lnTo>
                    <a:pt x="4564" y="479"/>
                  </a:lnTo>
                  <a:lnTo>
                    <a:pt x="4574" y="489"/>
                  </a:lnTo>
                  <a:lnTo>
                    <a:pt x="4584" y="501"/>
                  </a:lnTo>
                  <a:lnTo>
                    <a:pt x="4590" y="510"/>
                  </a:lnTo>
                  <a:lnTo>
                    <a:pt x="4596" y="520"/>
                  </a:lnTo>
                  <a:lnTo>
                    <a:pt x="4601" y="533"/>
                  </a:lnTo>
                  <a:lnTo>
                    <a:pt x="4607" y="545"/>
                  </a:lnTo>
                  <a:lnTo>
                    <a:pt x="4611" y="556"/>
                  </a:lnTo>
                  <a:lnTo>
                    <a:pt x="4613" y="567"/>
                  </a:lnTo>
                  <a:lnTo>
                    <a:pt x="4617" y="579"/>
                  </a:lnTo>
                  <a:lnTo>
                    <a:pt x="4620" y="593"/>
                  </a:lnTo>
                  <a:lnTo>
                    <a:pt x="4621" y="603"/>
                  </a:lnTo>
                  <a:lnTo>
                    <a:pt x="4620" y="611"/>
                  </a:lnTo>
                  <a:lnTo>
                    <a:pt x="4617" y="619"/>
                  </a:lnTo>
                  <a:lnTo>
                    <a:pt x="4615" y="629"/>
                  </a:lnTo>
                  <a:lnTo>
                    <a:pt x="4615" y="636"/>
                  </a:lnTo>
                  <a:lnTo>
                    <a:pt x="4620" y="645"/>
                  </a:lnTo>
                  <a:lnTo>
                    <a:pt x="4631" y="653"/>
                  </a:lnTo>
                  <a:lnTo>
                    <a:pt x="4640" y="660"/>
                  </a:lnTo>
                  <a:lnTo>
                    <a:pt x="4650" y="668"/>
                  </a:lnTo>
                  <a:lnTo>
                    <a:pt x="4661" y="676"/>
                  </a:lnTo>
                  <a:lnTo>
                    <a:pt x="4667" y="685"/>
                  </a:lnTo>
                  <a:lnTo>
                    <a:pt x="4669" y="696"/>
                  </a:lnTo>
                  <a:lnTo>
                    <a:pt x="4669" y="710"/>
                  </a:lnTo>
                  <a:lnTo>
                    <a:pt x="4666" y="725"/>
                  </a:lnTo>
                  <a:lnTo>
                    <a:pt x="4665" y="735"/>
                  </a:lnTo>
                  <a:lnTo>
                    <a:pt x="4663" y="743"/>
                  </a:lnTo>
                  <a:lnTo>
                    <a:pt x="4662" y="751"/>
                  </a:lnTo>
                  <a:lnTo>
                    <a:pt x="4659" y="760"/>
                  </a:lnTo>
                  <a:lnTo>
                    <a:pt x="4661" y="766"/>
                  </a:lnTo>
                  <a:lnTo>
                    <a:pt x="4667" y="776"/>
                  </a:lnTo>
                  <a:lnTo>
                    <a:pt x="4678" y="785"/>
                  </a:lnTo>
                  <a:lnTo>
                    <a:pt x="4690" y="793"/>
                  </a:lnTo>
                  <a:lnTo>
                    <a:pt x="4701" y="800"/>
                  </a:lnTo>
                  <a:lnTo>
                    <a:pt x="4710" y="807"/>
                  </a:lnTo>
                  <a:lnTo>
                    <a:pt x="4723" y="815"/>
                  </a:lnTo>
                  <a:lnTo>
                    <a:pt x="4733" y="822"/>
                  </a:lnTo>
                  <a:lnTo>
                    <a:pt x="4743" y="830"/>
                  </a:lnTo>
                  <a:lnTo>
                    <a:pt x="4749" y="838"/>
                  </a:lnTo>
                  <a:lnTo>
                    <a:pt x="4756" y="850"/>
                  </a:lnTo>
                  <a:lnTo>
                    <a:pt x="4762" y="859"/>
                  </a:lnTo>
                  <a:lnTo>
                    <a:pt x="4766" y="874"/>
                  </a:lnTo>
                  <a:lnTo>
                    <a:pt x="4770" y="890"/>
                  </a:lnTo>
                  <a:lnTo>
                    <a:pt x="4774" y="908"/>
                  </a:lnTo>
                  <a:lnTo>
                    <a:pt x="4778" y="921"/>
                  </a:lnTo>
                  <a:lnTo>
                    <a:pt x="4783" y="933"/>
                  </a:lnTo>
                  <a:lnTo>
                    <a:pt x="4790" y="945"/>
                  </a:lnTo>
                  <a:lnTo>
                    <a:pt x="4798" y="959"/>
                  </a:lnTo>
                  <a:lnTo>
                    <a:pt x="4805" y="970"/>
                  </a:lnTo>
                  <a:lnTo>
                    <a:pt x="4811" y="976"/>
                  </a:lnTo>
                  <a:lnTo>
                    <a:pt x="4820" y="985"/>
                  </a:lnTo>
                  <a:lnTo>
                    <a:pt x="4826" y="993"/>
                  </a:lnTo>
                  <a:lnTo>
                    <a:pt x="4832" y="1003"/>
                  </a:lnTo>
                  <a:lnTo>
                    <a:pt x="4838" y="1017"/>
                  </a:lnTo>
                  <a:lnTo>
                    <a:pt x="4844" y="1030"/>
                  </a:lnTo>
                  <a:lnTo>
                    <a:pt x="4845" y="1042"/>
                  </a:lnTo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grpSp>
          <p:nvGrpSpPr>
            <p:cNvPr id="274" name="Zuid-Holland">
              <a:extLst>
                <a:ext uri="{FF2B5EF4-FFF2-40B4-BE49-F238E27FC236}">
                  <a16:creationId xmlns:a16="http://schemas.microsoft.com/office/drawing/2014/main" id="{4A2D845B-18BC-4D3C-A096-7D8D708B28C5}"/>
                </a:ext>
              </a:extLst>
            </p:cNvPr>
            <p:cNvGrpSpPr/>
            <p:nvPr/>
          </p:nvGrpSpPr>
          <p:grpSpPr>
            <a:xfrm>
              <a:off x="6879129" y="2969276"/>
              <a:ext cx="1580579" cy="1274706"/>
              <a:chOff x="4428918" y="3106517"/>
              <a:chExt cx="1580579" cy="1274706"/>
            </a:xfrm>
            <a:grpFill/>
          </p:grpSpPr>
          <p:sp>
            <p:nvSpPr>
              <p:cNvPr id="306" name="Freeform 32">
                <a:extLst>
                  <a:ext uri="{FF2B5EF4-FFF2-40B4-BE49-F238E27FC236}">
                    <a16:creationId xmlns:a16="http://schemas.microsoft.com/office/drawing/2014/main" id="{541B568C-962E-4850-8173-1BEA4024CE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28918" y="4019987"/>
                <a:ext cx="631125" cy="361236"/>
              </a:xfrm>
              <a:custGeom>
                <a:avLst/>
                <a:gdLst>
                  <a:gd name="T0" fmla="*/ 1365 w 1369"/>
                  <a:gd name="T1" fmla="*/ 633 h 783"/>
                  <a:gd name="T2" fmla="*/ 1319 w 1369"/>
                  <a:gd name="T3" fmla="*/ 670 h 783"/>
                  <a:gd name="T4" fmla="*/ 1275 w 1369"/>
                  <a:gd name="T5" fmla="*/ 721 h 783"/>
                  <a:gd name="T6" fmla="*/ 1212 w 1369"/>
                  <a:gd name="T7" fmla="*/ 764 h 783"/>
                  <a:gd name="T8" fmla="*/ 1124 w 1369"/>
                  <a:gd name="T9" fmla="*/ 783 h 783"/>
                  <a:gd name="T10" fmla="*/ 1030 w 1369"/>
                  <a:gd name="T11" fmla="*/ 771 h 783"/>
                  <a:gd name="T12" fmla="*/ 951 w 1369"/>
                  <a:gd name="T13" fmla="*/ 725 h 783"/>
                  <a:gd name="T14" fmla="*/ 899 w 1369"/>
                  <a:gd name="T15" fmla="*/ 686 h 783"/>
                  <a:gd name="T16" fmla="*/ 814 w 1369"/>
                  <a:gd name="T17" fmla="*/ 671 h 783"/>
                  <a:gd name="T18" fmla="*/ 756 w 1369"/>
                  <a:gd name="T19" fmla="*/ 656 h 783"/>
                  <a:gd name="T20" fmla="*/ 721 w 1369"/>
                  <a:gd name="T21" fmla="*/ 597 h 783"/>
                  <a:gd name="T22" fmla="*/ 662 w 1369"/>
                  <a:gd name="T23" fmla="*/ 577 h 783"/>
                  <a:gd name="T24" fmla="*/ 596 w 1369"/>
                  <a:gd name="T25" fmla="*/ 586 h 783"/>
                  <a:gd name="T26" fmla="*/ 530 w 1369"/>
                  <a:gd name="T27" fmla="*/ 570 h 783"/>
                  <a:gd name="T28" fmla="*/ 487 w 1369"/>
                  <a:gd name="T29" fmla="*/ 527 h 783"/>
                  <a:gd name="T30" fmla="*/ 461 w 1369"/>
                  <a:gd name="T31" fmla="*/ 459 h 783"/>
                  <a:gd name="T32" fmla="*/ 419 w 1369"/>
                  <a:gd name="T33" fmla="*/ 428 h 783"/>
                  <a:gd name="T34" fmla="*/ 411 w 1369"/>
                  <a:gd name="T35" fmla="*/ 361 h 783"/>
                  <a:gd name="T36" fmla="*/ 427 w 1369"/>
                  <a:gd name="T37" fmla="*/ 301 h 783"/>
                  <a:gd name="T38" fmla="*/ 398 w 1369"/>
                  <a:gd name="T39" fmla="*/ 233 h 783"/>
                  <a:gd name="T40" fmla="*/ 337 w 1369"/>
                  <a:gd name="T41" fmla="*/ 178 h 783"/>
                  <a:gd name="T42" fmla="*/ 278 w 1369"/>
                  <a:gd name="T43" fmla="*/ 163 h 783"/>
                  <a:gd name="T44" fmla="*/ 217 w 1369"/>
                  <a:gd name="T45" fmla="*/ 173 h 783"/>
                  <a:gd name="T46" fmla="*/ 178 w 1369"/>
                  <a:gd name="T47" fmla="*/ 222 h 783"/>
                  <a:gd name="T48" fmla="*/ 129 w 1369"/>
                  <a:gd name="T49" fmla="*/ 224 h 783"/>
                  <a:gd name="T50" fmla="*/ 78 w 1369"/>
                  <a:gd name="T51" fmla="*/ 255 h 783"/>
                  <a:gd name="T52" fmla="*/ 54 w 1369"/>
                  <a:gd name="T53" fmla="*/ 261 h 783"/>
                  <a:gd name="T54" fmla="*/ 19 w 1369"/>
                  <a:gd name="T55" fmla="*/ 230 h 783"/>
                  <a:gd name="T56" fmla="*/ 0 w 1369"/>
                  <a:gd name="T57" fmla="*/ 171 h 783"/>
                  <a:gd name="T58" fmla="*/ 27 w 1369"/>
                  <a:gd name="T59" fmla="*/ 107 h 783"/>
                  <a:gd name="T60" fmla="*/ 101 w 1369"/>
                  <a:gd name="T61" fmla="*/ 73 h 783"/>
                  <a:gd name="T62" fmla="*/ 197 w 1369"/>
                  <a:gd name="T63" fmla="*/ 31 h 783"/>
                  <a:gd name="T64" fmla="*/ 291 w 1369"/>
                  <a:gd name="T65" fmla="*/ 6 h 783"/>
                  <a:gd name="T66" fmla="*/ 357 w 1369"/>
                  <a:gd name="T67" fmla="*/ 10 h 783"/>
                  <a:gd name="T68" fmla="*/ 402 w 1369"/>
                  <a:gd name="T69" fmla="*/ 54 h 783"/>
                  <a:gd name="T70" fmla="*/ 438 w 1369"/>
                  <a:gd name="T71" fmla="*/ 86 h 783"/>
                  <a:gd name="T72" fmla="*/ 461 w 1369"/>
                  <a:gd name="T73" fmla="*/ 77 h 783"/>
                  <a:gd name="T74" fmla="*/ 493 w 1369"/>
                  <a:gd name="T75" fmla="*/ 90 h 783"/>
                  <a:gd name="T76" fmla="*/ 543 w 1369"/>
                  <a:gd name="T77" fmla="*/ 144 h 783"/>
                  <a:gd name="T78" fmla="*/ 617 w 1369"/>
                  <a:gd name="T79" fmla="*/ 187 h 783"/>
                  <a:gd name="T80" fmla="*/ 682 w 1369"/>
                  <a:gd name="T81" fmla="*/ 230 h 783"/>
                  <a:gd name="T82" fmla="*/ 755 w 1369"/>
                  <a:gd name="T83" fmla="*/ 280 h 783"/>
                  <a:gd name="T84" fmla="*/ 821 w 1369"/>
                  <a:gd name="T85" fmla="*/ 303 h 783"/>
                  <a:gd name="T86" fmla="*/ 844 w 1369"/>
                  <a:gd name="T87" fmla="*/ 292 h 783"/>
                  <a:gd name="T88" fmla="*/ 856 w 1369"/>
                  <a:gd name="T89" fmla="*/ 284 h 783"/>
                  <a:gd name="T90" fmla="*/ 863 w 1369"/>
                  <a:gd name="T91" fmla="*/ 301 h 783"/>
                  <a:gd name="T92" fmla="*/ 895 w 1369"/>
                  <a:gd name="T93" fmla="*/ 348 h 783"/>
                  <a:gd name="T94" fmla="*/ 942 w 1369"/>
                  <a:gd name="T95" fmla="*/ 412 h 783"/>
                  <a:gd name="T96" fmla="*/ 1007 w 1369"/>
                  <a:gd name="T97" fmla="*/ 466 h 783"/>
                  <a:gd name="T98" fmla="*/ 1088 w 1369"/>
                  <a:gd name="T99" fmla="*/ 515 h 783"/>
                  <a:gd name="T100" fmla="*/ 1141 w 1369"/>
                  <a:gd name="T101" fmla="*/ 566 h 783"/>
                  <a:gd name="T102" fmla="*/ 1209 w 1369"/>
                  <a:gd name="T103" fmla="*/ 578 h 783"/>
                  <a:gd name="T104" fmla="*/ 1295 w 1369"/>
                  <a:gd name="T105" fmla="*/ 578 h 783"/>
                  <a:gd name="T106" fmla="*/ 1357 w 1369"/>
                  <a:gd name="T107" fmla="*/ 586 h 7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369" h="783">
                    <a:moveTo>
                      <a:pt x="1365" y="592"/>
                    </a:moveTo>
                    <a:lnTo>
                      <a:pt x="1369" y="600"/>
                    </a:lnTo>
                    <a:lnTo>
                      <a:pt x="1369" y="612"/>
                    </a:lnTo>
                    <a:lnTo>
                      <a:pt x="1368" y="624"/>
                    </a:lnTo>
                    <a:lnTo>
                      <a:pt x="1365" y="633"/>
                    </a:lnTo>
                    <a:lnTo>
                      <a:pt x="1358" y="641"/>
                    </a:lnTo>
                    <a:lnTo>
                      <a:pt x="1348" y="648"/>
                    </a:lnTo>
                    <a:lnTo>
                      <a:pt x="1337" y="655"/>
                    </a:lnTo>
                    <a:lnTo>
                      <a:pt x="1327" y="662"/>
                    </a:lnTo>
                    <a:lnTo>
                      <a:pt x="1319" y="670"/>
                    </a:lnTo>
                    <a:lnTo>
                      <a:pt x="1310" y="679"/>
                    </a:lnTo>
                    <a:lnTo>
                      <a:pt x="1301" y="690"/>
                    </a:lnTo>
                    <a:lnTo>
                      <a:pt x="1292" y="698"/>
                    </a:lnTo>
                    <a:lnTo>
                      <a:pt x="1284" y="709"/>
                    </a:lnTo>
                    <a:lnTo>
                      <a:pt x="1275" y="721"/>
                    </a:lnTo>
                    <a:lnTo>
                      <a:pt x="1265" y="733"/>
                    </a:lnTo>
                    <a:lnTo>
                      <a:pt x="1256" y="741"/>
                    </a:lnTo>
                    <a:lnTo>
                      <a:pt x="1244" y="749"/>
                    </a:lnTo>
                    <a:lnTo>
                      <a:pt x="1228" y="757"/>
                    </a:lnTo>
                    <a:lnTo>
                      <a:pt x="1212" y="764"/>
                    </a:lnTo>
                    <a:lnTo>
                      <a:pt x="1197" y="769"/>
                    </a:lnTo>
                    <a:lnTo>
                      <a:pt x="1181" y="773"/>
                    </a:lnTo>
                    <a:lnTo>
                      <a:pt x="1162" y="777"/>
                    </a:lnTo>
                    <a:lnTo>
                      <a:pt x="1141" y="781"/>
                    </a:lnTo>
                    <a:lnTo>
                      <a:pt x="1124" y="783"/>
                    </a:lnTo>
                    <a:lnTo>
                      <a:pt x="1106" y="783"/>
                    </a:lnTo>
                    <a:lnTo>
                      <a:pt x="1085" y="781"/>
                    </a:lnTo>
                    <a:lnTo>
                      <a:pt x="1063" y="780"/>
                    </a:lnTo>
                    <a:lnTo>
                      <a:pt x="1046" y="776"/>
                    </a:lnTo>
                    <a:lnTo>
                      <a:pt x="1030" y="771"/>
                    </a:lnTo>
                    <a:lnTo>
                      <a:pt x="1012" y="763"/>
                    </a:lnTo>
                    <a:lnTo>
                      <a:pt x="995" y="753"/>
                    </a:lnTo>
                    <a:lnTo>
                      <a:pt x="980" y="745"/>
                    </a:lnTo>
                    <a:lnTo>
                      <a:pt x="966" y="736"/>
                    </a:lnTo>
                    <a:lnTo>
                      <a:pt x="951" y="725"/>
                    </a:lnTo>
                    <a:lnTo>
                      <a:pt x="935" y="713"/>
                    </a:lnTo>
                    <a:lnTo>
                      <a:pt x="922" y="703"/>
                    </a:lnTo>
                    <a:lnTo>
                      <a:pt x="915" y="697"/>
                    </a:lnTo>
                    <a:lnTo>
                      <a:pt x="907" y="691"/>
                    </a:lnTo>
                    <a:lnTo>
                      <a:pt x="899" y="686"/>
                    </a:lnTo>
                    <a:lnTo>
                      <a:pt x="883" y="680"/>
                    </a:lnTo>
                    <a:lnTo>
                      <a:pt x="863" y="676"/>
                    </a:lnTo>
                    <a:lnTo>
                      <a:pt x="842" y="674"/>
                    </a:lnTo>
                    <a:lnTo>
                      <a:pt x="825" y="671"/>
                    </a:lnTo>
                    <a:lnTo>
                      <a:pt x="814" y="671"/>
                    </a:lnTo>
                    <a:lnTo>
                      <a:pt x="801" y="670"/>
                    </a:lnTo>
                    <a:lnTo>
                      <a:pt x="787" y="668"/>
                    </a:lnTo>
                    <a:lnTo>
                      <a:pt x="775" y="667"/>
                    </a:lnTo>
                    <a:lnTo>
                      <a:pt x="764" y="663"/>
                    </a:lnTo>
                    <a:lnTo>
                      <a:pt x="756" y="656"/>
                    </a:lnTo>
                    <a:lnTo>
                      <a:pt x="748" y="644"/>
                    </a:lnTo>
                    <a:lnTo>
                      <a:pt x="741" y="632"/>
                    </a:lnTo>
                    <a:lnTo>
                      <a:pt x="736" y="622"/>
                    </a:lnTo>
                    <a:lnTo>
                      <a:pt x="729" y="610"/>
                    </a:lnTo>
                    <a:lnTo>
                      <a:pt x="721" y="597"/>
                    </a:lnTo>
                    <a:lnTo>
                      <a:pt x="712" y="587"/>
                    </a:lnTo>
                    <a:lnTo>
                      <a:pt x="702" y="582"/>
                    </a:lnTo>
                    <a:lnTo>
                      <a:pt x="687" y="579"/>
                    </a:lnTo>
                    <a:lnTo>
                      <a:pt x="674" y="578"/>
                    </a:lnTo>
                    <a:lnTo>
                      <a:pt x="662" y="577"/>
                    </a:lnTo>
                    <a:lnTo>
                      <a:pt x="650" y="578"/>
                    </a:lnTo>
                    <a:lnTo>
                      <a:pt x="636" y="581"/>
                    </a:lnTo>
                    <a:lnTo>
                      <a:pt x="621" y="585"/>
                    </a:lnTo>
                    <a:lnTo>
                      <a:pt x="609" y="586"/>
                    </a:lnTo>
                    <a:lnTo>
                      <a:pt x="596" y="586"/>
                    </a:lnTo>
                    <a:lnTo>
                      <a:pt x="578" y="586"/>
                    </a:lnTo>
                    <a:lnTo>
                      <a:pt x="561" y="585"/>
                    </a:lnTo>
                    <a:lnTo>
                      <a:pt x="547" y="582"/>
                    </a:lnTo>
                    <a:lnTo>
                      <a:pt x="539" y="577"/>
                    </a:lnTo>
                    <a:lnTo>
                      <a:pt x="530" y="570"/>
                    </a:lnTo>
                    <a:lnTo>
                      <a:pt x="522" y="565"/>
                    </a:lnTo>
                    <a:lnTo>
                      <a:pt x="512" y="558"/>
                    </a:lnTo>
                    <a:lnTo>
                      <a:pt x="500" y="548"/>
                    </a:lnTo>
                    <a:lnTo>
                      <a:pt x="492" y="539"/>
                    </a:lnTo>
                    <a:lnTo>
                      <a:pt x="487" y="527"/>
                    </a:lnTo>
                    <a:lnTo>
                      <a:pt x="482" y="509"/>
                    </a:lnTo>
                    <a:lnTo>
                      <a:pt x="478" y="492"/>
                    </a:lnTo>
                    <a:lnTo>
                      <a:pt x="474" y="476"/>
                    </a:lnTo>
                    <a:lnTo>
                      <a:pt x="468" y="464"/>
                    </a:lnTo>
                    <a:lnTo>
                      <a:pt x="461" y="459"/>
                    </a:lnTo>
                    <a:lnTo>
                      <a:pt x="450" y="455"/>
                    </a:lnTo>
                    <a:lnTo>
                      <a:pt x="439" y="453"/>
                    </a:lnTo>
                    <a:lnTo>
                      <a:pt x="431" y="447"/>
                    </a:lnTo>
                    <a:lnTo>
                      <a:pt x="425" y="439"/>
                    </a:lnTo>
                    <a:lnTo>
                      <a:pt x="419" y="428"/>
                    </a:lnTo>
                    <a:lnTo>
                      <a:pt x="414" y="416"/>
                    </a:lnTo>
                    <a:lnTo>
                      <a:pt x="411" y="406"/>
                    </a:lnTo>
                    <a:lnTo>
                      <a:pt x="410" y="392"/>
                    </a:lnTo>
                    <a:lnTo>
                      <a:pt x="410" y="375"/>
                    </a:lnTo>
                    <a:lnTo>
                      <a:pt x="411" y="361"/>
                    </a:lnTo>
                    <a:lnTo>
                      <a:pt x="415" y="350"/>
                    </a:lnTo>
                    <a:lnTo>
                      <a:pt x="422" y="337"/>
                    </a:lnTo>
                    <a:lnTo>
                      <a:pt x="426" y="326"/>
                    </a:lnTo>
                    <a:lnTo>
                      <a:pt x="427" y="315"/>
                    </a:lnTo>
                    <a:lnTo>
                      <a:pt x="427" y="301"/>
                    </a:lnTo>
                    <a:lnTo>
                      <a:pt x="426" y="287"/>
                    </a:lnTo>
                    <a:lnTo>
                      <a:pt x="423" y="275"/>
                    </a:lnTo>
                    <a:lnTo>
                      <a:pt x="416" y="263"/>
                    </a:lnTo>
                    <a:lnTo>
                      <a:pt x="408" y="247"/>
                    </a:lnTo>
                    <a:lnTo>
                      <a:pt x="398" y="233"/>
                    </a:lnTo>
                    <a:lnTo>
                      <a:pt x="388" y="221"/>
                    </a:lnTo>
                    <a:lnTo>
                      <a:pt x="379" y="210"/>
                    </a:lnTo>
                    <a:lnTo>
                      <a:pt x="365" y="198"/>
                    </a:lnTo>
                    <a:lnTo>
                      <a:pt x="350" y="186"/>
                    </a:lnTo>
                    <a:lnTo>
                      <a:pt x="337" y="178"/>
                    </a:lnTo>
                    <a:lnTo>
                      <a:pt x="328" y="174"/>
                    </a:lnTo>
                    <a:lnTo>
                      <a:pt x="314" y="170"/>
                    </a:lnTo>
                    <a:lnTo>
                      <a:pt x="299" y="167"/>
                    </a:lnTo>
                    <a:lnTo>
                      <a:pt x="288" y="164"/>
                    </a:lnTo>
                    <a:lnTo>
                      <a:pt x="278" y="163"/>
                    </a:lnTo>
                    <a:lnTo>
                      <a:pt x="264" y="162"/>
                    </a:lnTo>
                    <a:lnTo>
                      <a:pt x="249" y="162"/>
                    </a:lnTo>
                    <a:lnTo>
                      <a:pt x="237" y="162"/>
                    </a:lnTo>
                    <a:lnTo>
                      <a:pt x="226" y="164"/>
                    </a:lnTo>
                    <a:lnTo>
                      <a:pt x="217" y="173"/>
                    </a:lnTo>
                    <a:lnTo>
                      <a:pt x="209" y="185"/>
                    </a:lnTo>
                    <a:lnTo>
                      <a:pt x="201" y="195"/>
                    </a:lnTo>
                    <a:lnTo>
                      <a:pt x="194" y="205"/>
                    </a:lnTo>
                    <a:lnTo>
                      <a:pt x="186" y="216"/>
                    </a:lnTo>
                    <a:lnTo>
                      <a:pt x="178" y="222"/>
                    </a:lnTo>
                    <a:lnTo>
                      <a:pt x="170" y="224"/>
                    </a:lnTo>
                    <a:lnTo>
                      <a:pt x="160" y="224"/>
                    </a:lnTo>
                    <a:lnTo>
                      <a:pt x="148" y="224"/>
                    </a:lnTo>
                    <a:lnTo>
                      <a:pt x="139" y="222"/>
                    </a:lnTo>
                    <a:lnTo>
                      <a:pt x="129" y="224"/>
                    </a:lnTo>
                    <a:lnTo>
                      <a:pt x="121" y="230"/>
                    </a:lnTo>
                    <a:lnTo>
                      <a:pt x="112" y="240"/>
                    </a:lnTo>
                    <a:lnTo>
                      <a:pt x="104" y="247"/>
                    </a:lnTo>
                    <a:lnTo>
                      <a:pt x="93" y="251"/>
                    </a:lnTo>
                    <a:lnTo>
                      <a:pt x="78" y="255"/>
                    </a:lnTo>
                    <a:lnTo>
                      <a:pt x="66" y="257"/>
                    </a:lnTo>
                    <a:lnTo>
                      <a:pt x="63" y="259"/>
                    </a:lnTo>
                    <a:lnTo>
                      <a:pt x="61" y="260"/>
                    </a:lnTo>
                    <a:lnTo>
                      <a:pt x="57" y="260"/>
                    </a:lnTo>
                    <a:lnTo>
                      <a:pt x="54" y="261"/>
                    </a:lnTo>
                    <a:lnTo>
                      <a:pt x="46" y="259"/>
                    </a:lnTo>
                    <a:lnTo>
                      <a:pt x="38" y="253"/>
                    </a:lnTo>
                    <a:lnTo>
                      <a:pt x="32" y="248"/>
                    </a:lnTo>
                    <a:lnTo>
                      <a:pt x="26" y="241"/>
                    </a:lnTo>
                    <a:lnTo>
                      <a:pt x="19" y="230"/>
                    </a:lnTo>
                    <a:lnTo>
                      <a:pt x="14" y="221"/>
                    </a:lnTo>
                    <a:lnTo>
                      <a:pt x="8" y="212"/>
                    </a:lnTo>
                    <a:lnTo>
                      <a:pt x="4" y="199"/>
                    </a:lnTo>
                    <a:lnTo>
                      <a:pt x="1" y="185"/>
                    </a:lnTo>
                    <a:lnTo>
                      <a:pt x="0" y="171"/>
                    </a:lnTo>
                    <a:lnTo>
                      <a:pt x="1" y="158"/>
                    </a:lnTo>
                    <a:lnTo>
                      <a:pt x="5" y="142"/>
                    </a:lnTo>
                    <a:lnTo>
                      <a:pt x="11" y="127"/>
                    </a:lnTo>
                    <a:lnTo>
                      <a:pt x="16" y="116"/>
                    </a:lnTo>
                    <a:lnTo>
                      <a:pt x="27" y="107"/>
                    </a:lnTo>
                    <a:lnTo>
                      <a:pt x="42" y="100"/>
                    </a:lnTo>
                    <a:lnTo>
                      <a:pt x="57" y="93"/>
                    </a:lnTo>
                    <a:lnTo>
                      <a:pt x="73" y="86"/>
                    </a:lnTo>
                    <a:lnTo>
                      <a:pt x="85" y="81"/>
                    </a:lnTo>
                    <a:lnTo>
                      <a:pt x="101" y="73"/>
                    </a:lnTo>
                    <a:lnTo>
                      <a:pt x="121" y="63"/>
                    </a:lnTo>
                    <a:lnTo>
                      <a:pt x="142" y="54"/>
                    </a:lnTo>
                    <a:lnTo>
                      <a:pt x="162" y="45"/>
                    </a:lnTo>
                    <a:lnTo>
                      <a:pt x="178" y="38"/>
                    </a:lnTo>
                    <a:lnTo>
                      <a:pt x="197" y="31"/>
                    </a:lnTo>
                    <a:lnTo>
                      <a:pt x="220" y="24"/>
                    </a:lnTo>
                    <a:lnTo>
                      <a:pt x="244" y="18"/>
                    </a:lnTo>
                    <a:lnTo>
                      <a:pt x="263" y="14"/>
                    </a:lnTo>
                    <a:lnTo>
                      <a:pt x="275" y="10"/>
                    </a:lnTo>
                    <a:lnTo>
                      <a:pt x="291" y="6"/>
                    </a:lnTo>
                    <a:lnTo>
                      <a:pt x="307" y="3"/>
                    </a:lnTo>
                    <a:lnTo>
                      <a:pt x="322" y="0"/>
                    </a:lnTo>
                    <a:lnTo>
                      <a:pt x="334" y="0"/>
                    </a:lnTo>
                    <a:lnTo>
                      <a:pt x="345" y="4"/>
                    </a:lnTo>
                    <a:lnTo>
                      <a:pt x="357" y="10"/>
                    </a:lnTo>
                    <a:lnTo>
                      <a:pt x="368" y="16"/>
                    </a:lnTo>
                    <a:lnTo>
                      <a:pt x="376" y="23"/>
                    </a:lnTo>
                    <a:lnTo>
                      <a:pt x="385" y="32"/>
                    </a:lnTo>
                    <a:lnTo>
                      <a:pt x="395" y="45"/>
                    </a:lnTo>
                    <a:lnTo>
                      <a:pt x="402" y="54"/>
                    </a:lnTo>
                    <a:lnTo>
                      <a:pt x="408" y="65"/>
                    </a:lnTo>
                    <a:lnTo>
                      <a:pt x="415" y="76"/>
                    </a:lnTo>
                    <a:lnTo>
                      <a:pt x="423" y="84"/>
                    </a:lnTo>
                    <a:lnTo>
                      <a:pt x="430" y="86"/>
                    </a:lnTo>
                    <a:lnTo>
                      <a:pt x="438" y="86"/>
                    </a:lnTo>
                    <a:lnTo>
                      <a:pt x="445" y="86"/>
                    </a:lnTo>
                    <a:lnTo>
                      <a:pt x="449" y="85"/>
                    </a:lnTo>
                    <a:lnTo>
                      <a:pt x="453" y="82"/>
                    </a:lnTo>
                    <a:lnTo>
                      <a:pt x="457" y="80"/>
                    </a:lnTo>
                    <a:lnTo>
                      <a:pt x="461" y="77"/>
                    </a:lnTo>
                    <a:lnTo>
                      <a:pt x="464" y="76"/>
                    </a:lnTo>
                    <a:lnTo>
                      <a:pt x="472" y="77"/>
                    </a:lnTo>
                    <a:lnTo>
                      <a:pt x="480" y="78"/>
                    </a:lnTo>
                    <a:lnTo>
                      <a:pt x="485" y="81"/>
                    </a:lnTo>
                    <a:lnTo>
                      <a:pt x="493" y="90"/>
                    </a:lnTo>
                    <a:lnTo>
                      <a:pt x="501" y="102"/>
                    </a:lnTo>
                    <a:lnTo>
                      <a:pt x="508" y="116"/>
                    </a:lnTo>
                    <a:lnTo>
                      <a:pt x="515" y="125"/>
                    </a:lnTo>
                    <a:lnTo>
                      <a:pt x="528" y="135"/>
                    </a:lnTo>
                    <a:lnTo>
                      <a:pt x="543" y="144"/>
                    </a:lnTo>
                    <a:lnTo>
                      <a:pt x="561" y="155"/>
                    </a:lnTo>
                    <a:lnTo>
                      <a:pt x="577" y="163"/>
                    </a:lnTo>
                    <a:lnTo>
                      <a:pt x="590" y="171"/>
                    </a:lnTo>
                    <a:lnTo>
                      <a:pt x="602" y="178"/>
                    </a:lnTo>
                    <a:lnTo>
                      <a:pt x="617" y="187"/>
                    </a:lnTo>
                    <a:lnTo>
                      <a:pt x="632" y="195"/>
                    </a:lnTo>
                    <a:lnTo>
                      <a:pt x="644" y="202"/>
                    </a:lnTo>
                    <a:lnTo>
                      <a:pt x="655" y="210"/>
                    </a:lnTo>
                    <a:lnTo>
                      <a:pt x="668" y="221"/>
                    </a:lnTo>
                    <a:lnTo>
                      <a:pt x="682" y="230"/>
                    </a:lnTo>
                    <a:lnTo>
                      <a:pt x="693" y="239"/>
                    </a:lnTo>
                    <a:lnTo>
                      <a:pt x="708" y="248"/>
                    </a:lnTo>
                    <a:lnTo>
                      <a:pt x="724" y="260"/>
                    </a:lnTo>
                    <a:lnTo>
                      <a:pt x="740" y="271"/>
                    </a:lnTo>
                    <a:lnTo>
                      <a:pt x="755" y="280"/>
                    </a:lnTo>
                    <a:lnTo>
                      <a:pt x="767" y="286"/>
                    </a:lnTo>
                    <a:lnTo>
                      <a:pt x="783" y="292"/>
                    </a:lnTo>
                    <a:lnTo>
                      <a:pt x="799" y="299"/>
                    </a:lnTo>
                    <a:lnTo>
                      <a:pt x="813" y="302"/>
                    </a:lnTo>
                    <a:lnTo>
                      <a:pt x="821" y="303"/>
                    </a:lnTo>
                    <a:lnTo>
                      <a:pt x="829" y="302"/>
                    </a:lnTo>
                    <a:lnTo>
                      <a:pt x="836" y="301"/>
                    </a:lnTo>
                    <a:lnTo>
                      <a:pt x="838" y="299"/>
                    </a:lnTo>
                    <a:lnTo>
                      <a:pt x="841" y="296"/>
                    </a:lnTo>
                    <a:lnTo>
                      <a:pt x="844" y="292"/>
                    </a:lnTo>
                    <a:lnTo>
                      <a:pt x="846" y="288"/>
                    </a:lnTo>
                    <a:lnTo>
                      <a:pt x="848" y="286"/>
                    </a:lnTo>
                    <a:lnTo>
                      <a:pt x="850" y="284"/>
                    </a:lnTo>
                    <a:lnTo>
                      <a:pt x="853" y="283"/>
                    </a:lnTo>
                    <a:lnTo>
                      <a:pt x="856" y="284"/>
                    </a:lnTo>
                    <a:lnTo>
                      <a:pt x="857" y="287"/>
                    </a:lnTo>
                    <a:lnTo>
                      <a:pt x="858" y="290"/>
                    </a:lnTo>
                    <a:lnTo>
                      <a:pt x="860" y="294"/>
                    </a:lnTo>
                    <a:lnTo>
                      <a:pt x="861" y="298"/>
                    </a:lnTo>
                    <a:lnTo>
                      <a:pt x="863" y="301"/>
                    </a:lnTo>
                    <a:lnTo>
                      <a:pt x="863" y="303"/>
                    </a:lnTo>
                    <a:lnTo>
                      <a:pt x="871" y="313"/>
                    </a:lnTo>
                    <a:lnTo>
                      <a:pt x="880" y="325"/>
                    </a:lnTo>
                    <a:lnTo>
                      <a:pt x="887" y="334"/>
                    </a:lnTo>
                    <a:lnTo>
                      <a:pt x="895" y="348"/>
                    </a:lnTo>
                    <a:lnTo>
                      <a:pt x="902" y="364"/>
                    </a:lnTo>
                    <a:lnTo>
                      <a:pt x="910" y="380"/>
                    </a:lnTo>
                    <a:lnTo>
                      <a:pt x="918" y="393"/>
                    </a:lnTo>
                    <a:lnTo>
                      <a:pt x="929" y="403"/>
                    </a:lnTo>
                    <a:lnTo>
                      <a:pt x="942" y="412"/>
                    </a:lnTo>
                    <a:lnTo>
                      <a:pt x="956" y="422"/>
                    </a:lnTo>
                    <a:lnTo>
                      <a:pt x="968" y="430"/>
                    </a:lnTo>
                    <a:lnTo>
                      <a:pt x="978" y="441"/>
                    </a:lnTo>
                    <a:lnTo>
                      <a:pt x="993" y="454"/>
                    </a:lnTo>
                    <a:lnTo>
                      <a:pt x="1007" y="466"/>
                    </a:lnTo>
                    <a:lnTo>
                      <a:pt x="1019" y="477"/>
                    </a:lnTo>
                    <a:lnTo>
                      <a:pt x="1032" y="485"/>
                    </a:lnTo>
                    <a:lnTo>
                      <a:pt x="1051" y="495"/>
                    </a:lnTo>
                    <a:lnTo>
                      <a:pt x="1070" y="504"/>
                    </a:lnTo>
                    <a:lnTo>
                      <a:pt x="1088" y="515"/>
                    </a:lnTo>
                    <a:lnTo>
                      <a:pt x="1101" y="523"/>
                    </a:lnTo>
                    <a:lnTo>
                      <a:pt x="1110" y="532"/>
                    </a:lnTo>
                    <a:lnTo>
                      <a:pt x="1121" y="544"/>
                    </a:lnTo>
                    <a:lnTo>
                      <a:pt x="1132" y="556"/>
                    </a:lnTo>
                    <a:lnTo>
                      <a:pt x="1141" y="566"/>
                    </a:lnTo>
                    <a:lnTo>
                      <a:pt x="1152" y="570"/>
                    </a:lnTo>
                    <a:lnTo>
                      <a:pt x="1167" y="573"/>
                    </a:lnTo>
                    <a:lnTo>
                      <a:pt x="1182" y="575"/>
                    </a:lnTo>
                    <a:lnTo>
                      <a:pt x="1194" y="577"/>
                    </a:lnTo>
                    <a:lnTo>
                      <a:pt x="1209" y="578"/>
                    </a:lnTo>
                    <a:lnTo>
                      <a:pt x="1228" y="577"/>
                    </a:lnTo>
                    <a:lnTo>
                      <a:pt x="1248" y="577"/>
                    </a:lnTo>
                    <a:lnTo>
                      <a:pt x="1263" y="577"/>
                    </a:lnTo>
                    <a:lnTo>
                      <a:pt x="1278" y="577"/>
                    </a:lnTo>
                    <a:lnTo>
                      <a:pt x="1295" y="578"/>
                    </a:lnTo>
                    <a:lnTo>
                      <a:pt x="1310" y="579"/>
                    </a:lnTo>
                    <a:lnTo>
                      <a:pt x="1321" y="581"/>
                    </a:lnTo>
                    <a:lnTo>
                      <a:pt x="1333" y="582"/>
                    </a:lnTo>
                    <a:lnTo>
                      <a:pt x="1346" y="583"/>
                    </a:lnTo>
                    <a:lnTo>
                      <a:pt x="1357" y="586"/>
                    </a:lnTo>
                    <a:lnTo>
                      <a:pt x="1365" y="592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307" name="Zuid holland">
                <a:extLst>
                  <a:ext uri="{FF2B5EF4-FFF2-40B4-BE49-F238E27FC236}">
                    <a16:creationId xmlns:a16="http://schemas.microsoft.com/office/drawing/2014/main" id="{09FF62E0-AB59-4A9E-845D-E049E8D0AE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22684" y="3106517"/>
                <a:ext cx="1386813" cy="1193047"/>
              </a:xfrm>
              <a:custGeom>
                <a:avLst/>
                <a:gdLst>
                  <a:gd name="T0" fmla="*/ 2903 w 3004"/>
                  <a:gd name="T1" fmla="*/ 1711 h 2586"/>
                  <a:gd name="T2" fmla="*/ 2846 w 3004"/>
                  <a:gd name="T3" fmla="*/ 1879 h 2586"/>
                  <a:gd name="T4" fmla="*/ 2578 w 3004"/>
                  <a:gd name="T5" fmla="*/ 2015 h 2586"/>
                  <a:gd name="T6" fmla="*/ 2497 w 3004"/>
                  <a:gd name="T7" fmla="*/ 2115 h 2586"/>
                  <a:gd name="T8" fmla="*/ 2316 w 3004"/>
                  <a:gd name="T9" fmla="*/ 2092 h 2586"/>
                  <a:gd name="T10" fmla="*/ 2133 w 3004"/>
                  <a:gd name="T11" fmla="*/ 2201 h 2586"/>
                  <a:gd name="T12" fmla="*/ 1961 w 3004"/>
                  <a:gd name="T13" fmla="*/ 2221 h 2586"/>
                  <a:gd name="T14" fmla="*/ 1891 w 3004"/>
                  <a:gd name="T15" fmla="*/ 2294 h 2586"/>
                  <a:gd name="T16" fmla="*/ 1780 w 3004"/>
                  <a:gd name="T17" fmla="*/ 2398 h 2586"/>
                  <a:gd name="T18" fmla="*/ 1670 w 3004"/>
                  <a:gd name="T19" fmla="*/ 2425 h 2586"/>
                  <a:gd name="T20" fmla="*/ 1647 w 3004"/>
                  <a:gd name="T21" fmla="*/ 2382 h 2586"/>
                  <a:gd name="T22" fmla="*/ 1430 w 3004"/>
                  <a:gd name="T23" fmla="*/ 2561 h 2586"/>
                  <a:gd name="T24" fmla="*/ 1183 w 3004"/>
                  <a:gd name="T25" fmla="*/ 2550 h 2586"/>
                  <a:gd name="T26" fmla="*/ 912 w 3004"/>
                  <a:gd name="T27" fmla="*/ 2457 h 2586"/>
                  <a:gd name="T28" fmla="*/ 601 w 3004"/>
                  <a:gd name="T29" fmla="*/ 2318 h 2586"/>
                  <a:gd name="T30" fmla="*/ 427 w 3004"/>
                  <a:gd name="T31" fmla="*/ 2169 h 2586"/>
                  <a:gd name="T32" fmla="*/ 253 w 3004"/>
                  <a:gd name="T33" fmla="*/ 2088 h 2586"/>
                  <a:gd name="T34" fmla="*/ 133 w 3004"/>
                  <a:gd name="T35" fmla="*/ 2012 h 2586"/>
                  <a:gd name="T36" fmla="*/ 113 w 3004"/>
                  <a:gd name="T37" fmla="*/ 1941 h 2586"/>
                  <a:gd name="T38" fmla="*/ 43 w 3004"/>
                  <a:gd name="T39" fmla="*/ 1771 h 2586"/>
                  <a:gd name="T40" fmla="*/ 23 w 3004"/>
                  <a:gd name="T41" fmla="*/ 1629 h 2586"/>
                  <a:gd name="T42" fmla="*/ 44 w 3004"/>
                  <a:gd name="T43" fmla="*/ 1418 h 2586"/>
                  <a:gd name="T44" fmla="*/ 156 w 3004"/>
                  <a:gd name="T45" fmla="*/ 1467 h 2586"/>
                  <a:gd name="T46" fmla="*/ 133 w 3004"/>
                  <a:gd name="T47" fmla="*/ 1552 h 2586"/>
                  <a:gd name="T48" fmla="*/ 148 w 3004"/>
                  <a:gd name="T49" fmla="*/ 1602 h 2586"/>
                  <a:gd name="T50" fmla="*/ 191 w 3004"/>
                  <a:gd name="T51" fmla="*/ 1511 h 2586"/>
                  <a:gd name="T52" fmla="*/ 272 w 3004"/>
                  <a:gd name="T53" fmla="*/ 1577 h 2586"/>
                  <a:gd name="T54" fmla="*/ 318 w 3004"/>
                  <a:gd name="T55" fmla="*/ 1592 h 2586"/>
                  <a:gd name="T56" fmla="*/ 372 w 3004"/>
                  <a:gd name="T57" fmla="*/ 1576 h 2586"/>
                  <a:gd name="T58" fmla="*/ 525 w 3004"/>
                  <a:gd name="T59" fmla="*/ 1759 h 2586"/>
                  <a:gd name="T60" fmla="*/ 517 w 3004"/>
                  <a:gd name="T61" fmla="*/ 1695 h 2586"/>
                  <a:gd name="T62" fmla="*/ 663 w 3004"/>
                  <a:gd name="T63" fmla="*/ 1771 h 2586"/>
                  <a:gd name="T64" fmla="*/ 765 w 3004"/>
                  <a:gd name="T65" fmla="*/ 1752 h 2586"/>
                  <a:gd name="T66" fmla="*/ 457 w 3004"/>
                  <a:gd name="T67" fmla="*/ 1593 h 2586"/>
                  <a:gd name="T68" fmla="*/ 226 w 3004"/>
                  <a:gd name="T69" fmla="*/ 1426 h 2586"/>
                  <a:gd name="T70" fmla="*/ 322 w 3004"/>
                  <a:gd name="T71" fmla="*/ 1308 h 2586"/>
                  <a:gd name="T72" fmla="*/ 659 w 3004"/>
                  <a:gd name="T73" fmla="*/ 925 h 2586"/>
                  <a:gd name="T74" fmla="*/ 955 w 3004"/>
                  <a:gd name="T75" fmla="*/ 552 h 2586"/>
                  <a:gd name="T76" fmla="*/ 1195 w 3004"/>
                  <a:gd name="T77" fmla="*/ 86 h 2586"/>
                  <a:gd name="T78" fmla="*/ 1412 w 3004"/>
                  <a:gd name="T79" fmla="*/ 69 h 2586"/>
                  <a:gd name="T80" fmla="*/ 1505 w 3004"/>
                  <a:gd name="T81" fmla="*/ 159 h 2586"/>
                  <a:gd name="T82" fmla="*/ 1445 w 3004"/>
                  <a:gd name="T83" fmla="*/ 331 h 2586"/>
                  <a:gd name="T84" fmla="*/ 1343 w 3004"/>
                  <a:gd name="T85" fmla="*/ 471 h 2586"/>
                  <a:gd name="T86" fmla="*/ 1365 w 3004"/>
                  <a:gd name="T87" fmla="*/ 548 h 2586"/>
                  <a:gd name="T88" fmla="*/ 1490 w 3004"/>
                  <a:gd name="T89" fmla="*/ 467 h 2586"/>
                  <a:gd name="T90" fmla="*/ 1718 w 3004"/>
                  <a:gd name="T91" fmla="*/ 399 h 2586"/>
                  <a:gd name="T92" fmla="*/ 1835 w 3004"/>
                  <a:gd name="T93" fmla="*/ 488 h 2586"/>
                  <a:gd name="T94" fmla="*/ 1986 w 3004"/>
                  <a:gd name="T95" fmla="*/ 516 h 2586"/>
                  <a:gd name="T96" fmla="*/ 2149 w 3004"/>
                  <a:gd name="T97" fmla="*/ 694 h 2586"/>
                  <a:gd name="T98" fmla="*/ 2134 w 3004"/>
                  <a:gd name="T99" fmla="*/ 819 h 2586"/>
                  <a:gd name="T100" fmla="*/ 2009 w 3004"/>
                  <a:gd name="T101" fmla="*/ 831 h 2586"/>
                  <a:gd name="T102" fmla="*/ 2159 w 3004"/>
                  <a:gd name="T103" fmla="*/ 967 h 2586"/>
                  <a:gd name="T104" fmla="*/ 2362 w 3004"/>
                  <a:gd name="T105" fmla="*/ 946 h 2586"/>
                  <a:gd name="T106" fmla="*/ 2256 w 3004"/>
                  <a:gd name="T107" fmla="*/ 1071 h 2586"/>
                  <a:gd name="T108" fmla="*/ 2186 w 3004"/>
                  <a:gd name="T109" fmla="*/ 1253 h 2586"/>
                  <a:gd name="T110" fmla="*/ 2093 w 3004"/>
                  <a:gd name="T111" fmla="*/ 1382 h 2586"/>
                  <a:gd name="T112" fmla="*/ 2202 w 3004"/>
                  <a:gd name="T113" fmla="*/ 1573 h 2586"/>
                  <a:gd name="T114" fmla="*/ 2393 w 3004"/>
                  <a:gd name="T115" fmla="*/ 1518 h 2586"/>
                  <a:gd name="T116" fmla="*/ 2585 w 3004"/>
                  <a:gd name="T117" fmla="*/ 1470 h 2586"/>
                  <a:gd name="T118" fmla="*/ 2757 w 3004"/>
                  <a:gd name="T119" fmla="*/ 1371 h 2586"/>
                  <a:gd name="T120" fmla="*/ 2939 w 3004"/>
                  <a:gd name="T121" fmla="*/ 1490 h 25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004" h="2586">
                    <a:moveTo>
                      <a:pt x="2989" y="1513"/>
                    </a:moveTo>
                    <a:lnTo>
                      <a:pt x="2993" y="1514"/>
                    </a:lnTo>
                    <a:lnTo>
                      <a:pt x="2998" y="1515"/>
                    </a:lnTo>
                    <a:lnTo>
                      <a:pt x="3004" y="1517"/>
                    </a:lnTo>
                    <a:lnTo>
                      <a:pt x="2994" y="1525"/>
                    </a:lnTo>
                    <a:lnTo>
                      <a:pt x="2985" y="1534"/>
                    </a:lnTo>
                    <a:lnTo>
                      <a:pt x="2975" y="1545"/>
                    </a:lnTo>
                    <a:lnTo>
                      <a:pt x="2969" y="1554"/>
                    </a:lnTo>
                    <a:lnTo>
                      <a:pt x="2962" y="1569"/>
                    </a:lnTo>
                    <a:lnTo>
                      <a:pt x="2954" y="1589"/>
                    </a:lnTo>
                    <a:lnTo>
                      <a:pt x="2947" y="1612"/>
                    </a:lnTo>
                    <a:lnTo>
                      <a:pt x="2940" y="1633"/>
                    </a:lnTo>
                    <a:lnTo>
                      <a:pt x="2934" y="1649"/>
                    </a:lnTo>
                    <a:lnTo>
                      <a:pt x="2927" y="1664"/>
                    </a:lnTo>
                    <a:lnTo>
                      <a:pt x="2919" y="1680"/>
                    </a:lnTo>
                    <a:lnTo>
                      <a:pt x="2911" y="1697"/>
                    </a:lnTo>
                    <a:lnTo>
                      <a:pt x="2903" y="1711"/>
                    </a:lnTo>
                    <a:lnTo>
                      <a:pt x="2893" y="1723"/>
                    </a:lnTo>
                    <a:lnTo>
                      <a:pt x="2882" y="1739"/>
                    </a:lnTo>
                    <a:lnTo>
                      <a:pt x="2869" y="1755"/>
                    </a:lnTo>
                    <a:lnTo>
                      <a:pt x="2857" y="1770"/>
                    </a:lnTo>
                    <a:lnTo>
                      <a:pt x="2847" y="1783"/>
                    </a:lnTo>
                    <a:lnTo>
                      <a:pt x="2842" y="1792"/>
                    </a:lnTo>
                    <a:lnTo>
                      <a:pt x="2835" y="1801"/>
                    </a:lnTo>
                    <a:lnTo>
                      <a:pt x="2830" y="1812"/>
                    </a:lnTo>
                    <a:lnTo>
                      <a:pt x="2827" y="1821"/>
                    </a:lnTo>
                    <a:lnTo>
                      <a:pt x="2830" y="1827"/>
                    </a:lnTo>
                    <a:lnTo>
                      <a:pt x="2835" y="1833"/>
                    </a:lnTo>
                    <a:lnTo>
                      <a:pt x="2841" y="1840"/>
                    </a:lnTo>
                    <a:lnTo>
                      <a:pt x="2845" y="1845"/>
                    </a:lnTo>
                    <a:lnTo>
                      <a:pt x="2846" y="1853"/>
                    </a:lnTo>
                    <a:lnTo>
                      <a:pt x="2847" y="1863"/>
                    </a:lnTo>
                    <a:lnTo>
                      <a:pt x="2847" y="1872"/>
                    </a:lnTo>
                    <a:lnTo>
                      <a:pt x="2846" y="1879"/>
                    </a:lnTo>
                    <a:lnTo>
                      <a:pt x="2839" y="1889"/>
                    </a:lnTo>
                    <a:lnTo>
                      <a:pt x="2827" y="1898"/>
                    </a:lnTo>
                    <a:lnTo>
                      <a:pt x="2814" y="1906"/>
                    </a:lnTo>
                    <a:lnTo>
                      <a:pt x="2803" y="1913"/>
                    </a:lnTo>
                    <a:lnTo>
                      <a:pt x="2787" y="1921"/>
                    </a:lnTo>
                    <a:lnTo>
                      <a:pt x="2767" y="1930"/>
                    </a:lnTo>
                    <a:lnTo>
                      <a:pt x="2744" y="1940"/>
                    </a:lnTo>
                    <a:lnTo>
                      <a:pt x="2723" y="1948"/>
                    </a:lnTo>
                    <a:lnTo>
                      <a:pt x="2705" y="1955"/>
                    </a:lnTo>
                    <a:lnTo>
                      <a:pt x="2688" y="1959"/>
                    </a:lnTo>
                    <a:lnTo>
                      <a:pt x="2667" y="1964"/>
                    </a:lnTo>
                    <a:lnTo>
                      <a:pt x="2647" y="1968"/>
                    </a:lnTo>
                    <a:lnTo>
                      <a:pt x="2629" y="1975"/>
                    </a:lnTo>
                    <a:lnTo>
                      <a:pt x="2618" y="1981"/>
                    </a:lnTo>
                    <a:lnTo>
                      <a:pt x="2603" y="1992"/>
                    </a:lnTo>
                    <a:lnTo>
                      <a:pt x="2590" y="2003"/>
                    </a:lnTo>
                    <a:lnTo>
                      <a:pt x="2578" y="2015"/>
                    </a:lnTo>
                    <a:lnTo>
                      <a:pt x="2568" y="2026"/>
                    </a:lnTo>
                    <a:lnTo>
                      <a:pt x="2564" y="2033"/>
                    </a:lnTo>
                    <a:lnTo>
                      <a:pt x="2562" y="2041"/>
                    </a:lnTo>
                    <a:lnTo>
                      <a:pt x="2559" y="2047"/>
                    </a:lnTo>
                    <a:lnTo>
                      <a:pt x="2555" y="2058"/>
                    </a:lnTo>
                    <a:lnTo>
                      <a:pt x="2551" y="2070"/>
                    </a:lnTo>
                    <a:lnTo>
                      <a:pt x="2548" y="2082"/>
                    </a:lnTo>
                    <a:lnTo>
                      <a:pt x="2547" y="2093"/>
                    </a:lnTo>
                    <a:lnTo>
                      <a:pt x="2550" y="2105"/>
                    </a:lnTo>
                    <a:lnTo>
                      <a:pt x="2555" y="2119"/>
                    </a:lnTo>
                    <a:lnTo>
                      <a:pt x="2543" y="2119"/>
                    </a:lnTo>
                    <a:lnTo>
                      <a:pt x="2529" y="2118"/>
                    </a:lnTo>
                    <a:lnTo>
                      <a:pt x="2519" y="2116"/>
                    </a:lnTo>
                    <a:lnTo>
                      <a:pt x="2513" y="2116"/>
                    </a:lnTo>
                    <a:lnTo>
                      <a:pt x="2508" y="2116"/>
                    </a:lnTo>
                    <a:lnTo>
                      <a:pt x="2502" y="2115"/>
                    </a:lnTo>
                    <a:lnTo>
                      <a:pt x="2497" y="2115"/>
                    </a:lnTo>
                    <a:lnTo>
                      <a:pt x="2490" y="2109"/>
                    </a:lnTo>
                    <a:lnTo>
                      <a:pt x="2482" y="2104"/>
                    </a:lnTo>
                    <a:lnTo>
                      <a:pt x="2474" y="2100"/>
                    </a:lnTo>
                    <a:lnTo>
                      <a:pt x="2465" y="2097"/>
                    </a:lnTo>
                    <a:lnTo>
                      <a:pt x="2453" y="2096"/>
                    </a:lnTo>
                    <a:lnTo>
                      <a:pt x="2442" y="2096"/>
                    </a:lnTo>
                    <a:lnTo>
                      <a:pt x="2430" y="2096"/>
                    </a:lnTo>
                    <a:lnTo>
                      <a:pt x="2416" y="2096"/>
                    </a:lnTo>
                    <a:lnTo>
                      <a:pt x="2404" y="2096"/>
                    </a:lnTo>
                    <a:lnTo>
                      <a:pt x="2396" y="2093"/>
                    </a:lnTo>
                    <a:lnTo>
                      <a:pt x="2386" y="2088"/>
                    </a:lnTo>
                    <a:lnTo>
                      <a:pt x="2377" y="2085"/>
                    </a:lnTo>
                    <a:lnTo>
                      <a:pt x="2366" y="2084"/>
                    </a:lnTo>
                    <a:lnTo>
                      <a:pt x="2353" y="2085"/>
                    </a:lnTo>
                    <a:lnTo>
                      <a:pt x="2339" y="2087"/>
                    </a:lnTo>
                    <a:lnTo>
                      <a:pt x="2327" y="2088"/>
                    </a:lnTo>
                    <a:lnTo>
                      <a:pt x="2316" y="2092"/>
                    </a:lnTo>
                    <a:lnTo>
                      <a:pt x="2303" y="2097"/>
                    </a:lnTo>
                    <a:lnTo>
                      <a:pt x="2292" y="2104"/>
                    </a:lnTo>
                    <a:lnTo>
                      <a:pt x="2284" y="2109"/>
                    </a:lnTo>
                    <a:lnTo>
                      <a:pt x="2276" y="2118"/>
                    </a:lnTo>
                    <a:lnTo>
                      <a:pt x="2268" y="2124"/>
                    </a:lnTo>
                    <a:lnTo>
                      <a:pt x="2258" y="2130"/>
                    </a:lnTo>
                    <a:lnTo>
                      <a:pt x="2246" y="2135"/>
                    </a:lnTo>
                    <a:lnTo>
                      <a:pt x="2236" y="2142"/>
                    </a:lnTo>
                    <a:lnTo>
                      <a:pt x="2227" y="2149"/>
                    </a:lnTo>
                    <a:lnTo>
                      <a:pt x="2217" y="2158"/>
                    </a:lnTo>
                    <a:lnTo>
                      <a:pt x="2207" y="2165"/>
                    </a:lnTo>
                    <a:lnTo>
                      <a:pt x="2198" y="2170"/>
                    </a:lnTo>
                    <a:lnTo>
                      <a:pt x="2184" y="2175"/>
                    </a:lnTo>
                    <a:lnTo>
                      <a:pt x="2174" y="2179"/>
                    </a:lnTo>
                    <a:lnTo>
                      <a:pt x="2160" y="2186"/>
                    </a:lnTo>
                    <a:lnTo>
                      <a:pt x="2145" y="2194"/>
                    </a:lnTo>
                    <a:lnTo>
                      <a:pt x="2133" y="2201"/>
                    </a:lnTo>
                    <a:lnTo>
                      <a:pt x="2125" y="2206"/>
                    </a:lnTo>
                    <a:lnTo>
                      <a:pt x="2114" y="2213"/>
                    </a:lnTo>
                    <a:lnTo>
                      <a:pt x="2105" y="2217"/>
                    </a:lnTo>
                    <a:lnTo>
                      <a:pt x="2093" y="2217"/>
                    </a:lnTo>
                    <a:lnTo>
                      <a:pt x="2078" y="2216"/>
                    </a:lnTo>
                    <a:lnTo>
                      <a:pt x="2064" y="2213"/>
                    </a:lnTo>
                    <a:lnTo>
                      <a:pt x="2052" y="2210"/>
                    </a:lnTo>
                    <a:lnTo>
                      <a:pt x="2044" y="2208"/>
                    </a:lnTo>
                    <a:lnTo>
                      <a:pt x="2036" y="2204"/>
                    </a:lnTo>
                    <a:lnTo>
                      <a:pt x="2027" y="2201"/>
                    </a:lnTo>
                    <a:lnTo>
                      <a:pt x="2019" y="2200"/>
                    </a:lnTo>
                    <a:lnTo>
                      <a:pt x="2011" y="2202"/>
                    </a:lnTo>
                    <a:lnTo>
                      <a:pt x="2001" y="2209"/>
                    </a:lnTo>
                    <a:lnTo>
                      <a:pt x="1992" y="2215"/>
                    </a:lnTo>
                    <a:lnTo>
                      <a:pt x="1984" y="2220"/>
                    </a:lnTo>
                    <a:lnTo>
                      <a:pt x="1973" y="2221"/>
                    </a:lnTo>
                    <a:lnTo>
                      <a:pt x="1961" y="2221"/>
                    </a:lnTo>
                    <a:lnTo>
                      <a:pt x="1951" y="2224"/>
                    </a:lnTo>
                    <a:lnTo>
                      <a:pt x="1949" y="2227"/>
                    </a:lnTo>
                    <a:lnTo>
                      <a:pt x="1946" y="2229"/>
                    </a:lnTo>
                    <a:lnTo>
                      <a:pt x="1943" y="2232"/>
                    </a:lnTo>
                    <a:lnTo>
                      <a:pt x="1940" y="2236"/>
                    </a:lnTo>
                    <a:lnTo>
                      <a:pt x="1935" y="2243"/>
                    </a:lnTo>
                    <a:lnTo>
                      <a:pt x="1930" y="2251"/>
                    </a:lnTo>
                    <a:lnTo>
                      <a:pt x="1923" y="2258"/>
                    </a:lnTo>
                    <a:lnTo>
                      <a:pt x="1920" y="2258"/>
                    </a:lnTo>
                    <a:lnTo>
                      <a:pt x="1918" y="2259"/>
                    </a:lnTo>
                    <a:lnTo>
                      <a:pt x="1913" y="2259"/>
                    </a:lnTo>
                    <a:lnTo>
                      <a:pt x="1911" y="2260"/>
                    </a:lnTo>
                    <a:lnTo>
                      <a:pt x="1908" y="2262"/>
                    </a:lnTo>
                    <a:lnTo>
                      <a:pt x="1903" y="2268"/>
                    </a:lnTo>
                    <a:lnTo>
                      <a:pt x="1896" y="2278"/>
                    </a:lnTo>
                    <a:lnTo>
                      <a:pt x="1892" y="2286"/>
                    </a:lnTo>
                    <a:lnTo>
                      <a:pt x="1891" y="2294"/>
                    </a:lnTo>
                    <a:lnTo>
                      <a:pt x="1888" y="2305"/>
                    </a:lnTo>
                    <a:lnTo>
                      <a:pt x="1885" y="2314"/>
                    </a:lnTo>
                    <a:lnTo>
                      <a:pt x="1885" y="2316"/>
                    </a:lnTo>
                    <a:lnTo>
                      <a:pt x="1882" y="2318"/>
                    </a:lnTo>
                    <a:lnTo>
                      <a:pt x="1881" y="2321"/>
                    </a:lnTo>
                    <a:lnTo>
                      <a:pt x="1880" y="2321"/>
                    </a:lnTo>
                    <a:lnTo>
                      <a:pt x="1873" y="2324"/>
                    </a:lnTo>
                    <a:lnTo>
                      <a:pt x="1866" y="2329"/>
                    </a:lnTo>
                    <a:lnTo>
                      <a:pt x="1860" y="2336"/>
                    </a:lnTo>
                    <a:lnTo>
                      <a:pt x="1853" y="2341"/>
                    </a:lnTo>
                    <a:lnTo>
                      <a:pt x="1845" y="2351"/>
                    </a:lnTo>
                    <a:lnTo>
                      <a:pt x="1834" y="2363"/>
                    </a:lnTo>
                    <a:lnTo>
                      <a:pt x="1825" y="2371"/>
                    </a:lnTo>
                    <a:lnTo>
                      <a:pt x="1814" y="2379"/>
                    </a:lnTo>
                    <a:lnTo>
                      <a:pt x="1802" y="2387"/>
                    </a:lnTo>
                    <a:lnTo>
                      <a:pt x="1791" y="2392"/>
                    </a:lnTo>
                    <a:lnTo>
                      <a:pt x="1780" y="2398"/>
                    </a:lnTo>
                    <a:lnTo>
                      <a:pt x="1768" y="2402"/>
                    </a:lnTo>
                    <a:lnTo>
                      <a:pt x="1758" y="2407"/>
                    </a:lnTo>
                    <a:lnTo>
                      <a:pt x="1749" y="2417"/>
                    </a:lnTo>
                    <a:lnTo>
                      <a:pt x="1740" y="2430"/>
                    </a:lnTo>
                    <a:lnTo>
                      <a:pt x="1730" y="2441"/>
                    </a:lnTo>
                    <a:lnTo>
                      <a:pt x="1725" y="2448"/>
                    </a:lnTo>
                    <a:lnTo>
                      <a:pt x="1718" y="2456"/>
                    </a:lnTo>
                    <a:lnTo>
                      <a:pt x="1711" y="2462"/>
                    </a:lnTo>
                    <a:lnTo>
                      <a:pt x="1705" y="2466"/>
                    </a:lnTo>
                    <a:lnTo>
                      <a:pt x="1697" y="2466"/>
                    </a:lnTo>
                    <a:lnTo>
                      <a:pt x="1686" y="2465"/>
                    </a:lnTo>
                    <a:lnTo>
                      <a:pt x="1676" y="2461"/>
                    </a:lnTo>
                    <a:lnTo>
                      <a:pt x="1670" y="2456"/>
                    </a:lnTo>
                    <a:lnTo>
                      <a:pt x="1668" y="2449"/>
                    </a:lnTo>
                    <a:lnTo>
                      <a:pt x="1667" y="2441"/>
                    </a:lnTo>
                    <a:lnTo>
                      <a:pt x="1668" y="2431"/>
                    </a:lnTo>
                    <a:lnTo>
                      <a:pt x="1670" y="2425"/>
                    </a:lnTo>
                    <a:lnTo>
                      <a:pt x="1672" y="2423"/>
                    </a:lnTo>
                    <a:lnTo>
                      <a:pt x="1676" y="2423"/>
                    </a:lnTo>
                    <a:lnTo>
                      <a:pt x="1679" y="2422"/>
                    </a:lnTo>
                    <a:lnTo>
                      <a:pt x="1683" y="2422"/>
                    </a:lnTo>
                    <a:lnTo>
                      <a:pt x="1687" y="2421"/>
                    </a:lnTo>
                    <a:lnTo>
                      <a:pt x="1688" y="2419"/>
                    </a:lnTo>
                    <a:lnTo>
                      <a:pt x="1692" y="2413"/>
                    </a:lnTo>
                    <a:lnTo>
                      <a:pt x="1695" y="2402"/>
                    </a:lnTo>
                    <a:lnTo>
                      <a:pt x="1695" y="2394"/>
                    </a:lnTo>
                    <a:lnTo>
                      <a:pt x="1694" y="2384"/>
                    </a:lnTo>
                    <a:lnTo>
                      <a:pt x="1691" y="2373"/>
                    </a:lnTo>
                    <a:lnTo>
                      <a:pt x="1686" y="2367"/>
                    </a:lnTo>
                    <a:lnTo>
                      <a:pt x="1679" y="2364"/>
                    </a:lnTo>
                    <a:lnTo>
                      <a:pt x="1670" y="2363"/>
                    </a:lnTo>
                    <a:lnTo>
                      <a:pt x="1661" y="2364"/>
                    </a:lnTo>
                    <a:lnTo>
                      <a:pt x="1653" y="2371"/>
                    </a:lnTo>
                    <a:lnTo>
                      <a:pt x="1647" y="2382"/>
                    </a:lnTo>
                    <a:lnTo>
                      <a:pt x="1640" y="2391"/>
                    </a:lnTo>
                    <a:lnTo>
                      <a:pt x="1632" y="2400"/>
                    </a:lnTo>
                    <a:lnTo>
                      <a:pt x="1624" y="2413"/>
                    </a:lnTo>
                    <a:lnTo>
                      <a:pt x="1616" y="2422"/>
                    </a:lnTo>
                    <a:lnTo>
                      <a:pt x="1605" y="2429"/>
                    </a:lnTo>
                    <a:lnTo>
                      <a:pt x="1590" y="2437"/>
                    </a:lnTo>
                    <a:lnTo>
                      <a:pt x="1577" y="2444"/>
                    </a:lnTo>
                    <a:lnTo>
                      <a:pt x="1564" y="2450"/>
                    </a:lnTo>
                    <a:lnTo>
                      <a:pt x="1552" y="2461"/>
                    </a:lnTo>
                    <a:lnTo>
                      <a:pt x="1537" y="2476"/>
                    </a:lnTo>
                    <a:lnTo>
                      <a:pt x="1521" y="2491"/>
                    </a:lnTo>
                    <a:lnTo>
                      <a:pt x="1506" y="2504"/>
                    </a:lnTo>
                    <a:lnTo>
                      <a:pt x="1494" y="2516"/>
                    </a:lnTo>
                    <a:lnTo>
                      <a:pt x="1481" y="2526"/>
                    </a:lnTo>
                    <a:lnTo>
                      <a:pt x="1465" y="2538"/>
                    </a:lnTo>
                    <a:lnTo>
                      <a:pt x="1446" y="2550"/>
                    </a:lnTo>
                    <a:lnTo>
                      <a:pt x="1430" y="2561"/>
                    </a:lnTo>
                    <a:lnTo>
                      <a:pt x="1414" y="2567"/>
                    </a:lnTo>
                    <a:lnTo>
                      <a:pt x="1396" y="2574"/>
                    </a:lnTo>
                    <a:lnTo>
                      <a:pt x="1374" y="2580"/>
                    </a:lnTo>
                    <a:lnTo>
                      <a:pt x="1352" y="2584"/>
                    </a:lnTo>
                    <a:lnTo>
                      <a:pt x="1333" y="2586"/>
                    </a:lnTo>
                    <a:lnTo>
                      <a:pt x="1316" y="2586"/>
                    </a:lnTo>
                    <a:lnTo>
                      <a:pt x="1299" y="2586"/>
                    </a:lnTo>
                    <a:lnTo>
                      <a:pt x="1280" y="2585"/>
                    </a:lnTo>
                    <a:lnTo>
                      <a:pt x="1264" y="2584"/>
                    </a:lnTo>
                    <a:lnTo>
                      <a:pt x="1254" y="2582"/>
                    </a:lnTo>
                    <a:lnTo>
                      <a:pt x="1241" y="2581"/>
                    </a:lnTo>
                    <a:lnTo>
                      <a:pt x="1229" y="2580"/>
                    </a:lnTo>
                    <a:lnTo>
                      <a:pt x="1218" y="2577"/>
                    </a:lnTo>
                    <a:lnTo>
                      <a:pt x="1210" y="2572"/>
                    </a:lnTo>
                    <a:lnTo>
                      <a:pt x="1201" y="2563"/>
                    </a:lnTo>
                    <a:lnTo>
                      <a:pt x="1192" y="2555"/>
                    </a:lnTo>
                    <a:lnTo>
                      <a:pt x="1183" y="2550"/>
                    </a:lnTo>
                    <a:lnTo>
                      <a:pt x="1170" y="2543"/>
                    </a:lnTo>
                    <a:lnTo>
                      <a:pt x="1152" y="2535"/>
                    </a:lnTo>
                    <a:lnTo>
                      <a:pt x="1135" y="2528"/>
                    </a:lnTo>
                    <a:lnTo>
                      <a:pt x="1118" y="2524"/>
                    </a:lnTo>
                    <a:lnTo>
                      <a:pt x="1102" y="2522"/>
                    </a:lnTo>
                    <a:lnTo>
                      <a:pt x="1081" y="2519"/>
                    </a:lnTo>
                    <a:lnTo>
                      <a:pt x="1059" y="2518"/>
                    </a:lnTo>
                    <a:lnTo>
                      <a:pt x="1038" y="2516"/>
                    </a:lnTo>
                    <a:lnTo>
                      <a:pt x="1020" y="2514"/>
                    </a:lnTo>
                    <a:lnTo>
                      <a:pt x="1008" y="2511"/>
                    </a:lnTo>
                    <a:lnTo>
                      <a:pt x="993" y="2508"/>
                    </a:lnTo>
                    <a:lnTo>
                      <a:pt x="978" y="2504"/>
                    </a:lnTo>
                    <a:lnTo>
                      <a:pt x="966" y="2500"/>
                    </a:lnTo>
                    <a:lnTo>
                      <a:pt x="954" y="2492"/>
                    </a:lnTo>
                    <a:lnTo>
                      <a:pt x="940" y="2481"/>
                    </a:lnTo>
                    <a:lnTo>
                      <a:pt x="926" y="2469"/>
                    </a:lnTo>
                    <a:lnTo>
                      <a:pt x="912" y="2457"/>
                    </a:lnTo>
                    <a:lnTo>
                      <a:pt x="900" y="2449"/>
                    </a:lnTo>
                    <a:lnTo>
                      <a:pt x="884" y="2439"/>
                    </a:lnTo>
                    <a:lnTo>
                      <a:pt x="862" y="2430"/>
                    </a:lnTo>
                    <a:lnTo>
                      <a:pt x="839" y="2419"/>
                    </a:lnTo>
                    <a:lnTo>
                      <a:pt x="818" y="2410"/>
                    </a:lnTo>
                    <a:lnTo>
                      <a:pt x="799" y="2402"/>
                    </a:lnTo>
                    <a:lnTo>
                      <a:pt x="783" y="2394"/>
                    </a:lnTo>
                    <a:lnTo>
                      <a:pt x="764" y="2384"/>
                    </a:lnTo>
                    <a:lnTo>
                      <a:pt x="744" y="2375"/>
                    </a:lnTo>
                    <a:lnTo>
                      <a:pt x="726" y="2367"/>
                    </a:lnTo>
                    <a:lnTo>
                      <a:pt x="710" y="2360"/>
                    </a:lnTo>
                    <a:lnTo>
                      <a:pt x="690" y="2353"/>
                    </a:lnTo>
                    <a:lnTo>
                      <a:pt x="668" y="2347"/>
                    </a:lnTo>
                    <a:lnTo>
                      <a:pt x="648" y="2340"/>
                    </a:lnTo>
                    <a:lnTo>
                      <a:pt x="631" y="2333"/>
                    </a:lnTo>
                    <a:lnTo>
                      <a:pt x="617" y="2326"/>
                    </a:lnTo>
                    <a:lnTo>
                      <a:pt x="601" y="2318"/>
                    </a:lnTo>
                    <a:lnTo>
                      <a:pt x="586" y="2310"/>
                    </a:lnTo>
                    <a:lnTo>
                      <a:pt x="574" y="2301"/>
                    </a:lnTo>
                    <a:lnTo>
                      <a:pt x="566" y="2287"/>
                    </a:lnTo>
                    <a:lnTo>
                      <a:pt x="558" y="2270"/>
                    </a:lnTo>
                    <a:lnTo>
                      <a:pt x="551" y="2251"/>
                    </a:lnTo>
                    <a:lnTo>
                      <a:pt x="543" y="2236"/>
                    </a:lnTo>
                    <a:lnTo>
                      <a:pt x="536" y="2225"/>
                    </a:lnTo>
                    <a:lnTo>
                      <a:pt x="527" y="2212"/>
                    </a:lnTo>
                    <a:lnTo>
                      <a:pt x="517" y="2201"/>
                    </a:lnTo>
                    <a:lnTo>
                      <a:pt x="507" y="2193"/>
                    </a:lnTo>
                    <a:lnTo>
                      <a:pt x="497" y="2190"/>
                    </a:lnTo>
                    <a:lnTo>
                      <a:pt x="484" y="2192"/>
                    </a:lnTo>
                    <a:lnTo>
                      <a:pt x="470" y="2192"/>
                    </a:lnTo>
                    <a:lnTo>
                      <a:pt x="459" y="2190"/>
                    </a:lnTo>
                    <a:lnTo>
                      <a:pt x="450" y="2185"/>
                    </a:lnTo>
                    <a:lnTo>
                      <a:pt x="438" y="2178"/>
                    </a:lnTo>
                    <a:lnTo>
                      <a:pt x="427" y="2169"/>
                    </a:lnTo>
                    <a:lnTo>
                      <a:pt x="418" y="2162"/>
                    </a:lnTo>
                    <a:lnTo>
                      <a:pt x="410" y="2153"/>
                    </a:lnTo>
                    <a:lnTo>
                      <a:pt x="400" y="2140"/>
                    </a:lnTo>
                    <a:lnTo>
                      <a:pt x="389" y="2128"/>
                    </a:lnTo>
                    <a:lnTo>
                      <a:pt x="380" y="2119"/>
                    </a:lnTo>
                    <a:lnTo>
                      <a:pt x="370" y="2111"/>
                    </a:lnTo>
                    <a:lnTo>
                      <a:pt x="357" y="2103"/>
                    </a:lnTo>
                    <a:lnTo>
                      <a:pt x="345" y="2096"/>
                    </a:lnTo>
                    <a:lnTo>
                      <a:pt x="335" y="2091"/>
                    </a:lnTo>
                    <a:lnTo>
                      <a:pt x="323" y="2085"/>
                    </a:lnTo>
                    <a:lnTo>
                      <a:pt x="313" y="2082"/>
                    </a:lnTo>
                    <a:lnTo>
                      <a:pt x="304" y="2084"/>
                    </a:lnTo>
                    <a:lnTo>
                      <a:pt x="294" y="2087"/>
                    </a:lnTo>
                    <a:lnTo>
                      <a:pt x="283" y="2091"/>
                    </a:lnTo>
                    <a:lnTo>
                      <a:pt x="273" y="2092"/>
                    </a:lnTo>
                    <a:lnTo>
                      <a:pt x="264" y="2091"/>
                    </a:lnTo>
                    <a:lnTo>
                      <a:pt x="253" y="2088"/>
                    </a:lnTo>
                    <a:lnTo>
                      <a:pt x="244" y="2084"/>
                    </a:lnTo>
                    <a:lnTo>
                      <a:pt x="236" y="2078"/>
                    </a:lnTo>
                    <a:lnTo>
                      <a:pt x="228" y="2069"/>
                    </a:lnTo>
                    <a:lnTo>
                      <a:pt x="218" y="2064"/>
                    </a:lnTo>
                    <a:lnTo>
                      <a:pt x="210" y="2061"/>
                    </a:lnTo>
                    <a:lnTo>
                      <a:pt x="198" y="2058"/>
                    </a:lnTo>
                    <a:lnTo>
                      <a:pt x="189" y="2056"/>
                    </a:lnTo>
                    <a:lnTo>
                      <a:pt x="186" y="2053"/>
                    </a:lnTo>
                    <a:lnTo>
                      <a:pt x="180" y="2050"/>
                    </a:lnTo>
                    <a:lnTo>
                      <a:pt x="176" y="2046"/>
                    </a:lnTo>
                    <a:lnTo>
                      <a:pt x="172" y="2042"/>
                    </a:lnTo>
                    <a:lnTo>
                      <a:pt x="168" y="2039"/>
                    </a:lnTo>
                    <a:lnTo>
                      <a:pt x="164" y="2031"/>
                    </a:lnTo>
                    <a:lnTo>
                      <a:pt x="160" y="2022"/>
                    </a:lnTo>
                    <a:lnTo>
                      <a:pt x="155" y="2015"/>
                    </a:lnTo>
                    <a:lnTo>
                      <a:pt x="145" y="2012"/>
                    </a:lnTo>
                    <a:lnTo>
                      <a:pt x="133" y="2012"/>
                    </a:lnTo>
                    <a:lnTo>
                      <a:pt x="122" y="2012"/>
                    </a:lnTo>
                    <a:lnTo>
                      <a:pt x="116" y="2015"/>
                    </a:lnTo>
                    <a:lnTo>
                      <a:pt x="106" y="2019"/>
                    </a:lnTo>
                    <a:lnTo>
                      <a:pt x="98" y="2022"/>
                    </a:lnTo>
                    <a:lnTo>
                      <a:pt x="90" y="2022"/>
                    </a:lnTo>
                    <a:lnTo>
                      <a:pt x="86" y="2018"/>
                    </a:lnTo>
                    <a:lnTo>
                      <a:pt x="81" y="2010"/>
                    </a:lnTo>
                    <a:lnTo>
                      <a:pt x="78" y="2002"/>
                    </a:lnTo>
                    <a:lnTo>
                      <a:pt x="78" y="1995"/>
                    </a:lnTo>
                    <a:lnTo>
                      <a:pt x="83" y="1991"/>
                    </a:lnTo>
                    <a:lnTo>
                      <a:pt x="91" y="1988"/>
                    </a:lnTo>
                    <a:lnTo>
                      <a:pt x="100" y="1986"/>
                    </a:lnTo>
                    <a:lnTo>
                      <a:pt x="105" y="1981"/>
                    </a:lnTo>
                    <a:lnTo>
                      <a:pt x="109" y="1972"/>
                    </a:lnTo>
                    <a:lnTo>
                      <a:pt x="112" y="1960"/>
                    </a:lnTo>
                    <a:lnTo>
                      <a:pt x="112" y="1949"/>
                    </a:lnTo>
                    <a:lnTo>
                      <a:pt x="113" y="1941"/>
                    </a:lnTo>
                    <a:lnTo>
                      <a:pt x="116" y="1930"/>
                    </a:lnTo>
                    <a:lnTo>
                      <a:pt x="117" y="1918"/>
                    </a:lnTo>
                    <a:lnTo>
                      <a:pt x="116" y="1909"/>
                    </a:lnTo>
                    <a:lnTo>
                      <a:pt x="113" y="1901"/>
                    </a:lnTo>
                    <a:lnTo>
                      <a:pt x="108" y="1897"/>
                    </a:lnTo>
                    <a:lnTo>
                      <a:pt x="100" y="1894"/>
                    </a:lnTo>
                    <a:lnTo>
                      <a:pt x="90" y="1891"/>
                    </a:lnTo>
                    <a:lnTo>
                      <a:pt x="83" y="1889"/>
                    </a:lnTo>
                    <a:lnTo>
                      <a:pt x="75" y="1879"/>
                    </a:lnTo>
                    <a:lnTo>
                      <a:pt x="66" y="1866"/>
                    </a:lnTo>
                    <a:lnTo>
                      <a:pt x="56" y="1849"/>
                    </a:lnTo>
                    <a:lnTo>
                      <a:pt x="48" y="1835"/>
                    </a:lnTo>
                    <a:lnTo>
                      <a:pt x="43" y="1823"/>
                    </a:lnTo>
                    <a:lnTo>
                      <a:pt x="40" y="1810"/>
                    </a:lnTo>
                    <a:lnTo>
                      <a:pt x="39" y="1794"/>
                    </a:lnTo>
                    <a:lnTo>
                      <a:pt x="39" y="1782"/>
                    </a:lnTo>
                    <a:lnTo>
                      <a:pt x="43" y="1771"/>
                    </a:lnTo>
                    <a:lnTo>
                      <a:pt x="50" y="1759"/>
                    </a:lnTo>
                    <a:lnTo>
                      <a:pt x="56" y="1747"/>
                    </a:lnTo>
                    <a:lnTo>
                      <a:pt x="60" y="1736"/>
                    </a:lnTo>
                    <a:lnTo>
                      <a:pt x="65" y="1727"/>
                    </a:lnTo>
                    <a:lnTo>
                      <a:pt x="70" y="1716"/>
                    </a:lnTo>
                    <a:lnTo>
                      <a:pt x="74" y="1704"/>
                    </a:lnTo>
                    <a:lnTo>
                      <a:pt x="77" y="1693"/>
                    </a:lnTo>
                    <a:lnTo>
                      <a:pt x="75" y="1684"/>
                    </a:lnTo>
                    <a:lnTo>
                      <a:pt x="70" y="1678"/>
                    </a:lnTo>
                    <a:lnTo>
                      <a:pt x="62" y="1674"/>
                    </a:lnTo>
                    <a:lnTo>
                      <a:pt x="50" y="1672"/>
                    </a:lnTo>
                    <a:lnTo>
                      <a:pt x="39" y="1669"/>
                    </a:lnTo>
                    <a:lnTo>
                      <a:pt x="30" y="1665"/>
                    </a:lnTo>
                    <a:lnTo>
                      <a:pt x="23" y="1659"/>
                    </a:lnTo>
                    <a:lnTo>
                      <a:pt x="21" y="1651"/>
                    </a:lnTo>
                    <a:lnTo>
                      <a:pt x="21" y="1639"/>
                    </a:lnTo>
                    <a:lnTo>
                      <a:pt x="23" y="1629"/>
                    </a:lnTo>
                    <a:lnTo>
                      <a:pt x="23" y="1619"/>
                    </a:lnTo>
                    <a:lnTo>
                      <a:pt x="23" y="1606"/>
                    </a:lnTo>
                    <a:lnTo>
                      <a:pt x="20" y="1589"/>
                    </a:lnTo>
                    <a:lnTo>
                      <a:pt x="17" y="1575"/>
                    </a:lnTo>
                    <a:lnTo>
                      <a:pt x="15" y="1561"/>
                    </a:lnTo>
                    <a:lnTo>
                      <a:pt x="12" y="1552"/>
                    </a:lnTo>
                    <a:lnTo>
                      <a:pt x="7" y="1541"/>
                    </a:lnTo>
                    <a:lnTo>
                      <a:pt x="3" y="1529"/>
                    </a:lnTo>
                    <a:lnTo>
                      <a:pt x="0" y="1519"/>
                    </a:lnTo>
                    <a:lnTo>
                      <a:pt x="3" y="1505"/>
                    </a:lnTo>
                    <a:lnTo>
                      <a:pt x="7" y="1487"/>
                    </a:lnTo>
                    <a:lnTo>
                      <a:pt x="13" y="1470"/>
                    </a:lnTo>
                    <a:lnTo>
                      <a:pt x="19" y="1456"/>
                    </a:lnTo>
                    <a:lnTo>
                      <a:pt x="24" y="1447"/>
                    </a:lnTo>
                    <a:lnTo>
                      <a:pt x="31" y="1436"/>
                    </a:lnTo>
                    <a:lnTo>
                      <a:pt x="38" y="1425"/>
                    </a:lnTo>
                    <a:lnTo>
                      <a:pt x="44" y="1418"/>
                    </a:lnTo>
                    <a:lnTo>
                      <a:pt x="55" y="1413"/>
                    </a:lnTo>
                    <a:lnTo>
                      <a:pt x="67" y="1408"/>
                    </a:lnTo>
                    <a:lnTo>
                      <a:pt x="81" y="1404"/>
                    </a:lnTo>
                    <a:lnTo>
                      <a:pt x="91" y="1402"/>
                    </a:lnTo>
                    <a:lnTo>
                      <a:pt x="105" y="1405"/>
                    </a:lnTo>
                    <a:lnTo>
                      <a:pt x="118" y="1410"/>
                    </a:lnTo>
                    <a:lnTo>
                      <a:pt x="132" y="1418"/>
                    </a:lnTo>
                    <a:lnTo>
                      <a:pt x="143" y="1425"/>
                    </a:lnTo>
                    <a:lnTo>
                      <a:pt x="147" y="1428"/>
                    </a:lnTo>
                    <a:lnTo>
                      <a:pt x="151" y="1430"/>
                    </a:lnTo>
                    <a:lnTo>
                      <a:pt x="155" y="1435"/>
                    </a:lnTo>
                    <a:lnTo>
                      <a:pt x="159" y="1437"/>
                    </a:lnTo>
                    <a:lnTo>
                      <a:pt x="162" y="1441"/>
                    </a:lnTo>
                    <a:lnTo>
                      <a:pt x="163" y="1445"/>
                    </a:lnTo>
                    <a:lnTo>
                      <a:pt x="163" y="1452"/>
                    </a:lnTo>
                    <a:lnTo>
                      <a:pt x="162" y="1461"/>
                    </a:lnTo>
                    <a:lnTo>
                      <a:pt x="156" y="1467"/>
                    </a:lnTo>
                    <a:lnTo>
                      <a:pt x="152" y="1468"/>
                    </a:lnTo>
                    <a:lnTo>
                      <a:pt x="147" y="1467"/>
                    </a:lnTo>
                    <a:lnTo>
                      <a:pt x="140" y="1467"/>
                    </a:lnTo>
                    <a:lnTo>
                      <a:pt x="135" y="1467"/>
                    </a:lnTo>
                    <a:lnTo>
                      <a:pt x="133" y="1468"/>
                    </a:lnTo>
                    <a:lnTo>
                      <a:pt x="131" y="1472"/>
                    </a:lnTo>
                    <a:lnTo>
                      <a:pt x="128" y="1475"/>
                    </a:lnTo>
                    <a:lnTo>
                      <a:pt x="127" y="1478"/>
                    </a:lnTo>
                    <a:lnTo>
                      <a:pt x="127" y="1488"/>
                    </a:lnTo>
                    <a:lnTo>
                      <a:pt x="128" y="1501"/>
                    </a:lnTo>
                    <a:lnTo>
                      <a:pt x="129" y="1511"/>
                    </a:lnTo>
                    <a:lnTo>
                      <a:pt x="133" y="1517"/>
                    </a:lnTo>
                    <a:lnTo>
                      <a:pt x="139" y="1523"/>
                    </a:lnTo>
                    <a:lnTo>
                      <a:pt x="143" y="1530"/>
                    </a:lnTo>
                    <a:lnTo>
                      <a:pt x="144" y="1536"/>
                    </a:lnTo>
                    <a:lnTo>
                      <a:pt x="141" y="1544"/>
                    </a:lnTo>
                    <a:lnTo>
                      <a:pt x="133" y="1552"/>
                    </a:lnTo>
                    <a:lnTo>
                      <a:pt x="127" y="1558"/>
                    </a:lnTo>
                    <a:lnTo>
                      <a:pt x="125" y="1561"/>
                    </a:lnTo>
                    <a:lnTo>
                      <a:pt x="121" y="1565"/>
                    </a:lnTo>
                    <a:lnTo>
                      <a:pt x="117" y="1568"/>
                    </a:lnTo>
                    <a:lnTo>
                      <a:pt x="114" y="1572"/>
                    </a:lnTo>
                    <a:lnTo>
                      <a:pt x="112" y="1576"/>
                    </a:lnTo>
                    <a:lnTo>
                      <a:pt x="109" y="1579"/>
                    </a:lnTo>
                    <a:lnTo>
                      <a:pt x="109" y="1581"/>
                    </a:lnTo>
                    <a:lnTo>
                      <a:pt x="109" y="1585"/>
                    </a:lnTo>
                    <a:lnTo>
                      <a:pt x="109" y="1589"/>
                    </a:lnTo>
                    <a:lnTo>
                      <a:pt x="109" y="1593"/>
                    </a:lnTo>
                    <a:lnTo>
                      <a:pt x="109" y="1596"/>
                    </a:lnTo>
                    <a:lnTo>
                      <a:pt x="110" y="1599"/>
                    </a:lnTo>
                    <a:lnTo>
                      <a:pt x="118" y="1602"/>
                    </a:lnTo>
                    <a:lnTo>
                      <a:pt x="129" y="1602"/>
                    </a:lnTo>
                    <a:lnTo>
                      <a:pt x="140" y="1602"/>
                    </a:lnTo>
                    <a:lnTo>
                      <a:pt x="148" y="1602"/>
                    </a:lnTo>
                    <a:lnTo>
                      <a:pt x="158" y="1604"/>
                    </a:lnTo>
                    <a:lnTo>
                      <a:pt x="166" y="1610"/>
                    </a:lnTo>
                    <a:lnTo>
                      <a:pt x="174" y="1611"/>
                    </a:lnTo>
                    <a:lnTo>
                      <a:pt x="178" y="1610"/>
                    </a:lnTo>
                    <a:lnTo>
                      <a:pt x="182" y="1607"/>
                    </a:lnTo>
                    <a:lnTo>
                      <a:pt x="184" y="1604"/>
                    </a:lnTo>
                    <a:lnTo>
                      <a:pt x="189" y="1602"/>
                    </a:lnTo>
                    <a:lnTo>
                      <a:pt x="191" y="1598"/>
                    </a:lnTo>
                    <a:lnTo>
                      <a:pt x="193" y="1595"/>
                    </a:lnTo>
                    <a:lnTo>
                      <a:pt x="197" y="1584"/>
                    </a:lnTo>
                    <a:lnTo>
                      <a:pt x="197" y="1571"/>
                    </a:lnTo>
                    <a:lnTo>
                      <a:pt x="195" y="1558"/>
                    </a:lnTo>
                    <a:lnTo>
                      <a:pt x="194" y="1550"/>
                    </a:lnTo>
                    <a:lnTo>
                      <a:pt x="190" y="1540"/>
                    </a:lnTo>
                    <a:lnTo>
                      <a:pt x="187" y="1532"/>
                    </a:lnTo>
                    <a:lnTo>
                      <a:pt x="189" y="1522"/>
                    </a:lnTo>
                    <a:lnTo>
                      <a:pt x="191" y="1511"/>
                    </a:lnTo>
                    <a:lnTo>
                      <a:pt x="195" y="1501"/>
                    </a:lnTo>
                    <a:lnTo>
                      <a:pt x="199" y="1492"/>
                    </a:lnTo>
                    <a:lnTo>
                      <a:pt x="202" y="1490"/>
                    </a:lnTo>
                    <a:lnTo>
                      <a:pt x="206" y="1487"/>
                    </a:lnTo>
                    <a:lnTo>
                      <a:pt x="210" y="1484"/>
                    </a:lnTo>
                    <a:lnTo>
                      <a:pt x="214" y="1483"/>
                    </a:lnTo>
                    <a:lnTo>
                      <a:pt x="217" y="1482"/>
                    </a:lnTo>
                    <a:lnTo>
                      <a:pt x="226" y="1484"/>
                    </a:lnTo>
                    <a:lnTo>
                      <a:pt x="234" y="1490"/>
                    </a:lnTo>
                    <a:lnTo>
                      <a:pt x="244" y="1496"/>
                    </a:lnTo>
                    <a:lnTo>
                      <a:pt x="249" y="1503"/>
                    </a:lnTo>
                    <a:lnTo>
                      <a:pt x="256" y="1514"/>
                    </a:lnTo>
                    <a:lnTo>
                      <a:pt x="261" y="1529"/>
                    </a:lnTo>
                    <a:lnTo>
                      <a:pt x="265" y="1541"/>
                    </a:lnTo>
                    <a:lnTo>
                      <a:pt x="269" y="1552"/>
                    </a:lnTo>
                    <a:lnTo>
                      <a:pt x="271" y="1565"/>
                    </a:lnTo>
                    <a:lnTo>
                      <a:pt x="272" y="1577"/>
                    </a:lnTo>
                    <a:lnTo>
                      <a:pt x="272" y="1585"/>
                    </a:lnTo>
                    <a:lnTo>
                      <a:pt x="271" y="1596"/>
                    </a:lnTo>
                    <a:lnTo>
                      <a:pt x="269" y="1606"/>
                    </a:lnTo>
                    <a:lnTo>
                      <a:pt x="269" y="1614"/>
                    </a:lnTo>
                    <a:lnTo>
                      <a:pt x="275" y="1620"/>
                    </a:lnTo>
                    <a:lnTo>
                      <a:pt x="282" y="1627"/>
                    </a:lnTo>
                    <a:lnTo>
                      <a:pt x="288" y="1633"/>
                    </a:lnTo>
                    <a:lnTo>
                      <a:pt x="295" y="1635"/>
                    </a:lnTo>
                    <a:lnTo>
                      <a:pt x="304" y="1635"/>
                    </a:lnTo>
                    <a:lnTo>
                      <a:pt x="315" y="1631"/>
                    </a:lnTo>
                    <a:lnTo>
                      <a:pt x="322" y="1627"/>
                    </a:lnTo>
                    <a:lnTo>
                      <a:pt x="326" y="1620"/>
                    </a:lnTo>
                    <a:lnTo>
                      <a:pt x="329" y="1610"/>
                    </a:lnTo>
                    <a:lnTo>
                      <a:pt x="327" y="1602"/>
                    </a:lnTo>
                    <a:lnTo>
                      <a:pt x="326" y="1599"/>
                    </a:lnTo>
                    <a:lnTo>
                      <a:pt x="322" y="1596"/>
                    </a:lnTo>
                    <a:lnTo>
                      <a:pt x="318" y="1592"/>
                    </a:lnTo>
                    <a:lnTo>
                      <a:pt x="314" y="1589"/>
                    </a:lnTo>
                    <a:lnTo>
                      <a:pt x="311" y="1587"/>
                    </a:lnTo>
                    <a:lnTo>
                      <a:pt x="310" y="1580"/>
                    </a:lnTo>
                    <a:lnTo>
                      <a:pt x="308" y="1571"/>
                    </a:lnTo>
                    <a:lnTo>
                      <a:pt x="308" y="1561"/>
                    </a:lnTo>
                    <a:lnTo>
                      <a:pt x="310" y="1554"/>
                    </a:lnTo>
                    <a:lnTo>
                      <a:pt x="313" y="1553"/>
                    </a:lnTo>
                    <a:lnTo>
                      <a:pt x="317" y="1552"/>
                    </a:lnTo>
                    <a:lnTo>
                      <a:pt x="321" y="1552"/>
                    </a:lnTo>
                    <a:lnTo>
                      <a:pt x="323" y="1552"/>
                    </a:lnTo>
                    <a:lnTo>
                      <a:pt x="327" y="1552"/>
                    </a:lnTo>
                    <a:lnTo>
                      <a:pt x="330" y="1552"/>
                    </a:lnTo>
                    <a:lnTo>
                      <a:pt x="338" y="1553"/>
                    </a:lnTo>
                    <a:lnTo>
                      <a:pt x="346" y="1557"/>
                    </a:lnTo>
                    <a:lnTo>
                      <a:pt x="352" y="1560"/>
                    </a:lnTo>
                    <a:lnTo>
                      <a:pt x="362" y="1567"/>
                    </a:lnTo>
                    <a:lnTo>
                      <a:pt x="372" y="1576"/>
                    </a:lnTo>
                    <a:lnTo>
                      <a:pt x="380" y="1585"/>
                    </a:lnTo>
                    <a:lnTo>
                      <a:pt x="388" y="1596"/>
                    </a:lnTo>
                    <a:lnTo>
                      <a:pt x="395" y="1608"/>
                    </a:lnTo>
                    <a:lnTo>
                      <a:pt x="401" y="1619"/>
                    </a:lnTo>
                    <a:lnTo>
                      <a:pt x="412" y="1629"/>
                    </a:lnTo>
                    <a:lnTo>
                      <a:pt x="424" y="1639"/>
                    </a:lnTo>
                    <a:lnTo>
                      <a:pt x="438" y="1650"/>
                    </a:lnTo>
                    <a:lnTo>
                      <a:pt x="447" y="1659"/>
                    </a:lnTo>
                    <a:lnTo>
                      <a:pt x="458" y="1670"/>
                    </a:lnTo>
                    <a:lnTo>
                      <a:pt x="472" y="1685"/>
                    </a:lnTo>
                    <a:lnTo>
                      <a:pt x="482" y="1700"/>
                    </a:lnTo>
                    <a:lnTo>
                      <a:pt x="492" y="1712"/>
                    </a:lnTo>
                    <a:lnTo>
                      <a:pt x="498" y="1721"/>
                    </a:lnTo>
                    <a:lnTo>
                      <a:pt x="505" y="1735"/>
                    </a:lnTo>
                    <a:lnTo>
                      <a:pt x="512" y="1747"/>
                    </a:lnTo>
                    <a:lnTo>
                      <a:pt x="519" y="1755"/>
                    </a:lnTo>
                    <a:lnTo>
                      <a:pt x="525" y="1759"/>
                    </a:lnTo>
                    <a:lnTo>
                      <a:pt x="534" y="1763"/>
                    </a:lnTo>
                    <a:lnTo>
                      <a:pt x="542" y="1765"/>
                    </a:lnTo>
                    <a:lnTo>
                      <a:pt x="547" y="1765"/>
                    </a:lnTo>
                    <a:lnTo>
                      <a:pt x="550" y="1762"/>
                    </a:lnTo>
                    <a:lnTo>
                      <a:pt x="551" y="1759"/>
                    </a:lnTo>
                    <a:lnTo>
                      <a:pt x="552" y="1755"/>
                    </a:lnTo>
                    <a:lnTo>
                      <a:pt x="554" y="1750"/>
                    </a:lnTo>
                    <a:lnTo>
                      <a:pt x="552" y="1747"/>
                    </a:lnTo>
                    <a:lnTo>
                      <a:pt x="547" y="1740"/>
                    </a:lnTo>
                    <a:lnTo>
                      <a:pt x="538" y="1734"/>
                    </a:lnTo>
                    <a:lnTo>
                      <a:pt x="528" y="1727"/>
                    </a:lnTo>
                    <a:lnTo>
                      <a:pt x="523" y="1720"/>
                    </a:lnTo>
                    <a:lnTo>
                      <a:pt x="516" y="1713"/>
                    </a:lnTo>
                    <a:lnTo>
                      <a:pt x="512" y="1705"/>
                    </a:lnTo>
                    <a:lnTo>
                      <a:pt x="513" y="1703"/>
                    </a:lnTo>
                    <a:lnTo>
                      <a:pt x="515" y="1699"/>
                    </a:lnTo>
                    <a:lnTo>
                      <a:pt x="517" y="1695"/>
                    </a:lnTo>
                    <a:lnTo>
                      <a:pt x="520" y="1692"/>
                    </a:lnTo>
                    <a:lnTo>
                      <a:pt x="523" y="1689"/>
                    </a:lnTo>
                    <a:lnTo>
                      <a:pt x="525" y="1688"/>
                    </a:lnTo>
                    <a:lnTo>
                      <a:pt x="532" y="1689"/>
                    </a:lnTo>
                    <a:lnTo>
                      <a:pt x="540" y="1693"/>
                    </a:lnTo>
                    <a:lnTo>
                      <a:pt x="547" y="1699"/>
                    </a:lnTo>
                    <a:lnTo>
                      <a:pt x="552" y="1704"/>
                    </a:lnTo>
                    <a:lnTo>
                      <a:pt x="562" y="1712"/>
                    </a:lnTo>
                    <a:lnTo>
                      <a:pt x="573" y="1721"/>
                    </a:lnTo>
                    <a:lnTo>
                      <a:pt x="582" y="1731"/>
                    </a:lnTo>
                    <a:lnTo>
                      <a:pt x="590" y="1739"/>
                    </a:lnTo>
                    <a:lnTo>
                      <a:pt x="600" y="1746"/>
                    </a:lnTo>
                    <a:lnTo>
                      <a:pt x="610" y="1752"/>
                    </a:lnTo>
                    <a:lnTo>
                      <a:pt x="621" y="1759"/>
                    </a:lnTo>
                    <a:lnTo>
                      <a:pt x="631" y="1765"/>
                    </a:lnTo>
                    <a:lnTo>
                      <a:pt x="645" y="1769"/>
                    </a:lnTo>
                    <a:lnTo>
                      <a:pt x="663" y="1771"/>
                    </a:lnTo>
                    <a:lnTo>
                      <a:pt x="680" y="1773"/>
                    </a:lnTo>
                    <a:lnTo>
                      <a:pt x="694" y="1775"/>
                    </a:lnTo>
                    <a:lnTo>
                      <a:pt x="706" y="1778"/>
                    </a:lnTo>
                    <a:lnTo>
                      <a:pt x="721" y="1782"/>
                    </a:lnTo>
                    <a:lnTo>
                      <a:pt x="736" y="1786"/>
                    </a:lnTo>
                    <a:lnTo>
                      <a:pt x="746" y="1790"/>
                    </a:lnTo>
                    <a:lnTo>
                      <a:pt x="753" y="1793"/>
                    </a:lnTo>
                    <a:lnTo>
                      <a:pt x="761" y="1797"/>
                    </a:lnTo>
                    <a:lnTo>
                      <a:pt x="771" y="1801"/>
                    </a:lnTo>
                    <a:lnTo>
                      <a:pt x="777" y="1802"/>
                    </a:lnTo>
                    <a:lnTo>
                      <a:pt x="783" y="1801"/>
                    </a:lnTo>
                    <a:lnTo>
                      <a:pt x="787" y="1796"/>
                    </a:lnTo>
                    <a:lnTo>
                      <a:pt x="787" y="1786"/>
                    </a:lnTo>
                    <a:lnTo>
                      <a:pt x="786" y="1777"/>
                    </a:lnTo>
                    <a:lnTo>
                      <a:pt x="783" y="1770"/>
                    </a:lnTo>
                    <a:lnTo>
                      <a:pt x="776" y="1762"/>
                    </a:lnTo>
                    <a:lnTo>
                      <a:pt x="765" y="1752"/>
                    </a:lnTo>
                    <a:lnTo>
                      <a:pt x="755" y="1747"/>
                    </a:lnTo>
                    <a:lnTo>
                      <a:pt x="738" y="1740"/>
                    </a:lnTo>
                    <a:lnTo>
                      <a:pt x="717" y="1734"/>
                    </a:lnTo>
                    <a:lnTo>
                      <a:pt x="697" y="1727"/>
                    </a:lnTo>
                    <a:lnTo>
                      <a:pt x="678" y="1721"/>
                    </a:lnTo>
                    <a:lnTo>
                      <a:pt x="662" y="1716"/>
                    </a:lnTo>
                    <a:lnTo>
                      <a:pt x="641" y="1709"/>
                    </a:lnTo>
                    <a:lnTo>
                      <a:pt x="621" y="1703"/>
                    </a:lnTo>
                    <a:lnTo>
                      <a:pt x="601" y="1695"/>
                    </a:lnTo>
                    <a:lnTo>
                      <a:pt x="585" y="1688"/>
                    </a:lnTo>
                    <a:lnTo>
                      <a:pt x="569" y="1677"/>
                    </a:lnTo>
                    <a:lnTo>
                      <a:pt x="548" y="1664"/>
                    </a:lnTo>
                    <a:lnTo>
                      <a:pt x="527" y="1649"/>
                    </a:lnTo>
                    <a:lnTo>
                      <a:pt x="507" y="1633"/>
                    </a:lnTo>
                    <a:lnTo>
                      <a:pt x="486" y="1618"/>
                    </a:lnTo>
                    <a:lnTo>
                      <a:pt x="470" y="1606"/>
                    </a:lnTo>
                    <a:lnTo>
                      <a:pt x="457" y="1593"/>
                    </a:lnTo>
                    <a:lnTo>
                      <a:pt x="439" y="1579"/>
                    </a:lnTo>
                    <a:lnTo>
                      <a:pt x="420" y="1564"/>
                    </a:lnTo>
                    <a:lnTo>
                      <a:pt x="403" y="1548"/>
                    </a:lnTo>
                    <a:lnTo>
                      <a:pt x="385" y="1533"/>
                    </a:lnTo>
                    <a:lnTo>
                      <a:pt x="370" y="1521"/>
                    </a:lnTo>
                    <a:lnTo>
                      <a:pt x="358" y="1510"/>
                    </a:lnTo>
                    <a:lnTo>
                      <a:pt x="342" y="1496"/>
                    </a:lnTo>
                    <a:lnTo>
                      <a:pt x="326" y="1483"/>
                    </a:lnTo>
                    <a:lnTo>
                      <a:pt x="310" y="1471"/>
                    </a:lnTo>
                    <a:lnTo>
                      <a:pt x="295" y="1460"/>
                    </a:lnTo>
                    <a:lnTo>
                      <a:pt x="286" y="1453"/>
                    </a:lnTo>
                    <a:lnTo>
                      <a:pt x="273" y="1445"/>
                    </a:lnTo>
                    <a:lnTo>
                      <a:pt x="260" y="1437"/>
                    </a:lnTo>
                    <a:lnTo>
                      <a:pt x="249" y="1432"/>
                    </a:lnTo>
                    <a:lnTo>
                      <a:pt x="242" y="1430"/>
                    </a:lnTo>
                    <a:lnTo>
                      <a:pt x="234" y="1428"/>
                    </a:lnTo>
                    <a:lnTo>
                      <a:pt x="226" y="1426"/>
                    </a:lnTo>
                    <a:lnTo>
                      <a:pt x="220" y="1422"/>
                    </a:lnTo>
                    <a:lnTo>
                      <a:pt x="217" y="1413"/>
                    </a:lnTo>
                    <a:lnTo>
                      <a:pt x="214" y="1401"/>
                    </a:lnTo>
                    <a:lnTo>
                      <a:pt x="214" y="1387"/>
                    </a:lnTo>
                    <a:lnTo>
                      <a:pt x="217" y="1378"/>
                    </a:lnTo>
                    <a:lnTo>
                      <a:pt x="225" y="1370"/>
                    </a:lnTo>
                    <a:lnTo>
                      <a:pt x="236" y="1363"/>
                    </a:lnTo>
                    <a:lnTo>
                      <a:pt x="246" y="1358"/>
                    </a:lnTo>
                    <a:lnTo>
                      <a:pt x="256" y="1354"/>
                    </a:lnTo>
                    <a:lnTo>
                      <a:pt x="265" y="1351"/>
                    </a:lnTo>
                    <a:lnTo>
                      <a:pt x="276" y="1350"/>
                    </a:lnTo>
                    <a:lnTo>
                      <a:pt x="286" y="1348"/>
                    </a:lnTo>
                    <a:lnTo>
                      <a:pt x="294" y="1346"/>
                    </a:lnTo>
                    <a:lnTo>
                      <a:pt x="302" y="1339"/>
                    </a:lnTo>
                    <a:lnTo>
                      <a:pt x="308" y="1329"/>
                    </a:lnTo>
                    <a:lnTo>
                      <a:pt x="314" y="1321"/>
                    </a:lnTo>
                    <a:lnTo>
                      <a:pt x="322" y="1308"/>
                    </a:lnTo>
                    <a:lnTo>
                      <a:pt x="331" y="1290"/>
                    </a:lnTo>
                    <a:lnTo>
                      <a:pt x="338" y="1277"/>
                    </a:lnTo>
                    <a:lnTo>
                      <a:pt x="354" y="1258"/>
                    </a:lnTo>
                    <a:lnTo>
                      <a:pt x="373" y="1235"/>
                    </a:lnTo>
                    <a:lnTo>
                      <a:pt x="395" y="1212"/>
                    </a:lnTo>
                    <a:lnTo>
                      <a:pt x="418" y="1188"/>
                    </a:lnTo>
                    <a:lnTo>
                      <a:pt x="439" y="1165"/>
                    </a:lnTo>
                    <a:lnTo>
                      <a:pt x="459" y="1144"/>
                    </a:lnTo>
                    <a:lnTo>
                      <a:pt x="476" y="1126"/>
                    </a:lnTo>
                    <a:lnTo>
                      <a:pt x="496" y="1104"/>
                    </a:lnTo>
                    <a:lnTo>
                      <a:pt x="520" y="1079"/>
                    </a:lnTo>
                    <a:lnTo>
                      <a:pt x="546" y="1051"/>
                    </a:lnTo>
                    <a:lnTo>
                      <a:pt x="573" y="1022"/>
                    </a:lnTo>
                    <a:lnTo>
                      <a:pt x="598" y="994"/>
                    </a:lnTo>
                    <a:lnTo>
                      <a:pt x="622" y="967"/>
                    </a:lnTo>
                    <a:lnTo>
                      <a:pt x="641" y="946"/>
                    </a:lnTo>
                    <a:lnTo>
                      <a:pt x="659" y="925"/>
                    </a:lnTo>
                    <a:lnTo>
                      <a:pt x="679" y="902"/>
                    </a:lnTo>
                    <a:lnTo>
                      <a:pt x="701" y="877"/>
                    </a:lnTo>
                    <a:lnTo>
                      <a:pt x="722" y="851"/>
                    </a:lnTo>
                    <a:lnTo>
                      <a:pt x="742" y="827"/>
                    </a:lnTo>
                    <a:lnTo>
                      <a:pt x="759" y="807"/>
                    </a:lnTo>
                    <a:lnTo>
                      <a:pt x="777" y="785"/>
                    </a:lnTo>
                    <a:lnTo>
                      <a:pt x="799" y="758"/>
                    </a:lnTo>
                    <a:lnTo>
                      <a:pt x="823" y="730"/>
                    </a:lnTo>
                    <a:lnTo>
                      <a:pt x="848" y="702"/>
                    </a:lnTo>
                    <a:lnTo>
                      <a:pt x="872" y="673"/>
                    </a:lnTo>
                    <a:lnTo>
                      <a:pt x="893" y="646"/>
                    </a:lnTo>
                    <a:lnTo>
                      <a:pt x="909" y="624"/>
                    </a:lnTo>
                    <a:lnTo>
                      <a:pt x="919" y="611"/>
                    </a:lnTo>
                    <a:lnTo>
                      <a:pt x="928" y="598"/>
                    </a:lnTo>
                    <a:lnTo>
                      <a:pt x="938" y="583"/>
                    </a:lnTo>
                    <a:lnTo>
                      <a:pt x="945" y="571"/>
                    </a:lnTo>
                    <a:lnTo>
                      <a:pt x="955" y="552"/>
                    </a:lnTo>
                    <a:lnTo>
                      <a:pt x="967" y="531"/>
                    </a:lnTo>
                    <a:lnTo>
                      <a:pt x="980" y="506"/>
                    </a:lnTo>
                    <a:lnTo>
                      <a:pt x="992" y="482"/>
                    </a:lnTo>
                    <a:lnTo>
                      <a:pt x="1002" y="461"/>
                    </a:lnTo>
                    <a:lnTo>
                      <a:pt x="1012" y="442"/>
                    </a:lnTo>
                    <a:lnTo>
                      <a:pt x="1024" y="420"/>
                    </a:lnTo>
                    <a:lnTo>
                      <a:pt x="1038" y="393"/>
                    </a:lnTo>
                    <a:lnTo>
                      <a:pt x="1054" y="365"/>
                    </a:lnTo>
                    <a:lnTo>
                      <a:pt x="1069" y="337"/>
                    </a:lnTo>
                    <a:lnTo>
                      <a:pt x="1082" y="310"/>
                    </a:lnTo>
                    <a:lnTo>
                      <a:pt x="1093" y="288"/>
                    </a:lnTo>
                    <a:lnTo>
                      <a:pt x="1108" y="260"/>
                    </a:lnTo>
                    <a:lnTo>
                      <a:pt x="1124" y="228"/>
                    </a:lnTo>
                    <a:lnTo>
                      <a:pt x="1141" y="191"/>
                    </a:lnTo>
                    <a:lnTo>
                      <a:pt x="1160" y="155"/>
                    </a:lnTo>
                    <a:lnTo>
                      <a:pt x="1178" y="120"/>
                    </a:lnTo>
                    <a:lnTo>
                      <a:pt x="1195" y="86"/>
                    </a:lnTo>
                    <a:lnTo>
                      <a:pt x="1209" y="59"/>
                    </a:lnTo>
                    <a:lnTo>
                      <a:pt x="1219" y="42"/>
                    </a:lnTo>
                    <a:lnTo>
                      <a:pt x="1232" y="21"/>
                    </a:lnTo>
                    <a:lnTo>
                      <a:pt x="1245" y="0"/>
                    </a:lnTo>
                    <a:lnTo>
                      <a:pt x="1249" y="4"/>
                    </a:lnTo>
                    <a:lnTo>
                      <a:pt x="1254" y="7"/>
                    </a:lnTo>
                    <a:lnTo>
                      <a:pt x="1260" y="9"/>
                    </a:lnTo>
                    <a:lnTo>
                      <a:pt x="1263" y="12"/>
                    </a:lnTo>
                    <a:lnTo>
                      <a:pt x="1276" y="20"/>
                    </a:lnTo>
                    <a:lnTo>
                      <a:pt x="1292" y="29"/>
                    </a:lnTo>
                    <a:lnTo>
                      <a:pt x="1310" y="39"/>
                    </a:lnTo>
                    <a:lnTo>
                      <a:pt x="1326" y="47"/>
                    </a:lnTo>
                    <a:lnTo>
                      <a:pt x="1339" y="54"/>
                    </a:lnTo>
                    <a:lnTo>
                      <a:pt x="1356" y="58"/>
                    </a:lnTo>
                    <a:lnTo>
                      <a:pt x="1376" y="63"/>
                    </a:lnTo>
                    <a:lnTo>
                      <a:pt x="1396" y="67"/>
                    </a:lnTo>
                    <a:lnTo>
                      <a:pt x="1412" y="69"/>
                    </a:lnTo>
                    <a:lnTo>
                      <a:pt x="1422" y="67"/>
                    </a:lnTo>
                    <a:lnTo>
                      <a:pt x="1434" y="65"/>
                    </a:lnTo>
                    <a:lnTo>
                      <a:pt x="1446" y="60"/>
                    </a:lnTo>
                    <a:lnTo>
                      <a:pt x="1455" y="59"/>
                    </a:lnTo>
                    <a:lnTo>
                      <a:pt x="1465" y="56"/>
                    </a:lnTo>
                    <a:lnTo>
                      <a:pt x="1477" y="54"/>
                    </a:lnTo>
                    <a:lnTo>
                      <a:pt x="1488" y="52"/>
                    </a:lnTo>
                    <a:lnTo>
                      <a:pt x="1497" y="52"/>
                    </a:lnTo>
                    <a:lnTo>
                      <a:pt x="1505" y="56"/>
                    </a:lnTo>
                    <a:lnTo>
                      <a:pt x="1513" y="63"/>
                    </a:lnTo>
                    <a:lnTo>
                      <a:pt x="1519" y="70"/>
                    </a:lnTo>
                    <a:lnTo>
                      <a:pt x="1523" y="85"/>
                    </a:lnTo>
                    <a:lnTo>
                      <a:pt x="1524" y="102"/>
                    </a:lnTo>
                    <a:lnTo>
                      <a:pt x="1523" y="120"/>
                    </a:lnTo>
                    <a:lnTo>
                      <a:pt x="1520" y="135"/>
                    </a:lnTo>
                    <a:lnTo>
                      <a:pt x="1515" y="147"/>
                    </a:lnTo>
                    <a:lnTo>
                      <a:pt x="1505" y="159"/>
                    </a:lnTo>
                    <a:lnTo>
                      <a:pt x="1496" y="172"/>
                    </a:lnTo>
                    <a:lnTo>
                      <a:pt x="1486" y="182"/>
                    </a:lnTo>
                    <a:lnTo>
                      <a:pt x="1474" y="190"/>
                    </a:lnTo>
                    <a:lnTo>
                      <a:pt x="1457" y="198"/>
                    </a:lnTo>
                    <a:lnTo>
                      <a:pt x="1440" y="206"/>
                    </a:lnTo>
                    <a:lnTo>
                      <a:pt x="1430" y="214"/>
                    </a:lnTo>
                    <a:lnTo>
                      <a:pt x="1423" y="225"/>
                    </a:lnTo>
                    <a:lnTo>
                      <a:pt x="1415" y="238"/>
                    </a:lnTo>
                    <a:lnTo>
                      <a:pt x="1411" y="253"/>
                    </a:lnTo>
                    <a:lnTo>
                      <a:pt x="1409" y="265"/>
                    </a:lnTo>
                    <a:lnTo>
                      <a:pt x="1415" y="275"/>
                    </a:lnTo>
                    <a:lnTo>
                      <a:pt x="1423" y="284"/>
                    </a:lnTo>
                    <a:lnTo>
                      <a:pt x="1432" y="294"/>
                    </a:lnTo>
                    <a:lnTo>
                      <a:pt x="1438" y="303"/>
                    </a:lnTo>
                    <a:lnTo>
                      <a:pt x="1442" y="312"/>
                    </a:lnTo>
                    <a:lnTo>
                      <a:pt x="1445" y="322"/>
                    </a:lnTo>
                    <a:lnTo>
                      <a:pt x="1445" y="331"/>
                    </a:lnTo>
                    <a:lnTo>
                      <a:pt x="1443" y="341"/>
                    </a:lnTo>
                    <a:lnTo>
                      <a:pt x="1439" y="350"/>
                    </a:lnTo>
                    <a:lnTo>
                      <a:pt x="1435" y="360"/>
                    </a:lnTo>
                    <a:lnTo>
                      <a:pt x="1430" y="368"/>
                    </a:lnTo>
                    <a:lnTo>
                      <a:pt x="1423" y="376"/>
                    </a:lnTo>
                    <a:lnTo>
                      <a:pt x="1415" y="385"/>
                    </a:lnTo>
                    <a:lnTo>
                      <a:pt x="1408" y="393"/>
                    </a:lnTo>
                    <a:lnTo>
                      <a:pt x="1408" y="403"/>
                    </a:lnTo>
                    <a:lnTo>
                      <a:pt x="1408" y="413"/>
                    </a:lnTo>
                    <a:lnTo>
                      <a:pt x="1408" y="424"/>
                    </a:lnTo>
                    <a:lnTo>
                      <a:pt x="1407" y="432"/>
                    </a:lnTo>
                    <a:lnTo>
                      <a:pt x="1403" y="440"/>
                    </a:lnTo>
                    <a:lnTo>
                      <a:pt x="1396" y="448"/>
                    </a:lnTo>
                    <a:lnTo>
                      <a:pt x="1389" y="455"/>
                    </a:lnTo>
                    <a:lnTo>
                      <a:pt x="1376" y="462"/>
                    </a:lnTo>
                    <a:lnTo>
                      <a:pt x="1358" y="467"/>
                    </a:lnTo>
                    <a:lnTo>
                      <a:pt x="1343" y="471"/>
                    </a:lnTo>
                    <a:lnTo>
                      <a:pt x="1333" y="474"/>
                    </a:lnTo>
                    <a:lnTo>
                      <a:pt x="1321" y="477"/>
                    </a:lnTo>
                    <a:lnTo>
                      <a:pt x="1310" y="479"/>
                    </a:lnTo>
                    <a:lnTo>
                      <a:pt x="1302" y="486"/>
                    </a:lnTo>
                    <a:lnTo>
                      <a:pt x="1294" y="494"/>
                    </a:lnTo>
                    <a:lnTo>
                      <a:pt x="1287" y="504"/>
                    </a:lnTo>
                    <a:lnTo>
                      <a:pt x="1285" y="512"/>
                    </a:lnTo>
                    <a:lnTo>
                      <a:pt x="1284" y="524"/>
                    </a:lnTo>
                    <a:lnTo>
                      <a:pt x="1285" y="535"/>
                    </a:lnTo>
                    <a:lnTo>
                      <a:pt x="1288" y="543"/>
                    </a:lnTo>
                    <a:lnTo>
                      <a:pt x="1296" y="548"/>
                    </a:lnTo>
                    <a:lnTo>
                      <a:pt x="1307" y="552"/>
                    </a:lnTo>
                    <a:lnTo>
                      <a:pt x="1316" y="554"/>
                    </a:lnTo>
                    <a:lnTo>
                      <a:pt x="1329" y="555"/>
                    </a:lnTo>
                    <a:lnTo>
                      <a:pt x="1342" y="554"/>
                    </a:lnTo>
                    <a:lnTo>
                      <a:pt x="1356" y="552"/>
                    </a:lnTo>
                    <a:lnTo>
                      <a:pt x="1365" y="548"/>
                    </a:lnTo>
                    <a:lnTo>
                      <a:pt x="1372" y="541"/>
                    </a:lnTo>
                    <a:lnTo>
                      <a:pt x="1377" y="531"/>
                    </a:lnTo>
                    <a:lnTo>
                      <a:pt x="1381" y="523"/>
                    </a:lnTo>
                    <a:lnTo>
                      <a:pt x="1391" y="513"/>
                    </a:lnTo>
                    <a:lnTo>
                      <a:pt x="1400" y="502"/>
                    </a:lnTo>
                    <a:lnTo>
                      <a:pt x="1411" y="496"/>
                    </a:lnTo>
                    <a:lnTo>
                      <a:pt x="1418" y="494"/>
                    </a:lnTo>
                    <a:lnTo>
                      <a:pt x="1427" y="494"/>
                    </a:lnTo>
                    <a:lnTo>
                      <a:pt x="1435" y="493"/>
                    </a:lnTo>
                    <a:lnTo>
                      <a:pt x="1447" y="492"/>
                    </a:lnTo>
                    <a:lnTo>
                      <a:pt x="1461" y="488"/>
                    </a:lnTo>
                    <a:lnTo>
                      <a:pt x="1471" y="483"/>
                    </a:lnTo>
                    <a:lnTo>
                      <a:pt x="1475" y="481"/>
                    </a:lnTo>
                    <a:lnTo>
                      <a:pt x="1480" y="477"/>
                    </a:lnTo>
                    <a:lnTo>
                      <a:pt x="1484" y="473"/>
                    </a:lnTo>
                    <a:lnTo>
                      <a:pt x="1486" y="470"/>
                    </a:lnTo>
                    <a:lnTo>
                      <a:pt x="1490" y="467"/>
                    </a:lnTo>
                    <a:lnTo>
                      <a:pt x="1502" y="466"/>
                    </a:lnTo>
                    <a:lnTo>
                      <a:pt x="1517" y="466"/>
                    </a:lnTo>
                    <a:lnTo>
                      <a:pt x="1532" y="467"/>
                    </a:lnTo>
                    <a:lnTo>
                      <a:pt x="1544" y="467"/>
                    </a:lnTo>
                    <a:lnTo>
                      <a:pt x="1556" y="465"/>
                    </a:lnTo>
                    <a:lnTo>
                      <a:pt x="1570" y="462"/>
                    </a:lnTo>
                    <a:lnTo>
                      <a:pt x="1582" y="458"/>
                    </a:lnTo>
                    <a:lnTo>
                      <a:pt x="1599" y="455"/>
                    </a:lnTo>
                    <a:lnTo>
                      <a:pt x="1620" y="451"/>
                    </a:lnTo>
                    <a:lnTo>
                      <a:pt x="1637" y="447"/>
                    </a:lnTo>
                    <a:lnTo>
                      <a:pt x="1649" y="442"/>
                    </a:lnTo>
                    <a:lnTo>
                      <a:pt x="1664" y="434"/>
                    </a:lnTo>
                    <a:lnTo>
                      <a:pt x="1679" y="426"/>
                    </a:lnTo>
                    <a:lnTo>
                      <a:pt x="1691" y="417"/>
                    </a:lnTo>
                    <a:lnTo>
                      <a:pt x="1699" y="412"/>
                    </a:lnTo>
                    <a:lnTo>
                      <a:pt x="1709" y="405"/>
                    </a:lnTo>
                    <a:lnTo>
                      <a:pt x="1718" y="399"/>
                    </a:lnTo>
                    <a:lnTo>
                      <a:pt x="1726" y="393"/>
                    </a:lnTo>
                    <a:lnTo>
                      <a:pt x="1737" y="392"/>
                    </a:lnTo>
                    <a:lnTo>
                      <a:pt x="1750" y="392"/>
                    </a:lnTo>
                    <a:lnTo>
                      <a:pt x="1765" y="392"/>
                    </a:lnTo>
                    <a:lnTo>
                      <a:pt x="1776" y="393"/>
                    </a:lnTo>
                    <a:lnTo>
                      <a:pt x="1787" y="396"/>
                    </a:lnTo>
                    <a:lnTo>
                      <a:pt x="1800" y="399"/>
                    </a:lnTo>
                    <a:lnTo>
                      <a:pt x="1812" y="404"/>
                    </a:lnTo>
                    <a:lnTo>
                      <a:pt x="1819" y="409"/>
                    </a:lnTo>
                    <a:lnTo>
                      <a:pt x="1820" y="417"/>
                    </a:lnTo>
                    <a:lnTo>
                      <a:pt x="1818" y="427"/>
                    </a:lnTo>
                    <a:lnTo>
                      <a:pt x="1814" y="436"/>
                    </a:lnTo>
                    <a:lnTo>
                      <a:pt x="1812" y="444"/>
                    </a:lnTo>
                    <a:lnTo>
                      <a:pt x="1816" y="457"/>
                    </a:lnTo>
                    <a:lnTo>
                      <a:pt x="1820" y="469"/>
                    </a:lnTo>
                    <a:lnTo>
                      <a:pt x="1827" y="481"/>
                    </a:lnTo>
                    <a:lnTo>
                      <a:pt x="1835" y="488"/>
                    </a:lnTo>
                    <a:lnTo>
                      <a:pt x="1843" y="489"/>
                    </a:lnTo>
                    <a:lnTo>
                      <a:pt x="1854" y="485"/>
                    </a:lnTo>
                    <a:lnTo>
                      <a:pt x="1864" y="481"/>
                    </a:lnTo>
                    <a:lnTo>
                      <a:pt x="1872" y="477"/>
                    </a:lnTo>
                    <a:lnTo>
                      <a:pt x="1882" y="471"/>
                    </a:lnTo>
                    <a:lnTo>
                      <a:pt x="1895" y="463"/>
                    </a:lnTo>
                    <a:lnTo>
                      <a:pt x="1905" y="455"/>
                    </a:lnTo>
                    <a:lnTo>
                      <a:pt x="1916" y="450"/>
                    </a:lnTo>
                    <a:lnTo>
                      <a:pt x="1926" y="450"/>
                    </a:lnTo>
                    <a:lnTo>
                      <a:pt x="1936" y="452"/>
                    </a:lnTo>
                    <a:lnTo>
                      <a:pt x="1949" y="455"/>
                    </a:lnTo>
                    <a:lnTo>
                      <a:pt x="1958" y="455"/>
                    </a:lnTo>
                    <a:lnTo>
                      <a:pt x="1959" y="469"/>
                    </a:lnTo>
                    <a:lnTo>
                      <a:pt x="1961" y="481"/>
                    </a:lnTo>
                    <a:lnTo>
                      <a:pt x="1963" y="490"/>
                    </a:lnTo>
                    <a:lnTo>
                      <a:pt x="1973" y="502"/>
                    </a:lnTo>
                    <a:lnTo>
                      <a:pt x="1986" y="516"/>
                    </a:lnTo>
                    <a:lnTo>
                      <a:pt x="2001" y="528"/>
                    </a:lnTo>
                    <a:lnTo>
                      <a:pt x="2013" y="537"/>
                    </a:lnTo>
                    <a:lnTo>
                      <a:pt x="2027" y="548"/>
                    </a:lnTo>
                    <a:lnTo>
                      <a:pt x="2041" y="560"/>
                    </a:lnTo>
                    <a:lnTo>
                      <a:pt x="2058" y="571"/>
                    </a:lnTo>
                    <a:lnTo>
                      <a:pt x="2071" y="580"/>
                    </a:lnTo>
                    <a:lnTo>
                      <a:pt x="2085" y="586"/>
                    </a:lnTo>
                    <a:lnTo>
                      <a:pt x="2099" y="591"/>
                    </a:lnTo>
                    <a:lnTo>
                      <a:pt x="2114" y="598"/>
                    </a:lnTo>
                    <a:lnTo>
                      <a:pt x="2124" y="606"/>
                    </a:lnTo>
                    <a:lnTo>
                      <a:pt x="2128" y="617"/>
                    </a:lnTo>
                    <a:lnTo>
                      <a:pt x="2128" y="630"/>
                    </a:lnTo>
                    <a:lnTo>
                      <a:pt x="2128" y="644"/>
                    </a:lnTo>
                    <a:lnTo>
                      <a:pt x="2128" y="657"/>
                    </a:lnTo>
                    <a:lnTo>
                      <a:pt x="2130" y="668"/>
                    </a:lnTo>
                    <a:lnTo>
                      <a:pt x="2137" y="680"/>
                    </a:lnTo>
                    <a:lnTo>
                      <a:pt x="2149" y="694"/>
                    </a:lnTo>
                    <a:lnTo>
                      <a:pt x="2161" y="707"/>
                    </a:lnTo>
                    <a:lnTo>
                      <a:pt x="2174" y="719"/>
                    </a:lnTo>
                    <a:lnTo>
                      <a:pt x="2180" y="731"/>
                    </a:lnTo>
                    <a:lnTo>
                      <a:pt x="2184" y="745"/>
                    </a:lnTo>
                    <a:lnTo>
                      <a:pt x="2187" y="761"/>
                    </a:lnTo>
                    <a:lnTo>
                      <a:pt x="2188" y="778"/>
                    </a:lnTo>
                    <a:lnTo>
                      <a:pt x="2188" y="795"/>
                    </a:lnTo>
                    <a:lnTo>
                      <a:pt x="2186" y="808"/>
                    </a:lnTo>
                    <a:lnTo>
                      <a:pt x="2184" y="811"/>
                    </a:lnTo>
                    <a:lnTo>
                      <a:pt x="2182" y="815"/>
                    </a:lnTo>
                    <a:lnTo>
                      <a:pt x="2178" y="818"/>
                    </a:lnTo>
                    <a:lnTo>
                      <a:pt x="2175" y="822"/>
                    </a:lnTo>
                    <a:lnTo>
                      <a:pt x="2171" y="823"/>
                    </a:lnTo>
                    <a:lnTo>
                      <a:pt x="2163" y="826"/>
                    </a:lnTo>
                    <a:lnTo>
                      <a:pt x="2151" y="826"/>
                    </a:lnTo>
                    <a:lnTo>
                      <a:pt x="2141" y="824"/>
                    </a:lnTo>
                    <a:lnTo>
                      <a:pt x="2134" y="819"/>
                    </a:lnTo>
                    <a:lnTo>
                      <a:pt x="2126" y="811"/>
                    </a:lnTo>
                    <a:lnTo>
                      <a:pt x="2120" y="801"/>
                    </a:lnTo>
                    <a:lnTo>
                      <a:pt x="2112" y="796"/>
                    </a:lnTo>
                    <a:lnTo>
                      <a:pt x="2101" y="793"/>
                    </a:lnTo>
                    <a:lnTo>
                      <a:pt x="2086" y="792"/>
                    </a:lnTo>
                    <a:lnTo>
                      <a:pt x="2074" y="792"/>
                    </a:lnTo>
                    <a:lnTo>
                      <a:pt x="2070" y="792"/>
                    </a:lnTo>
                    <a:lnTo>
                      <a:pt x="2066" y="792"/>
                    </a:lnTo>
                    <a:lnTo>
                      <a:pt x="2060" y="793"/>
                    </a:lnTo>
                    <a:lnTo>
                      <a:pt x="2056" y="793"/>
                    </a:lnTo>
                    <a:lnTo>
                      <a:pt x="2052" y="795"/>
                    </a:lnTo>
                    <a:lnTo>
                      <a:pt x="2047" y="801"/>
                    </a:lnTo>
                    <a:lnTo>
                      <a:pt x="2040" y="809"/>
                    </a:lnTo>
                    <a:lnTo>
                      <a:pt x="2033" y="816"/>
                    </a:lnTo>
                    <a:lnTo>
                      <a:pt x="2027" y="822"/>
                    </a:lnTo>
                    <a:lnTo>
                      <a:pt x="2017" y="826"/>
                    </a:lnTo>
                    <a:lnTo>
                      <a:pt x="2009" y="831"/>
                    </a:lnTo>
                    <a:lnTo>
                      <a:pt x="2002" y="836"/>
                    </a:lnTo>
                    <a:lnTo>
                      <a:pt x="2000" y="844"/>
                    </a:lnTo>
                    <a:lnTo>
                      <a:pt x="2000" y="854"/>
                    </a:lnTo>
                    <a:lnTo>
                      <a:pt x="2000" y="862"/>
                    </a:lnTo>
                    <a:lnTo>
                      <a:pt x="2005" y="873"/>
                    </a:lnTo>
                    <a:lnTo>
                      <a:pt x="2013" y="885"/>
                    </a:lnTo>
                    <a:lnTo>
                      <a:pt x="2023" y="896"/>
                    </a:lnTo>
                    <a:lnTo>
                      <a:pt x="2031" y="904"/>
                    </a:lnTo>
                    <a:lnTo>
                      <a:pt x="2043" y="912"/>
                    </a:lnTo>
                    <a:lnTo>
                      <a:pt x="2060" y="920"/>
                    </a:lnTo>
                    <a:lnTo>
                      <a:pt x="2078" y="928"/>
                    </a:lnTo>
                    <a:lnTo>
                      <a:pt x="2091" y="935"/>
                    </a:lnTo>
                    <a:lnTo>
                      <a:pt x="2103" y="940"/>
                    </a:lnTo>
                    <a:lnTo>
                      <a:pt x="2117" y="948"/>
                    </a:lnTo>
                    <a:lnTo>
                      <a:pt x="2132" y="956"/>
                    </a:lnTo>
                    <a:lnTo>
                      <a:pt x="2147" y="962"/>
                    </a:lnTo>
                    <a:lnTo>
                      <a:pt x="2159" y="967"/>
                    </a:lnTo>
                    <a:lnTo>
                      <a:pt x="2176" y="970"/>
                    </a:lnTo>
                    <a:lnTo>
                      <a:pt x="2196" y="971"/>
                    </a:lnTo>
                    <a:lnTo>
                      <a:pt x="2217" y="971"/>
                    </a:lnTo>
                    <a:lnTo>
                      <a:pt x="2233" y="970"/>
                    </a:lnTo>
                    <a:lnTo>
                      <a:pt x="2248" y="967"/>
                    </a:lnTo>
                    <a:lnTo>
                      <a:pt x="2264" y="963"/>
                    </a:lnTo>
                    <a:lnTo>
                      <a:pt x="2277" y="958"/>
                    </a:lnTo>
                    <a:lnTo>
                      <a:pt x="2288" y="951"/>
                    </a:lnTo>
                    <a:lnTo>
                      <a:pt x="2299" y="941"/>
                    </a:lnTo>
                    <a:lnTo>
                      <a:pt x="2308" y="935"/>
                    </a:lnTo>
                    <a:lnTo>
                      <a:pt x="2316" y="932"/>
                    </a:lnTo>
                    <a:lnTo>
                      <a:pt x="2327" y="929"/>
                    </a:lnTo>
                    <a:lnTo>
                      <a:pt x="2337" y="928"/>
                    </a:lnTo>
                    <a:lnTo>
                      <a:pt x="2346" y="928"/>
                    </a:lnTo>
                    <a:lnTo>
                      <a:pt x="2354" y="929"/>
                    </a:lnTo>
                    <a:lnTo>
                      <a:pt x="2358" y="936"/>
                    </a:lnTo>
                    <a:lnTo>
                      <a:pt x="2362" y="946"/>
                    </a:lnTo>
                    <a:lnTo>
                      <a:pt x="2364" y="955"/>
                    </a:lnTo>
                    <a:lnTo>
                      <a:pt x="2365" y="964"/>
                    </a:lnTo>
                    <a:lnTo>
                      <a:pt x="2364" y="974"/>
                    </a:lnTo>
                    <a:lnTo>
                      <a:pt x="2361" y="986"/>
                    </a:lnTo>
                    <a:lnTo>
                      <a:pt x="2357" y="995"/>
                    </a:lnTo>
                    <a:lnTo>
                      <a:pt x="2350" y="1003"/>
                    </a:lnTo>
                    <a:lnTo>
                      <a:pt x="2342" y="1013"/>
                    </a:lnTo>
                    <a:lnTo>
                      <a:pt x="2334" y="1018"/>
                    </a:lnTo>
                    <a:lnTo>
                      <a:pt x="2326" y="1021"/>
                    </a:lnTo>
                    <a:lnTo>
                      <a:pt x="2316" y="1022"/>
                    </a:lnTo>
                    <a:lnTo>
                      <a:pt x="2308" y="1025"/>
                    </a:lnTo>
                    <a:lnTo>
                      <a:pt x="2300" y="1032"/>
                    </a:lnTo>
                    <a:lnTo>
                      <a:pt x="2291" y="1040"/>
                    </a:lnTo>
                    <a:lnTo>
                      <a:pt x="2283" y="1049"/>
                    </a:lnTo>
                    <a:lnTo>
                      <a:pt x="2275" y="1057"/>
                    </a:lnTo>
                    <a:lnTo>
                      <a:pt x="2267" y="1064"/>
                    </a:lnTo>
                    <a:lnTo>
                      <a:pt x="2256" y="1071"/>
                    </a:lnTo>
                    <a:lnTo>
                      <a:pt x="2245" y="1079"/>
                    </a:lnTo>
                    <a:lnTo>
                      <a:pt x="2238" y="1087"/>
                    </a:lnTo>
                    <a:lnTo>
                      <a:pt x="2237" y="1096"/>
                    </a:lnTo>
                    <a:lnTo>
                      <a:pt x="2238" y="1107"/>
                    </a:lnTo>
                    <a:lnTo>
                      <a:pt x="2240" y="1119"/>
                    </a:lnTo>
                    <a:lnTo>
                      <a:pt x="2240" y="1129"/>
                    </a:lnTo>
                    <a:lnTo>
                      <a:pt x="2240" y="1141"/>
                    </a:lnTo>
                    <a:lnTo>
                      <a:pt x="2238" y="1154"/>
                    </a:lnTo>
                    <a:lnTo>
                      <a:pt x="2237" y="1168"/>
                    </a:lnTo>
                    <a:lnTo>
                      <a:pt x="2234" y="1180"/>
                    </a:lnTo>
                    <a:lnTo>
                      <a:pt x="2229" y="1189"/>
                    </a:lnTo>
                    <a:lnTo>
                      <a:pt x="2219" y="1200"/>
                    </a:lnTo>
                    <a:lnTo>
                      <a:pt x="2213" y="1210"/>
                    </a:lnTo>
                    <a:lnTo>
                      <a:pt x="2207" y="1222"/>
                    </a:lnTo>
                    <a:lnTo>
                      <a:pt x="2202" y="1235"/>
                    </a:lnTo>
                    <a:lnTo>
                      <a:pt x="2195" y="1246"/>
                    </a:lnTo>
                    <a:lnTo>
                      <a:pt x="2186" y="1253"/>
                    </a:lnTo>
                    <a:lnTo>
                      <a:pt x="2175" y="1259"/>
                    </a:lnTo>
                    <a:lnTo>
                      <a:pt x="2165" y="1266"/>
                    </a:lnTo>
                    <a:lnTo>
                      <a:pt x="2160" y="1274"/>
                    </a:lnTo>
                    <a:lnTo>
                      <a:pt x="2153" y="1284"/>
                    </a:lnTo>
                    <a:lnTo>
                      <a:pt x="2149" y="1293"/>
                    </a:lnTo>
                    <a:lnTo>
                      <a:pt x="2151" y="1303"/>
                    </a:lnTo>
                    <a:lnTo>
                      <a:pt x="2153" y="1316"/>
                    </a:lnTo>
                    <a:lnTo>
                      <a:pt x="2155" y="1328"/>
                    </a:lnTo>
                    <a:lnTo>
                      <a:pt x="2155" y="1339"/>
                    </a:lnTo>
                    <a:lnTo>
                      <a:pt x="2149" y="1346"/>
                    </a:lnTo>
                    <a:lnTo>
                      <a:pt x="2143" y="1354"/>
                    </a:lnTo>
                    <a:lnTo>
                      <a:pt x="2134" y="1360"/>
                    </a:lnTo>
                    <a:lnTo>
                      <a:pt x="2126" y="1366"/>
                    </a:lnTo>
                    <a:lnTo>
                      <a:pt x="2120" y="1370"/>
                    </a:lnTo>
                    <a:lnTo>
                      <a:pt x="2109" y="1373"/>
                    </a:lnTo>
                    <a:lnTo>
                      <a:pt x="2099" y="1377"/>
                    </a:lnTo>
                    <a:lnTo>
                      <a:pt x="2093" y="1382"/>
                    </a:lnTo>
                    <a:lnTo>
                      <a:pt x="2089" y="1391"/>
                    </a:lnTo>
                    <a:lnTo>
                      <a:pt x="2085" y="1405"/>
                    </a:lnTo>
                    <a:lnTo>
                      <a:pt x="2085" y="1418"/>
                    </a:lnTo>
                    <a:lnTo>
                      <a:pt x="2085" y="1429"/>
                    </a:lnTo>
                    <a:lnTo>
                      <a:pt x="2093" y="1440"/>
                    </a:lnTo>
                    <a:lnTo>
                      <a:pt x="2105" y="1449"/>
                    </a:lnTo>
                    <a:lnTo>
                      <a:pt x="2117" y="1460"/>
                    </a:lnTo>
                    <a:lnTo>
                      <a:pt x="2126" y="1470"/>
                    </a:lnTo>
                    <a:lnTo>
                      <a:pt x="2130" y="1480"/>
                    </a:lnTo>
                    <a:lnTo>
                      <a:pt x="2134" y="1495"/>
                    </a:lnTo>
                    <a:lnTo>
                      <a:pt x="2139" y="1506"/>
                    </a:lnTo>
                    <a:lnTo>
                      <a:pt x="2148" y="1518"/>
                    </a:lnTo>
                    <a:lnTo>
                      <a:pt x="2160" y="1532"/>
                    </a:lnTo>
                    <a:lnTo>
                      <a:pt x="2174" y="1544"/>
                    </a:lnTo>
                    <a:lnTo>
                      <a:pt x="2184" y="1554"/>
                    </a:lnTo>
                    <a:lnTo>
                      <a:pt x="2192" y="1563"/>
                    </a:lnTo>
                    <a:lnTo>
                      <a:pt x="2202" y="1573"/>
                    </a:lnTo>
                    <a:lnTo>
                      <a:pt x="2213" y="1584"/>
                    </a:lnTo>
                    <a:lnTo>
                      <a:pt x="2225" y="1593"/>
                    </a:lnTo>
                    <a:lnTo>
                      <a:pt x="2234" y="1599"/>
                    </a:lnTo>
                    <a:lnTo>
                      <a:pt x="2245" y="1600"/>
                    </a:lnTo>
                    <a:lnTo>
                      <a:pt x="2258" y="1600"/>
                    </a:lnTo>
                    <a:lnTo>
                      <a:pt x="2273" y="1598"/>
                    </a:lnTo>
                    <a:lnTo>
                      <a:pt x="2287" y="1595"/>
                    </a:lnTo>
                    <a:lnTo>
                      <a:pt x="2298" y="1592"/>
                    </a:lnTo>
                    <a:lnTo>
                      <a:pt x="2310" y="1589"/>
                    </a:lnTo>
                    <a:lnTo>
                      <a:pt x="2324" y="1584"/>
                    </a:lnTo>
                    <a:lnTo>
                      <a:pt x="2338" y="1577"/>
                    </a:lnTo>
                    <a:lnTo>
                      <a:pt x="2349" y="1571"/>
                    </a:lnTo>
                    <a:lnTo>
                      <a:pt x="2360" y="1561"/>
                    </a:lnTo>
                    <a:lnTo>
                      <a:pt x="2369" y="1549"/>
                    </a:lnTo>
                    <a:lnTo>
                      <a:pt x="2378" y="1538"/>
                    </a:lnTo>
                    <a:lnTo>
                      <a:pt x="2385" y="1530"/>
                    </a:lnTo>
                    <a:lnTo>
                      <a:pt x="2393" y="1518"/>
                    </a:lnTo>
                    <a:lnTo>
                      <a:pt x="2401" y="1507"/>
                    </a:lnTo>
                    <a:lnTo>
                      <a:pt x="2409" y="1501"/>
                    </a:lnTo>
                    <a:lnTo>
                      <a:pt x="2422" y="1494"/>
                    </a:lnTo>
                    <a:lnTo>
                      <a:pt x="2438" y="1487"/>
                    </a:lnTo>
                    <a:lnTo>
                      <a:pt x="2451" y="1483"/>
                    </a:lnTo>
                    <a:lnTo>
                      <a:pt x="2462" y="1480"/>
                    </a:lnTo>
                    <a:lnTo>
                      <a:pt x="2474" y="1479"/>
                    </a:lnTo>
                    <a:lnTo>
                      <a:pt x="2485" y="1479"/>
                    </a:lnTo>
                    <a:lnTo>
                      <a:pt x="2497" y="1479"/>
                    </a:lnTo>
                    <a:lnTo>
                      <a:pt x="2512" y="1479"/>
                    </a:lnTo>
                    <a:lnTo>
                      <a:pt x="2525" y="1479"/>
                    </a:lnTo>
                    <a:lnTo>
                      <a:pt x="2537" y="1479"/>
                    </a:lnTo>
                    <a:lnTo>
                      <a:pt x="2547" y="1476"/>
                    </a:lnTo>
                    <a:lnTo>
                      <a:pt x="2556" y="1474"/>
                    </a:lnTo>
                    <a:lnTo>
                      <a:pt x="2567" y="1470"/>
                    </a:lnTo>
                    <a:lnTo>
                      <a:pt x="2577" y="1468"/>
                    </a:lnTo>
                    <a:lnTo>
                      <a:pt x="2585" y="1470"/>
                    </a:lnTo>
                    <a:lnTo>
                      <a:pt x="2594" y="1474"/>
                    </a:lnTo>
                    <a:lnTo>
                      <a:pt x="2605" y="1476"/>
                    </a:lnTo>
                    <a:lnTo>
                      <a:pt x="2613" y="1479"/>
                    </a:lnTo>
                    <a:lnTo>
                      <a:pt x="2621" y="1478"/>
                    </a:lnTo>
                    <a:lnTo>
                      <a:pt x="2630" y="1476"/>
                    </a:lnTo>
                    <a:lnTo>
                      <a:pt x="2638" y="1474"/>
                    </a:lnTo>
                    <a:lnTo>
                      <a:pt x="2647" y="1466"/>
                    </a:lnTo>
                    <a:lnTo>
                      <a:pt x="2656" y="1456"/>
                    </a:lnTo>
                    <a:lnTo>
                      <a:pt x="2664" y="1444"/>
                    </a:lnTo>
                    <a:lnTo>
                      <a:pt x="2671" y="1436"/>
                    </a:lnTo>
                    <a:lnTo>
                      <a:pt x="2679" y="1422"/>
                    </a:lnTo>
                    <a:lnTo>
                      <a:pt x="2687" y="1408"/>
                    </a:lnTo>
                    <a:lnTo>
                      <a:pt x="2696" y="1391"/>
                    </a:lnTo>
                    <a:lnTo>
                      <a:pt x="2707" y="1382"/>
                    </a:lnTo>
                    <a:lnTo>
                      <a:pt x="2721" y="1377"/>
                    </a:lnTo>
                    <a:lnTo>
                      <a:pt x="2738" y="1373"/>
                    </a:lnTo>
                    <a:lnTo>
                      <a:pt x="2757" y="1371"/>
                    </a:lnTo>
                    <a:lnTo>
                      <a:pt x="2772" y="1370"/>
                    </a:lnTo>
                    <a:lnTo>
                      <a:pt x="2787" y="1369"/>
                    </a:lnTo>
                    <a:lnTo>
                      <a:pt x="2806" y="1367"/>
                    </a:lnTo>
                    <a:lnTo>
                      <a:pt x="2824" y="1367"/>
                    </a:lnTo>
                    <a:lnTo>
                      <a:pt x="2839" y="1370"/>
                    </a:lnTo>
                    <a:lnTo>
                      <a:pt x="2854" y="1375"/>
                    </a:lnTo>
                    <a:lnTo>
                      <a:pt x="2870" y="1383"/>
                    </a:lnTo>
                    <a:lnTo>
                      <a:pt x="2885" y="1393"/>
                    </a:lnTo>
                    <a:lnTo>
                      <a:pt x="2895" y="1404"/>
                    </a:lnTo>
                    <a:lnTo>
                      <a:pt x="2899" y="1414"/>
                    </a:lnTo>
                    <a:lnTo>
                      <a:pt x="2900" y="1428"/>
                    </a:lnTo>
                    <a:lnTo>
                      <a:pt x="2901" y="1443"/>
                    </a:lnTo>
                    <a:lnTo>
                      <a:pt x="2904" y="1453"/>
                    </a:lnTo>
                    <a:lnTo>
                      <a:pt x="2911" y="1463"/>
                    </a:lnTo>
                    <a:lnTo>
                      <a:pt x="2920" y="1474"/>
                    </a:lnTo>
                    <a:lnTo>
                      <a:pt x="2931" y="1483"/>
                    </a:lnTo>
                    <a:lnTo>
                      <a:pt x="2939" y="1490"/>
                    </a:lnTo>
                    <a:lnTo>
                      <a:pt x="2950" y="1496"/>
                    </a:lnTo>
                    <a:lnTo>
                      <a:pt x="2965" y="1502"/>
                    </a:lnTo>
                    <a:lnTo>
                      <a:pt x="2978" y="1507"/>
                    </a:lnTo>
                    <a:lnTo>
                      <a:pt x="2989" y="1513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  <p:grpSp>
          <p:nvGrpSpPr>
            <p:cNvPr id="275" name="Zeeland">
              <a:extLst>
                <a:ext uri="{FF2B5EF4-FFF2-40B4-BE49-F238E27FC236}">
                  <a16:creationId xmlns:a16="http://schemas.microsoft.com/office/drawing/2014/main" id="{2EBBA007-7936-4100-BB9D-6DC7A37AC35B}"/>
                </a:ext>
              </a:extLst>
            </p:cNvPr>
            <p:cNvGrpSpPr/>
            <p:nvPr/>
          </p:nvGrpSpPr>
          <p:grpSpPr>
            <a:xfrm>
              <a:off x="6270149" y="3996238"/>
              <a:ext cx="1194432" cy="1114157"/>
              <a:chOff x="3819938" y="4133479"/>
              <a:chExt cx="1194432" cy="1114157"/>
            </a:xfrm>
            <a:grpFill/>
          </p:grpSpPr>
          <p:sp>
            <p:nvSpPr>
              <p:cNvPr id="294" name="Freeform 30">
                <a:extLst>
                  <a:ext uri="{FF2B5EF4-FFF2-40B4-BE49-F238E27FC236}">
                    <a16:creationId xmlns:a16="http://schemas.microsoft.com/office/drawing/2014/main" id="{466C1294-B73C-4750-8157-B004D74874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99504" y="4133479"/>
                <a:ext cx="41521" cy="27681"/>
              </a:xfrm>
              <a:custGeom>
                <a:avLst/>
                <a:gdLst>
                  <a:gd name="T0" fmla="*/ 87 w 89"/>
                  <a:gd name="T1" fmla="*/ 14 h 61"/>
                  <a:gd name="T2" fmla="*/ 89 w 89"/>
                  <a:gd name="T3" fmla="*/ 22 h 61"/>
                  <a:gd name="T4" fmla="*/ 89 w 89"/>
                  <a:gd name="T5" fmla="*/ 33 h 61"/>
                  <a:gd name="T6" fmla="*/ 86 w 89"/>
                  <a:gd name="T7" fmla="*/ 41 h 61"/>
                  <a:gd name="T8" fmla="*/ 83 w 89"/>
                  <a:gd name="T9" fmla="*/ 45 h 61"/>
                  <a:gd name="T10" fmla="*/ 81 w 89"/>
                  <a:gd name="T11" fmla="*/ 49 h 61"/>
                  <a:gd name="T12" fmla="*/ 76 w 89"/>
                  <a:gd name="T13" fmla="*/ 53 h 61"/>
                  <a:gd name="T14" fmla="*/ 71 w 89"/>
                  <a:gd name="T15" fmla="*/ 57 h 61"/>
                  <a:gd name="T16" fmla="*/ 67 w 89"/>
                  <a:gd name="T17" fmla="*/ 60 h 61"/>
                  <a:gd name="T18" fmla="*/ 58 w 89"/>
                  <a:gd name="T19" fmla="*/ 61 h 61"/>
                  <a:gd name="T20" fmla="*/ 45 w 89"/>
                  <a:gd name="T21" fmla="*/ 61 h 61"/>
                  <a:gd name="T22" fmla="*/ 35 w 89"/>
                  <a:gd name="T23" fmla="*/ 60 h 61"/>
                  <a:gd name="T24" fmla="*/ 27 w 89"/>
                  <a:gd name="T25" fmla="*/ 58 h 61"/>
                  <a:gd name="T26" fmla="*/ 17 w 89"/>
                  <a:gd name="T27" fmla="*/ 57 h 61"/>
                  <a:gd name="T28" fmla="*/ 9 w 89"/>
                  <a:gd name="T29" fmla="*/ 56 h 61"/>
                  <a:gd name="T30" fmla="*/ 2 w 89"/>
                  <a:gd name="T31" fmla="*/ 51 h 61"/>
                  <a:gd name="T32" fmla="*/ 0 w 89"/>
                  <a:gd name="T33" fmla="*/ 45 h 61"/>
                  <a:gd name="T34" fmla="*/ 0 w 89"/>
                  <a:gd name="T35" fmla="*/ 37 h 61"/>
                  <a:gd name="T36" fmla="*/ 0 w 89"/>
                  <a:gd name="T37" fmla="*/ 29 h 61"/>
                  <a:gd name="T38" fmla="*/ 2 w 89"/>
                  <a:gd name="T39" fmla="*/ 25 h 61"/>
                  <a:gd name="T40" fmla="*/ 5 w 89"/>
                  <a:gd name="T41" fmla="*/ 20 h 61"/>
                  <a:gd name="T42" fmla="*/ 9 w 89"/>
                  <a:gd name="T43" fmla="*/ 16 h 61"/>
                  <a:gd name="T44" fmla="*/ 13 w 89"/>
                  <a:gd name="T45" fmla="*/ 12 h 61"/>
                  <a:gd name="T46" fmla="*/ 16 w 89"/>
                  <a:gd name="T47" fmla="*/ 10 h 61"/>
                  <a:gd name="T48" fmla="*/ 23 w 89"/>
                  <a:gd name="T49" fmla="*/ 6 h 61"/>
                  <a:gd name="T50" fmla="*/ 32 w 89"/>
                  <a:gd name="T51" fmla="*/ 3 h 61"/>
                  <a:gd name="T52" fmla="*/ 39 w 89"/>
                  <a:gd name="T53" fmla="*/ 2 h 61"/>
                  <a:gd name="T54" fmla="*/ 48 w 89"/>
                  <a:gd name="T55" fmla="*/ 0 h 61"/>
                  <a:gd name="T56" fmla="*/ 59 w 89"/>
                  <a:gd name="T57" fmla="*/ 0 h 61"/>
                  <a:gd name="T58" fmla="*/ 68 w 89"/>
                  <a:gd name="T59" fmla="*/ 2 h 61"/>
                  <a:gd name="T60" fmla="*/ 72 w 89"/>
                  <a:gd name="T61" fmla="*/ 3 h 61"/>
                  <a:gd name="T62" fmla="*/ 76 w 89"/>
                  <a:gd name="T63" fmla="*/ 6 h 61"/>
                  <a:gd name="T64" fmla="*/ 82 w 89"/>
                  <a:gd name="T65" fmla="*/ 8 h 61"/>
                  <a:gd name="T66" fmla="*/ 85 w 89"/>
                  <a:gd name="T67" fmla="*/ 11 h 61"/>
                  <a:gd name="T68" fmla="*/ 87 w 89"/>
                  <a:gd name="T69" fmla="*/ 1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89" h="61">
                    <a:moveTo>
                      <a:pt x="87" y="14"/>
                    </a:moveTo>
                    <a:lnTo>
                      <a:pt x="89" y="22"/>
                    </a:lnTo>
                    <a:lnTo>
                      <a:pt x="89" y="33"/>
                    </a:lnTo>
                    <a:lnTo>
                      <a:pt x="86" y="41"/>
                    </a:lnTo>
                    <a:lnTo>
                      <a:pt x="83" y="45"/>
                    </a:lnTo>
                    <a:lnTo>
                      <a:pt x="81" y="49"/>
                    </a:lnTo>
                    <a:lnTo>
                      <a:pt x="76" y="53"/>
                    </a:lnTo>
                    <a:lnTo>
                      <a:pt x="71" y="57"/>
                    </a:lnTo>
                    <a:lnTo>
                      <a:pt x="67" y="60"/>
                    </a:lnTo>
                    <a:lnTo>
                      <a:pt x="58" y="61"/>
                    </a:lnTo>
                    <a:lnTo>
                      <a:pt x="45" y="61"/>
                    </a:lnTo>
                    <a:lnTo>
                      <a:pt x="35" y="60"/>
                    </a:lnTo>
                    <a:lnTo>
                      <a:pt x="27" y="58"/>
                    </a:lnTo>
                    <a:lnTo>
                      <a:pt x="17" y="57"/>
                    </a:lnTo>
                    <a:lnTo>
                      <a:pt x="9" y="56"/>
                    </a:lnTo>
                    <a:lnTo>
                      <a:pt x="2" y="51"/>
                    </a:lnTo>
                    <a:lnTo>
                      <a:pt x="0" y="45"/>
                    </a:lnTo>
                    <a:lnTo>
                      <a:pt x="0" y="37"/>
                    </a:lnTo>
                    <a:lnTo>
                      <a:pt x="0" y="29"/>
                    </a:lnTo>
                    <a:lnTo>
                      <a:pt x="2" y="25"/>
                    </a:lnTo>
                    <a:lnTo>
                      <a:pt x="5" y="20"/>
                    </a:lnTo>
                    <a:lnTo>
                      <a:pt x="9" y="16"/>
                    </a:lnTo>
                    <a:lnTo>
                      <a:pt x="13" y="12"/>
                    </a:lnTo>
                    <a:lnTo>
                      <a:pt x="16" y="10"/>
                    </a:lnTo>
                    <a:lnTo>
                      <a:pt x="23" y="6"/>
                    </a:lnTo>
                    <a:lnTo>
                      <a:pt x="32" y="3"/>
                    </a:lnTo>
                    <a:lnTo>
                      <a:pt x="39" y="2"/>
                    </a:lnTo>
                    <a:lnTo>
                      <a:pt x="48" y="0"/>
                    </a:lnTo>
                    <a:lnTo>
                      <a:pt x="59" y="0"/>
                    </a:lnTo>
                    <a:lnTo>
                      <a:pt x="68" y="2"/>
                    </a:lnTo>
                    <a:lnTo>
                      <a:pt x="72" y="3"/>
                    </a:lnTo>
                    <a:lnTo>
                      <a:pt x="76" y="6"/>
                    </a:lnTo>
                    <a:lnTo>
                      <a:pt x="82" y="8"/>
                    </a:lnTo>
                    <a:lnTo>
                      <a:pt x="85" y="11"/>
                    </a:lnTo>
                    <a:lnTo>
                      <a:pt x="87" y="14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295" name="Freeform 34">
                <a:extLst>
                  <a:ext uri="{FF2B5EF4-FFF2-40B4-BE49-F238E27FC236}">
                    <a16:creationId xmlns:a16="http://schemas.microsoft.com/office/drawing/2014/main" id="{710449AB-955D-47C5-AD98-357D21199E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13334" y="4202681"/>
                <a:ext cx="101036" cy="51210"/>
              </a:xfrm>
              <a:custGeom>
                <a:avLst/>
                <a:gdLst>
                  <a:gd name="T0" fmla="*/ 213 w 219"/>
                  <a:gd name="T1" fmla="*/ 72 h 112"/>
                  <a:gd name="T2" fmla="*/ 217 w 219"/>
                  <a:gd name="T3" fmla="*/ 78 h 112"/>
                  <a:gd name="T4" fmla="*/ 219 w 219"/>
                  <a:gd name="T5" fmla="*/ 86 h 112"/>
                  <a:gd name="T6" fmla="*/ 217 w 219"/>
                  <a:gd name="T7" fmla="*/ 94 h 112"/>
                  <a:gd name="T8" fmla="*/ 212 w 219"/>
                  <a:gd name="T9" fmla="*/ 100 h 112"/>
                  <a:gd name="T10" fmla="*/ 202 w 219"/>
                  <a:gd name="T11" fmla="*/ 105 h 112"/>
                  <a:gd name="T12" fmla="*/ 192 w 219"/>
                  <a:gd name="T13" fmla="*/ 109 h 112"/>
                  <a:gd name="T14" fmla="*/ 182 w 219"/>
                  <a:gd name="T15" fmla="*/ 112 h 112"/>
                  <a:gd name="T16" fmla="*/ 174 w 219"/>
                  <a:gd name="T17" fmla="*/ 111 h 112"/>
                  <a:gd name="T18" fmla="*/ 165 w 219"/>
                  <a:gd name="T19" fmla="*/ 109 h 112"/>
                  <a:gd name="T20" fmla="*/ 155 w 219"/>
                  <a:gd name="T21" fmla="*/ 108 h 112"/>
                  <a:gd name="T22" fmla="*/ 146 w 219"/>
                  <a:gd name="T23" fmla="*/ 107 h 112"/>
                  <a:gd name="T24" fmla="*/ 142 w 219"/>
                  <a:gd name="T25" fmla="*/ 107 h 112"/>
                  <a:gd name="T26" fmla="*/ 136 w 219"/>
                  <a:gd name="T27" fmla="*/ 108 h 112"/>
                  <a:gd name="T28" fmla="*/ 131 w 219"/>
                  <a:gd name="T29" fmla="*/ 108 h 112"/>
                  <a:gd name="T30" fmla="*/ 126 w 219"/>
                  <a:gd name="T31" fmla="*/ 109 h 112"/>
                  <a:gd name="T32" fmla="*/ 121 w 219"/>
                  <a:gd name="T33" fmla="*/ 108 h 112"/>
                  <a:gd name="T34" fmla="*/ 116 w 219"/>
                  <a:gd name="T35" fmla="*/ 108 h 112"/>
                  <a:gd name="T36" fmla="*/ 112 w 219"/>
                  <a:gd name="T37" fmla="*/ 108 h 112"/>
                  <a:gd name="T38" fmla="*/ 107 w 219"/>
                  <a:gd name="T39" fmla="*/ 107 h 112"/>
                  <a:gd name="T40" fmla="*/ 93 w 219"/>
                  <a:gd name="T41" fmla="*/ 101 h 112"/>
                  <a:gd name="T42" fmla="*/ 77 w 219"/>
                  <a:gd name="T43" fmla="*/ 93 h 112"/>
                  <a:gd name="T44" fmla="*/ 62 w 219"/>
                  <a:gd name="T45" fmla="*/ 84 h 112"/>
                  <a:gd name="T46" fmla="*/ 49 w 219"/>
                  <a:gd name="T47" fmla="*/ 77 h 112"/>
                  <a:gd name="T48" fmla="*/ 41 w 219"/>
                  <a:gd name="T49" fmla="*/ 70 h 112"/>
                  <a:gd name="T50" fmla="*/ 31 w 219"/>
                  <a:gd name="T51" fmla="*/ 63 h 112"/>
                  <a:gd name="T52" fmla="*/ 22 w 219"/>
                  <a:gd name="T53" fmla="*/ 55 h 112"/>
                  <a:gd name="T54" fmla="*/ 15 w 219"/>
                  <a:gd name="T55" fmla="*/ 49 h 112"/>
                  <a:gd name="T56" fmla="*/ 10 w 219"/>
                  <a:gd name="T57" fmla="*/ 41 h 112"/>
                  <a:gd name="T58" fmla="*/ 4 w 219"/>
                  <a:gd name="T59" fmla="*/ 31 h 112"/>
                  <a:gd name="T60" fmla="*/ 0 w 219"/>
                  <a:gd name="T61" fmla="*/ 22 h 112"/>
                  <a:gd name="T62" fmla="*/ 0 w 219"/>
                  <a:gd name="T63" fmla="*/ 14 h 112"/>
                  <a:gd name="T64" fmla="*/ 2 w 219"/>
                  <a:gd name="T65" fmla="*/ 6 h 112"/>
                  <a:gd name="T66" fmla="*/ 6 w 219"/>
                  <a:gd name="T67" fmla="*/ 0 h 112"/>
                  <a:gd name="T68" fmla="*/ 12 w 219"/>
                  <a:gd name="T69" fmla="*/ 0 h 112"/>
                  <a:gd name="T70" fmla="*/ 20 w 219"/>
                  <a:gd name="T71" fmla="*/ 3 h 112"/>
                  <a:gd name="T72" fmla="*/ 28 w 219"/>
                  <a:gd name="T73" fmla="*/ 7 h 112"/>
                  <a:gd name="T74" fmla="*/ 34 w 219"/>
                  <a:gd name="T75" fmla="*/ 11 h 112"/>
                  <a:gd name="T76" fmla="*/ 45 w 219"/>
                  <a:gd name="T77" fmla="*/ 16 h 112"/>
                  <a:gd name="T78" fmla="*/ 57 w 219"/>
                  <a:gd name="T79" fmla="*/ 26 h 112"/>
                  <a:gd name="T80" fmla="*/ 69 w 219"/>
                  <a:gd name="T81" fmla="*/ 34 h 112"/>
                  <a:gd name="T82" fmla="*/ 80 w 219"/>
                  <a:gd name="T83" fmla="*/ 41 h 112"/>
                  <a:gd name="T84" fmla="*/ 92 w 219"/>
                  <a:gd name="T85" fmla="*/ 42 h 112"/>
                  <a:gd name="T86" fmla="*/ 105 w 219"/>
                  <a:gd name="T87" fmla="*/ 43 h 112"/>
                  <a:gd name="T88" fmla="*/ 120 w 219"/>
                  <a:gd name="T89" fmla="*/ 45 h 112"/>
                  <a:gd name="T90" fmla="*/ 131 w 219"/>
                  <a:gd name="T91" fmla="*/ 46 h 112"/>
                  <a:gd name="T92" fmla="*/ 142 w 219"/>
                  <a:gd name="T93" fmla="*/ 47 h 112"/>
                  <a:gd name="T94" fmla="*/ 154 w 219"/>
                  <a:gd name="T95" fmla="*/ 50 h 112"/>
                  <a:gd name="T96" fmla="*/ 165 w 219"/>
                  <a:gd name="T97" fmla="*/ 54 h 112"/>
                  <a:gd name="T98" fmla="*/ 177 w 219"/>
                  <a:gd name="T99" fmla="*/ 57 h 112"/>
                  <a:gd name="T100" fmla="*/ 190 w 219"/>
                  <a:gd name="T101" fmla="*/ 59 h 112"/>
                  <a:gd name="T102" fmla="*/ 205 w 219"/>
                  <a:gd name="T103" fmla="*/ 65 h 112"/>
                  <a:gd name="T104" fmla="*/ 213 w 219"/>
                  <a:gd name="T105" fmla="*/ 72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19" h="112">
                    <a:moveTo>
                      <a:pt x="213" y="72"/>
                    </a:moveTo>
                    <a:lnTo>
                      <a:pt x="217" y="78"/>
                    </a:lnTo>
                    <a:lnTo>
                      <a:pt x="219" y="86"/>
                    </a:lnTo>
                    <a:lnTo>
                      <a:pt x="217" y="94"/>
                    </a:lnTo>
                    <a:lnTo>
                      <a:pt x="212" y="100"/>
                    </a:lnTo>
                    <a:lnTo>
                      <a:pt x="202" y="105"/>
                    </a:lnTo>
                    <a:lnTo>
                      <a:pt x="192" y="109"/>
                    </a:lnTo>
                    <a:lnTo>
                      <a:pt x="182" y="112"/>
                    </a:lnTo>
                    <a:lnTo>
                      <a:pt x="174" y="111"/>
                    </a:lnTo>
                    <a:lnTo>
                      <a:pt x="165" y="109"/>
                    </a:lnTo>
                    <a:lnTo>
                      <a:pt x="155" y="108"/>
                    </a:lnTo>
                    <a:lnTo>
                      <a:pt x="146" y="107"/>
                    </a:lnTo>
                    <a:lnTo>
                      <a:pt x="142" y="107"/>
                    </a:lnTo>
                    <a:lnTo>
                      <a:pt x="136" y="108"/>
                    </a:lnTo>
                    <a:lnTo>
                      <a:pt x="131" y="108"/>
                    </a:lnTo>
                    <a:lnTo>
                      <a:pt x="126" y="109"/>
                    </a:lnTo>
                    <a:lnTo>
                      <a:pt x="121" y="108"/>
                    </a:lnTo>
                    <a:lnTo>
                      <a:pt x="116" y="108"/>
                    </a:lnTo>
                    <a:lnTo>
                      <a:pt x="112" y="108"/>
                    </a:lnTo>
                    <a:lnTo>
                      <a:pt x="107" y="107"/>
                    </a:lnTo>
                    <a:lnTo>
                      <a:pt x="93" y="101"/>
                    </a:lnTo>
                    <a:lnTo>
                      <a:pt x="77" y="93"/>
                    </a:lnTo>
                    <a:lnTo>
                      <a:pt x="62" y="84"/>
                    </a:lnTo>
                    <a:lnTo>
                      <a:pt x="49" y="77"/>
                    </a:lnTo>
                    <a:lnTo>
                      <a:pt x="41" y="70"/>
                    </a:lnTo>
                    <a:lnTo>
                      <a:pt x="31" y="63"/>
                    </a:lnTo>
                    <a:lnTo>
                      <a:pt x="22" y="55"/>
                    </a:lnTo>
                    <a:lnTo>
                      <a:pt x="15" y="49"/>
                    </a:lnTo>
                    <a:lnTo>
                      <a:pt x="10" y="41"/>
                    </a:lnTo>
                    <a:lnTo>
                      <a:pt x="4" y="31"/>
                    </a:lnTo>
                    <a:lnTo>
                      <a:pt x="0" y="22"/>
                    </a:lnTo>
                    <a:lnTo>
                      <a:pt x="0" y="14"/>
                    </a:lnTo>
                    <a:lnTo>
                      <a:pt x="2" y="6"/>
                    </a:lnTo>
                    <a:lnTo>
                      <a:pt x="6" y="0"/>
                    </a:lnTo>
                    <a:lnTo>
                      <a:pt x="12" y="0"/>
                    </a:lnTo>
                    <a:lnTo>
                      <a:pt x="20" y="3"/>
                    </a:lnTo>
                    <a:lnTo>
                      <a:pt x="28" y="7"/>
                    </a:lnTo>
                    <a:lnTo>
                      <a:pt x="34" y="11"/>
                    </a:lnTo>
                    <a:lnTo>
                      <a:pt x="45" y="16"/>
                    </a:lnTo>
                    <a:lnTo>
                      <a:pt x="57" y="26"/>
                    </a:lnTo>
                    <a:lnTo>
                      <a:pt x="69" y="34"/>
                    </a:lnTo>
                    <a:lnTo>
                      <a:pt x="80" y="41"/>
                    </a:lnTo>
                    <a:lnTo>
                      <a:pt x="92" y="42"/>
                    </a:lnTo>
                    <a:lnTo>
                      <a:pt x="105" y="43"/>
                    </a:lnTo>
                    <a:lnTo>
                      <a:pt x="120" y="45"/>
                    </a:lnTo>
                    <a:lnTo>
                      <a:pt x="131" y="46"/>
                    </a:lnTo>
                    <a:lnTo>
                      <a:pt x="142" y="47"/>
                    </a:lnTo>
                    <a:lnTo>
                      <a:pt x="154" y="50"/>
                    </a:lnTo>
                    <a:lnTo>
                      <a:pt x="165" y="54"/>
                    </a:lnTo>
                    <a:lnTo>
                      <a:pt x="177" y="57"/>
                    </a:lnTo>
                    <a:lnTo>
                      <a:pt x="190" y="59"/>
                    </a:lnTo>
                    <a:lnTo>
                      <a:pt x="205" y="65"/>
                    </a:lnTo>
                    <a:lnTo>
                      <a:pt x="213" y="72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296" name="Freeform 37">
                <a:extLst>
                  <a:ext uri="{FF2B5EF4-FFF2-40B4-BE49-F238E27FC236}">
                    <a16:creationId xmlns:a16="http://schemas.microsoft.com/office/drawing/2014/main" id="{905D46E3-273E-4909-9BB1-4C58E0FED1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1860" y="4166696"/>
                <a:ext cx="60898" cy="33217"/>
              </a:xfrm>
              <a:custGeom>
                <a:avLst/>
                <a:gdLst>
                  <a:gd name="T0" fmla="*/ 118 w 132"/>
                  <a:gd name="T1" fmla="*/ 12 h 71"/>
                  <a:gd name="T2" fmla="*/ 125 w 132"/>
                  <a:gd name="T3" fmla="*/ 20 h 71"/>
                  <a:gd name="T4" fmla="*/ 129 w 132"/>
                  <a:gd name="T5" fmla="*/ 32 h 71"/>
                  <a:gd name="T6" fmla="*/ 132 w 132"/>
                  <a:gd name="T7" fmla="*/ 43 h 71"/>
                  <a:gd name="T8" fmla="*/ 130 w 132"/>
                  <a:gd name="T9" fmla="*/ 47 h 71"/>
                  <a:gd name="T10" fmla="*/ 129 w 132"/>
                  <a:gd name="T11" fmla="*/ 51 h 71"/>
                  <a:gd name="T12" fmla="*/ 128 w 132"/>
                  <a:gd name="T13" fmla="*/ 57 h 71"/>
                  <a:gd name="T14" fmla="*/ 125 w 132"/>
                  <a:gd name="T15" fmla="*/ 61 h 71"/>
                  <a:gd name="T16" fmla="*/ 122 w 132"/>
                  <a:gd name="T17" fmla="*/ 63 h 71"/>
                  <a:gd name="T18" fmla="*/ 114 w 132"/>
                  <a:gd name="T19" fmla="*/ 67 h 71"/>
                  <a:gd name="T20" fmla="*/ 105 w 132"/>
                  <a:gd name="T21" fmla="*/ 71 h 71"/>
                  <a:gd name="T22" fmla="*/ 95 w 132"/>
                  <a:gd name="T23" fmla="*/ 71 h 71"/>
                  <a:gd name="T24" fmla="*/ 87 w 132"/>
                  <a:gd name="T25" fmla="*/ 69 h 71"/>
                  <a:gd name="T26" fmla="*/ 78 w 132"/>
                  <a:gd name="T27" fmla="*/ 63 h 71"/>
                  <a:gd name="T28" fmla="*/ 70 w 132"/>
                  <a:gd name="T29" fmla="*/ 57 h 71"/>
                  <a:gd name="T30" fmla="*/ 64 w 132"/>
                  <a:gd name="T31" fmla="*/ 50 h 71"/>
                  <a:gd name="T32" fmla="*/ 64 w 132"/>
                  <a:gd name="T33" fmla="*/ 49 h 71"/>
                  <a:gd name="T34" fmla="*/ 64 w 132"/>
                  <a:gd name="T35" fmla="*/ 46 h 71"/>
                  <a:gd name="T36" fmla="*/ 66 w 132"/>
                  <a:gd name="T37" fmla="*/ 43 h 71"/>
                  <a:gd name="T38" fmla="*/ 66 w 132"/>
                  <a:gd name="T39" fmla="*/ 40 h 71"/>
                  <a:gd name="T40" fmla="*/ 67 w 132"/>
                  <a:gd name="T41" fmla="*/ 38 h 71"/>
                  <a:gd name="T42" fmla="*/ 66 w 132"/>
                  <a:gd name="T43" fmla="*/ 36 h 71"/>
                  <a:gd name="T44" fmla="*/ 60 w 132"/>
                  <a:gd name="T45" fmla="*/ 34 h 71"/>
                  <a:gd name="T46" fmla="*/ 54 w 132"/>
                  <a:gd name="T47" fmla="*/ 34 h 71"/>
                  <a:gd name="T48" fmla="*/ 45 w 132"/>
                  <a:gd name="T49" fmla="*/ 34 h 71"/>
                  <a:gd name="T50" fmla="*/ 39 w 132"/>
                  <a:gd name="T51" fmla="*/ 36 h 71"/>
                  <a:gd name="T52" fmla="*/ 37 w 132"/>
                  <a:gd name="T53" fmla="*/ 38 h 71"/>
                  <a:gd name="T54" fmla="*/ 35 w 132"/>
                  <a:gd name="T55" fmla="*/ 42 h 71"/>
                  <a:gd name="T56" fmla="*/ 33 w 132"/>
                  <a:gd name="T57" fmla="*/ 44 h 71"/>
                  <a:gd name="T58" fmla="*/ 32 w 132"/>
                  <a:gd name="T59" fmla="*/ 49 h 71"/>
                  <a:gd name="T60" fmla="*/ 29 w 132"/>
                  <a:gd name="T61" fmla="*/ 51 h 71"/>
                  <a:gd name="T62" fmla="*/ 24 w 132"/>
                  <a:gd name="T63" fmla="*/ 55 h 71"/>
                  <a:gd name="T64" fmla="*/ 16 w 132"/>
                  <a:gd name="T65" fmla="*/ 61 h 71"/>
                  <a:gd name="T66" fmla="*/ 8 w 132"/>
                  <a:gd name="T67" fmla="*/ 62 h 71"/>
                  <a:gd name="T68" fmla="*/ 6 w 132"/>
                  <a:gd name="T69" fmla="*/ 59 h 71"/>
                  <a:gd name="T70" fmla="*/ 4 w 132"/>
                  <a:gd name="T71" fmla="*/ 57 h 71"/>
                  <a:gd name="T72" fmla="*/ 1 w 132"/>
                  <a:gd name="T73" fmla="*/ 53 h 71"/>
                  <a:gd name="T74" fmla="*/ 0 w 132"/>
                  <a:gd name="T75" fmla="*/ 49 h 71"/>
                  <a:gd name="T76" fmla="*/ 0 w 132"/>
                  <a:gd name="T77" fmla="*/ 46 h 71"/>
                  <a:gd name="T78" fmla="*/ 1 w 132"/>
                  <a:gd name="T79" fmla="*/ 38 h 71"/>
                  <a:gd name="T80" fmla="*/ 5 w 132"/>
                  <a:gd name="T81" fmla="*/ 31 h 71"/>
                  <a:gd name="T82" fmla="*/ 10 w 132"/>
                  <a:gd name="T83" fmla="*/ 23 h 71"/>
                  <a:gd name="T84" fmla="*/ 16 w 132"/>
                  <a:gd name="T85" fmla="*/ 18 h 71"/>
                  <a:gd name="T86" fmla="*/ 25 w 132"/>
                  <a:gd name="T87" fmla="*/ 11 h 71"/>
                  <a:gd name="T88" fmla="*/ 37 w 132"/>
                  <a:gd name="T89" fmla="*/ 5 h 71"/>
                  <a:gd name="T90" fmla="*/ 48 w 132"/>
                  <a:gd name="T91" fmla="*/ 3 h 71"/>
                  <a:gd name="T92" fmla="*/ 64 w 132"/>
                  <a:gd name="T93" fmla="*/ 0 h 71"/>
                  <a:gd name="T94" fmla="*/ 82 w 132"/>
                  <a:gd name="T95" fmla="*/ 0 h 71"/>
                  <a:gd name="T96" fmla="*/ 97 w 132"/>
                  <a:gd name="T97" fmla="*/ 3 h 71"/>
                  <a:gd name="T98" fmla="*/ 105 w 132"/>
                  <a:gd name="T99" fmla="*/ 4 h 71"/>
                  <a:gd name="T100" fmla="*/ 113 w 132"/>
                  <a:gd name="T101" fmla="*/ 8 h 71"/>
                  <a:gd name="T102" fmla="*/ 118 w 132"/>
                  <a:gd name="T103" fmla="*/ 1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2" h="71">
                    <a:moveTo>
                      <a:pt x="118" y="12"/>
                    </a:moveTo>
                    <a:lnTo>
                      <a:pt x="125" y="20"/>
                    </a:lnTo>
                    <a:lnTo>
                      <a:pt x="129" y="32"/>
                    </a:lnTo>
                    <a:lnTo>
                      <a:pt x="132" y="43"/>
                    </a:lnTo>
                    <a:lnTo>
                      <a:pt x="130" y="47"/>
                    </a:lnTo>
                    <a:lnTo>
                      <a:pt x="129" y="51"/>
                    </a:lnTo>
                    <a:lnTo>
                      <a:pt x="128" y="57"/>
                    </a:lnTo>
                    <a:lnTo>
                      <a:pt x="125" y="61"/>
                    </a:lnTo>
                    <a:lnTo>
                      <a:pt x="122" y="63"/>
                    </a:lnTo>
                    <a:lnTo>
                      <a:pt x="114" y="67"/>
                    </a:lnTo>
                    <a:lnTo>
                      <a:pt x="105" y="71"/>
                    </a:lnTo>
                    <a:lnTo>
                      <a:pt x="95" y="71"/>
                    </a:lnTo>
                    <a:lnTo>
                      <a:pt x="87" y="69"/>
                    </a:lnTo>
                    <a:lnTo>
                      <a:pt x="78" y="63"/>
                    </a:lnTo>
                    <a:lnTo>
                      <a:pt x="70" y="57"/>
                    </a:lnTo>
                    <a:lnTo>
                      <a:pt x="64" y="50"/>
                    </a:lnTo>
                    <a:lnTo>
                      <a:pt x="64" y="49"/>
                    </a:lnTo>
                    <a:lnTo>
                      <a:pt x="64" y="46"/>
                    </a:lnTo>
                    <a:lnTo>
                      <a:pt x="66" y="43"/>
                    </a:lnTo>
                    <a:lnTo>
                      <a:pt x="66" y="40"/>
                    </a:lnTo>
                    <a:lnTo>
                      <a:pt x="67" y="38"/>
                    </a:lnTo>
                    <a:lnTo>
                      <a:pt x="66" y="36"/>
                    </a:lnTo>
                    <a:lnTo>
                      <a:pt x="60" y="34"/>
                    </a:lnTo>
                    <a:lnTo>
                      <a:pt x="54" y="34"/>
                    </a:lnTo>
                    <a:lnTo>
                      <a:pt x="45" y="34"/>
                    </a:lnTo>
                    <a:lnTo>
                      <a:pt x="39" y="36"/>
                    </a:lnTo>
                    <a:lnTo>
                      <a:pt x="37" y="38"/>
                    </a:lnTo>
                    <a:lnTo>
                      <a:pt x="35" y="42"/>
                    </a:lnTo>
                    <a:lnTo>
                      <a:pt x="33" y="44"/>
                    </a:lnTo>
                    <a:lnTo>
                      <a:pt x="32" y="49"/>
                    </a:lnTo>
                    <a:lnTo>
                      <a:pt x="29" y="51"/>
                    </a:lnTo>
                    <a:lnTo>
                      <a:pt x="24" y="55"/>
                    </a:lnTo>
                    <a:lnTo>
                      <a:pt x="16" y="61"/>
                    </a:lnTo>
                    <a:lnTo>
                      <a:pt x="8" y="62"/>
                    </a:lnTo>
                    <a:lnTo>
                      <a:pt x="6" y="59"/>
                    </a:lnTo>
                    <a:lnTo>
                      <a:pt x="4" y="57"/>
                    </a:lnTo>
                    <a:lnTo>
                      <a:pt x="1" y="53"/>
                    </a:lnTo>
                    <a:lnTo>
                      <a:pt x="0" y="49"/>
                    </a:lnTo>
                    <a:lnTo>
                      <a:pt x="0" y="46"/>
                    </a:lnTo>
                    <a:lnTo>
                      <a:pt x="1" y="38"/>
                    </a:lnTo>
                    <a:lnTo>
                      <a:pt x="5" y="31"/>
                    </a:lnTo>
                    <a:lnTo>
                      <a:pt x="10" y="23"/>
                    </a:lnTo>
                    <a:lnTo>
                      <a:pt x="16" y="18"/>
                    </a:lnTo>
                    <a:lnTo>
                      <a:pt x="25" y="11"/>
                    </a:lnTo>
                    <a:lnTo>
                      <a:pt x="37" y="5"/>
                    </a:lnTo>
                    <a:lnTo>
                      <a:pt x="48" y="3"/>
                    </a:lnTo>
                    <a:lnTo>
                      <a:pt x="64" y="0"/>
                    </a:lnTo>
                    <a:lnTo>
                      <a:pt x="82" y="0"/>
                    </a:lnTo>
                    <a:lnTo>
                      <a:pt x="97" y="3"/>
                    </a:lnTo>
                    <a:lnTo>
                      <a:pt x="105" y="4"/>
                    </a:lnTo>
                    <a:lnTo>
                      <a:pt x="113" y="8"/>
                    </a:lnTo>
                    <a:lnTo>
                      <a:pt x="118" y="12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297" name="Freeform 41">
                <a:extLst>
                  <a:ext uri="{FF2B5EF4-FFF2-40B4-BE49-F238E27FC236}">
                    <a16:creationId xmlns:a16="http://schemas.microsoft.com/office/drawing/2014/main" id="{871F550F-E8C7-40AD-9B34-6923F569F5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0413" y="4421360"/>
                <a:ext cx="51210" cy="31833"/>
              </a:xfrm>
              <a:custGeom>
                <a:avLst/>
                <a:gdLst>
                  <a:gd name="T0" fmla="*/ 111 w 111"/>
                  <a:gd name="T1" fmla="*/ 21 h 69"/>
                  <a:gd name="T2" fmla="*/ 109 w 111"/>
                  <a:gd name="T3" fmla="*/ 27 h 69"/>
                  <a:gd name="T4" fmla="*/ 107 w 111"/>
                  <a:gd name="T5" fmla="*/ 34 h 69"/>
                  <a:gd name="T6" fmla="*/ 103 w 111"/>
                  <a:gd name="T7" fmla="*/ 42 h 69"/>
                  <a:gd name="T8" fmla="*/ 103 w 111"/>
                  <a:gd name="T9" fmla="*/ 43 h 69"/>
                  <a:gd name="T10" fmla="*/ 103 w 111"/>
                  <a:gd name="T11" fmla="*/ 48 h 69"/>
                  <a:gd name="T12" fmla="*/ 103 w 111"/>
                  <a:gd name="T13" fmla="*/ 50 h 69"/>
                  <a:gd name="T14" fmla="*/ 103 w 111"/>
                  <a:gd name="T15" fmla="*/ 53 h 69"/>
                  <a:gd name="T16" fmla="*/ 101 w 111"/>
                  <a:gd name="T17" fmla="*/ 56 h 69"/>
                  <a:gd name="T18" fmla="*/ 100 w 111"/>
                  <a:gd name="T19" fmla="*/ 58 h 69"/>
                  <a:gd name="T20" fmla="*/ 96 w 111"/>
                  <a:gd name="T21" fmla="*/ 61 h 69"/>
                  <a:gd name="T22" fmla="*/ 92 w 111"/>
                  <a:gd name="T23" fmla="*/ 64 h 69"/>
                  <a:gd name="T24" fmla="*/ 88 w 111"/>
                  <a:gd name="T25" fmla="*/ 66 h 69"/>
                  <a:gd name="T26" fmla="*/ 84 w 111"/>
                  <a:gd name="T27" fmla="*/ 68 h 69"/>
                  <a:gd name="T28" fmla="*/ 76 w 111"/>
                  <a:gd name="T29" fmla="*/ 69 h 69"/>
                  <a:gd name="T30" fmla="*/ 65 w 111"/>
                  <a:gd name="T31" fmla="*/ 69 h 69"/>
                  <a:gd name="T32" fmla="*/ 55 w 111"/>
                  <a:gd name="T33" fmla="*/ 68 h 69"/>
                  <a:gd name="T34" fmla="*/ 51 w 111"/>
                  <a:gd name="T35" fmla="*/ 65 h 69"/>
                  <a:gd name="T36" fmla="*/ 47 w 111"/>
                  <a:gd name="T37" fmla="*/ 62 h 69"/>
                  <a:gd name="T38" fmla="*/ 43 w 111"/>
                  <a:gd name="T39" fmla="*/ 60 h 69"/>
                  <a:gd name="T40" fmla="*/ 39 w 111"/>
                  <a:gd name="T41" fmla="*/ 57 h 69"/>
                  <a:gd name="T42" fmla="*/ 35 w 111"/>
                  <a:gd name="T43" fmla="*/ 56 h 69"/>
                  <a:gd name="T44" fmla="*/ 29 w 111"/>
                  <a:gd name="T45" fmla="*/ 54 h 69"/>
                  <a:gd name="T46" fmla="*/ 22 w 111"/>
                  <a:gd name="T47" fmla="*/ 54 h 69"/>
                  <a:gd name="T48" fmla="*/ 14 w 111"/>
                  <a:gd name="T49" fmla="*/ 53 h 69"/>
                  <a:gd name="T50" fmla="*/ 8 w 111"/>
                  <a:gd name="T51" fmla="*/ 52 h 69"/>
                  <a:gd name="T52" fmla="*/ 6 w 111"/>
                  <a:gd name="T53" fmla="*/ 49 h 69"/>
                  <a:gd name="T54" fmla="*/ 3 w 111"/>
                  <a:gd name="T55" fmla="*/ 45 h 69"/>
                  <a:gd name="T56" fmla="*/ 2 w 111"/>
                  <a:gd name="T57" fmla="*/ 39 h 69"/>
                  <a:gd name="T58" fmla="*/ 0 w 111"/>
                  <a:gd name="T59" fmla="*/ 35 h 69"/>
                  <a:gd name="T60" fmla="*/ 0 w 111"/>
                  <a:gd name="T61" fmla="*/ 31 h 69"/>
                  <a:gd name="T62" fmla="*/ 2 w 111"/>
                  <a:gd name="T63" fmla="*/ 29 h 69"/>
                  <a:gd name="T64" fmla="*/ 3 w 111"/>
                  <a:gd name="T65" fmla="*/ 25 h 69"/>
                  <a:gd name="T66" fmla="*/ 4 w 111"/>
                  <a:gd name="T67" fmla="*/ 21 h 69"/>
                  <a:gd name="T68" fmla="*/ 7 w 111"/>
                  <a:gd name="T69" fmla="*/ 18 h 69"/>
                  <a:gd name="T70" fmla="*/ 10 w 111"/>
                  <a:gd name="T71" fmla="*/ 17 h 69"/>
                  <a:gd name="T72" fmla="*/ 16 w 111"/>
                  <a:gd name="T73" fmla="*/ 12 h 69"/>
                  <a:gd name="T74" fmla="*/ 24 w 111"/>
                  <a:gd name="T75" fmla="*/ 11 h 69"/>
                  <a:gd name="T76" fmla="*/ 31 w 111"/>
                  <a:gd name="T77" fmla="*/ 10 h 69"/>
                  <a:gd name="T78" fmla="*/ 34 w 111"/>
                  <a:gd name="T79" fmla="*/ 8 h 69"/>
                  <a:gd name="T80" fmla="*/ 37 w 111"/>
                  <a:gd name="T81" fmla="*/ 6 h 69"/>
                  <a:gd name="T82" fmla="*/ 41 w 111"/>
                  <a:gd name="T83" fmla="*/ 4 h 69"/>
                  <a:gd name="T84" fmla="*/ 42 w 111"/>
                  <a:gd name="T85" fmla="*/ 4 h 69"/>
                  <a:gd name="T86" fmla="*/ 47 w 111"/>
                  <a:gd name="T87" fmla="*/ 3 h 69"/>
                  <a:gd name="T88" fmla="*/ 53 w 111"/>
                  <a:gd name="T89" fmla="*/ 2 h 69"/>
                  <a:gd name="T90" fmla="*/ 58 w 111"/>
                  <a:gd name="T91" fmla="*/ 0 h 69"/>
                  <a:gd name="T92" fmla="*/ 64 w 111"/>
                  <a:gd name="T93" fmla="*/ 0 h 69"/>
                  <a:gd name="T94" fmla="*/ 68 w 111"/>
                  <a:gd name="T95" fmla="*/ 0 h 69"/>
                  <a:gd name="T96" fmla="*/ 73 w 111"/>
                  <a:gd name="T97" fmla="*/ 2 h 69"/>
                  <a:gd name="T98" fmla="*/ 77 w 111"/>
                  <a:gd name="T99" fmla="*/ 3 h 69"/>
                  <a:gd name="T100" fmla="*/ 81 w 111"/>
                  <a:gd name="T101" fmla="*/ 4 h 69"/>
                  <a:gd name="T102" fmla="*/ 85 w 111"/>
                  <a:gd name="T103" fmla="*/ 4 h 69"/>
                  <a:gd name="T104" fmla="*/ 89 w 111"/>
                  <a:gd name="T105" fmla="*/ 3 h 69"/>
                  <a:gd name="T106" fmla="*/ 93 w 111"/>
                  <a:gd name="T107" fmla="*/ 3 h 69"/>
                  <a:gd name="T108" fmla="*/ 97 w 111"/>
                  <a:gd name="T109" fmla="*/ 3 h 69"/>
                  <a:gd name="T110" fmla="*/ 100 w 111"/>
                  <a:gd name="T111" fmla="*/ 4 h 69"/>
                  <a:gd name="T112" fmla="*/ 103 w 111"/>
                  <a:gd name="T113" fmla="*/ 6 h 69"/>
                  <a:gd name="T114" fmla="*/ 105 w 111"/>
                  <a:gd name="T115" fmla="*/ 10 h 69"/>
                  <a:gd name="T116" fmla="*/ 108 w 111"/>
                  <a:gd name="T117" fmla="*/ 12 h 69"/>
                  <a:gd name="T118" fmla="*/ 111 w 111"/>
                  <a:gd name="T119" fmla="*/ 17 h 69"/>
                  <a:gd name="T120" fmla="*/ 111 w 111"/>
                  <a:gd name="T121" fmla="*/ 21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1" h="69">
                    <a:moveTo>
                      <a:pt x="111" y="21"/>
                    </a:moveTo>
                    <a:lnTo>
                      <a:pt x="109" y="27"/>
                    </a:lnTo>
                    <a:lnTo>
                      <a:pt x="107" y="34"/>
                    </a:lnTo>
                    <a:lnTo>
                      <a:pt x="103" y="42"/>
                    </a:lnTo>
                    <a:lnTo>
                      <a:pt x="103" y="43"/>
                    </a:lnTo>
                    <a:lnTo>
                      <a:pt x="103" y="48"/>
                    </a:lnTo>
                    <a:lnTo>
                      <a:pt x="103" y="50"/>
                    </a:lnTo>
                    <a:lnTo>
                      <a:pt x="103" y="53"/>
                    </a:lnTo>
                    <a:lnTo>
                      <a:pt x="101" y="56"/>
                    </a:lnTo>
                    <a:lnTo>
                      <a:pt x="100" y="58"/>
                    </a:lnTo>
                    <a:lnTo>
                      <a:pt x="96" y="61"/>
                    </a:lnTo>
                    <a:lnTo>
                      <a:pt x="92" y="64"/>
                    </a:lnTo>
                    <a:lnTo>
                      <a:pt x="88" y="66"/>
                    </a:lnTo>
                    <a:lnTo>
                      <a:pt x="84" y="68"/>
                    </a:lnTo>
                    <a:lnTo>
                      <a:pt x="76" y="69"/>
                    </a:lnTo>
                    <a:lnTo>
                      <a:pt x="65" y="69"/>
                    </a:lnTo>
                    <a:lnTo>
                      <a:pt x="55" y="68"/>
                    </a:lnTo>
                    <a:lnTo>
                      <a:pt x="51" y="65"/>
                    </a:lnTo>
                    <a:lnTo>
                      <a:pt x="47" y="62"/>
                    </a:lnTo>
                    <a:lnTo>
                      <a:pt x="43" y="60"/>
                    </a:lnTo>
                    <a:lnTo>
                      <a:pt x="39" y="57"/>
                    </a:lnTo>
                    <a:lnTo>
                      <a:pt x="35" y="56"/>
                    </a:lnTo>
                    <a:lnTo>
                      <a:pt x="29" y="54"/>
                    </a:lnTo>
                    <a:lnTo>
                      <a:pt x="22" y="54"/>
                    </a:lnTo>
                    <a:lnTo>
                      <a:pt x="14" y="53"/>
                    </a:lnTo>
                    <a:lnTo>
                      <a:pt x="8" y="52"/>
                    </a:lnTo>
                    <a:lnTo>
                      <a:pt x="6" y="49"/>
                    </a:lnTo>
                    <a:lnTo>
                      <a:pt x="3" y="45"/>
                    </a:lnTo>
                    <a:lnTo>
                      <a:pt x="2" y="39"/>
                    </a:lnTo>
                    <a:lnTo>
                      <a:pt x="0" y="35"/>
                    </a:lnTo>
                    <a:lnTo>
                      <a:pt x="0" y="31"/>
                    </a:lnTo>
                    <a:lnTo>
                      <a:pt x="2" y="29"/>
                    </a:lnTo>
                    <a:lnTo>
                      <a:pt x="3" y="25"/>
                    </a:lnTo>
                    <a:lnTo>
                      <a:pt x="4" y="21"/>
                    </a:lnTo>
                    <a:lnTo>
                      <a:pt x="7" y="18"/>
                    </a:lnTo>
                    <a:lnTo>
                      <a:pt x="10" y="17"/>
                    </a:lnTo>
                    <a:lnTo>
                      <a:pt x="16" y="12"/>
                    </a:lnTo>
                    <a:lnTo>
                      <a:pt x="24" y="11"/>
                    </a:lnTo>
                    <a:lnTo>
                      <a:pt x="31" y="10"/>
                    </a:lnTo>
                    <a:lnTo>
                      <a:pt x="34" y="8"/>
                    </a:lnTo>
                    <a:lnTo>
                      <a:pt x="37" y="6"/>
                    </a:lnTo>
                    <a:lnTo>
                      <a:pt x="41" y="4"/>
                    </a:lnTo>
                    <a:lnTo>
                      <a:pt x="42" y="4"/>
                    </a:lnTo>
                    <a:lnTo>
                      <a:pt x="47" y="3"/>
                    </a:lnTo>
                    <a:lnTo>
                      <a:pt x="53" y="2"/>
                    </a:lnTo>
                    <a:lnTo>
                      <a:pt x="58" y="0"/>
                    </a:lnTo>
                    <a:lnTo>
                      <a:pt x="64" y="0"/>
                    </a:lnTo>
                    <a:lnTo>
                      <a:pt x="68" y="0"/>
                    </a:lnTo>
                    <a:lnTo>
                      <a:pt x="73" y="2"/>
                    </a:lnTo>
                    <a:lnTo>
                      <a:pt x="77" y="3"/>
                    </a:lnTo>
                    <a:lnTo>
                      <a:pt x="81" y="4"/>
                    </a:lnTo>
                    <a:lnTo>
                      <a:pt x="85" y="4"/>
                    </a:lnTo>
                    <a:lnTo>
                      <a:pt x="89" y="3"/>
                    </a:lnTo>
                    <a:lnTo>
                      <a:pt x="93" y="3"/>
                    </a:lnTo>
                    <a:lnTo>
                      <a:pt x="97" y="3"/>
                    </a:lnTo>
                    <a:lnTo>
                      <a:pt x="100" y="4"/>
                    </a:lnTo>
                    <a:lnTo>
                      <a:pt x="103" y="6"/>
                    </a:lnTo>
                    <a:lnTo>
                      <a:pt x="105" y="10"/>
                    </a:lnTo>
                    <a:lnTo>
                      <a:pt x="108" y="12"/>
                    </a:lnTo>
                    <a:lnTo>
                      <a:pt x="111" y="17"/>
                    </a:lnTo>
                    <a:lnTo>
                      <a:pt x="111" y="21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grpSp>
            <p:nvGrpSpPr>
              <p:cNvPr id="298" name="Zeeland">
                <a:extLst>
                  <a:ext uri="{FF2B5EF4-FFF2-40B4-BE49-F238E27FC236}">
                    <a16:creationId xmlns:a16="http://schemas.microsoft.com/office/drawing/2014/main" id="{8E4AD404-00F6-4D6C-BB71-489D2D82912A}"/>
                  </a:ext>
                </a:extLst>
              </p:cNvPr>
              <p:cNvGrpSpPr/>
              <p:nvPr/>
            </p:nvGrpSpPr>
            <p:grpSpPr>
              <a:xfrm>
                <a:off x="3819938" y="4209602"/>
                <a:ext cx="1092012" cy="1038034"/>
                <a:chOff x="3819938" y="4209602"/>
                <a:chExt cx="1092012" cy="1038034"/>
              </a:xfrm>
              <a:grpFill/>
            </p:grpSpPr>
            <p:sp>
              <p:nvSpPr>
                <p:cNvPr id="299" name="Freeform 39">
                  <a:extLst>
                    <a:ext uri="{FF2B5EF4-FFF2-40B4-BE49-F238E27FC236}">
                      <a16:creationId xmlns:a16="http://schemas.microsoft.com/office/drawing/2014/main" id="{6CEBF1AC-0605-4253-B267-AAF6B18E53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4342" y="4389528"/>
                  <a:ext cx="132868" cy="83043"/>
                </a:xfrm>
                <a:custGeom>
                  <a:avLst/>
                  <a:gdLst>
                    <a:gd name="T0" fmla="*/ 285 w 289"/>
                    <a:gd name="T1" fmla="*/ 75 h 180"/>
                    <a:gd name="T2" fmla="*/ 277 w 289"/>
                    <a:gd name="T3" fmla="*/ 83 h 180"/>
                    <a:gd name="T4" fmla="*/ 270 w 289"/>
                    <a:gd name="T5" fmla="*/ 90 h 180"/>
                    <a:gd name="T6" fmla="*/ 267 w 289"/>
                    <a:gd name="T7" fmla="*/ 111 h 180"/>
                    <a:gd name="T8" fmla="*/ 256 w 289"/>
                    <a:gd name="T9" fmla="*/ 128 h 180"/>
                    <a:gd name="T10" fmla="*/ 238 w 289"/>
                    <a:gd name="T11" fmla="*/ 142 h 180"/>
                    <a:gd name="T12" fmla="*/ 232 w 289"/>
                    <a:gd name="T13" fmla="*/ 151 h 180"/>
                    <a:gd name="T14" fmla="*/ 229 w 289"/>
                    <a:gd name="T15" fmla="*/ 161 h 180"/>
                    <a:gd name="T16" fmla="*/ 217 w 289"/>
                    <a:gd name="T17" fmla="*/ 161 h 180"/>
                    <a:gd name="T18" fmla="*/ 201 w 289"/>
                    <a:gd name="T19" fmla="*/ 161 h 180"/>
                    <a:gd name="T20" fmla="*/ 173 w 289"/>
                    <a:gd name="T21" fmla="*/ 161 h 180"/>
                    <a:gd name="T22" fmla="*/ 154 w 289"/>
                    <a:gd name="T23" fmla="*/ 165 h 180"/>
                    <a:gd name="T24" fmla="*/ 135 w 289"/>
                    <a:gd name="T25" fmla="*/ 176 h 180"/>
                    <a:gd name="T26" fmla="*/ 118 w 289"/>
                    <a:gd name="T27" fmla="*/ 180 h 180"/>
                    <a:gd name="T28" fmla="*/ 93 w 289"/>
                    <a:gd name="T29" fmla="*/ 179 h 180"/>
                    <a:gd name="T30" fmla="*/ 77 w 289"/>
                    <a:gd name="T31" fmla="*/ 168 h 180"/>
                    <a:gd name="T32" fmla="*/ 66 w 289"/>
                    <a:gd name="T33" fmla="*/ 146 h 180"/>
                    <a:gd name="T34" fmla="*/ 68 w 289"/>
                    <a:gd name="T35" fmla="*/ 129 h 180"/>
                    <a:gd name="T36" fmla="*/ 65 w 289"/>
                    <a:gd name="T37" fmla="*/ 113 h 180"/>
                    <a:gd name="T38" fmla="*/ 52 w 289"/>
                    <a:gd name="T39" fmla="*/ 97 h 180"/>
                    <a:gd name="T40" fmla="*/ 34 w 289"/>
                    <a:gd name="T41" fmla="*/ 94 h 180"/>
                    <a:gd name="T42" fmla="*/ 17 w 289"/>
                    <a:gd name="T43" fmla="*/ 93 h 180"/>
                    <a:gd name="T44" fmla="*/ 4 w 289"/>
                    <a:gd name="T45" fmla="*/ 78 h 180"/>
                    <a:gd name="T46" fmla="*/ 4 w 289"/>
                    <a:gd name="T47" fmla="*/ 62 h 180"/>
                    <a:gd name="T48" fmla="*/ 17 w 289"/>
                    <a:gd name="T49" fmla="*/ 47 h 180"/>
                    <a:gd name="T50" fmla="*/ 33 w 289"/>
                    <a:gd name="T51" fmla="*/ 27 h 180"/>
                    <a:gd name="T52" fmla="*/ 48 w 289"/>
                    <a:gd name="T53" fmla="*/ 12 h 180"/>
                    <a:gd name="T54" fmla="*/ 65 w 289"/>
                    <a:gd name="T55" fmla="*/ 2 h 180"/>
                    <a:gd name="T56" fmla="*/ 84 w 289"/>
                    <a:gd name="T57" fmla="*/ 1 h 180"/>
                    <a:gd name="T58" fmla="*/ 108 w 289"/>
                    <a:gd name="T59" fmla="*/ 9 h 180"/>
                    <a:gd name="T60" fmla="*/ 126 w 289"/>
                    <a:gd name="T61" fmla="*/ 13 h 180"/>
                    <a:gd name="T62" fmla="*/ 142 w 289"/>
                    <a:gd name="T63" fmla="*/ 13 h 180"/>
                    <a:gd name="T64" fmla="*/ 163 w 289"/>
                    <a:gd name="T65" fmla="*/ 23 h 180"/>
                    <a:gd name="T66" fmla="*/ 184 w 289"/>
                    <a:gd name="T67" fmla="*/ 33 h 180"/>
                    <a:gd name="T68" fmla="*/ 201 w 289"/>
                    <a:gd name="T69" fmla="*/ 45 h 180"/>
                    <a:gd name="T70" fmla="*/ 220 w 289"/>
                    <a:gd name="T71" fmla="*/ 56 h 180"/>
                    <a:gd name="T72" fmla="*/ 250 w 289"/>
                    <a:gd name="T73" fmla="*/ 62 h 180"/>
                    <a:gd name="T74" fmla="*/ 275 w 289"/>
                    <a:gd name="T75" fmla="*/ 67 h 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89" h="180">
                      <a:moveTo>
                        <a:pt x="289" y="71"/>
                      </a:moveTo>
                      <a:lnTo>
                        <a:pt x="285" y="75"/>
                      </a:lnTo>
                      <a:lnTo>
                        <a:pt x="281" y="79"/>
                      </a:lnTo>
                      <a:lnTo>
                        <a:pt x="277" y="83"/>
                      </a:lnTo>
                      <a:lnTo>
                        <a:pt x="273" y="87"/>
                      </a:lnTo>
                      <a:lnTo>
                        <a:pt x="270" y="90"/>
                      </a:lnTo>
                      <a:lnTo>
                        <a:pt x="269" y="99"/>
                      </a:lnTo>
                      <a:lnTo>
                        <a:pt x="267" y="111"/>
                      </a:lnTo>
                      <a:lnTo>
                        <a:pt x="263" y="120"/>
                      </a:lnTo>
                      <a:lnTo>
                        <a:pt x="256" y="128"/>
                      </a:lnTo>
                      <a:lnTo>
                        <a:pt x="246" y="134"/>
                      </a:lnTo>
                      <a:lnTo>
                        <a:pt x="238" y="142"/>
                      </a:lnTo>
                      <a:lnTo>
                        <a:pt x="235" y="146"/>
                      </a:lnTo>
                      <a:lnTo>
                        <a:pt x="232" y="151"/>
                      </a:lnTo>
                      <a:lnTo>
                        <a:pt x="231" y="156"/>
                      </a:lnTo>
                      <a:lnTo>
                        <a:pt x="229" y="161"/>
                      </a:lnTo>
                      <a:lnTo>
                        <a:pt x="223" y="161"/>
                      </a:lnTo>
                      <a:lnTo>
                        <a:pt x="217" y="161"/>
                      </a:lnTo>
                      <a:lnTo>
                        <a:pt x="213" y="161"/>
                      </a:lnTo>
                      <a:lnTo>
                        <a:pt x="201" y="161"/>
                      </a:lnTo>
                      <a:lnTo>
                        <a:pt x="188" y="160"/>
                      </a:lnTo>
                      <a:lnTo>
                        <a:pt x="173" y="161"/>
                      </a:lnTo>
                      <a:lnTo>
                        <a:pt x="162" y="163"/>
                      </a:lnTo>
                      <a:lnTo>
                        <a:pt x="154" y="165"/>
                      </a:lnTo>
                      <a:lnTo>
                        <a:pt x="145" y="171"/>
                      </a:lnTo>
                      <a:lnTo>
                        <a:pt x="135" y="176"/>
                      </a:lnTo>
                      <a:lnTo>
                        <a:pt x="127" y="179"/>
                      </a:lnTo>
                      <a:lnTo>
                        <a:pt x="118" y="180"/>
                      </a:lnTo>
                      <a:lnTo>
                        <a:pt x="106" y="180"/>
                      </a:lnTo>
                      <a:lnTo>
                        <a:pt x="93" y="179"/>
                      </a:lnTo>
                      <a:lnTo>
                        <a:pt x="84" y="176"/>
                      </a:lnTo>
                      <a:lnTo>
                        <a:pt x="77" y="168"/>
                      </a:lnTo>
                      <a:lnTo>
                        <a:pt x="70" y="157"/>
                      </a:lnTo>
                      <a:lnTo>
                        <a:pt x="66" y="146"/>
                      </a:lnTo>
                      <a:lnTo>
                        <a:pt x="66" y="138"/>
                      </a:lnTo>
                      <a:lnTo>
                        <a:pt x="68" y="129"/>
                      </a:lnTo>
                      <a:lnTo>
                        <a:pt x="68" y="121"/>
                      </a:lnTo>
                      <a:lnTo>
                        <a:pt x="65" y="113"/>
                      </a:lnTo>
                      <a:lnTo>
                        <a:pt x="58" y="103"/>
                      </a:lnTo>
                      <a:lnTo>
                        <a:pt x="52" y="97"/>
                      </a:lnTo>
                      <a:lnTo>
                        <a:pt x="44" y="95"/>
                      </a:lnTo>
                      <a:lnTo>
                        <a:pt x="34" y="94"/>
                      </a:lnTo>
                      <a:lnTo>
                        <a:pt x="25" y="94"/>
                      </a:lnTo>
                      <a:lnTo>
                        <a:pt x="17" y="93"/>
                      </a:lnTo>
                      <a:lnTo>
                        <a:pt x="10" y="86"/>
                      </a:lnTo>
                      <a:lnTo>
                        <a:pt x="4" y="78"/>
                      </a:lnTo>
                      <a:lnTo>
                        <a:pt x="0" y="70"/>
                      </a:lnTo>
                      <a:lnTo>
                        <a:pt x="4" y="62"/>
                      </a:lnTo>
                      <a:lnTo>
                        <a:pt x="11" y="54"/>
                      </a:lnTo>
                      <a:lnTo>
                        <a:pt x="17" y="47"/>
                      </a:lnTo>
                      <a:lnTo>
                        <a:pt x="25" y="37"/>
                      </a:lnTo>
                      <a:lnTo>
                        <a:pt x="33" y="27"/>
                      </a:lnTo>
                      <a:lnTo>
                        <a:pt x="41" y="17"/>
                      </a:lnTo>
                      <a:lnTo>
                        <a:pt x="48" y="12"/>
                      </a:lnTo>
                      <a:lnTo>
                        <a:pt x="56" y="6"/>
                      </a:lnTo>
                      <a:lnTo>
                        <a:pt x="65" y="2"/>
                      </a:lnTo>
                      <a:lnTo>
                        <a:pt x="73" y="0"/>
                      </a:lnTo>
                      <a:lnTo>
                        <a:pt x="84" y="1"/>
                      </a:lnTo>
                      <a:lnTo>
                        <a:pt x="96" y="5"/>
                      </a:lnTo>
                      <a:lnTo>
                        <a:pt x="108" y="9"/>
                      </a:lnTo>
                      <a:lnTo>
                        <a:pt x="119" y="12"/>
                      </a:lnTo>
                      <a:lnTo>
                        <a:pt x="126" y="13"/>
                      </a:lnTo>
                      <a:lnTo>
                        <a:pt x="135" y="13"/>
                      </a:lnTo>
                      <a:lnTo>
                        <a:pt x="142" y="13"/>
                      </a:lnTo>
                      <a:lnTo>
                        <a:pt x="151" y="17"/>
                      </a:lnTo>
                      <a:lnTo>
                        <a:pt x="163" y="23"/>
                      </a:lnTo>
                      <a:lnTo>
                        <a:pt x="174" y="28"/>
                      </a:lnTo>
                      <a:lnTo>
                        <a:pt x="184" y="33"/>
                      </a:lnTo>
                      <a:lnTo>
                        <a:pt x="192" y="39"/>
                      </a:lnTo>
                      <a:lnTo>
                        <a:pt x="201" y="45"/>
                      </a:lnTo>
                      <a:lnTo>
                        <a:pt x="212" y="52"/>
                      </a:lnTo>
                      <a:lnTo>
                        <a:pt x="220" y="56"/>
                      </a:lnTo>
                      <a:lnTo>
                        <a:pt x="234" y="60"/>
                      </a:lnTo>
                      <a:lnTo>
                        <a:pt x="250" y="62"/>
                      </a:lnTo>
                      <a:lnTo>
                        <a:pt x="265" y="64"/>
                      </a:lnTo>
                      <a:lnTo>
                        <a:pt x="275" y="67"/>
                      </a:lnTo>
                      <a:lnTo>
                        <a:pt x="289" y="71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/>
                  </a:solidFill>
                  <a:prstDash val="solid"/>
                  <a:miter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/>
                </a:p>
              </p:txBody>
            </p:sp>
            <p:grpSp>
              <p:nvGrpSpPr>
                <p:cNvPr id="300" name="Zeeland">
                  <a:extLst>
                    <a:ext uri="{FF2B5EF4-FFF2-40B4-BE49-F238E27FC236}">
                      <a16:creationId xmlns:a16="http://schemas.microsoft.com/office/drawing/2014/main" id="{EF577700-C3EB-4D24-8055-4E83D59ABFB3}"/>
                    </a:ext>
                  </a:extLst>
                </p:cNvPr>
                <p:cNvGrpSpPr/>
                <p:nvPr/>
              </p:nvGrpSpPr>
              <p:grpSpPr>
                <a:xfrm>
                  <a:off x="3819938" y="4209602"/>
                  <a:ext cx="1092012" cy="1038034"/>
                  <a:chOff x="3819938" y="4209602"/>
                  <a:chExt cx="1092012" cy="1038034"/>
                </a:xfrm>
                <a:grpFill/>
              </p:grpSpPr>
              <p:sp>
                <p:nvSpPr>
                  <p:cNvPr id="301" name="Freeform 38">
                    <a:extLst>
                      <a:ext uri="{FF2B5EF4-FFF2-40B4-BE49-F238E27FC236}">
                        <a16:creationId xmlns:a16="http://schemas.microsoft.com/office/drawing/2014/main" id="{EE723E37-8F54-41C7-8B3D-8395A653A2A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208854" y="4209602"/>
                    <a:ext cx="505177" cy="256049"/>
                  </a:xfrm>
                  <a:custGeom>
                    <a:avLst/>
                    <a:gdLst>
                      <a:gd name="T0" fmla="*/ 1097 w 1097"/>
                      <a:gd name="T1" fmla="*/ 351 h 554"/>
                      <a:gd name="T2" fmla="*/ 1078 w 1097"/>
                      <a:gd name="T3" fmla="*/ 383 h 554"/>
                      <a:gd name="T4" fmla="*/ 1059 w 1097"/>
                      <a:gd name="T5" fmla="*/ 414 h 554"/>
                      <a:gd name="T6" fmla="*/ 1057 w 1097"/>
                      <a:gd name="T7" fmla="*/ 449 h 554"/>
                      <a:gd name="T8" fmla="*/ 1020 w 1097"/>
                      <a:gd name="T9" fmla="*/ 479 h 554"/>
                      <a:gd name="T10" fmla="*/ 964 w 1097"/>
                      <a:gd name="T11" fmla="*/ 499 h 554"/>
                      <a:gd name="T12" fmla="*/ 918 w 1097"/>
                      <a:gd name="T13" fmla="*/ 524 h 554"/>
                      <a:gd name="T14" fmla="*/ 869 w 1097"/>
                      <a:gd name="T15" fmla="*/ 536 h 554"/>
                      <a:gd name="T16" fmla="*/ 844 w 1097"/>
                      <a:gd name="T17" fmla="*/ 545 h 554"/>
                      <a:gd name="T18" fmla="*/ 802 w 1097"/>
                      <a:gd name="T19" fmla="*/ 554 h 554"/>
                      <a:gd name="T20" fmla="*/ 744 w 1097"/>
                      <a:gd name="T21" fmla="*/ 542 h 554"/>
                      <a:gd name="T22" fmla="*/ 706 w 1097"/>
                      <a:gd name="T23" fmla="*/ 519 h 554"/>
                      <a:gd name="T24" fmla="*/ 697 w 1097"/>
                      <a:gd name="T25" fmla="*/ 485 h 554"/>
                      <a:gd name="T26" fmla="*/ 679 w 1097"/>
                      <a:gd name="T27" fmla="*/ 464 h 554"/>
                      <a:gd name="T28" fmla="*/ 664 w 1097"/>
                      <a:gd name="T29" fmla="*/ 480 h 554"/>
                      <a:gd name="T30" fmla="*/ 658 w 1097"/>
                      <a:gd name="T31" fmla="*/ 506 h 554"/>
                      <a:gd name="T32" fmla="*/ 620 w 1097"/>
                      <a:gd name="T33" fmla="*/ 503 h 554"/>
                      <a:gd name="T34" fmla="*/ 585 w 1097"/>
                      <a:gd name="T35" fmla="*/ 472 h 554"/>
                      <a:gd name="T36" fmla="*/ 551 w 1097"/>
                      <a:gd name="T37" fmla="*/ 468 h 554"/>
                      <a:gd name="T38" fmla="*/ 542 w 1097"/>
                      <a:gd name="T39" fmla="*/ 434 h 554"/>
                      <a:gd name="T40" fmla="*/ 520 w 1097"/>
                      <a:gd name="T41" fmla="*/ 373 h 554"/>
                      <a:gd name="T42" fmla="*/ 516 w 1097"/>
                      <a:gd name="T43" fmla="*/ 325 h 554"/>
                      <a:gd name="T44" fmla="*/ 495 w 1097"/>
                      <a:gd name="T45" fmla="*/ 283 h 554"/>
                      <a:gd name="T46" fmla="*/ 478 w 1097"/>
                      <a:gd name="T47" fmla="*/ 275 h 554"/>
                      <a:gd name="T48" fmla="*/ 450 w 1097"/>
                      <a:gd name="T49" fmla="*/ 278 h 554"/>
                      <a:gd name="T50" fmla="*/ 435 w 1097"/>
                      <a:gd name="T51" fmla="*/ 286 h 554"/>
                      <a:gd name="T52" fmla="*/ 392 w 1097"/>
                      <a:gd name="T53" fmla="*/ 285 h 554"/>
                      <a:gd name="T54" fmla="*/ 361 w 1097"/>
                      <a:gd name="T55" fmla="*/ 254 h 554"/>
                      <a:gd name="T56" fmla="*/ 323 w 1097"/>
                      <a:gd name="T57" fmla="*/ 223 h 554"/>
                      <a:gd name="T58" fmla="*/ 268 w 1097"/>
                      <a:gd name="T59" fmla="*/ 229 h 554"/>
                      <a:gd name="T60" fmla="*/ 220 w 1097"/>
                      <a:gd name="T61" fmla="*/ 263 h 554"/>
                      <a:gd name="T62" fmla="*/ 167 w 1097"/>
                      <a:gd name="T63" fmla="*/ 297 h 554"/>
                      <a:gd name="T64" fmla="*/ 115 w 1097"/>
                      <a:gd name="T65" fmla="*/ 312 h 554"/>
                      <a:gd name="T66" fmla="*/ 84 w 1097"/>
                      <a:gd name="T67" fmla="*/ 307 h 554"/>
                      <a:gd name="T68" fmla="*/ 59 w 1097"/>
                      <a:gd name="T69" fmla="*/ 302 h 554"/>
                      <a:gd name="T70" fmla="*/ 22 w 1097"/>
                      <a:gd name="T71" fmla="*/ 268 h 554"/>
                      <a:gd name="T72" fmla="*/ 3 w 1097"/>
                      <a:gd name="T73" fmla="*/ 223 h 554"/>
                      <a:gd name="T74" fmla="*/ 5 w 1097"/>
                      <a:gd name="T75" fmla="*/ 171 h 554"/>
                      <a:gd name="T76" fmla="*/ 31 w 1097"/>
                      <a:gd name="T77" fmla="*/ 108 h 554"/>
                      <a:gd name="T78" fmla="*/ 82 w 1097"/>
                      <a:gd name="T79" fmla="*/ 58 h 554"/>
                      <a:gd name="T80" fmla="*/ 143 w 1097"/>
                      <a:gd name="T81" fmla="*/ 26 h 554"/>
                      <a:gd name="T82" fmla="*/ 206 w 1097"/>
                      <a:gd name="T83" fmla="*/ 15 h 554"/>
                      <a:gd name="T84" fmla="*/ 276 w 1097"/>
                      <a:gd name="T85" fmla="*/ 14 h 554"/>
                      <a:gd name="T86" fmla="*/ 338 w 1097"/>
                      <a:gd name="T87" fmla="*/ 25 h 554"/>
                      <a:gd name="T88" fmla="*/ 389 w 1097"/>
                      <a:gd name="T89" fmla="*/ 37 h 554"/>
                      <a:gd name="T90" fmla="*/ 455 w 1097"/>
                      <a:gd name="T91" fmla="*/ 38 h 554"/>
                      <a:gd name="T92" fmla="*/ 495 w 1097"/>
                      <a:gd name="T93" fmla="*/ 19 h 554"/>
                      <a:gd name="T94" fmla="*/ 534 w 1097"/>
                      <a:gd name="T95" fmla="*/ 2 h 554"/>
                      <a:gd name="T96" fmla="*/ 577 w 1097"/>
                      <a:gd name="T97" fmla="*/ 7 h 554"/>
                      <a:gd name="T98" fmla="*/ 586 w 1097"/>
                      <a:gd name="T99" fmla="*/ 35 h 554"/>
                      <a:gd name="T100" fmla="*/ 613 w 1097"/>
                      <a:gd name="T101" fmla="*/ 68 h 554"/>
                      <a:gd name="T102" fmla="*/ 671 w 1097"/>
                      <a:gd name="T103" fmla="*/ 77 h 554"/>
                      <a:gd name="T104" fmla="*/ 707 w 1097"/>
                      <a:gd name="T105" fmla="*/ 49 h 554"/>
                      <a:gd name="T106" fmla="*/ 764 w 1097"/>
                      <a:gd name="T107" fmla="*/ 46 h 554"/>
                      <a:gd name="T108" fmla="*/ 811 w 1097"/>
                      <a:gd name="T109" fmla="*/ 65 h 554"/>
                      <a:gd name="T110" fmla="*/ 819 w 1097"/>
                      <a:gd name="T111" fmla="*/ 112 h 554"/>
                      <a:gd name="T112" fmla="*/ 848 w 1097"/>
                      <a:gd name="T113" fmla="*/ 177 h 554"/>
                      <a:gd name="T114" fmla="*/ 883 w 1097"/>
                      <a:gd name="T115" fmla="*/ 227 h 554"/>
                      <a:gd name="T116" fmla="*/ 908 w 1097"/>
                      <a:gd name="T117" fmla="*/ 255 h 554"/>
                      <a:gd name="T118" fmla="*/ 947 w 1097"/>
                      <a:gd name="T119" fmla="*/ 251 h 554"/>
                      <a:gd name="T120" fmla="*/ 1005 w 1097"/>
                      <a:gd name="T121" fmla="*/ 275 h 554"/>
                      <a:gd name="T122" fmla="*/ 1047 w 1097"/>
                      <a:gd name="T123" fmla="*/ 301 h 554"/>
                      <a:gd name="T124" fmla="*/ 1086 w 1097"/>
                      <a:gd name="T125" fmla="*/ 322 h 5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1097" h="554">
                        <a:moveTo>
                          <a:pt x="1086" y="322"/>
                        </a:moveTo>
                        <a:lnTo>
                          <a:pt x="1092" y="330"/>
                        </a:lnTo>
                        <a:lnTo>
                          <a:pt x="1096" y="341"/>
                        </a:lnTo>
                        <a:lnTo>
                          <a:pt x="1097" y="351"/>
                        </a:lnTo>
                        <a:lnTo>
                          <a:pt x="1094" y="359"/>
                        </a:lnTo>
                        <a:lnTo>
                          <a:pt x="1089" y="367"/>
                        </a:lnTo>
                        <a:lnTo>
                          <a:pt x="1083" y="375"/>
                        </a:lnTo>
                        <a:lnTo>
                          <a:pt x="1078" y="383"/>
                        </a:lnTo>
                        <a:lnTo>
                          <a:pt x="1071" y="390"/>
                        </a:lnTo>
                        <a:lnTo>
                          <a:pt x="1065" y="398"/>
                        </a:lnTo>
                        <a:lnTo>
                          <a:pt x="1059" y="407"/>
                        </a:lnTo>
                        <a:lnTo>
                          <a:pt x="1059" y="414"/>
                        </a:lnTo>
                        <a:lnTo>
                          <a:pt x="1062" y="422"/>
                        </a:lnTo>
                        <a:lnTo>
                          <a:pt x="1062" y="429"/>
                        </a:lnTo>
                        <a:lnTo>
                          <a:pt x="1061" y="438"/>
                        </a:lnTo>
                        <a:lnTo>
                          <a:pt x="1057" y="449"/>
                        </a:lnTo>
                        <a:lnTo>
                          <a:pt x="1051" y="457"/>
                        </a:lnTo>
                        <a:lnTo>
                          <a:pt x="1043" y="464"/>
                        </a:lnTo>
                        <a:lnTo>
                          <a:pt x="1032" y="472"/>
                        </a:lnTo>
                        <a:lnTo>
                          <a:pt x="1020" y="479"/>
                        </a:lnTo>
                        <a:lnTo>
                          <a:pt x="1009" y="484"/>
                        </a:lnTo>
                        <a:lnTo>
                          <a:pt x="995" y="488"/>
                        </a:lnTo>
                        <a:lnTo>
                          <a:pt x="978" y="493"/>
                        </a:lnTo>
                        <a:lnTo>
                          <a:pt x="964" y="499"/>
                        </a:lnTo>
                        <a:lnTo>
                          <a:pt x="953" y="504"/>
                        </a:lnTo>
                        <a:lnTo>
                          <a:pt x="941" y="511"/>
                        </a:lnTo>
                        <a:lnTo>
                          <a:pt x="929" y="519"/>
                        </a:lnTo>
                        <a:lnTo>
                          <a:pt x="918" y="524"/>
                        </a:lnTo>
                        <a:lnTo>
                          <a:pt x="908" y="527"/>
                        </a:lnTo>
                        <a:lnTo>
                          <a:pt x="896" y="530"/>
                        </a:lnTo>
                        <a:lnTo>
                          <a:pt x="883" y="534"/>
                        </a:lnTo>
                        <a:lnTo>
                          <a:pt x="869" y="536"/>
                        </a:lnTo>
                        <a:lnTo>
                          <a:pt x="860" y="538"/>
                        </a:lnTo>
                        <a:lnTo>
                          <a:pt x="856" y="539"/>
                        </a:lnTo>
                        <a:lnTo>
                          <a:pt x="852" y="541"/>
                        </a:lnTo>
                        <a:lnTo>
                          <a:pt x="844" y="545"/>
                        </a:lnTo>
                        <a:lnTo>
                          <a:pt x="834" y="549"/>
                        </a:lnTo>
                        <a:lnTo>
                          <a:pt x="823" y="551"/>
                        </a:lnTo>
                        <a:lnTo>
                          <a:pt x="815" y="554"/>
                        </a:lnTo>
                        <a:lnTo>
                          <a:pt x="802" y="554"/>
                        </a:lnTo>
                        <a:lnTo>
                          <a:pt x="784" y="553"/>
                        </a:lnTo>
                        <a:lnTo>
                          <a:pt x="768" y="550"/>
                        </a:lnTo>
                        <a:lnTo>
                          <a:pt x="753" y="546"/>
                        </a:lnTo>
                        <a:lnTo>
                          <a:pt x="744" y="542"/>
                        </a:lnTo>
                        <a:lnTo>
                          <a:pt x="732" y="538"/>
                        </a:lnTo>
                        <a:lnTo>
                          <a:pt x="720" y="531"/>
                        </a:lnTo>
                        <a:lnTo>
                          <a:pt x="712" y="526"/>
                        </a:lnTo>
                        <a:lnTo>
                          <a:pt x="706" y="519"/>
                        </a:lnTo>
                        <a:lnTo>
                          <a:pt x="702" y="511"/>
                        </a:lnTo>
                        <a:lnTo>
                          <a:pt x="698" y="504"/>
                        </a:lnTo>
                        <a:lnTo>
                          <a:pt x="697" y="496"/>
                        </a:lnTo>
                        <a:lnTo>
                          <a:pt x="697" y="485"/>
                        </a:lnTo>
                        <a:lnTo>
                          <a:pt x="697" y="475"/>
                        </a:lnTo>
                        <a:lnTo>
                          <a:pt x="693" y="468"/>
                        </a:lnTo>
                        <a:lnTo>
                          <a:pt x="687" y="465"/>
                        </a:lnTo>
                        <a:lnTo>
                          <a:pt x="679" y="464"/>
                        </a:lnTo>
                        <a:lnTo>
                          <a:pt x="671" y="464"/>
                        </a:lnTo>
                        <a:lnTo>
                          <a:pt x="664" y="468"/>
                        </a:lnTo>
                        <a:lnTo>
                          <a:pt x="663" y="472"/>
                        </a:lnTo>
                        <a:lnTo>
                          <a:pt x="664" y="480"/>
                        </a:lnTo>
                        <a:lnTo>
                          <a:pt x="666" y="488"/>
                        </a:lnTo>
                        <a:lnTo>
                          <a:pt x="666" y="496"/>
                        </a:lnTo>
                        <a:lnTo>
                          <a:pt x="664" y="501"/>
                        </a:lnTo>
                        <a:lnTo>
                          <a:pt x="658" y="506"/>
                        </a:lnTo>
                        <a:lnTo>
                          <a:pt x="648" y="507"/>
                        </a:lnTo>
                        <a:lnTo>
                          <a:pt x="637" y="507"/>
                        </a:lnTo>
                        <a:lnTo>
                          <a:pt x="628" y="506"/>
                        </a:lnTo>
                        <a:lnTo>
                          <a:pt x="620" y="503"/>
                        </a:lnTo>
                        <a:lnTo>
                          <a:pt x="612" y="497"/>
                        </a:lnTo>
                        <a:lnTo>
                          <a:pt x="602" y="488"/>
                        </a:lnTo>
                        <a:lnTo>
                          <a:pt x="593" y="479"/>
                        </a:lnTo>
                        <a:lnTo>
                          <a:pt x="585" y="472"/>
                        </a:lnTo>
                        <a:lnTo>
                          <a:pt x="577" y="470"/>
                        </a:lnTo>
                        <a:lnTo>
                          <a:pt x="566" y="469"/>
                        </a:lnTo>
                        <a:lnTo>
                          <a:pt x="557" y="468"/>
                        </a:lnTo>
                        <a:lnTo>
                          <a:pt x="551" y="468"/>
                        </a:lnTo>
                        <a:lnTo>
                          <a:pt x="551" y="462"/>
                        </a:lnTo>
                        <a:lnTo>
                          <a:pt x="548" y="454"/>
                        </a:lnTo>
                        <a:lnTo>
                          <a:pt x="544" y="444"/>
                        </a:lnTo>
                        <a:lnTo>
                          <a:pt x="542" y="434"/>
                        </a:lnTo>
                        <a:lnTo>
                          <a:pt x="539" y="426"/>
                        </a:lnTo>
                        <a:lnTo>
                          <a:pt x="534" y="410"/>
                        </a:lnTo>
                        <a:lnTo>
                          <a:pt x="526" y="392"/>
                        </a:lnTo>
                        <a:lnTo>
                          <a:pt x="520" y="373"/>
                        </a:lnTo>
                        <a:lnTo>
                          <a:pt x="515" y="359"/>
                        </a:lnTo>
                        <a:lnTo>
                          <a:pt x="515" y="348"/>
                        </a:lnTo>
                        <a:lnTo>
                          <a:pt x="516" y="336"/>
                        </a:lnTo>
                        <a:lnTo>
                          <a:pt x="516" y="325"/>
                        </a:lnTo>
                        <a:lnTo>
                          <a:pt x="515" y="316"/>
                        </a:lnTo>
                        <a:lnTo>
                          <a:pt x="511" y="303"/>
                        </a:lnTo>
                        <a:lnTo>
                          <a:pt x="503" y="291"/>
                        </a:lnTo>
                        <a:lnTo>
                          <a:pt x="495" y="283"/>
                        </a:lnTo>
                        <a:lnTo>
                          <a:pt x="492" y="281"/>
                        </a:lnTo>
                        <a:lnTo>
                          <a:pt x="488" y="278"/>
                        </a:lnTo>
                        <a:lnTo>
                          <a:pt x="482" y="276"/>
                        </a:lnTo>
                        <a:lnTo>
                          <a:pt x="478" y="275"/>
                        </a:lnTo>
                        <a:lnTo>
                          <a:pt x="474" y="274"/>
                        </a:lnTo>
                        <a:lnTo>
                          <a:pt x="468" y="274"/>
                        </a:lnTo>
                        <a:lnTo>
                          <a:pt x="458" y="275"/>
                        </a:lnTo>
                        <a:lnTo>
                          <a:pt x="450" y="278"/>
                        </a:lnTo>
                        <a:lnTo>
                          <a:pt x="447" y="279"/>
                        </a:lnTo>
                        <a:lnTo>
                          <a:pt x="443" y="282"/>
                        </a:lnTo>
                        <a:lnTo>
                          <a:pt x="439" y="285"/>
                        </a:lnTo>
                        <a:lnTo>
                          <a:pt x="435" y="286"/>
                        </a:lnTo>
                        <a:lnTo>
                          <a:pt x="431" y="287"/>
                        </a:lnTo>
                        <a:lnTo>
                          <a:pt x="419" y="289"/>
                        </a:lnTo>
                        <a:lnTo>
                          <a:pt x="404" y="287"/>
                        </a:lnTo>
                        <a:lnTo>
                          <a:pt x="392" y="285"/>
                        </a:lnTo>
                        <a:lnTo>
                          <a:pt x="384" y="279"/>
                        </a:lnTo>
                        <a:lnTo>
                          <a:pt x="376" y="270"/>
                        </a:lnTo>
                        <a:lnTo>
                          <a:pt x="368" y="263"/>
                        </a:lnTo>
                        <a:lnTo>
                          <a:pt x="361" y="254"/>
                        </a:lnTo>
                        <a:lnTo>
                          <a:pt x="353" y="243"/>
                        </a:lnTo>
                        <a:lnTo>
                          <a:pt x="345" y="232"/>
                        </a:lnTo>
                        <a:lnTo>
                          <a:pt x="336" y="227"/>
                        </a:lnTo>
                        <a:lnTo>
                          <a:pt x="323" y="223"/>
                        </a:lnTo>
                        <a:lnTo>
                          <a:pt x="307" y="221"/>
                        </a:lnTo>
                        <a:lnTo>
                          <a:pt x="291" y="223"/>
                        </a:lnTo>
                        <a:lnTo>
                          <a:pt x="278" y="225"/>
                        </a:lnTo>
                        <a:lnTo>
                          <a:pt x="268" y="229"/>
                        </a:lnTo>
                        <a:lnTo>
                          <a:pt x="257" y="237"/>
                        </a:lnTo>
                        <a:lnTo>
                          <a:pt x="248" y="244"/>
                        </a:lnTo>
                        <a:lnTo>
                          <a:pt x="236" y="252"/>
                        </a:lnTo>
                        <a:lnTo>
                          <a:pt x="220" y="263"/>
                        </a:lnTo>
                        <a:lnTo>
                          <a:pt x="203" y="274"/>
                        </a:lnTo>
                        <a:lnTo>
                          <a:pt x="190" y="283"/>
                        </a:lnTo>
                        <a:lnTo>
                          <a:pt x="179" y="290"/>
                        </a:lnTo>
                        <a:lnTo>
                          <a:pt x="167" y="297"/>
                        </a:lnTo>
                        <a:lnTo>
                          <a:pt x="155" y="303"/>
                        </a:lnTo>
                        <a:lnTo>
                          <a:pt x="143" y="306"/>
                        </a:lnTo>
                        <a:lnTo>
                          <a:pt x="128" y="309"/>
                        </a:lnTo>
                        <a:lnTo>
                          <a:pt x="115" y="312"/>
                        </a:lnTo>
                        <a:lnTo>
                          <a:pt x="105" y="310"/>
                        </a:lnTo>
                        <a:lnTo>
                          <a:pt x="96" y="309"/>
                        </a:lnTo>
                        <a:lnTo>
                          <a:pt x="86" y="309"/>
                        </a:lnTo>
                        <a:lnTo>
                          <a:pt x="84" y="307"/>
                        </a:lnTo>
                        <a:lnTo>
                          <a:pt x="80" y="307"/>
                        </a:lnTo>
                        <a:lnTo>
                          <a:pt x="75" y="307"/>
                        </a:lnTo>
                        <a:lnTo>
                          <a:pt x="71" y="306"/>
                        </a:lnTo>
                        <a:lnTo>
                          <a:pt x="59" y="302"/>
                        </a:lnTo>
                        <a:lnTo>
                          <a:pt x="46" y="294"/>
                        </a:lnTo>
                        <a:lnTo>
                          <a:pt x="35" y="287"/>
                        </a:lnTo>
                        <a:lnTo>
                          <a:pt x="28" y="279"/>
                        </a:lnTo>
                        <a:lnTo>
                          <a:pt x="22" y="268"/>
                        </a:lnTo>
                        <a:lnTo>
                          <a:pt x="16" y="258"/>
                        </a:lnTo>
                        <a:lnTo>
                          <a:pt x="11" y="248"/>
                        </a:lnTo>
                        <a:lnTo>
                          <a:pt x="7" y="237"/>
                        </a:lnTo>
                        <a:lnTo>
                          <a:pt x="3" y="223"/>
                        </a:lnTo>
                        <a:lnTo>
                          <a:pt x="0" y="212"/>
                        </a:lnTo>
                        <a:lnTo>
                          <a:pt x="1" y="200"/>
                        </a:lnTo>
                        <a:lnTo>
                          <a:pt x="3" y="185"/>
                        </a:lnTo>
                        <a:lnTo>
                          <a:pt x="5" y="171"/>
                        </a:lnTo>
                        <a:lnTo>
                          <a:pt x="8" y="161"/>
                        </a:lnTo>
                        <a:lnTo>
                          <a:pt x="13" y="144"/>
                        </a:lnTo>
                        <a:lnTo>
                          <a:pt x="22" y="126"/>
                        </a:lnTo>
                        <a:lnTo>
                          <a:pt x="31" y="108"/>
                        </a:lnTo>
                        <a:lnTo>
                          <a:pt x="39" y="95"/>
                        </a:lnTo>
                        <a:lnTo>
                          <a:pt x="50" y="83"/>
                        </a:lnTo>
                        <a:lnTo>
                          <a:pt x="65" y="70"/>
                        </a:lnTo>
                        <a:lnTo>
                          <a:pt x="82" y="58"/>
                        </a:lnTo>
                        <a:lnTo>
                          <a:pt x="98" y="47"/>
                        </a:lnTo>
                        <a:lnTo>
                          <a:pt x="112" y="39"/>
                        </a:lnTo>
                        <a:lnTo>
                          <a:pt x="125" y="33"/>
                        </a:lnTo>
                        <a:lnTo>
                          <a:pt x="143" y="26"/>
                        </a:lnTo>
                        <a:lnTo>
                          <a:pt x="160" y="21"/>
                        </a:lnTo>
                        <a:lnTo>
                          <a:pt x="175" y="16"/>
                        </a:lnTo>
                        <a:lnTo>
                          <a:pt x="189" y="15"/>
                        </a:lnTo>
                        <a:lnTo>
                          <a:pt x="206" y="15"/>
                        </a:lnTo>
                        <a:lnTo>
                          <a:pt x="224" y="15"/>
                        </a:lnTo>
                        <a:lnTo>
                          <a:pt x="237" y="15"/>
                        </a:lnTo>
                        <a:lnTo>
                          <a:pt x="255" y="15"/>
                        </a:lnTo>
                        <a:lnTo>
                          <a:pt x="276" y="14"/>
                        </a:lnTo>
                        <a:lnTo>
                          <a:pt x="296" y="14"/>
                        </a:lnTo>
                        <a:lnTo>
                          <a:pt x="313" y="15"/>
                        </a:lnTo>
                        <a:lnTo>
                          <a:pt x="325" y="19"/>
                        </a:lnTo>
                        <a:lnTo>
                          <a:pt x="338" y="25"/>
                        </a:lnTo>
                        <a:lnTo>
                          <a:pt x="349" y="30"/>
                        </a:lnTo>
                        <a:lnTo>
                          <a:pt x="361" y="31"/>
                        </a:lnTo>
                        <a:lnTo>
                          <a:pt x="376" y="34"/>
                        </a:lnTo>
                        <a:lnTo>
                          <a:pt x="389" y="37"/>
                        </a:lnTo>
                        <a:lnTo>
                          <a:pt x="402" y="38"/>
                        </a:lnTo>
                        <a:lnTo>
                          <a:pt x="418" y="38"/>
                        </a:lnTo>
                        <a:lnTo>
                          <a:pt x="437" y="39"/>
                        </a:lnTo>
                        <a:lnTo>
                          <a:pt x="455" y="38"/>
                        </a:lnTo>
                        <a:lnTo>
                          <a:pt x="470" y="37"/>
                        </a:lnTo>
                        <a:lnTo>
                          <a:pt x="478" y="31"/>
                        </a:lnTo>
                        <a:lnTo>
                          <a:pt x="486" y="26"/>
                        </a:lnTo>
                        <a:lnTo>
                          <a:pt x="495" y="19"/>
                        </a:lnTo>
                        <a:lnTo>
                          <a:pt x="503" y="14"/>
                        </a:lnTo>
                        <a:lnTo>
                          <a:pt x="512" y="10"/>
                        </a:lnTo>
                        <a:lnTo>
                          <a:pt x="523" y="4"/>
                        </a:lnTo>
                        <a:lnTo>
                          <a:pt x="534" y="2"/>
                        </a:lnTo>
                        <a:lnTo>
                          <a:pt x="543" y="0"/>
                        </a:lnTo>
                        <a:lnTo>
                          <a:pt x="553" y="0"/>
                        </a:lnTo>
                        <a:lnTo>
                          <a:pt x="565" y="3"/>
                        </a:lnTo>
                        <a:lnTo>
                          <a:pt x="577" y="7"/>
                        </a:lnTo>
                        <a:lnTo>
                          <a:pt x="584" y="12"/>
                        </a:lnTo>
                        <a:lnTo>
                          <a:pt x="586" y="19"/>
                        </a:lnTo>
                        <a:lnTo>
                          <a:pt x="586" y="27"/>
                        </a:lnTo>
                        <a:lnTo>
                          <a:pt x="586" y="35"/>
                        </a:lnTo>
                        <a:lnTo>
                          <a:pt x="586" y="42"/>
                        </a:lnTo>
                        <a:lnTo>
                          <a:pt x="594" y="52"/>
                        </a:lnTo>
                        <a:lnTo>
                          <a:pt x="604" y="61"/>
                        </a:lnTo>
                        <a:lnTo>
                          <a:pt x="613" y="68"/>
                        </a:lnTo>
                        <a:lnTo>
                          <a:pt x="625" y="73"/>
                        </a:lnTo>
                        <a:lnTo>
                          <a:pt x="641" y="76"/>
                        </a:lnTo>
                        <a:lnTo>
                          <a:pt x="658" y="78"/>
                        </a:lnTo>
                        <a:lnTo>
                          <a:pt x="671" y="77"/>
                        </a:lnTo>
                        <a:lnTo>
                          <a:pt x="679" y="70"/>
                        </a:lnTo>
                        <a:lnTo>
                          <a:pt x="687" y="60"/>
                        </a:lnTo>
                        <a:lnTo>
                          <a:pt x="695" y="53"/>
                        </a:lnTo>
                        <a:lnTo>
                          <a:pt x="707" y="49"/>
                        </a:lnTo>
                        <a:lnTo>
                          <a:pt x="722" y="46"/>
                        </a:lnTo>
                        <a:lnTo>
                          <a:pt x="734" y="46"/>
                        </a:lnTo>
                        <a:lnTo>
                          <a:pt x="748" y="46"/>
                        </a:lnTo>
                        <a:lnTo>
                          <a:pt x="764" y="46"/>
                        </a:lnTo>
                        <a:lnTo>
                          <a:pt x="782" y="47"/>
                        </a:lnTo>
                        <a:lnTo>
                          <a:pt x="796" y="50"/>
                        </a:lnTo>
                        <a:lnTo>
                          <a:pt x="807" y="57"/>
                        </a:lnTo>
                        <a:lnTo>
                          <a:pt x="811" y="65"/>
                        </a:lnTo>
                        <a:lnTo>
                          <a:pt x="813" y="76"/>
                        </a:lnTo>
                        <a:lnTo>
                          <a:pt x="813" y="88"/>
                        </a:lnTo>
                        <a:lnTo>
                          <a:pt x="814" y="97"/>
                        </a:lnTo>
                        <a:lnTo>
                          <a:pt x="819" y="112"/>
                        </a:lnTo>
                        <a:lnTo>
                          <a:pt x="826" y="131"/>
                        </a:lnTo>
                        <a:lnTo>
                          <a:pt x="833" y="149"/>
                        </a:lnTo>
                        <a:lnTo>
                          <a:pt x="840" y="163"/>
                        </a:lnTo>
                        <a:lnTo>
                          <a:pt x="848" y="177"/>
                        </a:lnTo>
                        <a:lnTo>
                          <a:pt x="858" y="192"/>
                        </a:lnTo>
                        <a:lnTo>
                          <a:pt x="869" y="206"/>
                        </a:lnTo>
                        <a:lnTo>
                          <a:pt x="877" y="219"/>
                        </a:lnTo>
                        <a:lnTo>
                          <a:pt x="883" y="227"/>
                        </a:lnTo>
                        <a:lnTo>
                          <a:pt x="888" y="237"/>
                        </a:lnTo>
                        <a:lnTo>
                          <a:pt x="893" y="247"/>
                        </a:lnTo>
                        <a:lnTo>
                          <a:pt x="900" y="254"/>
                        </a:lnTo>
                        <a:lnTo>
                          <a:pt x="908" y="255"/>
                        </a:lnTo>
                        <a:lnTo>
                          <a:pt x="919" y="255"/>
                        </a:lnTo>
                        <a:lnTo>
                          <a:pt x="930" y="252"/>
                        </a:lnTo>
                        <a:lnTo>
                          <a:pt x="939" y="251"/>
                        </a:lnTo>
                        <a:lnTo>
                          <a:pt x="947" y="251"/>
                        </a:lnTo>
                        <a:lnTo>
                          <a:pt x="961" y="255"/>
                        </a:lnTo>
                        <a:lnTo>
                          <a:pt x="976" y="260"/>
                        </a:lnTo>
                        <a:lnTo>
                          <a:pt x="990" y="268"/>
                        </a:lnTo>
                        <a:lnTo>
                          <a:pt x="1005" y="275"/>
                        </a:lnTo>
                        <a:lnTo>
                          <a:pt x="1016" y="282"/>
                        </a:lnTo>
                        <a:lnTo>
                          <a:pt x="1026" y="287"/>
                        </a:lnTo>
                        <a:lnTo>
                          <a:pt x="1036" y="294"/>
                        </a:lnTo>
                        <a:lnTo>
                          <a:pt x="1047" y="301"/>
                        </a:lnTo>
                        <a:lnTo>
                          <a:pt x="1055" y="307"/>
                        </a:lnTo>
                        <a:lnTo>
                          <a:pt x="1066" y="312"/>
                        </a:lnTo>
                        <a:lnTo>
                          <a:pt x="1078" y="317"/>
                        </a:lnTo>
                        <a:lnTo>
                          <a:pt x="1086" y="322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/>
                    </a:solidFill>
                    <a:prstDash val="solid"/>
                    <a:miter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302" name="Freeform 40">
                    <a:extLst>
                      <a:ext uri="{FF2B5EF4-FFF2-40B4-BE49-F238E27FC236}">
                        <a16:creationId xmlns:a16="http://schemas.microsoft.com/office/drawing/2014/main" id="{14625433-9B61-41AC-AB82-3D465B276FE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570090" y="4464266"/>
                    <a:ext cx="294802" cy="200687"/>
                  </a:xfrm>
                  <a:custGeom>
                    <a:avLst/>
                    <a:gdLst>
                      <a:gd name="T0" fmla="*/ 638 w 639"/>
                      <a:gd name="T1" fmla="*/ 257 h 436"/>
                      <a:gd name="T2" fmla="*/ 631 w 639"/>
                      <a:gd name="T3" fmla="*/ 268 h 436"/>
                      <a:gd name="T4" fmla="*/ 607 w 639"/>
                      <a:gd name="T5" fmla="*/ 283 h 436"/>
                      <a:gd name="T6" fmla="*/ 601 w 639"/>
                      <a:gd name="T7" fmla="*/ 304 h 436"/>
                      <a:gd name="T8" fmla="*/ 604 w 639"/>
                      <a:gd name="T9" fmla="*/ 331 h 436"/>
                      <a:gd name="T10" fmla="*/ 600 w 639"/>
                      <a:gd name="T11" fmla="*/ 356 h 436"/>
                      <a:gd name="T12" fmla="*/ 593 w 639"/>
                      <a:gd name="T13" fmla="*/ 366 h 436"/>
                      <a:gd name="T14" fmla="*/ 584 w 639"/>
                      <a:gd name="T15" fmla="*/ 391 h 436"/>
                      <a:gd name="T16" fmla="*/ 574 w 639"/>
                      <a:gd name="T17" fmla="*/ 423 h 436"/>
                      <a:gd name="T18" fmla="*/ 562 w 639"/>
                      <a:gd name="T19" fmla="*/ 435 h 436"/>
                      <a:gd name="T20" fmla="*/ 550 w 639"/>
                      <a:gd name="T21" fmla="*/ 436 h 436"/>
                      <a:gd name="T22" fmla="*/ 522 w 639"/>
                      <a:gd name="T23" fmla="*/ 427 h 436"/>
                      <a:gd name="T24" fmla="*/ 500 w 639"/>
                      <a:gd name="T25" fmla="*/ 405 h 436"/>
                      <a:gd name="T26" fmla="*/ 472 w 639"/>
                      <a:gd name="T27" fmla="*/ 383 h 436"/>
                      <a:gd name="T28" fmla="*/ 440 w 639"/>
                      <a:gd name="T29" fmla="*/ 370 h 436"/>
                      <a:gd name="T30" fmla="*/ 407 w 639"/>
                      <a:gd name="T31" fmla="*/ 374 h 436"/>
                      <a:gd name="T32" fmla="*/ 378 w 639"/>
                      <a:gd name="T33" fmla="*/ 366 h 436"/>
                      <a:gd name="T34" fmla="*/ 339 w 639"/>
                      <a:gd name="T35" fmla="*/ 366 h 436"/>
                      <a:gd name="T36" fmla="*/ 298 w 639"/>
                      <a:gd name="T37" fmla="*/ 376 h 436"/>
                      <a:gd name="T38" fmla="*/ 263 w 639"/>
                      <a:gd name="T39" fmla="*/ 379 h 436"/>
                      <a:gd name="T40" fmla="*/ 229 w 639"/>
                      <a:gd name="T41" fmla="*/ 365 h 436"/>
                      <a:gd name="T42" fmla="*/ 201 w 639"/>
                      <a:gd name="T43" fmla="*/ 357 h 436"/>
                      <a:gd name="T44" fmla="*/ 177 w 639"/>
                      <a:gd name="T45" fmla="*/ 321 h 436"/>
                      <a:gd name="T46" fmla="*/ 153 w 639"/>
                      <a:gd name="T47" fmla="*/ 292 h 436"/>
                      <a:gd name="T48" fmla="*/ 131 w 639"/>
                      <a:gd name="T49" fmla="*/ 265 h 436"/>
                      <a:gd name="T50" fmla="*/ 116 w 639"/>
                      <a:gd name="T51" fmla="*/ 229 h 436"/>
                      <a:gd name="T52" fmla="*/ 87 w 639"/>
                      <a:gd name="T53" fmla="*/ 202 h 436"/>
                      <a:gd name="T54" fmla="*/ 70 w 639"/>
                      <a:gd name="T55" fmla="*/ 175 h 436"/>
                      <a:gd name="T56" fmla="*/ 49 w 639"/>
                      <a:gd name="T57" fmla="*/ 164 h 436"/>
                      <a:gd name="T58" fmla="*/ 23 w 639"/>
                      <a:gd name="T59" fmla="*/ 168 h 436"/>
                      <a:gd name="T60" fmla="*/ 2 w 639"/>
                      <a:gd name="T61" fmla="*/ 151 h 436"/>
                      <a:gd name="T62" fmla="*/ 3 w 639"/>
                      <a:gd name="T63" fmla="*/ 123 h 436"/>
                      <a:gd name="T64" fmla="*/ 19 w 639"/>
                      <a:gd name="T65" fmla="*/ 94 h 436"/>
                      <a:gd name="T66" fmla="*/ 61 w 639"/>
                      <a:gd name="T67" fmla="*/ 78 h 436"/>
                      <a:gd name="T68" fmla="*/ 101 w 639"/>
                      <a:gd name="T69" fmla="*/ 79 h 436"/>
                      <a:gd name="T70" fmla="*/ 139 w 639"/>
                      <a:gd name="T71" fmla="*/ 75 h 436"/>
                      <a:gd name="T72" fmla="*/ 178 w 639"/>
                      <a:gd name="T73" fmla="*/ 62 h 436"/>
                      <a:gd name="T74" fmla="*/ 190 w 639"/>
                      <a:gd name="T75" fmla="*/ 32 h 436"/>
                      <a:gd name="T76" fmla="*/ 189 w 639"/>
                      <a:gd name="T77" fmla="*/ 12 h 436"/>
                      <a:gd name="T78" fmla="*/ 211 w 639"/>
                      <a:gd name="T79" fmla="*/ 1 h 436"/>
                      <a:gd name="T80" fmla="*/ 239 w 639"/>
                      <a:gd name="T81" fmla="*/ 1 h 436"/>
                      <a:gd name="T82" fmla="*/ 254 w 639"/>
                      <a:gd name="T83" fmla="*/ 4 h 436"/>
                      <a:gd name="T84" fmla="*/ 283 w 639"/>
                      <a:gd name="T85" fmla="*/ 16 h 436"/>
                      <a:gd name="T86" fmla="*/ 305 w 639"/>
                      <a:gd name="T87" fmla="*/ 42 h 436"/>
                      <a:gd name="T88" fmla="*/ 330 w 639"/>
                      <a:gd name="T89" fmla="*/ 62 h 436"/>
                      <a:gd name="T90" fmla="*/ 357 w 639"/>
                      <a:gd name="T91" fmla="*/ 71 h 436"/>
                      <a:gd name="T92" fmla="*/ 372 w 639"/>
                      <a:gd name="T93" fmla="*/ 66 h 436"/>
                      <a:gd name="T94" fmla="*/ 383 w 639"/>
                      <a:gd name="T95" fmla="*/ 57 h 436"/>
                      <a:gd name="T96" fmla="*/ 406 w 639"/>
                      <a:gd name="T97" fmla="*/ 52 h 436"/>
                      <a:gd name="T98" fmla="*/ 437 w 639"/>
                      <a:gd name="T99" fmla="*/ 52 h 436"/>
                      <a:gd name="T100" fmla="*/ 477 w 639"/>
                      <a:gd name="T101" fmla="*/ 54 h 436"/>
                      <a:gd name="T102" fmla="*/ 488 w 639"/>
                      <a:gd name="T103" fmla="*/ 59 h 436"/>
                      <a:gd name="T104" fmla="*/ 506 w 639"/>
                      <a:gd name="T105" fmla="*/ 71 h 436"/>
                      <a:gd name="T106" fmla="*/ 530 w 639"/>
                      <a:gd name="T107" fmla="*/ 101 h 436"/>
                      <a:gd name="T108" fmla="*/ 535 w 639"/>
                      <a:gd name="T109" fmla="*/ 139 h 436"/>
                      <a:gd name="T110" fmla="*/ 560 w 639"/>
                      <a:gd name="T111" fmla="*/ 164 h 436"/>
                      <a:gd name="T112" fmla="*/ 574 w 639"/>
                      <a:gd name="T113" fmla="*/ 186 h 436"/>
                      <a:gd name="T114" fmla="*/ 605 w 639"/>
                      <a:gd name="T115" fmla="*/ 210 h 436"/>
                      <a:gd name="T116" fmla="*/ 618 w 639"/>
                      <a:gd name="T117" fmla="*/ 220 h 436"/>
                      <a:gd name="T118" fmla="*/ 631 w 639"/>
                      <a:gd name="T119" fmla="*/ 233 h 4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639" h="436">
                        <a:moveTo>
                          <a:pt x="639" y="249"/>
                        </a:moveTo>
                        <a:lnTo>
                          <a:pt x="639" y="253"/>
                        </a:lnTo>
                        <a:lnTo>
                          <a:pt x="638" y="257"/>
                        </a:lnTo>
                        <a:lnTo>
                          <a:pt x="635" y="261"/>
                        </a:lnTo>
                        <a:lnTo>
                          <a:pt x="632" y="265"/>
                        </a:lnTo>
                        <a:lnTo>
                          <a:pt x="631" y="268"/>
                        </a:lnTo>
                        <a:lnTo>
                          <a:pt x="624" y="273"/>
                        </a:lnTo>
                        <a:lnTo>
                          <a:pt x="616" y="277"/>
                        </a:lnTo>
                        <a:lnTo>
                          <a:pt x="607" y="283"/>
                        </a:lnTo>
                        <a:lnTo>
                          <a:pt x="601" y="288"/>
                        </a:lnTo>
                        <a:lnTo>
                          <a:pt x="601" y="296"/>
                        </a:lnTo>
                        <a:lnTo>
                          <a:pt x="601" y="304"/>
                        </a:lnTo>
                        <a:lnTo>
                          <a:pt x="603" y="314"/>
                        </a:lnTo>
                        <a:lnTo>
                          <a:pt x="604" y="321"/>
                        </a:lnTo>
                        <a:lnTo>
                          <a:pt x="604" y="331"/>
                        </a:lnTo>
                        <a:lnTo>
                          <a:pt x="604" y="342"/>
                        </a:lnTo>
                        <a:lnTo>
                          <a:pt x="601" y="353"/>
                        </a:lnTo>
                        <a:lnTo>
                          <a:pt x="600" y="356"/>
                        </a:lnTo>
                        <a:lnTo>
                          <a:pt x="599" y="358"/>
                        </a:lnTo>
                        <a:lnTo>
                          <a:pt x="596" y="362"/>
                        </a:lnTo>
                        <a:lnTo>
                          <a:pt x="593" y="366"/>
                        </a:lnTo>
                        <a:lnTo>
                          <a:pt x="591" y="369"/>
                        </a:lnTo>
                        <a:lnTo>
                          <a:pt x="588" y="379"/>
                        </a:lnTo>
                        <a:lnTo>
                          <a:pt x="584" y="391"/>
                        </a:lnTo>
                        <a:lnTo>
                          <a:pt x="581" y="400"/>
                        </a:lnTo>
                        <a:lnTo>
                          <a:pt x="578" y="411"/>
                        </a:lnTo>
                        <a:lnTo>
                          <a:pt x="574" y="423"/>
                        </a:lnTo>
                        <a:lnTo>
                          <a:pt x="569" y="431"/>
                        </a:lnTo>
                        <a:lnTo>
                          <a:pt x="566" y="434"/>
                        </a:lnTo>
                        <a:lnTo>
                          <a:pt x="562" y="435"/>
                        </a:lnTo>
                        <a:lnTo>
                          <a:pt x="558" y="436"/>
                        </a:lnTo>
                        <a:lnTo>
                          <a:pt x="554" y="436"/>
                        </a:lnTo>
                        <a:lnTo>
                          <a:pt x="550" y="436"/>
                        </a:lnTo>
                        <a:lnTo>
                          <a:pt x="541" y="435"/>
                        </a:lnTo>
                        <a:lnTo>
                          <a:pt x="531" y="431"/>
                        </a:lnTo>
                        <a:lnTo>
                          <a:pt x="522" y="427"/>
                        </a:lnTo>
                        <a:lnTo>
                          <a:pt x="514" y="423"/>
                        </a:lnTo>
                        <a:lnTo>
                          <a:pt x="507" y="415"/>
                        </a:lnTo>
                        <a:lnTo>
                          <a:pt x="500" y="405"/>
                        </a:lnTo>
                        <a:lnTo>
                          <a:pt x="494" y="399"/>
                        </a:lnTo>
                        <a:lnTo>
                          <a:pt x="484" y="391"/>
                        </a:lnTo>
                        <a:lnTo>
                          <a:pt x="472" y="383"/>
                        </a:lnTo>
                        <a:lnTo>
                          <a:pt x="460" y="374"/>
                        </a:lnTo>
                        <a:lnTo>
                          <a:pt x="448" y="370"/>
                        </a:lnTo>
                        <a:lnTo>
                          <a:pt x="440" y="370"/>
                        </a:lnTo>
                        <a:lnTo>
                          <a:pt x="429" y="372"/>
                        </a:lnTo>
                        <a:lnTo>
                          <a:pt x="417" y="374"/>
                        </a:lnTo>
                        <a:lnTo>
                          <a:pt x="407" y="374"/>
                        </a:lnTo>
                        <a:lnTo>
                          <a:pt x="399" y="373"/>
                        </a:lnTo>
                        <a:lnTo>
                          <a:pt x="388" y="370"/>
                        </a:lnTo>
                        <a:lnTo>
                          <a:pt x="378" y="366"/>
                        </a:lnTo>
                        <a:lnTo>
                          <a:pt x="370" y="365"/>
                        </a:lnTo>
                        <a:lnTo>
                          <a:pt x="355" y="365"/>
                        </a:lnTo>
                        <a:lnTo>
                          <a:pt x="339" y="366"/>
                        </a:lnTo>
                        <a:lnTo>
                          <a:pt x="324" y="369"/>
                        </a:lnTo>
                        <a:lnTo>
                          <a:pt x="312" y="372"/>
                        </a:lnTo>
                        <a:lnTo>
                          <a:pt x="298" y="376"/>
                        </a:lnTo>
                        <a:lnTo>
                          <a:pt x="285" y="379"/>
                        </a:lnTo>
                        <a:lnTo>
                          <a:pt x="273" y="380"/>
                        </a:lnTo>
                        <a:lnTo>
                          <a:pt x="263" y="379"/>
                        </a:lnTo>
                        <a:lnTo>
                          <a:pt x="251" y="373"/>
                        </a:lnTo>
                        <a:lnTo>
                          <a:pt x="240" y="369"/>
                        </a:lnTo>
                        <a:lnTo>
                          <a:pt x="229" y="365"/>
                        </a:lnTo>
                        <a:lnTo>
                          <a:pt x="221" y="362"/>
                        </a:lnTo>
                        <a:lnTo>
                          <a:pt x="211" y="361"/>
                        </a:lnTo>
                        <a:lnTo>
                          <a:pt x="201" y="357"/>
                        </a:lnTo>
                        <a:lnTo>
                          <a:pt x="193" y="348"/>
                        </a:lnTo>
                        <a:lnTo>
                          <a:pt x="184" y="334"/>
                        </a:lnTo>
                        <a:lnTo>
                          <a:pt x="177" y="321"/>
                        </a:lnTo>
                        <a:lnTo>
                          <a:pt x="169" y="310"/>
                        </a:lnTo>
                        <a:lnTo>
                          <a:pt x="162" y="302"/>
                        </a:lnTo>
                        <a:lnTo>
                          <a:pt x="153" y="292"/>
                        </a:lnTo>
                        <a:lnTo>
                          <a:pt x="143" y="283"/>
                        </a:lnTo>
                        <a:lnTo>
                          <a:pt x="136" y="275"/>
                        </a:lnTo>
                        <a:lnTo>
                          <a:pt x="131" y="265"/>
                        </a:lnTo>
                        <a:lnTo>
                          <a:pt x="127" y="252"/>
                        </a:lnTo>
                        <a:lnTo>
                          <a:pt x="122" y="238"/>
                        </a:lnTo>
                        <a:lnTo>
                          <a:pt x="116" y="229"/>
                        </a:lnTo>
                        <a:lnTo>
                          <a:pt x="108" y="220"/>
                        </a:lnTo>
                        <a:lnTo>
                          <a:pt x="96" y="211"/>
                        </a:lnTo>
                        <a:lnTo>
                          <a:pt x="87" y="202"/>
                        </a:lnTo>
                        <a:lnTo>
                          <a:pt x="83" y="194"/>
                        </a:lnTo>
                        <a:lnTo>
                          <a:pt x="77" y="183"/>
                        </a:lnTo>
                        <a:lnTo>
                          <a:pt x="70" y="175"/>
                        </a:lnTo>
                        <a:lnTo>
                          <a:pt x="65" y="171"/>
                        </a:lnTo>
                        <a:lnTo>
                          <a:pt x="56" y="167"/>
                        </a:lnTo>
                        <a:lnTo>
                          <a:pt x="49" y="164"/>
                        </a:lnTo>
                        <a:lnTo>
                          <a:pt x="41" y="166"/>
                        </a:lnTo>
                        <a:lnTo>
                          <a:pt x="31" y="168"/>
                        </a:lnTo>
                        <a:lnTo>
                          <a:pt x="23" y="168"/>
                        </a:lnTo>
                        <a:lnTo>
                          <a:pt x="15" y="164"/>
                        </a:lnTo>
                        <a:lnTo>
                          <a:pt x="7" y="158"/>
                        </a:lnTo>
                        <a:lnTo>
                          <a:pt x="2" y="151"/>
                        </a:lnTo>
                        <a:lnTo>
                          <a:pt x="0" y="143"/>
                        </a:lnTo>
                        <a:lnTo>
                          <a:pt x="2" y="132"/>
                        </a:lnTo>
                        <a:lnTo>
                          <a:pt x="3" y="123"/>
                        </a:lnTo>
                        <a:lnTo>
                          <a:pt x="7" y="113"/>
                        </a:lnTo>
                        <a:lnTo>
                          <a:pt x="12" y="102"/>
                        </a:lnTo>
                        <a:lnTo>
                          <a:pt x="19" y="94"/>
                        </a:lnTo>
                        <a:lnTo>
                          <a:pt x="31" y="88"/>
                        </a:lnTo>
                        <a:lnTo>
                          <a:pt x="47" y="82"/>
                        </a:lnTo>
                        <a:lnTo>
                          <a:pt x="61" y="78"/>
                        </a:lnTo>
                        <a:lnTo>
                          <a:pt x="73" y="78"/>
                        </a:lnTo>
                        <a:lnTo>
                          <a:pt x="87" y="78"/>
                        </a:lnTo>
                        <a:lnTo>
                          <a:pt x="101" y="79"/>
                        </a:lnTo>
                        <a:lnTo>
                          <a:pt x="112" y="78"/>
                        </a:lnTo>
                        <a:lnTo>
                          <a:pt x="124" y="77"/>
                        </a:lnTo>
                        <a:lnTo>
                          <a:pt x="139" y="75"/>
                        </a:lnTo>
                        <a:lnTo>
                          <a:pt x="155" y="73"/>
                        </a:lnTo>
                        <a:lnTo>
                          <a:pt x="169" y="69"/>
                        </a:lnTo>
                        <a:lnTo>
                          <a:pt x="178" y="62"/>
                        </a:lnTo>
                        <a:lnTo>
                          <a:pt x="184" y="54"/>
                        </a:lnTo>
                        <a:lnTo>
                          <a:pt x="188" y="43"/>
                        </a:lnTo>
                        <a:lnTo>
                          <a:pt x="190" y="32"/>
                        </a:lnTo>
                        <a:lnTo>
                          <a:pt x="190" y="27"/>
                        </a:lnTo>
                        <a:lnTo>
                          <a:pt x="189" y="20"/>
                        </a:lnTo>
                        <a:lnTo>
                          <a:pt x="189" y="12"/>
                        </a:lnTo>
                        <a:lnTo>
                          <a:pt x="190" y="8"/>
                        </a:lnTo>
                        <a:lnTo>
                          <a:pt x="198" y="3"/>
                        </a:lnTo>
                        <a:lnTo>
                          <a:pt x="211" y="1"/>
                        </a:lnTo>
                        <a:lnTo>
                          <a:pt x="223" y="0"/>
                        </a:lnTo>
                        <a:lnTo>
                          <a:pt x="233" y="0"/>
                        </a:lnTo>
                        <a:lnTo>
                          <a:pt x="239" y="1"/>
                        </a:lnTo>
                        <a:lnTo>
                          <a:pt x="244" y="1"/>
                        </a:lnTo>
                        <a:lnTo>
                          <a:pt x="250" y="3"/>
                        </a:lnTo>
                        <a:lnTo>
                          <a:pt x="254" y="4"/>
                        </a:lnTo>
                        <a:lnTo>
                          <a:pt x="263" y="7"/>
                        </a:lnTo>
                        <a:lnTo>
                          <a:pt x="274" y="12"/>
                        </a:lnTo>
                        <a:lnTo>
                          <a:pt x="283" y="16"/>
                        </a:lnTo>
                        <a:lnTo>
                          <a:pt x="290" y="24"/>
                        </a:lnTo>
                        <a:lnTo>
                          <a:pt x="298" y="34"/>
                        </a:lnTo>
                        <a:lnTo>
                          <a:pt x="305" y="42"/>
                        </a:lnTo>
                        <a:lnTo>
                          <a:pt x="312" y="48"/>
                        </a:lnTo>
                        <a:lnTo>
                          <a:pt x="321" y="55"/>
                        </a:lnTo>
                        <a:lnTo>
                          <a:pt x="330" y="62"/>
                        </a:lnTo>
                        <a:lnTo>
                          <a:pt x="340" y="67"/>
                        </a:lnTo>
                        <a:lnTo>
                          <a:pt x="348" y="69"/>
                        </a:lnTo>
                        <a:lnTo>
                          <a:pt x="357" y="71"/>
                        </a:lnTo>
                        <a:lnTo>
                          <a:pt x="366" y="70"/>
                        </a:lnTo>
                        <a:lnTo>
                          <a:pt x="370" y="69"/>
                        </a:lnTo>
                        <a:lnTo>
                          <a:pt x="372" y="66"/>
                        </a:lnTo>
                        <a:lnTo>
                          <a:pt x="376" y="62"/>
                        </a:lnTo>
                        <a:lnTo>
                          <a:pt x="380" y="59"/>
                        </a:lnTo>
                        <a:lnTo>
                          <a:pt x="383" y="57"/>
                        </a:lnTo>
                        <a:lnTo>
                          <a:pt x="386" y="54"/>
                        </a:lnTo>
                        <a:lnTo>
                          <a:pt x="395" y="52"/>
                        </a:lnTo>
                        <a:lnTo>
                          <a:pt x="406" y="52"/>
                        </a:lnTo>
                        <a:lnTo>
                          <a:pt x="417" y="52"/>
                        </a:lnTo>
                        <a:lnTo>
                          <a:pt x="426" y="52"/>
                        </a:lnTo>
                        <a:lnTo>
                          <a:pt x="437" y="52"/>
                        </a:lnTo>
                        <a:lnTo>
                          <a:pt x="452" y="51"/>
                        </a:lnTo>
                        <a:lnTo>
                          <a:pt x="465" y="52"/>
                        </a:lnTo>
                        <a:lnTo>
                          <a:pt x="477" y="54"/>
                        </a:lnTo>
                        <a:lnTo>
                          <a:pt x="480" y="55"/>
                        </a:lnTo>
                        <a:lnTo>
                          <a:pt x="484" y="57"/>
                        </a:lnTo>
                        <a:lnTo>
                          <a:pt x="488" y="59"/>
                        </a:lnTo>
                        <a:lnTo>
                          <a:pt x="492" y="61"/>
                        </a:lnTo>
                        <a:lnTo>
                          <a:pt x="495" y="63"/>
                        </a:lnTo>
                        <a:lnTo>
                          <a:pt x="506" y="71"/>
                        </a:lnTo>
                        <a:lnTo>
                          <a:pt x="518" y="81"/>
                        </a:lnTo>
                        <a:lnTo>
                          <a:pt x="526" y="90"/>
                        </a:lnTo>
                        <a:lnTo>
                          <a:pt x="530" y="101"/>
                        </a:lnTo>
                        <a:lnTo>
                          <a:pt x="531" y="114"/>
                        </a:lnTo>
                        <a:lnTo>
                          <a:pt x="533" y="128"/>
                        </a:lnTo>
                        <a:lnTo>
                          <a:pt x="535" y="139"/>
                        </a:lnTo>
                        <a:lnTo>
                          <a:pt x="542" y="147"/>
                        </a:lnTo>
                        <a:lnTo>
                          <a:pt x="551" y="156"/>
                        </a:lnTo>
                        <a:lnTo>
                          <a:pt x="560" y="164"/>
                        </a:lnTo>
                        <a:lnTo>
                          <a:pt x="565" y="171"/>
                        </a:lnTo>
                        <a:lnTo>
                          <a:pt x="569" y="179"/>
                        </a:lnTo>
                        <a:lnTo>
                          <a:pt x="574" y="186"/>
                        </a:lnTo>
                        <a:lnTo>
                          <a:pt x="584" y="194"/>
                        </a:lnTo>
                        <a:lnTo>
                          <a:pt x="596" y="203"/>
                        </a:lnTo>
                        <a:lnTo>
                          <a:pt x="605" y="210"/>
                        </a:lnTo>
                        <a:lnTo>
                          <a:pt x="609" y="213"/>
                        </a:lnTo>
                        <a:lnTo>
                          <a:pt x="613" y="217"/>
                        </a:lnTo>
                        <a:lnTo>
                          <a:pt x="618" y="220"/>
                        </a:lnTo>
                        <a:lnTo>
                          <a:pt x="622" y="224"/>
                        </a:lnTo>
                        <a:lnTo>
                          <a:pt x="626" y="226"/>
                        </a:lnTo>
                        <a:lnTo>
                          <a:pt x="631" y="233"/>
                        </a:lnTo>
                        <a:lnTo>
                          <a:pt x="636" y="241"/>
                        </a:lnTo>
                        <a:lnTo>
                          <a:pt x="639" y="249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/>
                    </a:solidFill>
                    <a:prstDash val="solid"/>
                    <a:miter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303" name="Freeform 42">
                    <a:extLst>
                      <a:ext uri="{FF2B5EF4-FFF2-40B4-BE49-F238E27FC236}">
                        <a16:creationId xmlns:a16="http://schemas.microsoft.com/office/drawing/2014/main" id="{DC959B7C-1D66-47D9-9C42-C95D8A9F85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153492" y="4475339"/>
                    <a:ext cx="312794" cy="148093"/>
                  </a:xfrm>
                  <a:custGeom>
                    <a:avLst/>
                    <a:gdLst>
                      <a:gd name="T0" fmla="*/ 679 w 679"/>
                      <a:gd name="T1" fmla="*/ 181 h 319"/>
                      <a:gd name="T2" fmla="*/ 664 w 679"/>
                      <a:gd name="T3" fmla="*/ 206 h 319"/>
                      <a:gd name="T4" fmla="*/ 637 w 679"/>
                      <a:gd name="T5" fmla="*/ 208 h 319"/>
                      <a:gd name="T6" fmla="*/ 625 w 679"/>
                      <a:gd name="T7" fmla="*/ 225 h 319"/>
                      <a:gd name="T8" fmla="*/ 612 w 679"/>
                      <a:gd name="T9" fmla="*/ 239 h 319"/>
                      <a:gd name="T10" fmla="*/ 574 w 679"/>
                      <a:gd name="T11" fmla="*/ 245 h 319"/>
                      <a:gd name="T12" fmla="*/ 542 w 679"/>
                      <a:gd name="T13" fmla="*/ 227 h 319"/>
                      <a:gd name="T14" fmla="*/ 516 w 679"/>
                      <a:gd name="T15" fmla="*/ 216 h 319"/>
                      <a:gd name="T16" fmla="*/ 499 w 679"/>
                      <a:gd name="T17" fmla="*/ 204 h 319"/>
                      <a:gd name="T18" fmla="*/ 461 w 679"/>
                      <a:gd name="T19" fmla="*/ 199 h 319"/>
                      <a:gd name="T20" fmla="*/ 411 w 679"/>
                      <a:gd name="T21" fmla="*/ 200 h 319"/>
                      <a:gd name="T22" fmla="*/ 364 w 679"/>
                      <a:gd name="T23" fmla="*/ 208 h 319"/>
                      <a:gd name="T24" fmla="*/ 319 w 679"/>
                      <a:gd name="T25" fmla="*/ 206 h 319"/>
                      <a:gd name="T26" fmla="*/ 272 w 679"/>
                      <a:gd name="T27" fmla="*/ 225 h 319"/>
                      <a:gd name="T28" fmla="*/ 230 w 679"/>
                      <a:gd name="T29" fmla="*/ 242 h 319"/>
                      <a:gd name="T30" fmla="*/ 220 w 679"/>
                      <a:gd name="T31" fmla="*/ 260 h 319"/>
                      <a:gd name="T32" fmla="*/ 216 w 679"/>
                      <a:gd name="T33" fmla="*/ 276 h 319"/>
                      <a:gd name="T34" fmla="*/ 208 w 679"/>
                      <a:gd name="T35" fmla="*/ 291 h 319"/>
                      <a:gd name="T36" fmla="*/ 194 w 679"/>
                      <a:gd name="T37" fmla="*/ 303 h 319"/>
                      <a:gd name="T38" fmla="*/ 186 w 679"/>
                      <a:gd name="T39" fmla="*/ 313 h 319"/>
                      <a:gd name="T40" fmla="*/ 174 w 679"/>
                      <a:gd name="T41" fmla="*/ 319 h 319"/>
                      <a:gd name="T42" fmla="*/ 160 w 679"/>
                      <a:gd name="T43" fmla="*/ 315 h 319"/>
                      <a:gd name="T44" fmla="*/ 159 w 679"/>
                      <a:gd name="T45" fmla="*/ 305 h 319"/>
                      <a:gd name="T46" fmla="*/ 171 w 679"/>
                      <a:gd name="T47" fmla="*/ 274 h 319"/>
                      <a:gd name="T48" fmla="*/ 173 w 679"/>
                      <a:gd name="T49" fmla="*/ 227 h 319"/>
                      <a:gd name="T50" fmla="*/ 143 w 679"/>
                      <a:gd name="T51" fmla="*/ 198 h 319"/>
                      <a:gd name="T52" fmla="*/ 113 w 679"/>
                      <a:gd name="T53" fmla="*/ 165 h 319"/>
                      <a:gd name="T54" fmla="*/ 78 w 679"/>
                      <a:gd name="T55" fmla="*/ 144 h 319"/>
                      <a:gd name="T56" fmla="*/ 57 w 679"/>
                      <a:gd name="T57" fmla="*/ 113 h 319"/>
                      <a:gd name="T58" fmla="*/ 42 w 679"/>
                      <a:gd name="T59" fmla="*/ 97 h 319"/>
                      <a:gd name="T60" fmla="*/ 26 w 679"/>
                      <a:gd name="T61" fmla="*/ 86 h 319"/>
                      <a:gd name="T62" fmla="*/ 11 w 679"/>
                      <a:gd name="T63" fmla="*/ 78 h 319"/>
                      <a:gd name="T64" fmla="*/ 0 w 679"/>
                      <a:gd name="T65" fmla="*/ 66 h 319"/>
                      <a:gd name="T66" fmla="*/ 12 w 679"/>
                      <a:gd name="T67" fmla="*/ 56 h 319"/>
                      <a:gd name="T68" fmla="*/ 35 w 679"/>
                      <a:gd name="T69" fmla="*/ 52 h 319"/>
                      <a:gd name="T70" fmla="*/ 65 w 679"/>
                      <a:gd name="T71" fmla="*/ 36 h 319"/>
                      <a:gd name="T72" fmla="*/ 113 w 679"/>
                      <a:gd name="T73" fmla="*/ 28 h 319"/>
                      <a:gd name="T74" fmla="*/ 158 w 679"/>
                      <a:gd name="T75" fmla="*/ 35 h 319"/>
                      <a:gd name="T76" fmla="*/ 200 w 679"/>
                      <a:gd name="T77" fmla="*/ 51 h 319"/>
                      <a:gd name="T78" fmla="*/ 247 w 679"/>
                      <a:gd name="T79" fmla="*/ 56 h 319"/>
                      <a:gd name="T80" fmla="*/ 295 w 679"/>
                      <a:gd name="T81" fmla="*/ 45 h 319"/>
                      <a:gd name="T82" fmla="*/ 341 w 679"/>
                      <a:gd name="T83" fmla="*/ 25 h 319"/>
                      <a:gd name="T84" fmla="*/ 375 w 679"/>
                      <a:gd name="T85" fmla="*/ 14 h 319"/>
                      <a:gd name="T86" fmla="*/ 414 w 679"/>
                      <a:gd name="T87" fmla="*/ 9 h 319"/>
                      <a:gd name="T88" fmla="*/ 452 w 679"/>
                      <a:gd name="T89" fmla="*/ 2 h 319"/>
                      <a:gd name="T90" fmla="*/ 501 w 679"/>
                      <a:gd name="T91" fmla="*/ 0 h 319"/>
                      <a:gd name="T92" fmla="*/ 526 w 679"/>
                      <a:gd name="T93" fmla="*/ 4 h 319"/>
                      <a:gd name="T94" fmla="*/ 553 w 679"/>
                      <a:gd name="T95" fmla="*/ 8 h 319"/>
                      <a:gd name="T96" fmla="*/ 574 w 679"/>
                      <a:gd name="T97" fmla="*/ 8 h 319"/>
                      <a:gd name="T98" fmla="*/ 601 w 679"/>
                      <a:gd name="T99" fmla="*/ 20 h 319"/>
                      <a:gd name="T100" fmla="*/ 615 w 679"/>
                      <a:gd name="T101" fmla="*/ 56 h 319"/>
                      <a:gd name="T102" fmla="*/ 628 w 679"/>
                      <a:gd name="T103" fmla="*/ 91 h 319"/>
                      <a:gd name="T104" fmla="*/ 644 w 679"/>
                      <a:gd name="T105" fmla="*/ 106 h 319"/>
                      <a:gd name="T106" fmla="*/ 659 w 679"/>
                      <a:gd name="T107" fmla="*/ 138 h 319"/>
                      <a:gd name="T108" fmla="*/ 677 w 679"/>
                      <a:gd name="T109" fmla="*/ 153 h 3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679" h="319">
                        <a:moveTo>
                          <a:pt x="677" y="153"/>
                        </a:moveTo>
                        <a:lnTo>
                          <a:pt x="679" y="161"/>
                        </a:lnTo>
                        <a:lnTo>
                          <a:pt x="679" y="172"/>
                        </a:lnTo>
                        <a:lnTo>
                          <a:pt x="679" y="181"/>
                        </a:lnTo>
                        <a:lnTo>
                          <a:pt x="678" y="189"/>
                        </a:lnTo>
                        <a:lnTo>
                          <a:pt x="675" y="198"/>
                        </a:lnTo>
                        <a:lnTo>
                          <a:pt x="671" y="204"/>
                        </a:lnTo>
                        <a:lnTo>
                          <a:pt x="664" y="206"/>
                        </a:lnTo>
                        <a:lnTo>
                          <a:pt x="656" y="206"/>
                        </a:lnTo>
                        <a:lnTo>
                          <a:pt x="647" y="204"/>
                        </a:lnTo>
                        <a:lnTo>
                          <a:pt x="640" y="206"/>
                        </a:lnTo>
                        <a:lnTo>
                          <a:pt x="637" y="208"/>
                        </a:lnTo>
                        <a:lnTo>
                          <a:pt x="633" y="212"/>
                        </a:lnTo>
                        <a:lnTo>
                          <a:pt x="631" y="216"/>
                        </a:lnTo>
                        <a:lnTo>
                          <a:pt x="628" y="220"/>
                        </a:lnTo>
                        <a:lnTo>
                          <a:pt x="625" y="225"/>
                        </a:lnTo>
                        <a:lnTo>
                          <a:pt x="623" y="227"/>
                        </a:lnTo>
                        <a:lnTo>
                          <a:pt x="620" y="231"/>
                        </a:lnTo>
                        <a:lnTo>
                          <a:pt x="616" y="235"/>
                        </a:lnTo>
                        <a:lnTo>
                          <a:pt x="612" y="239"/>
                        </a:lnTo>
                        <a:lnTo>
                          <a:pt x="608" y="242"/>
                        </a:lnTo>
                        <a:lnTo>
                          <a:pt x="598" y="245"/>
                        </a:lnTo>
                        <a:lnTo>
                          <a:pt x="585" y="246"/>
                        </a:lnTo>
                        <a:lnTo>
                          <a:pt x="574" y="245"/>
                        </a:lnTo>
                        <a:lnTo>
                          <a:pt x="566" y="241"/>
                        </a:lnTo>
                        <a:lnTo>
                          <a:pt x="558" y="234"/>
                        </a:lnTo>
                        <a:lnTo>
                          <a:pt x="550" y="229"/>
                        </a:lnTo>
                        <a:lnTo>
                          <a:pt x="542" y="227"/>
                        </a:lnTo>
                        <a:lnTo>
                          <a:pt x="531" y="225"/>
                        </a:lnTo>
                        <a:lnTo>
                          <a:pt x="523" y="222"/>
                        </a:lnTo>
                        <a:lnTo>
                          <a:pt x="520" y="220"/>
                        </a:lnTo>
                        <a:lnTo>
                          <a:pt x="516" y="216"/>
                        </a:lnTo>
                        <a:lnTo>
                          <a:pt x="513" y="212"/>
                        </a:lnTo>
                        <a:lnTo>
                          <a:pt x="509" y="210"/>
                        </a:lnTo>
                        <a:lnTo>
                          <a:pt x="505" y="207"/>
                        </a:lnTo>
                        <a:lnTo>
                          <a:pt x="499" y="204"/>
                        </a:lnTo>
                        <a:lnTo>
                          <a:pt x="491" y="203"/>
                        </a:lnTo>
                        <a:lnTo>
                          <a:pt x="483" y="202"/>
                        </a:lnTo>
                        <a:lnTo>
                          <a:pt x="473" y="200"/>
                        </a:lnTo>
                        <a:lnTo>
                          <a:pt x="461" y="199"/>
                        </a:lnTo>
                        <a:lnTo>
                          <a:pt x="450" y="199"/>
                        </a:lnTo>
                        <a:lnTo>
                          <a:pt x="438" y="199"/>
                        </a:lnTo>
                        <a:lnTo>
                          <a:pt x="423" y="199"/>
                        </a:lnTo>
                        <a:lnTo>
                          <a:pt x="411" y="200"/>
                        </a:lnTo>
                        <a:lnTo>
                          <a:pt x="400" y="202"/>
                        </a:lnTo>
                        <a:lnTo>
                          <a:pt x="388" y="204"/>
                        </a:lnTo>
                        <a:lnTo>
                          <a:pt x="375" y="207"/>
                        </a:lnTo>
                        <a:lnTo>
                          <a:pt x="364" y="208"/>
                        </a:lnTo>
                        <a:lnTo>
                          <a:pt x="354" y="207"/>
                        </a:lnTo>
                        <a:lnTo>
                          <a:pt x="342" y="206"/>
                        </a:lnTo>
                        <a:lnTo>
                          <a:pt x="333" y="204"/>
                        </a:lnTo>
                        <a:lnTo>
                          <a:pt x="319" y="206"/>
                        </a:lnTo>
                        <a:lnTo>
                          <a:pt x="303" y="208"/>
                        </a:lnTo>
                        <a:lnTo>
                          <a:pt x="291" y="212"/>
                        </a:lnTo>
                        <a:lnTo>
                          <a:pt x="282" y="218"/>
                        </a:lnTo>
                        <a:lnTo>
                          <a:pt x="272" y="225"/>
                        </a:lnTo>
                        <a:lnTo>
                          <a:pt x="263" y="230"/>
                        </a:lnTo>
                        <a:lnTo>
                          <a:pt x="253" y="234"/>
                        </a:lnTo>
                        <a:lnTo>
                          <a:pt x="243" y="238"/>
                        </a:lnTo>
                        <a:lnTo>
                          <a:pt x="230" y="242"/>
                        </a:lnTo>
                        <a:lnTo>
                          <a:pt x="222" y="247"/>
                        </a:lnTo>
                        <a:lnTo>
                          <a:pt x="221" y="251"/>
                        </a:lnTo>
                        <a:lnTo>
                          <a:pt x="221" y="256"/>
                        </a:lnTo>
                        <a:lnTo>
                          <a:pt x="220" y="260"/>
                        </a:lnTo>
                        <a:lnTo>
                          <a:pt x="218" y="264"/>
                        </a:lnTo>
                        <a:lnTo>
                          <a:pt x="218" y="268"/>
                        </a:lnTo>
                        <a:lnTo>
                          <a:pt x="217" y="270"/>
                        </a:lnTo>
                        <a:lnTo>
                          <a:pt x="216" y="276"/>
                        </a:lnTo>
                        <a:lnTo>
                          <a:pt x="213" y="280"/>
                        </a:lnTo>
                        <a:lnTo>
                          <a:pt x="212" y="284"/>
                        </a:lnTo>
                        <a:lnTo>
                          <a:pt x="209" y="288"/>
                        </a:lnTo>
                        <a:lnTo>
                          <a:pt x="208" y="291"/>
                        </a:lnTo>
                        <a:lnTo>
                          <a:pt x="204" y="293"/>
                        </a:lnTo>
                        <a:lnTo>
                          <a:pt x="201" y="297"/>
                        </a:lnTo>
                        <a:lnTo>
                          <a:pt x="197" y="300"/>
                        </a:lnTo>
                        <a:lnTo>
                          <a:pt x="194" y="303"/>
                        </a:lnTo>
                        <a:lnTo>
                          <a:pt x="193" y="305"/>
                        </a:lnTo>
                        <a:lnTo>
                          <a:pt x="190" y="308"/>
                        </a:lnTo>
                        <a:lnTo>
                          <a:pt x="189" y="311"/>
                        </a:lnTo>
                        <a:lnTo>
                          <a:pt x="186" y="313"/>
                        </a:lnTo>
                        <a:lnTo>
                          <a:pt x="183" y="315"/>
                        </a:lnTo>
                        <a:lnTo>
                          <a:pt x="181" y="316"/>
                        </a:lnTo>
                        <a:lnTo>
                          <a:pt x="177" y="317"/>
                        </a:lnTo>
                        <a:lnTo>
                          <a:pt x="174" y="319"/>
                        </a:lnTo>
                        <a:lnTo>
                          <a:pt x="171" y="319"/>
                        </a:lnTo>
                        <a:lnTo>
                          <a:pt x="167" y="319"/>
                        </a:lnTo>
                        <a:lnTo>
                          <a:pt x="163" y="317"/>
                        </a:lnTo>
                        <a:lnTo>
                          <a:pt x="160" y="315"/>
                        </a:lnTo>
                        <a:lnTo>
                          <a:pt x="158" y="313"/>
                        </a:lnTo>
                        <a:lnTo>
                          <a:pt x="158" y="311"/>
                        </a:lnTo>
                        <a:lnTo>
                          <a:pt x="158" y="308"/>
                        </a:lnTo>
                        <a:lnTo>
                          <a:pt x="159" y="305"/>
                        </a:lnTo>
                        <a:lnTo>
                          <a:pt x="159" y="303"/>
                        </a:lnTo>
                        <a:lnTo>
                          <a:pt x="163" y="293"/>
                        </a:lnTo>
                        <a:lnTo>
                          <a:pt x="167" y="284"/>
                        </a:lnTo>
                        <a:lnTo>
                          <a:pt x="171" y="274"/>
                        </a:lnTo>
                        <a:lnTo>
                          <a:pt x="173" y="264"/>
                        </a:lnTo>
                        <a:lnTo>
                          <a:pt x="174" y="251"/>
                        </a:lnTo>
                        <a:lnTo>
                          <a:pt x="175" y="238"/>
                        </a:lnTo>
                        <a:lnTo>
                          <a:pt x="173" y="227"/>
                        </a:lnTo>
                        <a:lnTo>
                          <a:pt x="169" y="219"/>
                        </a:lnTo>
                        <a:lnTo>
                          <a:pt x="160" y="210"/>
                        </a:lnTo>
                        <a:lnTo>
                          <a:pt x="152" y="203"/>
                        </a:lnTo>
                        <a:lnTo>
                          <a:pt x="143" y="198"/>
                        </a:lnTo>
                        <a:lnTo>
                          <a:pt x="131" y="192"/>
                        </a:lnTo>
                        <a:lnTo>
                          <a:pt x="121" y="185"/>
                        </a:lnTo>
                        <a:lnTo>
                          <a:pt x="117" y="176"/>
                        </a:lnTo>
                        <a:lnTo>
                          <a:pt x="113" y="165"/>
                        </a:lnTo>
                        <a:lnTo>
                          <a:pt x="108" y="156"/>
                        </a:lnTo>
                        <a:lnTo>
                          <a:pt x="100" y="150"/>
                        </a:lnTo>
                        <a:lnTo>
                          <a:pt x="89" y="146"/>
                        </a:lnTo>
                        <a:lnTo>
                          <a:pt x="78" y="144"/>
                        </a:lnTo>
                        <a:lnTo>
                          <a:pt x="69" y="138"/>
                        </a:lnTo>
                        <a:lnTo>
                          <a:pt x="65" y="132"/>
                        </a:lnTo>
                        <a:lnTo>
                          <a:pt x="61" y="121"/>
                        </a:lnTo>
                        <a:lnTo>
                          <a:pt x="57" y="113"/>
                        </a:lnTo>
                        <a:lnTo>
                          <a:pt x="54" y="110"/>
                        </a:lnTo>
                        <a:lnTo>
                          <a:pt x="50" y="105"/>
                        </a:lnTo>
                        <a:lnTo>
                          <a:pt x="46" y="101"/>
                        </a:lnTo>
                        <a:lnTo>
                          <a:pt x="42" y="97"/>
                        </a:lnTo>
                        <a:lnTo>
                          <a:pt x="39" y="94"/>
                        </a:lnTo>
                        <a:lnTo>
                          <a:pt x="35" y="91"/>
                        </a:lnTo>
                        <a:lnTo>
                          <a:pt x="31" y="88"/>
                        </a:lnTo>
                        <a:lnTo>
                          <a:pt x="26" y="86"/>
                        </a:lnTo>
                        <a:lnTo>
                          <a:pt x="22" y="84"/>
                        </a:lnTo>
                        <a:lnTo>
                          <a:pt x="18" y="82"/>
                        </a:lnTo>
                        <a:lnTo>
                          <a:pt x="15" y="79"/>
                        </a:lnTo>
                        <a:lnTo>
                          <a:pt x="11" y="78"/>
                        </a:lnTo>
                        <a:lnTo>
                          <a:pt x="7" y="75"/>
                        </a:lnTo>
                        <a:lnTo>
                          <a:pt x="4" y="71"/>
                        </a:lnTo>
                        <a:lnTo>
                          <a:pt x="1" y="68"/>
                        </a:lnTo>
                        <a:lnTo>
                          <a:pt x="0" y="66"/>
                        </a:lnTo>
                        <a:lnTo>
                          <a:pt x="1" y="63"/>
                        </a:lnTo>
                        <a:lnTo>
                          <a:pt x="4" y="60"/>
                        </a:lnTo>
                        <a:lnTo>
                          <a:pt x="8" y="59"/>
                        </a:lnTo>
                        <a:lnTo>
                          <a:pt x="12" y="56"/>
                        </a:lnTo>
                        <a:lnTo>
                          <a:pt x="16" y="55"/>
                        </a:lnTo>
                        <a:lnTo>
                          <a:pt x="19" y="55"/>
                        </a:lnTo>
                        <a:lnTo>
                          <a:pt x="26" y="53"/>
                        </a:lnTo>
                        <a:lnTo>
                          <a:pt x="35" y="52"/>
                        </a:lnTo>
                        <a:lnTo>
                          <a:pt x="42" y="51"/>
                        </a:lnTo>
                        <a:lnTo>
                          <a:pt x="49" y="47"/>
                        </a:lnTo>
                        <a:lnTo>
                          <a:pt x="58" y="40"/>
                        </a:lnTo>
                        <a:lnTo>
                          <a:pt x="65" y="36"/>
                        </a:lnTo>
                        <a:lnTo>
                          <a:pt x="78" y="32"/>
                        </a:lnTo>
                        <a:lnTo>
                          <a:pt x="92" y="28"/>
                        </a:lnTo>
                        <a:lnTo>
                          <a:pt x="105" y="26"/>
                        </a:lnTo>
                        <a:lnTo>
                          <a:pt x="113" y="28"/>
                        </a:lnTo>
                        <a:lnTo>
                          <a:pt x="124" y="29"/>
                        </a:lnTo>
                        <a:lnTo>
                          <a:pt x="133" y="32"/>
                        </a:lnTo>
                        <a:lnTo>
                          <a:pt x="144" y="33"/>
                        </a:lnTo>
                        <a:lnTo>
                          <a:pt x="158" y="35"/>
                        </a:lnTo>
                        <a:lnTo>
                          <a:pt x="170" y="36"/>
                        </a:lnTo>
                        <a:lnTo>
                          <a:pt x="179" y="40"/>
                        </a:lnTo>
                        <a:lnTo>
                          <a:pt x="190" y="45"/>
                        </a:lnTo>
                        <a:lnTo>
                          <a:pt x="200" y="51"/>
                        </a:lnTo>
                        <a:lnTo>
                          <a:pt x="212" y="53"/>
                        </a:lnTo>
                        <a:lnTo>
                          <a:pt x="224" y="56"/>
                        </a:lnTo>
                        <a:lnTo>
                          <a:pt x="235" y="57"/>
                        </a:lnTo>
                        <a:lnTo>
                          <a:pt x="247" y="56"/>
                        </a:lnTo>
                        <a:lnTo>
                          <a:pt x="259" y="53"/>
                        </a:lnTo>
                        <a:lnTo>
                          <a:pt x="272" y="51"/>
                        </a:lnTo>
                        <a:lnTo>
                          <a:pt x="283" y="48"/>
                        </a:lnTo>
                        <a:lnTo>
                          <a:pt x="295" y="45"/>
                        </a:lnTo>
                        <a:lnTo>
                          <a:pt x="309" y="43"/>
                        </a:lnTo>
                        <a:lnTo>
                          <a:pt x="319" y="40"/>
                        </a:lnTo>
                        <a:lnTo>
                          <a:pt x="330" y="33"/>
                        </a:lnTo>
                        <a:lnTo>
                          <a:pt x="341" y="25"/>
                        </a:lnTo>
                        <a:lnTo>
                          <a:pt x="350" y="18"/>
                        </a:lnTo>
                        <a:lnTo>
                          <a:pt x="359" y="17"/>
                        </a:lnTo>
                        <a:lnTo>
                          <a:pt x="368" y="16"/>
                        </a:lnTo>
                        <a:lnTo>
                          <a:pt x="375" y="14"/>
                        </a:lnTo>
                        <a:lnTo>
                          <a:pt x="385" y="13"/>
                        </a:lnTo>
                        <a:lnTo>
                          <a:pt x="396" y="13"/>
                        </a:lnTo>
                        <a:lnTo>
                          <a:pt x="406" y="12"/>
                        </a:lnTo>
                        <a:lnTo>
                          <a:pt x="414" y="9"/>
                        </a:lnTo>
                        <a:lnTo>
                          <a:pt x="422" y="5"/>
                        </a:lnTo>
                        <a:lnTo>
                          <a:pt x="429" y="2"/>
                        </a:lnTo>
                        <a:lnTo>
                          <a:pt x="439" y="1"/>
                        </a:lnTo>
                        <a:lnTo>
                          <a:pt x="452" y="2"/>
                        </a:lnTo>
                        <a:lnTo>
                          <a:pt x="462" y="2"/>
                        </a:lnTo>
                        <a:lnTo>
                          <a:pt x="473" y="1"/>
                        </a:lnTo>
                        <a:lnTo>
                          <a:pt x="488" y="0"/>
                        </a:lnTo>
                        <a:lnTo>
                          <a:pt x="501" y="0"/>
                        </a:lnTo>
                        <a:lnTo>
                          <a:pt x="513" y="0"/>
                        </a:lnTo>
                        <a:lnTo>
                          <a:pt x="518" y="1"/>
                        </a:lnTo>
                        <a:lnTo>
                          <a:pt x="522" y="2"/>
                        </a:lnTo>
                        <a:lnTo>
                          <a:pt x="526" y="4"/>
                        </a:lnTo>
                        <a:lnTo>
                          <a:pt x="530" y="5"/>
                        </a:lnTo>
                        <a:lnTo>
                          <a:pt x="534" y="6"/>
                        </a:lnTo>
                        <a:lnTo>
                          <a:pt x="543" y="6"/>
                        </a:lnTo>
                        <a:lnTo>
                          <a:pt x="553" y="8"/>
                        </a:lnTo>
                        <a:lnTo>
                          <a:pt x="562" y="8"/>
                        </a:lnTo>
                        <a:lnTo>
                          <a:pt x="565" y="8"/>
                        </a:lnTo>
                        <a:lnTo>
                          <a:pt x="569" y="8"/>
                        </a:lnTo>
                        <a:lnTo>
                          <a:pt x="574" y="8"/>
                        </a:lnTo>
                        <a:lnTo>
                          <a:pt x="578" y="8"/>
                        </a:lnTo>
                        <a:lnTo>
                          <a:pt x="581" y="9"/>
                        </a:lnTo>
                        <a:lnTo>
                          <a:pt x="590" y="13"/>
                        </a:lnTo>
                        <a:lnTo>
                          <a:pt x="601" y="20"/>
                        </a:lnTo>
                        <a:lnTo>
                          <a:pt x="608" y="26"/>
                        </a:lnTo>
                        <a:lnTo>
                          <a:pt x="612" y="36"/>
                        </a:lnTo>
                        <a:lnTo>
                          <a:pt x="613" y="47"/>
                        </a:lnTo>
                        <a:lnTo>
                          <a:pt x="615" y="56"/>
                        </a:lnTo>
                        <a:lnTo>
                          <a:pt x="617" y="67"/>
                        </a:lnTo>
                        <a:lnTo>
                          <a:pt x="621" y="78"/>
                        </a:lnTo>
                        <a:lnTo>
                          <a:pt x="625" y="87"/>
                        </a:lnTo>
                        <a:lnTo>
                          <a:pt x="628" y="91"/>
                        </a:lnTo>
                        <a:lnTo>
                          <a:pt x="632" y="95"/>
                        </a:lnTo>
                        <a:lnTo>
                          <a:pt x="637" y="99"/>
                        </a:lnTo>
                        <a:lnTo>
                          <a:pt x="642" y="102"/>
                        </a:lnTo>
                        <a:lnTo>
                          <a:pt x="644" y="106"/>
                        </a:lnTo>
                        <a:lnTo>
                          <a:pt x="648" y="115"/>
                        </a:lnTo>
                        <a:lnTo>
                          <a:pt x="651" y="126"/>
                        </a:lnTo>
                        <a:lnTo>
                          <a:pt x="655" y="134"/>
                        </a:lnTo>
                        <a:lnTo>
                          <a:pt x="659" y="138"/>
                        </a:lnTo>
                        <a:lnTo>
                          <a:pt x="663" y="142"/>
                        </a:lnTo>
                        <a:lnTo>
                          <a:pt x="668" y="145"/>
                        </a:lnTo>
                        <a:lnTo>
                          <a:pt x="674" y="149"/>
                        </a:lnTo>
                        <a:lnTo>
                          <a:pt x="677" y="153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/>
                    </a:solidFill>
                    <a:prstDash val="solid"/>
                    <a:miter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304" name="Freeform 43">
                    <a:extLst>
                      <a:ext uri="{FF2B5EF4-FFF2-40B4-BE49-F238E27FC236}">
                        <a16:creationId xmlns:a16="http://schemas.microsoft.com/office/drawing/2014/main" id="{FD7FA197-CEB9-4051-A4BB-D50312CA184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94676" y="4493331"/>
                    <a:ext cx="1017274" cy="429054"/>
                  </a:xfrm>
                  <a:custGeom>
                    <a:avLst/>
                    <a:gdLst>
                      <a:gd name="T0" fmla="*/ 2183 w 2204"/>
                      <a:gd name="T1" fmla="*/ 706 h 932"/>
                      <a:gd name="T2" fmla="*/ 2171 w 2204"/>
                      <a:gd name="T3" fmla="*/ 796 h 932"/>
                      <a:gd name="T4" fmla="*/ 2199 w 2204"/>
                      <a:gd name="T5" fmla="*/ 903 h 932"/>
                      <a:gd name="T6" fmla="*/ 2143 w 2204"/>
                      <a:gd name="T7" fmla="*/ 923 h 932"/>
                      <a:gd name="T8" fmla="*/ 2116 w 2204"/>
                      <a:gd name="T9" fmla="*/ 825 h 932"/>
                      <a:gd name="T10" fmla="*/ 2041 w 2204"/>
                      <a:gd name="T11" fmla="*/ 825 h 932"/>
                      <a:gd name="T12" fmla="*/ 1958 w 2204"/>
                      <a:gd name="T13" fmla="*/ 813 h 932"/>
                      <a:gd name="T14" fmla="*/ 1899 w 2204"/>
                      <a:gd name="T15" fmla="*/ 865 h 932"/>
                      <a:gd name="T16" fmla="*/ 1799 w 2204"/>
                      <a:gd name="T17" fmla="*/ 850 h 932"/>
                      <a:gd name="T18" fmla="*/ 1687 w 2204"/>
                      <a:gd name="T19" fmla="*/ 788 h 932"/>
                      <a:gd name="T20" fmla="*/ 1595 w 2204"/>
                      <a:gd name="T21" fmla="*/ 701 h 932"/>
                      <a:gd name="T22" fmla="*/ 1506 w 2204"/>
                      <a:gd name="T23" fmla="*/ 637 h 932"/>
                      <a:gd name="T24" fmla="*/ 1426 w 2204"/>
                      <a:gd name="T25" fmla="*/ 588 h 932"/>
                      <a:gd name="T26" fmla="*/ 1338 w 2204"/>
                      <a:gd name="T27" fmla="*/ 623 h 932"/>
                      <a:gd name="T28" fmla="*/ 1283 w 2204"/>
                      <a:gd name="T29" fmla="*/ 702 h 932"/>
                      <a:gd name="T30" fmla="*/ 1245 w 2204"/>
                      <a:gd name="T31" fmla="*/ 811 h 932"/>
                      <a:gd name="T32" fmla="*/ 1182 w 2204"/>
                      <a:gd name="T33" fmla="*/ 846 h 932"/>
                      <a:gd name="T34" fmla="*/ 1082 w 2204"/>
                      <a:gd name="T35" fmla="*/ 868 h 932"/>
                      <a:gd name="T36" fmla="*/ 993 w 2204"/>
                      <a:gd name="T37" fmla="*/ 872 h 932"/>
                      <a:gd name="T38" fmla="*/ 916 w 2204"/>
                      <a:gd name="T39" fmla="*/ 823 h 932"/>
                      <a:gd name="T40" fmla="*/ 880 w 2204"/>
                      <a:gd name="T41" fmla="*/ 776 h 932"/>
                      <a:gd name="T42" fmla="*/ 792 w 2204"/>
                      <a:gd name="T43" fmla="*/ 780 h 932"/>
                      <a:gd name="T44" fmla="*/ 765 w 2204"/>
                      <a:gd name="T45" fmla="*/ 695 h 932"/>
                      <a:gd name="T46" fmla="*/ 686 w 2204"/>
                      <a:gd name="T47" fmla="*/ 631 h 932"/>
                      <a:gd name="T48" fmla="*/ 678 w 2204"/>
                      <a:gd name="T49" fmla="*/ 571 h 932"/>
                      <a:gd name="T50" fmla="*/ 614 w 2204"/>
                      <a:gd name="T51" fmla="*/ 582 h 932"/>
                      <a:gd name="T52" fmla="*/ 540 w 2204"/>
                      <a:gd name="T53" fmla="*/ 647 h 932"/>
                      <a:gd name="T54" fmla="*/ 399 w 2204"/>
                      <a:gd name="T55" fmla="*/ 651 h 932"/>
                      <a:gd name="T56" fmla="*/ 310 w 2204"/>
                      <a:gd name="T57" fmla="*/ 593 h 932"/>
                      <a:gd name="T58" fmla="*/ 234 w 2204"/>
                      <a:gd name="T59" fmla="*/ 495 h 932"/>
                      <a:gd name="T60" fmla="*/ 205 w 2204"/>
                      <a:gd name="T61" fmla="*/ 384 h 932"/>
                      <a:gd name="T62" fmla="*/ 100 w 2204"/>
                      <a:gd name="T63" fmla="*/ 355 h 932"/>
                      <a:gd name="T64" fmla="*/ 21 w 2204"/>
                      <a:gd name="T65" fmla="*/ 290 h 932"/>
                      <a:gd name="T66" fmla="*/ 4 w 2204"/>
                      <a:gd name="T67" fmla="*/ 252 h 932"/>
                      <a:gd name="T68" fmla="*/ 75 w 2204"/>
                      <a:gd name="T69" fmla="*/ 188 h 932"/>
                      <a:gd name="T70" fmla="*/ 136 w 2204"/>
                      <a:gd name="T71" fmla="*/ 161 h 932"/>
                      <a:gd name="T72" fmla="*/ 264 w 2204"/>
                      <a:gd name="T73" fmla="*/ 93 h 932"/>
                      <a:gd name="T74" fmla="*/ 343 w 2204"/>
                      <a:gd name="T75" fmla="*/ 30 h 932"/>
                      <a:gd name="T76" fmla="*/ 438 w 2204"/>
                      <a:gd name="T77" fmla="*/ 4 h 932"/>
                      <a:gd name="T78" fmla="*/ 516 w 2204"/>
                      <a:gd name="T79" fmla="*/ 34 h 932"/>
                      <a:gd name="T80" fmla="*/ 543 w 2204"/>
                      <a:gd name="T81" fmla="*/ 47 h 932"/>
                      <a:gd name="T82" fmla="*/ 547 w 2204"/>
                      <a:gd name="T83" fmla="*/ 127 h 932"/>
                      <a:gd name="T84" fmla="*/ 614 w 2204"/>
                      <a:gd name="T85" fmla="*/ 188 h 932"/>
                      <a:gd name="T86" fmla="*/ 664 w 2204"/>
                      <a:gd name="T87" fmla="*/ 256 h 932"/>
                      <a:gd name="T88" fmla="*/ 721 w 2204"/>
                      <a:gd name="T89" fmla="*/ 325 h 932"/>
                      <a:gd name="T90" fmla="*/ 795 w 2204"/>
                      <a:gd name="T91" fmla="*/ 280 h 932"/>
                      <a:gd name="T92" fmla="*/ 872 w 2204"/>
                      <a:gd name="T93" fmla="*/ 223 h 932"/>
                      <a:gd name="T94" fmla="*/ 984 w 2204"/>
                      <a:gd name="T95" fmla="*/ 225 h 932"/>
                      <a:gd name="T96" fmla="*/ 1058 w 2204"/>
                      <a:gd name="T97" fmla="*/ 198 h 932"/>
                      <a:gd name="T98" fmla="*/ 1145 w 2204"/>
                      <a:gd name="T99" fmla="*/ 239 h 932"/>
                      <a:gd name="T100" fmla="*/ 1248 w 2204"/>
                      <a:gd name="T101" fmla="*/ 220 h 932"/>
                      <a:gd name="T102" fmla="*/ 1326 w 2204"/>
                      <a:gd name="T103" fmla="*/ 240 h 932"/>
                      <a:gd name="T104" fmla="*/ 1384 w 2204"/>
                      <a:gd name="T105" fmla="*/ 295 h 932"/>
                      <a:gd name="T106" fmla="*/ 1512 w 2204"/>
                      <a:gd name="T107" fmla="*/ 338 h 932"/>
                      <a:gd name="T108" fmla="*/ 1624 w 2204"/>
                      <a:gd name="T109" fmla="*/ 426 h 932"/>
                      <a:gd name="T110" fmla="*/ 1713 w 2204"/>
                      <a:gd name="T111" fmla="*/ 558 h 932"/>
                      <a:gd name="T112" fmla="*/ 1796 w 2204"/>
                      <a:gd name="T113" fmla="*/ 675 h 932"/>
                      <a:gd name="T114" fmla="*/ 1900 w 2204"/>
                      <a:gd name="T115" fmla="*/ 689 h 932"/>
                      <a:gd name="T116" fmla="*/ 1979 w 2204"/>
                      <a:gd name="T117" fmla="*/ 667 h 932"/>
                      <a:gd name="T118" fmla="*/ 2040 w 2204"/>
                      <a:gd name="T119" fmla="*/ 686 h 932"/>
                      <a:gd name="T120" fmla="*/ 2136 w 2204"/>
                      <a:gd name="T121" fmla="*/ 671 h 932"/>
                      <a:gd name="T122" fmla="*/ 2186 w 2204"/>
                      <a:gd name="T123" fmla="*/ 644 h 9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2204" h="932">
                        <a:moveTo>
                          <a:pt x="2204" y="650"/>
                        </a:moveTo>
                        <a:lnTo>
                          <a:pt x="2203" y="656"/>
                        </a:lnTo>
                        <a:lnTo>
                          <a:pt x="2200" y="663"/>
                        </a:lnTo>
                        <a:lnTo>
                          <a:pt x="2199" y="670"/>
                        </a:lnTo>
                        <a:lnTo>
                          <a:pt x="2195" y="678"/>
                        </a:lnTo>
                        <a:lnTo>
                          <a:pt x="2191" y="687"/>
                        </a:lnTo>
                        <a:lnTo>
                          <a:pt x="2186" y="698"/>
                        </a:lnTo>
                        <a:lnTo>
                          <a:pt x="2183" y="706"/>
                        </a:lnTo>
                        <a:lnTo>
                          <a:pt x="2184" y="717"/>
                        </a:lnTo>
                        <a:lnTo>
                          <a:pt x="2186" y="729"/>
                        </a:lnTo>
                        <a:lnTo>
                          <a:pt x="2186" y="740"/>
                        </a:lnTo>
                        <a:lnTo>
                          <a:pt x="2183" y="751"/>
                        </a:lnTo>
                        <a:lnTo>
                          <a:pt x="2178" y="761"/>
                        </a:lnTo>
                        <a:lnTo>
                          <a:pt x="2174" y="774"/>
                        </a:lnTo>
                        <a:lnTo>
                          <a:pt x="2171" y="783"/>
                        </a:lnTo>
                        <a:lnTo>
                          <a:pt x="2171" y="796"/>
                        </a:lnTo>
                        <a:lnTo>
                          <a:pt x="2172" y="811"/>
                        </a:lnTo>
                        <a:lnTo>
                          <a:pt x="2175" y="826"/>
                        </a:lnTo>
                        <a:lnTo>
                          <a:pt x="2178" y="838"/>
                        </a:lnTo>
                        <a:lnTo>
                          <a:pt x="2182" y="850"/>
                        </a:lnTo>
                        <a:lnTo>
                          <a:pt x="2188" y="865"/>
                        </a:lnTo>
                        <a:lnTo>
                          <a:pt x="2195" y="879"/>
                        </a:lnTo>
                        <a:lnTo>
                          <a:pt x="2199" y="891"/>
                        </a:lnTo>
                        <a:lnTo>
                          <a:pt x="2199" y="903"/>
                        </a:lnTo>
                        <a:lnTo>
                          <a:pt x="2198" y="918"/>
                        </a:lnTo>
                        <a:lnTo>
                          <a:pt x="2196" y="932"/>
                        </a:lnTo>
                        <a:lnTo>
                          <a:pt x="2188" y="932"/>
                        </a:lnTo>
                        <a:lnTo>
                          <a:pt x="2182" y="932"/>
                        </a:lnTo>
                        <a:lnTo>
                          <a:pt x="2174" y="931"/>
                        </a:lnTo>
                        <a:lnTo>
                          <a:pt x="2161" y="930"/>
                        </a:lnTo>
                        <a:lnTo>
                          <a:pt x="2151" y="927"/>
                        </a:lnTo>
                        <a:lnTo>
                          <a:pt x="2143" y="923"/>
                        </a:lnTo>
                        <a:lnTo>
                          <a:pt x="2138" y="915"/>
                        </a:lnTo>
                        <a:lnTo>
                          <a:pt x="2134" y="903"/>
                        </a:lnTo>
                        <a:lnTo>
                          <a:pt x="2132" y="889"/>
                        </a:lnTo>
                        <a:lnTo>
                          <a:pt x="2129" y="880"/>
                        </a:lnTo>
                        <a:lnTo>
                          <a:pt x="2126" y="868"/>
                        </a:lnTo>
                        <a:lnTo>
                          <a:pt x="2124" y="853"/>
                        </a:lnTo>
                        <a:lnTo>
                          <a:pt x="2120" y="838"/>
                        </a:lnTo>
                        <a:lnTo>
                          <a:pt x="2116" y="825"/>
                        </a:lnTo>
                        <a:lnTo>
                          <a:pt x="2107" y="817"/>
                        </a:lnTo>
                        <a:lnTo>
                          <a:pt x="2101" y="814"/>
                        </a:lnTo>
                        <a:lnTo>
                          <a:pt x="2090" y="814"/>
                        </a:lnTo>
                        <a:lnTo>
                          <a:pt x="2078" y="815"/>
                        </a:lnTo>
                        <a:lnTo>
                          <a:pt x="2067" y="818"/>
                        </a:lnTo>
                        <a:lnTo>
                          <a:pt x="2058" y="819"/>
                        </a:lnTo>
                        <a:lnTo>
                          <a:pt x="2050" y="822"/>
                        </a:lnTo>
                        <a:lnTo>
                          <a:pt x="2041" y="825"/>
                        </a:lnTo>
                        <a:lnTo>
                          <a:pt x="2033" y="826"/>
                        </a:lnTo>
                        <a:lnTo>
                          <a:pt x="2025" y="823"/>
                        </a:lnTo>
                        <a:lnTo>
                          <a:pt x="2017" y="821"/>
                        </a:lnTo>
                        <a:lnTo>
                          <a:pt x="2008" y="817"/>
                        </a:lnTo>
                        <a:lnTo>
                          <a:pt x="2000" y="815"/>
                        </a:lnTo>
                        <a:lnTo>
                          <a:pt x="1989" y="814"/>
                        </a:lnTo>
                        <a:lnTo>
                          <a:pt x="1974" y="813"/>
                        </a:lnTo>
                        <a:lnTo>
                          <a:pt x="1958" y="813"/>
                        </a:lnTo>
                        <a:lnTo>
                          <a:pt x="1944" y="814"/>
                        </a:lnTo>
                        <a:lnTo>
                          <a:pt x="1932" y="818"/>
                        </a:lnTo>
                        <a:lnTo>
                          <a:pt x="1927" y="825"/>
                        </a:lnTo>
                        <a:lnTo>
                          <a:pt x="1923" y="834"/>
                        </a:lnTo>
                        <a:lnTo>
                          <a:pt x="1919" y="846"/>
                        </a:lnTo>
                        <a:lnTo>
                          <a:pt x="1913" y="856"/>
                        </a:lnTo>
                        <a:lnTo>
                          <a:pt x="1908" y="862"/>
                        </a:lnTo>
                        <a:lnTo>
                          <a:pt x="1899" y="865"/>
                        </a:lnTo>
                        <a:lnTo>
                          <a:pt x="1888" y="865"/>
                        </a:lnTo>
                        <a:lnTo>
                          <a:pt x="1876" y="864"/>
                        </a:lnTo>
                        <a:lnTo>
                          <a:pt x="1864" y="862"/>
                        </a:lnTo>
                        <a:lnTo>
                          <a:pt x="1854" y="861"/>
                        </a:lnTo>
                        <a:lnTo>
                          <a:pt x="1842" y="860"/>
                        </a:lnTo>
                        <a:lnTo>
                          <a:pt x="1826" y="856"/>
                        </a:lnTo>
                        <a:lnTo>
                          <a:pt x="1811" y="853"/>
                        </a:lnTo>
                        <a:lnTo>
                          <a:pt x="1799" y="850"/>
                        </a:lnTo>
                        <a:lnTo>
                          <a:pt x="1785" y="846"/>
                        </a:lnTo>
                        <a:lnTo>
                          <a:pt x="1769" y="842"/>
                        </a:lnTo>
                        <a:lnTo>
                          <a:pt x="1757" y="838"/>
                        </a:lnTo>
                        <a:lnTo>
                          <a:pt x="1744" y="831"/>
                        </a:lnTo>
                        <a:lnTo>
                          <a:pt x="1727" y="821"/>
                        </a:lnTo>
                        <a:lnTo>
                          <a:pt x="1711" y="810"/>
                        </a:lnTo>
                        <a:lnTo>
                          <a:pt x="1699" y="800"/>
                        </a:lnTo>
                        <a:lnTo>
                          <a:pt x="1687" y="788"/>
                        </a:lnTo>
                        <a:lnTo>
                          <a:pt x="1672" y="771"/>
                        </a:lnTo>
                        <a:lnTo>
                          <a:pt x="1657" y="755"/>
                        </a:lnTo>
                        <a:lnTo>
                          <a:pt x="1645" y="741"/>
                        </a:lnTo>
                        <a:lnTo>
                          <a:pt x="1637" y="732"/>
                        </a:lnTo>
                        <a:lnTo>
                          <a:pt x="1628" y="721"/>
                        </a:lnTo>
                        <a:lnTo>
                          <a:pt x="1618" y="713"/>
                        </a:lnTo>
                        <a:lnTo>
                          <a:pt x="1609" y="706"/>
                        </a:lnTo>
                        <a:lnTo>
                          <a:pt x="1595" y="701"/>
                        </a:lnTo>
                        <a:lnTo>
                          <a:pt x="1582" y="695"/>
                        </a:lnTo>
                        <a:lnTo>
                          <a:pt x="1571" y="689"/>
                        </a:lnTo>
                        <a:lnTo>
                          <a:pt x="1563" y="679"/>
                        </a:lnTo>
                        <a:lnTo>
                          <a:pt x="1552" y="666"/>
                        </a:lnTo>
                        <a:lnTo>
                          <a:pt x="1543" y="655"/>
                        </a:lnTo>
                        <a:lnTo>
                          <a:pt x="1532" y="648"/>
                        </a:lnTo>
                        <a:lnTo>
                          <a:pt x="1519" y="643"/>
                        </a:lnTo>
                        <a:lnTo>
                          <a:pt x="1506" y="637"/>
                        </a:lnTo>
                        <a:lnTo>
                          <a:pt x="1497" y="633"/>
                        </a:lnTo>
                        <a:lnTo>
                          <a:pt x="1485" y="628"/>
                        </a:lnTo>
                        <a:lnTo>
                          <a:pt x="1474" y="621"/>
                        </a:lnTo>
                        <a:lnTo>
                          <a:pt x="1467" y="612"/>
                        </a:lnTo>
                        <a:lnTo>
                          <a:pt x="1461" y="600"/>
                        </a:lnTo>
                        <a:lnTo>
                          <a:pt x="1453" y="592"/>
                        </a:lnTo>
                        <a:lnTo>
                          <a:pt x="1440" y="589"/>
                        </a:lnTo>
                        <a:lnTo>
                          <a:pt x="1426" y="588"/>
                        </a:lnTo>
                        <a:lnTo>
                          <a:pt x="1409" y="588"/>
                        </a:lnTo>
                        <a:lnTo>
                          <a:pt x="1397" y="589"/>
                        </a:lnTo>
                        <a:lnTo>
                          <a:pt x="1388" y="592"/>
                        </a:lnTo>
                        <a:lnTo>
                          <a:pt x="1378" y="597"/>
                        </a:lnTo>
                        <a:lnTo>
                          <a:pt x="1369" y="601"/>
                        </a:lnTo>
                        <a:lnTo>
                          <a:pt x="1360" y="606"/>
                        </a:lnTo>
                        <a:lnTo>
                          <a:pt x="1349" y="615"/>
                        </a:lnTo>
                        <a:lnTo>
                          <a:pt x="1338" y="623"/>
                        </a:lnTo>
                        <a:lnTo>
                          <a:pt x="1329" y="629"/>
                        </a:lnTo>
                        <a:lnTo>
                          <a:pt x="1319" y="636"/>
                        </a:lnTo>
                        <a:lnTo>
                          <a:pt x="1308" y="646"/>
                        </a:lnTo>
                        <a:lnTo>
                          <a:pt x="1298" y="655"/>
                        </a:lnTo>
                        <a:lnTo>
                          <a:pt x="1291" y="664"/>
                        </a:lnTo>
                        <a:lnTo>
                          <a:pt x="1287" y="675"/>
                        </a:lnTo>
                        <a:lnTo>
                          <a:pt x="1284" y="689"/>
                        </a:lnTo>
                        <a:lnTo>
                          <a:pt x="1283" y="702"/>
                        </a:lnTo>
                        <a:lnTo>
                          <a:pt x="1280" y="713"/>
                        </a:lnTo>
                        <a:lnTo>
                          <a:pt x="1273" y="726"/>
                        </a:lnTo>
                        <a:lnTo>
                          <a:pt x="1264" y="741"/>
                        </a:lnTo>
                        <a:lnTo>
                          <a:pt x="1256" y="756"/>
                        </a:lnTo>
                        <a:lnTo>
                          <a:pt x="1249" y="769"/>
                        </a:lnTo>
                        <a:lnTo>
                          <a:pt x="1248" y="782"/>
                        </a:lnTo>
                        <a:lnTo>
                          <a:pt x="1246" y="796"/>
                        </a:lnTo>
                        <a:lnTo>
                          <a:pt x="1245" y="811"/>
                        </a:lnTo>
                        <a:lnTo>
                          <a:pt x="1244" y="826"/>
                        </a:lnTo>
                        <a:lnTo>
                          <a:pt x="1240" y="837"/>
                        </a:lnTo>
                        <a:lnTo>
                          <a:pt x="1232" y="844"/>
                        </a:lnTo>
                        <a:lnTo>
                          <a:pt x="1221" y="849"/>
                        </a:lnTo>
                        <a:lnTo>
                          <a:pt x="1211" y="852"/>
                        </a:lnTo>
                        <a:lnTo>
                          <a:pt x="1203" y="852"/>
                        </a:lnTo>
                        <a:lnTo>
                          <a:pt x="1192" y="849"/>
                        </a:lnTo>
                        <a:lnTo>
                          <a:pt x="1182" y="846"/>
                        </a:lnTo>
                        <a:lnTo>
                          <a:pt x="1172" y="845"/>
                        </a:lnTo>
                        <a:lnTo>
                          <a:pt x="1159" y="846"/>
                        </a:lnTo>
                        <a:lnTo>
                          <a:pt x="1141" y="848"/>
                        </a:lnTo>
                        <a:lnTo>
                          <a:pt x="1125" y="852"/>
                        </a:lnTo>
                        <a:lnTo>
                          <a:pt x="1112" y="854"/>
                        </a:lnTo>
                        <a:lnTo>
                          <a:pt x="1103" y="858"/>
                        </a:lnTo>
                        <a:lnTo>
                          <a:pt x="1093" y="864"/>
                        </a:lnTo>
                        <a:lnTo>
                          <a:pt x="1082" y="868"/>
                        </a:lnTo>
                        <a:lnTo>
                          <a:pt x="1072" y="872"/>
                        </a:lnTo>
                        <a:lnTo>
                          <a:pt x="1060" y="876"/>
                        </a:lnTo>
                        <a:lnTo>
                          <a:pt x="1047" y="880"/>
                        </a:lnTo>
                        <a:lnTo>
                          <a:pt x="1033" y="883"/>
                        </a:lnTo>
                        <a:lnTo>
                          <a:pt x="1023" y="883"/>
                        </a:lnTo>
                        <a:lnTo>
                          <a:pt x="1009" y="881"/>
                        </a:lnTo>
                        <a:lnTo>
                          <a:pt x="1000" y="879"/>
                        </a:lnTo>
                        <a:lnTo>
                          <a:pt x="993" y="872"/>
                        </a:lnTo>
                        <a:lnTo>
                          <a:pt x="988" y="864"/>
                        </a:lnTo>
                        <a:lnTo>
                          <a:pt x="982" y="857"/>
                        </a:lnTo>
                        <a:lnTo>
                          <a:pt x="973" y="850"/>
                        </a:lnTo>
                        <a:lnTo>
                          <a:pt x="961" y="844"/>
                        </a:lnTo>
                        <a:lnTo>
                          <a:pt x="949" y="838"/>
                        </a:lnTo>
                        <a:lnTo>
                          <a:pt x="939" y="834"/>
                        </a:lnTo>
                        <a:lnTo>
                          <a:pt x="927" y="829"/>
                        </a:lnTo>
                        <a:lnTo>
                          <a:pt x="916" y="823"/>
                        </a:lnTo>
                        <a:lnTo>
                          <a:pt x="911" y="815"/>
                        </a:lnTo>
                        <a:lnTo>
                          <a:pt x="904" y="805"/>
                        </a:lnTo>
                        <a:lnTo>
                          <a:pt x="897" y="795"/>
                        </a:lnTo>
                        <a:lnTo>
                          <a:pt x="895" y="791"/>
                        </a:lnTo>
                        <a:lnTo>
                          <a:pt x="892" y="787"/>
                        </a:lnTo>
                        <a:lnTo>
                          <a:pt x="888" y="783"/>
                        </a:lnTo>
                        <a:lnTo>
                          <a:pt x="884" y="779"/>
                        </a:lnTo>
                        <a:lnTo>
                          <a:pt x="880" y="776"/>
                        </a:lnTo>
                        <a:lnTo>
                          <a:pt x="869" y="775"/>
                        </a:lnTo>
                        <a:lnTo>
                          <a:pt x="856" y="778"/>
                        </a:lnTo>
                        <a:lnTo>
                          <a:pt x="842" y="780"/>
                        </a:lnTo>
                        <a:lnTo>
                          <a:pt x="831" y="783"/>
                        </a:lnTo>
                        <a:lnTo>
                          <a:pt x="822" y="783"/>
                        </a:lnTo>
                        <a:lnTo>
                          <a:pt x="811" y="783"/>
                        </a:lnTo>
                        <a:lnTo>
                          <a:pt x="800" y="782"/>
                        </a:lnTo>
                        <a:lnTo>
                          <a:pt x="792" y="780"/>
                        </a:lnTo>
                        <a:lnTo>
                          <a:pt x="784" y="774"/>
                        </a:lnTo>
                        <a:lnTo>
                          <a:pt x="776" y="764"/>
                        </a:lnTo>
                        <a:lnTo>
                          <a:pt x="771" y="753"/>
                        </a:lnTo>
                        <a:lnTo>
                          <a:pt x="765" y="745"/>
                        </a:lnTo>
                        <a:lnTo>
                          <a:pt x="765" y="733"/>
                        </a:lnTo>
                        <a:lnTo>
                          <a:pt x="767" y="720"/>
                        </a:lnTo>
                        <a:lnTo>
                          <a:pt x="767" y="706"/>
                        </a:lnTo>
                        <a:lnTo>
                          <a:pt x="765" y="695"/>
                        </a:lnTo>
                        <a:lnTo>
                          <a:pt x="759" y="683"/>
                        </a:lnTo>
                        <a:lnTo>
                          <a:pt x="746" y="668"/>
                        </a:lnTo>
                        <a:lnTo>
                          <a:pt x="734" y="656"/>
                        </a:lnTo>
                        <a:lnTo>
                          <a:pt x="722" y="647"/>
                        </a:lnTo>
                        <a:lnTo>
                          <a:pt x="713" y="644"/>
                        </a:lnTo>
                        <a:lnTo>
                          <a:pt x="702" y="642"/>
                        </a:lnTo>
                        <a:lnTo>
                          <a:pt x="692" y="637"/>
                        </a:lnTo>
                        <a:lnTo>
                          <a:pt x="686" y="631"/>
                        </a:lnTo>
                        <a:lnTo>
                          <a:pt x="678" y="623"/>
                        </a:lnTo>
                        <a:lnTo>
                          <a:pt x="672" y="612"/>
                        </a:lnTo>
                        <a:lnTo>
                          <a:pt x="668" y="602"/>
                        </a:lnTo>
                        <a:lnTo>
                          <a:pt x="671" y="596"/>
                        </a:lnTo>
                        <a:lnTo>
                          <a:pt x="676" y="589"/>
                        </a:lnTo>
                        <a:lnTo>
                          <a:pt x="682" y="581"/>
                        </a:lnTo>
                        <a:lnTo>
                          <a:pt x="682" y="575"/>
                        </a:lnTo>
                        <a:lnTo>
                          <a:pt x="678" y="571"/>
                        </a:lnTo>
                        <a:lnTo>
                          <a:pt x="671" y="569"/>
                        </a:lnTo>
                        <a:lnTo>
                          <a:pt x="663" y="567"/>
                        </a:lnTo>
                        <a:lnTo>
                          <a:pt x="655" y="567"/>
                        </a:lnTo>
                        <a:lnTo>
                          <a:pt x="648" y="566"/>
                        </a:lnTo>
                        <a:lnTo>
                          <a:pt x="639" y="566"/>
                        </a:lnTo>
                        <a:lnTo>
                          <a:pt x="630" y="567"/>
                        </a:lnTo>
                        <a:lnTo>
                          <a:pt x="622" y="574"/>
                        </a:lnTo>
                        <a:lnTo>
                          <a:pt x="614" y="582"/>
                        </a:lnTo>
                        <a:lnTo>
                          <a:pt x="606" y="592"/>
                        </a:lnTo>
                        <a:lnTo>
                          <a:pt x="599" y="600"/>
                        </a:lnTo>
                        <a:lnTo>
                          <a:pt x="593" y="609"/>
                        </a:lnTo>
                        <a:lnTo>
                          <a:pt x="585" y="620"/>
                        </a:lnTo>
                        <a:lnTo>
                          <a:pt x="577" y="631"/>
                        </a:lnTo>
                        <a:lnTo>
                          <a:pt x="568" y="637"/>
                        </a:lnTo>
                        <a:lnTo>
                          <a:pt x="556" y="643"/>
                        </a:lnTo>
                        <a:lnTo>
                          <a:pt x="540" y="647"/>
                        </a:lnTo>
                        <a:lnTo>
                          <a:pt x="524" y="650"/>
                        </a:lnTo>
                        <a:lnTo>
                          <a:pt x="506" y="652"/>
                        </a:lnTo>
                        <a:lnTo>
                          <a:pt x="493" y="654"/>
                        </a:lnTo>
                        <a:lnTo>
                          <a:pt x="477" y="654"/>
                        </a:lnTo>
                        <a:lnTo>
                          <a:pt x="457" y="655"/>
                        </a:lnTo>
                        <a:lnTo>
                          <a:pt x="435" y="655"/>
                        </a:lnTo>
                        <a:lnTo>
                          <a:pt x="416" y="654"/>
                        </a:lnTo>
                        <a:lnTo>
                          <a:pt x="399" y="651"/>
                        </a:lnTo>
                        <a:lnTo>
                          <a:pt x="387" y="646"/>
                        </a:lnTo>
                        <a:lnTo>
                          <a:pt x="372" y="637"/>
                        </a:lnTo>
                        <a:lnTo>
                          <a:pt x="358" y="629"/>
                        </a:lnTo>
                        <a:lnTo>
                          <a:pt x="346" y="621"/>
                        </a:lnTo>
                        <a:lnTo>
                          <a:pt x="338" y="616"/>
                        </a:lnTo>
                        <a:lnTo>
                          <a:pt x="327" y="608"/>
                        </a:lnTo>
                        <a:lnTo>
                          <a:pt x="318" y="600"/>
                        </a:lnTo>
                        <a:lnTo>
                          <a:pt x="310" y="593"/>
                        </a:lnTo>
                        <a:lnTo>
                          <a:pt x="300" y="584"/>
                        </a:lnTo>
                        <a:lnTo>
                          <a:pt x="288" y="573"/>
                        </a:lnTo>
                        <a:lnTo>
                          <a:pt x="277" y="561"/>
                        </a:lnTo>
                        <a:lnTo>
                          <a:pt x="269" y="551"/>
                        </a:lnTo>
                        <a:lnTo>
                          <a:pt x="261" y="539"/>
                        </a:lnTo>
                        <a:lnTo>
                          <a:pt x="252" y="524"/>
                        </a:lnTo>
                        <a:lnTo>
                          <a:pt x="242" y="509"/>
                        </a:lnTo>
                        <a:lnTo>
                          <a:pt x="234" y="495"/>
                        </a:lnTo>
                        <a:lnTo>
                          <a:pt x="229" y="481"/>
                        </a:lnTo>
                        <a:lnTo>
                          <a:pt x="223" y="468"/>
                        </a:lnTo>
                        <a:lnTo>
                          <a:pt x="219" y="450"/>
                        </a:lnTo>
                        <a:lnTo>
                          <a:pt x="215" y="435"/>
                        </a:lnTo>
                        <a:lnTo>
                          <a:pt x="214" y="423"/>
                        </a:lnTo>
                        <a:lnTo>
                          <a:pt x="213" y="410"/>
                        </a:lnTo>
                        <a:lnTo>
                          <a:pt x="209" y="395"/>
                        </a:lnTo>
                        <a:lnTo>
                          <a:pt x="205" y="384"/>
                        </a:lnTo>
                        <a:lnTo>
                          <a:pt x="195" y="377"/>
                        </a:lnTo>
                        <a:lnTo>
                          <a:pt x="182" y="372"/>
                        </a:lnTo>
                        <a:lnTo>
                          <a:pt x="168" y="367"/>
                        </a:lnTo>
                        <a:lnTo>
                          <a:pt x="156" y="363"/>
                        </a:lnTo>
                        <a:lnTo>
                          <a:pt x="144" y="360"/>
                        </a:lnTo>
                        <a:lnTo>
                          <a:pt x="128" y="359"/>
                        </a:lnTo>
                        <a:lnTo>
                          <a:pt x="112" y="356"/>
                        </a:lnTo>
                        <a:lnTo>
                          <a:pt x="100" y="355"/>
                        </a:lnTo>
                        <a:lnTo>
                          <a:pt x="85" y="351"/>
                        </a:lnTo>
                        <a:lnTo>
                          <a:pt x="69" y="345"/>
                        </a:lnTo>
                        <a:lnTo>
                          <a:pt x="52" y="338"/>
                        </a:lnTo>
                        <a:lnTo>
                          <a:pt x="40" y="330"/>
                        </a:lnTo>
                        <a:lnTo>
                          <a:pt x="35" y="322"/>
                        </a:lnTo>
                        <a:lnTo>
                          <a:pt x="29" y="311"/>
                        </a:lnTo>
                        <a:lnTo>
                          <a:pt x="25" y="299"/>
                        </a:lnTo>
                        <a:lnTo>
                          <a:pt x="21" y="290"/>
                        </a:lnTo>
                        <a:lnTo>
                          <a:pt x="19" y="287"/>
                        </a:lnTo>
                        <a:lnTo>
                          <a:pt x="15" y="285"/>
                        </a:lnTo>
                        <a:lnTo>
                          <a:pt x="11" y="282"/>
                        </a:lnTo>
                        <a:lnTo>
                          <a:pt x="5" y="279"/>
                        </a:lnTo>
                        <a:lnTo>
                          <a:pt x="2" y="276"/>
                        </a:lnTo>
                        <a:lnTo>
                          <a:pt x="0" y="274"/>
                        </a:lnTo>
                        <a:lnTo>
                          <a:pt x="1" y="263"/>
                        </a:lnTo>
                        <a:lnTo>
                          <a:pt x="4" y="252"/>
                        </a:lnTo>
                        <a:lnTo>
                          <a:pt x="9" y="240"/>
                        </a:lnTo>
                        <a:lnTo>
                          <a:pt x="13" y="231"/>
                        </a:lnTo>
                        <a:lnTo>
                          <a:pt x="20" y="223"/>
                        </a:lnTo>
                        <a:lnTo>
                          <a:pt x="27" y="213"/>
                        </a:lnTo>
                        <a:lnTo>
                          <a:pt x="35" y="206"/>
                        </a:lnTo>
                        <a:lnTo>
                          <a:pt x="47" y="198"/>
                        </a:lnTo>
                        <a:lnTo>
                          <a:pt x="63" y="192"/>
                        </a:lnTo>
                        <a:lnTo>
                          <a:pt x="75" y="188"/>
                        </a:lnTo>
                        <a:lnTo>
                          <a:pt x="89" y="183"/>
                        </a:lnTo>
                        <a:lnTo>
                          <a:pt x="104" y="179"/>
                        </a:lnTo>
                        <a:lnTo>
                          <a:pt x="116" y="175"/>
                        </a:lnTo>
                        <a:lnTo>
                          <a:pt x="120" y="173"/>
                        </a:lnTo>
                        <a:lnTo>
                          <a:pt x="124" y="170"/>
                        </a:lnTo>
                        <a:lnTo>
                          <a:pt x="128" y="166"/>
                        </a:lnTo>
                        <a:lnTo>
                          <a:pt x="132" y="163"/>
                        </a:lnTo>
                        <a:lnTo>
                          <a:pt x="136" y="161"/>
                        </a:lnTo>
                        <a:lnTo>
                          <a:pt x="148" y="154"/>
                        </a:lnTo>
                        <a:lnTo>
                          <a:pt x="163" y="146"/>
                        </a:lnTo>
                        <a:lnTo>
                          <a:pt x="179" y="139"/>
                        </a:lnTo>
                        <a:lnTo>
                          <a:pt x="191" y="132"/>
                        </a:lnTo>
                        <a:lnTo>
                          <a:pt x="207" y="124"/>
                        </a:lnTo>
                        <a:lnTo>
                          <a:pt x="228" y="113"/>
                        </a:lnTo>
                        <a:lnTo>
                          <a:pt x="248" y="103"/>
                        </a:lnTo>
                        <a:lnTo>
                          <a:pt x="264" y="93"/>
                        </a:lnTo>
                        <a:lnTo>
                          <a:pt x="273" y="86"/>
                        </a:lnTo>
                        <a:lnTo>
                          <a:pt x="284" y="78"/>
                        </a:lnTo>
                        <a:lnTo>
                          <a:pt x="295" y="69"/>
                        </a:lnTo>
                        <a:lnTo>
                          <a:pt x="304" y="62"/>
                        </a:lnTo>
                        <a:lnTo>
                          <a:pt x="312" y="56"/>
                        </a:lnTo>
                        <a:lnTo>
                          <a:pt x="323" y="46"/>
                        </a:lnTo>
                        <a:lnTo>
                          <a:pt x="334" y="37"/>
                        </a:lnTo>
                        <a:lnTo>
                          <a:pt x="343" y="30"/>
                        </a:lnTo>
                        <a:lnTo>
                          <a:pt x="353" y="23"/>
                        </a:lnTo>
                        <a:lnTo>
                          <a:pt x="364" y="15"/>
                        </a:lnTo>
                        <a:lnTo>
                          <a:pt x="374" y="7"/>
                        </a:lnTo>
                        <a:lnTo>
                          <a:pt x="385" y="2"/>
                        </a:lnTo>
                        <a:lnTo>
                          <a:pt x="397" y="0"/>
                        </a:lnTo>
                        <a:lnTo>
                          <a:pt x="411" y="0"/>
                        </a:lnTo>
                        <a:lnTo>
                          <a:pt x="426" y="3"/>
                        </a:lnTo>
                        <a:lnTo>
                          <a:pt x="438" y="4"/>
                        </a:lnTo>
                        <a:lnTo>
                          <a:pt x="449" y="8"/>
                        </a:lnTo>
                        <a:lnTo>
                          <a:pt x="459" y="15"/>
                        </a:lnTo>
                        <a:lnTo>
                          <a:pt x="471" y="20"/>
                        </a:lnTo>
                        <a:lnTo>
                          <a:pt x="481" y="26"/>
                        </a:lnTo>
                        <a:lnTo>
                          <a:pt x="490" y="29"/>
                        </a:lnTo>
                        <a:lnTo>
                          <a:pt x="501" y="33"/>
                        </a:lnTo>
                        <a:lnTo>
                          <a:pt x="509" y="34"/>
                        </a:lnTo>
                        <a:lnTo>
                          <a:pt x="516" y="34"/>
                        </a:lnTo>
                        <a:lnTo>
                          <a:pt x="524" y="31"/>
                        </a:lnTo>
                        <a:lnTo>
                          <a:pt x="532" y="29"/>
                        </a:lnTo>
                        <a:lnTo>
                          <a:pt x="537" y="30"/>
                        </a:lnTo>
                        <a:lnTo>
                          <a:pt x="540" y="33"/>
                        </a:lnTo>
                        <a:lnTo>
                          <a:pt x="540" y="35"/>
                        </a:lnTo>
                        <a:lnTo>
                          <a:pt x="542" y="39"/>
                        </a:lnTo>
                        <a:lnTo>
                          <a:pt x="542" y="43"/>
                        </a:lnTo>
                        <a:lnTo>
                          <a:pt x="543" y="47"/>
                        </a:lnTo>
                        <a:lnTo>
                          <a:pt x="542" y="50"/>
                        </a:lnTo>
                        <a:lnTo>
                          <a:pt x="540" y="61"/>
                        </a:lnTo>
                        <a:lnTo>
                          <a:pt x="536" y="73"/>
                        </a:lnTo>
                        <a:lnTo>
                          <a:pt x="533" y="84"/>
                        </a:lnTo>
                        <a:lnTo>
                          <a:pt x="533" y="95"/>
                        </a:lnTo>
                        <a:lnTo>
                          <a:pt x="536" y="107"/>
                        </a:lnTo>
                        <a:lnTo>
                          <a:pt x="539" y="116"/>
                        </a:lnTo>
                        <a:lnTo>
                          <a:pt x="547" y="127"/>
                        </a:lnTo>
                        <a:lnTo>
                          <a:pt x="559" y="136"/>
                        </a:lnTo>
                        <a:lnTo>
                          <a:pt x="568" y="144"/>
                        </a:lnTo>
                        <a:lnTo>
                          <a:pt x="577" y="148"/>
                        </a:lnTo>
                        <a:lnTo>
                          <a:pt x="587" y="152"/>
                        </a:lnTo>
                        <a:lnTo>
                          <a:pt x="594" y="158"/>
                        </a:lnTo>
                        <a:lnTo>
                          <a:pt x="601" y="166"/>
                        </a:lnTo>
                        <a:lnTo>
                          <a:pt x="609" y="178"/>
                        </a:lnTo>
                        <a:lnTo>
                          <a:pt x="614" y="188"/>
                        </a:lnTo>
                        <a:lnTo>
                          <a:pt x="617" y="194"/>
                        </a:lnTo>
                        <a:lnTo>
                          <a:pt x="620" y="204"/>
                        </a:lnTo>
                        <a:lnTo>
                          <a:pt x="624" y="209"/>
                        </a:lnTo>
                        <a:lnTo>
                          <a:pt x="633" y="216"/>
                        </a:lnTo>
                        <a:lnTo>
                          <a:pt x="644" y="221"/>
                        </a:lnTo>
                        <a:lnTo>
                          <a:pt x="652" y="228"/>
                        </a:lnTo>
                        <a:lnTo>
                          <a:pt x="659" y="240"/>
                        </a:lnTo>
                        <a:lnTo>
                          <a:pt x="664" y="256"/>
                        </a:lnTo>
                        <a:lnTo>
                          <a:pt x="668" y="272"/>
                        </a:lnTo>
                        <a:lnTo>
                          <a:pt x="674" y="286"/>
                        </a:lnTo>
                        <a:lnTo>
                          <a:pt x="679" y="295"/>
                        </a:lnTo>
                        <a:lnTo>
                          <a:pt x="686" y="305"/>
                        </a:lnTo>
                        <a:lnTo>
                          <a:pt x="692" y="314"/>
                        </a:lnTo>
                        <a:lnTo>
                          <a:pt x="701" y="321"/>
                        </a:lnTo>
                        <a:lnTo>
                          <a:pt x="710" y="324"/>
                        </a:lnTo>
                        <a:lnTo>
                          <a:pt x="721" y="325"/>
                        </a:lnTo>
                        <a:lnTo>
                          <a:pt x="733" y="325"/>
                        </a:lnTo>
                        <a:lnTo>
                          <a:pt x="742" y="324"/>
                        </a:lnTo>
                        <a:lnTo>
                          <a:pt x="752" y="321"/>
                        </a:lnTo>
                        <a:lnTo>
                          <a:pt x="764" y="317"/>
                        </a:lnTo>
                        <a:lnTo>
                          <a:pt x="772" y="311"/>
                        </a:lnTo>
                        <a:lnTo>
                          <a:pt x="780" y="303"/>
                        </a:lnTo>
                        <a:lnTo>
                          <a:pt x="787" y="293"/>
                        </a:lnTo>
                        <a:lnTo>
                          <a:pt x="795" y="280"/>
                        </a:lnTo>
                        <a:lnTo>
                          <a:pt x="800" y="271"/>
                        </a:lnTo>
                        <a:lnTo>
                          <a:pt x="808" y="260"/>
                        </a:lnTo>
                        <a:lnTo>
                          <a:pt x="816" y="249"/>
                        </a:lnTo>
                        <a:lnTo>
                          <a:pt x="825" y="241"/>
                        </a:lnTo>
                        <a:lnTo>
                          <a:pt x="835" y="235"/>
                        </a:lnTo>
                        <a:lnTo>
                          <a:pt x="849" y="229"/>
                        </a:lnTo>
                        <a:lnTo>
                          <a:pt x="860" y="225"/>
                        </a:lnTo>
                        <a:lnTo>
                          <a:pt x="872" y="223"/>
                        </a:lnTo>
                        <a:lnTo>
                          <a:pt x="887" y="221"/>
                        </a:lnTo>
                        <a:lnTo>
                          <a:pt x="900" y="221"/>
                        </a:lnTo>
                        <a:lnTo>
                          <a:pt x="912" y="221"/>
                        </a:lnTo>
                        <a:lnTo>
                          <a:pt x="927" y="223"/>
                        </a:lnTo>
                        <a:lnTo>
                          <a:pt x="943" y="225"/>
                        </a:lnTo>
                        <a:lnTo>
                          <a:pt x="961" y="228"/>
                        </a:lnTo>
                        <a:lnTo>
                          <a:pt x="974" y="228"/>
                        </a:lnTo>
                        <a:lnTo>
                          <a:pt x="984" y="225"/>
                        </a:lnTo>
                        <a:lnTo>
                          <a:pt x="993" y="221"/>
                        </a:lnTo>
                        <a:lnTo>
                          <a:pt x="1004" y="216"/>
                        </a:lnTo>
                        <a:lnTo>
                          <a:pt x="1012" y="212"/>
                        </a:lnTo>
                        <a:lnTo>
                          <a:pt x="1020" y="208"/>
                        </a:lnTo>
                        <a:lnTo>
                          <a:pt x="1029" y="202"/>
                        </a:lnTo>
                        <a:lnTo>
                          <a:pt x="1040" y="197"/>
                        </a:lnTo>
                        <a:lnTo>
                          <a:pt x="1048" y="196"/>
                        </a:lnTo>
                        <a:lnTo>
                          <a:pt x="1058" y="198"/>
                        </a:lnTo>
                        <a:lnTo>
                          <a:pt x="1070" y="206"/>
                        </a:lnTo>
                        <a:lnTo>
                          <a:pt x="1081" y="216"/>
                        </a:lnTo>
                        <a:lnTo>
                          <a:pt x="1089" y="223"/>
                        </a:lnTo>
                        <a:lnTo>
                          <a:pt x="1099" y="227"/>
                        </a:lnTo>
                        <a:lnTo>
                          <a:pt x="1112" y="232"/>
                        </a:lnTo>
                        <a:lnTo>
                          <a:pt x="1124" y="236"/>
                        </a:lnTo>
                        <a:lnTo>
                          <a:pt x="1134" y="239"/>
                        </a:lnTo>
                        <a:lnTo>
                          <a:pt x="1145" y="239"/>
                        </a:lnTo>
                        <a:lnTo>
                          <a:pt x="1157" y="239"/>
                        </a:lnTo>
                        <a:lnTo>
                          <a:pt x="1171" y="237"/>
                        </a:lnTo>
                        <a:lnTo>
                          <a:pt x="1180" y="236"/>
                        </a:lnTo>
                        <a:lnTo>
                          <a:pt x="1195" y="236"/>
                        </a:lnTo>
                        <a:lnTo>
                          <a:pt x="1211" y="233"/>
                        </a:lnTo>
                        <a:lnTo>
                          <a:pt x="1226" y="231"/>
                        </a:lnTo>
                        <a:lnTo>
                          <a:pt x="1236" y="227"/>
                        </a:lnTo>
                        <a:lnTo>
                          <a:pt x="1248" y="220"/>
                        </a:lnTo>
                        <a:lnTo>
                          <a:pt x="1257" y="216"/>
                        </a:lnTo>
                        <a:lnTo>
                          <a:pt x="1269" y="213"/>
                        </a:lnTo>
                        <a:lnTo>
                          <a:pt x="1284" y="213"/>
                        </a:lnTo>
                        <a:lnTo>
                          <a:pt x="1296" y="214"/>
                        </a:lnTo>
                        <a:lnTo>
                          <a:pt x="1304" y="219"/>
                        </a:lnTo>
                        <a:lnTo>
                          <a:pt x="1314" y="224"/>
                        </a:lnTo>
                        <a:lnTo>
                          <a:pt x="1320" y="231"/>
                        </a:lnTo>
                        <a:lnTo>
                          <a:pt x="1326" y="240"/>
                        </a:lnTo>
                        <a:lnTo>
                          <a:pt x="1330" y="252"/>
                        </a:lnTo>
                        <a:lnTo>
                          <a:pt x="1334" y="263"/>
                        </a:lnTo>
                        <a:lnTo>
                          <a:pt x="1338" y="271"/>
                        </a:lnTo>
                        <a:lnTo>
                          <a:pt x="1343" y="280"/>
                        </a:lnTo>
                        <a:lnTo>
                          <a:pt x="1349" y="287"/>
                        </a:lnTo>
                        <a:lnTo>
                          <a:pt x="1358" y="291"/>
                        </a:lnTo>
                        <a:lnTo>
                          <a:pt x="1372" y="294"/>
                        </a:lnTo>
                        <a:lnTo>
                          <a:pt x="1384" y="295"/>
                        </a:lnTo>
                        <a:lnTo>
                          <a:pt x="1395" y="298"/>
                        </a:lnTo>
                        <a:lnTo>
                          <a:pt x="1412" y="301"/>
                        </a:lnTo>
                        <a:lnTo>
                          <a:pt x="1432" y="306"/>
                        </a:lnTo>
                        <a:lnTo>
                          <a:pt x="1448" y="310"/>
                        </a:lnTo>
                        <a:lnTo>
                          <a:pt x="1463" y="316"/>
                        </a:lnTo>
                        <a:lnTo>
                          <a:pt x="1481" y="324"/>
                        </a:lnTo>
                        <a:lnTo>
                          <a:pt x="1497" y="332"/>
                        </a:lnTo>
                        <a:lnTo>
                          <a:pt x="1512" y="338"/>
                        </a:lnTo>
                        <a:lnTo>
                          <a:pt x="1528" y="346"/>
                        </a:lnTo>
                        <a:lnTo>
                          <a:pt x="1548" y="355"/>
                        </a:lnTo>
                        <a:lnTo>
                          <a:pt x="1567" y="364"/>
                        </a:lnTo>
                        <a:lnTo>
                          <a:pt x="1582" y="373"/>
                        </a:lnTo>
                        <a:lnTo>
                          <a:pt x="1593" y="383"/>
                        </a:lnTo>
                        <a:lnTo>
                          <a:pt x="1603" y="396"/>
                        </a:lnTo>
                        <a:lnTo>
                          <a:pt x="1614" y="412"/>
                        </a:lnTo>
                        <a:lnTo>
                          <a:pt x="1624" y="426"/>
                        </a:lnTo>
                        <a:lnTo>
                          <a:pt x="1633" y="438"/>
                        </a:lnTo>
                        <a:lnTo>
                          <a:pt x="1644" y="453"/>
                        </a:lnTo>
                        <a:lnTo>
                          <a:pt x="1656" y="470"/>
                        </a:lnTo>
                        <a:lnTo>
                          <a:pt x="1669" y="489"/>
                        </a:lnTo>
                        <a:lnTo>
                          <a:pt x="1682" y="507"/>
                        </a:lnTo>
                        <a:lnTo>
                          <a:pt x="1692" y="522"/>
                        </a:lnTo>
                        <a:lnTo>
                          <a:pt x="1702" y="538"/>
                        </a:lnTo>
                        <a:lnTo>
                          <a:pt x="1713" y="558"/>
                        </a:lnTo>
                        <a:lnTo>
                          <a:pt x="1723" y="577"/>
                        </a:lnTo>
                        <a:lnTo>
                          <a:pt x="1731" y="593"/>
                        </a:lnTo>
                        <a:lnTo>
                          <a:pt x="1740" y="608"/>
                        </a:lnTo>
                        <a:lnTo>
                          <a:pt x="1748" y="624"/>
                        </a:lnTo>
                        <a:lnTo>
                          <a:pt x="1757" y="642"/>
                        </a:lnTo>
                        <a:lnTo>
                          <a:pt x="1765" y="654"/>
                        </a:lnTo>
                        <a:lnTo>
                          <a:pt x="1779" y="664"/>
                        </a:lnTo>
                        <a:lnTo>
                          <a:pt x="1796" y="675"/>
                        </a:lnTo>
                        <a:lnTo>
                          <a:pt x="1814" y="685"/>
                        </a:lnTo>
                        <a:lnTo>
                          <a:pt x="1829" y="691"/>
                        </a:lnTo>
                        <a:lnTo>
                          <a:pt x="1842" y="695"/>
                        </a:lnTo>
                        <a:lnTo>
                          <a:pt x="1858" y="698"/>
                        </a:lnTo>
                        <a:lnTo>
                          <a:pt x="1873" y="698"/>
                        </a:lnTo>
                        <a:lnTo>
                          <a:pt x="1881" y="697"/>
                        </a:lnTo>
                        <a:lnTo>
                          <a:pt x="1892" y="693"/>
                        </a:lnTo>
                        <a:lnTo>
                          <a:pt x="1900" y="689"/>
                        </a:lnTo>
                        <a:lnTo>
                          <a:pt x="1908" y="683"/>
                        </a:lnTo>
                        <a:lnTo>
                          <a:pt x="1917" y="677"/>
                        </a:lnTo>
                        <a:lnTo>
                          <a:pt x="1927" y="671"/>
                        </a:lnTo>
                        <a:lnTo>
                          <a:pt x="1938" y="668"/>
                        </a:lnTo>
                        <a:lnTo>
                          <a:pt x="1951" y="666"/>
                        </a:lnTo>
                        <a:lnTo>
                          <a:pt x="1965" y="666"/>
                        </a:lnTo>
                        <a:lnTo>
                          <a:pt x="1975" y="666"/>
                        </a:lnTo>
                        <a:lnTo>
                          <a:pt x="1979" y="667"/>
                        </a:lnTo>
                        <a:lnTo>
                          <a:pt x="1983" y="668"/>
                        </a:lnTo>
                        <a:lnTo>
                          <a:pt x="1988" y="671"/>
                        </a:lnTo>
                        <a:lnTo>
                          <a:pt x="1992" y="674"/>
                        </a:lnTo>
                        <a:lnTo>
                          <a:pt x="1996" y="675"/>
                        </a:lnTo>
                        <a:lnTo>
                          <a:pt x="2006" y="679"/>
                        </a:lnTo>
                        <a:lnTo>
                          <a:pt x="2019" y="682"/>
                        </a:lnTo>
                        <a:lnTo>
                          <a:pt x="2031" y="685"/>
                        </a:lnTo>
                        <a:lnTo>
                          <a:pt x="2040" y="686"/>
                        </a:lnTo>
                        <a:lnTo>
                          <a:pt x="2054" y="685"/>
                        </a:lnTo>
                        <a:lnTo>
                          <a:pt x="2068" y="682"/>
                        </a:lnTo>
                        <a:lnTo>
                          <a:pt x="2081" y="681"/>
                        </a:lnTo>
                        <a:lnTo>
                          <a:pt x="2089" y="681"/>
                        </a:lnTo>
                        <a:lnTo>
                          <a:pt x="2099" y="681"/>
                        </a:lnTo>
                        <a:lnTo>
                          <a:pt x="2107" y="681"/>
                        </a:lnTo>
                        <a:lnTo>
                          <a:pt x="2121" y="677"/>
                        </a:lnTo>
                        <a:lnTo>
                          <a:pt x="2136" y="671"/>
                        </a:lnTo>
                        <a:lnTo>
                          <a:pt x="2147" y="666"/>
                        </a:lnTo>
                        <a:lnTo>
                          <a:pt x="2151" y="663"/>
                        </a:lnTo>
                        <a:lnTo>
                          <a:pt x="2153" y="659"/>
                        </a:lnTo>
                        <a:lnTo>
                          <a:pt x="2157" y="654"/>
                        </a:lnTo>
                        <a:lnTo>
                          <a:pt x="2161" y="650"/>
                        </a:lnTo>
                        <a:lnTo>
                          <a:pt x="2164" y="647"/>
                        </a:lnTo>
                        <a:lnTo>
                          <a:pt x="2174" y="644"/>
                        </a:lnTo>
                        <a:lnTo>
                          <a:pt x="2186" y="644"/>
                        </a:lnTo>
                        <a:lnTo>
                          <a:pt x="2195" y="646"/>
                        </a:lnTo>
                        <a:lnTo>
                          <a:pt x="2199" y="647"/>
                        </a:lnTo>
                        <a:lnTo>
                          <a:pt x="2204" y="65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/>
                    </a:solidFill>
                    <a:prstDash val="solid"/>
                    <a:miter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305" name="Freeform 44">
                    <a:extLst>
                      <a:ext uri="{FF2B5EF4-FFF2-40B4-BE49-F238E27FC236}">
                        <a16:creationId xmlns:a16="http://schemas.microsoft.com/office/drawing/2014/main" id="{E148F1B8-7AC8-47A3-8EF9-B981B5C878F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19938" y="4847646"/>
                    <a:ext cx="1051874" cy="399990"/>
                  </a:xfrm>
                  <a:custGeom>
                    <a:avLst/>
                    <a:gdLst>
                      <a:gd name="T0" fmla="*/ 2230 w 2278"/>
                      <a:gd name="T1" fmla="*/ 353 h 868"/>
                      <a:gd name="T2" fmla="*/ 2096 w 2278"/>
                      <a:gd name="T3" fmla="*/ 502 h 868"/>
                      <a:gd name="T4" fmla="*/ 1957 w 2278"/>
                      <a:gd name="T5" fmla="*/ 601 h 868"/>
                      <a:gd name="T6" fmla="*/ 1849 w 2278"/>
                      <a:gd name="T7" fmla="*/ 686 h 868"/>
                      <a:gd name="T8" fmla="*/ 1713 w 2278"/>
                      <a:gd name="T9" fmla="*/ 692 h 868"/>
                      <a:gd name="T10" fmla="*/ 1598 w 2278"/>
                      <a:gd name="T11" fmla="*/ 762 h 868"/>
                      <a:gd name="T12" fmla="*/ 1481 w 2278"/>
                      <a:gd name="T13" fmla="*/ 837 h 868"/>
                      <a:gd name="T14" fmla="*/ 1387 w 2278"/>
                      <a:gd name="T15" fmla="*/ 861 h 868"/>
                      <a:gd name="T16" fmla="*/ 1305 w 2278"/>
                      <a:gd name="T17" fmla="*/ 824 h 868"/>
                      <a:gd name="T18" fmla="*/ 1202 w 2278"/>
                      <a:gd name="T19" fmla="*/ 825 h 868"/>
                      <a:gd name="T20" fmla="*/ 1115 w 2278"/>
                      <a:gd name="T21" fmla="*/ 772 h 868"/>
                      <a:gd name="T22" fmla="*/ 1090 w 2278"/>
                      <a:gd name="T23" fmla="*/ 682 h 868"/>
                      <a:gd name="T24" fmla="*/ 1055 w 2278"/>
                      <a:gd name="T25" fmla="*/ 599 h 868"/>
                      <a:gd name="T26" fmla="*/ 946 w 2278"/>
                      <a:gd name="T27" fmla="*/ 604 h 868"/>
                      <a:gd name="T28" fmla="*/ 833 w 2278"/>
                      <a:gd name="T29" fmla="*/ 546 h 868"/>
                      <a:gd name="T30" fmla="*/ 721 w 2278"/>
                      <a:gd name="T31" fmla="*/ 488 h 868"/>
                      <a:gd name="T32" fmla="*/ 632 w 2278"/>
                      <a:gd name="T33" fmla="*/ 433 h 868"/>
                      <a:gd name="T34" fmla="*/ 555 w 2278"/>
                      <a:gd name="T35" fmla="*/ 488 h 868"/>
                      <a:gd name="T36" fmla="*/ 450 w 2278"/>
                      <a:gd name="T37" fmla="*/ 503 h 868"/>
                      <a:gd name="T38" fmla="*/ 400 w 2278"/>
                      <a:gd name="T39" fmla="*/ 585 h 868"/>
                      <a:gd name="T40" fmla="*/ 394 w 2278"/>
                      <a:gd name="T41" fmla="*/ 677 h 868"/>
                      <a:gd name="T42" fmla="*/ 318 w 2278"/>
                      <a:gd name="T43" fmla="*/ 696 h 868"/>
                      <a:gd name="T44" fmla="*/ 224 w 2278"/>
                      <a:gd name="T45" fmla="*/ 704 h 868"/>
                      <a:gd name="T46" fmla="*/ 131 w 2278"/>
                      <a:gd name="T47" fmla="*/ 631 h 868"/>
                      <a:gd name="T48" fmla="*/ 49 w 2278"/>
                      <a:gd name="T49" fmla="*/ 550 h 868"/>
                      <a:gd name="T50" fmla="*/ 42 w 2278"/>
                      <a:gd name="T51" fmla="*/ 432 h 868"/>
                      <a:gd name="T52" fmla="*/ 1 w 2278"/>
                      <a:gd name="T53" fmla="*/ 359 h 868"/>
                      <a:gd name="T54" fmla="*/ 49 w 2278"/>
                      <a:gd name="T55" fmla="*/ 267 h 868"/>
                      <a:gd name="T56" fmla="*/ 19 w 2278"/>
                      <a:gd name="T57" fmla="*/ 165 h 868"/>
                      <a:gd name="T58" fmla="*/ 57 w 2278"/>
                      <a:gd name="T59" fmla="*/ 99 h 868"/>
                      <a:gd name="T60" fmla="*/ 200 w 2278"/>
                      <a:gd name="T61" fmla="*/ 68 h 868"/>
                      <a:gd name="T62" fmla="*/ 334 w 2278"/>
                      <a:gd name="T63" fmla="*/ 17 h 868"/>
                      <a:gd name="T64" fmla="*/ 469 w 2278"/>
                      <a:gd name="T65" fmla="*/ 17 h 868"/>
                      <a:gd name="T66" fmla="*/ 615 w 2278"/>
                      <a:gd name="T67" fmla="*/ 97 h 868"/>
                      <a:gd name="T68" fmla="*/ 768 w 2278"/>
                      <a:gd name="T69" fmla="*/ 154 h 868"/>
                      <a:gd name="T70" fmla="*/ 892 w 2278"/>
                      <a:gd name="T71" fmla="*/ 228 h 868"/>
                      <a:gd name="T72" fmla="*/ 1005 w 2278"/>
                      <a:gd name="T73" fmla="*/ 285 h 868"/>
                      <a:gd name="T74" fmla="*/ 1094 w 2278"/>
                      <a:gd name="T75" fmla="*/ 247 h 868"/>
                      <a:gd name="T76" fmla="*/ 1195 w 2278"/>
                      <a:gd name="T77" fmla="*/ 301 h 868"/>
                      <a:gd name="T78" fmla="*/ 1299 w 2278"/>
                      <a:gd name="T79" fmla="*/ 306 h 868"/>
                      <a:gd name="T80" fmla="*/ 1377 w 2278"/>
                      <a:gd name="T81" fmla="*/ 232 h 868"/>
                      <a:gd name="T82" fmla="*/ 1482 w 2278"/>
                      <a:gd name="T83" fmla="*/ 208 h 868"/>
                      <a:gd name="T84" fmla="*/ 1562 w 2278"/>
                      <a:gd name="T85" fmla="*/ 180 h 868"/>
                      <a:gd name="T86" fmla="*/ 1559 w 2278"/>
                      <a:gd name="T87" fmla="*/ 85 h 868"/>
                      <a:gd name="T88" fmla="*/ 1646 w 2278"/>
                      <a:gd name="T89" fmla="*/ 52 h 868"/>
                      <a:gd name="T90" fmla="*/ 1729 w 2278"/>
                      <a:gd name="T91" fmla="*/ 128 h 868"/>
                      <a:gd name="T92" fmla="*/ 1829 w 2278"/>
                      <a:gd name="T93" fmla="*/ 208 h 868"/>
                      <a:gd name="T94" fmla="*/ 1927 w 2278"/>
                      <a:gd name="T95" fmla="*/ 243 h 868"/>
                      <a:gd name="T96" fmla="*/ 1993 w 2278"/>
                      <a:gd name="T97" fmla="*/ 316 h 868"/>
                      <a:gd name="T98" fmla="*/ 2022 w 2278"/>
                      <a:gd name="T99" fmla="*/ 298 h 868"/>
                      <a:gd name="T100" fmla="*/ 1985 w 2278"/>
                      <a:gd name="T101" fmla="*/ 250 h 868"/>
                      <a:gd name="T102" fmla="*/ 2007 w 2278"/>
                      <a:gd name="T103" fmla="*/ 227 h 868"/>
                      <a:gd name="T104" fmla="*/ 2057 w 2278"/>
                      <a:gd name="T105" fmla="*/ 273 h 868"/>
                      <a:gd name="T106" fmla="*/ 2128 w 2278"/>
                      <a:gd name="T107" fmla="*/ 270 h 868"/>
                      <a:gd name="T108" fmla="*/ 2104 w 2278"/>
                      <a:gd name="T109" fmla="*/ 246 h 868"/>
                      <a:gd name="T110" fmla="*/ 2059 w 2278"/>
                      <a:gd name="T111" fmla="*/ 213 h 868"/>
                      <a:gd name="T112" fmla="*/ 2075 w 2278"/>
                      <a:gd name="T113" fmla="*/ 192 h 868"/>
                      <a:gd name="T114" fmla="*/ 2127 w 2278"/>
                      <a:gd name="T115" fmla="*/ 207 h 868"/>
                      <a:gd name="T116" fmla="*/ 2186 w 2278"/>
                      <a:gd name="T117" fmla="*/ 186 h 868"/>
                      <a:gd name="T118" fmla="*/ 2260 w 2278"/>
                      <a:gd name="T119" fmla="*/ 252 h 8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2278" h="868">
                        <a:moveTo>
                          <a:pt x="2265" y="262"/>
                        </a:moveTo>
                        <a:lnTo>
                          <a:pt x="2269" y="267"/>
                        </a:lnTo>
                        <a:lnTo>
                          <a:pt x="2274" y="275"/>
                        </a:lnTo>
                        <a:lnTo>
                          <a:pt x="2276" y="282"/>
                        </a:lnTo>
                        <a:lnTo>
                          <a:pt x="2278" y="289"/>
                        </a:lnTo>
                        <a:lnTo>
                          <a:pt x="2272" y="305"/>
                        </a:lnTo>
                        <a:lnTo>
                          <a:pt x="2261" y="321"/>
                        </a:lnTo>
                        <a:lnTo>
                          <a:pt x="2247" y="337"/>
                        </a:lnTo>
                        <a:lnTo>
                          <a:pt x="2230" y="353"/>
                        </a:lnTo>
                        <a:lnTo>
                          <a:pt x="2217" y="367"/>
                        </a:lnTo>
                        <a:lnTo>
                          <a:pt x="2205" y="380"/>
                        </a:lnTo>
                        <a:lnTo>
                          <a:pt x="2190" y="397"/>
                        </a:lnTo>
                        <a:lnTo>
                          <a:pt x="2172" y="415"/>
                        </a:lnTo>
                        <a:lnTo>
                          <a:pt x="2155" y="437"/>
                        </a:lnTo>
                        <a:lnTo>
                          <a:pt x="2136" y="456"/>
                        </a:lnTo>
                        <a:lnTo>
                          <a:pt x="2121" y="472"/>
                        </a:lnTo>
                        <a:lnTo>
                          <a:pt x="2110" y="485"/>
                        </a:lnTo>
                        <a:lnTo>
                          <a:pt x="2096" y="502"/>
                        </a:lnTo>
                        <a:lnTo>
                          <a:pt x="2079" y="518"/>
                        </a:lnTo>
                        <a:lnTo>
                          <a:pt x="2065" y="534"/>
                        </a:lnTo>
                        <a:lnTo>
                          <a:pt x="2051" y="546"/>
                        </a:lnTo>
                        <a:lnTo>
                          <a:pt x="2036" y="555"/>
                        </a:lnTo>
                        <a:lnTo>
                          <a:pt x="2017" y="566"/>
                        </a:lnTo>
                        <a:lnTo>
                          <a:pt x="1997" y="577"/>
                        </a:lnTo>
                        <a:lnTo>
                          <a:pt x="1981" y="586"/>
                        </a:lnTo>
                        <a:lnTo>
                          <a:pt x="1970" y="593"/>
                        </a:lnTo>
                        <a:lnTo>
                          <a:pt x="1957" y="601"/>
                        </a:lnTo>
                        <a:lnTo>
                          <a:pt x="1943" y="609"/>
                        </a:lnTo>
                        <a:lnTo>
                          <a:pt x="1933" y="619"/>
                        </a:lnTo>
                        <a:lnTo>
                          <a:pt x="1923" y="631"/>
                        </a:lnTo>
                        <a:lnTo>
                          <a:pt x="1912" y="650"/>
                        </a:lnTo>
                        <a:lnTo>
                          <a:pt x="1900" y="666"/>
                        </a:lnTo>
                        <a:lnTo>
                          <a:pt x="1888" y="678"/>
                        </a:lnTo>
                        <a:lnTo>
                          <a:pt x="1877" y="682"/>
                        </a:lnTo>
                        <a:lnTo>
                          <a:pt x="1864" y="685"/>
                        </a:lnTo>
                        <a:lnTo>
                          <a:pt x="1849" y="686"/>
                        </a:lnTo>
                        <a:lnTo>
                          <a:pt x="1837" y="688"/>
                        </a:lnTo>
                        <a:lnTo>
                          <a:pt x="1821" y="688"/>
                        </a:lnTo>
                        <a:lnTo>
                          <a:pt x="1802" y="689"/>
                        </a:lnTo>
                        <a:lnTo>
                          <a:pt x="1782" y="689"/>
                        </a:lnTo>
                        <a:lnTo>
                          <a:pt x="1764" y="689"/>
                        </a:lnTo>
                        <a:lnTo>
                          <a:pt x="1753" y="689"/>
                        </a:lnTo>
                        <a:lnTo>
                          <a:pt x="1739" y="689"/>
                        </a:lnTo>
                        <a:lnTo>
                          <a:pt x="1725" y="690"/>
                        </a:lnTo>
                        <a:lnTo>
                          <a:pt x="1713" y="692"/>
                        </a:lnTo>
                        <a:lnTo>
                          <a:pt x="1699" y="696"/>
                        </a:lnTo>
                        <a:lnTo>
                          <a:pt x="1683" y="701"/>
                        </a:lnTo>
                        <a:lnTo>
                          <a:pt x="1667" y="708"/>
                        </a:lnTo>
                        <a:lnTo>
                          <a:pt x="1654" y="714"/>
                        </a:lnTo>
                        <a:lnTo>
                          <a:pt x="1643" y="720"/>
                        </a:lnTo>
                        <a:lnTo>
                          <a:pt x="1631" y="729"/>
                        </a:lnTo>
                        <a:lnTo>
                          <a:pt x="1620" y="739"/>
                        </a:lnTo>
                        <a:lnTo>
                          <a:pt x="1610" y="748"/>
                        </a:lnTo>
                        <a:lnTo>
                          <a:pt x="1598" y="762"/>
                        </a:lnTo>
                        <a:lnTo>
                          <a:pt x="1586" y="780"/>
                        </a:lnTo>
                        <a:lnTo>
                          <a:pt x="1574" y="799"/>
                        </a:lnTo>
                        <a:lnTo>
                          <a:pt x="1561" y="813"/>
                        </a:lnTo>
                        <a:lnTo>
                          <a:pt x="1551" y="820"/>
                        </a:lnTo>
                        <a:lnTo>
                          <a:pt x="1536" y="828"/>
                        </a:lnTo>
                        <a:lnTo>
                          <a:pt x="1523" y="834"/>
                        </a:lnTo>
                        <a:lnTo>
                          <a:pt x="1509" y="838"/>
                        </a:lnTo>
                        <a:lnTo>
                          <a:pt x="1497" y="838"/>
                        </a:lnTo>
                        <a:lnTo>
                          <a:pt x="1481" y="837"/>
                        </a:lnTo>
                        <a:lnTo>
                          <a:pt x="1465" y="837"/>
                        </a:lnTo>
                        <a:lnTo>
                          <a:pt x="1451" y="838"/>
                        </a:lnTo>
                        <a:lnTo>
                          <a:pt x="1443" y="842"/>
                        </a:lnTo>
                        <a:lnTo>
                          <a:pt x="1435" y="849"/>
                        </a:lnTo>
                        <a:lnTo>
                          <a:pt x="1426" y="859"/>
                        </a:lnTo>
                        <a:lnTo>
                          <a:pt x="1416" y="865"/>
                        </a:lnTo>
                        <a:lnTo>
                          <a:pt x="1407" y="868"/>
                        </a:lnTo>
                        <a:lnTo>
                          <a:pt x="1398" y="867"/>
                        </a:lnTo>
                        <a:lnTo>
                          <a:pt x="1387" y="861"/>
                        </a:lnTo>
                        <a:lnTo>
                          <a:pt x="1375" y="856"/>
                        </a:lnTo>
                        <a:lnTo>
                          <a:pt x="1364" y="848"/>
                        </a:lnTo>
                        <a:lnTo>
                          <a:pt x="1356" y="842"/>
                        </a:lnTo>
                        <a:lnTo>
                          <a:pt x="1349" y="836"/>
                        </a:lnTo>
                        <a:lnTo>
                          <a:pt x="1341" y="828"/>
                        </a:lnTo>
                        <a:lnTo>
                          <a:pt x="1333" y="822"/>
                        </a:lnTo>
                        <a:lnTo>
                          <a:pt x="1325" y="821"/>
                        </a:lnTo>
                        <a:lnTo>
                          <a:pt x="1315" y="822"/>
                        </a:lnTo>
                        <a:lnTo>
                          <a:pt x="1305" y="824"/>
                        </a:lnTo>
                        <a:lnTo>
                          <a:pt x="1296" y="824"/>
                        </a:lnTo>
                        <a:lnTo>
                          <a:pt x="1286" y="822"/>
                        </a:lnTo>
                        <a:lnTo>
                          <a:pt x="1274" y="821"/>
                        </a:lnTo>
                        <a:lnTo>
                          <a:pt x="1261" y="820"/>
                        </a:lnTo>
                        <a:lnTo>
                          <a:pt x="1251" y="818"/>
                        </a:lnTo>
                        <a:lnTo>
                          <a:pt x="1240" y="820"/>
                        </a:lnTo>
                        <a:lnTo>
                          <a:pt x="1226" y="822"/>
                        </a:lnTo>
                        <a:lnTo>
                          <a:pt x="1214" y="824"/>
                        </a:lnTo>
                        <a:lnTo>
                          <a:pt x="1202" y="825"/>
                        </a:lnTo>
                        <a:lnTo>
                          <a:pt x="1191" y="824"/>
                        </a:lnTo>
                        <a:lnTo>
                          <a:pt x="1178" y="821"/>
                        </a:lnTo>
                        <a:lnTo>
                          <a:pt x="1164" y="818"/>
                        </a:lnTo>
                        <a:lnTo>
                          <a:pt x="1154" y="814"/>
                        </a:lnTo>
                        <a:lnTo>
                          <a:pt x="1146" y="807"/>
                        </a:lnTo>
                        <a:lnTo>
                          <a:pt x="1135" y="799"/>
                        </a:lnTo>
                        <a:lnTo>
                          <a:pt x="1125" y="790"/>
                        </a:lnTo>
                        <a:lnTo>
                          <a:pt x="1119" y="782"/>
                        </a:lnTo>
                        <a:lnTo>
                          <a:pt x="1115" y="772"/>
                        </a:lnTo>
                        <a:lnTo>
                          <a:pt x="1111" y="760"/>
                        </a:lnTo>
                        <a:lnTo>
                          <a:pt x="1108" y="748"/>
                        </a:lnTo>
                        <a:lnTo>
                          <a:pt x="1104" y="739"/>
                        </a:lnTo>
                        <a:lnTo>
                          <a:pt x="1101" y="731"/>
                        </a:lnTo>
                        <a:lnTo>
                          <a:pt x="1096" y="721"/>
                        </a:lnTo>
                        <a:lnTo>
                          <a:pt x="1090" y="712"/>
                        </a:lnTo>
                        <a:lnTo>
                          <a:pt x="1088" y="704"/>
                        </a:lnTo>
                        <a:lnTo>
                          <a:pt x="1088" y="694"/>
                        </a:lnTo>
                        <a:lnTo>
                          <a:pt x="1090" y="682"/>
                        </a:lnTo>
                        <a:lnTo>
                          <a:pt x="1093" y="671"/>
                        </a:lnTo>
                        <a:lnTo>
                          <a:pt x="1093" y="662"/>
                        </a:lnTo>
                        <a:lnTo>
                          <a:pt x="1093" y="648"/>
                        </a:lnTo>
                        <a:lnTo>
                          <a:pt x="1090" y="634"/>
                        </a:lnTo>
                        <a:lnTo>
                          <a:pt x="1085" y="622"/>
                        </a:lnTo>
                        <a:lnTo>
                          <a:pt x="1080" y="613"/>
                        </a:lnTo>
                        <a:lnTo>
                          <a:pt x="1071" y="605"/>
                        </a:lnTo>
                        <a:lnTo>
                          <a:pt x="1063" y="600"/>
                        </a:lnTo>
                        <a:lnTo>
                          <a:pt x="1055" y="599"/>
                        </a:lnTo>
                        <a:lnTo>
                          <a:pt x="1043" y="601"/>
                        </a:lnTo>
                        <a:lnTo>
                          <a:pt x="1032" y="604"/>
                        </a:lnTo>
                        <a:lnTo>
                          <a:pt x="1022" y="605"/>
                        </a:lnTo>
                        <a:lnTo>
                          <a:pt x="1011" y="607"/>
                        </a:lnTo>
                        <a:lnTo>
                          <a:pt x="997" y="609"/>
                        </a:lnTo>
                        <a:lnTo>
                          <a:pt x="984" y="611"/>
                        </a:lnTo>
                        <a:lnTo>
                          <a:pt x="973" y="611"/>
                        </a:lnTo>
                        <a:lnTo>
                          <a:pt x="961" y="608"/>
                        </a:lnTo>
                        <a:lnTo>
                          <a:pt x="946" y="604"/>
                        </a:lnTo>
                        <a:lnTo>
                          <a:pt x="931" y="599"/>
                        </a:lnTo>
                        <a:lnTo>
                          <a:pt x="919" y="593"/>
                        </a:lnTo>
                        <a:lnTo>
                          <a:pt x="908" y="588"/>
                        </a:lnTo>
                        <a:lnTo>
                          <a:pt x="895" y="581"/>
                        </a:lnTo>
                        <a:lnTo>
                          <a:pt x="884" y="576"/>
                        </a:lnTo>
                        <a:lnTo>
                          <a:pt x="872" y="568"/>
                        </a:lnTo>
                        <a:lnTo>
                          <a:pt x="857" y="560"/>
                        </a:lnTo>
                        <a:lnTo>
                          <a:pt x="845" y="553"/>
                        </a:lnTo>
                        <a:lnTo>
                          <a:pt x="833" y="546"/>
                        </a:lnTo>
                        <a:lnTo>
                          <a:pt x="817" y="537"/>
                        </a:lnTo>
                        <a:lnTo>
                          <a:pt x="802" y="529"/>
                        </a:lnTo>
                        <a:lnTo>
                          <a:pt x="788" y="522"/>
                        </a:lnTo>
                        <a:lnTo>
                          <a:pt x="776" y="516"/>
                        </a:lnTo>
                        <a:lnTo>
                          <a:pt x="763" y="510"/>
                        </a:lnTo>
                        <a:lnTo>
                          <a:pt x="751" y="504"/>
                        </a:lnTo>
                        <a:lnTo>
                          <a:pt x="741" y="499"/>
                        </a:lnTo>
                        <a:lnTo>
                          <a:pt x="730" y="494"/>
                        </a:lnTo>
                        <a:lnTo>
                          <a:pt x="721" y="488"/>
                        </a:lnTo>
                        <a:lnTo>
                          <a:pt x="713" y="477"/>
                        </a:lnTo>
                        <a:lnTo>
                          <a:pt x="704" y="464"/>
                        </a:lnTo>
                        <a:lnTo>
                          <a:pt x="694" y="454"/>
                        </a:lnTo>
                        <a:lnTo>
                          <a:pt x="685" y="449"/>
                        </a:lnTo>
                        <a:lnTo>
                          <a:pt x="674" y="442"/>
                        </a:lnTo>
                        <a:lnTo>
                          <a:pt x="662" y="438"/>
                        </a:lnTo>
                        <a:lnTo>
                          <a:pt x="651" y="436"/>
                        </a:lnTo>
                        <a:lnTo>
                          <a:pt x="643" y="434"/>
                        </a:lnTo>
                        <a:lnTo>
                          <a:pt x="632" y="433"/>
                        </a:lnTo>
                        <a:lnTo>
                          <a:pt x="621" y="433"/>
                        </a:lnTo>
                        <a:lnTo>
                          <a:pt x="613" y="436"/>
                        </a:lnTo>
                        <a:lnTo>
                          <a:pt x="608" y="441"/>
                        </a:lnTo>
                        <a:lnTo>
                          <a:pt x="601" y="450"/>
                        </a:lnTo>
                        <a:lnTo>
                          <a:pt x="596" y="460"/>
                        </a:lnTo>
                        <a:lnTo>
                          <a:pt x="589" y="467"/>
                        </a:lnTo>
                        <a:lnTo>
                          <a:pt x="580" y="475"/>
                        </a:lnTo>
                        <a:lnTo>
                          <a:pt x="566" y="481"/>
                        </a:lnTo>
                        <a:lnTo>
                          <a:pt x="555" y="488"/>
                        </a:lnTo>
                        <a:lnTo>
                          <a:pt x="542" y="491"/>
                        </a:lnTo>
                        <a:lnTo>
                          <a:pt x="526" y="494"/>
                        </a:lnTo>
                        <a:lnTo>
                          <a:pt x="512" y="496"/>
                        </a:lnTo>
                        <a:lnTo>
                          <a:pt x="503" y="502"/>
                        </a:lnTo>
                        <a:lnTo>
                          <a:pt x="492" y="507"/>
                        </a:lnTo>
                        <a:lnTo>
                          <a:pt x="483" y="511"/>
                        </a:lnTo>
                        <a:lnTo>
                          <a:pt x="473" y="510"/>
                        </a:lnTo>
                        <a:lnTo>
                          <a:pt x="461" y="506"/>
                        </a:lnTo>
                        <a:lnTo>
                          <a:pt x="450" y="503"/>
                        </a:lnTo>
                        <a:lnTo>
                          <a:pt x="439" y="502"/>
                        </a:lnTo>
                        <a:lnTo>
                          <a:pt x="431" y="506"/>
                        </a:lnTo>
                        <a:lnTo>
                          <a:pt x="421" y="511"/>
                        </a:lnTo>
                        <a:lnTo>
                          <a:pt x="411" y="519"/>
                        </a:lnTo>
                        <a:lnTo>
                          <a:pt x="404" y="527"/>
                        </a:lnTo>
                        <a:lnTo>
                          <a:pt x="400" y="539"/>
                        </a:lnTo>
                        <a:lnTo>
                          <a:pt x="399" y="555"/>
                        </a:lnTo>
                        <a:lnTo>
                          <a:pt x="399" y="572"/>
                        </a:lnTo>
                        <a:lnTo>
                          <a:pt x="400" y="585"/>
                        </a:lnTo>
                        <a:lnTo>
                          <a:pt x="404" y="595"/>
                        </a:lnTo>
                        <a:lnTo>
                          <a:pt x="410" y="605"/>
                        </a:lnTo>
                        <a:lnTo>
                          <a:pt x="416" y="616"/>
                        </a:lnTo>
                        <a:lnTo>
                          <a:pt x="422" y="627"/>
                        </a:lnTo>
                        <a:lnTo>
                          <a:pt x="423" y="636"/>
                        </a:lnTo>
                        <a:lnTo>
                          <a:pt x="419" y="647"/>
                        </a:lnTo>
                        <a:lnTo>
                          <a:pt x="412" y="658"/>
                        </a:lnTo>
                        <a:lnTo>
                          <a:pt x="403" y="670"/>
                        </a:lnTo>
                        <a:lnTo>
                          <a:pt x="394" y="677"/>
                        </a:lnTo>
                        <a:lnTo>
                          <a:pt x="385" y="679"/>
                        </a:lnTo>
                        <a:lnTo>
                          <a:pt x="376" y="679"/>
                        </a:lnTo>
                        <a:lnTo>
                          <a:pt x="365" y="679"/>
                        </a:lnTo>
                        <a:lnTo>
                          <a:pt x="356" y="681"/>
                        </a:lnTo>
                        <a:lnTo>
                          <a:pt x="349" y="686"/>
                        </a:lnTo>
                        <a:lnTo>
                          <a:pt x="342" y="694"/>
                        </a:lnTo>
                        <a:lnTo>
                          <a:pt x="334" y="700"/>
                        </a:lnTo>
                        <a:lnTo>
                          <a:pt x="328" y="698"/>
                        </a:lnTo>
                        <a:lnTo>
                          <a:pt x="318" y="696"/>
                        </a:lnTo>
                        <a:lnTo>
                          <a:pt x="307" y="693"/>
                        </a:lnTo>
                        <a:lnTo>
                          <a:pt x="299" y="693"/>
                        </a:lnTo>
                        <a:lnTo>
                          <a:pt x="291" y="694"/>
                        </a:lnTo>
                        <a:lnTo>
                          <a:pt x="282" y="698"/>
                        </a:lnTo>
                        <a:lnTo>
                          <a:pt x="272" y="704"/>
                        </a:lnTo>
                        <a:lnTo>
                          <a:pt x="264" y="706"/>
                        </a:lnTo>
                        <a:lnTo>
                          <a:pt x="253" y="706"/>
                        </a:lnTo>
                        <a:lnTo>
                          <a:pt x="239" y="705"/>
                        </a:lnTo>
                        <a:lnTo>
                          <a:pt x="224" y="704"/>
                        </a:lnTo>
                        <a:lnTo>
                          <a:pt x="213" y="701"/>
                        </a:lnTo>
                        <a:lnTo>
                          <a:pt x="204" y="694"/>
                        </a:lnTo>
                        <a:lnTo>
                          <a:pt x="193" y="683"/>
                        </a:lnTo>
                        <a:lnTo>
                          <a:pt x="183" y="674"/>
                        </a:lnTo>
                        <a:lnTo>
                          <a:pt x="174" y="666"/>
                        </a:lnTo>
                        <a:lnTo>
                          <a:pt x="164" y="657"/>
                        </a:lnTo>
                        <a:lnTo>
                          <a:pt x="154" y="647"/>
                        </a:lnTo>
                        <a:lnTo>
                          <a:pt x="142" y="638"/>
                        </a:lnTo>
                        <a:lnTo>
                          <a:pt x="131" y="631"/>
                        </a:lnTo>
                        <a:lnTo>
                          <a:pt x="120" y="626"/>
                        </a:lnTo>
                        <a:lnTo>
                          <a:pt x="105" y="620"/>
                        </a:lnTo>
                        <a:lnTo>
                          <a:pt x="93" y="615"/>
                        </a:lnTo>
                        <a:lnTo>
                          <a:pt x="85" y="604"/>
                        </a:lnTo>
                        <a:lnTo>
                          <a:pt x="76" y="592"/>
                        </a:lnTo>
                        <a:lnTo>
                          <a:pt x="67" y="578"/>
                        </a:lnTo>
                        <a:lnTo>
                          <a:pt x="61" y="568"/>
                        </a:lnTo>
                        <a:lnTo>
                          <a:pt x="55" y="560"/>
                        </a:lnTo>
                        <a:lnTo>
                          <a:pt x="49" y="550"/>
                        </a:lnTo>
                        <a:lnTo>
                          <a:pt x="45" y="543"/>
                        </a:lnTo>
                        <a:lnTo>
                          <a:pt x="41" y="529"/>
                        </a:lnTo>
                        <a:lnTo>
                          <a:pt x="38" y="511"/>
                        </a:lnTo>
                        <a:lnTo>
                          <a:pt x="36" y="492"/>
                        </a:lnTo>
                        <a:lnTo>
                          <a:pt x="36" y="477"/>
                        </a:lnTo>
                        <a:lnTo>
                          <a:pt x="38" y="467"/>
                        </a:lnTo>
                        <a:lnTo>
                          <a:pt x="41" y="454"/>
                        </a:lnTo>
                        <a:lnTo>
                          <a:pt x="43" y="442"/>
                        </a:lnTo>
                        <a:lnTo>
                          <a:pt x="42" y="432"/>
                        </a:lnTo>
                        <a:lnTo>
                          <a:pt x="39" y="423"/>
                        </a:lnTo>
                        <a:lnTo>
                          <a:pt x="34" y="415"/>
                        </a:lnTo>
                        <a:lnTo>
                          <a:pt x="28" y="410"/>
                        </a:lnTo>
                        <a:lnTo>
                          <a:pt x="20" y="403"/>
                        </a:lnTo>
                        <a:lnTo>
                          <a:pt x="11" y="397"/>
                        </a:lnTo>
                        <a:lnTo>
                          <a:pt x="3" y="390"/>
                        </a:lnTo>
                        <a:lnTo>
                          <a:pt x="0" y="380"/>
                        </a:lnTo>
                        <a:lnTo>
                          <a:pt x="0" y="368"/>
                        </a:lnTo>
                        <a:lnTo>
                          <a:pt x="1" y="359"/>
                        </a:lnTo>
                        <a:lnTo>
                          <a:pt x="8" y="349"/>
                        </a:lnTo>
                        <a:lnTo>
                          <a:pt x="18" y="340"/>
                        </a:lnTo>
                        <a:lnTo>
                          <a:pt x="26" y="333"/>
                        </a:lnTo>
                        <a:lnTo>
                          <a:pt x="34" y="324"/>
                        </a:lnTo>
                        <a:lnTo>
                          <a:pt x="42" y="314"/>
                        </a:lnTo>
                        <a:lnTo>
                          <a:pt x="46" y="305"/>
                        </a:lnTo>
                        <a:lnTo>
                          <a:pt x="49" y="294"/>
                        </a:lnTo>
                        <a:lnTo>
                          <a:pt x="49" y="281"/>
                        </a:lnTo>
                        <a:lnTo>
                          <a:pt x="49" y="267"/>
                        </a:lnTo>
                        <a:lnTo>
                          <a:pt x="49" y="256"/>
                        </a:lnTo>
                        <a:lnTo>
                          <a:pt x="50" y="246"/>
                        </a:lnTo>
                        <a:lnTo>
                          <a:pt x="51" y="232"/>
                        </a:lnTo>
                        <a:lnTo>
                          <a:pt x="53" y="219"/>
                        </a:lnTo>
                        <a:lnTo>
                          <a:pt x="51" y="208"/>
                        </a:lnTo>
                        <a:lnTo>
                          <a:pt x="46" y="197"/>
                        </a:lnTo>
                        <a:lnTo>
                          <a:pt x="36" y="186"/>
                        </a:lnTo>
                        <a:lnTo>
                          <a:pt x="27" y="174"/>
                        </a:lnTo>
                        <a:lnTo>
                          <a:pt x="19" y="165"/>
                        </a:lnTo>
                        <a:lnTo>
                          <a:pt x="16" y="159"/>
                        </a:lnTo>
                        <a:lnTo>
                          <a:pt x="11" y="151"/>
                        </a:lnTo>
                        <a:lnTo>
                          <a:pt x="7" y="145"/>
                        </a:lnTo>
                        <a:lnTo>
                          <a:pt x="5" y="138"/>
                        </a:lnTo>
                        <a:lnTo>
                          <a:pt x="11" y="128"/>
                        </a:lnTo>
                        <a:lnTo>
                          <a:pt x="22" y="120"/>
                        </a:lnTo>
                        <a:lnTo>
                          <a:pt x="34" y="112"/>
                        </a:lnTo>
                        <a:lnTo>
                          <a:pt x="47" y="104"/>
                        </a:lnTo>
                        <a:lnTo>
                          <a:pt x="57" y="99"/>
                        </a:lnTo>
                        <a:lnTo>
                          <a:pt x="67" y="93"/>
                        </a:lnTo>
                        <a:lnTo>
                          <a:pt x="78" y="88"/>
                        </a:lnTo>
                        <a:lnTo>
                          <a:pt x="90" y="81"/>
                        </a:lnTo>
                        <a:lnTo>
                          <a:pt x="101" y="79"/>
                        </a:lnTo>
                        <a:lnTo>
                          <a:pt x="120" y="75"/>
                        </a:lnTo>
                        <a:lnTo>
                          <a:pt x="143" y="71"/>
                        </a:lnTo>
                        <a:lnTo>
                          <a:pt x="166" y="69"/>
                        </a:lnTo>
                        <a:lnTo>
                          <a:pt x="185" y="68"/>
                        </a:lnTo>
                        <a:lnTo>
                          <a:pt x="200" y="68"/>
                        </a:lnTo>
                        <a:lnTo>
                          <a:pt x="216" y="68"/>
                        </a:lnTo>
                        <a:lnTo>
                          <a:pt x="233" y="68"/>
                        </a:lnTo>
                        <a:lnTo>
                          <a:pt x="247" y="66"/>
                        </a:lnTo>
                        <a:lnTo>
                          <a:pt x="260" y="61"/>
                        </a:lnTo>
                        <a:lnTo>
                          <a:pt x="276" y="52"/>
                        </a:lnTo>
                        <a:lnTo>
                          <a:pt x="291" y="41"/>
                        </a:lnTo>
                        <a:lnTo>
                          <a:pt x="303" y="33"/>
                        </a:lnTo>
                        <a:lnTo>
                          <a:pt x="318" y="26"/>
                        </a:lnTo>
                        <a:lnTo>
                          <a:pt x="334" y="17"/>
                        </a:lnTo>
                        <a:lnTo>
                          <a:pt x="352" y="9"/>
                        </a:lnTo>
                        <a:lnTo>
                          <a:pt x="367" y="3"/>
                        </a:lnTo>
                        <a:lnTo>
                          <a:pt x="380" y="2"/>
                        </a:lnTo>
                        <a:lnTo>
                          <a:pt x="396" y="0"/>
                        </a:lnTo>
                        <a:lnTo>
                          <a:pt x="412" y="0"/>
                        </a:lnTo>
                        <a:lnTo>
                          <a:pt x="425" y="0"/>
                        </a:lnTo>
                        <a:lnTo>
                          <a:pt x="438" y="5"/>
                        </a:lnTo>
                        <a:lnTo>
                          <a:pt x="453" y="10"/>
                        </a:lnTo>
                        <a:lnTo>
                          <a:pt x="469" y="17"/>
                        </a:lnTo>
                        <a:lnTo>
                          <a:pt x="484" y="23"/>
                        </a:lnTo>
                        <a:lnTo>
                          <a:pt x="496" y="29"/>
                        </a:lnTo>
                        <a:lnTo>
                          <a:pt x="512" y="36"/>
                        </a:lnTo>
                        <a:lnTo>
                          <a:pt x="531" y="45"/>
                        </a:lnTo>
                        <a:lnTo>
                          <a:pt x="551" y="53"/>
                        </a:lnTo>
                        <a:lnTo>
                          <a:pt x="566" y="62"/>
                        </a:lnTo>
                        <a:lnTo>
                          <a:pt x="581" y="72"/>
                        </a:lnTo>
                        <a:lnTo>
                          <a:pt x="597" y="84"/>
                        </a:lnTo>
                        <a:lnTo>
                          <a:pt x="615" y="97"/>
                        </a:lnTo>
                        <a:lnTo>
                          <a:pt x="631" y="111"/>
                        </a:lnTo>
                        <a:lnTo>
                          <a:pt x="644" y="119"/>
                        </a:lnTo>
                        <a:lnTo>
                          <a:pt x="660" y="126"/>
                        </a:lnTo>
                        <a:lnTo>
                          <a:pt x="679" y="132"/>
                        </a:lnTo>
                        <a:lnTo>
                          <a:pt x="698" y="139"/>
                        </a:lnTo>
                        <a:lnTo>
                          <a:pt x="714" y="143"/>
                        </a:lnTo>
                        <a:lnTo>
                          <a:pt x="729" y="147"/>
                        </a:lnTo>
                        <a:lnTo>
                          <a:pt x="748" y="150"/>
                        </a:lnTo>
                        <a:lnTo>
                          <a:pt x="768" y="154"/>
                        </a:lnTo>
                        <a:lnTo>
                          <a:pt x="783" y="157"/>
                        </a:lnTo>
                        <a:lnTo>
                          <a:pt x="797" y="161"/>
                        </a:lnTo>
                        <a:lnTo>
                          <a:pt x="814" y="165"/>
                        </a:lnTo>
                        <a:lnTo>
                          <a:pt x="830" y="170"/>
                        </a:lnTo>
                        <a:lnTo>
                          <a:pt x="842" y="176"/>
                        </a:lnTo>
                        <a:lnTo>
                          <a:pt x="854" y="186"/>
                        </a:lnTo>
                        <a:lnTo>
                          <a:pt x="868" y="201"/>
                        </a:lnTo>
                        <a:lnTo>
                          <a:pt x="881" y="216"/>
                        </a:lnTo>
                        <a:lnTo>
                          <a:pt x="892" y="228"/>
                        </a:lnTo>
                        <a:lnTo>
                          <a:pt x="903" y="238"/>
                        </a:lnTo>
                        <a:lnTo>
                          <a:pt x="915" y="248"/>
                        </a:lnTo>
                        <a:lnTo>
                          <a:pt x="929" y="260"/>
                        </a:lnTo>
                        <a:lnTo>
                          <a:pt x="943" y="270"/>
                        </a:lnTo>
                        <a:lnTo>
                          <a:pt x="954" y="277"/>
                        </a:lnTo>
                        <a:lnTo>
                          <a:pt x="966" y="281"/>
                        </a:lnTo>
                        <a:lnTo>
                          <a:pt x="980" y="283"/>
                        </a:lnTo>
                        <a:lnTo>
                          <a:pt x="995" y="285"/>
                        </a:lnTo>
                        <a:lnTo>
                          <a:pt x="1005" y="285"/>
                        </a:lnTo>
                        <a:lnTo>
                          <a:pt x="1016" y="281"/>
                        </a:lnTo>
                        <a:lnTo>
                          <a:pt x="1028" y="274"/>
                        </a:lnTo>
                        <a:lnTo>
                          <a:pt x="1038" y="267"/>
                        </a:lnTo>
                        <a:lnTo>
                          <a:pt x="1044" y="262"/>
                        </a:lnTo>
                        <a:lnTo>
                          <a:pt x="1051" y="255"/>
                        </a:lnTo>
                        <a:lnTo>
                          <a:pt x="1059" y="248"/>
                        </a:lnTo>
                        <a:lnTo>
                          <a:pt x="1066" y="246"/>
                        </a:lnTo>
                        <a:lnTo>
                          <a:pt x="1080" y="244"/>
                        </a:lnTo>
                        <a:lnTo>
                          <a:pt x="1094" y="247"/>
                        </a:lnTo>
                        <a:lnTo>
                          <a:pt x="1109" y="252"/>
                        </a:lnTo>
                        <a:lnTo>
                          <a:pt x="1121" y="256"/>
                        </a:lnTo>
                        <a:lnTo>
                          <a:pt x="1131" y="262"/>
                        </a:lnTo>
                        <a:lnTo>
                          <a:pt x="1142" y="270"/>
                        </a:lnTo>
                        <a:lnTo>
                          <a:pt x="1151" y="278"/>
                        </a:lnTo>
                        <a:lnTo>
                          <a:pt x="1159" y="285"/>
                        </a:lnTo>
                        <a:lnTo>
                          <a:pt x="1171" y="290"/>
                        </a:lnTo>
                        <a:lnTo>
                          <a:pt x="1183" y="297"/>
                        </a:lnTo>
                        <a:lnTo>
                          <a:pt x="1195" y="301"/>
                        </a:lnTo>
                        <a:lnTo>
                          <a:pt x="1206" y="302"/>
                        </a:lnTo>
                        <a:lnTo>
                          <a:pt x="1220" y="302"/>
                        </a:lnTo>
                        <a:lnTo>
                          <a:pt x="1229" y="302"/>
                        </a:lnTo>
                        <a:lnTo>
                          <a:pt x="1240" y="305"/>
                        </a:lnTo>
                        <a:lnTo>
                          <a:pt x="1253" y="309"/>
                        </a:lnTo>
                        <a:lnTo>
                          <a:pt x="1265" y="313"/>
                        </a:lnTo>
                        <a:lnTo>
                          <a:pt x="1276" y="314"/>
                        </a:lnTo>
                        <a:lnTo>
                          <a:pt x="1287" y="312"/>
                        </a:lnTo>
                        <a:lnTo>
                          <a:pt x="1299" y="306"/>
                        </a:lnTo>
                        <a:lnTo>
                          <a:pt x="1310" y="301"/>
                        </a:lnTo>
                        <a:lnTo>
                          <a:pt x="1322" y="296"/>
                        </a:lnTo>
                        <a:lnTo>
                          <a:pt x="1338" y="287"/>
                        </a:lnTo>
                        <a:lnTo>
                          <a:pt x="1352" y="279"/>
                        </a:lnTo>
                        <a:lnTo>
                          <a:pt x="1363" y="270"/>
                        </a:lnTo>
                        <a:lnTo>
                          <a:pt x="1367" y="262"/>
                        </a:lnTo>
                        <a:lnTo>
                          <a:pt x="1371" y="251"/>
                        </a:lnTo>
                        <a:lnTo>
                          <a:pt x="1373" y="240"/>
                        </a:lnTo>
                        <a:lnTo>
                          <a:pt x="1377" y="232"/>
                        </a:lnTo>
                        <a:lnTo>
                          <a:pt x="1385" y="225"/>
                        </a:lnTo>
                        <a:lnTo>
                          <a:pt x="1395" y="219"/>
                        </a:lnTo>
                        <a:lnTo>
                          <a:pt x="1403" y="213"/>
                        </a:lnTo>
                        <a:lnTo>
                          <a:pt x="1415" y="209"/>
                        </a:lnTo>
                        <a:lnTo>
                          <a:pt x="1430" y="207"/>
                        </a:lnTo>
                        <a:lnTo>
                          <a:pt x="1445" y="204"/>
                        </a:lnTo>
                        <a:lnTo>
                          <a:pt x="1458" y="203"/>
                        </a:lnTo>
                        <a:lnTo>
                          <a:pt x="1469" y="204"/>
                        </a:lnTo>
                        <a:lnTo>
                          <a:pt x="1482" y="208"/>
                        </a:lnTo>
                        <a:lnTo>
                          <a:pt x="1496" y="211"/>
                        </a:lnTo>
                        <a:lnTo>
                          <a:pt x="1507" y="213"/>
                        </a:lnTo>
                        <a:lnTo>
                          <a:pt x="1516" y="212"/>
                        </a:lnTo>
                        <a:lnTo>
                          <a:pt x="1527" y="212"/>
                        </a:lnTo>
                        <a:lnTo>
                          <a:pt x="1538" y="209"/>
                        </a:lnTo>
                        <a:lnTo>
                          <a:pt x="1546" y="205"/>
                        </a:lnTo>
                        <a:lnTo>
                          <a:pt x="1553" y="200"/>
                        </a:lnTo>
                        <a:lnTo>
                          <a:pt x="1558" y="190"/>
                        </a:lnTo>
                        <a:lnTo>
                          <a:pt x="1562" y="180"/>
                        </a:lnTo>
                        <a:lnTo>
                          <a:pt x="1565" y="172"/>
                        </a:lnTo>
                        <a:lnTo>
                          <a:pt x="1565" y="162"/>
                        </a:lnTo>
                        <a:lnTo>
                          <a:pt x="1563" y="150"/>
                        </a:lnTo>
                        <a:lnTo>
                          <a:pt x="1561" y="138"/>
                        </a:lnTo>
                        <a:lnTo>
                          <a:pt x="1559" y="127"/>
                        </a:lnTo>
                        <a:lnTo>
                          <a:pt x="1559" y="118"/>
                        </a:lnTo>
                        <a:lnTo>
                          <a:pt x="1558" y="107"/>
                        </a:lnTo>
                        <a:lnTo>
                          <a:pt x="1558" y="95"/>
                        </a:lnTo>
                        <a:lnTo>
                          <a:pt x="1559" y="85"/>
                        </a:lnTo>
                        <a:lnTo>
                          <a:pt x="1565" y="73"/>
                        </a:lnTo>
                        <a:lnTo>
                          <a:pt x="1573" y="58"/>
                        </a:lnTo>
                        <a:lnTo>
                          <a:pt x="1582" y="45"/>
                        </a:lnTo>
                        <a:lnTo>
                          <a:pt x="1593" y="38"/>
                        </a:lnTo>
                        <a:lnTo>
                          <a:pt x="1602" y="37"/>
                        </a:lnTo>
                        <a:lnTo>
                          <a:pt x="1615" y="40"/>
                        </a:lnTo>
                        <a:lnTo>
                          <a:pt x="1627" y="44"/>
                        </a:lnTo>
                        <a:lnTo>
                          <a:pt x="1636" y="48"/>
                        </a:lnTo>
                        <a:lnTo>
                          <a:pt x="1646" y="52"/>
                        </a:lnTo>
                        <a:lnTo>
                          <a:pt x="1656" y="58"/>
                        </a:lnTo>
                        <a:lnTo>
                          <a:pt x="1667" y="64"/>
                        </a:lnTo>
                        <a:lnTo>
                          <a:pt x="1677" y="71"/>
                        </a:lnTo>
                        <a:lnTo>
                          <a:pt x="1686" y="76"/>
                        </a:lnTo>
                        <a:lnTo>
                          <a:pt x="1695" y="84"/>
                        </a:lnTo>
                        <a:lnTo>
                          <a:pt x="1706" y="93"/>
                        </a:lnTo>
                        <a:lnTo>
                          <a:pt x="1714" y="100"/>
                        </a:lnTo>
                        <a:lnTo>
                          <a:pt x="1721" y="112"/>
                        </a:lnTo>
                        <a:lnTo>
                          <a:pt x="1729" y="128"/>
                        </a:lnTo>
                        <a:lnTo>
                          <a:pt x="1736" y="145"/>
                        </a:lnTo>
                        <a:lnTo>
                          <a:pt x="1744" y="157"/>
                        </a:lnTo>
                        <a:lnTo>
                          <a:pt x="1752" y="166"/>
                        </a:lnTo>
                        <a:lnTo>
                          <a:pt x="1763" y="178"/>
                        </a:lnTo>
                        <a:lnTo>
                          <a:pt x="1775" y="188"/>
                        </a:lnTo>
                        <a:lnTo>
                          <a:pt x="1784" y="194"/>
                        </a:lnTo>
                        <a:lnTo>
                          <a:pt x="1798" y="200"/>
                        </a:lnTo>
                        <a:lnTo>
                          <a:pt x="1815" y="205"/>
                        </a:lnTo>
                        <a:lnTo>
                          <a:pt x="1829" y="208"/>
                        </a:lnTo>
                        <a:lnTo>
                          <a:pt x="1838" y="207"/>
                        </a:lnTo>
                        <a:lnTo>
                          <a:pt x="1848" y="205"/>
                        </a:lnTo>
                        <a:lnTo>
                          <a:pt x="1857" y="205"/>
                        </a:lnTo>
                        <a:lnTo>
                          <a:pt x="1868" y="208"/>
                        </a:lnTo>
                        <a:lnTo>
                          <a:pt x="1881" y="212"/>
                        </a:lnTo>
                        <a:lnTo>
                          <a:pt x="1892" y="217"/>
                        </a:lnTo>
                        <a:lnTo>
                          <a:pt x="1904" y="224"/>
                        </a:lnTo>
                        <a:lnTo>
                          <a:pt x="1916" y="234"/>
                        </a:lnTo>
                        <a:lnTo>
                          <a:pt x="1927" y="243"/>
                        </a:lnTo>
                        <a:lnTo>
                          <a:pt x="1934" y="251"/>
                        </a:lnTo>
                        <a:lnTo>
                          <a:pt x="1942" y="262"/>
                        </a:lnTo>
                        <a:lnTo>
                          <a:pt x="1949" y="270"/>
                        </a:lnTo>
                        <a:lnTo>
                          <a:pt x="1957" y="275"/>
                        </a:lnTo>
                        <a:lnTo>
                          <a:pt x="1966" y="281"/>
                        </a:lnTo>
                        <a:lnTo>
                          <a:pt x="1974" y="286"/>
                        </a:lnTo>
                        <a:lnTo>
                          <a:pt x="1981" y="294"/>
                        </a:lnTo>
                        <a:lnTo>
                          <a:pt x="1986" y="305"/>
                        </a:lnTo>
                        <a:lnTo>
                          <a:pt x="1993" y="316"/>
                        </a:lnTo>
                        <a:lnTo>
                          <a:pt x="2000" y="322"/>
                        </a:lnTo>
                        <a:lnTo>
                          <a:pt x="2005" y="325"/>
                        </a:lnTo>
                        <a:lnTo>
                          <a:pt x="2012" y="326"/>
                        </a:lnTo>
                        <a:lnTo>
                          <a:pt x="2019" y="326"/>
                        </a:lnTo>
                        <a:lnTo>
                          <a:pt x="2023" y="324"/>
                        </a:lnTo>
                        <a:lnTo>
                          <a:pt x="2026" y="318"/>
                        </a:lnTo>
                        <a:lnTo>
                          <a:pt x="2026" y="309"/>
                        </a:lnTo>
                        <a:lnTo>
                          <a:pt x="2024" y="302"/>
                        </a:lnTo>
                        <a:lnTo>
                          <a:pt x="2022" y="298"/>
                        </a:lnTo>
                        <a:lnTo>
                          <a:pt x="2019" y="294"/>
                        </a:lnTo>
                        <a:lnTo>
                          <a:pt x="2015" y="291"/>
                        </a:lnTo>
                        <a:lnTo>
                          <a:pt x="2011" y="287"/>
                        </a:lnTo>
                        <a:lnTo>
                          <a:pt x="2007" y="285"/>
                        </a:lnTo>
                        <a:lnTo>
                          <a:pt x="2003" y="281"/>
                        </a:lnTo>
                        <a:lnTo>
                          <a:pt x="1997" y="274"/>
                        </a:lnTo>
                        <a:lnTo>
                          <a:pt x="1992" y="266"/>
                        </a:lnTo>
                        <a:lnTo>
                          <a:pt x="1986" y="259"/>
                        </a:lnTo>
                        <a:lnTo>
                          <a:pt x="1985" y="250"/>
                        </a:lnTo>
                        <a:lnTo>
                          <a:pt x="1984" y="239"/>
                        </a:lnTo>
                        <a:lnTo>
                          <a:pt x="1985" y="231"/>
                        </a:lnTo>
                        <a:lnTo>
                          <a:pt x="1988" y="228"/>
                        </a:lnTo>
                        <a:lnTo>
                          <a:pt x="1991" y="225"/>
                        </a:lnTo>
                        <a:lnTo>
                          <a:pt x="1995" y="224"/>
                        </a:lnTo>
                        <a:lnTo>
                          <a:pt x="1997" y="223"/>
                        </a:lnTo>
                        <a:lnTo>
                          <a:pt x="2000" y="223"/>
                        </a:lnTo>
                        <a:lnTo>
                          <a:pt x="2004" y="224"/>
                        </a:lnTo>
                        <a:lnTo>
                          <a:pt x="2007" y="227"/>
                        </a:lnTo>
                        <a:lnTo>
                          <a:pt x="2008" y="231"/>
                        </a:lnTo>
                        <a:lnTo>
                          <a:pt x="2011" y="235"/>
                        </a:lnTo>
                        <a:lnTo>
                          <a:pt x="2013" y="238"/>
                        </a:lnTo>
                        <a:lnTo>
                          <a:pt x="2015" y="240"/>
                        </a:lnTo>
                        <a:lnTo>
                          <a:pt x="2022" y="250"/>
                        </a:lnTo>
                        <a:lnTo>
                          <a:pt x="2028" y="259"/>
                        </a:lnTo>
                        <a:lnTo>
                          <a:pt x="2035" y="267"/>
                        </a:lnTo>
                        <a:lnTo>
                          <a:pt x="2044" y="270"/>
                        </a:lnTo>
                        <a:lnTo>
                          <a:pt x="2057" y="273"/>
                        </a:lnTo>
                        <a:lnTo>
                          <a:pt x="2069" y="275"/>
                        </a:lnTo>
                        <a:lnTo>
                          <a:pt x="2078" y="277"/>
                        </a:lnTo>
                        <a:lnTo>
                          <a:pt x="2088" y="278"/>
                        </a:lnTo>
                        <a:lnTo>
                          <a:pt x="2100" y="281"/>
                        </a:lnTo>
                        <a:lnTo>
                          <a:pt x="2109" y="281"/>
                        </a:lnTo>
                        <a:lnTo>
                          <a:pt x="2113" y="279"/>
                        </a:lnTo>
                        <a:lnTo>
                          <a:pt x="2119" y="277"/>
                        </a:lnTo>
                        <a:lnTo>
                          <a:pt x="2124" y="274"/>
                        </a:lnTo>
                        <a:lnTo>
                          <a:pt x="2128" y="270"/>
                        </a:lnTo>
                        <a:lnTo>
                          <a:pt x="2129" y="267"/>
                        </a:lnTo>
                        <a:lnTo>
                          <a:pt x="2131" y="263"/>
                        </a:lnTo>
                        <a:lnTo>
                          <a:pt x="2131" y="260"/>
                        </a:lnTo>
                        <a:lnTo>
                          <a:pt x="2131" y="256"/>
                        </a:lnTo>
                        <a:lnTo>
                          <a:pt x="2129" y="252"/>
                        </a:lnTo>
                        <a:lnTo>
                          <a:pt x="2127" y="250"/>
                        </a:lnTo>
                        <a:lnTo>
                          <a:pt x="2121" y="247"/>
                        </a:lnTo>
                        <a:lnTo>
                          <a:pt x="2113" y="246"/>
                        </a:lnTo>
                        <a:lnTo>
                          <a:pt x="2104" y="246"/>
                        </a:lnTo>
                        <a:lnTo>
                          <a:pt x="2094" y="246"/>
                        </a:lnTo>
                        <a:lnTo>
                          <a:pt x="2086" y="244"/>
                        </a:lnTo>
                        <a:lnTo>
                          <a:pt x="2083" y="242"/>
                        </a:lnTo>
                        <a:lnTo>
                          <a:pt x="2079" y="239"/>
                        </a:lnTo>
                        <a:lnTo>
                          <a:pt x="2074" y="236"/>
                        </a:lnTo>
                        <a:lnTo>
                          <a:pt x="2071" y="232"/>
                        </a:lnTo>
                        <a:lnTo>
                          <a:pt x="2067" y="229"/>
                        </a:lnTo>
                        <a:lnTo>
                          <a:pt x="2063" y="221"/>
                        </a:lnTo>
                        <a:lnTo>
                          <a:pt x="2059" y="213"/>
                        </a:lnTo>
                        <a:lnTo>
                          <a:pt x="2057" y="204"/>
                        </a:lnTo>
                        <a:lnTo>
                          <a:pt x="2057" y="196"/>
                        </a:lnTo>
                        <a:lnTo>
                          <a:pt x="2058" y="193"/>
                        </a:lnTo>
                        <a:lnTo>
                          <a:pt x="2061" y="190"/>
                        </a:lnTo>
                        <a:lnTo>
                          <a:pt x="2063" y="189"/>
                        </a:lnTo>
                        <a:lnTo>
                          <a:pt x="2066" y="188"/>
                        </a:lnTo>
                        <a:lnTo>
                          <a:pt x="2069" y="188"/>
                        </a:lnTo>
                        <a:lnTo>
                          <a:pt x="2073" y="189"/>
                        </a:lnTo>
                        <a:lnTo>
                          <a:pt x="2075" y="192"/>
                        </a:lnTo>
                        <a:lnTo>
                          <a:pt x="2078" y="193"/>
                        </a:lnTo>
                        <a:lnTo>
                          <a:pt x="2082" y="196"/>
                        </a:lnTo>
                        <a:lnTo>
                          <a:pt x="2083" y="197"/>
                        </a:lnTo>
                        <a:lnTo>
                          <a:pt x="2092" y="200"/>
                        </a:lnTo>
                        <a:lnTo>
                          <a:pt x="2101" y="205"/>
                        </a:lnTo>
                        <a:lnTo>
                          <a:pt x="2110" y="208"/>
                        </a:lnTo>
                        <a:lnTo>
                          <a:pt x="2119" y="209"/>
                        </a:lnTo>
                        <a:lnTo>
                          <a:pt x="2121" y="208"/>
                        </a:lnTo>
                        <a:lnTo>
                          <a:pt x="2127" y="207"/>
                        </a:lnTo>
                        <a:lnTo>
                          <a:pt x="2131" y="204"/>
                        </a:lnTo>
                        <a:lnTo>
                          <a:pt x="2133" y="201"/>
                        </a:lnTo>
                        <a:lnTo>
                          <a:pt x="2137" y="200"/>
                        </a:lnTo>
                        <a:lnTo>
                          <a:pt x="2145" y="193"/>
                        </a:lnTo>
                        <a:lnTo>
                          <a:pt x="2154" y="185"/>
                        </a:lnTo>
                        <a:lnTo>
                          <a:pt x="2162" y="180"/>
                        </a:lnTo>
                        <a:lnTo>
                          <a:pt x="2170" y="180"/>
                        </a:lnTo>
                        <a:lnTo>
                          <a:pt x="2179" y="184"/>
                        </a:lnTo>
                        <a:lnTo>
                          <a:pt x="2186" y="186"/>
                        </a:lnTo>
                        <a:lnTo>
                          <a:pt x="2193" y="194"/>
                        </a:lnTo>
                        <a:lnTo>
                          <a:pt x="2198" y="204"/>
                        </a:lnTo>
                        <a:lnTo>
                          <a:pt x="2205" y="212"/>
                        </a:lnTo>
                        <a:lnTo>
                          <a:pt x="2214" y="217"/>
                        </a:lnTo>
                        <a:lnTo>
                          <a:pt x="2226" y="223"/>
                        </a:lnTo>
                        <a:lnTo>
                          <a:pt x="2238" y="228"/>
                        </a:lnTo>
                        <a:lnTo>
                          <a:pt x="2248" y="234"/>
                        </a:lnTo>
                        <a:lnTo>
                          <a:pt x="2255" y="242"/>
                        </a:lnTo>
                        <a:lnTo>
                          <a:pt x="2260" y="252"/>
                        </a:lnTo>
                        <a:lnTo>
                          <a:pt x="2265" y="262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/>
                    </a:solidFill>
                    <a:prstDash val="solid"/>
                    <a:miter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</p:grpSp>
        <p:grpSp>
          <p:nvGrpSpPr>
            <p:cNvPr id="276" name="Flevoland">
              <a:extLst>
                <a:ext uri="{FF2B5EF4-FFF2-40B4-BE49-F238E27FC236}">
                  <a16:creationId xmlns:a16="http://schemas.microsoft.com/office/drawing/2014/main" id="{6588CBE4-92B1-4D6E-9513-34669C5423D9}"/>
                </a:ext>
              </a:extLst>
            </p:cNvPr>
            <p:cNvGrpSpPr/>
            <p:nvPr/>
          </p:nvGrpSpPr>
          <p:grpSpPr>
            <a:xfrm>
              <a:off x="8373898" y="1981068"/>
              <a:ext cx="1022809" cy="1121078"/>
              <a:chOff x="5923687" y="2118309"/>
              <a:chExt cx="1022809" cy="1121078"/>
            </a:xfrm>
            <a:grpFill/>
          </p:grpSpPr>
          <p:sp>
            <p:nvSpPr>
              <p:cNvPr id="292" name="Freeform 46">
                <a:extLst>
                  <a:ext uri="{FF2B5EF4-FFF2-40B4-BE49-F238E27FC236}">
                    <a16:creationId xmlns:a16="http://schemas.microsoft.com/office/drawing/2014/main" id="{B356AB03-DEF1-46F9-B79E-1DB035228E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23687" y="2562588"/>
                <a:ext cx="856724" cy="676799"/>
              </a:xfrm>
              <a:custGeom>
                <a:avLst/>
                <a:gdLst>
                  <a:gd name="T0" fmla="*/ 1848 w 1857"/>
                  <a:gd name="T1" fmla="*/ 337 h 1467"/>
                  <a:gd name="T2" fmla="*/ 1844 w 1857"/>
                  <a:gd name="T3" fmla="*/ 442 h 1467"/>
                  <a:gd name="T4" fmla="*/ 1804 w 1857"/>
                  <a:gd name="T5" fmla="*/ 565 h 1467"/>
                  <a:gd name="T6" fmla="*/ 1733 w 1857"/>
                  <a:gd name="T7" fmla="*/ 689 h 1467"/>
                  <a:gd name="T8" fmla="*/ 1678 w 1857"/>
                  <a:gd name="T9" fmla="*/ 759 h 1467"/>
                  <a:gd name="T10" fmla="*/ 1599 w 1857"/>
                  <a:gd name="T11" fmla="*/ 803 h 1467"/>
                  <a:gd name="T12" fmla="*/ 1492 w 1857"/>
                  <a:gd name="T13" fmla="*/ 824 h 1467"/>
                  <a:gd name="T14" fmla="*/ 1387 w 1857"/>
                  <a:gd name="T15" fmla="*/ 876 h 1467"/>
                  <a:gd name="T16" fmla="*/ 1312 w 1857"/>
                  <a:gd name="T17" fmla="*/ 933 h 1467"/>
                  <a:gd name="T18" fmla="*/ 1287 w 1857"/>
                  <a:gd name="T19" fmla="*/ 995 h 1467"/>
                  <a:gd name="T20" fmla="*/ 1251 w 1857"/>
                  <a:gd name="T21" fmla="*/ 1031 h 1467"/>
                  <a:gd name="T22" fmla="*/ 1170 w 1857"/>
                  <a:gd name="T23" fmla="*/ 1035 h 1467"/>
                  <a:gd name="T24" fmla="*/ 1108 w 1857"/>
                  <a:gd name="T25" fmla="*/ 1070 h 1467"/>
                  <a:gd name="T26" fmla="*/ 1096 w 1857"/>
                  <a:gd name="T27" fmla="*/ 1137 h 1467"/>
                  <a:gd name="T28" fmla="*/ 1104 w 1857"/>
                  <a:gd name="T29" fmla="*/ 1237 h 1467"/>
                  <a:gd name="T30" fmla="*/ 1062 w 1857"/>
                  <a:gd name="T31" fmla="*/ 1338 h 1467"/>
                  <a:gd name="T32" fmla="*/ 980 w 1857"/>
                  <a:gd name="T33" fmla="*/ 1415 h 1467"/>
                  <a:gd name="T34" fmla="*/ 866 w 1857"/>
                  <a:gd name="T35" fmla="*/ 1463 h 1467"/>
                  <a:gd name="T36" fmla="*/ 760 w 1857"/>
                  <a:gd name="T37" fmla="*/ 1458 h 1467"/>
                  <a:gd name="T38" fmla="*/ 672 w 1857"/>
                  <a:gd name="T39" fmla="*/ 1384 h 1467"/>
                  <a:gd name="T40" fmla="*/ 585 w 1857"/>
                  <a:gd name="T41" fmla="*/ 1311 h 1467"/>
                  <a:gd name="T42" fmla="*/ 487 w 1857"/>
                  <a:gd name="T43" fmla="*/ 1260 h 1467"/>
                  <a:gd name="T44" fmla="*/ 394 w 1857"/>
                  <a:gd name="T45" fmla="*/ 1195 h 1467"/>
                  <a:gd name="T46" fmla="*/ 302 w 1857"/>
                  <a:gd name="T47" fmla="*/ 1156 h 1467"/>
                  <a:gd name="T48" fmla="*/ 220 w 1857"/>
                  <a:gd name="T49" fmla="*/ 1124 h 1467"/>
                  <a:gd name="T50" fmla="*/ 166 w 1857"/>
                  <a:gd name="T51" fmla="*/ 1150 h 1467"/>
                  <a:gd name="T52" fmla="*/ 114 w 1857"/>
                  <a:gd name="T53" fmla="*/ 1168 h 1467"/>
                  <a:gd name="T54" fmla="*/ 46 w 1857"/>
                  <a:gd name="T55" fmla="*/ 1151 h 1467"/>
                  <a:gd name="T56" fmla="*/ 26 w 1857"/>
                  <a:gd name="T57" fmla="*/ 1093 h 1467"/>
                  <a:gd name="T58" fmla="*/ 2 w 1857"/>
                  <a:gd name="T59" fmla="*/ 1023 h 1467"/>
                  <a:gd name="T60" fmla="*/ 25 w 1857"/>
                  <a:gd name="T61" fmla="*/ 970 h 1467"/>
                  <a:gd name="T62" fmla="*/ 87 w 1857"/>
                  <a:gd name="T63" fmla="*/ 921 h 1467"/>
                  <a:gd name="T64" fmla="*/ 131 w 1857"/>
                  <a:gd name="T65" fmla="*/ 872 h 1467"/>
                  <a:gd name="T66" fmla="*/ 213 w 1857"/>
                  <a:gd name="T67" fmla="*/ 841 h 1467"/>
                  <a:gd name="T68" fmla="*/ 298 w 1857"/>
                  <a:gd name="T69" fmla="*/ 786 h 1467"/>
                  <a:gd name="T70" fmla="*/ 382 w 1857"/>
                  <a:gd name="T71" fmla="*/ 718 h 1467"/>
                  <a:gd name="T72" fmla="*/ 452 w 1857"/>
                  <a:gd name="T73" fmla="*/ 652 h 1467"/>
                  <a:gd name="T74" fmla="*/ 526 w 1857"/>
                  <a:gd name="T75" fmla="*/ 588 h 1467"/>
                  <a:gd name="T76" fmla="*/ 623 w 1857"/>
                  <a:gd name="T77" fmla="*/ 526 h 1467"/>
                  <a:gd name="T78" fmla="*/ 731 w 1857"/>
                  <a:gd name="T79" fmla="*/ 476 h 1467"/>
                  <a:gd name="T80" fmla="*/ 820 w 1857"/>
                  <a:gd name="T81" fmla="*/ 406 h 1467"/>
                  <a:gd name="T82" fmla="*/ 864 w 1857"/>
                  <a:gd name="T83" fmla="*/ 298 h 1467"/>
                  <a:gd name="T84" fmla="*/ 875 w 1857"/>
                  <a:gd name="T85" fmla="*/ 217 h 1467"/>
                  <a:gd name="T86" fmla="*/ 949 w 1857"/>
                  <a:gd name="T87" fmla="*/ 200 h 1467"/>
                  <a:gd name="T88" fmla="*/ 1025 w 1857"/>
                  <a:gd name="T89" fmla="*/ 201 h 1467"/>
                  <a:gd name="T90" fmla="*/ 1069 w 1857"/>
                  <a:gd name="T91" fmla="*/ 138 h 1467"/>
                  <a:gd name="T92" fmla="*/ 1131 w 1857"/>
                  <a:gd name="T93" fmla="*/ 72 h 1467"/>
                  <a:gd name="T94" fmla="*/ 1240 w 1857"/>
                  <a:gd name="T95" fmla="*/ 22 h 1467"/>
                  <a:gd name="T96" fmla="*/ 1332 w 1857"/>
                  <a:gd name="T97" fmla="*/ 2 h 1467"/>
                  <a:gd name="T98" fmla="*/ 1399 w 1857"/>
                  <a:gd name="T99" fmla="*/ 46 h 1467"/>
                  <a:gd name="T100" fmla="*/ 1511 w 1857"/>
                  <a:gd name="T101" fmla="*/ 73 h 1467"/>
                  <a:gd name="T102" fmla="*/ 1634 w 1857"/>
                  <a:gd name="T103" fmla="*/ 114 h 1467"/>
                  <a:gd name="T104" fmla="*/ 1744 w 1857"/>
                  <a:gd name="T105" fmla="*/ 149 h 1467"/>
                  <a:gd name="T106" fmla="*/ 1830 w 1857"/>
                  <a:gd name="T107" fmla="*/ 215 h 14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857" h="1467">
                    <a:moveTo>
                      <a:pt x="1857" y="273"/>
                    </a:moveTo>
                    <a:lnTo>
                      <a:pt x="1856" y="283"/>
                    </a:lnTo>
                    <a:lnTo>
                      <a:pt x="1855" y="298"/>
                    </a:lnTo>
                    <a:lnTo>
                      <a:pt x="1852" y="312"/>
                    </a:lnTo>
                    <a:lnTo>
                      <a:pt x="1849" y="326"/>
                    </a:lnTo>
                    <a:lnTo>
                      <a:pt x="1848" y="337"/>
                    </a:lnTo>
                    <a:lnTo>
                      <a:pt x="1848" y="352"/>
                    </a:lnTo>
                    <a:lnTo>
                      <a:pt x="1849" y="371"/>
                    </a:lnTo>
                    <a:lnTo>
                      <a:pt x="1851" y="388"/>
                    </a:lnTo>
                    <a:lnTo>
                      <a:pt x="1852" y="403"/>
                    </a:lnTo>
                    <a:lnTo>
                      <a:pt x="1848" y="421"/>
                    </a:lnTo>
                    <a:lnTo>
                      <a:pt x="1844" y="442"/>
                    </a:lnTo>
                    <a:lnTo>
                      <a:pt x="1837" y="465"/>
                    </a:lnTo>
                    <a:lnTo>
                      <a:pt x="1832" y="485"/>
                    </a:lnTo>
                    <a:lnTo>
                      <a:pt x="1826" y="503"/>
                    </a:lnTo>
                    <a:lnTo>
                      <a:pt x="1820" y="520"/>
                    </a:lnTo>
                    <a:lnTo>
                      <a:pt x="1812" y="542"/>
                    </a:lnTo>
                    <a:lnTo>
                      <a:pt x="1804" y="565"/>
                    </a:lnTo>
                    <a:lnTo>
                      <a:pt x="1794" y="585"/>
                    </a:lnTo>
                    <a:lnTo>
                      <a:pt x="1787" y="603"/>
                    </a:lnTo>
                    <a:lnTo>
                      <a:pt x="1777" y="621"/>
                    </a:lnTo>
                    <a:lnTo>
                      <a:pt x="1763" y="643"/>
                    </a:lnTo>
                    <a:lnTo>
                      <a:pt x="1747" y="667"/>
                    </a:lnTo>
                    <a:lnTo>
                      <a:pt x="1733" y="689"/>
                    </a:lnTo>
                    <a:lnTo>
                      <a:pt x="1721" y="706"/>
                    </a:lnTo>
                    <a:lnTo>
                      <a:pt x="1713" y="716"/>
                    </a:lnTo>
                    <a:lnTo>
                      <a:pt x="1705" y="728"/>
                    </a:lnTo>
                    <a:lnTo>
                      <a:pt x="1696" y="740"/>
                    </a:lnTo>
                    <a:lnTo>
                      <a:pt x="1689" y="749"/>
                    </a:lnTo>
                    <a:lnTo>
                      <a:pt x="1678" y="759"/>
                    </a:lnTo>
                    <a:lnTo>
                      <a:pt x="1667" y="771"/>
                    </a:lnTo>
                    <a:lnTo>
                      <a:pt x="1654" y="782"/>
                    </a:lnTo>
                    <a:lnTo>
                      <a:pt x="1640" y="791"/>
                    </a:lnTo>
                    <a:lnTo>
                      <a:pt x="1630" y="798"/>
                    </a:lnTo>
                    <a:lnTo>
                      <a:pt x="1615" y="802"/>
                    </a:lnTo>
                    <a:lnTo>
                      <a:pt x="1599" y="803"/>
                    </a:lnTo>
                    <a:lnTo>
                      <a:pt x="1581" y="803"/>
                    </a:lnTo>
                    <a:lnTo>
                      <a:pt x="1564" y="805"/>
                    </a:lnTo>
                    <a:lnTo>
                      <a:pt x="1550" y="806"/>
                    </a:lnTo>
                    <a:lnTo>
                      <a:pt x="1533" y="810"/>
                    </a:lnTo>
                    <a:lnTo>
                      <a:pt x="1514" y="817"/>
                    </a:lnTo>
                    <a:lnTo>
                      <a:pt x="1492" y="824"/>
                    </a:lnTo>
                    <a:lnTo>
                      <a:pt x="1473" y="830"/>
                    </a:lnTo>
                    <a:lnTo>
                      <a:pt x="1459" y="837"/>
                    </a:lnTo>
                    <a:lnTo>
                      <a:pt x="1442" y="845"/>
                    </a:lnTo>
                    <a:lnTo>
                      <a:pt x="1425" y="855"/>
                    </a:lnTo>
                    <a:lnTo>
                      <a:pt x="1405" y="865"/>
                    </a:lnTo>
                    <a:lnTo>
                      <a:pt x="1387" y="876"/>
                    </a:lnTo>
                    <a:lnTo>
                      <a:pt x="1374" y="886"/>
                    </a:lnTo>
                    <a:lnTo>
                      <a:pt x="1360" y="894"/>
                    </a:lnTo>
                    <a:lnTo>
                      <a:pt x="1345" y="904"/>
                    </a:lnTo>
                    <a:lnTo>
                      <a:pt x="1331" y="915"/>
                    </a:lnTo>
                    <a:lnTo>
                      <a:pt x="1320" y="925"/>
                    </a:lnTo>
                    <a:lnTo>
                      <a:pt x="1312" y="933"/>
                    </a:lnTo>
                    <a:lnTo>
                      <a:pt x="1302" y="943"/>
                    </a:lnTo>
                    <a:lnTo>
                      <a:pt x="1294" y="954"/>
                    </a:lnTo>
                    <a:lnTo>
                      <a:pt x="1290" y="964"/>
                    </a:lnTo>
                    <a:lnTo>
                      <a:pt x="1287" y="972"/>
                    </a:lnTo>
                    <a:lnTo>
                      <a:pt x="1287" y="983"/>
                    </a:lnTo>
                    <a:lnTo>
                      <a:pt x="1287" y="995"/>
                    </a:lnTo>
                    <a:lnTo>
                      <a:pt x="1286" y="1005"/>
                    </a:lnTo>
                    <a:lnTo>
                      <a:pt x="1285" y="1013"/>
                    </a:lnTo>
                    <a:lnTo>
                      <a:pt x="1278" y="1019"/>
                    </a:lnTo>
                    <a:lnTo>
                      <a:pt x="1270" y="1024"/>
                    </a:lnTo>
                    <a:lnTo>
                      <a:pt x="1263" y="1028"/>
                    </a:lnTo>
                    <a:lnTo>
                      <a:pt x="1251" y="1031"/>
                    </a:lnTo>
                    <a:lnTo>
                      <a:pt x="1238" y="1034"/>
                    </a:lnTo>
                    <a:lnTo>
                      <a:pt x="1223" y="1035"/>
                    </a:lnTo>
                    <a:lnTo>
                      <a:pt x="1212" y="1036"/>
                    </a:lnTo>
                    <a:lnTo>
                      <a:pt x="1200" y="1036"/>
                    </a:lnTo>
                    <a:lnTo>
                      <a:pt x="1185" y="1036"/>
                    </a:lnTo>
                    <a:lnTo>
                      <a:pt x="1170" y="1035"/>
                    </a:lnTo>
                    <a:lnTo>
                      <a:pt x="1155" y="1035"/>
                    </a:lnTo>
                    <a:lnTo>
                      <a:pt x="1145" y="1038"/>
                    </a:lnTo>
                    <a:lnTo>
                      <a:pt x="1134" y="1043"/>
                    </a:lnTo>
                    <a:lnTo>
                      <a:pt x="1124" y="1051"/>
                    </a:lnTo>
                    <a:lnTo>
                      <a:pt x="1115" y="1062"/>
                    </a:lnTo>
                    <a:lnTo>
                      <a:pt x="1108" y="1070"/>
                    </a:lnTo>
                    <a:lnTo>
                      <a:pt x="1103" y="1080"/>
                    </a:lnTo>
                    <a:lnTo>
                      <a:pt x="1097" y="1090"/>
                    </a:lnTo>
                    <a:lnTo>
                      <a:pt x="1093" y="1102"/>
                    </a:lnTo>
                    <a:lnTo>
                      <a:pt x="1092" y="1113"/>
                    </a:lnTo>
                    <a:lnTo>
                      <a:pt x="1092" y="1124"/>
                    </a:lnTo>
                    <a:lnTo>
                      <a:pt x="1096" y="1137"/>
                    </a:lnTo>
                    <a:lnTo>
                      <a:pt x="1100" y="1151"/>
                    </a:lnTo>
                    <a:lnTo>
                      <a:pt x="1103" y="1162"/>
                    </a:lnTo>
                    <a:lnTo>
                      <a:pt x="1104" y="1179"/>
                    </a:lnTo>
                    <a:lnTo>
                      <a:pt x="1104" y="1199"/>
                    </a:lnTo>
                    <a:lnTo>
                      <a:pt x="1104" y="1220"/>
                    </a:lnTo>
                    <a:lnTo>
                      <a:pt x="1104" y="1237"/>
                    </a:lnTo>
                    <a:lnTo>
                      <a:pt x="1100" y="1253"/>
                    </a:lnTo>
                    <a:lnTo>
                      <a:pt x="1096" y="1271"/>
                    </a:lnTo>
                    <a:lnTo>
                      <a:pt x="1089" y="1290"/>
                    </a:lnTo>
                    <a:lnTo>
                      <a:pt x="1084" y="1304"/>
                    </a:lnTo>
                    <a:lnTo>
                      <a:pt x="1074" y="1321"/>
                    </a:lnTo>
                    <a:lnTo>
                      <a:pt x="1062" y="1338"/>
                    </a:lnTo>
                    <a:lnTo>
                      <a:pt x="1049" y="1357"/>
                    </a:lnTo>
                    <a:lnTo>
                      <a:pt x="1035" y="1373"/>
                    </a:lnTo>
                    <a:lnTo>
                      <a:pt x="1023" y="1387"/>
                    </a:lnTo>
                    <a:lnTo>
                      <a:pt x="1011" y="1396"/>
                    </a:lnTo>
                    <a:lnTo>
                      <a:pt x="996" y="1406"/>
                    </a:lnTo>
                    <a:lnTo>
                      <a:pt x="980" y="1415"/>
                    </a:lnTo>
                    <a:lnTo>
                      <a:pt x="968" y="1422"/>
                    </a:lnTo>
                    <a:lnTo>
                      <a:pt x="950" y="1430"/>
                    </a:lnTo>
                    <a:lnTo>
                      <a:pt x="929" y="1441"/>
                    </a:lnTo>
                    <a:lnTo>
                      <a:pt x="906" y="1450"/>
                    </a:lnTo>
                    <a:lnTo>
                      <a:pt x="883" y="1458"/>
                    </a:lnTo>
                    <a:lnTo>
                      <a:pt x="866" y="1463"/>
                    </a:lnTo>
                    <a:lnTo>
                      <a:pt x="849" y="1466"/>
                    </a:lnTo>
                    <a:lnTo>
                      <a:pt x="831" y="1466"/>
                    </a:lnTo>
                    <a:lnTo>
                      <a:pt x="810" y="1467"/>
                    </a:lnTo>
                    <a:lnTo>
                      <a:pt x="791" y="1466"/>
                    </a:lnTo>
                    <a:lnTo>
                      <a:pt x="777" y="1463"/>
                    </a:lnTo>
                    <a:lnTo>
                      <a:pt x="760" y="1458"/>
                    </a:lnTo>
                    <a:lnTo>
                      <a:pt x="743" y="1449"/>
                    </a:lnTo>
                    <a:lnTo>
                      <a:pt x="725" y="1439"/>
                    </a:lnTo>
                    <a:lnTo>
                      <a:pt x="712" y="1430"/>
                    </a:lnTo>
                    <a:lnTo>
                      <a:pt x="698" y="1418"/>
                    </a:lnTo>
                    <a:lnTo>
                      <a:pt x="685" y="1400"/>
                    </a:lnTo>
                    <a:lnTo>
                      <a:pt x="672" y="1384"/>
                    </a:lnTo>
                    <a:lnTo>
                      <a:pt x="661" y="1370"/>
                    </a:lnTo>
                    <a:lnTo>
                      <a:pt x="647" y="1360"/>
                    </a:lnTo>
                    <a:lnTo>
                      <a:pt x="632" y="1346"/>
                    </a:lnTo>
                    <a:lnTo>
                      <a:pt x="615" y="1333"/>
                    </a:lnTo>
                    <a:lnTo>
                      <a:pt x="599" y="1321"/>
                    </a:lnTo>
                    <a:lnTo>
                      <a:pt x="585" y="1311"/>
                    </a:lnTo>
                    <a:lnTo>
                      <a:pt x="569" y="1303"/>
                    </a:lnTo>
                    <a:lnTo>
                      <a:pt x="552" y="1295"/>
                    </a:lnTo>
                    <a:lnTo>
                      <a:pt x="533" y="1287"/>
                    </a:lnTo>
                    <a:lnTo>
                      <a:pt x="518" y="1279"/>
                    </a:lnTo>
                    <a:lnTo>
                      <a:pt x="503" y="1271"/>
                    </a:lnTo>
                    <a:lnTo>
                      <a:pt x="487" y="1260"/>
                    </a:lnTo>
                    <a:lnTo>
                      <a:pt x="469" y="1249"/>
                    </a:lnTo>
                    <a:lnTo>
                      <a:pt x="453" y="1238"/>
                    </a:lnTo>
                    <a:lnTo>
                      <a:pt x="440" y="1229"/>
                    </a:lnTo>
                    <a:lnTo>
                      <a:pt x="426" y="1220"/>
                    </a:lnTo>
                    <a:lnTo>
                      <a:pt x="410" y="1207"/>
                    </a:lnTo>
                    <a:lnTo>
                      <a:pt x="394" y="1195"/>
                    </a:lnTo>
                    <a:lnTo>
                      <a:pt x="380" y="1187"/>
                    </a:lnTo>
                    <a:lnTo>
                      <a:pt x="366" y="1181"/>
                    </a:lnTo>
                    <a:lnTo>
                      <a:pt x="347" y="1175"/>
                    </a:lnTo>
                    <a:lnTo>
                      <a:pt x="328" y="1168"/>
                    </a:lnTo>
                    <a:lnTo>
                      <a:pt x="313" y="1163"/>
                    </a:lnTo>
                    <a:lnTo>
                      <a:pt x="302" y="1156"/>
                    </a:lnTo>
                    <a:lnTo>
                      <a:pt x="290" y="1147"/>
                    </a:lnTo>
                    <a:lnTo>
                      <a:pt x="277" y="1137"/>
                    </a:lnTo>
                    <a:lnTo>
                      <a:pt x="265" y="1131"/>
                    </a:lnTo>
                    <a:lnTo>
                      <a:pt x="252" y="1128"/>
                    </a:lnTo>
                    <a:lnTo>
                      <a:pt x="236" y="1125"/>
                    </a:lnTo>
                    <a:lnTo>
                      <a:pt x="220" y="1124"/>
                    </a:lnTo>
                    <a:lnTo>
                      <a:pt x="207" y="1125"/>
                    </a:lnTo>
                    <a:lnTo>
                      <a:pt x="199" y="1129"/>
                    </a:lnTo>
                    <a:lnTo>
                      <a:pt x="188" y="1135"/>
                    </a:lnTo>
                    <a:lnTo>
                      <a:pt x="178" y="1141"/>
                    </a:lnTo>
                    <a:lnTo>
                      <a:pt x="169" y="1147"/>
                    </a:lnTo>
                    <a:lnTo>
                      <a:pt x="166" y="1150"/>
                    </a:lnTo>
                    <a:lnTo>
                      <a:pt x="162" y="1152"/>
                    </a:lnTo>
                    <a:lnTo>
                      <a:pt x="157" y="1155"/>
                    </a:lnTo>
                    <a:lnTo>
                      <a:pt x="153" y="1156"/>
                    </a:lnTo>
                    <a:lnTo>
                      <a:pt x="142" y="1162"/>
                    </a:lnTo>
                    <a:lnTo>
                      <a:pt x="127" y="1166"/>
                    </a:lnTo>
                    <a:lnTo>
                      <a:pt x="114" y="1168"/>
                    </a:lnTo>
                    <a:lnTo>
                      <a:pt x="103" y="1168"/>
                    </a:lnTo>
                    <a:lnTo>
                      <a:pt x="88" y="1168"/>
                    </a:lnTo>
                    <a:lnTo>
                      <a:pt x="73" y="1167"/>
                    </a:lnTo>
                    <a:lnTo>
                      <a:pt x="60" y="1163"/>
                    </a:lnTo>
                    <a:lnTo>
                      <a:pt x="49" y="1158"/>
                    </a:lnTo>
                    <a:lnTo>
                      <a:pt x="46" y="1151"/>
                    </a:lnTo>
                    <a:lnTo>
                      <a:pt x="45" y="1141"/>
                    </a:lnTo>
                    <a:lnTo>
                      <a:pt x="45" y="1132"/>
                    </a:lnTo>
                    <a:lnTo>
                      <a:pt x="45" y="1123"/>
                    </a:lnTo>
                    <a:lnTo>
                      <a:pt x="42" y="1115"/>
                    </a:lnTo>
                    <a:lnTo>
                      <a:pt x="35" y="1104"/>
                    </a:lnTo>
                    <a:lnTo>
                      <a:pt x="26" y="1093"/>
                    </a:lnTo>
                    <a:lnTo>
                      <a:pt x="18" y="1084"/>
                    </a:lnTo>
                    <a:lnTo>
                      <a:pt x="14" y="1073"/>
                    </a:lnTo>
                    <a:lnTo>
                      <a:pt x="9" y="1058"/>
                    </a:lnTo>
                    <a:lnTo>
                      <a:pt x="4" y="1044"/>
                    </a:lnTo>
                    <a:lnTo>
                      <a:pt x="2" y="1032"/>
                    </a:lnTo>
                    <a:lnTo>
                      <a:pt x="2" y="1023"/>
                    </a:lnTo>
                    <a:lnTo>
                      <a:pt x="0" y="1012"/>
                    </a:lnTo>
                    <a:lnTo>
                      <a:pt x="0" y="1001"/>
                    </a:lnTo>
                    <a:lnTo>
                      <a:pt x="2" y="993"/>
                    </a:lnTo>
                    <a:lnTo>
                      <a:pt x="7" y="985"/>
                    </a:lnTo>
                    <a:lnTo>
                      <a:pt x="15" y="977"/>
                    </a:lnTo>
                    <a:lnTo>
                      <a:pt x="25" y="970"/>
                    </a:lnTo>
                    <a:lnTo>
                      <a:pt x="31" y="964"/>
                    </a:lnTo>
                    <a:lnTo>
                      <a:pt x="42" y="954"/>
                    </a:lnTo>
                    <a:lnTo>
                      <a:pt x="56" y="943"/>
                    </a:lnTo>
                    <a:lnTo>
                      <a:pt x="65" y="935"/>
                    </a:lnTo>
                    <a:lnTo>
                      <a:pt x="75" y="929"/>
                    </a:lnTo>
                    <a:lnTo>
                      <a:pt x="87" y="921"/>
                    </a:lnTo>
                    <a:lnTo>
                      <a:pt x="97" y="912"/>
                    </a:lnTo>
                    <a:lnTo>
                      <a:pt x="106" y="904"/>
                    </a:lnTo>
                    <a:lnTo>
                      <a:pt x="111" y="896"/>
                    </a:lnTo>
                    <a:lnTo>
                      <a:pt x="115" y="886"/>
                    </a:lnTo>
                    <a:lnTo>
                      <a:pt x="119" y="877"/>
                    </a:lnTo>
                    <a:lnTo>
                      <a:pt x="131" y="872"/>
                    </a:lnTo>
                    <a:lnTo>
                      <a:pt x="147" y="869"/>
                    </a:lnTo>
                    <a:lnTo>
                      <a:pt x="165" y="868"/>
                    </a:lnTo>
                    <a:lnTo>
                      <a:pt x="181" y="865"/>
                    </a:lnTo>
                    <a:lnTo>
                      <a:pt x="193" y="861"/>
                    </a:lnTo>
                    <a:lnTo>
                      <a:pt x="204" y="853"/>
                    </a:lnTo>
                    <a:lnTo>
                      <a:pt x="213" y="841"/>
                    </a:lnTo>
                    <a:lnTo>
                      <a:pt x="224" y="829"/>
                    </a:lnTo>
                    <a:lnTo>
                      <a:pt x="232" y="820"/>
                    </a:lnTo>
                    <a:lnTo>
                      <a:pt x="247" y="811"/>
                    </a:lnTo>
                    <a:lnTo>
                      <a:pt x="266" y="802"/>
                    </a:lnTo>
                    <a:lnTo>
                      <a:pt x="283" y="794"/>
                    </a:lnTo>
                    <a:lnTo>
                      <a:pt x="298" y="786"/>
                    </a:lnTo>
                    <a:lnTo>
                      <a:pt x="314" y="778"/>
                    </a:lnTo>
                    <a:lnTo>
                      <a:pt x="332" y="768"/>
                    </a:lnTo>
                    <a:lnTo>
                      <a:pt x="349" y="758"/>
                    </a:lnTo>
                    <a:lnTo>
                      <a:pt x="363" y="747"/>
                    </a:lnTo>
                    <a:lnTo>
                      <a:pt x="371" y="735"/>
                    </a:lnTo>
                    <a:lnTo>
                      <a:pt x="382" y="718"/>
                    </a:lnTo>
                    <a:lnTo>
                      <a:pt x="391" y="702"/>
                    </a:lnTo>
                    <a:lnTo>
                      <a:pt x="401" y="690"/>
                    </a:lnTo>
                    <a:lnTo>
                      <a:pt x="411" y="681"/>
                    </a:lnTo>
                    <a:lnTo>
                      <a:pt x="425" y="671"/>
                    </a:lnTo>
                    <a:lnTo>
                      <a:pt x="440" y="661"/>
                    </a:lnTo>
                    <a:lnTo>
                      <a:pt x="452" y="652"/>
                    </a:lnTo>
                    <a:lnTo>
                      <a:pt x="463" y="643"/>
                    </a:lnTo>
                    <a:lnTo>
                      <a:pt x="476" y="632"/>
                    </a:lnTo>
                    <a:lnTo>
                      <a:pt x="490" y="620"/>
                    </a:lnTo>
                    <a:lnTo>
                      <a:pt x="503" y="608"/>
                    </a:lnTo>
                    <a:lnTo>
                      <a:pt x="515" y="599"/>
                    </a:lnTo>
                    <a:lnTo>
                      <a:pt x="526" y="588"/>
                    </a:lnTo>
                    <a:lnTo>
                      <a:pt x="541" y="574"/>
                    </a:lnTo>
                    <a:lnTo>
                      <a:pt x="554" y="562"/>
                    </a:lnTo>
                    <a:lnTo>
                      <a:pt x="568" y="553"/>
                    </a:lnTo>
                    <a:lnTo>
                      <a:pt x="583" y="545"/>
                    </a:lnTo>
                    <a:lnTo>
                      <a:pt x="603" y="535"/>
                    </a:lnTo>
                    <a:lnTo>
                      <a:pt x="623" y="526"/>
                    </a:lnTo>
                    <a:lnTo>
                      <a:pt x="641" y="519"/>
                    </a:lnTo>
                    <a:lnTo>
                      <a:pt x="655" y="512"/>
                    </a:lnTo>
                    <a:lnTo>
                      <a:pt x="676" y="503"/>
                    </a:lnTo>
                    <a:lnTo>
                      <a:pt x="696" y="494"/>
                    </a:lnTo>
                    <a:lnTo>
                      <a:pt x="715" y="484"/>
                    </a:lnTo>
                    <a:lnTo>
                      <a:pt x="731" y="476"/>
                    </a:lnTo>
                    <a:lnTo>
                      <a:pt x="746" y="467"/>
                    </a:lnTo>
                    <a:lnTo>
                      <a:pt x="763" y="454"/>
                    </a:lnTo>
                    <a:lnTo>
                      <a:pt x="781" y="442"/>
                    </a:lnTo>
                    <a:lnTo>
                      <a:pt x="798" y="429"/>
                    </a:lnTo>
                    <a:lnTo>
                      <a:pt x="812" y="417"/>
                    </a:lnTo>
                    <a:lnTo>
                      <a:pt x="820" y="406"/>
                    </a:lnTo>
                    <a:lnTo>
                      <a:pt x="831" y="392"/>
                    </a:lnTo>
                    <a:lnTo>
                      <a:pt x="840" y="378"/>
                    </a:lnTo>
                    <a:lnTo>
                      <a:pt x="847" y="366"/>
                    </a:lnTo>
                    <a:lnTo>
                      <a:pt x="852" y="347"/>
                    </a:lnTo>
                    <a:lnTo>
                      <a:pt x="859" y="322"/>
                    </a:lnTo>
                    <a:lnTo>
                      <a:pt x="864" y="298"/>
                    </a:lnTo>
                    <a:lnTo>
                      <a:pt x="868" y="278"/>
                    </a:lnTo>
                    <a:lnTo>
                      <a:pt x="868" y="267"/>
                    </a:lnTo>
                    <a:lnTo>
                      <a:pt x="868" y="254"/>
                    </a:lnTo>
                    <a:lnTo>
                      <a:pt x="870" y="240"/>
                    </a:lnTo>
                    <a:lnTo>
                      <a:pt x="871" y="227"/>
                    </a:lnTo>
                    <a:lnTo>
                      <a:pt x="875" y="217"/>
                    </a:lnTo>
                    <a:lnTo>
                      <a:pt x="883" y="209"/>
                    </a:lnTo>
                    <a:lnTo>
                      <a:pt x="894" y="203"/>
                    </a:lnTo>
                    <a:lnTo>
                      <a:pt x="906" y="198"/>
                    </a:lnTo>
                    <a:lnTo>
                      <a:pt x="918" y="197"/>
                    </a:lnTo>
                    <a:lnTo>
                      <a:pt x="933" y="198"/>
                    </a:lnTo>
                    <a:lnTo>
                      <a:pt x="949" y="200"/>
                    </a:lnTo>
                    <a:lnTo>
                      <a:pt x="963" y="201"/>
                    </a:lnTo>
                    <a:lnTo>
                      <a:pt x="973" y="203"/>
                    </a:lnTo>
                    <a:lnTo>
                      <a:pt x="987" y="204"/>
                    </a:lnTo>
                    <a:lnTo>
                      <a:pt x="1000" y="204"/>
                    </a:lnTo>
                    <a:lnTo>
                      <a:pt x="1014" y="204"/>
                    </a:lnTo>
                    <a:lnTo>
                      <a:pt x="1025" y="201"/>
                    </a:lnTo>
                    <a:lnTo>
                      <a:pt x="1033" y="193"/>
                    </a:lnTo>
                    <a:lnTo>
                      <a:pt x="1041" y="180"/>
                    </a:lnTo>
                    <a:lnTo>
                      <a:pt x="1049" y="169"/>
                    </a:lnTo>
                    <a:lnTo>
                      <a:pt x="1054" y="159"/>
                    </a:lnTo>
                    <a:lnTo>
                      <a:pt x="1061" y="149"/>
                    </a:lnTo>
                    <a:lnTo>
                      <a:pt x="1069" y="138"/>
                    </a:lnTo>
                    <a:lnTo>
                      <a:pt x="1076" y="130"/>
                    </a:lnTo>
                    <a:lnTo>
                      <a:pt x="1084" y="119"/>
                    </a:lnTo>
                    <a:lnTo>
                      <a:pt x="1095" y="106"/>
                    </a:lnTo>
                    <a:lnTo>
                      <a:pt x="1107" y="92"/>
                    </a:lnTo>
                    <a:lnTo>
                      <a:pt x="1119" y="81"/>
                    </a:lnTo>
                    <a:lnTo>
                      <a:pt x="1131" y="72"/>
                    </a:lnTo>
                    <a:lnTo>
                      <a:pt x="1147" y="62"/>
                    </a:lnTo>
                    <a:lnTo>
                      <a:pt x="1170" y="54"/>
                    </a:lnTo>
                    <a:lnTo>
                      <a:pt x="1192" y="46"/>
                    </a:lnTo>
                    <a:lnTo>
                      <a:pt x="1211" y="40"/>
                    </a:lnTo>
                    <a:lnTo>
                      <a:pt x="1224" y="31"/>
                    </a:lnTo>
                    <a:lnTo>
                      <a:pt x="1240" y="22"/>
                    </a:lnTo>
                    <a:lnTo>
                      <a:pt x="1258" y="14"/>
                    </a:lnTo>
                    <a:lnTo>
                      <a:pt x="1273" y="7"/>
                    </a:lnTo>
                    <a:lnTo>
                      <a:pt x="1285" y="4"/>
                    </a:lnTo>
                    <a:lnTo>
                      <a:pt x="1301" y="2"/>
                    </a:lnTo>
                    <a:lnTo>
                      <a:pt x="1318" y="0"/>
                    </a:lnTo>
                    <a:lnTo>
                      <a:pt x="1332" y="2"/>
                    </a:lnTo>
                    <a:lnTo>
                      <a:pt x="1341" y="7"/>
                    </a:lnTo>
                    <a:lnTo>
                      <a:pt x="1351" y="15"/>
                    </a:lnTo>
                    <a:lnTo>
                      <a:pt x="1360" y="22"/>
                    </a:lnTo>
                    <a:lnTo>
                      <a:pt x="1371" y="29"/>
                    </a:lnTo>
                    <a:lnTo>
                      <a:pt x="1384" y="38"/>
                    </a:lnTo>
                    <a:lnTo>
                      <a:pt x="1399" y="46"/>
                    </a:lnTo>
                    <a:lnTo>
                      <a:pt x="1411" y="52"/>
                    </a:lnTo>
                    <a:lnTo>
                      <a:pt x="1429" y="57"/>
                    </a:lnTo>
                    <a:lnTo>
                      <a:pt x="1452" y="61"/>
                    </a:lnTo>
                    <a:lnTo>
                      <a:pt x="1475" y="64"/>
                    </a:lnTo>
                    <a:lnTo>
                      <a:pt x="1495" y="68"/>
                    </a:lnTo>
                    <a:lnTo>
                      <a:pt x="1511" y="73"/>
                    </a:lnTo>
                    <a:lnTo>
                      <a:pt x="1531" y="80"/>
                    </a:lnTo>
                    <a:lnTo>
                      <a:pt x="1550" y="88"/>
                    </a:lnTo>
                    <a:lnTo>
                      <a:pt x="1568" y="93"/>
                    </a:lnTo>
                    <a:lnTo>
                      <a:pt x="1587" y="99"/>
                    </a:lnTo>
                    <a:lnTo>
                      <a:pt x="1609" y="107"/>
                    </a:lnTo>
                    <a:lnTo>
                      <a:pt x="1634" y="114"/>
                    </a:lnTo>
                    <a:lnTo>
                      <a:pt x="1654" y="119"/>
                    </a:lnTo>
                    <a:lnTo>
                      <a:pt x="1670" y="123"/>
                    </a:lnTo>
                    <a:lnTo>
                      <a:pt x="1689" y="128"/>
                    </a:lnTo>
                    <a:lnTo>
                      <a:pt x="1705" y="134"/>
                    </a:lnTo>
                    <a:lnTo>
                      <a:pt x="1723" y="141"/>
                    </a:lnTo>
                    <a:lnTo>
                      <a:pt x="1744" y="149"/>
                    </a:lnTo>
                    <a:lnTo>
                      <a:pt x="1766" y="158"/>
                    </a:lnTo>
                    <a:lnTo>
                      <a:pt x="1783" y="168"/>
                    </a:lnTo>
                    <a:lnTo>
                      <a:pt x="1794" y="177"/>
                    </a:lnTo>
                    <a:lnTo>
                      <a:pt x="1808" y="189"/>
                    </a:lnTo>
                    <a:lnTo>
                      <a:pt x="1820" y="203"/>
                    </a:lnTo>
                    <a:lnTo>
                      <a:pt x="1830" y="215"/>
                    </a:lnTo>
                    <a:lnTo>
                      <a:pt x="1837" y="227"/>
                    </a:lnTo>
                    <a:lnTo>
                      <a:pt x="1845" y="243"/>
                    </a:lnTo>
                    <a:lnTo>
                      <a:pt x="1853" y="259"/>
                    </a:lnTo>
                    <a:lnTo>
                      <a:pt x="1857" y="273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293" name="Freeform 48">
                <a:extLst>
                  <a:ext uri="{FF2B5EF4-FFF2-40B4-BE49-F238E27FC236}">
                    <a16:creationId xmlns:a16="http://schemas.microsoft.com/office/drawing/2014/main" id="{32E9CFF5-C838-4149-A0E8-62A21B48A3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5609" y="2118309"/>
                <a:ext cx="460887" cy="445663"/>
              </a:xfrm>
              <a:custGeom>
                <a:avLst/>
                <a:gdLst>
                  <a:gd name="T0" fmla="*/ 512 w 999"/>
                  <a:gd name="T1" fmla="*/ 163 h 968"/>
                  <a:gd name="T2" fmla="*/ 519 w 999"/>
                  <a:gd name="T3" fmla="*/ 172 h 968"/>
                  <a:gd name="T4" fmla="*/ 539 w 999"/>
                  <a:gd name="T5" fmla="*/ 207 h 968"/>
                  <a:gd name="T6" fmla="*/ 592 w 999"/>
                  <a:gd name="T7" fmla="*/ 235 h 968"/>
                  <a:gd name="T8" fmla="*/ 660 w 999"/>
                  <a:gd name="T9" fmla="*/ 257 h 968"/>
                  <a:gd name="T10" fmla="*/ 717 w 999"/>
                  <a:gd name="T11" fmla="*/ 287 h 968"/>
                  <a:gd name="T12" fmla="*/ 771 w 999"/>
                  <a:gd name="T13" fmla="*/ 312 h 968"/>
                  <a:gd name="T14" fmla="*/ 819 w 999"/>
                  <a:gd name="T15" fmla="*/ 370 h 968"/>
                  <a:gd name="T16" fmla="*/ 857 w 999"/>
                  <a:gd name="T17" fmla="*/ 435 h 968"/>
                  <a:gd name="T18" fmla="*/ 891 w 999"/>
                  <a:gd name="T19" fmla="*/ 501 h 968"/>
                  <a:gd name="T20" fmla="*/ 923 w 999"/>
                  <a:gd name="T21" fmla="*/ 571 h 968"/>
                  <a:gd name="T22" fmla="*/ 927 w 999"/>
                  <a:gd name="T23" fmla="*/ 625 h 968"/>
                  <a:gd name="T24" fmla="*/ 896 w 999"/>
                  <a:gd name="T25" fmla="*/ 660 h 968"/>
                  <a:gd name="T26" fmla="*/ 880 w 999"/>
                  <a:gd name="T27" fmla="*/ 669 h 968"/>
                  <a:gd name="T28" fmla="*/ 873 w 999"/>
                  <a:gd name="T29" fmla="*/ 700 h 968"/>
                  <a:gd name="T30" fmla="*/ 896 w 999"/>
                  <a:gd name="T31" fmla="*/ 724 h 968"/>
                  <a:gd name="T32" fmla="*/ 935 w 999"/>
                  <a:gd name="T33" fmla="*/ 731 h 968"/>
                  <a:gd name="T34" fmla="*/ 978 w 999"/>
                  <a:gd name="T35" fmla="*/ 753 h 968"/>
                  <a:gd name="T36" fmla="*/ 988 w 999"/>
                  <a:gd name="T37" fmla="*/ 781 h 968"/>
                  <a:gd name="T38" fmla="*/ 958 w 999"/>
                  <a:gd name="T39" fmla="*/ 828 h 968"/>
                  <a:gd name="T40" fmla="*/ 916 w 999"/>
                  <a:gd name="T41" fmla="*/ 866 h 968"/>
                  <a:gd name="T42" fmla="*/ 833 w 999"/>
                  <a:gd name="T43" fmla="*/ 885 h 968"/>
                  <a:gd name="T44" fmla="*/ 738 w 999"/>
                  <a:gd name="T45" fmla="*/ 890 h 968"/>
                  <a:gd name="T46" fmla="*/ 641 w 999"/>
                  <a:gd name="T47" fmla="*/ 910 h 968"/>
                  <a:gd name="T48" fmla="*/ 557 w 999"/>
                  <a:gd name="T49" fmla="*/ 932 h 968"/>
                  <a:gd name="T50" fmla="*/ 503 w 999"/>
                  <a:gd name="T51" fmla="*/ 953 h 968"/>
                  <a:gd name="T52" fmla="*/ 449 w 999"/>
                  <a:gd name="T53" fmla="*/ 968 h 968"/>
                  <a:gd name="T54" fmla="*/ 369 w 999"/>
                  <a:gd name="T55" fmla="*/ 965 h 968"/>
                  <a:gd name="T56" fmla="*/ 282 w 999"/>
                  <a:gd name="T57" fmla="*/ 963 h 968"/>
                  <a:gd name="T58" fmla="*/ 208 w 999"/>
                  <a:gd name="T59" fmla="*/ 952 h 968"/>
                  <a:gd name="T60" fmla="*/ 154 w 999"/>
                  <a:gd name="T61" fmla="*/ 913 h 968"/>
                  <a:gd name="T62" fmla="*/ 105 w 999"/>
                  <a:gd name="T63" fmla="*/ 868 h 968"/>
                  <a:gd name="T64" fmla="*/ 57 w 999"/>
                  <a:gd name="T65" fmla="*/ 816 h 968"/>
                  <a:gd name="T66" fmla="*/ 16 w 999"/>
                  <a:gd name="T67" fmla="*/ 774 h 968"/>
                  <a:gd name="T68" fmla="*/ 0 w 999"/>
                  <a:gd name="T69" fmla="*/ 699 h 968"/>
                  <a:gd name="T70" fmla="*/ 0 w 999"/>
                  <a:gd name="T71" fmla="*/ 603 h 968"/>
                  <a:gd name="T72" fmla="*/ 4 w 999"/>
                  <a:gd name="T73" fmla="*/ 497 h 968"/>
                  <a:gd name="T74" fmla="*/ 7 w 999"/>
                  <a:gd name="T75" fmla="*/ 386 h 968"/>
                  <a:gd name="T76" fmla="*/ 9 w 999"/>
                  <a:gd name="T77" fmla="*/ 315 h 968"/>
                  <a:gd name="T78" fmla="*/ 31 w 999"/>
                  <a:gd name="T79" fmla="*/ 260 h 968"/>
                  <a:gd name="T80" fmla="*/ 73 w 999"/>
                  <a:gd name="T81" fmla="*/ 226 h 968"/>
                  <a:gd name="T82" fmla="*/ 102 w 999"/>
                  <a:gd name="T83" fmla="*/ 176 h 968"/>
                  <a:gd name="T84" fmla="*/ 123 w 999"/>
                  <a:gd name="T85" fmla="*/ 121 h 968"/>
                  <a:gd name="T86" fmla="*/ 160 w 999"/>
                  <a:gd name="T87" fmla="*/ 62 h 968"/>
                  <a:gd name="T88" fmla="*/ 170 w 999"/>
                  <a:gd name="T89" fmla="*/ 51 h 968"/>
                  <a:gd name="T90" fmla="*/ 209 w 999"/>
                  <a:gd name="T91" fmla="*/ 44 h 968"/>
                  <a:gd name="T92" fmla="*/ 264 w 999"/>
                  <a:gd name="T93" fmla="*/ 40 h 968"/>
                  <a:gd name="T94" fmla="*/ 300 w 999"/>
                  <a:gd name="T95" fmla="*/ 33 h 968"/>
                  <a:gd name="T96" fmla="*/ 315 w 999"/>
                  <a:gd name="T97" fmla="*/ 8 h 968"/>
                  <a:gd name="T98" fmla="*/ 331 w 999"/>
                  <a:gd name="T99" fmla="*/ 8 h 968"/>
                  <a:gd name="T100" fmla="*/ 364 w 999"/>
                  <a:gd name="T101" fmla="*/ 0 h 968"/>
                  <a:gd name="T102" fmla="*/ 399 w 999"/>
                  <a:gd name="T103" fmla="*/ 14 h 968"/>
                  <a:gd name="T104" fmla="*/ 437 w 999"/>
                  <a:gd name="T105" fmla="*/ 39 h 968"/>
                  <a:gd name="T106" fmla="*/ 462 w 999"/>
                  <a:gd name="T107" fmla="*/ 86 h 968"/>
                  <a:gd name="T108" fmla="*/ 488 w 999"/>
                  <a:gd name="T109" fmla="*/ 137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99" h="968">
                    <a:moveTo>
                      <a:pt x="500" y="149"/>
                    </a:moveTo>
                    <a:lnTo>
                      <a:pt x="504" y="154"/>
                    </a:lnTo>
                    <a:lnTo>
                      <a:pt x="508" y="159"/>
                    </a:lnTo>
                    <a:lnTo>
                      <a:pt x="512" y="163"/>
                    </a:lnTo>
                    <a:lnTo>
                      <a:pt x="515" y="165"/>
                    </a:lnTo>
                    <a:lnTo>
                      <a:pt x="517" y="168"/>
                    </a:lnTo>
                    <a:lnTo>
                      <a:pt x="517" y="169"/>
                    </a:lnTo>
                    <a:lnTo>
                      <a:pt x="519" y="172"/>
                    </a:lnTo>
                    <a:lnTo>
                      <a:pt x="523" y="179"/>
                    </a:lnTo>
                    <a:lnTo>
                      <a:pt x="528" y="188"/>
                    </a:lnTo>
                    <a:lnTo>
                      <a:pt x="534" y="198"/>
                    </a:lnTo>
                    <a:lnTo>
                      <a:pt x="539" y="207"/>
                    </a:lnTo>
                    <a:lnTo>
                      <a:pt x="544" y="212"/>
                    </a:lnTo>
                    <a:lnTo>
                      <a:pt x="558" y="222"/>
                    </a:lnTo>
                    <a:lnTo>
                      <a:pt x="574" y="229"/>
                    </a:lnTo>
                    <a:lnTo>
                      <a:pt x="592" y="235"/>
                    </a:lnTo>
                    <a:lnTo>
                      <a:pt x="606" y="241"/>
                    </a:lnTo>
                    <a:lnTo>
                      <a:pt x="623" y="246"/>
                    </a:lnTo>
                    <a:lnTo>
                      <a:pt x="641" y="251"/>
                    </a:lnTo>
                    <a:lnTo>
                      <a:pt x="660" y="257"/>
                    </a:lnTo>
                    <a:lnTo>
                      <a:pt x="676" y="262"/>
                    </a:lnTo>
                    <a:lnTo>
                      <a:pt x="689" y="269"/>
                    </a:lnTo>
                    <a:lnTo>
                      <a:pt x="702" y="277"/>
                    </a:lnTo>
                    <a:lnTo>
                      <a:pt x="717" y="287"/>
                    </a:lnTo>
                    <a:lnTo>
                      <a:pt x="729" y="293"/>
                    </a:lnTo>
                    <a:lnTo>
                      <a:pt x="741" y="299"/>
                    </a:lnTo>
                    <a:lnTo>
                      <a:pt x="756" y="305"/>
                    </a:lnTo>
                    <a:lnTo>
                      <a:pt x="771" y="312"/>
                    </a:lnTo>
                    <a:lnTo>
                      <a:pt x="783" y="320"/>
                    </a:lnTo>
                    <a:lnTo>
                      <a:pt x="795" y="332"/>
                    </a:lnTo>
                    <a:lnTo>
                      <a:pt x="807" y="350"/>
                    </a:lnTo>
                    <a:lnTo>
                      <a:pt x="819" y="370"/>
                    </a:lnTo>
                    <a:lnTo>
                      <a:pt x="830" y="388"/>
                    </a:lnTo>
                    <a:lnTo>
                      <a:pt x="840" y="404"/>
                    </a:lnTo>
                    <a:lnTo>
                      <a:pt x="848" y="419"/>
                    </a:lnTo>
                    <a:lnTo>
                      <a:pt x="857" y="435"/>
                    </a:lnTo>
                    <a:lnTo>
                      <a:pt x="866" y="454"/>
                    </a:lnTo>
                    <a:lnTo>
                      <a:pt x="875" y="471"/>
                    </a:lnTo>
                    <a:lnTo>
                      <a:pt x="883" y="486"/>
                    </a:lnTo>
                    <a:lnTo>
                      <a:pt x="891" y="501"/>
                    </a:lnTo>
                    <a:lnTo>
                      <a:pt x="900" y="518"/>
                    </a:lnTo>
                    <a:lnTo>
                      <a:pt x="910" y="537"/>
                    </a:lnTo>
                    <a:lnTo>
                      <a:pt x="918" y="556"/>
                    </a:lnTo>
                    <a:lnTo>
                      <a:pt x="923" y="571"/>
                    </a:lnTo>
                    <a:lnTo>
                      <a:pt x="924" y="583"/>
                    </a:lnTo>
                    <a:lnTo>
                      <a:pt x="927" y="596"/>
                    </a:lnTo>
                    <a:lnTo>
                      <a:pt x="927" y="611"/>
                    </a:lnTo>
                    <a:lnTo>
                      <a:pt x="927" y="625"/>
                    </a:lnTo>
                    <a:lnTo>
                      <a:pt x="924" y="635"/>
                    </a:lnTo>
                    <a:lnTo>
                      <a:pt x="916" y="643"/>
                    </a:lnTo>
                    <a:lnTo>
                      <a:pt x="906" y="653"/>
                    </a:lnTo>
                    <a:lnTo>
                      <a:pt x="896" y="660"/>
                    </a:lnTo>
                    <a:lnTo>
                      <a:pt x="892" y="662"/>
                    </a:lnTo>
                    <a:lnTo>
                      <a:pt x="888" y="664"/>
                    </a:lnTo>
                    <a:lnTo>
                      <a:pt x="884" y="666"/>
                    </a:lnTo>
                    <a:lnTo>
                      <a:pt x="880" y="669"/>
                    </a:lnTo>
                    <a:lnTo>
                      <a:pt x="877" y="672"/>
                    </a:lnTo>
                    <a:lnTo>
                      <a:pt x="875" y="680"/>
                    </a:lnTo>
                    <a:lnTo>
                      <a:pt x="873" y="691"/>
                    </a:lnTo>
                    <a:lnTo>
                      <a:pt x="873" y="700"/>
                    </a:lnTo>
                    <a:lnTo>
                      <a:pt x="877" y="708"/>
                    </a:lnTo>
                    <a:lnTo>
                      <a:pt x="883" y="716"/>
                    </a:lnTo>
                    <a:lnTo>
                      <a:pt x="888" y="722"/>
                    </a:lnTo>
                    <a:lnTo>
                      <a:pt x="896" y="724"/>
                    </a:lnTo>
                    <a:lnTo>
                      <a:pt x="907" y="726"/>
                    </a:lnTo>
                    <a:lnTo>
                      <a:pt x="916" y="727"/>
                    </a:lnTo>
                    <a:lnTo>
                      <a:pt x="926" y="728"/>
                    </a:lnTo>
                    <a:lnTo>
                      <a:pt x="935" y="731"/>
                    </a:lnTo>
                    <a:lnTo>
                      <a:pt x="947" y="736"/>
                    </a:lnTo>
                    <a:lnTo>
                      <a:pt x="958" y="742"/>
                    </a:lnTo>
                    <a:lnTo>
                      <a:pt x="968" y="747"/>
                    </a:lnTo>
                    <a:lnTo>
                      <a:pt x="978" y="753"/>
                    </a:lnTo>
                    <a:lnTo>
                      <a:pt x="989" y="758"/>
                    </a:lnTo>
                    <a:lnTo>
                      <a:pt x="999" y="766"/>
                    </a:lnTo>
                    <a:lnTo>
                      <a:pt x="993" y="771"/>
                    </a:lnTo>
                    <a:lnTo>
                      <a:pt x="988" y="781"/>
                    </a:lnTo>
                    <a:lnTo>
                      <a:pt x="984" y="788"/>
                    </a:lnTo>
                    <a:lnTo>
                      <a:pt x="976" y="801"/>
                    </a:lnTo>
                    <a:lnTo>
                      <a:pt x="966" y="816"/>
                    </a:lnTo>
                    <a:lnTo>
                      <a:pt x="958" y="828"/>
                    </a:lnTo>
                    <a:lnTo>
                      <a:pt x="949" y="837"/>
                    </a:lnTo>
                    <a:lnTo>
                      <a:pt x="938" y="848"/>
                    </a:lnTo>
                    <a:lnTo>
                      <a:pt x="927" y="858"/>
                    </a:lnTo>
                    <a:lnTo>
                      <a:pt x="916" y="866"/>
                    </a:lnTo>
                    <a:lnTo>
                      <a:pt x="897" y="873"/>
                    </a:lnTo>
                    <a:lnTo>
                      <a:pt x="875" y="878"/>
                    </a:lnTo>
                    <a:lnTo>
                      <a:pt x="852" y="882"/>
                    </a:lnTo>
                    <a:lnTo>
                      <a:pt x="833" y="885"/>
                    </a:lnTo>
                    <a:lnTo>
                      <a:pt x="813" y="887"/>
                    </a:lnTo>
                    <a:lnTo>
                      <a:pt x="788" y="887"/>
                    </a:lnTo>
                    <a:lnTo>
                      <a:pt x="763" y="889"/>
                    </a:lnTo>
                    <a:lnTo>
                      <a:pt x="738" y="890"/>
                    </a:lnTo>
                    <a:lnTo>
                      <a:pt x="718" y="891"/>
                    </a:lnTo>
                    <a:lnTo>
                      <a:pt x="697" y="895"/>
                    </a:lnTo>
                    <a:lnTo>
                      <a:pt x="670" y="902"/>
                    </a:lnTo>
                    <a:lnTo>
                      <a:pt x="641" y="910"/>
                    </a:lnTo>
                    <a:lnTo>
                      <a:pt x="614" y="917"/>
                    </a:lnTo>
                    <a:lnTo>
                      <a:pt x="593" y="922"/>
                    </a:lnTo>
                    <a:lnTo>
                      <a:pt x="577" y="926"/>
                    </a:lnTo>
                    <a:lnTo>
                      <a:pt x="557" y="932"/>
                    </a:lnTo>
                    <a:lnTo>
                      <a:pt x="536" y="937"/>
                    </a:lnTo>
                    <a:lnTo>
                      <a:pt x="522" y="943"/>
                    </a:lnTo>
                    <a:lnTo>
                      <a:pt x="512" y="947"/>
                    </a:lnTo>
                    <a:lnTo>
                      <a:pt x="503" y="953"/>
                    </a:lnTo>
                    <a:lnTo>
                      <a:pt x="493" y="960"/>
                    </a:lnTo>
                    <a:lnTo>
                      <a:pt x="485" y="964"/>
                    </a:lnTo>
                    <a:lnTo>
                      <a:pt x="469" y="967"/>
                    </a:lnTo>
                    <a:lnTo>
                      <a:pt x="449" y="968"/>
                    </a:lnTo>
                    <a:lnTo>
                      <a:pt x="427" y="968"/>
                    </a:lnTo>
                    <a:lnTo>
                      <a:pt x="406" y="967"/>
                    </a:lnTo>
                    <a:lnTo>
                      <a:pt x="385" y="965"/>
                    </a:lnTo>
                    <a:lnTo>
                      <a:pt x="369" y="965"/>
                    </a:lnTo>
                    <a:lnTo>
                      <a:pt x="349" y="965"/>
                    </a:lnTo>
                    <a:lnTo>
                      <a:pt x="325" y="965"/>
                    </a:lnTo>
                    <a:lnTo>
                      <a:pt x="300" y="964"/>
                    </a:lnTo>
                    <a:lnTo>
                      <a:pt x="282" y="963"/>
                    </a:lnTo>
                    <a:lnTo>
                      <a:pt x="264" y="961"/>
                    </a:lnTo>
                    <a:lnTo>
                      <a:pt x="244" y="960"/>
                    </a:lnTo>
                    <a:lnTo>
                      <a:pt x="224" y="956"/>
                    </a:lnTo>
                    <a:lnTo>
                      <a:pt x="208" y="952"/>
                    </a:lnTo>
                    <a:lnTo>
                      <a:pt x="195" y="945"/>
                    </a:lnTo>
                    <a:lnTo>
                      <a:pt x="182" y="934"/>
                    </a:lnTo>
                    <a:lnTo>
                      <a:pt x="167" y="924"/>
                    </a:lnTo>
                    <a:lnTo>
                      <a:pt x="154" y="913"/>
                    </a:lnTo>
                    <a:lnTo>
                      <a:pt x="144" y="903"/>
                    </a:lnTo>
                    <a:lnTo>
                      <a:pt x="132" y="893"/>
                    </a:lnTo>
                    <a:lnTo>
                      <a:pt x="119" y="881"/>
                    </a:lnTo>
                    <a:lnTo>
                      <a:pt x="105" y="868"/>
                    </a:lnTo>
                    <a:lnTo>
                      <a:pt x="96" y="858"/>
                    </a:lnTo>
                    <a:lnTo>
                      <a:pt x="84" y="846"/>
                    </a:lnTo>
                    <a:lnTo>
                      <a:pt x="70" y="831"/>
                    </a:lnTo>
                    <a:lnTo>
                      <a:pt x="57" y="816"/>
                    </a:lnTo>
                    <a:lnTo>
                      <a:pt x="44" y="804"/>
                    </a:lnTo>
                    <a:lnTo>
                      <a:pt x="36" y="796"/>
                    </a:lnTo>
                    <a:lnTo>
                      <a:pt x="26" y="785"/>
                    </a:lnTo>
                    <a:lnTo>
                      <a:pt x="16" y="774"/>
                    </a:lnTo>
                    <a:lnTo>
                      <a:pt x="9" y="765"/>
                    </a:lnTo>
                    <a:lnTo>
                      <a:pt x="4" y="746"/>
                    </a:lnTo>
                    <a:lnTo>
                      <a:pt x="1" y="723"/>
                    </a:lnTo>
                    <a:lnTo>
                      <a:pt x="0" y="699"/>
                    </a:lnTo>
                    <a:lnTo>
                      <a:pt x="0" y="674"/>
                    </a:lnTo>
                    <a:lnTo>
                      <a:pt x="0" y="656"/>
                    </a:lnTo>
                    <a:lnTo>
                      <a:pt x="0" y="631"/>
                    </a:lnTo>
                    <a:lnTo>
                      <a:pt x="0" y="603"/>
                    </a:lnTo>
                    <a:lnTo>
                      <a:pt x="1" y="572"/>
                    </a:lnTo>
                    <a:lnTo>
                      <a:pt x="3" y="544"/>
                    </a:lnTo>
                    <a:lnTo>
                      <a:pt x="4" y="520"/>
                    </a:lnTo>
                    <a:lnTo>
                      <a:pt x="4" y="497"/>
                    </a:lnTo>
                    <a:lnTo>
                      <a:pt x="5" y="468"/>
                    </a:lnTo>
                    <a:lnTo>
                      <a:pt x="5" y="437"/>
                    </a:lnTo>
                    <a:lnTo>
                      <a:pt x="7" y="409"/>
                    </a:lnTo>
                    <a:lnTo>
                      <a:pt x="7" y="386"/>
                    </a:lnTo>
                    <a:lnTo>
                      <a:pt x="7" y="370"/>
                    </a:lnTo>
                    <a:lnTo>
                      <a:pt x="7" y="350"/>
                    </a:lnTo>
                    <a:lnTo>
                      <a:pt x="8" y="331"/>
                    </a:lnTo>
                    <a:lnTo>
                      <a:pt x="9" y="315"/>
                    </a:lnTo>
                    <a:lnTo>
                      <a:pt x="13" y="301"/>
                    </a:lnTo>
                    <a:lnTo>
                      <a:pt x="17" y="287"/>
                    </a:lnTo>
                    <a:lnTo>
                      <a:pt x="24" y="272"/>
                    </a:lnTo>
                    <a:lnTo>
                      <a:pt x="31" y="260"/>
                    </a:lnTo>
                    <a:lnTo>
                      <a:pt x="39" y="251"/>
                    </a:lnTo>
                    <a:lnTo>
                      <a:pt x="51" y="242"/>
                    </a:lnTo>
                    <a:lnTo>
                      <a:pt x="63" y="234"/>
                    </a:lnTo>
                    <a:lnTo>
                      <a:pt x="73" y="226"/>
                    </a:lnTo>
                    <a:lnTo>
                      <a:pt x="81" y="215"/>
                    </a:lnTo>
                    <a:lnTo>
                      <a:pt x="89" y="202"/>
                    </a:lnTo>
                    <a:lnTo>
                      <a:pt x="96" y="188"/>
                    </a:lnTo>
                    <a:lnTo>
                      <a:pt x="102" y="176"/>
                    </a:lnTo>
                    <a:lnTo>
                      <a:pt x="106" y="164"/>
                    </a:lnTo>
                    <a:lnTo>
                      <a:pt x="112" y="149"/>
                    </a:lnTo>
                    <a:lnTo>
                      <a:pt x="117" y="133"/>
                    </a:lnTo>
                    <a:lnTo>
                      <a:pt x="123" y="121"/>
                    </a:lnTo>
                    <a:lnTo>
                      <a:pt x="129" y="107"/>
                    </a:lnTo>
                    <a:lnTo>
                      <a:pt x="140" y="90"/>
                    </a:lnTo>
                    <a:lnTo>
                      <a:pt x="150" y="74"/>
                    </a:lnTo>
                    <a:lnTo>
                      <a:pt x="160" y="62"/>
                    </a:lnTo>
                    <a:lnTo>
                      <a:pt x="162" y="59"/>
                    </a:lnTo>
                    <a:lnTo>
                      <a:pt x="164" y="56"/>
                    </a:lnTo>
                    <a:lnTo>
                      <a:pt x="167" y="53"/>
                    </a:lnTo>
                    <a:lnTo>
                      <a:pt x="170" y="51"/>
                    </a:lnTo>
                    <a:lnTo>
                      <a:pt x="174" y="49"/>
                    </a:lnTo>
                    <a:lnTo>
                      <a:pt x="183" y="47"/>
                    </a:lnTo>
                    <a:lnTo>
                      <a:pt x="197" y="45"/>
                    </a:lnTo>
                    <a:lnTo>
                      <a:pt x="209" y="44"/>
                    </a:lnTo>
                    <a:lnTo>
                      <a:pt x="220" y="44"/>
                    </a:lnTo>
                    <a:lnTo>
                      <a:pt x="233" y="43"/>
                    </a:lnTo>
                    <a:lnTo>
                      <a:pt x="251" y="41"/>
                    </a:lnTo>
                    <a:lnTo>
                      <a:pt x="264" y="40"/>
                    </a:lnTo>
                    <a:lnTo>
                      <a:pt x="272" y="39"/>
                    </a:lnTo>
                    <a:lnTo>
                      <a:pt x="283" y="37"/>
                    </a:lnTo>
                    <a:lnTo>
                      <a:pt x="292" y="36"/>
                    </a:lnTo>
                    <a:lnTo>
                      <a:pt x="300" y="33"/>
                    </a:lnTo>
                    <a:lnTo>
                      <a:pt x="307" y="27"/>
                    </a:lnTo>
                    <a:lnTo>
                      <a:pt x="311" y="17"/>
                    </a:lnTo>
                    <a:lnTo>
                      <a:pt x="315" y="9"/>
                    </a:lnTo>
                    <a:lnTo>
                      <a:pt x="315" y="8"/>
                    </a:lnTo>
                    <a:lnTo>
                      <a:pt x="319" y="9"/>
                    </a:lnTo>
                    <a:lnTo>
                      <a:pt x="323" y="9"/>
                    </a:lnTo>
                    <a:lnTo>
                      <a:pt x="327" y="8"/>
                    </a:lnTo>
                    <a:lnTo>
                      <a:pt x="331" y="8"/>
                    </a:lnTo>
                    <a:lnTo>
                      <a:pt x="334" y="8"/>
                    </a:lnTo>
                    <a:lnTo>
                      <a:pt x="344" y="5"/>
                    </a:lnTo>
                    <a:lnTo>
                      <a:pt x="354" y="2"/>
                    </a:lnTo>
                    <a:lnTo>
                      <a:pt x="364" y="0"/>
                    </a:lnTo>
                    <a:lnTo>
                      <a:pt x="372" y="2"/>
                    </a:lnTo>
                    <a:lnTo>
                      <a:pt x="381" y="6"/>
                    </a:lnTo>
                    <a:lnTo>
                      <a:pt x="391" y="10"/>
                    </a:lnTo>
                    <a:lnTo>
                      <a:pt x="399" y="14"/>
                    </a:lnTo>
                    <a:lnTo>
                      <a:pt x="410" y="18"/>
                    </a:lnTo>
                    <a:lnTo>
                      <a:pt x="420" y="24"/>
                    </a:lnTo>
                    <a:lnTo>
                      <a:pt x="430" y="31"/>
                    </a:lnTo>
                    <a:lnTo>
                      <a:pt x="437" y="39"/>
                    </a:lnTo>
                    <a:lnTo>
                      <a:pt x="445" y="51"/>
                    </a:lnTo>
                    <a:lnTo>
                      <a:pt x="453" y="63"/>
                    </a:lnTo>
                    <a:lnTo>
                      <a:pt x="458" y="74"/>
                    </a:lnTo>
                    <a:lnTo>
                      <a:pt x="462" y="86"/>
                    </a:lnTo>
                    <a:lnTo>
                      <a:pt x="466" y="102"/>
                    </a:lnTo>
                    <a:lnTo>
                      <a:pt x="472" y="114"/>
                    </a:lnTo>
                    <a:lnTo>
                      <a:pt x="478" y="125"/>
                    </a:lnTo>
                    <a:lnTo>
                      <a:pt x="488" y="137"/>
                    </a:lnTo>
                    <a:lnTo>
                      <a:pt x="500" y="149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  <p:grpSp>
          <p:nvGrpSpPr>
            <p:cNvPr id="277" name="Waddeneilanden">
              <a:extLst>
                <a:ext uri="{FF2B5EF4-FFF2-40B4-BE49-F238E27FC236}">
                  <a16:creationId xmlns:a16="http://schemas.microsoft.com/office/drawing/2014/main" id="{654FE57A-B275-40E2-87BB-4D61B26BF502}"/>
                </a:ext>
              </a:extLst>
            </p:cNvPr>
            <p:cNvGrpSpPr/>
            <p:nvPr/>
          </p:nvGrpSpPr>
          <p:grpSpPr>
            <a:xfrm>
              <a:off x="8083248" y="602559"/>
              <a:ext cx="2017938" cy="667110"/>
              <a:chOff x="5633037" y="739800"/>
              <a:chExt cx="2017938" cy="667110"/>
            </a:xfrm>
            <a:grpFill/>
          </p:grpSpPr>
          <p:sp>
            <p:nvSpPr>
              <p:cNvPr id="285" name="Freeform 16">
                <a:extLst>
                  <a:ext uri="{FF2B5EF4-FFF2-40B4-BE49-F238E27FC236}">
                    <a16:creationId xmlns:a16="http://schemas.microsoft.com/office/drawing/2014/main" id="{65710BFC-2F11-487F-B3C0-F481353F0C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47520" y="739800"/>
                <a:ext cx="67819" cy="35985"/>
              </a:xfrm>
              <a:custGeom>
                <a:avLst/>
                <a:gdLst>
                  <a:gd name="T0" fmla="*/ 136 w 148"/>
                  <a:gd name="T1" fmla="*/ 37 h 77"/>
                  <a:gd name="T2" fmla="*/ 142 w 148"/>
                  <a:gd name="T3" fmla="*/ 42 h 77"/>
                  <a:gd name="T4" fmla="*/ 146 w 148"/>
                  <a:gd name="T5" fmla="*/ 52 h 77"/>
                  <a:gd name="T6" fmla="*/ 148 w 148"/>
                  <a:gd name="T7" fmla="*/ 58 h 77"/>
                  <a:gd name="T8" fmla="*/ 147 w 148"/>
                  <a:gd name="T9" fmla="*/ 61 h 77"/>
                  <a:gd name="T10" fmla="*/ 146 w 148"/>
                  <a:gd name="T11" fmla="*/ 65 h 77"/>
                  <a:gd name="T12" fmla="*/ 144 w 148"/>
                  <a:gd name="T13" fmla="*/ 68 h 77"/>
                  <a:gd name="T14" fmla="*/ 142 w 148"/>
                  <a:gd name="T15" fmla="*/ 70 h 77"/>
                  <a:gd name="T16" fmla="*/ 139 w 148"/>
                  <a:gd name="T17" fmla="*/ 73 h 77"/>
                  <a:gd name="T18" fmla="*/ 136 w 148"/>
                  <a:gd name="T19" fmla="*/ 74 h 77"/>
                  <a:gd name="T20" fmla="*/ 132 w 148"/>
                  <a:gd name="T21" fmla="*/ 76 h 77"/>
                  <a:gd name="T22" fmla="*/ 127 w 148"/>
                  <a:gd name="T23" fmla="*/ 77 h 77"/>
                  <a:gd name="T24" fmla="*/ 123 w 148"/>
                  <a:gd name="T25" fmla="*/ 77 h 77"/>
                  <a:gd name="T26" fmla="*/ 119 w 148"/>
                  <a:gd name="T27" fmla="*/ 77 h 77"/>
                  <a:gd name="T28" fmla="*/ 111 w 148"/>
                  <a:gd name="T29" fmla="*/ 77 h 77"/>
                  <a:gd name="T30" fmla="*/ 103 w 148"/>
                  <a:gd name="T31" fmla="*/ 77 h 77"/>
                  <a:gd name="T32" fmla="*/ 96 w 148"/>
                  <a:gd name="T33" fmla="*/ 74 h 77"/>
                  <a:gd name="T34" fmla="*/ 88 w 148"/>
                  <a:gd name="T35" fmla="*/ 70 h 77"/>
                  <a:gd name="T36" fmla="*/ 80 w 148"/>
                  <a:gd name="T37" fmla="*/ 62 h 77"/>
                  <a:gd name="T38" fmla="*/ 72 w 148"/>
                  <a:gd name="T39" fmla="*/ 58 h 77"/>
                  <a:gd name="T40" fmla="*/ 65 w 148"/>
                  <a:gd name="T41" fmla="*/ 60 h 77"/>
                  <a:gd name="T42" fmla="*/ 55 w 148"/>
                  <a:gd name="T43" fmla="*/ 62 h 77"/>
                  <a:gd name="T44" fmla="*/ 46 w 148"/>
                  <a:gd name="T45" fmla="*/ 66 h 77"/>
                  <a:gd name="T46" fmla="*/ 39 w 148"/>
                  <a:gd name="T47" fmla="*/ 68 h 77"/>
                  <a:gd name="T48" fmla="*/ 30 w 148"/>
                  <a:gd name="T49" fmla="*/ 68 h 77"/>
                  <a:gd name="T50" fmla="*/ 20 w 148"/>
                  <a:gd name="T51" fmla="*/ 69 h 77"/>
                  <a:gd name="T52" fmla="*/ 11 w 148"/>
                  <a:gd name="T53" fmla="*/ 68 h 77"/>
                  <a:gd name="T54" fmla="*/ 4 w 148"/>
                  <a:gd name="T55" fmla="*/ 64 h 77"/>
                  <a:gd name="T56" fmla="*/ 0 w 148"/>
                  <a:gd name="T57" fmla="*/ 58 h 77"/>
                  <a:gd name="T58" fmla="*/ 0 w 148"/>
                  <a:gd name="T59" fmla="*/ 50 h 77"/>
                  <a:gd name="T60" fmla="*/ 0 w 148"/>
                  <a:gd name="T61" fmla="*/ 41 h 77"/>
                  <a:gd name="T62" fmla="*/ 1 w 148"/>
                  <a:gd name="T63" fmla="*/ 34 h 77"/>
                  <a:gd name="T64" fmla="*/ 7 w 148"/>
                  <a:gd name="T65" fmla="*/ 25 h 77"/>
                  <a:gd name="T66" fmla="*/ 15 w 148"/>
                  <a:gd name="T67" fmla="*/ 12 h 77"/>
                  <a:gd name="T68" fmla="*/ 24 w 148"/>
                  <a:gd name="T69" fmla="*/ 6 h 77"/>
                  <a:gd name="T70" fmla="*/ 35 w 148"/>
                  <a:gd name="T71" fmla="*/ 2 h 77"/>
                  <a:gd name="T72" fmla="*/ 50 w 148"/>
                  <a:gd name="T73" fmla="*/ 0 h 77"/>
                  <a:gd name="T74" fmla="*/ 63 w 148"/>
                  <a:gd name="T75" fmla="*/ 2 h 77"/>
                  <a:gd name="T76" fmla="*/ 76 w 148"/>
                  <a:gd name="T77" fmla="*/ 4 h 77"/>
                  <a:gd name="T78" fmla="*/ 82 w 148"/>
                  <a:gd name="T79" fmla="*/ 10 h 77"/>
                  <a:gd name="T80" fmla="*/ 90 w 148"/>
                  <a:gd name="T81" fmla="*/ 19 h 77"/>
                  <a:gd name="T82" fmla="*/ 98 w 148"/>
                  <a:gd name="T83" fmla="*/ 26 h 77"/>
                  <a:gd name="T84" fmla="*/ 107 w 148"/>
                  <a:gd name="T85" fmla="*/ 29 h 77"/>
                  <a:gd name="T86" fmla="*/ 117 w 148"/>
                  <a:gd name="T87" fmla="*/ 30 h 77"/>
                  <a:gd name="T88" fmla="*/ 128 w 148"/>
                  <a:gd name="T89" fmla="*/ 33 h 77"/>
                  <a:gd name="T90" fmla="*/ 136 w 148"/>
                  <a:gd name="T91" fmla="*/ 3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48" h="77">
                    <a:moveTo>
                      <a:pt x="136" y="37"/>
                    </a:moveTo>
                    <a:lnTo>
                      <a:pt x="142" y="42"/>
                    </a:lnTo>
                    <a:lnTo>
                      <a:pt x="146" y="52"/>
                    </a:lnTo>
                    <a:lnTo>
                      <a:pt x="148" y="58"/>
                    </a:lnTo>
                    <a:lnTo>
                      <a:pt x="147" y="61"/>
                    </a:lnTo>
                    <a:lnTo>
                      <a:pt x="146" y="65"/>
                    </a:lnTo>
                    <a:lnTo>
                      <a:pt x="144" y="68"/>
                    </a:lnTo>
                    <a:lnTo>
                      <a:pt x="142" y="70"/>
                    </a:lnTo>
                    <a:lnTo>
                      <a:pt x="139" y="73"/>
                    </a:lnTo>
                    <a:lnTo>
                      <a:pt x="136" y="74"/>
                    </a:lnTo>
                    <a:lnTo>
                      <a:pt x="132" y="76"/>
                    </a:lnTo>
                    <a:lnTo>
                      <a:pt x="127" y="77"/>
                    </a:lnTo>
                    <a:lnTo>
                      <a:pt x="123" y="77"/>
                    </a:lnTo>
                    <a:lnTo>
                      <a:pt x="119" y="77"/>
                    </a:lnTo>
                    <a:lnTo>
                      <a:pt x="111" y="77"/>
                    </a:lnTo>
                    <a:lnTo>
                      <a:pt x="103" y="77"/>
                    </a:lnTo>
                    <a:lnTo>
                      <a:pt x="96" y="74"/>
                    </a:lnTo>
                    <a:lnTo>
                      <a:pt x="88" y="70"/>
                    </a:lnTo>
                    <a:lnTo>
                      <a:pt x="80" y="62"/>
                    </a:lnTo>
                    <a:lnTo>
                      <a:pt x="72" y="58"/>
                    </a:lnTo>
                    <a:lnTo>
                      <a:pt x="65" y="60"/>
                    </a:lnTo>
                    <a:lnTo>
                      <a:pt x="55" y="62"/>
                    </a:lnTo>
                    <a:lnTo>
                      <a:pt x="46" y="66"/>
                    </a:lnTo>
                    <a:lnTo>
                      <a:pt x="39" y="68"/>
                    </a:lnTo>
                    <a:lnTo>
                      <a:pt x="30" y="68"/>
                    </a:lnTo>
                    <a:lnTo>
                      <a:pt x="20" y="69"/>
                    </a:lnTo>
                    <a:lnTo>
                      <a:pt x="11" y="68"/>
                    </a:lnTo>
                    <a:lnTo>
                      <a:pt x="4" y="64"/>
                    </a:lnTo>
                    <a:lnTo>
                      <a:pt x="0" y="58"/>
                    </a:lnTo>
                    <a:lnTo>
                      <a:pt x="0" y="50"/>
                    </a:lnTo>
                    <a:lnTo>
                      <a:pt x="0" y="41"/>
                    </a:lnTo>
                    <a:lnTo>
                      <a:pt x="1" y="34"/>
                    </a:lnTo>
                    <a:lnTo>
                      <a:pt x="7" y="25"/>
                    </a:lnTo>
                    <a:lnTo>
                      <a:pt x="15" y="12"/>
                    </a:lnTo>
                    <a:lnTo>
                      <a:pt x="24" y="6"/>
                    </a:lnTo>
                    <a:lnTo>
                      <a:pt x="35" y="2"/>
                    </a:lnTo>
                    <a:lnTo>
                      <a:pt x="50" y="0"/>
                    </a:lnTo>
                    <a:lnTo>
                      <a:pt x="63" y="2"/>
                    </a:lnTo>
                    <a:lnTo>
                      <a:pt x="76" y="4"/>
                    </a:lnTo>
                    <a:lnTo>
                      <a:pt x="82" y="10"/>
                    </a:lnTo>
                    <a:lnTo>
                      <a:pt x="90" y="19"/>
                    </a:lnTo>
                    <a:lnTo>
                      <a:pt x="98" y="26"/>
                    </a:lnTo>
                    <a:lnTo>
                      <a:pt x="107" y="29"/>
                    </a:lnTo>
                    <a:lnTo>
                      <a:pt x="117" y="30"/>
                    </a:lnTo>
                    <a:lnTo>
                      <a:pt x="128" y="33"/>
                    </a:lnTo>
                    <a:lnTo>
                      <a:pt x="136" y="37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286" name="Freeform 18">
                <a:extLst>
                  <a:ext uri="{FF2B5EF4-FFF2-40B4-BE49-F238E27FC236}">
                    <a16:creationId xmlns:a16="http://schemas.microsoft.com/office/drawing/2014/main" id="{CC942131-E6FF-4BBE-84BB-601C45EC1C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1149" y="742568"/>
                <a:ext cx="49826" cy="33217"/>
              </a:xfrm>
              <a:custGeom>
                <a:avLst/>
                <a:gdLst>
                  <a:gd name="T0" fmla="*/ 108 w 109"/>
                  <a:gd name="T1" fmla="*/ 7 h 73"/>
                  <a:gd name="T2" fmla="*/ 109 w 109"/>
                  <a:gd name="T3" fmla="*/ 14 h 73"/>
                  <a:gd name="T4" fmla="*/ 108 w 109"/>
                  <a:gd name="T5" fmla="*/ 22 h 73"/>
                  <a:gd name="T6" fmla="*/ 105 w 109"/>
                  <a:gd name="T7" fmla="*/ 30 h 73"/>
                  <a:gd name="T8" fmla="*/ 102 w 109"/>
                  <a:gd name="T9" fmla="*/ 35 h 73"/>
                  <a:gd name="T10" fmla="*/ 94 w 109"/>
                  <a:gd name="T11" fmla="*/ 41 h 73"/>
                  <a:gd name="T12" fmla="*/ 82 w 109"/>
                  <a:gd name="T13" fmla="*/ 42 h 73"/>
                  <a:gd name="T14" fmla="*/ 71 w 109"/>
                  <a:gd name="T15" fmla="*/ 45 h 73"/>
                  <a:gd name="T16" fmla="*/ 62 w 109"/>
                  <a:gd name="T17" fmla="*/ 48 h 73"/>
                  <a:gd name="T18" fmla="*/ 53 w 109"/>
                  <a:gd name="T19" fmla="*/ 54 h 73"/>
                  <a:gd name="T20" fmla="*/ 42 w 109"/>
                  <a:gd name="T21" fmla="*/ 64 h 73"/>
                  <a:gd name="T22" fmla="*/ 32 w 109"/>
                  <a:gd name="T23" fmla="*/ 70 h 73"/>
                  <a:gd name="T24" fmla="*/ 30 w 109"/>
                  <a:gd name="T25" fmla="*/ 72 h 73"/>
                  <a:gd name="T26" fmla="*/ 26 w 109"/>
                  <a:gd name="T27" fmla="*/ 72 h 73"/>
                  <a:gd name="T28" fmla="*/ 22 w 109"/>
                  <a:gd name="T29" fmla="*/ 73 h 73"/>
                  <a:gd name="T30" fmla="*/ 19 w 109"/>
                  <a:gd name="T31" fmla="*/ 73 h 73"/>
                  <a:gd name="T32" fmla="*/ 16 w 109"/>
                  <a:gd name="T33" fmla="*/ 72 h 73"/>
                  <a:gd name="T34" fmla="*/ 12 w 109"/>
                  <a:gd name="T35" fmla="*/ 70 h 73"/>
                  <a:gd name="T36" fmla="*/ 9 w 109"/>
                  <a:gd name="T37" fmla="*/ 68 h 73"/>
                  <a:gd name="T38" fmla="*/ 5 w 109"/>
                  <a:gd name="T39" fmla="*/ 64 h 73"/>
                  <a:gd name="T40" fmla="*/ 3 w 109"/>
                  <a:gd name="T41" fmla="*/ 61 h 73"/>
                  <a:gd name="T42" fmla="*/ 0 w 109"/>
                  <a:gd name="T43" fmla="*/ 57 h 73"/>
                  <a:gd name="T44" fmla="*/ 0 w 109"/>
                  <a:gd name="T45" fmla="*/ 54 h 73"/>
                  <a:gd name="T46" fmla="*/ 1 w 109"/>
                  <a:gd name="T47" fmla="*/ 45 h 73"/>
                  <a:gd name="T48" fmla="*/ 7 w 109"/>
                  <a:gd name="T49" fmla="*/ 35 h 73"/>
                  <a:gd name="T50" fmla="*/ 15 w 109"/>
                  <a:gd name="T51" fmla="*/ 27 h 73"/>
                  <a:gd name="T52" fmla="*/ 22 w 109"/>
                  <a:gd name="T53" fmla="*/ 21 h 73"/>
                  <a:gd name="T54" fmla="*/ 30 w 109"/>
                  <a:gd name="T55" fmla="*/ 14 h 73"/>
                  <a:gd name="T56" fmla="*/ 42 w 109"/>
                  <a:gd name="T57" fmla="*/ 7 h 73"/>
                  <a:gd name="T58" fmla="*/ 53 w 109"/>
                  <a:gd name="T59" fmla="*/ 3 h 73"/>
                  <a:gd name="T60" fmla="*/ 62 w 109"/>
                  <a:gd name="T61" fmla="*/ 2 h 73"/>
                  <a:gd name="T62" fmla="*/ 75 w 109"/>
                  <a:gd name="T63" fmla="*/ 0 h 73"/>
                  <a:gd name="T64" fmla="*/ 89 w 109"/>
                  <a:gd name="T65" fmla="*/ 0 h 73"/>
                  <a:gd name="T66" fmla="*/ 100 w 109"/>
                  <a:gd name="T67" fmla="*/ 2 h 73"/>
                  <a:gd name="T68" fmla="*/ 108 w 109"/>
                  <a:gd name="T69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09" h="73">
                    <a:moveTo>
                      <a:pt x="108" y="7"/>
                    </a:moveTo>
                    <a:lnTo>
                      <a:pt x="109" y="14"/>
                    </a:lnTo>
                    <a:lnTo>
                      <a:pt x="108" y="22"/>
                    </a:lnTo>
                    <a:lnTo>
                      <a:pt x="105" y="30"/>
                    </a:lnTo>
                    <a:lnTo>
                      <a:pt x="102" y="35"/>
                    </a:lnTo>
                    <a:lnTo>
                      <a:pt x="94" y="41"/>
                    </a:lnTo>
                    <a:lnTo>
                      <a:pt x="82" y="42"/>
                    </a:lnTo>
                    <a:lnTo>
                      <a:pt x="71" y="45"/>
                    </a:lnTo>
                    <a:lnTo>
                      <a:pt x="62" y="48"/>
                    </a:lnTo>
                    <a:lnTo>
                      <a:pt x="53" y="54"/>
                    </a:lnTo>
                    <a:lnTo>
                      <a:pt x="42" y="64"/>
                    </a:lnTo>
                    <a:lnTo>
                      <a:pt x="32" y="70"/>
                    </a:lnTo>
                    <a:lnTo>
                      <a:pt x="30" y="72"/>
                    </a:lnTo>
                    <a:lnTo>
                      <a:pt x="26" y="72"/>
                    </a:lnTo>
                    <a:lnTo>
                      <a:pt x="22" y="73"/>
                    </a:lnTo>
                    <a:lnTo>
                      <a:pt x="19" y="73"/>
                    </a:lnTo>
                    <a:lnTo>
                      <a:pt x="16" y="72"/>
                    </a:lnTo>
                    <a:lnTo>
                      <a:pt x="12" y="70"/>
                    </a:lnTo>
                    <a:lnTo>
                      <a:pt x="9" y="68"/>
                    </a:lnTo>
                    <a:lnTo>
                      <a:pt x="5" y="64"/>
                    </a:lnTo>
                    <a:lnTo>
                      <a:pt x="3" y="61"/>
                    </a:lnTo>
                    <a:lnTo>
                      <a:pt x="0" y="57"/>
                    </a:lnTo>
                    <a:lnTo>
                      <a:pt x="0" y="54"/>
                    </a:lnTo>
                    <a:lnTo>
                      <a:pt x="1" y="45"/>
                    </a:lnTo>
                    <a:lnTo>
                      <a:pt x="7" y="35"/>
                    </a:lnTo>
                    <a:lnTo>
                      <a:pt x="15" y="27"/>
                    </a:lnTo>
                    <a:lnTo>
                      <a:pt x="22" y="21"/>
                    </a:lnTo>
                    <a:lnTo>
                      <a:pt x="30" y="14"/>
                    </a:lnTo>
                    <a:lnTo>
                      <a:pt x="42" y="7"/>
                    </a:lnTo>
                    <a:lnTo>
                      <a:pt x="53" y="3"/>
                    </a:lnTo>
                    <a:lnTo>
                      <a:pt x="62" y="2"/>
                    </a:lnTo>
                    <a:lnTo>
                      <a:pt x="75" y="0"/>
                    </a:lnTo>
                    <a:lnTo>
                      <a:pt x="89" y="0"/>
                    </a:lnTo>
                    <a:lnTo>
                      <a:pt x="100" y="2"/>
                    </a:lnTo>
                    <a:lnTo>
                      <a:pt x="108" y="7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287" name="Freeform 52">
                <a:extLst>
                  <a:ext uri="{FF2B5EF4-FFF2-40B4-BE49-F238E27FC236}">
                    <a16:creationId xmlns:a16="http://schemas.microsoft.com/office/drawing/2014/main" id="{3DC9E377-3F46-47CC-ADB3-B682E39366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0833" y="908654"/>
                <a:ext cx="409677" cy="80275"/>
              </a:xfrm>
              <a:custGeom>
                <a:avLst/>
                <a:gdLst>
                  <a:gd name="T0" fmla="*/ 875 w 888"/>
                  <a:gd name="T1" fmla="*/ 5 h 175"/>
                  <a:gd name="T2" fmla="*/ 887 w 888"/>
                  <a:gd name="T3" fmla="*/ 19 h 175"/>
                  <a:gd name="T4" fmla="*/ 884 w 888"/>
                  <a:gd name="T5" fmla="*/ 34 h 175"/>
                  <a:gd name="T6" fmla="*/ 864 w 888"/>
                  <a:gd name="T7" fmla="*/ 49 h 175"/>
                  <a:gd name="T8" fmla="*/ 838 w 888"/>
                  <a:gd name="T9" fmla="*/ 55 h 175"/>
                  <a:gd name="T10" fmla="*/ 798 w 888"/>
                  <a:gd name="T11" fmla="*/ 53 h 175"/>
                  <a:gd name="T12" fmla="*/ 761 w 888"/>
                  <a:gd name="T13" fmla="*/ 53 h 175"/>
                  <a:gd name="T14" fmla="*/ 721 w 888"/>
                  <a:gd name="T15" fmla="*/ 62 h 175"/>
                  <a:gd name="T16" fmla="*/ 677 w 888"/>
                  <a:gd name="T17" fmla="*/ 76 h 175"/>
                  <a:gd name="T18" fmla="*/ 637 w 888"/>
                  <a:gd name="T19" fmla="*/ 89 h 175"/>
                  <a:gd name="T20" fmla="*/ 604 w 888"/>
                  <a:gd name="T21" fmla="*/ 102 h 175"/>
                  <a:gd name="T22" fmla="*/ 563 w 888"/>
                  <a:gd name="T23" fmla="*/ 120 h 175"/>
                  <a:gd name="T24" fmla="*/ 528 w 888"/>
                  <a:gd name="T25" fmla="*/ 131 h 175"/>
                  <a:gd name="T26" fmla="*/ 496 w 888"/>
                  <a:gd name="T27" fmla="*/ 132 h 175"/>
                  <a:gd name="T28" fmla="*/ 460 w 888"/>
                  <a:gd name="T29" fmla="*/ 131 h 175"/>
                  <a:gd name="T30" fmla="*/ 427 w 888"/>
                  <a:gd name="T31" fmla="*/ 128 h 175"/>
                  <a:gd name="T32" fmla="*/ 383 w 888"/>
                  <a:gd name="T33" fmla="*/ 123 h 175"/>
                  <a:gd name="T34" fmla="*/ 350 w 888"/>
                  <a:gd name="T35" fmla="*/ 120 h 175"/>
                  <a:gd name="T36" fmla="*/ 314 w 888"/>
                  <a:gd name="T37" fmla="*/ 119 h 175"/>
                  <a:gd name="T38" fmla="*/ 288 w 888"/>
                  <a:gd name="T39" fmla="*/ 127 h 175"/>
                  <a:gd name="T40" fmla="*/ 260 w 888"/>
                  <a:gd name="T41" fmla="*/ 146 h 175"/>
                  <a:gd name="T42" fmla="*/ 236 w 888"/>
                  <a:gd name="T43" fmla="*/ 162 h 175"/>
                  <a:gd name="T44" fmla="*/ 195 w 888"/>
                  <a:gd name="T45" fmla="*/ 171 h 175"/>
                  <a:gd name="T46" fmla="*/ 155 w 888"/>
                  <a:gd name="T47" fmla="*/ 175 h 175"/>
                  <a:gd name="T48" fmla="*/ 119 w 888"/>
                  <a:gd name="T49" fmla="*/ 173 h 175"/>
                  <a:gd name="T50" fmla="*/ 80 w 888"/>
                  <a:gd name="T51" fmla="*/ 167 h 175"/>
                  <a:gd name="T52" fmla="*/ 51 w 888"/>
                  <a:gd name="T53" fmla="*/ 160 h 175"/>
                  <a:gd name="T54" fmla="*/ 24 w 888"/>
                  <a:gd name="T55" fmla="*/ 152 h 175"/>
                  <a:gd name="T56" fmla="*/ 8 w 888"/>
                  <a:gd name="T57" fmla="*/ 133 h 175"/>
                  <a:gd name="T58" fmla="*/ 1 w 888"/>
                  <a:gd name="T59" fmla="*/ 100 h 175"/>
                  <a:gd name="T60" fmla="*/ 1 w 888"/>
                  <a:gd name="T61" fmla="*/ 69 h 175"/>
                  <a:gd name="T62" fmla="*/ 5 w 888"/>
                  <a:gd name="T63" fmla="*/ 46 h 175"/>
                  <a:gd name="T64" fmla="*/ 15 w 888"/>
                  <a:gd name="T65" fmla="*/ 26 h 175"/>
                  <a:gd name="T66" fmla="*/ 38 w 888"/>
                  <a:gd name="T67" fmla="*/ 12 h 175"/>
                  <a:gd name="T68" fmla="*/ 67 w 888"/>
                  <a:gd name="T69" fmla="*/ 3 h 175"/>
                  <a:gd name="T70" fmla="*/ 94 w 888"/>
                  <a:gd name="T71" fmla="*/ 5 h 175"/>
                  <a:gd name="T72" fmla="*/ 127 w 888"/>
                  <a:gd name="T73" fmla="*/ 26 h 175"/>
                  <a:gd name="T74" fmla="*/ 156 w 888"/>
                  <a:gd name="T75" fmla="*/ 42 h 175"/>
                  <a:gd name="T76" fmla="*/ 195 w 888"/>
                  <a:gd name="T77" fmla="*/ 53 h 175"/>
                  <a:gd name="T78" fmla="*/ 236 w 888"/>
                  <a:gd name="T79" fmla="*/ 58 h 175"/>
                  <a:gd name="T80" fmla="*/ 279 w 888"/>
                  <a:gd name="T81" fmla="*/ 58 h 175"/>
                  <a:gd name="T82" fmla="*/ 327 w 888"/>
                  <a:gd name="T83" fmla="*/ 54 h 175"/>
                  <a:gd name="T84" fmla="*/ 363 w 888"/>
                  <a:gd name="T85" fmla="*/ 51 h 175"/>
                  <a:gd name="T86" fmla="*/ 399 w 888"/>
                  <a:gd name="T87" fmla="*/ 49 h 175"/>
                  <a:gd name="T88" fmla="*/ 431 w 888"/>
                  <a:gd name="T89" fmla="*/ 50 h 175"/>
                  <a:gd name="T90" fmla="*/ 470 w 888"/>
                  <a:gd name="T91" fmla="*/ 54 h 175"/>
                  <a:gd name="T92" fmla="*/ 504 w 888"/>
                  <a:gd name="T93" fmla="*/ 53 h 175"/>
                  <a:gd name="T94" fmla="*/ 548 w 888"/>
                  <a:gd name="T95" fmla="*/ 43 h 175"/>
                  <a:gd name="T96" fmla="*/ 581 w 888"/>
                  <a:gd name="T97" fmla="*/ 32 h 175"/>
                  <a:gd name="T98" fmla="*/ 617 w 888"/>
                  <a:gd name="T99" fmla="*/ 19 h 175"/>
                  <a:gd name="T100" fmla="*/ 647 w 888"/>
                  <a:gd name="T101" fmla="*/ 12 h 175"/>
                  <a:gd name="T102" fmla="*/ 683 w 888"/>
                  <a:gd name="T103" fmla="*/ 11 h 175"/>
                  <a:gd name="T104" fmla="*/ 718 w 888"/>
                  <a:gd name="T105" fmla="*/ 10 h 175"/>
                  <a:gd name="T106" fmla="*/ 768 w 888"/>
                  <a:gd name="T107" fmla="*/ 11 h 175"/>
                  <a:gd name="T108" fmla="*/ 803 w 888"/>
                  <a:gd name="T109" fmla="*/ 8 h 175"/>
                  <a:gd name="T110" fmla="*/ 838 w 888"/>
                  <a:gd name="T111" fmla="*/ 1 h 175"/>
                  <a:gd name="T112" fmla="*/ 868 w 888"/>
                  <a:gd name="T113" fmla="*/ 1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88" h="175">
                    <a:moveTo>
                      <a:pt x="868" y="1"/>
                    </a:moveTo>
                    <a:lnTo>
                      <a:pt x="875" y="5"/>
                    </a:lnTo>
                    <a:lnTo>
                      <a:pt x="881" y="12"/>
                    </a:lnTo>
                    <a:lnTo>
                      <a:pt x="887" y="19"/>
                    </a:lnTo>
                    <a:lnTo>
                      <a:pt x="888" y="26"/>
                    </a:lnTo>
                    <a:lnTo>
                      <a:pt x="884" y="34"/>
                    </a:lnTo>
                    <a:lnTo>
                      <a:pt x="875" y="42"/>
                    </a:lnTo>
                    <a:lnTo>
                      <a:pt x="864" y="49"/>
                    </a:lnTo>
                    <a:lnTo>
                      <a:pt x="854" y="53"/>
                    </a:lnTo>
                    <a:lnTo>
                      <a:pt x="838" y="55"/>
                    </a:lnTo>
                    <a:lnTo>
                      <a:pt x="818" y="54"/>
                    </a:lnTo>
                    <a:lnTo>
                      <a:pt x="798" y="53"/>
                    </a:lnTo>
                    <a:lnTo>
                      <a:pt x="778" y="51"/>
                    </a:lnTo>
                    <a:lnTo>
                      <a:pt x="761" y="53"/>
                    </a:lnTo>
                    <a:lnTo>
                      <a:pt x="743" y="55"/>
                    </a:lnTo>
                    <a:lnTo>
                      <a:pt x="721" y="62"/>
                    </a:lnTo>
                    <a:lnTo>
                      <a:pt x="698" y="69"/>
                    </a:lnTo>
                    <a:lnTo>
                      <a:pt x="677" y="76"/>
                    </a:lnTo>
                    <a:lnTo>
                      <a:pt x="655" y="82"/>
                    </a:lnTo>
                    <a:lnTo>
                      <a:pt x="637" y="89"/>
                    </a:lnTo>
                    <a:lnTo>
                      <a:pt x="621" y="94"/>
                    </a:lnTo>
                    <a:lnTo>
                      <a:pt x="604" y="102"/>
                    </a:lnTo>
                    <a:lnTo>
                      <a:pt x="584" y="112"/>
                    </a:lnTo>
                    <a:lnTo>
                      <a:pt x="563" y="120"/>
                    </a:lnTo>
                    <a:lnTo>
                      <a:pt x="544" y="127"/>
                    </a:lnTo>
                    <a:lnTo>
                      <a:pt x="528" y="131"/>
                    </a:lnTo>
                    <a:lnTo>
                      <a:pt x="513" y="132"/>
                    </a:lnTo>
                    <a:lnTo>
                      <a:pt x="496" y="132"/>
                    </a:lnTo>
                    <a:lnTo>
                      <a:pt x="477" y="131"/>
                    </a:lnTo>
                    <a:lnTo>
                      <a:pt x="460" y="131"/>
                    </a:lnTo>
                    <a:lnTo>
                      <a:pt x="446" y="129"/>
                    </a:lnTo>
                    <a:lnTo>
                      <a:pt x="427" y="128"/>
                    </a:lnTo>
                    <a:lnTo>
                      <a:pt x="406" y="125"/>
                    </a:lnTo>
                    <a:lnTo>
                      <a:pt x="383" y="123"/>
                    </a:lnTo>
                    <a:lnTo>
                      <a:pt x="365" y="121"/>
                    </a:lnTo>
                    <a:lnTo>
                      <a:pt x="350" y="120"/>
                    </a:lnTo>
                    <a:lnTo>
                      <a:pt x="332" y="119"/>
                    </a:lnTo>
                    <a:lnTo>
                      <a:pt x="314" y="119"/>
                    </a:lnTo>
                    <a:lnTo>
                      <a:pt x="301" y="121"/>
                    </a:lnTo>
                    <a:lnTo>
                      <a:pt x="288" y="127"/>
                    </a:lnTo>
                    <a:lnTo>
                      <a:pt x="275" y="136"/>
                    </a:lnTo>
                    <a:lnTo>
                      <a:pt x="260" y="146"/>
                    </a:lnTo>
                    <a:lnTo>
                      <a:pt x="247" y="155"/>
                    </a:lnTo>
                    <a:lnTo>
                      <a:pt x="236" y="162"/>
                    </a:lnTo>
                    <a:lnTo>
                      <a:pt x="217" y="167"/>
                    </a:lnTo>
                    <a:lnTo>
                      <a:pt x="195" y="171"/>
                    </a:lnTo>
                    <a:lnTo>
                      <a:pt x="173" y="174"/>
                    </a:lnTo>
                    <a:lnTo>
                      <a:pt x="155" y="175"/>
                    </a:lnTo>
                    <a:lnTo>
                      <a:pt x="139" y="175"/>
                    </a:lnTo>
                    <a:lnTo>
                      <a:pt x="119" y="173"/>
                    </a:lnTo>
                    <a:lnTo>
                      <a:pt x="98" y="170"/>
                    </a:lnTo>
                    <a:lnTo>
                      <a:pt x="80" y="167"/>
                    </a:lnTo>
                    <a:lnTo>
                      <a:pt x="63" y="163"/>
                    </a:lnTo>
                    <a:lnTo>
                      <a:pt x="51" y="160"/>
                    </a:lnTo>
                    <a:lnTo>
                      <a:pt x="38" y="156"/>
                    </a:lnTo>
                    <a:lnTo>
                      <a:pt x="24" y="152"/>
                    </a:lnTo>
                    <a:lnTo>
                      <a:pt x="15" y="146"/>
                    </a:lnTo>
                    <a:lnTo>
                      <a:pt x="8" y="133"/>
                    </a:lnTo>
                    <a:lnTo>
                      <a:pt x="4" y="117"/>
                    </a:lnTo>
                    <a:lnTo>
                      <a:pt x="1" y="100"/>
                    </a:lnTo>
                    <a:lnTo>
                      <a:pt x="0" y="82"/>
                    </a:lnTo>
                    <a:lnTo>
                      <a:pt x="1" y="69"/>
                    </a:lnTo>
                    <a:lnTo>
                      <a:pt x="3" y="58"/>
                    </a:lnTo>
                    <a:lnTo>
                      <a:pt x="5" y="46"/>
                    </a:lnTo>
                    <a:lnTo>
                      <a:pt x="9" y="35"/>
                    </a:lnTo>
                    <a:lnTo>
                      <a:pt x="15" y="26"/>
                    </a:lnTo>
                    <a:lnTo>
                      <a:pt x="24" y="19"/>
                    </a:lnTo>
                    <a:lnTo>
                      <a:pt x="38" y="12"/>
                    </a:lnTo>
                    <a:lnTo>
                      <a:pt x="53" y="7"/>
                    </a:lnTo>
                    <a:lnTo>
                      <a:pt x="67" y="3"/>
                    </a:lnTo>
                    <a:lnTo>
                      <a:pt x="80" y="1"/>
                    </a:lnTo>
                    <a:lnTo>
                      <a:pt x="94" y="5"/>
                    </a:lnTo>
                    <a:lnTo>
                      <a:pt x="111" y="15"/>
                    </a:lnTo>
                    <a:lnTo>
                      <a:pt x="127" y="26"/>
                    </a:lnTo>
                    <a:lnTo>
                      <a:pt x="143" y="35"/>
                    </a:lnTo>
                    <a:lnTo>
                      <a:pt x="156" y="42"/>
                    </a:lnTo>
                    <a:lnTo>
                      <a:pt x="174" y="47"/>
                    </a:lnTo>
                    <a:lnTo>
                      <a:pt x="195" y="53"/>
                    </a:lnTo>
                    <a:lnTo>
                      <a:pt x="217" y="57"/>
                    </a:lnTo>
                    <a:lnTo>
                      <a:pt x="236" y="58"/>
                    </a:lnTo>
                    <a:lnTo>
                      <a:pt x="255" y="58"/>
                    </a:lnTo>
                    <a:lnTo>
                      <a:pt x="279" y="58"/>
                    </a:lnTo>
                    <a:lnTo>
                      <a:pt x="303" y="55"/>
                    </a:lnTo>
                    <a:lnTo>
                      <a:pt x="327" y="54"/>
                    </a:lnTo>
                    <a:lnTo>
                      <a:pt x="346" y="53"/>
                    </a:lnTo>
                    <a:lnTo>
                      <a:pt x="363" y="51"/>
                    </a:lnTo>
                    <a:lnTo>
                      <a:pt x="381" y="50"/>
                    </a:lnTo>
                    <a:lnTo>
                      <a:pt x="399" y="49"/>
                    </a:lnTo>
                    <a:lnTo>
                      <a:pt x="415" y="49"/>
                    </a:lnTo>
                    <a:lnTo>
                      <a:pt x="431" y="50"/>
                    </a:lnTo>
                    <a:lnTo>
                      <a:pt x="450" y="51"/>
                    </a:lnTo>
                    <a:lnTo>
                      <a:pt x="470" y="54"/>
                    </a:lnTo>
                    <a:lnTo>
                      <a:pt x="487" y="54"/>
                    </a:lnTo>
                    <a:lnTo>
                      <a:pt x="504" y="53"/>
                    </a:lnTo>
                    <a:lnTo>
                      <a:pt x="527" y="49"/>
                    </a:lnTo>
                    <a:lnTo>
                      <a:pt x="548" y="43"/>
                    </a:lnTo>
                    <a:lnTo>
                      <a:pt x="567" y="38"/>
                    </a:lnTo>
                    <a:lnTo>
                      <a:pt x="581" y="32"/>
                    </a:lnTo>
                    <a:lnTo>
                      <a:pt x="598" y="26"/>
                    </a:lnTo>
                    <a:lnTo>
                      <a:pt x="617" y="19"/>
                    </a:lnTo>
                    <a:lnTo>
                      <a:pt x="632" y="14"/>
                    </a:lnTo>
                    <a:lnTo>
                      <a:pt x="647" y="12"/>
                    </a:lnTo>
                    <a:lnTo>
                      <a:pt x="664" y="11"/>
                    </a:lnTo>
                    <a:lnTo>
                      <a:pt x="683" y="11"/>
                    </a:lnTo>
                    <a:lnTo>
                      <a:pt x="698" y="10"/>
                    </a:lnTo>
                    <a:lnTo>
                      <a:pt x="718" y="10"/>
                    </a:lnTo>
                    <a:lnTo>
                      <a:pt x="744" y="10"/>
                    </a:lnTo>
                    <a:lnTo>
                      <a:pt x="768" y="11"/>
                    </a:lnTo>
                    <a:lnTo>
                      <a:pt x="790" y="10"/>
                    </a:lnTo>
                    <a:lnTo>
                      <a:pt x="803" y="8"/>
                    </a:lnTo>
                    <a:lnTo>
                      <a:pt x="821" y="4"/>
                    </a:lnTo>
                    <a:lnTo>
                      <a:pt x="838" y="1"/>
                    </a:lnTo>
                    <a:lnTo>
                      <a:pt x="854" y="0"/>
                    </a:lnTo>
                    <a:lnTo>
                      <a:pt x="868" y="1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288" name="Freeform 54">
                <a:extLst>
                  <a:ext uri="{FF2B5EF4-FFF2-40B4-BE49-F238E27FC236}">
                    <a16:creationId xmlns:a16="http://schemas.microsoft.com/office/drawing/2014/main" id="{BB4471BA-72DA-4513-8901-8F7C1D6250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401" y="923878"/>
                <a:ext cx="35985" cy="33217"/>
              </a:xfrm>
              <a:custGeom>
                <a:avLst/>
                <a:gdLst>
                  <a:gd name="T0" fmla="*/ 75 w 80"/>
                  <a:gd name="T1" fmla="*/ 5 h 71"/>
                  <a:gd name="T2" fmla="*/ 78 w 80"/>
                  <a:gd name="T3" fmla="*/ 6 h 71"/>
                  <a:gd name="T4" fmla="*/ 79 w 80"/>
                  <a:gd name="T5" fmla="*/ 11 h 71"/>
                  <a:gd name="T6" fmla="*/ 80 w 80"/>
                  <a:gd name="T7" fmla="*/ 15 h 71"/>
                  <a:gd name="T8" fmla="*/ 80 w 80"/>
                  <a:gd name="T9" fmla="*/ 19 h 71"/>
                  <a:gd name="T10" fmla="*/ 80 w 80"/>
                  <a:gd name="T11" fmla="*/ 21 h 71"/>
                  <a:gd name="T12" fmla="*/ 79 w 80"/>
                  <a:gd name="T13" fmla="*/ 24 h 71"/>
                  <a:gd name="T14" fmla="*/ 75 w 80"/>
                  <a:gd name="T15" fmla="*/ 27 h 71"/>
                  <a:gd name="T16" fmla="*/ 71 w 80"/>
                  <a:gd name="T17" fmla="*/ 28 h 71"/>
                  <a:gd name="T18" fmla="*/ 67 w 80"/>
                  <a:gd name="T19" fmla="*/ 29 h 71"/>
                  <a:gd name="T20" fmla="*/ 64 w 80"/>
                  <a:gd name="T21" fmla="*/ 32 h 71"/>
                  <a:gd name="T22" fmla="*/ 62 w 80"/>
                  <a:gd name="T23" fmla="*/ 33 h 71"/>
                  <a:gd name="T24" fmla="*/ 60 w 80"/>
                  <a:gd name="T25" fmla="*/ 37 h 71"/>
                  <a:gd name="T26" fmla="*/ 60 w 80"/>
                  <a:gd name="T27" fmla="*/ 40 h 71"/>
                  <a:gd name="T28" fmla="*/ 60 w 80"/>
                  <a:gd name="T29" fmla="*/ 44 h 71"/>
                  <a:gd name="T30" fmla="*/ 60 w 80"/>
                  <a:gd name="T31" fmla="*/ 48 h 71"/>
                  <a:gd name="T32" fmla="*/ 60 w 80"/>
                  <a:gd name="T33" fmla="*/ 52 h 71"/>
                  <a:gd name="T34" fmla="*/ 60 w 80"/>
                  <a:gd name="T35" fmla="*/ 55 h 71"/>
                  <a:gd name="T36" fmla="*/ 52 w 80"/>
                  <a:gd name="T37" fmla="*/ 62 h 71"/>
                  <a:gd name="T38" fmla="*/ 40 w 80"/>
                  <a:gd name="T39" fmla="*/ 67 h 71"/>
                  <a:gd name="T40" fmla="*/ 28 w 80"/>
                  <a:gd name="T41" fmla="*/ 71 h 71"/>
                  <a:gd name="T42" fmla="*/ 17 w 80"/>
                  <a:gd name="T43" fmla="*/ 71 h 71"/>
                  <a:gd name="T44" fmla="*/ 14 w 80"/>
                  <a:gd name="T45" fmla="*/ 70 h 71"/>
                  <a:gd name="T46" fmla="*/ 10 w 80"/>
                  <a:gd name="T47" fmla="*/ 67 h 71"/>
                  <a:gd name="T48" fmla="*/ 8 w 80"/>
                  <a:gd name="T49" fmla="*/ 64 h 71"/>
                  <a:gd name="T50" fmla="*/ 5 w 80"/>
                  <a:gd name="T51" fmla="*/ 60 h 71"/>
                  <a:gd name="T52" fmla="*/ 4 w 80"/>
                  <a:gd name="T53" fmla="*/ 58 h 71"/>
                  <a:gd name="T54" fmla="*/ 4 w 80"/>
                  <a:gd name="T55" fmla="*/ 52 h 71"/>
                  <a:gd name="T56" fmla="*/ 6 w 80"/>
                  <a:gd name="T57" fmla="*/ 46 h 71"/>
                  <a:gd name="T58" fmla="*/ 9 w 80"/>
                  <a:gd name="T59" fmla="*/ 39 h 71"/>
                  <a:gd name="T60" fmla="*/ 10 w 80"/>
                  <a:gd name="T61" fmla="*/ 32 h 71"/>
                  <a:gd name="T62" fmla="*/ 9 w 80"/>
                  <a:gd name="T63" fmla="*/ 32 h 71"/>
                  <a:gd name="T64" fmla="*/ 6 w 80"/>
                  <a:gd name="T65" fmla="*/ 31 h 71"/>
                  <a:gd name="T66" fmla="*/ 4 w 80"/>
                  <a:gd name="T67" fmla="*/ 29 h 71"/>
                  <a:gd name="T68" fmla="*/ 1 w 80"/>
                  <a:gd name="T69" fmla="*/ 28 h 71"/>
                  <a:gd name="T70" fmla="*/ 1 w 80"/>
                  <a:gd name="T71" fmla="*/ 27 h 71"/>
                  <a:gd name="T72" fmla="*/ 0 w 80"/>
                  <a:gd name="T73" fmla="*/ 20 h 71"/>
                  <a:gd name="T74" fmla="*/ 2 w 80"/>
                  <a:gd name="T75" fmla="*/ 11 h 71"/>
                  <a:gd name="T76" fmla="*/ 8 w 80"/>
                  <a:gd name="T77" fmla="*/ 4 h 71"/>
                  <a:gd name="T78" fmla="*/ 14 w 80"/>
                  <a:gd name="T79" fmla="*/ 1 h 71"/>
                  <a:gd name="T80" fmla="*/ 24 w 80"/>
                  <a:gd name="T81" fmla="*/ 0 h 71"/>
                  <a:gd name="T82" fmla="*/ 33 w 80"/>
                  <a:gd name="T83" fmla="*/ 1 h 71"/>
                  <a:gd name="T84" fmla="*/ 43 w 80"/>
                  <a:gd name="T85" fmla="*/ 1 h 71"/>
                  <a:gd name="T86" fmla="*/ 45 w 80"/>
                  <a:gd name="T87" fmla="*/ 2 h 71"/>
                  <a:gd name="T88" fmla="*/ 48 w 80"/>
                  <a:gd name="T89" fmla="*/ 5 h 71"/>
                  <a:gd name="T90" fmla="*/ 52 w 80"/>
                  <a:gd name="T91" fmla="*/ 8 h 71"/>
                  <a:gd name="T92" fmla="*/ 55 w 80"/>
                  <a:gd name="T93" fmla="*/ 9 h 71"/>
                  <a:gd name="T94" fmla="*/ 59 w 80"/>
                  <a:gd name="T95" fmla="*/ 11 h 71"/>
                  <a:gd name="T96" fmla="*/ 62 w 80"/>
                  <a:gd name="T97" fmla="*/ 12 h 71"/>
                  <a:gd name="T98" fmla="*/ 64 w 80"/>
                  <a:gd name="T99" fmla="*/ 12 h 71"/>
                  <a:gd name="T100" fmla="*/ 66 w 80"/>
                  <a:gd name="T101" fmla="*/ 9 h 71"/>
                  <a:gd name="T102" fmla="*/ 68 w 80"/>
                  <a:gd name="T103" fmla="*/ 8 h 71"/>
                  <a:gd name="T104" fmla="*/ 71 w 80"/>
                  <a:gd name="T105" fmla="*/ 6 h 71"/>
                  <a:gd name="T106" fmla="*/ 74 w 80"/>
                  <a:gd name="T107" fmla="*/ 5 h 71"/>
                  <a:gd name="T108" fmla="*/ 75 w 80"/>
                  <a:gd name="T109" fmla="*/ 5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80" h="71">
                    <a:moveTo>
                      <a:pt x="75" y="5"/>
                    </a:moveTo>
                    <a:lnTo>
                      <a:pt x="78" y="6"/>
                    </a:lnTo>
                    <a:lnTo>
                      <a:pt x="79" y="11"/>
                    </a:lnTo>
                    <a:lnTo>
                      <a:pt x="80" y="15"/>
                    </a:lnTo>
                    <a:lnTo>
                      <a:pt x="80" y="19"/>
                    </a:lnTo>
                    <a:lnTo>
                      <a:pt x="80" y="21"/>
                    </a:lnTo>
                    <a:lnTo>
                      <a:pt x="79" y="24"/>
                    </a:lnTo>
                    <a:lnTo>
                      <a:pt x="75" y="27"/>
                    </a:lnTo>
                    <a:lnTo>
                      <a:pt x="71" y="28"/>
                    </a:lnTo>
                    <a:lnTo>
                      <a:pt x="67" y="29"/>
                    </a:lnTo>
                    <a:lnTo>
                      <a:pt x="64" y="32"/>
                    </a:lnTo>
                    <a:lnTo>
                      <a:pt x="62" y="33"/>
                    </a:lnTo>
                    <a:lnTo>
                      <a:pt x="60" y="37"/>
                    </a:lnTo>
                    <a:lnTo>
                      <a:pt x="60" y="40"/>
                    </a:lnTo>
                    <a:lnTo>
                      <a:pt x="60" y="44"/>
                    </a:lnTo>
                    <a:lnTo>
                      <a:pt x="60" y="48"/>
                    </a:lnTo>
                    <a:lnTo>
                      <a:pt x="60" y="52"/>
                    </a:lnTo>
                    <a:lnTo>
                      <a:pt x="60" y="55"/>
                    </a:lnTo>
                    <a:lnTo>
                      <a:pt x="52" y="62"/>
                    </a:lnTo>
                    <a:lnTo>
                      <a:pt x="40" y="67"/>
                    </a:lnTo>
                    <a:lnTo>
                      <a:pt x="28" y="71"/>
                    </a:lnTo>
                    <a:lnTo>
                      <a:pt x="17" y="71"/>
                    </a:lnTo>
                    <a:lnTo>
                      <a:pt x="14" y="70"/>
                    </a:lnTo>
                    <a:lnTo>
                      <a:pt x="10" y="67"/>
                    </a:lnTo>
                    <a:lnTo>
                      <a:pt x="8" y="64"/>
                    </a:lnTo>
                    <a:lnTo>
                      <a:pt x="5" y="60"/>
                    </a:lnTo>
                    <a:lnTo>
                      <a:pt x="4" y="58"/>
                    </a:lnTo>
                    <a:lnTo>
                      <a:pt x="4" y="52"/>
                    </a:lnTo>
                    <a:lnTo>
                      <a:pt x="6" y="46"/>
                    </a:lnTo>
                    <a:lnTo>
                      <a:pt x="9" y="39"/>
                    </a:lnTo>
                    <a:lnTo>
                      <a:pt x="10" y="32"/>
                    </a:lnTo>
                    <a:lnTo>
                      <a:pt x="9" y="32"/>
                    </a:lnTo>
                    <a:lnTo>
                      <a:pt x="6" y="31"/>
                    </a:lnTo>
                    <a:lnTo>
                      <a:pt x="4" y="29"/>
                    </a:lnTo>
                    <a:lnTo>
                      <a:pt x="1" y="28"/>
                    </a:lnTo>
                    <a:lnTo>
                      <a:pt x="1" y="27"/>
                    </a:lnTo>
                    <a:lnTo>
                      <a:pt x="0" y="20"/>
                    </a:lnTo>
                    <a:lnTo>
                      <a:pt x="2" y="11"/>
                    </a:lnTo>
                    <a:lnTo>
                      <a:pt x="8" y="4"/>
                    </a:lnTo>
                    <a:lnTo>
                      <a:pt x="14" y="1"/>
                    </a:lnTo>
                    <a:lnTo>
                      <a:pt x="24" y="0"/>
                    </a:lnTo>
                    <a:lnTo>
                      <a:pt x="33" y="1"/>
                    </a:lnTo>
                    <a:lnTo>
                      <a:pt x="43" y="1"/>
                    </a:lnTo>
                    <a:lnTo>
                      <a:pt x="45" y="2"/>
                    </a:lnTo>
                    <a:lnTo>
                      <a:pt x="48" y="5"/>
                    </a:lnTo>
                    <a:lnTo>
                      <a:pt x="52" y="8"/>
                    </a:lnTo>
                    <a:lnTo>
                      <a:pt x="55" y="9"/>
                    </a:lnTo>
                    <a:lnTo>
                      <a:pt x="59" y="11"/>
                    </a:lnTo>
                    <a:lnTo>
                      <a:pt x="62" y="12"/>
                    </a:lnTo>
                    <a:lnTo>
                      <a:pt x="64" y="12"/>
                    </a:lnTo>
                    <a:lnTo>
                      <a:pt x="66" y="9"/>
                    </a:lnTo>
                    <a:lnTo>
                      <a:pt x="68" y="8"/>
                    </a:lnTo>
                    <a:lnTo>
                      <a:pt x="71" y="6"/>
                    </a:lnTo>
                    <a:lnTo>
                      <a:pt x="74" y="5"/>
                    </a:lnTo>
                    <a:lnTo>
                      <a:pt x="75" y="5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289" name="Freeform 56">
                <a:extLst>
                  <a:ext uri="{FF2B5EF4-FFF2-40B4-BE49-F238E27FC236}">
                    <a16:creationId xmlns:a16="http://schemas.microsoft.com/office/drawing/2014/main" id="{2FF13EB6-C5EE-449A-A78D-2417D536B3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84900" y="817307"/>
                <a:ext cx="240824" cy="121796"/>
              </a:xfrm>
              <a:custGeom>
                <a:avLst/>
                <a:gdLst>
                  <a:gd name="T0" fmla="*/ 516 w 524"/>
                  <a:gd name="T1" fmla="*/ 51 h 265"/>
                  <a:gd name="T2" fmla="*/ 491 w 524"/>
                  <a:gd name="T3" fmla="*/ 75 h 265"/>
                  <a:gd name="T4" fmla="*/ 450 w 524"/>
                  <a:gd name="T5" fmla="*/ 93 h 265"/>
                  <a:gd name="T6" fmla="*/ 412 w 524"/>
                  <a:gd name="T7" fmla="*/ 96 h 265"/>
                  <a:gd name="T8" fmla="*/ 373 w 524"/>
                  <a:gd name="T9" fmla="*/ 109 h 265"/>
                  <a:gd name="T10" fmla="*/ 349 w 524"/>
                  <a:gd name="T11" fmla="*/ 129 h 265"/>
                  <a:gd name="T12" fmla="*/ 333 w 524"/>
                  <a:gd name="T13" fmla="*/ 146 h 265"/>
                  <a:gd name="T14" fmla="*/ 313 w 524"/>
                  <a:gd name="T15" fmla="*/ 159 h 265"/>
                  <a:gd name="T16" fmla="*/ 284 w 524"/>
                  <a:gd name="T17" fmla="*/ 174 h 265"/>
                  <a:gd name="T18" fmla="*/ 241 w 524"/>
                  <a:gd name="T19" fmla="*/ 177 h 265"/>
                  <a:gd name="T20" fmla="*/ 193 w 524"/>
                  <a:gd name="T21" fmla="*/ 175 h 265"/>
                  <a:gd name="T22" fmla="*/ 142 w 524"/>
                  <a:gd name="T23" fmla="*/ 178 h 265"/>
                  <a:gd name="T24" fmla="*/ 100 w 524"/>
                  <a:gd name="T25" fmla="*/ 190 h 265"/>
                  <a:gd name="T26" fmla="*/ 70 w 524"/>
                  <a:gd name="T27" fmla="*/ 206 h 265"/>
                  <a:gd name="T28" fmla="*/ 61 w 524"/>
                  <a:gd name="T29" fmla="*/ 228 h 265"/>
                  <a:gd name="T30" fmla="*/ 58 w 524"/>
                  <a:gd name="T31" fmla="*/ 247 h 265"/>
                  <a:gd name="T32" fmla="*/ 50 w 524"/>
                  <a:gd name="T33" fmla="*/ 260 h 265"/>
                  <a:gd name="T34" fmla="*/ 39 w 524"/>
                  <a:gd name="T35" fmla="*/ 264 h 265"/>
                  <a:gd name="T36" fmla="*/ 28 w 524"/>
                  <a:gd name="T37" fmla="*/ 265 h 265"/>
                  <a:gd name="T38" fmla="*/ 19 w 524"/>
                  <a:gd name="T39" fmla="*/ 260 h 265"/>
                  <a:gd name="T40" fmla="*/ 14 w 524"/>
                  <a:gd name="T41" fmla="*/ 252 h 265"/>
                  <a:gd name="T42" fmla="*/ 14 w 524"/>
                  <a:gd name="T43" fmla="*/ 240 h 265"/>
                  <a:gd name="T44" fmla="*/ 19 w 524"/>
                  <a:gd name="T45" fmla="*/ 230 h 265"/>
                  <a:gd name="T46" fmla="*/ 27 w 524"/>
                  <a:gd name="T47" fmla="*/ 224 h 265"/>
                  <a:gd name="T48" fmla="*/ 36 w 524"/>
                  <a:gd name="T49" fmla="*/ 218 h 265"/>
                  <a:gd name="T50" fmla="*/ 41 w 524"/>
                  <a:gd name="T51" fmla="*/ 213 h 265"/>
                  <a:gd name="T52" fmla="*/ 35 w 524"/>
                  <a:gd name="T53" fmla="*/ 209 h 265"/>
                  <a:gd name="T54" fmla="*/ 15 w 524"/>
                  <a:gd name="T55" fmla="*/ 213 h 265"/>
                  <a:gd name="T56" fmla="*/ 0 w 524"/>
                  <a:gd name="T57" fmla="*/ 208 h 265"/>
                  <a:gd name="T58" fmla="*/ 3 w 524"/>
                  <a:gd name="T59" fmla="*/ 183 h 265"/>
                  <a:gd name="T60" fmla="*/ 23 w 524"/>
                  <a:gd name="T61" fmla="*/ 143 h 265"/>
                  <a:gd name="T62" fmla="*/ 50 w 524"/>
                  <a:gd name="T63" fmla="*/ 111 h 265"/>
                  <a:gd name="T64" fmla="*/ 86 w 524"/>
                  <a:gd name="T65" fmla="*/ 81 h 265"/>
                  <a:gd name="T66" fmla="*/ 136 w 524"/>
                  <a:gd name="T67" fmla="*/ 71 h 265"/>
                  <a:gd name="T68" fmla="*/ 179 w 524"/>
                  <a:gd name="T69" fmla="*/ 58 h 265"/>
                  <a:gd name="T70" fmla="*/ 225 w 524"/>
                  <a:gd name="T71" fmla="*/ 44 h 265"/>
                  <a:gd name="T72" fmla="*/ 268 w 524"/>
                  <a:gd name="T73" fmla="*/ 44 h 265"/>
                  <a:gd name="T74" fmla="*/ 319 w 524"/>
                  <a:gd name="T75" fmla="*/ 42 h 265"/>
                  <a:gd name="T76" fmla="*/ 373 w 524"/>
                  <a:gd name="T77" fmla="*/ 34 h 265"/>
                  <a:gd name="T78" fmla="*/ 419 w 524"/>
                  <a:gd name="T79" fmla="*/ 20 h 265"/>
                  <a:gd name="T80" fmla="*/ 454 w 524"/>
                  <a:gd name="T81" fmla="*/ 1 h 265"/>
                  <a:gd name="T82" fmla="*/ 493 w 524"/>
                  <a:gd name="T83" fmla="*/ 3 h 265"/>
                  <a:gd name="T84" fmla="*/ 518 w 524"/>
                  <a:gd name="T85" fmla="*/ 16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24" h="265">
                    <a:moveTo>
                      <a:pt x="524" y="30"/>
                    </a:moveTo>
                    <a:lnTo>
                      <a:pt x="522" y="40"/>
                    </a:lnTo>
                    <a:lnTo>
                      <a:pt x="516" y="51"/>
                    </a:lnTo>
                    <a:lnTo>
                      <a:pt x="508" y="61"/>
                    </a:lnTo>
                    <a:lnTo>
                      <a:pt x="501" y="69"/>
                    </a:lnTo>
                    <a:lnTo>
                      <a:pt x="491" y="75"/>
                    </a:lnTo>
                    <a:lnTo>
                      <a:pt x="477" y="84"/>
                    </a:lnTo>
                    <a:lnTo>
                      <a:pt x="462" y="89"/>
                    </a:lnTo>
                    <a:lnTo>
                      <a:pt x="450" y="93"/>
                    </a:lnTo>
                    <a:lnTo>
                      <a:pt x="438" y="94"/>
                    </a:lnTo>
                    <a:lnTo>
                      <a:pt x="425" y="96"/>
                    </a:lnTo>
                    <a:lnTo>
                      <a:pt x="412" y="96"/>
                    </a:lnTo>
                    <a:lnTo>
                      <a:pt x="399" y="100"/>
                    </a:lnTo>
                    <a:lnTo>
                      <a:pt x="384" y="104"/>
                    </a:lnTo>
                    <a:lnTo>
                      <a:pt x="373" y="109"/>
                    </a:lnTo>
                    <a:lnTo>
                      <a:pt x="365" y="115"/>
                    </a:lnTo>
                    <a:lnTo>
                      <a:pt x="357" y="121"/>
                    </a:lnTo>
                    <a:lnTo>
                      <a:pt x="349" y="129"/>
                    </a:lnTo>
                    <a:lnTo>
                      <a:pt x="341" y="137"/>
                    </a:lnTo>
                    <a:lnTo>
                      <a:pt x="336" y="143"/>
                    </a:lnTo>
                    <a:lnTo>
                      <a:pt x="333" y="146"/>
                    </a:lnTo>
                    <a:lnTo>
                      <a:pt x="330" y="148"/>
                    </a:lnTo>
                    <a:lnTo>
                      <a:pt x="322" y="154"/>
                    </a:lnTo>
                    <a:lnTo>
                      <a:pt x="313" y="159"/>
                    </a:lnTo>
                    <a:lnTo>
                      <a:pt x="303" y="166"/>
                    </a:lnTo>
                    <a:lnTo>
                      <a:pt x="293" y="171"/>
                    </a:lnTo>
                    <a:lnTo>
                      <a:pt x="284" y="174"/>
                    </a:lnTo>
                    <a:lnTo>
                      <a:pt x="271" y="177"/>
                    </a:lnTo>
                    <a:lnTo>
                      <a:pt x="255" y="177"/>
                    </a:lnTo>
                    <a:lnTo>
                      <a:pt x="241" y="177"/>
                    </a:lnTo>
                    <a:lnTo>
                      <a:pt x="226" y="177"/>
                    </a:lnTo>
                    <a:lnTo>
                      <a:pt x="209" y="175"/>
                    </a:lnTo>
                    <a:lnTo>
                      <a:pt x="193" y="175"/>
                    </a:lnTo>
                    <a:lnTo>
                      <a:pt x="178" y="174"/>
                    </a:lnTo>
                    <a:lnTo>
                      <a:pt x="162" y="175"/>
                    </a:lnTo>
                    <a:lnTo>
                      <a:pt x="142" y="178"/>
                    </a:lnTo>
                    <a:lnTo>
                      <a:pt x="125" y="181"/>
                    </a:lnTo>
                    <a:lnTo>
                      <a:pt x="113" y="185"/>
                    </a:lnTo>
                    <a:lnTo>
                      <a:pt x="100" y="190"/>
                    </a:lnTo>
                    <a:lnTo>
                      <a:pt x="89" y="194"/>
                    </a:lnTo>
                    <a:lnTo>
                      <a:pt x="80" y="199"/>
                    </a:lnTo>
                    <a:lnTo>
                      <a:pt x="70" y="206"/>
                    </a:lnTo>
                    <a:lnTo>
                      <a:pt x="63" y="213"/>
                    </a:lnTo>
                    <a:lnTo>
                      <a:pt x="61" y="220"/>
                    </a:lnTo>
                    <a:lnTo>
                      <a:pt x="61" y="228"/>
                    </a:lnTo>
                    <a:lnTo>
                      <a:pt x="61" y="236"/>
                    </a:lnTo>
                    <a:lnTo>
                      <a:pt x="59" y="243"/>
                    </a:lnTo>
                    <a:lnTo>
                      <a:pt x="58" y="247"/>
                    </a:lnTo>
                    <a:lnTo>
                      <a:pt x="55" y="251"/>
                    </a:lnTo>
                    <a:lnTo>
                      <a:pt x="53" y="256"/>
                    </a:lnTo>
                    <a:lnTo>
                      <a:pt x="50" y="260"/>
                    </a:lnTo>
                    <a:lnTo>
                      <a:pt x="47" y="261"/>
                    </a:lnTo>
                    <a:lnTo>
                      <a:pt x="43" y="264"/>
                    </a:lnTo>
                    <a:lnTo>
                      <a:pt x="39" y="264"/>
                    </a:lnTo>
                    <a:lnTo>
                      <a:pt x="35" y="265"/>
                    </a:lnTo>
                    <a:lnTo>
                      <a:pt x="31" y="265"/>
                    </a:lnTo>
                    <a:lnTo>
                      <a:pt x="28" y="265"/>
                    </a:lnTo>
                    <a:lnTo>
                      <a:pt x="26" y="264"/>
                    </a:lnTo>
                    <a:lnTo>
                      <a:pt x="22" y="263"/>
                    </a:lnTo>
                    <a:lnTo>
                      <a:pt x="19" y="260"/>
                    </a:lnTo>
                    <a:lnTo>
                      <a:pt x="16" y="257"/>
                    </a:lnTo>
                    <a:lnTo>
                      <a:pt x="15" y="255"/>
                    </a:lnTo>
                    <a:lnTo>
                      <a:pt x="14" y="252"/>
                    </a:lnTo>
                    <a:lnTo>
                      <a:pt x="14" y="248"/>
                    </a:lnTo>
                    <a:lnTo>
                      <a:pt x="12" y="244"/>
                    </a:lnTo>
                    <a:lnTo>
                      <a:pt x="14" y="240"/>
                    </a:lnTo>
                    <a:lnTo>
                      <a:pt x="14" y="237"/>
                    </a:lnTo>
                    <a:lnTo>
                      <a:pt x="15" y="234"/>
                    </a:lnTo>
                    <a:lnTo>
                      <a:pt x="19" y="230"/>
                    </a:lnTo>
                    <a:lnTo>
                      <a:pt x="22" y="228"/>
                    </a:lnTo>
                    <a:lnTo>
                      <a:pt x="26" y="225"/>
                    </a:lnTo>
                    <a:lnTo>
                      <a:pt x="27" y="224"/>
                    </a:lnTo>
                    <a:lnTo>
                      <a:pt x="31" y="222"/>
                    </a:lnTo>
                    <a:lnTo>
                      <a:pt x="34" y="220"/>
                    </a:lnTo>
                    <a:lnTo>
                      <a:pt x="36" y="218"/>
                    </a:lnTo>
                    <a:lnTo>
                      <a:pt x="39" y="217"/>
                    </a:lnTo>
                    <a:lnTo>
                      <a:pt x="41" y="214"/>
                    </a:lnTo>
                    <a:lnTo>
                      <a:pt x="41" y="213"/>
                    </a:lnTo>
                    <a:lnTo>
                      <a:pt x="39" y="212"/>
                    </a:lnTo>
                    <a:lnTo>
                      <a:pt x="36" y="210"/>
                    </a:lnTo>
                    <a:lnTo>
                      <a:pt x="35" y="209"/>
                    </a:lnTo>
                    <a:lnTo>
                      <a:pt x="30" y="209"/>
                    </a:lnTo>
                    <a:lnTo>
                      <a:pt x="22" y="212"/>
                    </a:lnTo>
                    <a:lnTo>
                      <a:pt x="15" y="213"/>
                    </a:lnTo>
                    <a:lnTo>
                      <a:pt x="8" y="214"/>
                    </a:lnTo>
                    <a:lnTo>
                      <a:pt x="3" y="213"/>
                    </a:lnTo>
                    <a:lnTo>
                      <a:pt x="0" y="208"/>
                    </a:lnTo>
                    <a:lnTo>
                      <a:pt x="0" y="199"/>
                    </a:lnTo>
                    <a:lnTo>
                      <a:pt x="0" y="190"/>
                    </a:lnTo>
                    <a:lnTo>
                      <a:pt x="3" y="183"/>
                    </a:lnTo>
                    <a:lnTo>
                      <a:pt x="7" y="171"/>
                    </a:lnTo>
                    <a:lnTo>
                      <a:pt x="15" y="158"/>
                    </a:lnTo>
                    <a:lnTo>
                      <a:pt x="23" y="143"/>
                    </a:lnTo>
                    <a:lnTo>
                      <a:pt x="31" y="132"/>
                    </a:lnTo>
                    <a:lnTo>
                      <a:pt x="39" y="123"/>
                    </a:lnTo>
                    <a:lnTo>
                      <a:pt x="50" y="111"/>
                    </a:lnTo>
                    <a:lnTo>
                      <a:pt x="62" y="100"/>
                    </a:lnTo>
                    <a:lnTo>
                      <a:pt x="74" y="89"/>
                    </a:lnTo>
                    <a:lnTo>
                      <a:pt x="86" y="81"/>
                    </a:lnTo>
                    <a:lnTo>
                      <a:pt x="100" y="77"/>
                    </a:lnTo>
                    <a:lnTo>
                      <a:pt x="117" y="74"/>
                    </a:lnTo>
                    <a:lnTo>
                      <a:pt x="136" y="71"/>
                    </a:lnTo>
                    <a:lnTo>
                      <a:pt x="151" y="67"/>
                    </a:lnTo>
                    <a:lnTo>
                      <a:pt x="163" y="63"/>
                    </a:lnTo>
                    <a:lnTo>
                      <a:pt x="179" y="58"/>
                    </a:lnTo>
                    <a:lnTo>
                      <a:pt x="195" y="53"/>
                    </a:lnTo>
                    <a:lnTo>
                      <a:pt x="212" y="47"/>
                    </a:lnTo>
                    <a:lnTo>
                      <a:pt x="225" y="44"/>
                    </a:lnTo>
                    <a:lnTo>
                      <a:pt x="237" y="43"/>
                    </a:lnTo>
                    <a:lnTo>
                      <a:pt x="253" y="44"/>
                    </a:lnTo>
                    <a:lnTo>
                      <a:pt x="268" y="44"/>
                    </a:lnTo>
                    <a:lnTo>
                      <a:pt x="282" y="44"/>
                    </a:lnTo>
                    <a:lnTo>
                      <a:pt x="298" y="43"/>
                    </a:lnTo>
                    <a:lnTo>
                      <a:pt x="319" y="42"/>
                    </a:lnTo>
                    <a:lnTo>
                      <a:pt x="340" y="39"/>
                    </a:lnTo>
                    <a:lnTo>
                      <a:pt x="357" y="36"/>
                    </a:lnTo>
                    <a:lnTo>
                      <a:pt x="373" y="34"/>
                    </a:lnTo>
                    <a:lnTo>
                      <a:pt x="394" y="30"/>
                    </a:lnTo>
                    <a:lnTo>
                      <a:pt x="410" y="26"/>
                    </a:lnTo>
                    <a:lnTo>
                      <a:pt x="419" y="20"/>
                    </a:lnTo>
                    <a:lnTo>
                      <a:pt x="431" y="12"/>
                    </a:lnTo>
                    <a:lnTo>
                      <a:pt x="443" y="5"/>
                    </a:lnTo>
                    <a:lnTo>
                      <a:pt x="454" y="1"/>
                    </a:lnTo>
                    <a:lnTo>
                      <a:pt x="466" y="0"/>
                    </a:lnTo>
                    <a:lnTo>
                      <a:pt x="480" y="0"/>
                    </a:lnTo>
                    <a:lnTo>
                      <a:pt x="493" y="3"/>
                    </a:lnTo>
                    <a:lnTo>
                      <a:pt x="505" y="5"/>
                    </a:lnTo>
                    <a:lnTo>
                      <a:pt x="511" y="11"/>
                    </a:lnTo>
                    <a:lnTo>
                      <a:pt x="518" y="16"/>
                    </a:lnTo>
                    <a:lnTo>
                      <a:pt x="522" y="24"/>
                    </a:lnTo>
                    <a:lnTo>
                      <a:pt x="524" y="30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290" name="Freeform 58">
                <a:extLst>
                  <a:ext uri="{FF2B5EF4-FFF2-40B4-BE49-F238E27FC236}">
                    <a16:creationId xmlns:a16="http://schemas.microsoft.com/office/drawing/2014/main" id="{48C640D7-424F-4331-B182-2489BB4C58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3037" y="1222832"/>
                <a:ext cx="279577" cy="184078"/>
              </a:xfrm>
              <a:custGeom>
                <a:avLst/>
                <a:gdLst>
                  <a:gd name="T0" fmla="*/ 604 w 607"/>
                  <a:gd name="T1" fmla="*/ 21 h 398"/>
                  <a:gd name="T2" fmla="*/ 591 w 607"/>
                  <a:gd name="T3" fmla="*/ 43 h 398"/>
                  <a:gd name="T4" fmla="*/ 568 w 607"/>
                  <a:gd name="T5" fmla="*/ 59 h 398"/>
                  <a:gd name="T6" fmla="*/ 533 w 607"/>
                  <a:gd name="T7" fmla="*/ 55 h 398"/>
                  <a:gd name="T8" fmla="*/ 498 w 607"/>
                  <a:gd name="T9" fmla="*/ 64 h 398"/>
                  <a:gd name="T10" fmla="*/ 469 w 607"/>
                  <a:gd name="T11" fmla="*/ 94 h 398"/>
                  <a:gd name="T12" fmla="*/ 438 w 607"/>
                  <a:gd name="T13" fmla="*/ 121 h 398"/>
                  <a:gd name="T14" fmla="*/ 421 w 607"/>
                  <a:gd name="T15" fmla="*/ 133 h 398"/>
                  <a:gd name="T16" fmla="*/ 409 w 607"/>
                  <a:gd name="T17" fmla="*/ 137 h 398"/>
                  <a:gd name="T18" fmla="*/ 372 w 607"/>
                  <a:gd name="T19" fmla="*/ 138 h 398"/>
                  <a:gd name="T20" fmla="*/ 339 w 607"/>
                  <a:gd name="T21" fmla="*/ 147 h 398"/>
                  <a:gd name="T22" fmla="*/ 310 w 607"/>
                  <a:gd name="T23" fmla="*/ 159 h 398"/>
                  <a:gd name="T24" fmla="*/ 291 w 607"/>
                  <a:gd name="T25" fmla="*/ 172 h 398"/>
                  <a:gd name="T26" fmla="*/ 293 w 607"/>
                  <a:gd name="T27" fmla="*/ 196 h 398"/>
                  <a:gd name="T28" fmla="*/ 308 w 607"/>
                  <a:gd name="T29" fmla="*/ 218 h 398"/>
                  <a:gd name="T30" fmla="*/ 298 w 607"/>
                  <a:gd name="T31" fmla="*/ 246 h 398"/>
                  <a:gd name="T32" fmla="*/ 271 w 607"/>
                  <a:gd name="T33" fmla="*/ 272 h 398"/>
                  <a:gd name="T34" fmla="*/ 236 w 607"/>
                  <a:gd name="T35" fmla="*/ 307 h 398"/>
                  <a:gd name="T36" fmla="*/ 204 w 607"/>
                  <a:gd name="T37" fmla="*/ 341 h 398"/>
                  <a:gd name="T38" fmla="*/ 173 w 607"/>
                  <a:gd name="T39" fmla="*/ 369 h 398"/>
                  <a:gd name="T40" fmla="*/ 147 w 607"/>
                  <a:gd name="T41" fmla="*/ 389 h 398"/>
                  <a:gd name="T42" fmla="*/ 115 w 607"/>
                  <a:gd name="T43" fmla="*/ 390 h 398"/>
                  <a:gd name="T44" fmla="*/ 87 w 607"/>
                  <a:gd name="T45" fmla="*/ 393 h 398"/>
                  <a:gd name="T46" fmla="*/ 44 w 607"/>
                  <a:gd name="T47" fmla="*/ 398 h 398"/>
                  <a:gd name="T48" fmla="*/ 10 w 607"/>
                  <a:gd name="T49" fmla="*/ 385 h 398"/>
                  <a:gd name="T50" fmla="*/ 0 w 607"/>
                  <a:gd name="T51" fmla="*/ 359 h 398"/>
                  <a:gd name="T52" fmla="*/ 11 w 607"/>
                  <a:gd name="T53" fmla="*/ 342 h 398"/>
                  <a:gd name="T54" fmla="*/ 39 w 607"/>
                  <a:gd name="T55" fmla="*/ 345 h 398"/>
                  <a:gd name="T56" fmla="*/ 57 w 607"/>
                  <a:gd name="T57" fmla="*/ 328 h 398"/>
                  <a:gd name="T58" fmla="*/ 75 w 607"/>
                  <a:gd name="T59" fmla="*/ 307 h 398"/>
                  <a:gd name="T60" fmla="*/ 106 w 607"/>
                  <a:gd name="T61" fmla="*/ 289 h 398"/>
                  <a:gd name="T62" fmla="*/ 145 w 607"/>
                  <a:gd name="T63" fmla="*/ 281 h 398"/>
                  <a:gd name="T64" fmla="*/ 178 w 607"/>
                  <a:gd name="T65" fmla="*/ 261 h 398"/>
                  <a:gd name="T66" fmla="*/ 209 w 607"/>
                  <a:gd name="T67" fmla="*/ 248 h 398"/>
                  <a:gd name="T68" fmla="*/ 234 w 607"/>
                  <a:gd name="T69" fmla="*/ 221 h 398"/>
                  <a:gd name="T70" fmla="*/ 239 w 607"/>
                  <a:gd name="T71" fmla="*/ 194 h 398"/>
                  <a:gd name="T72" fmla="*/ 250 w 607"/>
                  <a:gd name="T73" fmla="*/ 168 h 398"/>
                  <a:gd name="T74" fmla="*/ 289 w 607"/>
                  <a:gd name="T75" fmla="*/ 138 h 398"/>
                  <a:gd name="T76" fmla="*/ 329 w 607"/>
                  <a:gd name="T77" fmla="*/ 103 h 398"/>
                  <a:gd name="T78" fmla="*/ 368 w 607"/>
                  <a:gd name="T79" fmla="*/ 74 h 398"/>
                  <a:gd name="T80" fmla="*/ 413 w 607"/>
                  <a:gd name="T81" fmla="*/ 47 h 398"/>
                  <a:gd name="T82" fmla="*/ 472 w 607"/>
                  <a:gd name="T83" fmla="*/ 23 h 398"/>
                  <a:gd name="T84" fmla="*/ 519 w 607"/>
                  <a:gd name="T85" fmla="*/ 8 h 398"/>
                  <a:gd name="T86" fmla="*/ 557 w 607"/>
                  <a:gd name="T87" fmla="*/ 1 h 398"/>
                  <a:gd name="T88" fmla="*/ 591 w 607"/>
                  <a:gd name="T89" fmla="*/ 0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07" h="398">
                    <a:moveTo>
                      <a:pt x="605" y="6"/>
                    </a:moveTo>
                    <a:lnTo>
                      <a:pt x="607" y="13"/>
                    </a:lnTo>
                    <a:lnTo>
                      <a:pt x="604" y="21"/>
                    </a:lnTo>
                    <a:lnTo>
                      <a:pt x="599" y="29"/>
                    </a:lnTo>
                    <a:lnTo>
                      <a:pt x="595" y="35"/>
                    </a:lnTo>
                    <a:lnTo>
                      <a:pt x="591" y="43"/>
                    </a:lnTo>
                    <a:lnTo>
                      <a:pt x="584" y="51"/>
                    </a:lnTo>
                    <a:lnTo>
                      <a:pt x="577" y="56"/>
                    </a:lnTo>
                    <a:lnTo>
                      <a:pt x="568" y="59"/>
                    </a:lnTo>
                    <a:lnTo>
                      <a:pt x="556" y="58"/>
                    </a:lnTo>
                    <a:lnTo>
                      <a:pt x="543" y="55"/>
                    </a:lnTo>
                    <a:lnTo>
                      <a:pt x="533" y="55"/>
                    </a:lnTo>
                    <a:lnTo>
                      <a:pt x="523" y="56"/>
                    </a:lnTo>
                    <a:lnTo>
                      <a:pt x="510" y="60"/>
                    </a:lnTo>
                    <a:lnTo>
                      <a:pt x="498" y="64"/>
                    </a:lnTo>
                    <a:lnTo>
                      <a:pt x="488" y="68"/>
                    </a:lnTo>
                    <a:lnTo>
                      <a:pt x="479" y="79"/>
                    </a:lnTo>
                    <a:lnTo>
                      <a:pt x="469" y="94"/>
                    </a:lnTo>
                    <a:lnTo>
                      <a:pt x="460" y="105"/>
                    </a:lnTo>
                    <a:lnTo>
                      <a:pt x="450" y="113"/>
                    </a:lnTo>
                    <a:lnTo>
                      <a:pt x="438" y="121"/>
                    </a:lnTo>
                    <a:lnTo>
                      <a:pt x="428" y="128"/>
                    </a:lnTo>
                    <a:lnTo>
                      <a:pt x="425" y="130"/>
                    </a:lnTo>
                    <a:lnTo>
                      <a:pt x="421" y="133"/>
                    </a:lnTo>
                    <a:lnTo>
                      <a:pt x="417" y="134"/>
                    </a:lnTo>
                    <a:lnTo>
                      <a:pt x="413" y="137"/>
                    </a:lnTo>
                    <a:lnTo>
                      <a:pt x="409" y="137"/>
                    </a:lnTo>
                    <a:lnTo>
                      <a:pt x="398" y="138"/>
                    </a:lnTo>
                    <a:lnTo>
                      <a:pt x="386" y="138"/>
                    </a:lnTo>
                    <a:lnTo>
                      <a:pt x="372" y="138"/>
                    </a:lnTo>
                    <a:lnTo>
                      <a:pt x="360" y="138"/>
                    </a:lnTo>
                    <a:lnTo>
                      <a:pt x="351" y="143"/>
                    </a:lnTo>
                    <a:lnTo>
                      <a:pt x="339" y="147"/>
                    </a:lnTo>
                    <a:lnTo>
                      <a:pt x="328" y="151"/>
                    </a:lnTo>
                    <a:lnTo>
                      <a:pt x="317" y="155"/>
                    </a:lnTo>
                    <a:lnTo>
                      <a:pt x="310" y="159"/>
                    </a:lnTo>
                    <a:lnTo>
                      <a:pt x="302" y="161"/>
                    </a:lnTo>
                    <a:lnTo>
                      <a:pt x="296" y="165"/>
                    </a:lnTo>
                    <a:lnTo>
                      <a:pt x="291" y="172"/>
                    </a:lnTo>
                    <a:lnTo>
                      <a:pt x="290" y="182"/>
                    </a:lnTo>
                    <a:lnTo>
                      <a:pt x="289" y="188"/>
                    </a:lnTo>
                    <a:lnTo>
                      <a:pt x="293" y="196"/>
                    </a:lnTo>
                    <a:lnTo>
                      <a:pt x="300" y="203"/>
                    </a:lnTo>
                    <a:lnTo>
                      <a:pt x="305" y="211"/>
                    </a:lnTo>
                    <a:lnTo>
                      <a:pt x="308" y="218"/>
                    </a:lnTo>
                    <a:lnTo>
                      <a:pt x="308" y="227"/>
                    </a:lnTo>
                    <a:lnTo>
                      <a:pt x="304" y="238"/>
                    </a:lnTo>
                    <a:lnTo>
                      <a:pt x="298" y="246"/>
                    </a:lnTo>
                    <a:lnTo>
                      <a:pt x="291" y="256"/>
                    </a:lnTo>
                    <a:lnTo>
                      <a:pt x="281" y="264"/>
                    </a:lnTo>
                    <a:lnTo>
                      <a:pt x="271" y="272"/>
                    </a:lnTo>
                    <a:lnTo>
                      <a:pt x="260" y="281"/>
                    </a:lnTo>
                    <a:lnTo>
                      <a:pt x="248" y="295"/>
                    </a:lnTo>
                    <a:lnTo>
                      <a:pt x="236" y="307"/>
                    </a:lnTo>
                    <a:lnTo>
                      <a:pt x="225" y="316"/>
                    </a:lnTo>
                    <a:lnTo>
                      <a:pt x="216" y="327"/>
                    </a:lnTo>
                    <a:lnTo>
                      <a:pt x="204" y="341"/>
                    </a:lnTo>
                    <a:lnTo>
                      <a:pt x="190" y="353"/>
                    </a:lnTo>
                    <a:lnTo>
                      <a:pt x="180" y="362"/>
                    </a:lnTo>
                    <a:lnTo>
                      <a:pt x="173" y="369"/>
                    </a:lnTo>
                    <a:lnTo>
                      <a:pt x="165" y="377"/>
                    </a:lnTo>
                    <a:lnTo>
                      <a:pt x="155" y="384"/>
                    </a:lnTo>
                    <a:lnTo>
                      <a:pt x="147" y="389"/>
                    </a:lnTo>
                    <a:lnTo>
                      <a:pt x="138" y="390"/>
                    </a:lnTo>
                    <a:lnTo>
                      <a:pt x="126" y="390"/>
                    </a:lnTo>
                    <a:lnTo>
                      <a:pt x="115" y="390"/>
                    </a:lnTo>
                    <a:lnTo>
                      <a:pt x="107" y="392"/>
                    </a:lnTo>
                    <a:lnTo>
                      <a:pt x="96" y="393"/>
                    </a:lnTo>
                    <a:lnTo>
                      <a:pt x="87" y="393"/>
                    </a:lnTo>
                    <a:lnTo>
                      <a:pt x="75" y="396"/>
                    </a:lnTo>
                    <a:lnTo>
                      <a:pt x="58" y="397"/>
                    </a:lnTo>
                    <a:lnTo>
                      <a:pt x="44" y="398"/>
                    </a:lnTo>
                    <a:lnTo>
                      <a:pt x="31" y="397"/>
                    </a:lnTo>
                    <a:lnTo>
                      <a:pt x="21" y="393"/>
                    </a:lnTo>
                    <a:lnTo>
                      <a:pt x="10" y="385"/>
                    </a:lnTo>
                    <a:lnTo>
                      <a:pt x="3" y="376"/>
                    </a:lnTo>
                    <a:lnTo>
                      <a:pt x="2" y="369"/>
                    </a:lnTo>
                    <a:lnTo>
                      <a:pt x="0" y="359"/>
                    </a:lnTo>
                    <a:lnTo>
                      <a:pt x="2" y="351"/>
                    </a:lnTo>
                    <a:lnTo>
                      <a:pt x="4" y="345"/>
                    </a:lnTo>
                    <a:lnTo>
                      <a:pt x="11" y="342"/>
                    </a:lnTo>
                    <a:lnTo>
                      <a:pt x="21" y="342"/>
                    </a:lnTo>
                    <a:lnTo>
                      <a:pt x="30" y="343"/>
                    </a:lnTo>
                    <a:lnTo>
                      <a:pt x="39" y="345"/>
                    </a:lnTo>
                    <a:lnTo>
                      <a:pt x="46" y="343"/>
                    </a:lnTo>
                    <a:lnTo>
                      <a:pt x="53" y="338"/>
                    </a:lnTo>
                    <a:lnTo>
                      <a:pt x="57" y="328"/>
                    </a:lnTo>
                    <a:lnTo>
                      <a:pt x="62" y="320"/>
                    </a:lnTo>
                    <a:lnTo>
                      <a:pt x="66" y="314"/>
                    </a:lnTo>
                    <a:lnTo>
                      <a:pt x="75" y="307"/>
                    </a:lnTo>
                    <a:lnTo>
                      <a:pt x="85" y="300"/>
                    </a:lnTo>
                    <a:lnTo>
                      <a:pt x="96" y="295"/>
                    </a:lnTo>
                    <a:lnTo>
                      <a:pt x="106" y="289"/>
                    </a:lnTo>
                    <a:lnTo>
                      <a:pt x="118" y="287"/>
                    </a:lnTo>
                    <a:lnTo>
                      <a:pt x="131" y="284"/>
                    </a:lnTo>
                    <a:lnTo>
                      <a:pt x="145" y="281"/>
                    </a:lnTo>
                    <a:lnTo>
                      <a:pt x="155" y="277"/>
                    </a:lnTo>
                    <a:lnTo>
                      <a:pt x="166" y="270"/>
                    </a:lnTo>
                    <a:lnTo>
                      <a:pt x="178" y="261"/>
                    </a:lnTo>
                    <a:lnTo>
                      <a:pt x="189" y="254"/>
                    </a:lnTo>
                    <a:lnTo>
                      <a:pt x="198" y="250"/>
                    </a:lnTo>
                    <a:lnTo>
                      <a:pt x="209" y="248"/>
                    </a:lnTo>
                    <a:lnTo>
                      <a:pt x="217" y="242"/>
                    </a:lnTo>
                    <a:lnTo>
                      <a:pt x="225" y="233"/>
                    </a:lnTo>
                    <a:lnTo>
                      <a:pt x="234" y="221"/>
                    </a:lnTo>
                    <a:lnTo>
                      <a:pt x="238" y="209"/>
                    </a:lnTo>
                    <a:lnTo>
                      <a:pt x="239" y="202"/>
                    </a:lnTo>
                    <a:lnTo>
                      <a:pt x="239" y="194"/>
                    </a:lnTo>
                    <a:lnTo>
                      <a:pt x="239" y="186"/>
                    </a:lnTo>
                    <a:lnTo>
                      <a:pt x="240" y="179"/>
                    </a:lnTo>
                    <a:lnTo>
                      <a:pt x="250" y="168"/>
                    </a:lnTo>
                    <a:lnTo>
                      <a:pt x="263" y="157"/>
                    </a:lnTo>
                    <a:lnTo>
                      <a:pt x="277" y="147"/>
                    </a:lnTo>
                    <a:lnTo>
                      <a:pt x="289" y="138"/>
                    </a:lnTo>
                    <a:lnTo>
                      <a:pt x="301" y="128"/>
                    </a:lnTo>
                    <a:lnTo>
                      <a:pt x="314" y="116"/>
                    </a:lnTo>
                    <a:lnTo>
                      <a:pt x="329" y="103"/>
                    </a:lnTo>
                    <a:lnTo>
                      <a:pt x="340" y="93"/>
                    </a:lnTo>
                    <a:lnTo>
                      <a:pt x="353" y="85"/>
                    </a:lnTo>
                    <a:lnTo>
                      <a:pt x="368" y="74"/>
                    </a:lnTo>
                    <a:lnTo>
                      <a:pt x="384" y="64"/>
                    </a:lnTo>
                    <a:lnTo>
                      <a:pt x="401" y="54"/>
                    </a:lnTo>
                    <a:lnTo>
                      <a:pt x="413" y="47"/>
                    </a:lnTo>
                    <a:lnTo>
                      <a:pt x="430" y="39"/>
                    </a:lnTo>
                    <a:lnTo>
                      <a:pt x="452" y="31"/>
                    </a:lnTo>
                    <a:lnTo>
                      <a:pt x="472" y="23"/>
                    </a:lnTo>
                    <a:lnTo>
                      <a:pt x="490" y="16"/>
                    </a:lnTo>
                    <a:lnTo>
                      <a:pt x="503" y="13"/>
                    </a:lnTo>
                    <a:lnTo>
                      <a:pt x="519" y="8"/>
                    </a:lnTo>
                    <a:lnTo>
                      <a:pt x="535" y="5"/>
                    </a:lnTo>
                    <a:lnTo>
                      <a:pt x="549" y="2"/>
                    </a:lnTo>
                    <a:lnTo>
                      <a:pt x="557" y="1"/>
                    </a:lnTo>
                    <a:lnTo>
                      <a:pt x="568" y="1"/>
                    </a:lnTo>
                    <a:lnTo>
                      <a:pt x="580" y="0"/>
                    </a:lnTo>
                    <a:lnTo>
                      <a:pt x="591" y="0"/>
                    </a:lnTo>
                    <a:lnTo>
                      <a:pt x="600" y="2"/>
                    </a:lnTo>
                    <a:lnTo>
                      <a:pt x="605" y="6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291" name="Freeform 60">
                <a:extLst>
                  <a:ext uri="{FF2B5EF4-FFF2-40B4-BE49-F238E27FC236}">
                    <a16:creationId xmlns:a16="http://schemas.microsoft.com/office/drawing/2014/main" id="{38EF7F9A-BB8C-4E3D-88DF-2776DAE7B9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2128" y="943255"/>
                <a:ext cx="480264" cy="207607"/>
              </a:xfrm>
              <a:custGeom>
                <a:avLst/>
                <a:gdLst>
                  <a:gd name="T0" fmla="*/ 1042 w 1043"/>
                  <a:gd name="T1" fmla="*/ 18 h 451"/>
                  <a:gd name="T2" fmla="*/ 1029 w 1043"/>
                  <a:gd name="T3" fmla="*/ 39 h 451"/>
                  <a:gd name="T4" fmla="*/ 992 w 1043"/>
                  <a:gd name="T5" fmla="*/ 68 h 451"/>
                  <a:gd name="T6" fmla="*/ 954 w 1043"/>
                  <a:gd name="T7" fmla="*/ 86 h 451"/>
                  <a:gd name="T8" fmla="*/ 916 w 1043"/>
                  <a:gd name="T9" fmla="*/ 91 h 451"/>
                  <a:gd name="T10" fmla="*/ 889 w 1043"/>
                  <a:gd name="T11" fmla="*/ 84 h 451"/>
                  <a:gd name="T12" fmla="*/ 869 w 1043"/>
                  <a:gd name="T13" fmla="*/ 91 h 451"/>
                  <a:gd name="T14" fmla="*/ 858 w 1043"/>
                  <a:gd name="T15" fmla="*/ 119 h 451"/>
                  <a:gd name="T16" fmla="*/ 819 w 1043"/>
                  <a:gd name="T17" fmla="*/ 150 h 451"/>
                  <a:gd name="T18" fmla="*/ 779 w 1043"/>
                  <a:gd name="T19" fmla="*/ 176 h 451"/>
                  <a:gd name="T20" fmla="*/ 730 w 1043"/>
                  <a:gd name="T21" fmla="*/ 196 h 451"/>
                  <a:gd name="T22" fmla="*/ 682 w 1043"/>
                  <a:gd name="T23" fmla="*/ 199 h 451"/>
                  <a:gd name="T24" fmla="*/ 635 w 1043"/>
                  <a:gd name="T25" fmla="*/ 198 h 451"/>
                  <a:gd name="T26" fmla="*/ 590 w 1043"/>
                  <a:gd name="T27" fmla="*/ 203 h 451"/>
                  <a:gd name="T28" fmla="*/ 548 w 1043"/>
                  <a:gd name="T29" fmla="*/ 224 h 451"/>
                  <a:gd name="T30" fmla="*/ 511 w 1043"/>
                  <a:gd name="T31" fmla="*/ 251 h 451"/>
                  <a:gd name="T32" fmla="*/ 469 w 1043"/>
                  <a:gd name="T33" fmla="*/ 284 h 451"/>
                  <a:gd name="T34" fmla="*/ 422 w 1043"/>
                  <a:gd name="T35" fmla="*/ 307 h 451"/>
                  <a:gd name="T36" fmla="*/ 373 w 1043"/>
                  <a:gd name="T37" fmla="*/ 319 h 451"/>
                  <a:gd name="T38" fmla="*/ 311 w 1043"/>
                  <a:gd name="T39" fmla="*/ 317 h 451"/>
                  <a:gd name="T40" fmla="*/ 267 w 1043"/>
                  <a:gd name="T41" fmla="*/ 313 h 451"/>
                  <a:gd name="T42" fmla="*/ 229 w 1043"/>
                  <a:gd name="T43" fmla="*/ 320 h 451"/>
                  <a:gd name="T44" fmla="*/ 193 w 1043"/>
                  <a:gd name="T45" fmla="*/ 347 h 451"/>
                  <a:gd name="T46" fmla="*/ 182 w 1043"/>
                  <a:gd name="T47" fmla="*/ 383 h 451"/>
                  <a:gd name="T48" fmla="*/ 166 w 1043"/>
                  <a:gd name="T49" fmla="*/ 416 h 451"/>
                  <a:gd name="T50" fmla="*/ 127 w 1043"/>
                  <a:gd name="T51" fmla="*/ 440 h 451"/>
                  <a:gd name="T52" fmla="*/ 89 w 1043"/>
                  <a:gd name="T53" fmla="*/ 451 h 451"/>
                  <a:gd name="T54" fmla="*/ 58 w 1043"/>
                  <a:gd name="T55" fmla="*/ 445 h 451"/>
                  <a:gd name="T56" fmla="*/ 29 w 1043"/>
                  <a:gd name="T57" fmla="*/ 428 h 451"/>
                  <a:gd name="T58" fmla="*/ 3 w 1043"/>
                  <a:gd name="T59" fmla="*/ 392 h 451"/>
                  <a:gd name="T60" fmla="*/ 0 w 1043"/>
                  <a:gd name="T61" fmla="*/ 354 h 451"/>
                  <a:gd name="T62" fmla="*/ 25 w 1043"/>
                  <a:gd name="T63" fmla="*/ 328 h 451"/>
                  <a:gd name="T64" fmla="*/ 66 w 1043"/>
                  <a:gd name="T65" fmla="*/ 313 h 451"/>
                  <a:gd name="T66" fmla="*/ 102 w 1043"/>
                  <a:gd name="T67" fmla="*/ 289 h 451"/>
                  <a:gd name="T68" fmla="*/ 112 w 1043"/>
                  <a:gd name="T69" fmla="*/ 261 h 451"/>
                  <a:gd name="T70" fmla="*/ 114 w 1043"/>
                  <a:gd name="T71" fmla="*/ 231 h 451"/>
                  <a:gd name="T72" fmla="*/ 143 w 1043"/>
                  <a:gd name="T73" fmla="*/ 218 h 451"/>
                  <a:gd name="T74" fmla="*/ 202 w 1043"/>
                  <a:gd name="T75" fmla="*/ 200 h 451"/>
                  <a:gd name="T76" fmla="*/ 259 w 1043"/>
                  <a:gd name="T77" fmla="*/ 196 h 451"/>
                  <a:gd name="T78" fmla="*/ 323 w 1043"/>
                  <a:gd name="T79" fmla="*/ 196 h 451"/>
                  <a:gd name="T80" fmla="*/ 374 w 1043"/>
                  <a:gd name="T81" fmla="*/ 195 h 451"/>
                  <a:gd name="T82" fmla="*/ 420 w 1043"/>
                  <a:gd name="T83" fmla="*/ 183 h 451"/>
                  <a:gd name="T84" fmla="*/ 466 w 1043"/>
                  <a:gd name="T85" fmla="*/ 164 h 451"/>
                  <a:gd name="T86" fmla="*/ 521 w 1043"/>
                  <a:gd name="T87" fmla="*/ 140 h 451"/>
                  <a:gd name="T88" fmla="*/ 583 w 1043"/>
                  <a:gd name="T89" fmla="*/ 123 h 451"/>
                  <a:gd name="T90" fmla="*/ 648 w 1043"/>
                  <a:gd name="T91" fmla="*/ 109 h 451"/>
                  <a:gd name="T92" fmla="*/ 734 w 1043"/>
                  <a:gd name="T93" fmla="*/ 92 h 451"/>
                  <a:gd name="T94" fmla="*/ 791 w 1043"/>
                  <a:gd name="T95" fmla="*/ 71 h 451"/>
                  <a:gd name="T96" fmla="*/ 843 w 1043"/>
                  <a:gd name="T97" fmla="*/ 44 h 451"/>
                  <a:gd name="T98" fmla="*/ 888 w 1043"/>
                  <a:gd name="T99" fmla="*/ 22 h 451"/>
                  <a:gd name="T100" fmla="*/ 934 w 1043"/>
                  <a:gd name="T101" fmla="*/ 9 h 451"/>
                  <a:gd name="T102" fmla="*/ 988 w 1043"/>
                  <a:gd name="T103" fmla="*/ 2 h 451"/>
                  <a:gd name="T104" fmla="*/ 1017 w 1043"/>
                  <a:gd name="T105" fmla="*/ 0 h 451"/>
                  <a:gd name="T106" fmla="*/ 1043 w 1043"/>
                  <a:gd name="T107" fmla="*/ 5 h 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043" h="451">
                    <a:moveTo>
                      <a:pt x="1043" y="5"/>
                    </a:moveTo>
                    <a:lnTo>
                      <a:pt x="1043" y="10"/>
                    </a:lnTo>
                    <a:lnTo>
                      <a:pt x="1042" y="18"/>
                    </a:lnTo>
                    <a:lnTo>
                      <a:pt x="1038" y="26"/>
                    </a:lnTo>
                    <a:lnTo>
                      <a:pt x="1033" y="33"/>
                    </a:lnTo>
                    <a:lnTo>
                      <a:pt x="1029" y="39"/>
                    </a:lnTo>
                    <a:lnTo>
                      <a:pt x="1019" y="48"/>
                    </a:lnTo>
                    <a:lnTo>
                      <a:pt x="1007" y="59"/>
                    </a:lnTo>
                    <a:lnTo>
                      <a:pt x="992" y="68"/>
                    </a:lnTo>
                    <a:lnTo>
                      <a:pt x="977" y="76"/>
                    </a:lnTo>
                    <a:lnTo>
                      <a:pt x="965" y="82"/>
                    </a:lnTo>
                    <a:lnTo>
                      <a:pt x="954" y="86"/>
                    </a:lnTo>
                    <a:lnTo>
                      <a:pt x="940" y="88"/>
                    </a:lnTo>
                    <a:lnTo>
                      <a:pt x="927" y="90"/>
                    </a:lnTo>
                    <a:lnTo>
                      <a:pt x="916" y="91"/>
                    </a:lnTo>
                    <a:lnTo>
                      <a:pt x="908" y="90"/>
                    </a:lnTo>
                    <a:lnTo>
                      <a:pt x="899" y="87"/>
                    </a:lnTo>
                    <a:lnTo>
                      <a:pt x="889" y="84"/>
                    </a:lnTo>
                    <a:lnTo>
                      <a:pt x="881" y="83"/>
                    </a:lnTo>
                    <a:lnTo>
                      <a:pt x="874" y="84"/>
                    </a:lnTo>
                    <a:lnTo>
                      <a:pt x="869" y="91"/>
                    </a:lnTo>
                    <a:lnTo>
                      <a:pt x="865" y="101"/>
                    </a:lnTo>
                    <a:lnTo>
                      <a:pt x="861" y="111"/>
                    </a:lnTo>
                    <a:lnTo>
                      <a:pt x="858" y="119"/>
                    </a:lnTo>
                    <a:lnTo>
                      <a:pt x="847" y="129"/>
                    </a:lnTo>
                    <a:lnTo>
                      <a:pt x="834" y="141"/>
                    </a:lnTo>
                    <a:lnTo>
                      <a:pt x="819" y="150"/>
                    </a:lnTo>
                    <a:lnTo>
                      <a:pt x="806" y="160"/>
                    </a:lnTo>
                    <a:lnTo>
                      <a:pt x="794" y="168"/>
                    </a:lnTo>
                    <a:lnTo>
                      <a:pt x="779" y="176"/>
                    </a:lnTo>
                    <a:lnTo>
                      <a:pt x="763" y="184"/>
                    </a:lnTo>
                    <a:lnTo>
                      <a:pt x="745" y="191"/>
                    </a:lnTo>
                    <a:lnTo>
                      <a:pt x="730" y="196"/>
                    </a:lnTo>
                    <a:lnTo>
                      <a:pt x="715" y="198"/>
                    </a:lnTo>
                    <a:lnTo>
                      <a:pt x="699" y="199"/>
                    </a:lnTo>
                    <a:lnTo>
                      <a:pt x="682" y="199"/>
                    </a:lnTo>
                    <a:lnTo>
                      <a:pt x="668" y="199"/>
                    </a:lnTo>
                    <a:lnTo>
                      <a:pt x="653" y="199"/>
                    </a:lnTo>
                    <a:lnTo>
                      <a:pt x="635" y="198"/>
                    </a:lnTo>
                    <a:lnTo>
                      <a:pt x="617" y="198"/>
                    </a:lnTo>
                    <a:lnTo>
                      <a:pt x="604" y="199"/>
                    </a:lnTo>
                    <a:lnTo>
                      <a:pt x="590" y="203"/>
                    </a:lnTo>
                    <a:lnTo>
                      <a:pt x="577" y="210"/>
                    </a:lnTo>
                    <a:lnTo>
                      <a:pt x="562" y="216"/>
                    </a:lnTo>
                    <a:lnTo>
                      <a:pt x="548" y="224"/>
                    </a:lnTo>
                    <a:lnTo>
                      <a:pt x="538" y="231"/>
                    </a:lnTo>
                    <a:lnTo>
                      <a:pt x="524" y="241"/>
                    </a:lnTo>
                    <a:lnTo>
                      <a:pt x="511" y="251"/>
                    </a:lnTo>
                    <a:lnTo>
                      <a:pt x="496" y="264"/>
                    </a:lnTo>
                    <a:lnTo>
                      <a:pt x="481" y="276"/>
                    </a:lnTo>
                    <a:lnTo>
                      <a:pt x="469" y="284"/>
                    </a:lnTo>
                    <a:lnTo>
                      <a:pt x="455" y="290"/>
                    </a:lnTo>
                    <a:lnTo>
                      <a:pt x="439" y="299"/>
                    </a:lnTo>
                    <a:lnTo>
                      <a:pt x="422" y="307"/>
                    </a:lnTo>
                    <a:lnTo>
                      <a:pt x="404" y="313"/>
                    </a:lnTo>
                    <a:lnTo>
                      <a:pt x="391" y="317"/>
                    </a:lnTo>
                    <a:lnTo>
                      <a:pt x="373" y="319"/>
                    </a:lnTo>
                    <a:lnTo>
                      <a:pt x="353" y="319"/>
                    </a:lnTo>
                    <a:lnTo>
                      <a:pt x="331" y="317"/>
                    </a:lnTo>
                    <a:lnTo>
                      <a:pt x="311" y="317"/>
                    </a:lnTo>
                    <a:lnTo>
                      <a:pt x="295" y="316"/>
                    </a:lnTo>
                    <a:lnTo>
                      <a:pt x="281" y="315"/>
                    </a:lnTo>
                    <a:lnTo>
                      <a:pt x="267" y="313"/>
                    </a:lnTo>
                    <a:lnTo>
                      <a:pt x="252" y="313"/>
                    </a:lnTo>
                    <a:lnTo>
                      <a:pt x="241" y="315"/>
                    </a:lnTo>
                    <a:lnTo>
                      <a:pt x="229" y="320"/>
                    </a:lnTo>
                    <a:lnTo>
                      <a:pt x="215" y="328"/>
                    </a:lnTo>
                    <a:lnTo>
                      <a:pt x="202" y="338"/>
                    </a:lnTo>
                    <a:lnTo>
                      <a:pt x="193" y="347"/>
                    </a:lnTo>
                    <a:lnTo>
                      <a:pt x="189" y="356"/>
                    </a:lnTo>
                    <a:lnTo>
                      <a:pt x="186" y="370"/>
                    </a:lnTo>
                    <a:lnTo>
                      <a:pt x="182" y="383"/>
                    </a:lnTo>
                    <a:lnTo>
                      <a:pt x="179" y="397"/>
                    </a:lnTo>
                    <a:lnTo>
                      <a:pt x="174" y="406"/>
                    </a:lnTo>
                    <a:lnTo>
                      <a:pt x="166" y="416"/>
                    </a:lnTo>
                    <a:lnTo>
                      <a:pt x="152" y="425"/>
                    </a:lnTo>
                    <a:lnTo>
                      <a:pt x="139" y="433"/>
                    </a:lnTo>
                    <a:lnTo>
                      <a:pt x="127" y="440"/>
                    </a:lnTo>
                    <a:lnTo>
                      <a:pt x="116" y="444"/>
                    </a:lnTo>
                    <a:lnTo>
                      <a:pt x="102" y="448"/>
                    </a:lnTo>
                    <a:lnTo>
                      <a:pt x="89" y="451"/>
                    </a:lnTo>
                    <a:lnTo>
                      <a:pt x="77" y="451"/>
                    </a:lnTo>
                    <a:lnTo>
                      <a:pt x="69" y="449"/>
                    </a:lnTo>
                    <a:lnTo>
                      <a:pt x="58" y="445"/>
                    </a:lnTo>
                    <a:lnTo>
                      <a:pt x="47" y="441"/>
                    </a:lnTo>
                    <a:lnTo>
                      <a:pt x="39" y="436"/>
                    </a:lnTo>
                    <a:lnTo>
                      <a:pt x="29" y="428"/>
                    </a:lnTo>
                    <a:lnTo>
                      <a:pt x="19" y="416"/>
                    </a:lnTo>
                    <a:lnTo>
                      <a:pt x="9" y="404"/>
                    </a:lnTo>
                    <a:lnTo>
                      <a:pt x="3" y="392"/>
                    </a:lnTo>
                    <a:lnTo>
                      <a:pt x="1" y="381"/>
                    </a:lnTo>
                    <a:lnTo>
                      <a:pt x="0" y="367"/>
                    </a:lnTo>
                    <a:lnTo>
                      <a:pt x="0" y="354"/>
                    </a:lnTo>
                    <a:lnTo>
                      <a:pt x="3" y="343"/>
                    </a:lnTo>
                    <a:lnTo>
                      <a:pt x="12" y="335"/>
                    </a:lnTo>
                    <a:lnTo>
                      <a:pt x="25" y="328"/>
                    </a:lnTo>
                    <a:lnTo>
                      <a:pt x="40" y="324"/>
                    </a:lnTo>
                    <a:lnTo>
                      <a:pt x="55" y="319"/>
                    </a:lnTo>
                    <a:lnTo>
                      <a:pt x="66" y="313"/>
                    </a:lnTo>
                    <a:lnTo>
                      <a:pt x="77" y="307"/>
                    </a:lnTo>
                    <a:lnTo>
                      <a:pt x="90" y="299"/>
                    </a:lnTo>
                    <a:lnTo>
                      <a:pt x="102" y="289"/>
                    </a:lnTo>
                    <a:lnTo>
                      <a:pt x="109" y="280"/>
                    </a:lnTo>
                    <a:lnTo>
                      <a:pt x="112" y="272"/>
                    </a:lnTo>
                    <a:lnTo>
                      <a:pt x="112" y="261"/>
                    </a:lnTo>
                    <a:lnTo>
                      <a:pt x="112" y="250"/>
                    </a:lnTo>
                    <a:lnTo>
                      <a:pt x="112" y="239"/>
                    </a:lnTo>
                    <a:lnTo>
                      <a:pt x="114" y="231"/>
                    </a:lnTo>
                    <a:lnTo>
                      <a:pt x="122" y="226"/>
                    </a:lnTo>
                    <a:lnTo>
                      <a:pt x="133" y="220"/>
                    </a:lnTo>
                    <a:lnTo>
                      <a:pt x="143" y="218"/>
                    </a:lnTo>
                    <a:lnTo>
                      <a:pt x="160" y="212"/>
                    </a:lnTo>
                    <a:lnTo>
                      <a:pt x="180" y="206"/>
                    </a:lnTo>
                    <a:lnTo>
                      <a:pt x="202" y="200"/>
                    </a:lnTo>
                    <a:lnTo>
                      <a:pt x="218" y="198"/>
                    </a:lnTo>
                    <a:lnTo>
                      <a:pt x="237" y="196"/>
                    </a:lnTo>
                    <a:lnTo>
                      <a:pt x="259" y="196"/>
                    </a:lnTo>
                    <a:lnTo>
                      <a:pt x="283" y="196"/>
                    </a:lnTo>
                    <a:lnTo>
                      <a:pt x="304" y="196"/>
                    </a:lnTo>
                    <a:lnTo>
                      <a:pt x="323" y="196"/>
                    </a:lnTo>
                    <a:lnTo>
                      <a:pt x="338" y="196"/>
                    </a:lnTo>
                    <a:lnTo>
                      <a:pt x="357" y="196"/>
                    </a:lnTo>
                    <a:lnTo>
                      <a:pt x="374" y="195"/>
                    </a:lnTo>
                    <a:lnTo>
                      <a:pt x="391" y="193"/>
                    </a:lnTo>
                    <a:lnTo>
                      <a:pt x="404" y="189"/>
                    </a:lnTo>
                    <a:lnTo>
                      <a:pt x="420" y="183"/>
                    </a:lnTo>
                    <a:lnTo>
                      <a:pt x="436" y="176"/>
                    </a:lnTo>
                    <a:lnTo>
                      <a:pt x="451" y="171"/>
                    </a:lnTo>
                    <a:lnTo>
                      <a:pt x="466" y="164"/>
                    </a:lnTo>
                    <a:lnTo>
                      <a:pt x="485" y="154"/>
                    </a:lnTo>
                    <a:lnTo>
                      <a:pt x="505" y="146"/>
                    </a:lnTo>
                    <a:lnTo>
                      <a:pt x="521" y="140"/>
                    </a:lnTo>
                    <a:lnTo>
                      <a:pt x="539" y="134"/>
                    </a:lnTo>
                    <a:lnTo>
                      <a:pt x="560" y="129"/>
                    </a:lnTo>
                    <a:lnTo>
                      <a:pt x="583" y="123"/>
                    </a:lnTo>
                    <a:lnTo>
                      <a:pt x="606" y="118"/>
                    </a:lnTo>
                    <a:lnTo>
                      <a:pt x="625" y="114"/>
                    </a:lnTo>
                    <a:lnTo>
                      <a:pt x="648" y="109"/>
                    </a:lnTo>
                    <a:lnTo>
                      <a:pt x="676" y="105"/>
                    </a:lnTo>
                    <a:lnTo>
                      <a:pt x="706" y="98"/>
                    </a:lnTo>
                    <a:lnTo>
                      <a:pt x="734" y="92"/>
                    </a:lnTo>
                    <a:lnTo>
                      <a:pt x="757" y="86"/>
                    </a:lnTo>
                    <a:lnTo>
                      <a:pt x="772" y="79"/>
                    </a:lnTo>
                    <a:lnTo>
                      <a:pt x="791" y="71"/>
                    </a:lnTo>
                    <a:lnTo>
                      <a:pt x="810" y="60"/>
                    </a:lnTo>
                    <a:lnTo>
                      <a:pt x="827" y="52"/>
                    </a:lnTo>
                    <a:lnTo>
                      <a:pt x="843" y="44"/>
                    </a:lnTo>
                    <a:lnTo>
                      <a:pt x="856" y="37"/>
                    </a:lnTo>
                    <a:lnTo>
                      <a:pt x="872" y="30"/>
                    </a:lnTo>
                    <a:lnTo>
                      <a:pt x="888" y="22"/>
                    </a:lnTo>
                    <a:lnTo>
                      <a:pt x="904" y="16"/>
                    </a:lnTo>
                    <a:lnTo>
                      <a:pt x="919" y="12"/>
                    </a:lnTo>
                    <a:lnTo>
                      <a:pt x="934" y="9"/>
                    </a:lnTo>
                    <a:lnTo>
                      <a:pt x="953" y="5"/>
                    </a:lnTo>
                    <a:lnTo>
                      <a:pt x="971" y="4"/>
                    </a:lnTo>
                    <a:lnTo>
                      <a:pt x="988" y="2"/>
                    </a:lnTo>
                    <a:lnTo>
                      <a:pt x="996" y="1"/>
                    </a:lnTo>
                    <a:lnTo>
                      <a:pt x="1005" y="0"/>
                    </a:lnTo>
                    <a:lnTo>
                      <a:pt x="1017" y="0"/>
                    </a:lnTo>
                    <a:lnTo>
                      <a:pt x="1028" y="0"/>
                    </a:lnTo>
                    <a:lnTo>
                      <a:pt x="1036" y="1"/>
                    </a:lnTo>
                    <a:lnTo>
                      <a:pt x="1043" y="5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  <p:grpSp>
          <p:nvGrpSpPr>
            <p:cNvPr id="278" name="Noordholland">
              <a:extLst>
                <a:ext uri="{FF2B5EF4-FFF2-40B4-BE49-F238E27FC236}">
                  <a16:creationId xmlns:a16="http://schemas.microsoft.com/office/drawing/2014/main" id="{A20B5857-1581-4EDA-8AE7-77C04CC0FE7C}"/>
                </a:ext>
              </a:extLst>
            </p:cNvPr>
            <p:cNvGrpSpPr/>
            <p:nvPr/>
          </p:nvGrpSpPr>
          <p:grpSpPr>
            <a:xfrm>
              <a:off x="7634013" y="1320996"/>
              <a:ext cx="982916" cy="1949525"/>
              <a:chOff x="5183802" y="1458237"/>
              <a:chExt cx="982916" cy="1949525"/>
            </a:xfrm>
            <a:grpFill/>
          </p:grpSpPr>
          <p:sp>
            <p:nvSpPr>
              <p:cNvPr id="280" name="Freeform 9">
                <a:extLst>
                  <a:ext uri="{FF2B5EF4-FFF2-40B4-BE49-F238E27FC236}">
                    <a16:creationId xmlns:a16="http://schemas.microsoft.com/office/drawing/2014/main" id="{3E3E3438-0490-47BD-BF96-F7F1B9FC25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6006" y="2804796"/>
                <a:ext cx="56746" cy="87195"/>
              </a:xfrm>
              <a:custGeom>
                <a:avLst/>
                <a:gdLst>
                  <a:gd name="T0" fmla="*/ 121 w 121"/>
                  <a:gd name="T1" fmla="*/ 103 h 189"/>
                  <a:gd name="T2" fmla="*/ 121 w 121"/>
                  <a:gd name="T3" fmla="*/ 108 h 189"/>
                  <a:gd name="T4" fmla="*/ 118 w 121"/>
                  <a:gd name="T5" fmla="*/ 113 h 189"/>
                  <a:gd name="T6" fmla="*/ 113 w 121"/>
                  <a:gd name="T7" fmla="*/ 121 h 189"/>
                  <a:gd name="T8" fmla="*/ 106 w 121"/>
                  <a:gd name="T9" fmla="*/ 127 h 189"/>
                  <a:gd name="T10" fmla="*/ 98 w 121"/>
                  <a:gd name="T11" fmla="*/ 129 h 189"/>
                  <a:gd name="T12" fmla="*/ 89 w 121"/>
                  <a:gd name="T13" fmla="*/ 131 h 189"/>
                  <a:gd name="T14" fmla="*/ 67 w 121"/>
                  <a:gd name="T15" fmla="*/ 136 h 189"/>
                  <a:gd name="T16" fmla="*/ 55 w 121"/>
                  <a:gd name="T17" fmla="*/ 142 h 189"/>
                  <a:gd name="T18" fmla="*/ 46 w 121"/>
                  <a:gd name="T19" fmla="*/ 144 h 189"/>
                  <a:gd name="T20" fmla="*/ 39 w 121"/>
                  <a:gd name="T21" fmla="*/ 150 h 189"/>
                  <a:gd name="T22" fmla="*/ 33 w 121"/>
                  <a:gd name="T23" fmla="*/ 156 h 189"/>
                  <a:gd name="T24" fmla="*/ 28 w 121"/>
                  <a:gd name="T25" fmla="*/ 164 h 189"/>
                  <a:gd name="T26" fmla="*/ 25 w 121"/>
                  <a:gd name="T27" fmla="*/ 170 h 189"/>
                  <a:gd name="T28" fmla="*/ 21 w 121"/>
                  <a:gd name="T29" fmla="*/ 175 h 189"/>
                  <a:gd name="T30" fmla="*/ 17 w 121"/>
                  <a:gd name="T31" fmla="*/ 179 h 189"/>
                  <a:gd name="T32" fmla="*/ 12 w 121"/>
                  <a:gd name="T33" fmla="*/ 185 h 189"/>
                  <a:gd name="T34" fmla="*/ 7 w 121"/>
                  <a:gd name="T35" fmla="*/ 189 h 189"/>
                  <a:gd name="T36" fmla="*/ 1 w 121"/>
                  <a:gd name="T37" fmla="*/ 185 h 189"/>
                  <a:gd name="T38" fmla="*/ 0 w 121"/>
                  <a:gd name="T39" fmla="*/ 171 h 189"/>
                  <a:gd name="T40" fmla="*/ 1 w 121"/>
                  <a:gd name="T41" fmla="*/ 162 h 189"/>
                  <a:gd name="T42" fmla="*/ 8 w 121"/>
                  <a:gd name="T43" fmla="*/ 154 h 189"/>
                  <a:gd name="T44" fmla="*/ 13 w 121"/>
                  <a:gd name="T45" fmla="*/ 147 h 189"/>
                  <a:gd name="T46" fmla="*/ 19 w 121"/>
                  <a:gd name="T47" fmla="*/ 131 h 189"/>
                  <a:gd name="T48" fmla="*/ 25 w 121"/>
                  <a:gd name="T49" fmla="*/ 120 h 189"/>
                  <a:gd name="T50" fmla="*/ 35 w 121"/>
                  <a:gd name="T51" fmla="*/ 113 h 189"/>
                  <a:gd name="T52" fmla="*/ 42 w 121"/>
                  <a:gd name="T53" fmla="*/ 105 h 189"/>
                  <a:gd name="T54" fmla="*/ 44 w 121"/>
                  <a:gd name="T55" fmla="*/ 89 h 189"/>
                  <a:gd name="T56" fmla="*/ 42 w 121"/>
                  <a:gd name="T57" fmla="*/ 72 h 189"/>
                  <a:gd name="T58" fmla="*/ 36 w 121"/>
                  <a:gd name="T59" fmla="*/ 51 h 189"/>
                  <a:gd name="T60" fmla="*/ 32 w 121"/>
                  <a:gd name="T61" fmla="*/ 30 h 189"/>
                  <a:gd name="T62" fmla="*/ 28 w 121"/>
                  <a:gd name="T63" fmla="*/ 16 h 189"/>
                  <a:gd name="T64" fmla="*/ 25 w 121"/>
                  <a:gd name="T65" fmla="*/ 11 h 189"/>
                  <a:gd name="T66" fmla="*/ 23 w 121"/>
                  <a:gd name="T67" fmla="*/ 4 h 189"/>
                  <a:gd name="T68" fmla="*/ 25 w 121"/>
                  <a:gd name="T69" fmla="*/ 1 h 189"/>
                  <a:gd name="T70" fmla="*/ 31 w 121"/>
                  <a:gd name="T71" fmla="*/ 1 h 189"/>
                  <a:gd name="T72" fmla="*/ 36 w 121"/>
                  <a:gd name="T73" fmla="*/ 3 h 189"/>
                  <a:gd name="T74" fmla="*/ 46 w 121"/>
                  <a:gd name="T75" fmla="*/ 7 h 189"/>
                  <a:gd name="T76" fmla="*/ 60 w 121"/>
                  <a:gd name="T77" fmla="*/ 19 h 189"/>
                  <a:gd name="T78" fmla="*/ 63 w 121"/>
                  <a:gd name="T79" fmla="*/ 37 h 189"/>
                  <a:gd name="T80" fmla="*/ 69 w 121"/>
                  <a:gd name="T81" fmla="*/ 55 h 189"/>
                  <a:gd name="T82" fmla="*/ 79 w 121"/>
                  <a:gd name="T83" fmla="*/ 77 h 189"/>
                  <a:gd name="T84" fmla="*/ 98 w 121"/>
                  <a:gd name="T85" fmla="*/ 86 h 189"/>
                  <a:gd name="T86" fmla="*/ 109 w 121"/>
                  <a:gd name="T87" fmla="*/ 92 h 189"/>
                  <a:gd name="T88" fmla="*/ 116 w 121"/>
                  <a:gd name="T89" fmla="*/ 96 h 189"/>
                  <a:gd name="T90" fmla="*/ 121 w 121"/>
                  <a:gd name="T91" fmla="*/ 10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21" h="189">
                    <a:moveTo>
                      <a:pt x="121" y="100"/>
                    </a:moveTo>
                    <a:lnTo>
                      <a:pt x="121" y="103"/>
                    </a:lnTo>
                    <a:lnTo>
                      <a:pt x="121" y="105"/>
                    </a:lnTo>
                    <a:lnTo>
                      <a:pt x="121" y="108"/>
                    </a:lnTo>
                    <a:lnTo>
                      <a:pt x="120" y="111"/>
                    </a:lnTo>
                    <a:lnTo>
                      <a:pt x="118" y="113"/>
                    </a:lnTo>
                    <a:lnTo>
                      <a:pt x="116" y="117"/>
                    </a:lnTo>
                    <a:lnTo>
                      <a:pt x="113" y="121"/>
                    </a:lnTo>
                    <a:lnTo>
                      <a:pt x="109" y="124"/>
                    </a:lnTo>
                    <a:lnTo>
                      <a:pt x="106" y="127"/>
                    </a:lnTo>
                    <a:lnTo>
                      <a:pt x="102" y="128"/>
                    </a:lnTo>
                    <a:lnTo>
                      <a:pt x="98" y="129"/>
                    </a:lnTo>
                    <a:lnTo>
                      <a:pt x="93" y="131"/>
                    </a:lnTo>
                    <a:lnTo>
                      <a:pt x="89" y="131"/>
                    </a:lnTo>
                    <a:lnTo>
                      <a:pt x="79" y="134"/>
                    </a:lnTo>
                    <a:lnTo>
                      <a:pt x="67" y="136"/>
                    </a:lnTo>
                    <a:lnTo>
                      <a:pt x="58" y="140"/>
                    </a:lnTo>
                    <a:lnTo>
                      <a:pt x="55" y="142"/>
                    </a:lnTo>
                    <a:lnTo>
                      <a:pt x="51" y="143"/>
                    </a:lnTo>
                    <a:lnTo>
                      <a:pt x="46" y="144"/>
                    </a:lnTo>
                    <a:lnTo>
                      <a:pt x="42" y="147"/>
                    </a:lnTo>
                    <a:lnTo>
                      <a:pt x="39" y="150"/>
                    </a:lnTo>
                    <a:lnTo>
                      <a:pt x="36" y="152"/>
                    </a:lnTo>
                    <a:lnTo>
                      <a:pt x="33" y="156"/>
                    </a:lnTo>
                    <a:lnTo>
                      <a:pt x="31" y="160"/>
                    </a:lnTo>
                    <a:lnTo>
                      <a:pt x="28" y="164"/>
                    </a:lnTo>
                    <a:lnTo>
                      <a:pt x="27" y="169"/>
                    </a:lnTo>
                    <a:lnTo>
                      <a:pt x="25" y="170"/>
                    </a:lnTo>
                    <a:lnTo>
                      <a:pt x="23" y="173"/>
                    </a:lnTo>
                    <a:lnTo>
                      <a:pt x="21" y="175"/>
                    </a:lnTo>
                    <a:lnTo>
                      <a:pt x="19" y="177"/>
                    </a:lnTo>
                    <a:lnTo>
                      <a:pt x="17" y="179"/>
                    </a:lnTo>
                    <a:lnTo>
                      <a:pt x="15" y="182"/>
                    </a:lnTo>
                    <a:lnTo>
                      <a:pt x="12" y="185"/>
                    </a:lnTo>
                    <a:lnTo>
                      <a:pt x="9" y="187"/>
                    </a:lnTo>
                    <a:lnTo>
                      <a:pt x="7" y="189"/>
                    </a:lnTo>
                    <a:lnTo>
                      <a:pt x="4" y="189"/>
                    </a:lnTo>
                    <a:lnTo>
                      <a:pt x="1" y="185"/>
                    </a:lnTo>
                    <a:lnTo>
                      <a:pt x="0" y="178"/>
                    </a:lnTo>
                    <a:lnTo>
                      <a:pt x="0" y="171"/>
                    </a:lnTo>
                    <a:lnTo>
                      <a:pt x="0" y="166"/>
                    </a:lnTo>
                    <a:lnTo>
                      <a:pt x="1" y="162"/>
                    </a:lnTo>
                    <a:lnTo>
                      <a:pt x="5" y="158"/>
                    </a:lnTo>
                    <a:lnTo>
                      <a:pt x="8" y="154"/>
                    </a:lnTo>
                    <a:lnTo>
                      <a:pt x="11" y="150"/>
                    </a:lnTo>
                    <a:lnTo>
                      <a:pt x="13" y="147"/>
                    </a:lnTo>
                    <a:lnTo>
                      <a:pt x="16" y="139"/>
                    </a:lnTo>
                    <a:lnTo>
                      <a:pt x="19" y="131"/>
                    </a:lnTo>
                    <a:lnTo>
                      <a:pt x="21" y="124"/>
                    </a:lnTo>
                    <a:lnTo>
                      <a:pt x="25" y="120"/>
                    </a:lnTo>
                    <a:lnTo>
                      <a:pt x="29" y="117"/>
                    </a:lnTo>
                    <a:lnTo>
                      <a:pt x="35" y="113"/>
                    </a:lnTo>
                    <a:lnTo>
                      <a:pt x="39" y="109"/>
                    </a:lnTo>
                    <a:lnTo>
                      <a:pt x="42" y="105"/>
                    </a:lnTo>
                    <a:lnTo>
                      <a:pt x="44" y="98"/>
                    </a:lnTo>
                    <a:lnTo>
                      <a:pt x="44" y="89"/>
                    </a:lnTo>
                    <a:lnTo>
                      <a:pt x="43" y="81"/>
                    </a:lnTo>
                    <a:lnTo>
                      <a:pt x="42" y="72"/>
                    </a:lnTo>
                    <a:lnTo>
                      <a:pt x="39" y="61"/>
                    </a:lnTo>
                    <a:lnTo>
                      <a:pt x="36" y="51"/>
                    </a:lnTo>
                    <a:lnTo>
                      <a:pt x="35" y="41"/>
                    </a:lnTo>
                    <a:lnTo>
                      <a:pt x="32" y="30"/>
                    </a:lnTo>
                    <a:lnTo>
                      <a:pt x="29" y="19"/>
                    </a:lnTo>
                    <a:lnTo>
                      <a:pt x="28" y="16"/>
                    </a:lnTo>
                    <a:lnTo>
                      <a:pt x="27" y="14"/>
                    </a:lnTo>
                    <a:lnTo>
                      <a:pt x="25" y="11"/>
                    </a:lnTo>
                    <a:lnTo>
                      <a:pt x="24" y="7"/>
                    </a:lnTo>
                    <a:lnTo>
                      <a:pt x="23" y="4"/>
                    </a:lnTo>
                    <a:lnTo>
                      <a:pt x="24" y="1"/>
                    </a:lnTo>
                    <a:lnTo>
                      <a:pt x="25" y="1"/>
                    </a:lnTo>
                    <a:lnTo>
                      <a:pt x="28" y="0"/>
                    </a:lnTo>
                    <a:lnTo>
                      <a:pt x="31" y="1"/>
                    </a:lnTo>
                    <a:lnTo>
                      <a:pt x="33" y="1"/>
                    </a:lnTo>
                    <a:lnTo>
                      <a:pt x="36" y="3"/>
                    </a:lnTo>
                    <a:lnTo>
                      <a:pt x="38" y="3"/>
                    </a:lnTo>
                    <a:lnTo>
                      <a:pt x="46" y="7"/>
                    </a:lnTo>
                    <a:lnTo>
                      <a:pt x="55" y="12"/>
                    </a:lnTo>
                    <a:lnTo>
                      <a:pt x="60" y="19"/>
                    </a:lnTo>
                    <a:lnTo>
                      <a:pt x="63" y="26"/>
                    </a:lnTo>
                    <a:lnTo>
                      <a:pt x="63" y="37"/>
                    </a:lnTo>
                    <a:lnTo>
                      <a:pt x="64" y="45"/>
                    </a:lnTo>
                    <a:lnTo>
                      <a:pt x="69" y="55"/>
                    </a:lnTo>
                    <a:lnTo>
                      <a:pt x="74" y="67"/>
                    </a:lnTo>
                    <a:lnTo>
                      <a:pt x="79" y="77"/>
                    </a:lnTo>
                    <a:lnTo>
                      <a:pt x="87" y="82"/>
                    </a:lnTo>
                    <a:lnTo>
                      <a:pt x="98" y="86"/>
                    </a:lnTo>
                    <a:lnTo>
                      <a:pt x="106" y="90"/>
                    </a:lnTo>
                    <a:lnTo>
                      <a:pt x="109" y="92"/>
                    </a:lnTo>
                    <a:lnTo>
                      <a:pt x="113" y="93"/>
                    </a:lnTo>
                    <a:lnTo>
                      <a:pt x="116" y="96"/>
                    </a:lnTo>
                    <a:lnTo>
                      <a:pt x="118" y="97"/>
                    </a:lnTo>
                    <a:lnTo>
                      <a:pt x="121" y="100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grpSp>
            <p:nvGrpSpPr>
              <p:cNvPr id="281" name="Noordholland">
                <a:extLst>
                  <a:ext uri="{FF2B5EF4-FFF2-40B4-BE49-F238E27FC236}">
                    <a16:creationId xmlns:a16="http://schemas.microsoft.com/office/drawing/2014/main" id="{62555278-57FC-4643-98D2-DC4178AE5E73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5183802" y="1458237"/>
                <a:ext cx="982916" cy="1949525"/>
                <a:chOff x="5783" y="1334"/>
                <a:chExt cx="663" cy="1315"/>
              </a:xfrm>
              <a:grpFill/>
            </p:grpSpPr>
            <p:sp>
              <p:nvSpPr>
                <p:cNvPr id="282" name="Freeform 5">
                  <a:extLst>
                    <a:ext uri="{FF2B5EF4-FFF2-40B4-BE49-F238E27FC236}">
                      <a16:creationId xmlns:a16="http://schemas.microsoft.com/office/drawing/2014/main" id="{2DA379AB-BF82-4D2D-9EBC-7831084743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3" y="1334"/>
                  <a:ext cx="164" cy="257"/>
                </a:xfrm>
                <a:custGeom>
                  <a:avLst/>
                  <a:gdLst>
                    <a:gd name="T0" fmla="*/ 164 w 164"/>
                    <a:gd name="T1" fmla="*/ 70 h 257"/>
                    <a:gd name="T2" fmla="*/ 162 w 164"/>
                    <a:gd name="T3" fmla="*/ 84 h 257"/>
                    <a:gd name="T4" fmla="*/ 158 w 164"/>
                    <a:gd name="T5" fmla="*/ 107 h 257"/>
                    <a:gd name="T6" fmla="*/ 152 w 164"/>
                    <a:gd name="T7" fmla="*/ 124 h 257"/>
                    <a:gd name="T8" fmla="*/ 145 w 164"/>
                    <a:gd name="T9" fmla="*/ 143 h 257"/>
                    <a:gd name="T10" fmla="*/ 139 w 164"/>
                    <a:gd name="T11" fmla="*/ 158 h 257"/>
                    <a:gd name="T12" fmla="*/ 130 w 164"/>
                    <a:gd name="T13" fmla="*/ 175 h 257"/>
                    <a:gd name="T14" fmla="*/ 118 w 164"/>
                    <a:gd name="T15" fmla="*/ 185 h 257"/>
                    <a:gd name="T16" fmla="*/ 103 w 164"/>
                    <a:gd name="T17" fmla="*/ 194 h 257"/>
                    <a:gd name="T18" fmla="*/ 86 w 164"/>
                    <a:gd name="T19" fmla="*/ 200 h 257"/>
                    <a:gd name="T20" fmla="*/ 76 w 164"/>
                    <a:gd name="T21" fmla="*/ 211 h 257"/>
                    <a:gd name="T22" fmla="*/ 69 w 164"/>
                    <a:gd name="T23" fmla="*/ 223 h 257"/>
                    <a:gd name="T24" fmla="*/ 67 w 164"/>
                    <a:gd name="T25" fmla="*/ 232 h 257"/>
                    <a:gd name="T26" fmla="*/ 61 w 164"/>
                    <a:gd name="T27" fmla="*/ 234 h 257"/>
                    <a:gd name="T28" fmla="*/ 50 w 164"/>
                    <a:gd name="T29" fmla="*/ 229 h 257"/>
                    <a:gd name="T30" fmla="*/ 46 w 164"/>
                    <a:gd name="T31" fmla="*/ 227 h 257"/>
                    <a:gd name="T32" fmla="*/ 44 w 164"/>
                    <a:gd name="T33" fmla="*/ 223 h 257"/>
                    <a:gd name="T34" fmla="*/ 42 w 164"/>
                    <a:gd name="T35" fmla="*/ 223 h 257"/>
                    <a:gd name="T36" fmla="*/ 38 w 164"/>
                    <a:gd name="T37" fmla="*/ 223 h 257"/>
                    <a:gd name="T38" fmla="*/ 35 w 164"/>
                    <a:gd name="T39" fmla="*/ 227 h 257"/>
                    <a:gd name="T40" fmla="*/ 33 w 164"/>
                    <a:gd name="T41" fmla="*/ 234 h 257"/>
                    <a:gd name="T42" fmla="*/ 35 w 164"/>
                    <a:gd name="T43" fmla="*/ 238 h 257"/>
                    <a:gd name="T44" fmla="*/ 40 w 164"/>
                    <a:gd name="T45" fmla="*/ 240 h 257"/>
                    <a:gd name="T46" fmla="*/ 42 w 164"/>
                    <a:gd name="T47" fmla="*/ 248 h 257"/>
                    <a:gd name="T48" fmla="*/ 42 w 164"/>
                    <a:gd name="T49" fmla="*/ 253 h 257"/>
                    <a:gd name="T50" fmla="*/ 38 w 164"/>
                    <a:gd name="T51" fmla="*/ 255 h 257"/>
                    <a:gd name="T52" fmla="*/ 29 w 164"/>
                    <a:gd name="T53" fmla="*/ 257 h 257"/>
                    <a:gd name="T54" fmla="*/ 19 w 164"/>
                    <a:gd name="T55" fmla="*/ 255 h 257"/>
                    <a:gd name="T56" fmla="*/ 10 w 164"/>
                    <a:gd name="T57" fmla="*/ 250 h 257"/>
                    <a:gd name="T58" fmla="*/ 4 w 164"/>
                    <a:gd name="T59" fmla="*/ 240 h 257"/>
                    <a:gd name="T60" fmla="*/ 0 w 164"/>
                    <a:gd name="T61" fmla="*/ 225 h 257"/>
                    <a:gd name="T62" fmla="*/ 2 w 164"/>
                    <a:gd name="T63" fmla="*/ 213 h 257"/>
                    <a:gd name="T64" fmla="*/ 6 w 164"/>
                    <a:gd name="T65" fmla="*/ 198 h 257"/>
                    <a:gd name="T66" fmla="*/ 6 w 164"/>
                    <a:gd name="T67" fmla="*/ 183 h 257"/>
                    <a:gd name="T68" fmla="*/ 10 w 164"/>
                    <a:gd name="T69" fmla="*/ 166 h 257"/>
                    <a:gd name="T70" fmla="*/ 16 w 164"/>
                    <a:gd name="T71" fmla="*/ 147 h 257"/>
                    <a:gd name="T72" fmla="*/ 29 w 164"/>
                    <a:gd name="T73" fmla="*/ 128 h 257"/>
                    <a:gd name="T74" fmla="*/ 40 w 164"/>
                    <a:gd name="T75" fmla="*/ 112 h 257"/>
                    <a:gd name="T76" fmla="*/ 57 w 164"/>
                    <a:gd name="T77" fmla="*/ 93 h 257"/>
                    <a:gd name="T78" fmla="*/ 65 w 164"/>
                    <a:gd name="T79" fmla="*/ 76 h 257"/>
                    <a:gd name="T80" fmla="*/ 73 w 164"/>
                    <a:gd name="T81" fmla="*/ 59 h 257"/>
                    <a:gd name="T82" fmla="*/ 84 w 164"/>
                    <a:gd name="T83" fmla="*/ 38 h 257"/>
                    <a:gd name="T84" fmla="*/ 95 w 164"/>
                    <a:gd name="T85" fmla="*/ 21 h 257"/>
                    <a:gd name="T86" fmla="*/ 103 w 164"/>
                    <a:gd name="T87" fmla="*/ 9 h 257"/>
                    <a:gd name="T88" fmla="*/ 114 w 164"/>
                    <a:gd name="T89" fmla="*/ 2 h 257"/>
                    <a:gd name="T90" fmla="*/ 124 w 164"/>
                    <a:gd name="T91" fmla="*/ 0 h 257"/>
                    <a:gd name="T92" fmla="*/ 133 w 164"/>
                    <a:gd name="T93" fmla="*/ 4 h 257"/>
                    <a:gd name="T94" fmla="*/ 139 w 164"/>
                    <a:gd name="T95" fmla="*/ 13 h 257"/>
                    <a:gd name="T96" fmla="*/ 137 w 164"/>
                    <a:gd name="T97" fmla="*/ 21 h 257"/>
                    <a:gd name="T98" fmla="*/ 137 w 164"/>
                    <a:gd name="T99" fmla="*/ 30 h 257"/>
                    <a:gd name="T100" fmla="*/ 143 w 164"/>
                    <a:gd name="T101" fmla="*/ 32 h 257"/>
                    <a:gd name="T102" fmla="*/ 149 w 164"/>
                    <a:gd name="T103" fmla="*/ 36 h 257"/>
                    <a:gd name="T104" fmla="*/ 156 w 164"/>
                    <a:gd name="T105" fmla="*/ 44 h 257"/>
                    <a:gd name="T106" fmla="*/ 162 w 164"/>
                    <a:gd name="T107" fmla="*/ 55 h 2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164" h="257">
                      <a:moveTo>
                        <a:pt x="164" y="59"/>
                      </a:moveTo>
                      <a:lnTo>
                        <a:pt x="164" y="63"/>
                      </a:lnTo>
                      <a:lnTo>
                        <a:pt x="164" y="70"/>
                      </a:lnTo>
                      <a:lnTo>
                        <a:pt x="164" y="76"/>
                      </a:lnTo>
                      <a:lnTo>
                        <a:pt x="162" y="80"/>
                      </a:lnTo>
                      <a:lnTo>
                        <a:pt x="162" y="84"/>
                      </a:lnTo>
                      <a:lnTo>
                        <a:pt x="162" y="91"/>
                      </a:lnTo>
                      <a:lnTo>
                        <a:pt x="160" y="99"/>
                      </a:lnTo>
                      <a:lnTo>
                        <a:pt x="158" y="107"/>
                      </a:lnTo>
                      <a:lnTo>
                        <a:pt x="156" y="114"/>
                      </a:lnTo>
                      <a:lnTo>
                        <a:pt x="154" y="120"/>
                      </a:lnTo>
                      <a:lnTo>
                        <a:pt x="152" y="124"/>
                      </a:lnTo>
                      <a:lnTo>
                        <a:pt x="152" y="131"/>
                      </a:lnTo>
                      <a:lnTo>
                        <a:pt x="147" y="137"/>
                      </a:lnTo>
                      <a:lnTo>
                        <a:pt x="145" y="143"/>
                      </a:lnTo>
                      <a:lnTo>
                        <a:pt x="143" y="147"/>
                      </a:lnTo>
                      <a:lnTo>
                        <a:pt x="141" y="152"/>
                      </a:lnTo>
                      <a:lnTo>
                        <a:pt x="139" y="158"/>
                      </a:lnTo>
                      <a:lnTo>
                        <a:pt x="135" y="164"/>
                      </a:lnTo>
                      <a:lnTo>
                        <a:pt x="133" y="171"/>
                      </a:lnTo>
                      <a:lnTo>
                        <a:pt x="130" y="175"/>
                      </a:lnTo>
                      <a:lnTo>
                        <a:pt x="126" y="177"/>
                      </a:lnTo>
                      <a:lnTo>
                        <a:pt x="122" y="181"/>
                      </a:lnTo>
                      <a:lnTo>
                        <a:pt x="118" y="185"/>
                      </a:lnTo>
                      <a:lnTo>
                        <a:pt x="111" y="187"/>
                      </a:lnTo>
                      <a:lnTo>
                        <a:pt x="107" y="192"/>
                      </a:lnTo>
                      <a:lnTo>
                        <a:pt x="103" y="194"/>
                      </a:lnTo>
                      <a:lnTo>
                        <a:pt x="97" y="196"/>
                      </a:lnTo>
                      <a:lnTo>
                        <a:pt x="92" y="198"/>
                      </a:lnTo>
                      <a:lnTo>
                        <a:pt x="86" y="200"/>
                      </a:lnTo>
                      <a:lnTo>
                        <a:pt x="84" y="202"/>
                      </a:lnTo>
                      <a:lnTo>
                        <a:pt x="80" y="206"/>
                      </a:lnTo>
                      <a:lnTo>
                        <a:pt x="76" y="211"/>
                      </a:lnTo>
                      <a:lnTo>
                        <a:pt x="71" y="215"/>
                      </a:lnTo>
                      <a:lnTo>
                        <a:pt x="71" y="219"/>
                      </a:lnTo>
                      <a:lnTo>
                        <a:pt x="69" y="223"/>
                      </a:lnTo>
                      <a:lnTo>
                        <a:pt x="69" y="227"/>
                      </a:lnTo>
                      <a:lnTo>
                        <a:pt x="67" y="229"/>
                      </a:lnTo>
                      <a:lnTo>
                        <a:pt x="67" y="232"/>
                      </a:lnTo>
                      <a:lnTo>
                        <a:pt x="65" y="234"/>
                      </a:lnTo>
                      <a:lnTo>
                        <a:pt x="63" y="234"/>
                      </a:lnTo>
                      <a:lnTo>
                        <a:pt x="61" y="234"/>
                      </a:lnTo>
                      <a:lnTo>
                        <a:pt x="59" y="232"/>
                      </a:lnTo>
                      <a:lnTo>
                        <a:pt x="54" y="232"/>
                      </a:lnTo>
                      <a:lnTo>
                        <a:pt x="50" y="229"/>
                      </a:lnTo>
                      <a:lnTo>
                        <a:pt x="48" y="229"/>
                      </a:lnTo>
                      <a:lnTo>
                        <a:pt x="48" y="227"/>
                      </a:lnTo>
                      <a:lnTo>
                        <a:pt x="46" y="227"/>
                      </a:lnTo>
                      <a:lnTo>
                        <a:pt x="46" y="225"/>
                      </a:lnTo>
                      <a:lnTo>
                        <a:pt x="44" y="225"/>
                      </a:lnTo>
                      <a:lnTo>
                        <a:pt x="44" y="223"/>
                      </a:lnTo>
                      <a:lnTo>
                        <a:pt x="44" y="223"/>
                      </a:lnTo>
                      <a:lnTo>
                        <a:pt x="42" y="223"/>
                      </a:lnTo>
                      <a:lnTo>
                        <a:pt x="42" y="223"/>
                      </a:lnTo>
                      <a:lnTo>
                        <a:pt x="40" y="223"/>
                      </a:lnTo>
                      <a:lnTo>
                        <a:pt x="40" y="223"/>
                      </a:lnTo>
                      <a:lnTo>
                        <a:pt x="38" y="223"/>
                      </a:lnTo>
                      <a:lnTo>
                        <a:pt x="38" y="225"/>
                      </a:lnTo>
                      <a:lnTo>
                        <a:pt x="35" y="225"/>
                      </a:lnTo>
                      <a:lnTo>
                        <a:pt x="35" y="227"/>
                      </a:lnTo>
                      <a:lnTo>
                        <a:pt x="35" y="227"/>
                      </a:lnTo>
                      <a:lnTo>
                        <a:pt x="33" y="232"/>
                      </a:lnTo>
                      <a:lnTo>
                        <a:pt x="33" y="234"/>
                      </a:lnTo>
                      <a:lnTo>
                        <a:pt x="33" y="236"/>
                      </a:lnTo>
                      <a:lnTo>
                        <a:pt x="35" y="238"/>
                      </a:lnTo>
                      <a:lnTo>
                        <a:pt x="35" y="238"/>
                      </a:lnTo>
                      <a:lnTo>
                        <a:pt x="38" y="238"/>
                      </a:lnTo>
                      <a:lnTo>
                        <a:pt x="40" y="240"/>
                      </a:lnTo>
                      <a:lnTo>
                        <a:pt x="40" y="240"/>
                      </a:lnTo>
                      <a:lnTo>
                        <a:pt x="42" y="242"/>
                      </a:lnTo>
                      <a:lnTo>
                        <a:pt x="42" y="244"/>
                      </a:lnTo>
                      <a:lnTo>
                        <a:pt x="42" y="248"/>
                      </a:lnTo>
                      <a:lnTo>
                        <a:pt x="42" y="250"/>
                      </a:lnTo>
                      <a:lnTo>
                        <a:pt x="42" y="250"/>
                      </a:lnTo>
                      <a:lnTo>
                        <a:pt x="42" y="253"/>
                      </a:lnTo>
                      <a:lnTo>
                        <a:pt x="40" y="253"/>
                      </a:lnTo>
                      <a:lnTo>
                        <a:pt x="40" y="255"/>
                      </a:lnTo>
                      <a:lnTo>
                        <a:pt x="38" y="255"/>
                      </a:lnTo>
                      <a:lnTo>
                        <a:pt x="38" y="257"/>
                      </a:lnTo>
                      <a:lnTo>
                        <a:pt x="33" y="257"/>
                      </a:lnTo>
                      <a:lnTo>
                        <a:pt x="29" y="257"/>
                      </a:lnTo>
                      <a:lnTo>
                        <a:pt x="25" y="257"/>
                      </a:lnTo>
                      <a:lnTo>
                        <a:pt x="21" y="257"/>
                      </a:lnTo>
                      <a:lnTo>
                        <a:pt x="19" y="255"/>
                      </a:lnTo>
                      <a:lnTo>
                        <a:pt x="14" y="255"/>
                      </a:lnTo>
                      <a:lnTo>
                        <a:pt x="12" y="250"/>
                      </a:lnTo>
                      <a:lnTo>
                        <a:pt x="10" y="250"/>
                      </a:lnTo>
                      <a:lnTo>
                        <a:pt x="6" y="246"/>
                      </a:lnTo>
                      <a:lnTo>
                        <a:pt x="4" y="242"/>
                      </a:lnTo>
                      <a:lnTo>
                        <a:pt x="4" y="240"/>
                      </a:lnTo>
                      <a:lnTo>
                        <a:pt x="2" y="236"/>
                      </a:lnTo>
                      <a:lnTo>
                        <a:pt x="2" y="232"/>
                      </a:lnTo>
                      <a:lnTo>
                        <a:pt x="0" y="225"/>
                      </a:lnTo>
                      <a:lnTo>
                        <a:pt x="0" y="221"/>
                      </a:lnTo>
                      <a:lnTo>
                        <a:pt x="0" y="215"/>
                      </a:lnTo>
                      <a:lnTo>
                        <a:pt x="2" y="213"/>
                      </a:lnTo>
                      <a:lnTo>
                        <a:pt x="4" y="206"/>
                      </a:lnTo>
                      <a:lnTo>
                        <a:pt x="6" y="202"/>
                      </a:lnTo>
                      <a:lnTo>
                        <a:pt x="6" y="198"/>
                      </a:lnTo>
                      <a:lnTo>
                        <a:pt x="6" y="194"/>
                      </a:lnTo>
                      <a:lnTo>
                        <a:pt x="6" y="187"/>
                      </a:lnTo>
                      <a:lnTo>
                        <a:pt x="6" y="183"/>
                      </a:lnTo>
                      <a:lnTo>
                        <a:pt x="6" y="177"/>
                      </a:lnTo>
                      <a:lnTo>
                        <a:pt x="6" y="173"/>
                      </a:lnTo>
                      <a:lnTo>
                        <a:pt x="10" y="166"/>
                      </a:lnTo>
                      <a:lnTo>
                        <a:pt x="12" y="158"/>
                      </a:lnTo>
                      <a:lnTo>
                        <a:pt x="14" y="152"/>
                      </a:lnTo>
                      <a:lnTo>
                        <a:pt x="16" y="147"/>
                      </a:lnTo>
                      <a:lnTo>
                        <a:pt x="19" y="141"/>
                      </a:lnTo>
                      <a:lnTo>
                        <a:pt x="23" y="135"/>
                      </a:lnTo>
                      <a:lnTo>
                        <a:pt x="29" y="128"/>
                      </a:lnTo>
                      <a:lnTo>
                        <a:pt x="33" y="122"/>
                      </a:lnTo>
                      <a:lnTo>
                        <a:pt x="38" y="116"/>
                      </a:lnTo>
                      <a:lnTo>
                        <a:pt x="40" y="112"/>
                      </a:lnTo>
                      <a:lnTo>
                        <a:pt x="46" y="105"/>
                      </a:lnTo>
                      <a:lnTo>
                        <a:pt x="50" y="99"/>
                      </a:lnTo>
                      <a:lnTo>
                        <a:pt x="57" y="93"/>
                      </a:lnTo>
                      <a:lnTo>
                        <a:pt x="59" y="86"/>
                      </a:lnTo>
                      <a:lnTo>
                        <a:pt x="63" y="82"/>
                      </a:lnTo>
                      <a:lnTo>
                        <a:pt x="65" y="76"/>
                      </a:lnTo>
                      <a:lnTo>
                        <a:pt x="69" y="70"/>
                      </a:lnTo>
                      <a:lnTo>
                        <a:pt x="71" y="63"/>
                      </a:lnTo>
                      <a:lnTo>
                        <a:pt x="73" y="59"/>
                      </a:lnTo>
                      <a:lnTo>
                        <a:pt x="78" y="53"/>
                      </a:lnTo>
                      <a:lnTo>
                        <a:pt x="80" y="46"/>
                      </a:lnTo>
                      <a:lnTo>
                        <a:pt x="84" y="38"/>
                      </a:lnTo>
                      <a:lnTo>
                        <a:pt x="88" y="32"/>
                      </a:lnTo>
                      <a:lnTo>
                        <a:pt x="92" y="25"/>
                      </a:lnTo>
                      <a:lnTo>
                        <a:pt x="95" y="21"/>
                      </a:lnTo>
                      <a:lnTo>
                        <a:pt x="97" y="17"/>
                      </a:lnTo>
                      <a:lnTo>
                        <a:pt x="101" y="13"/>
                      </a:lnTo>
                      <a:lnTo>
                        <a:pt x="103" y="9"/>
                      </a:lnTo>
                      <a:lnTo>
                        <a:pt x="107" y="7"/>
                      </a:lnTo>
                      <a:lnTo>
                        <a:pt x="109" y="4"/>
                      </a:lnTo>
                      <a:lnTo>
                        <a:pt x="114" y="2"/>
                      </a:lnTo>
                      <a:lnTo>
                        <a:pt x="118" y="0"/>
                      </a:lnTo>
                      <a:lnTo>
                        <a:pt x="120" y="0"/>
                      </a:lnTo>
                      <a:lnTo>
                        <a:pt x="124" y="0"/>
                      </a:lnTo>
                      <a:lnTo>
                        <a:pt x="126" y="0"/>
                      </a:lnTo>
                      <a:lnTo>
                        <a:pt x="130" y="2"/>
                      </a:lnTo>
                      <a:lnTo>
                        <a:pt x="133" y="4"/>
                      </a:lnTo>
                      <a:lnTo>
                        <a:pt x="137" y="9"/>
                      </a:lnTo>
                      <a:lnTo>
                        <a:pt x="137" y="11"/>
                      </a:lnTo>
                      <a:lnTo>
                        <a:pt x="139" y="13"/>
                      </a:lnTo>
                      <a:lnTo>
                        <a:pt x="139" y="17"/>
                      </a:lnTo>
                      <a:lnTo>
                        <a:pt x="139" y="19"/>
                      </a:lnTo>
                      <a:lnTo>
                        <a:pt x="137" y="21"/>
                      </a:lnTo>
                      <a:lnTo>
                        <a:pt x="135" y="23"/>
                      </a:lnTo>
                      <a:lnTo>
                        <a:pt x="135" y="25"/>
                      </a:lnTo>
                      <a:lnTo>
                        <a:pt x="137" y="30"/>
                      </a:lnTo>
                      <a:lnTo>
                        <a:pt x="137" y="30"/>
                      </a:lnTo>
                      <a:lnTo>
                        <a:pt x="139" y="32"/>
                      </a:lnTo>
                      <a:lnTo>
                        <a:pt x="143" y="32"/>
                      </a:lnTo>
                      <a:lnTo>
                        <a:pt x="145" y="34"/>
                      </a:lnTo>
                      <a:lnTo>
                        <a:pt x="147" y="34"/>
                      </a:lnTo>
                      <a:lnTo>
                        <a:pt x="149" y="36"/>
                      </a:lnTo>
                      <a:lnTo>
                        <a:pt x="152" y="38"/>
                      </a:lnTo>
                      <a:lnTo>
                        <a:pt x="154" y="42"/>
                      </a:lnTo>
                      <a:lnTo>
                        <a:pt x="156" y="44"/>
                      </a:lnTo>
                      <a:lnTo>
                        <a:pt x="158" y="49"/>
                      </a:lnTo>
                      <a:lnTo>
                        <a:pt x="158" y="51"/>
                      </a:lnTo>
                      <a:lnTo>
                        <a:pt x="162" y="55"/>
                      </a:lnTo>
                      <a:lnTo>
                        <a:pt x="164" y="57"/>
                      </a:lnTo>
                      <a:lnTo>
                        <a:pt x="164" y="59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/>
                  </a:solidFill>
                  <a:prstDash val="solid"/>
                  <a:miter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/>
                </a:p>
              </p:txBody>
            </p:sp>
            <p:sp>
              <p:nvSpPr>
                <p:cNvPr id="283" name="Freeform 6">
                  <a:extLst>
                    <a:ext uri="{FF2B5EF4-FFF2-40B4-BE49-F238E27FC236}">
                      <a16:creationId xmlns:a16="http://schemas.microsoft.com/office/drawing/2014/main" id="{31F3DA45-25AF-4ADF-BB53-8E16A69CBD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3" y="1334"/>
                  <a:ext cx="164" cy="257"/>
                </a:xfrm>
                <a:custGeom>
                  <a:avLst/>
                  <a:gdLst>
                    <a:gd name="T0" fmla="*/ 164 w 164"/>
                    <a:gd name="T1" fmla="*/ 70 h 257"/>
                    <a:gd name="T2" fmla="*/ 162 w 164"/>
                    <a:gd name="T3" fmla="*/ 84 h 257"/>
                    <a:gd name="T4" fmla="*/ 158 w 164"/>
                    <a:gd name="T5" fmla="*/ 107 h 257"/>
                    <a:gd name="T6" fmla="*/ 152 w 164"/>
                    <a:gd name="T7" fmla="*/ 124 h 257"/>
                    <a:gd name="T8" fmla="*/ 145 w 164"/>
                    <a:gd name="T9" fmla="*/ 143 h 257"/>
                    <a:gd name="T10" fmla="*/ 139 w 164"/>
                    <a:gd name="T11" fmla="*/ 158 h 257"/>
                    <a:gd name="T12" fmla="*/ 130 w 164"/>
                    <a:gd name="T13" fmla="*/ 175 h 257"/>
                    <a:gd name="T14" fmla="*/ 118 w 164"/>
                    <a:gd name="T15" fmla="*/ 185 h 257"/>
                    <a:gd name="T16" fmla="*/ 103 w 164"/>
                    <a:gd name="T17" fmla="*/ 194 h 257"/>
                    <a:gd name="T18" fmla="*/ 86 w 164"/>
                    <a:gd name="T19" fmla="*/ 200 h 257"/>
                    <a:gd name="T20" fmla="*/ 76 w 164"/>
                    <a:gd name="T21" fmla="*/ 211 h 257"/>
                    <a:gd name="T22" fmla="*/ 69 w 164"/>
                    <a:gd name="T23" fmla="*/ 223 h 257"/>
                    <a:gd name="T24" fmla="*/ 67 w 164"/>
                    <a:gd name="T25" fmla="*/ 232 h 257"/>
                    <a:gd name="T26" fmla="*/ 61 w 164"/>
                    <a:gd name="T27" fmla="*/ 234 h 257"/>
                    <a:gd name="T28" fmla="*/ 50 w 164"/>
                    <a:gd name="T29" fmla="*/ 229 h 257"/>
                    <a:gd name="T30" fmla="*/ 46 w 164"/>
                    <a:gd name="T31" fmla="*/ 227 h 257"/>
                    <a:gd name="T32" fmla="*/ 44 w 164"/>
                    <a:gd name="T33" fmla="*/ 223 h 257"/>
                    <a:gd name="T34" fmla="*/ 42 w 164"/>
                    <a:gd name="T35" fmla="*/ 223 h 257"/>
                    <a:gd name="T36" fmla="*/ 38 w 164"/>
                    <a:gd name="T37" fmla="*/ 223 h 257"/>
                    <a:gd name="T38" fmla="*/ 35 w 164"/>
                    <a:gd name="T39" fmla="*/ 227 h 257"/>
                    <a:gd name="T40" fmla="*/ 33 w 164"/>
                    <a:gd name="T41" fmla="*/ 234 h 257"/>
                    <a:gd name="T42" fmla="*/ 35 w 164"/>
                    <a:gd name="T43" fmla="*/ 238 h 257"/>
                    <a:gd name="T44" fmla="*/ 40 w 164"/>
                    <a:gd name="T45" fmla="*/ 240 h 257"/>
                    <a:gd name="T46" fmla="*/ 42 w 164"/>
                    <a:gd name="T47" fmla="*/ 248 h 257"/>
                    <a:gd name="T48" fmla="*/ 42 w 164"/>
                    <a:gd name="T49" fmla="*/ 253 h 257"/>
                    <a:gd name="T50" fmla="*/ 38 w 164"/>
                    <a:gd name="T51" fmla="*/ 255 h 257"/>
                    <a:gd name="T52" fmla="*/ 29 w 164"/>
                    <a:gd name="T53" fmla="*/ 257 h 257"/>
                    <a:gd name="T54" fmla="*/ 19 w 164"/>
                    <a:gd name="T55" fmla="*/ 255 h 257"/>
                    <a:gd name="T56" fmla="*/ 10 w 164"/>
                    <a:gd name="T57" fmla="*/ 250 h 257"/>
                    <a:gd name="T58" fmla="*/ 4 w 164"/>
                    <a:gd name="T59" fmla="*/ 240 h 257"/>
                    <a:gd name="T60" fmla="*/ 0 w 164"/>
                    <a:gd name="T61" fmla="*/ 225 h 257"/>
                    <a:gd name="T62" fmla="*/ 2 w 164"/>
                    <a:gd name="T63" fmla="*/ 213 h 257"/>
                    <a:gd name="T64" fmla="*/ 6 w 164"/>
                    <a:gd name="T65" fmla="*/ 198 h 257"/>
                    <a:gd name="T66" fmla="*/ 6 w 164"/>
                    <a:gd name="T67" fmla="*/ 183 h 257"/>
                    <a:gd name="T68" fmla="*/ 10 w 164"/>
                    <a:gd name="T69" fmla="*/ 166 h 257"/>
                    <a:gd name="T70" fmla="*/ 16 w 164"/>
                    <a:gd name="T71" fmla="*/ 147 h 257"/>
                    <a:gd name="T72" fmla="*/ 29 w 164"/>
                    <a:gd name="T73" fmla="*/ 128 h 257"/>
                    <a:gd name="T74" fmla="*/ 40 w 164"/>
                    <a:gd name="T75" fmla="*/ 112 h 257"/>
                    <a:gd name="T76" fmla="*/ 57 w 164"/>
                    <a:gd name="T77" fmla="*/ 93 h 257"/>
                    <a:gd name="T78" fmla="*/ 65 w 164"/>
                    <a:gd name="T79" fmla="*/ 76 h 257"/>
                    <a:gd name="T80" fmla="*/ 73 w 164"/>
                    <a:gd name="T81" fmla="*/ 59 h 257"/>
                    <a:gd name="T82" fmla="*/ 84 w 164"/>
                    <a:gd name="T83" fmla="*/ 38 h 257"/>
                    <a:gd name="T84" fmla="*/ 95 w 164"/>
                    <a:gd name="T85" fmla="*/ 21 h 257"/>
                    <a:gd name="T86" fmla="*/ 103 w 164"/>
                    <a:gd name="T87" fmla="*/ 9 h 257"/>
                    <a:gd name="T88" fmla="*/ 114 w 164"/>
                    <a:gd name="T89" fmla="*/ 2 h 257"/>
                    <a:gd name="T90" fmla="*/ 124 w 164"/>
                    <a:gd name="T91" fmla="*/ 0 h 257"/>
                    <a:gd name="T92" fmla="*/ 133 w 164"/>
                    <a:gd name="T93" fmla="*/ 4 h 257"/>
                    <a:gd name="T94" fmla="*/ 139 w 164"/>
                    <a:gd name="T95" fmla="*/ 13 h 257"/>
                    <a:gd name="T96" fmla="*/ 137 w 164"/>
                    <a:gd name="T97" fmla="*/ 21 h 257"/>
                    <a:gd name="T98" fmla="*/ 137 w 164"/>
                    <a:gd name="T99" fmla="*/ 30 h 257"/>
                    <a:gd name="T100" fmla="*/ 143 w 164"/>
                    <a:gd name="T101" fmla="*/ 32 h 257"/>
                    <a:gd name="T102" fmla="*/ 149 w 164"/>
                    <a:gd name="T103" fmla="*/ 36 h 257"/>
                    <a:gd name="T104" fmla="*/ 156 w 164"/>
                    <a:gd name="T105" fmla="*/ 44 h 257"/>
                    <a:gd name="T106" fmla="*/ 162 w 164"/>
                    <a:gd name="T107" fmla="*/ 55 h 2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164" h="257">
                      <a:moveTo>
                        <a:pt x="164" y="59"/>
                      </a:moveTo>
                      <a:lnTo>
                        <a:pt x="164" y="63"/>
                      </a:lnTo>
                      <a:lnTo>
                        <a:pt x="164" y="70"/>
                      </a:lnTo>
                      <a:lnTo>
                        <a:pt x="164" y="76"/>
                      </a:lnTo>
                      <a:lnTo>
                        <a:pt x="162" y="80"/>
                      </a:lnTo>
                      <a:lnTo>
                        <a:pt x="162" y="84"/>
                      </a:lnTo>
                      <a:lnTo>
                        <a:pt x="162" y="91"/>
                      </a:lnTo>
                      <a:lnTo>
                        <a:pt x="160" y="99"/>
                      </a:lnTo>
                      <a:lnTo>
                        <a:pt x="158" y="107"/>
                      </a:lnTo>
                      <a:lnTo>
                        <a:pt x="156" y="114"/>
                      </a:lnTo>
                      <a:lnTo>
                        <a:pt x="154" y="120"/>
                      </a:lnTo>
                      <a:lnTo>
                        <a:pt x="152" y="124"/>
                      </a:lnTo>
                      <a:lnTo>
                        <a:pt x="152" y="131"/>
                      </a:lnTo>
                      <a:lnTo>
                        <a:pt x="147" y="137"/>
                      </a:lnTo>
                      <a:lnTo>
                        <a:pt x="145" y="143"/>
                      </a:lnTo>
                      <a:lnTo>
                        <a:pt x="143" y="147"/>
                      </a:lnTo>
                      <a:lnTo>
                        <a:pt x="141" y="152"/>
                      </a:lnTo>
                      <a:lnTo>
                        <a:pt x="139" y="158"/>
                      </a:lnTo>
                      <a:lnTo>
                        <a:pt x="135" y="164"/>
                      </a:lnTo>
                      <a:lnTo>
                        <a:pt x="133" y="171"/>
                      </a:lnTo>
                      <a:lnTo>
                        <a:pt x="130" y="175"/>
                      </a:lnTo>
                      <a:lnTo>
                        <a:pt x="126" y="177"/>
                      </a:lnTo>
                      <a:lnTo>
                        <a:pt x="122" y="181"/>
                      </a:lnTo>
                      <a:lnTo>
                        <a:pt x="118" y="185"/>
                      </a:lnTo>
                      <a:lnTo>
                        <a:pt x="111" y="187"/>
                      </a:lnTo>
                      <a:lnTo>
                        <a:pt x="107" y="192"/>
                      </a:lnTo>
                      <a:lnTo>
                        <a:pt x="103" y="194"/>
                      </a:lnTo>
                      <a:lnTo>
                        <a:pt x="97" y="196"/>
                      </a:lnTo>
                      <a:lnTo>
                        <a:pt x="92" y="198"/>
                      </a:lnTo>
                      <a:lnTo>
                        <a:pt x="86" y="200"/>
                      </a:lnTo>
                      <a:lnTo>
                        <a:pt x="84" y="202"/>
                      </a:lnTo>
                      <a:lnTo>
                        <a:pt x="80" y="206"/>
                      </a:lnTo>
                      <a:lnTo>
                        <a:pt x="76" y="211"/>
                      </a:lnTo>
                      <a:lnTo>
                        <a:pt x="71" y="215"/>
                      </a:lnTo>
                      <a:lnTo>
                        <a:pt x="71" y="219"/>
                      </a:lnTo>
                      <a:lnTo>
                        <a:pt x="69" y="223"/>
                      </a:lnTo>
                      <a:lnTo>
                        <a:pt x="69" y="227"/>
                      </a:lnTo>
                      <a:lnTo>
                        <a:pt x="67" y="229"/>
                      </a:lnTo>
                      <a:lnTo>
                        <a:pt x="67" y="232"/>
                      </a:lnTo>
                      <a:lnTo>
                        <a:pt x="65" y="234"/>
                      </a:lnTo>
                      <a:lnTo>
                        <a:pt x="63" y="234"/>
                      </a:lnTo>
                      <a:lnTo>
                        <a:pt x="61" y="234"/>
                      </a:lnTo>
                      <a:lnTo>
                        <a:pt x="59" y="232"/>
                      </a:lnTo>
                      <a:lnTo>
                        <a:pt x="54" y="232"/>
                      </a:lnTo>
                      <a:lnTo>
                        <a:pt x="50" y="229"/>
                      </a:lnTo>
                      <a:lnTo>
                        <a:pt x="48" y="229"/>
                      </a:lnTo>
                      <a:lnTo>
                        <a:pt x="48" y="227"/>
                      </a:lnTo>
                      <a:lnTo>
                        <a:pt x="46" y="227"/>
                      </a:lnTo>
                      <a:lnTo>
                        <a:pt x="46" y="225"/>
                      </a:lnTo>
                      <a:lnTo>
                        <a:pt x="44" y="225"/>
                      </a:lnTo>
                      <a:lnTo>
                        <a:pt x="44" y="223"/>
                      </a:lnTo>
                      <a:lnTo>
                        <a:pt x="44" y="223"/>
                      </a:lnTo>
                      <a:lnTo>
                        <a:pt x="42" y="223"/>
                      </a:lnTo>
                      <a:lnTo>
                        <a:pt x="42" y="223"/>
                      </a:lnTo>
                      <a:lnTo>
                        <a:pt x="40" y="223"/>
                      </a:lnTo>
                      <a:lnTo>
                        <a:pt x="40" y="223"/>
                      </a:lnTo>
                      <a:lnTo>
                        <a:pt x="38" y="223"/>
                      </a:lnTo>
                      <a:lnTo>
                        <a:pt x="38" y="225"/>
                      </a:lnTo>
                      <a:lnTo>
                        <a:pt x="35" y="225"/>
                      </a:lnTo>
                      <a:lnTo>
                        <a:pt x="35" y="227"/>
                      </a:lnTo>
                      <a:lnTo>
                        <a:pt x="35" y="227"/>
                      </a:lnTo>
                      <a:lnTo>
                        <a:pt x="33" y="232"/>
                      </a:lnTo>
                      <a:lnTo>
                        <a:pt x="33" y="234"/>
                      </a:lnTo>
                      <a:lnTo>
                        <a:pt x="33" y="236"/>
                      </a:lnTo>
                      <a:lnTo>
                        <a:pt x="35" y="238"/>
                      </a:lnTo>
                      <a:lnTo>
                        <a:pt x="35" y="238"/>
                      </a:lnTo>
                      <a:lnTo>
                        <a:pt x="38" y="238"/>
                      </a:lnTo>
                      <a:lnTo>
                        <a:pt x="40" y="240"/>
                      </a:lnTo>
                      <a:lnTo>
                        <a:pt x="40" y="240"/>
                      </a:lnTo>
                      <a:lnTo>
                        <a:pt x="42" y="242"/>
                      </a:lnTo>
                      <a:lnTo>
                        <a:pt x="42" y="244"/>
                      </a:lnTo>
                      <a:lnTo>
                        <a:pt x="42" y="248"/>
                      </a:lnTo>
                      <a:lnTo>
                        <a:pt x="42" y="250"/>
                      </a:lnTo>
                      <a:lnTo>
                        <a:pt x="42" y="250"/>
                      </a:lnTo>
                      <a:lnTo>
                        <a:pt x="42" y="253"/>
                      </a:lnTo>
                      <a:lnTo>
                        <a:pt x="40" y="253"/>
                      </a:lnTo>
                      <a:lnTo>
                        <a:pt x="40" y="255"/>
                      </a:lnTo>
                      <a:lnTo>
                        <a:pt x="38" y="255"/>
                      </a:lnTo>
                      <a:lnTo>
                        <a:pt x="38" y="257"/>
                      </a:lnTo>
                      <a:lnTo>
                        <a:pt x="33" y="257"/>
                      </a:lnTo>
                      <a:lnTo>
                        <a:pt x="29" y="257"/>
                      </a:lnTo>
                      <a:lnTo>
                        <a:pt x="25" y="257"/>
                      </a:lnTo>
                      <a:lnTo>
                        <a:pt x="21" y="257"/>
                      </a:lnTo>
                      <a:lnTo>
                        <a:pt x="19" y="255"/>
                      </a:lnTo>
                      <a:lnTo>
                        <a:pt x="14" y="255"/>
                      </a:lnTo>
                      <a:lnTo>
                        <a:pt x="12" y="250"/>
                      </a:lnTo>
                      <a:lnTo>
                        <a:pt x="10" y="250"/>
                      </a:lnTo>
                      <a:lnTo>
                        <a:pt x="6" y="246"/>
                      </a:lnTo>
                      <a:lnTo>
                        <a:pt x="4" y="242"/>
                      </a:lnTo>
                      <a:lnTo>
                        <a:pt x="4" y="240"/>
                      </a:lnTo>
                      <a:lnTo>
                        <a:pt x="2" y="236"/>
                      </a:lnTo>
                      <a:lnTo>
                        <a:pt x="2" y="232"/>
                      </a:lnTo>
                      <a:lnTo>
                        <a:pt x="0" y="225"/>
                      </a:lnTo>
                      <a:lnTo>
                        <a:pt x="0" y="221"/>
                      </a:lnTo>
                      <a:lnTo>
                        <a:pt x="0" y="215"/>
                      </a:lnTo>
                      <a:lnTo>
                        <a:pt x="2" y="213"/>
                      </a:lnTo>
                      <a:lnTo>
                        <a:pt x="4" y="206"/>
                      </a:lnTo>
                      <a:lnTo>
                        <a:pt x="6" y="202"/>
                      </a:lnTo>
                      <a:lnTo>
                        <a:pt x="6" y="198"/>
                      </a:lnTo>
                      <a:lnTo>
                        <a:pt x="6" y="194"/>
                      </a:lnTo>
                      <a:lnTo>
                        <a:pt x="6" y="187"/>
                      </a:lnTo>
                      <a:lnTo>
                        <a:pt x="6" y="183"/>
                      </a:lnTo>
                      <a:lnTo>
                        <a:pt x="6" y="177"/>
                      </a:lnTo>
                      <a:lnTo>
                        <a:pt x="6" y="173"/>
                      </a:lnTo>
                      <a:lnTo>
                        <a:pt x="10" y="166"/>
                      </a:lnTo>
                      <a:lnTo>
                        <a:pt x="12" y="158"/>
                      </a:lnTo>
                      <a:lnTo>
                        <a:pt x="14" y="152"/>
                      </a:lnTo>
                      <a:lnTo>
                        <a:pt x="16" y="147"/>
                      </a:lnTo>
                      <a:lnTo>
                        <a:pt x="19" y="141"/>
                      </a:lnTo>
                      <a:lnTo>
                        <a:pt x="23" y="135"/>
                      </a:lnTo>
                      <a:lnTo>
                        <a:pt x="29" y="128"/>
                      </a:lnTo>
                      <a:lnTo>
                        <a:pt x="33" y="122"/>
                      </a:lnTo>
                      <a:lnTo>
                        <a:pt x="38" y="116"/>
                      </a:lnTo>
                      <a:lnTo>
                        <a:pt x="40" y="112"/>
                      </a:lnTo>
                      <a:lnTo>
                        <a:pt x="46" y="105"/>
                      </a:lnTo>
                      <a:lnTo>
                        <a:pt x="50" y="99"/>
                      </a:lnTo>
                      <a:lnTo>
                        <a:pt x="57" y="93"/>
                      </a:lnTo>
                      <a:lnTo>
                        <a:pt x="59" y="86"/>
                      </a:lnTo>
                      <a:lnTo>
                        <a:pt x="63" y="82"/>
                      </a:lnTo>
                      <a:lnTo>
                        <a:pt x="65" y="76"/>
                      </a:lnTo>
                      <a:lnTo>
                        <a:pt x="69" y="70"/>
                      </a:lnTo>
                      <a:lnTo>
                        <a:pt x="71" y="63"/>
                      </a:lnTo>
                      <a:lnTo>
                        <a:pt x="73" y="59"/>
                      </a:lnTo>
                      <a:lnTo>
                        <a:pt x="78" y="53"/>
                      </a:lnTo>
                      <a:lnTo>
                        <a:pt x="80" y="46"/>
                      </a:lnTo>
                      <a:lnTo>
                        <a:pt x="84" y="38"/>
                      </a:lnTo>
                      <a:lnTo>
                        <a:pt x="88" y="32"/>
                      </a:lnTo>
                      <a:lnTo>
                        <a:pt x="92" y="25"/>
                      </a:lnTo>
                      <a:lnTo>
                        <a:pt x="95" y="21"/>
                      </a:lnTo>
                      <a:lnTo>
                        <a:pt x="97" y="17"/>
                      </a:lnTo>
                      <a:lnTo>
                        <a:pt x="101" y="13"/>
                      </a:lnTo>
                      <a:lnTo>
                        <a:pt x="103" y="9"/>
                      </a:lnTo>
                      <a:lnTo>
                        <a:pt x="107" y="7"/>
                      </a:lnTo>
                      <a:lnTo>
                        <a:pt x="109" y="4"/>
                      </a:lnTo>
                      <a:lnTo>
                        <a:pt x="114" y="2"/>
                      </a:lnTo>
                      <a:lnTo>
                        <a:pt x="118" y="0"/>
                      </a:lnTo>
                      <a:lnTo>
                        <a:pt x="120" y="0"/>
                      </a:lnTo>
                      <a:lnTo>
                        <a:pt x="124" y="0"/>
                      </a:lnTo>
                      <a:lnTo>
                        <a:pt x="126" y="0"/>
                      </a:lnTo>
                      <a:lnTo>
                        <a:pt x="130" y="2"/>
                      </a:lnTo>
                      <a:lnTo>
                        <a:pt x="133" y="4"/>
                      </a:lnTo>
                      <a:lnTo>
                        <a:pt x="137" y="9"/>
                      </a:lnTo>
                      <a:lnTo>
                        <a:pt x="137" y="11"/>
                      </a:lnTo>
                      <a:lnTo>
                        <a:pt x="139" y="13"/>
                      </a:lnTo>
                      <a:lnTo>
                        <a:pt x="139" y="17"/>
                      </a:lnTo>
                      <a:lnTo>
                        <a:pt x="139" y="19"/>
                      </a:lnTo>
                      <a:lnTo>
                        <a:pt x="137" y="21"/>
                      </a:lnTo>
                      <a:lnTo>
                        <a:pt x="135" y="23"/>
                      </a:lnTo>
                      <a:lnTo>
                        <a:pt x="135" y="25"/>
                      </a:lnTo>
                      <a:lnTo>
                        <a:pt x="137" y="30"/>
                      </a:lnTo>
                      <a:lnTo>
                        <a:pt x="137" y="30"/>
                      </a:lnTo>
                      <a:lnTo>
                        <a:pt x="139" y="32"/>
                      </a:lnTo>
                      <a:lnTo>
                        <a:pt x="143" y="32"/>
                      </a:lnTo>
                      <a:lnTo>
                        <a:pt x="145" y="34"/>
                      </a:lnTo>
                      <a:lnTo>
                        <a:pt x="147" y="34"/>
                      </a:lnTo>
                      <a:lnTo>
                        <a:pt x="149" y="36"/>
                      </a:lnTo>
                      <a:lnTo>
                        <a:pt x="152" y="38"/>
                      </a:lnTo>
                      <a:lnTo>
                        <a:pt x="154" y="42"/>
                      </a:lnTo>
                      <a:lnTo>
                        <a:pt x="156" y="44"/>
                      </a:lnTo>
                      <a:lnTo>
                        <a:pt x="158" y="49"/>
                      </a:lnTo>
                      <a:lnTo>
                        <a:pt x="158" y="51"/>
                      </a:lnTo>
                      <a:lnTo>
                        <a:pt x="162" y="55"/>
                      </a:lnTo>
                      <a:lnTo>
                        <a:pt x="164" y="57"/>
                      </a:lnTo>
                      <a:lnTo>
                        <a:pt x="164" y="59"/>
                      </a:lnTo>
                    </a:path>
                  </a:pathLst>
                </a:custGeom>
                <a:grpFill/>
                <a:ln w="6350" cap="flat">
                  <a:solidFill>
                    <a:schemeClr val="bg1"/>
                  </a:solidFill>
                  <a:prstDash val="solid"/>
                  <a:miter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/>
                </a:p>
              </p:txBody>
            </p:sp>
            <p:sp>
              <p:nvSpPr>
                <p:cNvPr id="284" name="Freeform 7">
                  <a:extLst>
                    <a:ext uri="{FF2B5EF4-FFF2-40B4-BE49-F238E27FC236}">
                      <a16:creationId xmlns:a16="http://schemas.microsoft.com/office/drawing/2014/main" id="{6054344F-68E5-4C7D-B81B-2010F730E9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3" y="1618"/>
                  <a:ext cx="663" cy="1031"/>
                </a:xfrm>
                <a:custGeom>
                  <a:avLst/>
                  <a:gdLst>
                    <a:gd name="T0" fmla="*/ 616 w 663"/>
                    <a:gd name="T1" fmla="*/ 850 h 1031"/>
                    <a:gd name="T2" fmla="*/ 538 w 663"/>
                    <a:gd name="T3" fmla="*/ 850 h 1031"/>
                    <a:gd name="T4" fmla="*/ 483 w 663"/>
                    <a:gd name="T5" fmla="*/ 808 h 1031"/>
                    <a:gd name="T6" fmla="*/ 437 w 663"/>
                    <a:gd name="T7" fmla="*/ 806 h 1031"/>
                    <a:gd name="T8" fmla="*/ 418 w 663"/>
                    <a:gd name="T9" fmla="*/ 785 h 1031"/>
                    <a:gd name="T10" fmla="*/ 462 w 663"/>
                    <a:gd name="T11" fmla="*/ 740 h 1031"/>
                    <a:gd name="T12" fmla="*/ 483 w 663"/>
                    <a:gd name="T13" fmla="*/ 709 h 1031"/>
                    <a:gd name="T14" fmla="*/ 454 w 663"/>
                    <a:gd name="T15" fmla="*/ 686 h 1031"/>
                    <a:gd name="T16" fmla="*/ 464 w 663"/>
                    <a:gd name="T17" fmla="*/ 667 h 1031"/>
                    <a:gd name="T18" fmla="*/ 469 w 663"/>
                    <a:gd name="T19" fmla="*/ 639 h 1031"/>
                    <a:gd name="T20" fmla="*/ 477 w 663"/>
                    <a:gd name="T21" fmla="*/ 602 h 1031"/>
                    <a:gd name="T22" fmla="*/ 456 w 663"/>
                    <a:gd name="T23" fmla="*/ 541 h 1031"/>
                    <a:gd name="T24" fmla="*/ 435 w 663"/>
                    <a:gd name="T25" fmla="*/ 499 h 1031"/>
                    <a:gd name="T26" fmla="*/ 443 w 663"/>
                    <a:gd name="T27" fmla="*/ 440 h 1031"/>
                    <a:gd name="T28" fmla="*/ 490 w 663"/>
                    <a:gd name="T29" fmla="*/ 431 h 1031"/>
                    <a:gd name="T30" fmla="*/ 519 w 663"/>
                    <a:gd name="T31" fmla="*/ 454 h 1031"/>
                    <a:gd name="T32" fmla="*/ 572 w 663"/>
                    <a:gd name="T33" fmla="*/ 438 h 1031"/>
                    <a:gd name="T34" fmla="*/ 610 w 663"/>
                    <a:gd name="T35" fmla="*/ 389 h 1031"/>
                    <a:gd name="T36" fmla="*/ 652 w 663"/>
                    <a:gd name="T37" fmla="*/ 362 h 1031"/>
                    <a:gd name="T38" fmla="*/ 644 w 663"/>
                    <a:gd name="T39" fmla="*/ 309 h 1031"/>
                    <a:gd name="T40" fmla="*/ 595 w 663"/>
                    <a:gd name="T41" fmla="*/ 284 h 1031"/>
                    <a:gd name="T42" fmla="*/ 564 w 663"/>
                    <a:gd name="T43" fmla="*/ 292 h 1031"/>
                    <a:gd name="T44" fmla="*/ 528 w 663"/>
                    <a:gd name="T45" fmla="*/ 295 h 1031"/>
                    <a:gd name="T46" fmla="*/ 505 w 663"/>
                    <a:gd name="T47" fmla="*/ 238 h 1031"/>
                    <a:gd name="T48" fmla="*/ 511 w 663"/>
                    <a:gd name="T49" fmla="*/ 164 h 1031"/>
                    <a:gd name="T50" fmla="*/ 481 w 663"/>
                    <a:gd name="T51" fmla="*/ 107 h 1031"/>
                    <a:gd name="T52" fmla="*/ 454 w 663"/>
                    <a:gd name="T53" fmla="*/ 53 h 1031"/>
                    <a:gd name="T54" fmla="*/ 399 w 663"/>
                    <a:gd name="T55" fmla="*/ 42 h 1031"/>
                    <a:gd name="T56" fmla="*/ 359 w 663"/>
                    <a:gd name="T57" fmla="*/ 86 h 1031"/>
                    <a:gd name="T58" fmla="*/ 268 w 663"/>
                    <a:gd name="T59" fmla="*/ 78 h 1031"/>
                    <a:gd name="T60" fmla="*/ 260 w 663"/>
                    <a:gd name="T61" fmla="*/ 17 h 1031"/>
                    <a:gd name="T62" fmla="*/ 203 w 663"/>
                    <a:gd name="T63" fmla="*/ 6 h 1031"/>
                    <a:gd name="T64" fmla="*/ 192 w 663"/>
                    <a:gd name="T65" fmla="*/ 74 h 1031"/>
                    <a:gd name="T66" fmla="*/ 158 w 663"/>
                    <a:gd name="T67" fmla="*/ 208 h 1031"/>
                    <a:gd name="T68" fmla="*/ 129 w 663"/>
                    <a:gd name="T69" fmla="*/ 311 h 1031"/>
                    <a:gd name="T70" fmla="*/ 116 w 663"/>
                    <a:gd name="T71" fmla="*/ 398 h 1031"/>
                    <a:gd name="T72" fmla="*/ 108 w 663"/>
                    <a:gd name="T73" fmla="*/ 488 h 1031"/>
                    <a:gd name="T74" fmla="*/ 87 w 663"/>
                    <a:gd name="T75" fmla="*/ 597 h 1031"/>
                    <a:gd name="T76" fmla="*/ 70 w 663"/>
                    <a:gd name="T77" fmla="*/ 650 h 1031"/>
                    <a:gd name="T78" fmla="*/ 45 w 663"/>
                    <a:gd name="T79" fmla="*/ 732 h 1031"/>
                    <a:gd name="T80" fmla="*/ 4 w 663"/>
                    <a:gd name="T81" fmla="*/ 829 h 1031"/>
                    <a:gd name="T82" fmla="*/ 72 w 663"/>
                    <a:gd name="T83" fmla="*/ 843 h 1031"/>
                    <a:gd name="T84" fmla="*/ 70 w 663"/>
                    <a:gd name="T85" fmla="*/ 890 h 1031"/>
                    <a:gd name="T86" fmla="*/ 61 w 663"/>
                    <a:gd name="T87" fmla="*/ 942 h 1031"/>
                    <a:gd name="T88" fmla="*/ 26 w 663"/>
                    <a:gd name="T89" fmla="*/ 978 h 1031"/>
                    <a:gd name="T90" fmla="*/ 42 w 663"/>
                    <a:gd name="T91" fmla="*/ 999 h 1031"/>
                    <a:gd name="T92" fmla="*/ 80 w 663"/>
                    <a:gd name="T93" fmla="*/ 976 h 1031"/>
                    <a:gd name="T94" fmla="*/ 150 w 663"/>
                    <a:gd name="T95" fmla="*/ 955 h 1031"/>
                    <a:gd name="T96" fmla="*/ 186 w 663"/>
                    <a:gd name="T97" fmla="*/ 976 h 1031"/>
                    <a:gd name="T98" fmla="*/ 234 w 663"/>
                    <a:gd name="T99" fmla="*/ 972 h 1031"/>
                    <a:gd name="T100" fmla="*/ 296 w 663"/>
                    <a:gd name="T101" fmla="*/ 938 h 1031"/>
                    <a:gd name="T102" fmla="*/ 361 w 663"/>
                    <a:gd name="T103" fmla="*/ 909 h 1031"/>
                    <a:gd name="T104" fmla="*/ 410 w 663"/>
                    <a:gd name="T105" fmla="*/ 883 h 1031"/>
                    <a:gd name="T106" fmla="*/ 450 w 663"/>
                    <a:gd name="T107" fmla="*/ 885 h 1031"/>
                    <a:gd name="T108" fmla="*/ 448 w 663"/>
                    <a:gd name="T109" fmla="*/ 906 h 1031"/>
                    <a:gd name="T110" fmla="*/ 464 w 663"/>
                    <a:gd name="T111" fmla="*/ 946 h 1031"/>
                    <a:gd name="T112" fmla="*/ 473 w 663"/>
                    <a:gd name="T113" fmla="*/ 976 h 1031"/>
                    <a:gd name="T114" fmla="*/ 528 w 663"/>
                    <a:gd name="T115" fmla="*/ 982 h 1031"/>
                    <a:gd name="T116" fmla="*/ 536 w 663"/>
                    <a:gd name="T117" fmla="*/ 1005 h 1031"/>
                    <a:gd name="T118" fmla="*/ 570 w 663"/>
                    <a:gd name="T119" fmla="*/ 1024 h 1031"/>
                    <a:gd name="T120" fmla="*/ 612 w 663"/>
                    <a:gd name="T121" fmla="*/ 953 h 1031"/>
                    <a:gd name="T122" fmla="*/ 659 w 663"/>
                    <a:gd name="T123" fmla="*/ 890 h 10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663" h="1031">
                      <a:moveTo>
                        <a:pt x="661" y="888"/>
                      </a:moveTo>
                      <a:lnTo>
                        <a:pt x="661" y="883"/>
                      </a:lnTo>
                      <a:lnTo>
                        <a:pt x="661" y="879"/>
                      </a:lnTo>
                      <a:lnTo>
                        <a:pt x="661" y="875"/>
                      </a:lnTo>
                      <a:lnTo>
                        <a:pt x="659" y="873"/>
                      </a:lnTo>
                      <a:lnTo>
                        <a:pt x="657" y="869"/>
                      </a:lnTo>
                      <a:lnTo>
                        <a:pt x="654" y="867"/>
                      </a:lnTo>
                      <a:lnTo>
                        <a:pt x="652" y="864"/>
                      </a:lnTo>
                      <a:lnTo>
                        <a:pt x="650" y="862"/>
                      </a:lnTo>
                      <a:lnTo>
                        <a:pt x="646" y="858"/>
                      </a:lnTo>
                      <a:lnTo>
                        <a:pt x="642" y="856"/>
                      </a:lnTo>
                      <a:lnTo>
                        <a:pt x="638" y="854"/>
                      </a:lnTo>
                      <a:lnTo>
                        <a:pt x="633" y="852"/>
                      </a:lnTo>
                      <a:lnTo>
                        <a:pt x="627" y="850"/>
                      </a:lnTo>
                      <a:lnTo>
                        <a:pt x="623" y="850"/>
                      </a:lnTo>
                      <a:lnTo>
                        <a:pt x="616" y="850"/>
                      </a:lnTo>
                      <a:lnTo>
                        <a:pt x="612" y="850"/>
                      </a:lnTo>
                      <a:lnTo>
                        <a:pt x="604" y="848"/>
                      </a:lnTo>
                      <a:lnTo>
                        <a:pt x="597" y="848"/>
                      </a:lnTo>
                      <a:lnTo>
                        <a:pt x="593" y="850"/>
                      </a:lnTo>
                      <a:lnTo>
                        <a:pt x="587" y="850"/>
                      </a:lnTo>
                      <a:lnTo>
                        <a:pt x="581" y="850"/>
                      </a:lnTo>
                      <a:lnTo>
                        <a:pt x="576" y="850"/>
                      </a:lnTo>
                      <a:lnTo>
                        <a:pt x="572" y="850"/>
                      </a:lnTo>
                      <a:lnTo>
                        <a:pt x="568" y="852"/>
                      </a:lnTo>
                      <a:lnTo>
                        <a:pt x="564" y="854"/>
                      </a:lnTo>
                      <a:lnTo>
                        <a:pt x="559" y="854"/>
                      </a:lnTo>
                      <a:lnTo>
                        <a:pt x="553" y="854"/>
                      </a:lnTo>
                      <a:lnTo>
                        <a:pt x="549" y="854"/>
                      </a:lnTo>
                      <a:lnTo>
                        <a:pt x="547" y="854"/>
                      </a:lnTo>
                      <a:lnTo>
                        <a:pt x="543" y="852"/>
                      </a:lnTo>
                      <a:lnTo>
                        <a:pt x="538" y="850"/>
                      </a:lnTo>
                      <a:lnTo>
                        <a:pt x="536" y="850"/>
                      </a:lnTo>
                      <a:lnTo>
                        <a:pt x="532" y="846"/>
                      </a:lnTo>
                      <a:lnTo>
                        <a:pt x="528" y="843"/>
                      </a:lnTo>
                      <a:lnTo>
                        <a:pt x="526" y="839"/>
                      </a:lnTo>
                      <a:lnTo>
                        <a:pt x="521" y="837"/>
                      </a:lnTo>
                      <a:lnTo>
                        <a:pt x="517" y="833"/>
                      </a:lnTo>
                      <a:lnTo>
                        <a:pt x="515" y="829"/>
                      </a:lnTo>
                      <a:lnTo>
                        <a:pt x="511" y="824"/>
                      </a:lnTo>
                      <a:lnTo>
                        <a:pt x="507" y="820"/>
                      </a:lnTo>
                      <a:lnTo>
                        <a:pt x="505" y="818"/>
                      </a:lnTo>
                      <a:lnTo>
                        <a:pt x="502" y="816"/>
                      </a:lnTo>
                      <a:lnTo>
                        <a:pt x="498" y="812"/>
                      </a:lnTo>
                      <a:lnTo>
                        <a:pt x="496" y="810"/>
                      </a:lnTo>
                      <a:lnTo>
                        <a:pt x="492" y="808"/>
                      </a:lnTo>
                      <a:lnTo>
                        <a:pt x="488" y="808"/>
                      </a:lnTo>
                      <a:lnTo>
                        <a:pt x="483" y="808"/>
                      </a:lnTo>
                      <a:lnTo>
                        <a:pt x="479" y="808"/>
                      </a:lnTo>
                      <a:lnTo>
                        <a:pt x="475" y="808"/>
                      </a:lnTo>
                      <a:lnTo>
                        <a:pt x="471" y="808"/>
                      </a:lnTo>
                      <a:lnTo>
                        <a:pt x="467" y="810"/>
                      </a:lnTo>
                      <a:lnTo>
                        <a:pt x="464" y="812"/>
                      </a:lnTo>
                      <a:lnTo>
                        <a:pt x="462" y="814"/>
                      </a:lnTo>
                      <a:lnTo>
                        <a:pt x="460" y="814"/>
                      </a:lnTo>
                      <a:lnTo>
                        <a:pt x="458" y="816"/>
                      </a:lnTo>
                      <a:lnTo>
                        <a:pt x="456" y="816"/>
                      </a:lnTo>
                      <a:lnTo>
                        <a:pt x="454" y="816"/>
                      </a:lnTo>
                      <a:lnTo>
                        <a:pt x="452" y="816"/>
                      </a:lnTo>
                      <a:lnTo>
                        <a:pt x="448" y="816"/>
                      </a:lnTo>
                      <a:lnTo>
                        <a:pt x="443" y="816"/>
                      </a:lnTo>
                      <a:lnTo>
                        <a:pt x="441" y="812"/>
                      </a:lnTo>
                      <a:lnTo>
                        <a:pt x="439" y="810"/>
                      </a:lnTo>
                      <a:lnTo>
                        <a:pt x="437" y="806"/>
                      </a:lnTo>
                      <a:lnTo>
                        <a:pt x="435" y="803"/>
                      </a:lnTo>
                      <a:lnTo>
                        <a:pt x="431" y="803"/>
                      </a:lnTo>
                      <a:lnTo>
                        <a:pt x="427" y="801"/>
                      </a:lnTo>
                      <a:lnTo>
                        <a:pt x="424" y="801"/>
                      </a:lnTo>
                      <a:lnTo>
                        <a:pt x="418" y="799"/>
                      </a:lnTo>
                      <a:lnTo>
                        <a:pt x="414" y="797"/>
                      </a:lnTo>
                      <a:lnTo>
                        <a:pt x="410" y="797"/>
                      </a:lnTo>
                      <a:lnTo>
                        <a:pt x="408" y="793"/>
                      </a:lnTo>
                      <a:lnTo>
                        <a:pt x="403" y="789"/>
                      </a:lnTo>
                      <a:lnTo>
                        <a:pt x="401" y="785"/>
                      </a:lnTo>
                      <a:lnTo>
                        <a:pt x="401" y="782"/>
                      </a:lnTo>
                      <a:lnTo>
                        <a:pt x="399" y="782"/>
                      </a:lnTo>
                      <a:lnTo>
                        <a:pt x="401" y="782"/>
                      </a:lnTo>
                      <a:lnTo>
                        <a:pt x="408" y="785"/>
                      </a:lnTo>
                      <a:lnTo>
                        <a:pt x="414" y="785"/>
                      </a:lnTo>
                      <a:lnTo>
                        <a:pt x="418" y="785"/>
                      </a:lnTo>
                      <a:lnTo>
                        <a:pt x="422" y="785"/>
                      </a:lnTo>
                      <a:lnTo>
                        <a:pt x="424" y="782"/>
                      </a:lnTo>
                      <a:lnTo>
                        <a:pt x="427" y="778"/>
                      </a:lnTo>
                      <a:lnTo>
                        <a:pt x="429" y="776"/>
                      </a:lnTo>
                      <a:lnTo>
                        <a:pt x="431" y="774"/>
                      </a:lnTo>
                      <a:lnTo>
                        <a:pt x="435" y="770"/>
                      </a:lnTo>
                      <a:lnTo>
                        <a:pt x="439" y="763"/>
                      </a:lnTo>
                      <a:lnTo>
                        <a:pt x="441" y="761"/>
                      </a:lnTo>
                      <a:lnTo>
                        <a:pt x="443" y="757"/>
                      </a:lnTo>
                      <a:lnTo>
                        <a:pt x="446" y="751"/>
                      </a:lnTo>
                      <a:lnTo>
                        <a:pt x="448" y="747"/>
                      </a:lnTo>
                      <a:lnTo>
                        <a:pt x="450" y="745"/>
                      </a:lnTo>
                      <a:lnTo>
                        <a:pt x="452" y="742"/>
                      </a:lnTo>
                      <a:lnTo>
                        <a:pt x="456" y="740"/>
                      </a:lnTo>
                      <a:lnTo>
                        <a:pt x="460" y="740"/>
                      </a:lnTo>
                      <a:lnTo>
                        <a:pt x="462" y="740"/>
                      </a:lnTo>
                      <a:lnTo>
                        <a:pt x="467" y="738"/>
                      </a:lnTo>
                      <a:lnTo>
                        <a:pt x="471" y="738"/>
                      </a:lnTo>
                      <a:lnTo>
                        <a:pt x="473" y="736"/>
                      </a:lnTo>
                      <a:lnTo>
                        <a:pt x="473" y="734"/>
                      </a:lnTo>
                      <a:lnTo>
                        <a:pt x="473" y="730"/>
                      </a:lnTo>
                      <a:lnTo>
                        <a:pt x="473" y="728"/>
                      </a:lnTo>
                      <a:lnTo>
                        <a:pt x="473" y="726"/>
                      </a:lnTo>
                      <a:lnTo>
                        <a:pt x="473" y="724"/>
                      </a:lnTo>
                      <a:lnTo>
                        <a:pt x="475" y="719"/>
                      </a:lnTo>
                      <a:lnTo>
                        <a:pt x="477" y="717"/>
                      </a:lnTo>
                      <a:lnTo>
                        <a:pt x="479" y="713"/>
                      </a:lnTo>
                      <a:lnTo>
                        <a:pt x="479" y="713"/>
                      </a:lnTo>
                      <a:lnTo>
                        <a:pt x="481" y="713"/>
                      </a:lnTo>
                      <a:lnTo>
                        <a:pt x="481" y="711"/>
                      </a:lnTo>
                      <a:lnTo>
                        <a:pt x="481" y="711"/>
                      </a:lnTo>
                      <a:lnTo>
                        <a:pt x="483" y="709"/>
                      </a:lnTo>
                      <a:lnTo>
                        <a:pt x="483" y="709"/>
                      </a:lnTo>
                      <a:lnTo>
                        <a:pt x="483" y="709"/>
                      </a:lnTo>
                      <a:lnTo>
                        <a:pt x="481" y="707"/>
                      </a:lnTo>
                      <a:lnTo>
                        <a:pt x="481" y="707"/>
                      </a:lnTo>
                      <a:lnTo>
                        <a:pt x="481" y="705"/>
                      </a:lnTo>
                      <a:lnTo>
                        <a:pt x="479" y="705"/>
                      </a:lnTo>
                      <a:lnTo>
                        <a:pt x="477" y="705"/>
                      </a:lnTo>
                      <a:lnTo>
                        <a:pt x="473" y="703"/>
                      </a:lnTo>
                      <a:lnTo>
                        <a:pt x="471" y="703"/>
                      </a:lnTo>
                      <a:lnTo>
                        <a:pt x="467" y="703"/>
                      </a:lnTo>
                      <a:lnTo>
                        <a:pt x="464" y="700"/>
                      </a:lnTo>
                      <a:lnTo>
                        <a:pt x="462" y="696"/>
                      </a:lnTo>
                      <a:lnTo>
                        <a:pt x="460" y="694"/>
                      </a:lnTo>
                      <a:lnTo>
                        <a:pt x="458" y="692"/>
                      </a:lnTo>
                      <a:lnTo>
                        <a:pt x="456" y="688"/>
                      </a:lnTo>
                      <a:lnTo>
                        <a:pt x="454" y="686"/>
                      </a:lnTo>
                      <a:lnTo>
                        <a:pt x="452" y="681"/>
                      </a:lnTo>
                      <a:lnTo>
                        <a:pt x="450" y="679"/>
                      </a:lnTo>
                      <a:lnTo>
                        <a:pt x="450" y="677"/>
                      </a:lnTo>
                      <a:lnTo>
                        <a:pt x="448" y="673"/>
                      </a:lnTo>
                      <a:lnTo>
                        <a:pt x="448" y="671"/>
                      </a:lnTo>
                      <a:lnTo>
                        <a:pt x="448" y="671"/>
                      </a:lnTo>
                      <a:lnTo>
                        <a:pt x="450" y="669"/>
                      </a:lnTo>
                      <a:lnTo>
                        <a:pt x="452" y="667"/>
                      </a:lnTo>
                      <a:lnTo>
                        <a:pt x="452" y="667"/>
                      </a:lnTo>
                      <a:lnTo>
                        <a:pt x="452" y="667"/>
                      </a:lnTo>
                      <a:lnTo>
                        <a:pt x="456" y="667"/>
                      </a:lnTo>
                      <a:lnTo>
                        <a:pt x="458" y="667"/>
                      </a:lnTo>
                      <a:lnTo>
                        <a:pt x="460" y="667"/>
                      </a:lnTo>
                      <a:lnTo>
                        <a:pt x="462" y="667"/>
                      </a:lnTo>
                      <a:lnTo>
                        <a:pt x="462" y="667"/>
                      </a:lnTo>
                      <a:lnTo>
                        <a:pt x="464" y="667"/>
                      </a:lnTo>
                      <a:lnTo>
                        <a:pt x="467" y="665"/>
                      </a:lnTo>
                      <a:lnTo>
                        <a:pt x="467" y="665"/>
                      </a:lnTo>
                      <a:lnTo>
                        <a:pt x="467" y="663"/>
                      </a:lnTo>
                      <a:lnTo>
                        <a:pt x="469" y="663"/>
                      </a:lnTo>
                      <a:lnTo>
                        <a:pt x="469" y="660"/>
                      </a:lnTo>
                      <a:lnTo>
                        <a:pt x="471" y="660"/>
                      </a:lnTo>
                      <a:lnTo>
                        <a:pt x="471" y="658"/>
                      </a:lnTo>
                      <a:lnTo>
                        <a:pt x="469" y="656"/>
                      </a:lnTo>
                      <a:lnTo>
                        <a:pt x="467" y="654"/>
                      </a:lnTo>
                      <a:lnTo>
                        <a:pt x="467" y="652"/>
                      </a:lnTo>
                      <a:lnTo>
                        <a:pt x="464" y="652"/>
                      </a:lnTo>
                      <a:lnTo>
                        <a:pt x="464" y="648"/>
                      </a:lnTo>
                      <a:lnTo>
                        <a:pt x="464" y="646"/>
                      </a:lnTo>
                      <a:lnTo>
                        <a:pt x="464" y="644"/>
                      </a:lnTo>
                      <a:lnTo>
                        <a:pt x="467" y="642"/>
                      </a:lnTo>
                      <a:lnTo>
                        <a:pt x="469" y="639"/>
                      </a:lnTo>
                      <a:lnTo>
                        <a:pt x="471" y="635"/>
                      </a:lnTo>
                      <a:lnTo>
                        <a:pt x="473" y="633"/>
                      </a:lnTo>
                      <a:lnTo>
                        <a:pt x="475" y="629"/>
                      </a:lnTo>
                      <a:lnTo>
                        <a:pt x="477" y="625"/>
                      </a:lnTo>
                      <a:lnTo>
                        <a:pt x="477" y="625"/>
                      </a:lnTo>
                      <a:lnTo>
                        <a:pt x="479" y="625"/>
                      </a:lnTo>
                      <a:lnTo>
                        <a:pt x="481" y="623"/>
                      </a:lnTo>
                      <a:lnTo>
                        <a:pt x="481" y="620"/>
                      </a:lnTo>
                      <a:lnTo>
                        <a:pt x="483" y="620"/>
                      </a:lnTo>
                      <a:lnTo>
                        <a:pt x="483" y="618"/>
                      </a:lnTo>
                      <a:lnTo>
                        <a:pt x="483" y="616"/>
                      </a:lnTo>
                      <a:lnTo>
                        <a:pt x="483" y="612"/>
                      </a:lnTo>
                      <a:lnTo>
                        <a:pt x="481" y="608"/>
                      </a:lnTo>
                      <a:lnTo>
                        <a:pt x="481" y="606"/>
                      </a:lnTo>
                      <a:lnTo>
                        <a:pt x="479" y="604"/>
                      </a:lnTo>
                      <a:lnTo>
                        <a:pt x="477" y="602"/>
                      </a:lnTo>
                      <a:lnTo>
                        <a:pt x="473" y="597"/>
                      </a:lnTo>
                      <a:lnTo>
                        <a:pt x="471" y="595"/>
                      </a:lnTo>
                      <a:lnTo>
                        <a:pt x="471" y="593"/>
                      </a:lnTo>
                      <a:lnTo>
                        <a:pt x="469" y="589"/>
                      </a:lnTo>
                      <a:lnTo>
                        <a:pt x="467" y="585"/>
                      </a:lnTo>
                      <a:lnTo>
                        <a:pt x="467" y="581"/>
                      </a:lnTo>
                      <a:lnTo>
                        <a:pt x="464" y="576"/>
                      </a:lnTo>
                      <a:lnTo>
                        <a:pt x="464" y="570"/>
                      </a:lnTo>
                      <a:lnTo>
                        <a:pt x="464" y="568"/>
                      </a:lnTo>
                      <a:lnTo>
                        <a:pt x="462" y="562"/>
                      </a:lnTo>
                      <a:lnTo>
                        <a:pt x="462" y="557"/>
                      </a:lnTo>
                      <a:lnTo>
                        <a:pt x="462" y="553"/>
                      </a:lnTo>
                      <a:lnTo>
                        <a:pt x="460" y="549"/>
                      </a:lnTo>
                      <a:lnTo>
                        <a:pt x="460" y="545"/>
                      </a:lnTo>
                      <a:lnTo>
                        <a:pt x="458" y="543"/>
                      </a:lnTo>
                      <a:lnTo>
                        <a:pt x="456" y="541"/>
                      </a:lnTo>
                      <a:lnTo>
                        <a:pt x="452" y="538"/>
                      </a:lnTo>
                      <a:lnTo>
                        <a:pt x="450" y="538"/>
                      </a:lnTo>
                      <a:lnTo>
                        <a:pt x="448" y="536"/>
                      </a:lnTo>
                      <a:lnTo>
                        <a:pt x="446" y="534"/>
                      </a:lnTo>
                      <a:lnTo>
                        <a:pt x="446" y="534"/>
                      </a:lnTo>
                      <a:lnTo>
                        <a:pt x="446" y="532"/>
                      </a:lnTo>
                      <a:lnTo>
                        <a:pt x="443" y="530"/>
                      </a:lnTo>
                      <a:lnTo>
                        <a:pt x="443" y="528"/>
                      </a:lnTo>
                      <a:lnTo>
                        <a:pt x="443" y="524"/>
                      </a:lnTo>
                      <a:lnTo>
                        <a:pt x="443" y="522"/>
                      </a:lnTo>
                      <a:lnTo>
                        <a:pt x="443" y="517"/>
                      </a:lnTo>
                      <a:lnTo>
                        <a:pt x="441" y="515"/>
                      </a:lnTo>
                      <a:lnTo>
                        <a:pt x="441" y="511"/>
                      </a:lnTo>
                      <a:lnTo>
                        <a:pt x="439" y="507"/>
                      </a:lnTo>
                      <a:lnTo>
                        <a:pt x="437" y="503"/>
                      </a:lnTo>
                      <a:lnTo>
                        <a:pt x="435" y="499"/>
                      </a:lnTo>
                      <a:lnTo>
                        <a:pt x="433" y="492"/>
                      </a:lnTo>
                      <a:lnTo>
                        <a:pt x="431" y="486"/>
                      </a:lnTo>
                      <a:lnTo>
                        <a:pt x="429" y="480"/>
                      </a:lnTo>
                      <a:lnTo>
                        <a:pt x="427" y="477"/>
                      </a:lnTo>
                      <a:lnTo>
                        <a:pt x="427" y="473"/>
                      </a:lnTo>
                      <a:lnTo>
                        <a:pt x="424" y="469"/>
                      </a:lnTo>
                      <a:lnTo>
                        <a:pt x="424" y="465"/>
                      </a:lnTo>
                      <a:lnTo>
                        <a:pt x="424" y="463"/>
                      </a:lnTo>
                      <a:lnTo>
                        <a:pt x="427" y="461"/>
                      </a:lnTo>
                      <a:lnTo>
                        <a:pt x="431" y="459"/>
                      </a:lnTo>
                      <a:lnTo>
                        <a:pt x="433" y="456"/>
                      </a:lnTo>
                      <a:lnTo>
                        <a:pt x="437" y="454"/>
                      </a:lnTo>
                      <a:lnTo>
                        <a:pt x="437" y="450"/>
                      </a:lnTo>
                      <a:lnTo>
                        <a:pt x="439" y="446"/>
                      </a:lnTo>
                      <a:lnTo>
                        <a:pt x="441" y="442"/>
                      </a:lnTo>
                      <a:lnTo>
                        <a:pt x="443" y="440"/>
                      </a:lnTo>
                      <a:lnTo>
                        <a:pt x="448" y="438"/>
                      </a:lnTo>
                      <a:lnTo>
                        <a:pt x="450" y="435"/>
                      </a:lnTo>
                      <a:lnTo>
                        <a:pt x="454" y="433"/>
                      </a:lnTo>
                      <a:lnTo>
                        <a:pt x="456" y="433"/>
                      </a:lnTo>
                      <a:lnTo>
                        <a:pt x="458" y="435"/>
                      </a:lnTo>
                      <a:lnTo>
                        <a:pt x="460" y="435"/>
                      </a:lnTo>
                      <a:lnTo>
                        <a:pt x="462" y="438"/>
                      </a:lnTo>
                      <a:lnTo>
                        <a:pt x="464" y="438"/>
                      </a:lnTo>
                      <a:lnTo>
                        <a:pt x="471" y="438"/>
                      </a:lnTo>
                      <a:lnTo>
                        <a:pt x="475" y="438"/>
                      </a:lnTo>
                      <a:lnTo>
                        <a:pt x="477" y="438"/>
                      </a:lnTo>
                      <a:lnTo>
                        <a:pt x="479" y="435"/>
                      </a:lnTo>
                      <a:lnTo>
                        <a:pt x="481" y="433"/>
                      </a:lnTo>
                      <a:lnTo>
                        <a:pt x="486" y="431"/>
                      </a:lnTo>
                      <a:lnTo>
                        <a:pt x="488" y="431"/>
                      </a:lnTo>
                      <a:lnTo>
                        <a:pt x="490" y="431"/>
                      </a:lnTo>
                      <a:lnTo>
                        <a:pt x="494" y="435"/>
                      </a:lnTo>
                      <a:lnTo>
                        <a:pt x="496" y="438"/>
                      </a:lnTo>
                      <a:lnTo>
                        <a:pt x="498" y="440"/>
                      </a:lnTo>
                      <a:lnTo>
                        <a:pt x="498" y="440"/>
                      </a:lnTo>
                      <a:lnTo>
                        <a:pt x="500" y="442"/>
                      </a:lnTo>
                      <a:lnTo>
                        <a:pt x="502" y="442"/>
                      </a:lnTo>
                      <a:lnTo>
                        <a:pt x="502" y="442"/>
                      </a:lnTo>
                      <a:lnTo>
                        <a:pt x="507" y="442"/>
                      </a:lnTo>
                      <a:lnTo>
                        <a:pt x="509" y="442"/>
                      </a:lnTo>
                      <a:lnTo>
                        <a:pt x="513" y="442"/>
                      </a:lnTo>
                      <a:lnTo>
                        <a:pt x="515" y="444"/>
                      </a:lnTo>
                      <a:lnTo>
                        <a:pt x="517" y="444"/>
                      </a:lnTo>
                      <a:lnTo>
                        <a:pt x="519" y="446"/>
                      </a:lnTo>
                      <a:lnTo>
                        <a:pt x="519" y="450"/>
                      </a:lnTo>
                      <a:lnTo>
                        <a:pt x="519" y="452"/>
                      </a:lnTo>
                      <a:lnTo>
                        <a:pt x="519" y="454"/>
                      </a:lnTo>
                      <a:lnTo>
                        <a:pt x="521" y="456"/>
                      </a:lnTo>
                      <a:lnTo>
                        <a:pt x="524" y="459"/>
                      </a:lnTo>
                      <a:lnTo>
                        <a:pt x="528" y="461"/>
                      </a:lnTo>
                      <a:lnTo>
                        <a:pt x="532" y="463"/>
                      </a:lnTo>
                      <a:lnTo>
                        <a:pt x="536" y="463"/>
                      </a:lnTo>
                      <a:lnTo>
                        <a:pt x="538" y="461"/>
                      </a:lnTo>
                      <a:lnTo>
                        <a:pt x="543" y="459"/>
                      </a:lnTo>
                      <a:lnTo>
                        <a:pt x="547" y="456"/>
                      </a:lnTo>
                      <a:lnTo>
                        <a:pt x="549" y="454"/>
                      </a:lnTo>
                      <a:lnTo>
                        <a:pt x="551" y="450"/>
                      </a:lnTo>
                      <a:lnTo>
                        <a:pt x="555" y="446"/>
                      </a:lnTo>
                      <a:lnTo>
                        <a:pt x="557" y="442"/>
                      </a:lnTo>
                      <a:lnTo>
                        <a:pt x="562" y="440"/>
                      </a:lnTo>
                      <a:lnTo>
                        <a:pt x="564" y="438"/>
                      </a:lnTo>
                      <a:lnTo>
                        <a:pt x="568" y="438"/>
                      </a:lnTo>
                      <a:lnTo>
                        <a:pt x="572" y="438"/>
                      </a:lnTo>
                      <a:lnTo>
                        <a:pt x="574" y="438"/>
                      </a:lnTo>
                      <a:lnTo>
                        <a:pt x="576" y="438"/>
                      </a:lnTo>
                      <a:lnTo>
                        <a:pt x="581" y="433"/>
                      </a:lnTo>
                      <a:lnTo>
                        <a:pt x="583" y="431"/>
                      </a:lnTo>
                      <a:lnTo>
                        <a:pt x="587" y="427"/>
                      </a:lnTo>
                      <a:lnTo>
                        <a:pt x="589" y="427"/>
                      </a:lnTo>
                      <a:lnTo>
                        <a:pt x="593" y="423"/>
                      </a:lnTo>
                      <a:lnTo>
                        <a:pt x="595" y="421"/>
                      </a:lnTo>
                      <a:lnTo>
                        <a:pt x="600" y="419"/>
                      </a:lnTo>
                      <a:lnTo>
                        <a:pt x="602" y="417"/>
                      </a:lnTo>
                      <a:lnTo>
                        <a:pt x="604" y="412"/>
                      </a:lnTo>
                      <a:lnTo>
                        <a:pt x="606" y="408"/>
                      </a:lnTo>
                      <a:lnTo>
                        <a:pt x="608" y="404"/>
                      </a:lnTo>
                      <a:lnTo>
                        <a:pt x="610" y="400"/>
                      </a:lnTo>
                      <a:lnTo>
                        <a:pt x="610" y="393"/>
                      </a:lnTo>
                      <a:lnTo>
                        <a:pt x="610" y="389"/>
                      </a:lnTo>
                      <a:lnTo>
                        <a:pt x="612" y="385"/>
                      </a:lnTo>
                      <a:lnTo>
                        <a:pt x="612" y="383"/>
                      </a:lnTo>
                      <a:lnTo>
                        <a:pt x="612" y="379"/>
                      </a:lnTo>
                      <a:lnTo>
                        <a:pt x="612" y="374"/>
                      </a:lnTo>
                      <a:lnTo>
                        <a:pt x="614" y="374"/>
                      </a:lnTo>
                      <a:lnTo>
                        <a:pt x="619" y="370"/>
                      </a:lnTo>
                      <a:lnTo>
                        <a:pt x="623" y="370"/>
                      </a:lnTo>
                      <a:lnTo>
                        <a:pt x="627" y="368"/>
                      </a:lnTo>
                      <a:lnTo>
                        <a:pt x="629" y="366"/>
                      </a:lnTo>
                      <a:lnTo>
                        <a:pt x="633" y="364"/>
                      </a:lnTo>
                      <a:lnTo>
                        <a:pt x="638" y="364"/>
                      </a:lnTo>
                      <a:lnTo>
                        <a:pt x="642" y="364"/>
                      </a:lnTo>
                      <a:lnTo>
                        <a:pt x="644" y="364"/>
                      </a:lnTo>
                      <a:lnTo>
                        <a:pt x="648" y="364"/>
                      </a:lnTo>
                      <a:lnTo>
                        <a:pt x="650" y="364"/>
                      </a:lnTo>
                      <a:lnTo>
                        <a:pt x="652" y="362"/>
                      </a:lnTo>
                      <a:lnTo>
                        <a:pt x="654" y="360"/>
                      </a:lnTo>
                      <a:lnTo>
                        <a:pt x="654" y="356"/>
                      </a:lnTo>
                      <a:lnTo>
                        <a:pt x="657" y="353"/>
                      </a:lnTo>
                      <a:lnTo>
                        <a:pt x="657" y="349"/>
                      </a:lnTo>
                      <a:lnTo>
                        <a:pt x="654" y="347"/>
                      </a:lnTo>
                      <a:lnTo>
                        <a:pt x="650" y="343"/>
                      </a:lnTo>
                      <a:lnTo>
                        <a:pt x="648" y="341"/>
                      </a:lnTo>
                      <a:lnTo>
                        <a:pt x="648" y="339"/>
                      </a:lnTo>
                      <a:lnTo>
                        <a:pt x="646" y="334"/>
                      </a:lnTo>
                      <a:lnTo>
                        <a:pt x="644" y="330"/>
                      </a:lnTo>
                      <a:lnTo>
                        <a:pt x="644" y="328"/>
                      </a:lnTo>
                      <a:lnTo>
                        <a:pt x="644" y="324"/>
                      </a:lnTo>
                      <a:lnTo>
                        <a:pt x="644" y="320"/>
                      </a:lnTo>
                      <a:lnTo>
                        <a:pt x="646" y="316"/>
                      </a:lnTo>
                      <a:lnTo>
                        <a:pt x="646" y="311"/>
                      </a:lnTo>
                      <a:lnTo>
                        <a:pt x="644" y="309"/>
                      </a:lnTo>
                      <a:lnTo>
                        <a:pt x="642" y="305"/>
                      </a:lnTo>
                      <a:lnTo>
                        <a:pt x="640" y="301"/>
                      </a:lnTo>
                      <a:lnTo>
                        <a:pt x="638" y="299"/>
                      </a:lnTo>
                      <a:lnTo>
                        <a:pt x="633" y="297"/>
                      </a:lnTo>
                      <a:lnTo>
                        <a:pt x="631" y="295"/>
                      </a:lnTo>
                      <a:lnTo>
                        <a:pt x="627" y="295"/>
                      </a:lnTo>
                      <a:lnTo>
                        <a:pt x="625" y="292"/>
                      </a:lnTo>
                      <a:lnTo>
                        <a:pt x="621" y="292"/>
                      </a:lnTo>
                      <a:lnTo>
                        <a:pt x="619" y="295"/>
                      </a:lnTo>
                      <a:lnTo>
                        <a:pt x="614" y="295"/>
                      </a:lnTo>
                      <a:lnTo>
                        <a:pt x="612" y="295"/>
                      </a:lnTo>
                      <a:lnTo>
                        <a:pt x="608" y="295"/>
                      </a:lnTo>
                      <a:lnTo>
                        <a:pt x="606" y="292"/>
                      </a:lnTo>
                      <a:lnTo>
                        <a:pt x="602" y="290"/>
                      </a:lnTo>
                      <a:lnTo>
                        <a:pt x="600" y="288"/>
                      </a:lnTo>
                      <a:lnTo>
                        <a:pt x="595" y="284"/>
                      </a:lnTo>
                      <a:lnTo>
                        <a:pt x="593" y="282"/>
                      </a:lnTo>
                      <a:lnTo>
                        <a:pt x="591" y="280"/>
                      </a:lnTo>
                      <a:lnTo>
                        <a:pt x="589" y="278"/>
                      </a:lnTo>
                      <a:lnTo>
                        <a:pt x="585" y="276"/>
                      </a:lnTo>
                      <a:lnTo>
                        <a:pt x="583" y="276"/>
                      </a:lnTo>
                      <a:lnTo>
                        <a:pt x="581" y="278"/>
                      </a:lnTo>
                      <a:lnTo>
                        <a:pt x="578" y="280"/>
                      </a:lnTo>
                      <a:lnTo>
                        <a:pt x="576" y="282"/>
                      </a:lnTo>
                      <a:lnTo>
                        <a:pt x="574" y="284"/>
                      </a:lnTo>
                      <a:lnTo>
                        <a:pt x="572" y="286"/>
                      </a:lnTo>
                      <a:lnTo>
                        <a:pt x="570" y="288"/>
                      </a:lnTo>
                      <a:lnTo>
                        <a:pt x="568" y="288"/>
                      </a:lnTo>
                      <a:lnTo>
                        <a:pt x="568" y="290"/>
                      </a:lnTo>
                      <a:lnTo>
                        <a:pt x="566" y="290"/>
                      </a:lnTo>
                      <a:lnTo>
                        <a:pt x="564" y="292"/>
                      </a:lnTo>
                      <a:lnTo>
                        <a:pt x="564" y="292"/>
                      </a:lnTo>
                      <a:lnTo>
                        <a:pt x="564" y="295"/>
                      </a:lnTo>
                      <a:lnTo>
                        <a:pt x="564" y="297"/>
                      </a:lnTo>
                      <a:lnTo>
                        <a:pt x="564" y="299"/>
                      </a:lnTo>
                      <a:lnTo>
                        <a:pt x="562" y="301"/>
                      </a:lnTo>
                      <a:lnTo>
                        <a:pt x="562" y="301"/>
                      </a:lnTo>
                      <a:lnTo>
                        <a:pt x="557" y="301"/>
                      </a:lnTo>
                      <a:lnTo>
                        <a:pt x="557" y="299"/>
                      </a:lnTo>
                      <a:lnTo>
                        <a:pt x="555" y="299"/>
                      </a:lnTo>
                      <a:lnTo>
                        <a:pt x="553" y="301"/>
                      </a:lnTo>
                      <a:lnTo>
                        <a:pt x="551" y="303"/>
                      </a:lnTo>
                      <a:lnTo>
                        <a:pt x="547" y="303"/>
                      </a:lnTo>
                      <a:lnTo>
                        <a:pt x="543" y="303"/>
                      </a:lnTo>
                      <a:lnTo>
                        <a:pt x="538" y="303"/>
                      </a:lnTo>
                      <a:lnTo>
                        <a:pt x="534" y="301"/>
                      </a:lnTo>
                      <a:lnTo>
                        <a:pt x="532" y="299"/>
                      </a:lnTo>
                      <a:lnTo>
                        <a:pt x="528" y="295"/>
                      </a:lnTo>
                      <a:lnTo>
                        <a:pt x="526" y="288"/>
                      </a:lnTo>
                      <a:lnTo>
                        <a:pt x="521" y="286"/>
                      </a:lnTo>
                      <a:lnTo>
                        <a:pt x="519" y="284"/>
                      </a:lnTo>
                      <a:lnTo>
                        <a:pt x="513" y="280"/>
                      </a:lnTo>
                      <a:lnTo>
                        <a:pt x="511" y="278"/>
                      </a:lnTo>
                      <a:lnTo>
                        <a:pt x="509" y="276"/>
                      </a:lnTo>
                      <a:lnTo>
                        <a:pt x="505" y="271"/>
                      </a:lnTo>
                      <a:lnTo>
                        <a:pt x="502" y="269"/>
                      </a:lnTo>
                      <a:lnTo>
                        <a:pt x="502" y="265"/>
                      </a:lnTo>
                      <a:lnTo>
                        <a:pt x="500" y="263"/>
                      </a:lnTo>
                      <a:lnTo>
                        <a:pt x="502" y="257"/>
                      </a:lnTo>
                      <a:lnTo>
                        <a:pt x="502" y="252"/>
                      </a:lnTo>
                      <a:lnTo>
                        <a:pt x="505" y="248"/>
                      </a:lnTo>
                      <a:lnTo>
                        <a:pt x="505" y="246"/>
                      </a:lnTo>
                      <a:lnTo>
                        <a:pt x="505" y="242"/>
                      </a:lnTo>
                      <a:lnTo>
                        <a:pt x="505" y="238"/>
                      </a:lnTo>
                      <a:lnTo>
                        <a:pt x="502" y="234"/>
                      </a:lnTo>
                      <a:lnTo>
                        <a:pt x="502" y="229"/>
                      </a:lnTo>
                      <a:lnTo>
                        <a:pt x="502" y="225"/>
                      </a:lnTo>
                      <a:lnTo>
                        <a:pt x="505" y="219"/>
                      </a:lnTo>
                      <a:lnTo>
                        <a:pt x="505" y="215"/>
                      </a:lnTo>
                      <a:lnTo>
                        <a:pt x="505" y="210"/>
                      </a:lnTo>
                      <a:lnTo>
                        <a:pt x="507" y="206"/>
                      </a:lnTo>
                      <a:lnTo>
                        <a:pt x="509" y="204"/>
                      </a:lnTo>
                      <a:lnTo>
                        <a:pt x="511" y="200"/>
                      </a:lnTo>
                      <a:lnTo>
                        <a:pt x="513" y="196"/>
                      </a:lnTo>
                      <a:lnTo>
                        <a:pt x="513" y="191"/>
                      </a:lnTo>
                      <a:lnTo>
                        <a:pt x="513" y="185"/>
                      </a:lnTo>
                      <a:lnTo>
                        <a:pt x="513" y="179"/>
                      </a:lnTo>
                      <a:lnTo>
                        <a:pt x="513" y="173"/>
                      </a:lnTo>
                      <a:lnTo>
                        <a:pt x="513" y="168"/>
                      </a:lnTo>
                      <a:lnTo>
                        <a:pt x="511" y="164"/>
                      </a:lnTo>
                      <a:lnTo>
                        <a:pt x="511" y="160"/>
                      </a:lnTo>
                      <a:lnTo>
                        <a:pt x="511" y="156"/>
                      </a:lnTo>
                      <a:lnTo>
                        <a:pt x="509" y="154"/>
                      </a:lnTo>
                      <a:lnTo>
                        <a:pt x="509" y="149"/>
                      </a:lnTo>
                      <a:lnTo>
                        <a:pt x="509" y="147"/>
                      </a:lnTo>
                      <a:lnTo>
                        <a:pt x="507" y="143"/>
                      </a:lnTo>
                      <a:lnTo>
                        <a:pt x="505" y="137"/>
                      </a:lnTo>
                      <a:lnTo>
                        <a:pt x="500" y="133"/>
                      </a:lnTo>
                      <a:lnTo>
                        <a:pt x="498" y="128"/>
                      </a:lnTo>
                      <a:lnTo>
                        <a:pt x="494" y="124"/>
                      </a:lnTo>
                      <a:lnTo>
                        <a:pt x="490" y="122"/>
                      </a:lnTo>
                      <a:lnTo>
                        <a:pt x="488" y="120"/>
                      </a:lnTo>
                      <a:lnTo>
                        <a:pt x="486" y="116"/>
                      </a:lnTo>
                      <a:lnTo>
                        <a:pt x="483" y="114"/>
                      </a:lnTo>
                      <a:lnTo>
                        <a:pt x="483" y="112"/>
                      </a:lnTo>
                      <a:lnTo>
                        <a:pt x="481" y="107"/>
                      </a:lnTo>
                      <a:lnTo>
                        <a:pt x="481" y="103"/>
                      </a:lnTo>
                      <a:lnTo>
                        <a:pt x="479" y="101"/>
                      </a:lnTo>
                      <a:lnTo>
                        <a:pt x="477" y="97"/>
                      </a:lnTo>
                      <a:lnTo>
                        <a:pt x="475" y="93"/>
                      </a:lnTo>
                      <a:lnTo>
                        <a:pt x="473" y="91"/>
                      </a:lnTo>
                      <a:lnTo>
                        <a:pt x="469" y="88"/>
                      </a:lnTo>
                      <a:lnTo>
                        <a:pt x="467" y="86"/>
                      </a:lnTo>
                      <a:lnTo>
                        <a:pt x="464" y="82"/>
                      </a:lnTo>
                      <a:lnTo>
                        <a:pt x="462" y="80"/>
                      </a:lnTo>
                      <a:lnTo>
                        <a:pt x="460" y="76"/>
                      </a:lnTo>
                      <a:lnTo>
                        <a:pt x="458" y="72"/>
                      </a:lnTo>
                      <a:lnTo>
                        <a:pt x="456" y="67"/>
                      </a:lnTo>
                      <a:lnTo>
                        <a:pt x="456" y="65"/>
                      </a:lnTo>
                      <a:lnTo>
                        <a:pt x="456" y="61"/>
                      </a:lnTo>
                      <a:lnTo>
                        <a:pt x="456" y="55"/>
                      </a:lnTo>
                      <a:lnTo>
                        <a:pt x="454" y="53"/>
                      </a:lnTo>
                      <a:lnTo>
                        <a:pt x="452" y="48"/>
                      </a:lnTo>
                      <a:lnTo>
                        <a:pt x="452" y="46"/>
                      </a:lnTo>
                      <a:lnTo>
                        <a:pt x="450" y="44"/>
                      </a:lnTo>
                      <a:lnTo>
                        <a:pt x="446" y="40"/>
                      </a:lnTo>
                      <a:lnTo>
                        <a:pt x="443" y="40"/>
                      </a:lnTo>
                      <a:lnTo>
                        <a:pt x="439" y="40"/>
                      </a:lnTo>
                      <a:lnTo>
                        <a:pt x="435" y="40"/>
                      </a:lnTo>
                      <a:lnTo>
                        <a:pt x="431" y="40"/>
                      </a:lnTo>
                      <a:lnTo>
                        <a:pt x="427" y="40"/>
                      </a:lnTo>
                      <a:lnTo>
                        <a:pt x="422" y="38"/>
                      </a:lnTo>
                      <a:lnTo>
                        <a:pt x="418" y="38"/>
                      </a:lnTo>
                      <a:lnTo>
                        <a:pt x="412" y="36"/>
                      </a:lnTo>
                      <a:lnTo>
                        <a:pt x="410" y="38"/>
                      </a:lnTo>
                      <a:lnTo>
                        <a:pt x="405" y="40"/>
                      </a:lnTo>
                      <a:lnTo>
                        <a:pt x="403" y="40"/>
                      </a:lnTo>
                      <a:lnTo>
                        <a:pt x="399" y="42"/>
                      </a:lnTo>
                      <a:lnTo>
                        <a:pt x="395" y="42"/>
                      </a:lnTo>
                      <a:lnTo>
                        <a:pt x="391" y="44"/>
                      </a:lnTo>
                      <a:lnTo>
                        <a:pt x="389" y="46"/>
                      </a:lnTo>
                      <a:lnTo>
                        <a:pt x="386" y="51"/>
                      </a:lnTo>
                      <a:lnTo>
                        <a:pt x="384" y="53"/>
                      </a:lnTo>
                      <a:lnTo>
                        <a:pt x="382" y="55"/>
                      </a:lnTo>
                      <a:lnTo>
                        <a:pt x="378" y="59"/>
                      </a:lnTo>
                      <a:lnTo>
                        <a:pt x="376" y="63"/>
                      </a:lnTo>
                      <a:lnTo>
                        <a:pt x="372" y="67"/>
                      </a:lnTo>
                      <a:lnTo>
                        <a:pt x="370" y="70"/>
                      </a:lnTo>
                      <a:lnTo>
                        <a:pt x="370" y="72"/>
                      </a:lnTo>
                      <a:lnTo>
                        <a:pt x="367" y="76"/>
                      </a:lnTo>
                      <a:lnTo>
                        <a:pt x="367" y="78"/>
                      </a:lnTo>
                      <a:lnTo>
                        <a:pt x="367" y="80"/>
                      </a:lnTo>
                      <a:lnTo>
                        <a:pt x="363" y="84"/>
                      </a:lnTo>
                      <a:lnTo>
                        <a:pt x="359" y="86"/>
                      </a:lnTo>
                      <a:lnTo>
                        <a:pt x="355" y="88"/>
                      </a:lnTo>
                      <a:lnTo>
                        <a:pt x="351" y="91"/>
                      </a:lnTo>
                      <a:lnTo>
                        <a:pt x="346" y="93"/>
                      </a:lnTo>
                      <a:lnTo>
                        <a:pt x="340" y="95"/>
                      </a:lnTo>
                      <a:lnTo>
                        <a:pt x="334" y="95"/>
                      </a:lnTo>
                      <a:lnTo>
                        <a:pt x="327" y="97"/>
                      </a:lnTo>
                      <a:lnTo>
                        <a:pt x="321" y="97"/>
                      </a:lnTo>
                      <a:lnTo>
                        <a:pt x="315" y="97"/>
                      </a:lnTo>
                      <a:lnTo>
                        <a:pt x="306" y="95"/>
                      </a:lnTo>
                      <a:lnTo>
                        <a:pt x="300" y="93"/>
                      </a:lnTo>
                      <a:lnTo>
                        <a:pt x="291" y="93"/>
                      </a:lnTo>
                      <a:lnTo>
                        <a:pt x="287" y="91"/>
                      </a:lnTo>
                      <a:lnTo>
                        <a:pt x="283" y="88"/>
                      </a:lnTo>
                      <a:lnTo>
                        <a:pt x="277" y="84"/>
                      </a:lnTo>
                      <a:lnTo>
                        <a:pt x="272" y="80"/>
                      </a:lnTo>
                      <a:lnTo>
                        <a:pt x="268" y="78"/>
                      </a:lnTo>
                      <a:lnTo>
                        <a:pt x="264" y="74"/>
                      </a:lnTo>
                      <a:lnTo>
                        <a:pt x="260" y="72"/>
                      </a:lnTo>
                      <a:lnTo>
                        <a:pt x="253" y="67"/>
                      </a:lnTo>
                      <a:lnTo>
                        <a:pt x="249" y="63"/>
                      </a:lnTo>
                      <a:lnTo>
                        <a:pt x="247" y="59"/>
                      </a:lnTo>
                      <a:lnTo>
                        <a:pt x="247" y="55"/>
                      </a:lnTo>
                      <a:lnTo>
                        <a:pt x="247" y="51"/>
                      </a:lnTo>
                      <a:lnTo>
                        <a:pt x="247" y="46"/>
                      </a:lnTo>
                      <a:lnTo>
                        <a:pt x="249" y="42"/>
                      </a:lnTo>
                      <a:lnTo>
                        <a:pt x="249" y="38"/>
                      </a:lnTo>
                      <a:lnTo>
                        <a:pt x="251" y="36"/>
                      </a:lnTo>
                      <a:lnTo>
                        <a:pt x="253" y="32"/>
                      </a:lnTo>
                      <a:lnTo>
                        <a:pt x="258" y="27"/>
                      </a:lnTo>
                      <a:lnTo>
                        <a:pt x="260" y="23"/>
                      </a:lnTo>
                      <a:lnTo>
                        <a:pt x="260" y="21"/>
                      </a:lnTo>
                      <a:lnTo>
                        <a:pt x="260" y="17"/>
                      </a:lnTo>
                      <a:lnTo>
                        <a:pt x="260" y="13"/>
                      </a:lnTo>
                      <a:lnTo>
                        <a:pt x="260" y="11"/>
                      </a:lnTo>
                      <a:lnTo>
                        <a:pt x="258" y="9"/>
                      </a:lnTo>
                      <a:lnTo>
                        <a:pt x="253" y="4"/>
                      </a:lnTo>
                      <a:lnTo>
                        <a:pt x="249" y="2"/>
                      </a:lnTo>
                      <a:lnTo>
                        <a:pt x="247" y="0"/>
                      </a:lnTo>
                      <a:lnTo>
                        <a:pt x="243" y="0"/>
                      </a:lnTo>
                      <a:lnTo>
                        <a:pt x="237" y="0"/>
                      </a:lnTo>
                      <a:lnTo>
                        <a:pt x="232" y="0"/>
                      </a:lnTo>
                      <a:lnTo>
                        <a:pt x="228" y="0"/>
                      </a:lnTo>
                      <a:lnTo>
                        <a:pt x="224" y="0"/>
                      </a:lnTo>
                      <a:lnTo>
                        <a:pt x="220" y="0"/>
                      </a:lnTo>
                      <a:lnTo>
                        <a:pt x="213" y="2"/>
                      </a:lnTo>
                      <a:lnTo>
                        <a:pt x="209" y="2"/>
                      </a:lnTo>
                      <a:lnTo>
                        <a:pt x="207" y="4"/>
                      </a:lnTo>
                      <a:lnTo>
                        <a:pt x="203" y="6"/>
                      </a:lnTo>
                      <a:lnTo>
                        <a:pt x="201" y="9"/>
                      </a:lnTo>
                      <a:lnTo>
                        <a:pt x="199" y="11"/>
                      </a:lnTo>
                      <a:lnTo>
                        <a:pt x="196" y="13"/>
                      </a:lnTo>
                      <a:lnTo>
                        <a:pt x="196" y="15"/>
                      </a:lnTo>
                      <a:lnTo>
                        <a:pt x="194" y="17"/>
                      </a:lnTo>
                      <a:lnTo>
                        <a:pt x="192" y="21"/>
                      </a:lnTo>
                      <a:lnTo>
                        <a:pt x="192" y="25"/>
                      </a:lnTo>
                      <a:lnTo>
                        <a:pt x="192" y="30"/>
                      </a:lnTo>
                      <a:lnTo>
                        <a:pt x="190" y="34"/>
                      </a:lnTo>
                      <a:lnTo>
                        <a:pt x="190" y="38"/>
                      </a:lnTo>
                      <a:lnTo>
                        <a:pt x="190" y="44"/>
                      </a:lnTo>
                      <a:lnTo>
                        <a:pt x="192" y="51"/>
                      </a:lnTo>
                      <a:lnTo>
                        <a:pt x="192" y="57"/>
                      </a:lnTo>
                      <a:lnTo>
                        <a:pt x="192" y="63"/>
                      </a:lnTo>
                      <a:lnTo>
                        <a:pt x="192" y="67"/>
                      </a:lnTo>
                      <a:lnTo>
                        <a:pt x="192" y="74"/>
                      </a:lnTo>
                      <a:lnTo>
                        <a:pt x="192" y="80"/>
                      </a:lnTo>
                      <a:lnTo>
                        <a:pt x="190" y="84"/>
                      </a:lnTo>
                      <a:lnTo>
                        <a:pt x="190" y="93"/>
                      </a:lnTo>
                      <a:lnTo>
                        <a:pt x="188" y="103"/>
                      </a:lnTo>
                      <a:lnTo>
                        <a:pt x="186" y="116"/>
                      </a:lnTo>
                      <a:lnTo>
                        <a:pt x="184" y="126"/>
                      </a:lnTo>
                      <a:lnTo>
                        <a:pt x="182" y="137"/>
                      </a:lnTo>
                      <a:lnTo>
                        <a:pt x="180" y="145"/>
                      </a:lnTo>
                      <a:lnTo>
                        <a:pt x="177" y="152"/>
                      </a:lnTo>
                      <a:lnTo>
                        <a:pt x="175" y="160"/>
                      </a:lnTo>
                      <a:lnTo>
                        <a:pt x="171" y="170"/>
                      </a:lnTo>
                      <a:lnTo>
                        <a:pt x="169" y="179"/>
                      </a:lnTo>
                      <a:lnTo>
                        <a:pt x="167" y="189"/>
                      </a:lnTo>
                      <a:lnTo>
                        <a:pt x="165" y="196"/>
                      </a:lnTo>
                      <a:lnTo>
                        <a:pt x="163" y="202"/>
                      </a:lnTo>
                      <a:lnTo>
                        <a:pt x="158" y="208"/>
                      </a:lnTo>
                      <a:lnTo>
                        <a:pt x="156" y="215"/>
                      </a:lnTo>
                      <a:lnTo>
                        <a:pt x="152" y="223"/>
                      </a:lnTo>
                      <a:lnTo>
                        <a:pt x="150" y="229"/>
                      </a:lnTo>
                      <a:lnTo>
                        <a:pt x="148" y="236"/>
                      </a:lnTo>
                      <a:lnTo>
                        <a:pt x="146" y="240"/>
                      </a:lnTo>
                      <a:lnTo>
                        <a:pt x="142" y="246"/>
                      </a:lnTo>
                      <a:lnTo>
                        <a:pt x="139" y="252"/>
                      </a:lnTo>
                      <a:lnTo>
                        <a:pt x="137" y="259"/>
                      </a:lnTo>
                      <a:lnTo>
                        <a:pt x="135" y="265"/>
                      </a:lnTo>
                      <a:lnTo>
                        <a:pt x="135" y="271"/>
                      </a:lnTo>
                      <a:lnTo>
                        <a:pt x="133" y="278"/>
                      </a:lnTo>
                      <a:lnTo>
                        <a:pt x="133" y="286"/>
                      </a:lnTo>
                      <a:lnTo>
                        <a:pt x="131" y="292"/>
                      </a:lnTo>
                      <a:lnTo>
                        <a:pt x="131" y="299"/>
                      </a:lnTo>
                      <a:lnTo>
                        <a:pt x="131" y="305"/>
                      </a:lnTo>
                      <a:lnTo>
                        <a:pt x="129" y="311"/>
                      </a:lnTo>
                      <a:lnTo>
                        <a:pt x="129" y="318"/>
                      </a:lnTo>
                      <a:lnTo>
                        <a:pt x="127" y="324"/>
                      </a:lnTo>
                      <a:lnTo>
                        <a:pt x="127" y="328"/>
                      </a:lnTo>
                      <a:lnTo>
                        <a:pt x="125" y="334"/>
                      </a:lnTo>
                      <a:lnTo>
                        <a:pt x="125" y="339"/>
                      </a:lnTo>
                      <a:lnTo>
                        <a:pt x="123" y="345"/>
                      </a:lnTo>
                      <a:lnTo>
                        <a:pt x="123" y="347"/>
                      </a:lnTo>
                      <a:lnTo>
                        <a:pt x="121" y="351"/>
                      </a:lnTo>
                      <a:lnTo>
                        <a:pt x="116" y="356"/>
                      </a:lnTo>
                      <a:lnTo>
                        <a:pt x="116" y="360"/>
                      </a:lnTo>
                      <a:lnTo>
                        <a:pt x="116" y="366"/>
                      </a:lnTo>
                      <a:lnTo>
                        <a:pt x="116" y="372"/>
                      </a:lnTo>
                      <a:lnTo>
                        <a:pt x="116" y="379"/>
                      </a:lnTo>
                      <a:lnTo>
                        <a:pt x="116" y="387"/>
                      </a:lnTo>
                      <a:lnTo>
                        <a:pt x="116" y="393"/>
                      </a:lnTo>
                      <a:lnTo>
                        <a:pt x="116" y="398"/>
                      </a:lnTo>
                      <a:lnTo>
                        <a:pt x="116" y="404"/>
                      </a:lnTo>
                      <a:lnTo>
                        <a:pt x="116" y="410"/>
                      </a:lnTo>
                      <a:lnTo>
                        <a:pt x="116" y="417"/>
                      </a:lnTo>
                      <a:lnTo>
                        <a:pt x="116" y="423"/>
                      </a:lnTo>
                      <a:lnTo>
                        <a:pt x="114" y="427"/>
                      </a:lnTo>
                      <a:lnTo>
                        <a:pt x="112" y="433"/>
                      </a:lnTo>
                      <a:lnTo>
                        <a:pt x="110" y="440"/>
                      </a:lnTo>
                      <a:lnTo>
                        <a:pt x="110" y="444"/>
                      </a:lnTo>
                      <a:lnTo>
                        <a:pt x="110" y="450"/>
                      </a:lnTo>
                      <a:lnTo>
                        <a:pt x="110" y="454"/>
                      </a:lnTo>
                      <a:lnTo>
                        <a:pt x="110" y="461"/>
                      </a:lnTo>
                      <a:lnTo>
                        <a:pt x="110" y="467"/>
                      </a:lnTo>
                      <a:lnTo>
                        <a:pt x="110" y="471"/>
                      </a:lnTo>
                      <a:lnTo>
                        <a:pt x="110" y="475"/>
                      </a:lnTo>
                      <a:lnTo>
                        <a:pt x="108" y="482"/>
                      </a:lnTo>
                      <a:lnTo>
                        <a:pt x="108" y="488"/>
                      </a:lnTo>
                      <a:lnTo>
                        <a:pt x="106" y="492"/>
                      </a:lnTo>
                      <a:lnTo>
                        <a:pt x="106" y="499"/>
                      </a:lnTo>
                      <a:lnTo>
                        <a:pt x="104" y="507"/>
                      </a:lnTo>
                      <a:lnTo>
                        <a:pt x="102" y="515"/>
                      </a:lnTo>
                      <a:lnTo>
                        <a:pt x="99" y="526"/>
                      </a:lnTo>
                      <a:lnTo>
                        <a:pt x="97" y="536"/>
                      </a:lnTo>
                      <a:lnTo>
                        <a:pt x="95" y="545"/>
                      </a:lnTo>
                      <a:lnTo>
                        <a:pt x="93" y="549"/>
                      </a:lnTo>
                      <a:lnTo>
                        <a:pt x="91" y="555"/>
                      </a:lnTo>
                      <a:lnTo>
                        <a:pt x="89" y="562"/>
                      </a:lnTo>
                      <a:lnTo>
                        <a:pt x="87" y="568"/>
                      </a:lnTo>
                      <a:lnTo>
                        <a:pt x="87" y="572"/>
                      </a:lnTo>
                      <a:lnTo>
                        <a:pt x="87" y="578"/>
                      </a:lnTo>
                      <a:lnTo>
                        <a:pt x="87" y="585"/>
                      </a:lnTo>
                      <a:lnTo>
                        <a:pt x="87" y="591"/>
                      </a:lnTo>
                      <a:lnTo>
                        <a:pt x="87" y="597"/>
                      </a:lnTo>
                      <a:lnTo>
                        <a:pt x="87" y="602"/>
                      </a:lnTo>
                      <a:lnTo>
                        <a:pt x="87" y="606"/>
                      </a:lnTo>
                      <a:lnTo>
                        <a:pt x="87" y="612"/>
                      </a:lnTo>
                      <a:lnTo>
                        <a:pt x="87" y="616"/>
                      </a:lnTo>
                      <a:lnTo>
                        <a:pt x="87" y="620"/>
                      </a:lnTo>
                      <a:lnTo>
                        <a:pt x="85" y="625"/>
                      </a:lnTo>
                      <a:lnTo>
                        <a:pt x="80" y="627"/>
                      </a:lnTo>
                      <a:lnTo>
                        <a:pt x="78" y="631"/>
                      </a:lnTo>
                      <a:lnTo>
                        <a:pt x="76" y="635"/>
                      </a:lnTo>
                      <a:lnTo>
                        <a:pt x="74" y="637"/>
                      </a:lnTo>
                      <a:lnTo>
                        <a:pt x="74" y="642"/>
                      </a:lnTo>
                      <a:lnTo>
                        <a:pt x="74" y="646"/>
                      </a:lnTo>
                      <a:lnTo>
                        <a:pt x="74" y="646"/>
                      </a:lnTo>
                      <a:lnTo>
                        <a:pt x="72" y="648"/>
                      </a:lnTo>
                      <a:lnTo>
                        <a:pt x="72" y="648"/>
                      </a:lnTo>
                      <a:lnTo>
                        <a:pt x="70" y="650"/>
                      </a:lnTo>
                      <a:lnTo>
                        <a:pt x="70" y="652"/>
                      </a:lnTo>
                      <a:lnTo>
                        <a:pt x="68" y="652"/>
                      </a:lnTo>
                      <a:lnTo>
                        <a:pt x="66" y="656"/>
                      </a:lnTo>
                      <a:lnTo>
                        <a:pt x="64" y="660"/>
                      </a:lnTo>
                      <a:lnTo>
                        <a:pt x="61" y="665"/>
                      </a:lnTo>
                      <a:lnTo>
                        <a:pt x="61" y="669"/>
                      </a:lnTo>
                      <a:lnTo>
                        <a:pt x="59" y="675"/>
                      </a:lnTo>
                      <a:lnTo>
                        <a:pt x="59" y="679"/>
                      </a:lnTo>
                      <a:lnTo>
                        <a:pt x="57" y="686"/>
                      </a:lnTo>
                      <a:lnTo>
                        <a:pt x="55" y="692"/>
                      </a:lnTo>
                      <a:lnTo>
                        <a:pt x="53" y="698"/>
                      </a:lnTo>
                      <a:lnTo>
                        <a:pt x="51" y="705"/>
                      </a:lnTo>
                      <a:lnTo>
                        <a:pt x="49" y="711"/>
                      </a:lnTo>
                      <a:lnTo>
                        <a:pt x="49" y="719"/>
                      </a:lnTo>
                      <a:lnTo>
                        <a:pt x="47" y="726"/>
                      </a:lnTo>
                      <a:lnTo>
                        <a:pt x="45" y="732"/>
                      </a:lnTo>
                      <a:lnTo>
                        <a:pt x="42" y="738"/>
                      </a:lnTo>
                      <a:lnTo>
                        <a:pt x="40" y="747"/>
                      </a:lnTo>
                      <a:lnTo>
                        <a:pt x="36" y="755"/>
                      </a:lnTo>
                      <a:lnTo>
                        <a:pt x="34" y="763"/>
                      </a:lnTo>
                      <a:lnTo>
                        <a:pt x="32" y="770"/>
                      </a:lnTo>
                      <a:lnTo>
                        <a:pt x="30" y="774"/>
                      </a:lnTo>
                      <a:lnTo>
                        <a:pt x="26" y="780"/>
                      </a:lnTo>
                      <a:lnTo>
                        <a:pt x="23" y="787"/>
                      </a:lnTo>
                      <a:lnTo>
                        <a:pt x="19" y="793"/>
                      </a:lnTo>
                      <a:lnTo>
                        <a:pt x="17" y="799"/>
                      </a:lnTo>
                      <a:lnTo>
                        <a:pt x="13" y="803"/>
                      </a:lnTo>
                      <a:lnTo>
                        <a:pt x="9" y="812"/>
                      </a:lnTo>
                      <a:lnTo>
                        <a:pt x="4" y="818"/>
                      </a:lnTo>
                      <a:lnTo>
                        <a:pt x="0" y="827"/>
                      </a:lnTo>
                      <a:lnTo>
                        <a:pt x="2" y="827"/>
                      </a:lnTo>
                      <a:lnTo>
                        <a:pt x="4" y="829"/>
                      </a:lnTo>
                      <a:lnTo>
                        <a:pt x="7" y="829"/>
                      </a:lnTo>
                      <a:lnTo>
                        <a:pt x="7" y="829"/>
                      </a:lnTo>
                      <a:lnTo>
                        <a:pt x="11" y="833"/>
                      </a:lnTo>
                      <a:lnTo>
                        <a:pt x="15" y="835"/>
                      </a:lnTo>
                      <a:lnTo>
                        <a:pt x="21" y="839"/>
                      </a:lnTo>
                      <a:lnTo>
                        <a:pt x="28" y="841"/>
                      </a:lnTo>
                      <a:lnTo>
                        <a:pt x="32" y="843"/>
                      </a:lnTo>
                      <a:lnTo>
                        <a:pt x="36" y="843"/>
                      </a:lnTo>
                      <a:lnTo>
                        <a:pt x="42" y="846"/>
                      </a:lnTo>
                      <a:lnTo>
                        <a:pt x="49" y="848"/>
                      </a:lnTo>
                      <a:lnTo>
                        <a:pt x="55" y="848"/>
                      </a:lnTo>
                      <a:lnTo>
                        <a:pt x="57" y="848"/>
                      </a:lnTo>
                      <a:lnTo>
                        <a:pt x="61" y="846"/>
                      </a:lnTo>
                      <a:lnTo>
                        <a:pt x="66" y="846"/>
                      </a:lnTo>
                      <a:lnTo>
                        <a:pt x="68" y="846"/>
                      </a:lnTo>
                      <a:lnTo>
                        <a:pt x="72" y="843"/>
                      </a:lnTo>
                      <a:lnTo>
                        <a:pt x="76" y="843"/>
                      </a:lnTo>
                      <a:lnTo>
                        <a:pt x="78" y="843"/>
                      </a:lnTo>
                      <a:lnTo>
                        <a:pt x="83" y="843"/>
                      </a:lnTo>
                      <a:lnTo>
                        <a:pt x="85" y="843"/>
                      </a:lnTo>
                      <a:lnTo>
                        <a:pt x="87" y="846"/>
                      </a:lnTo>
                      <a:lnTo>
                        <a:pt x="89" y="848"/>
                      </a:lnTo>
                      <a:lnTo>
                        <a:pt x="91" y="854"/>
                      </a:lnTo>
                      <a:lnTo>
                        <a:pt x="91" y="858"/>
                      </a:lnTo>
                      <a:lnTo>
                        <a:pt x="91" y="864"/>
                      </a:lnTo>
                      <a:lnTo>
                        <a:pt x="89" y="869"/>
                      </a:lnTo>
                      <a:lnTo>
                        <a:pt x="87" y="873"/>
                      </a:lnTo>
                      <a:lnTo>
                        <a:pt x="85" y="877"/>
                      </a:lnTo>
                      <a:lnTo>
                        <a:pt x="80" y="881"/>
                      </a:lnTo>
                      <a:lnTo>
                        <a:pt x="78" y="883"/>
                      </a:lnTo>
                      <a:lnTo>
                        <a:pt x="74" y="888"/>
                      </a:lnTo>
                      <a:lnTo>
                        <a:pt x="70" y="890"/>
                      </a:lnTo>
                      <a:lnTo>
                        <a:pt x="64" y="892"/>
                      </a:lnTo>
                      <a:lnTo>
                        <a:pt x="59" y="894"/>
                      </a:lnTo>
                      <a:lnTo>
                        <a:pt x="57" y="898"/>
                      </a:lnTo>
                      <a:lnTo>
                        <a:pt x="55" y="902"/>
                      </a:lnTo>
                      <a:lnTo>
                        <a:pt x="55" y="906"/>
                      </a:lnTo>
                      <a:lnTo>
                        <a:pt x="53" y="911"/>
                      </a:lnTo>
                      <a:lnTo>
                        <a:pt x="55" y="915"/>
                      </a:lnTo>
                      <a:lnTo>
                        <a:pt x="57" y="917"/>
                      </a:lnTo>
                      <a:lnTo>
                        <a:pt x="61" y="919"/>
                      </a:lnTo>
                      <a:lnTo>
                        <a:pt x="64" y="923"/>
                      </a:lnTo>
                      <a:lnTo>
                        <a:pt x="64" y="925"/>
                      </a:lnTo>
                      <a:lnTo>
                        <a:pt x="66" y="930"/>
                      </a:lnTo>
                      <a:lnTo>
                        <a:pt x="66" y="932"/>
                      </a:lnTo>
                      <a:lnTo>
                        <a:pt x="64" y="936"/>
                      </a:lnTo>
                      <a:lnTo>
                        <a:pt x="64" y="938"/>
                      </a:lnTo>
                      <a:lnTo>
                        <a:pt x="61" y="942"/>
                      </a:lnTo>
                      <a:lnTo>
                        <a:pt x="59" y="944"/>
                      </a:lnTo>
                      <a:lnTo>
                        <a:pt x="57" y="946"/>
                      </a:lnTo>
                      <a:lnTo>
                        <a:pt x="55" y="949"/>
                      </a:lnTo>
                      <a:lnTo>
                        <a:pt x="53" y="953"/>
                      </a:lnTo>
                      <a:lnTo>
                        <a:pt x="53" y="955"/>
                      </a:lnTo>
                      <a:lnTo>
                        <a:pt x="53" y="959"/>
                      </a:lnTo>
                      <a:lnTo>
                        <a:pt x="53" y="961"/>
                      </a:lnTo>
                      <a:lnTo>
                        <a:pt x="53" y="965"/>
                      </a:lnTo>
                      <a:lnTo>
                        <a:pt x="51" y="967"/>
                      </a:lnTo>
                      <a:lnTo>
                        <a:pt x="49" y="970"/>
                      </a:lnTo>
                      <a:lnTo>
                        <a:pt x="47" y="972"/>
                      </a:lnTo>
                      <a:lnTo>
                        <a:pt x="42" y="974"/>
                      </a:lnTo>
                      <a:lnTo>
                        <a:pt x="38" y="976"/>
                      </a:lnTo>
                      <a:lnTo>
                        <a:pt x="32" y="976"/>
                      </a:lnTo>
                      <a:lnTo>
                        <a:pt x="30" y="978"/>
                      </a:lnTo>
                      <a:lnTo>
                        <a:pt x="26" y="978"/>
                      </a:lnTo>
                      <a:lnTo>
                        <a:pt x="21" y="980"/>
                      </a:lnTo>
                      <a:lnTo>
                        <a:pt x="19" y="982"/>
                      </a:lnTo>
                      <a:lnTo>
                        <a:pt x="17" y="984"/>
                      </a:lnTo>
                      <a:lnTo>
                        <a:pt x="15" y="989"/>
                      </a:lnTo>
                      <a:lnTo>
                        <a:pt x="13" y="991"/>
                      </a:lnTo>
                      <a:lnTo>
                        <a:pt x="13" y="995"/>
                      </a:lnTo>
                      <a:lnTo>
                        <a:pt x="13" y="997"/>
                      </a:lnTo>
                      <a:lnTo>
                        <a:pt x="15" y="999"/>
                      </a:lnTo>
                      <a:lnTo>
                        <a:pt x="17" y="1001"/>
                      </a:lnTo>
                      <a:lnTo>
                        <a:pt x="21" y="1003"/>
                      </a:lnTo>
                      <a:lnTo>
                        <a:pt x="23" y="1003"/>
                      </a:lnTo>
                      <a:lnTo>
                        <a:pt x="28" y="1003"/>
                      </a:lnTo>
                      <a:lnTo>
                        <a:pt x="32" y="1003"/>
                      </a:lnTo>
                      <a:lnTo>
                        <a:pt x="36" y="1003"/>
                      </a:lnTo>
                      <a:lnTo>
                        <a:pt x="40" y="1001"/>
                      </a:lnTo>
                      <a:lnTo>
                        <a:pt x="42" y="999"/>
                      </a:lnTo>
                      <a:lnTo>
                        <a:pt x="42" y="997"/>
                      </a:lnTo>
                      <a:lnTo>
                        <a:pt x="45" y="993"/>
                      </a:lnTo>
                      <a:lnTo>
                        <a:pt x="49" y="991"/>
                      </a:lnTo>
                      <a:lnTo>
                        <a:pt x="51" y="986"/>
                      </a:lnTo>
                      <a:lnTo>
                        <a:pt x="55" y="984"/>
                      </a:lnTo>
                      <a:lnTo>
                        <a:pt x="57" y="984"/>
                      </a:lnTo>
                      <a:lnTo>
                        <a:pt x="59" y="984"/>
                      </a:lnTo>
                      <a:lnTo>
                        <a:pt x="61" y="984"/>
                      </a:lnTo>
                      <a:lnTo>
                        <a:pt x="66" y="984"/>
                      </a:lnTo>
                      <a:lnTo>
                        <a:pt x="70" y="982"/>
                      </a:lnTo>
                      <a:lnTo>
                        <a:pt x="74" y="980"/>
                      </a:lnTo>
                      <a:lnTo>
                        <a:pt x="74" y="980"/>
                      </a:lnTo>
                      <a:lnTo>
                        <a:pt x="76" y="978"/>
                      </a:lnTo>
                      <a:lnTo>
                        <a:pt x="78" y="978"/>
                      </a:lnTo>
                      <a:lnTo>
                        <a:pt x="78" y="976"/>
                      </a:lnTo>
                      <a:lnTo>
                        <a:pt x="80" y="976"/>
                      </a:lnTo>
                      <a:lnTo>
                        <a:pt x="83" y="976"/>
                      </a:lnTo>
                      <a:lnTo>
                        <a:pt x="89" y="976"/>
                      </a:lnTo>
                      <a:lnTo>
                        <a:pt x="93" y="976"/>
                      </a:lnTo>
                      <a:lnTo>
                        <a:pt x="97" y="976"/>
                      </a:lnTo>
                      <a:lnTo>
                        <a:pt x="102" y="976"/>
                      </a:lnTo>
                      <a:lnTo>
                        <a:pt x="106" y="974"/>
                      </a:lnTo>
                      <a:lnTo>
                        <a:pt x="110" y="972"/>
                      </a:lnTo>
                      <a:lnTo>
                        <a:pt x="114" y="972"/>
                      </a:lnTo>
                      <a:lnTo>
                        <a:pt x="121" y="970"/>
                      </a:lnTo>
                      <a:lnTo>
                        <a:pt x="127" y="970"/>
                      </a:lnTo>
                      <a:lnTo>
                        <a:pt x="131" y="967"/>
                      </a:lnTo>
                      <a:lnTo>
                        <a:pt x="135" y="965"/>
                      </a:lnTo>
                      <a:lnTo>
                        <a:pt x="139" y="963"/>
                      </a:lnTo>
                      <a:lnTo>
                        <a:pt x="144" y="959"/>
                      </a:lnTo>
                      <a:lnTo>
                        <a:pt x="146" y="957"/>
                      </a:lnTo>
                      <a:lnTo>
                        <a:pt x="150" y="955"/>
                      </a:lnTo>
                      <a:lnTo>
                        <a:pt x="152" y="953"/>
                      </a:lnTo>
                      <a:lnTo>
                        <a:pt x="154" y="953"/>
                      </a:lnTo>
                      <a:lnTo>
                        <a:pt x="158" y="951"/>
                      </a:lnTo>
                      <a:lnTo>
                        <a:pt x="163" y="951"/>
                      </a:lnTo>
                      <a:lnTo>
                        <a:pt x="167" y="951"/>
                      </a:lnTo>
                      <a:lnTo>
                        <a:pt x="171" y="953"/>
                      </a:lnTo>
                      <a:lnTo>
                        <a:pt x="175" y="953"/>
                      </a:lnTo>
                      <a:lnTo>
                        <a:pt x="180" y="953"/>
                      </a:lnTo>
                      <a:lnTo>
                        <a:pt x="184" y="955"/>
                      </a:lnTo>
                      <a:lnTo>
                        <a:pt x="186" y="957"/>
                      </a:lnTo>
                      <a:lnTo>
                        <a:pt x="186" y="959"/>
                      </a:lnTo>
                      <a:lnTo>
                        <a:pt x="184" y="963"/>
                      </a:lnTo>
                      <a:lnTo>
                        <a:pt x="184" y="965"/>
                      </a:lnTo>
                      <a:lnTo>
                        <a:pt x="184" y="967"/>
                      </a:lnTo>
                      <a:lnTo>
                        <a:pt x="184" y="972"/>
                      </a:lnTo>
                      <a:lnTo>
                        <a:pt x="186" y="976"/>
                      </a:lnTo>
                      <a:lnTo>
                        <a:pt x="188" y="980"/>
                      </a:lnTo>
                      <a:lnTo>
                        <a:pt x="190" y="982"/>
                      </a:lnTo>
                      <a:lnTo>
                        <a:pt x="192" y="982"/>
                      </a:lnTo>
                      <a:lnTo>
                        <a:pt x="196" y="982"/>
                      </a:lnTo>
                      <a:lnTo>
                        <a:pt x="199" y="980"/>
                      </a:lnTo>
                      <a:lnTo>
                        <a:pt x="203" y="978"/>
                      </a:lnTo>
                      <a:lnTo>
                        <a:pt x="205" y="976"/>
                      </a:lnTo>
                      <a:lnTo>
                        <a:pt x="209" y="974"/>
                      </a:lnTo>
                      <a:lnTo>
                        <a:pt x="213" y="972"/>
                      </a:lnTo>
                      <a:lnTo>
                        <a:pt x="215" y="970"/>
                      </a:lnTo>
                      <a:lnTo>
                        <a:pt x="220" y="970"/>
                      </a:lnTo>
                      <a:lnTo>
                        <a:pt x="222" y="972"/>
                      </a:lnTo>
                      <a:lnTo>
                        <a:pt x="226" y="972"/>
                      </a:lnTo>
                      <a:lnTo>
                        <a:pt x="230" y="972"/>
                      </a:lnTo>
                      <a:lnTo>
                        <a:pt x="230" y="972"/>
                      </a:lnTo>
                      <a:lnTo>
                        <a:pt x="234" y="972"/>
                      </a:lnTo>
                      <a:lnTo>
                        <a:pt x="237" y="970"/>
                      </a:lnTo>
                      <a:lnTo>
                        <a:pt x="241" y="967"/>
                      </a:lnTo>
                      <a:lnTo>
                        <a:pt x="243" y="967"/>
                      </a:lnTo>
                      <a:lnTo>
                        <a:pt x="247" y="965"/>
                      </a:lnTo>
                      <a:lnTo>
                        <a:pt x="253" y="963"/>
                      </a:lnTo>
                      <a:lnTo>
                        <a:pt x="258" y="961"/>
                      </a:lnTo>
                      <a:lnTo>
                        <a:pt x="262" y="961"/>
                      </a:lnTo>
                      <a:lnTo>
                        <a:pt x="266" y="959"/>
                      </a:lnTo>
                      <a:lnTo>
                        <a:pt x="270" y="957"/>
                      </a:lnTo>
                      <a:lnTo>
                        <a:pt x="275" y="955"/>
                      </a:lnTo>
                      <a:lnTo>
                        <a:pt x="279" y="953"/>
                      </a:lnTo>
                      <a:lnTo>
                        <a:pt x="283" y="951"/>
                      </a:lnTo>
                      <a:lnTo>
                        <a:pt x="287" y="946"/>
                      </a:lnTo>
                      <a:lnTo>
                        <a:pt x="289" y="944"/>
                      </a:lnTo>
                      <a:lnTo>
                        <a:pt x="291" y="942"/>
                      </a:lnTo>
                      <a:lnTo>
                        <a:pt x="296" y="938"/>
                      </a:lnTo>
                      <a:lnTo>
                        <a:pt x="298" y="934"/>
                      </a:lnTo>
                      <a:lnTo>
                        <a:pt x="302" y="932"/>
                      </a:lnTo>
                      <a:lnTo>
                        <a:pt x="306" y="930"/>
                      </a:lnTo>
                      <a:lnTo>
                        <a:pt x="308" y="928"/>
                      </a:lnTo>
                      <a:lnTo>
                        <a:pt x="313" y="928"/>
                      </a:lnTo>
                      <a:lnTo>
                        <a:pt x="319" y="928"/>
                      </a:lnTo>
                      <a:lnTo>
                        <a:pt x="323" y="928"/>
                      </a:lnTo>
                      <a:lnTo>
                        <a:pt x="327" y="928"/>
                      </a:lnTo>
                      <a:lnTo>
                        <a:pt x="332" y="928"/>
                      </a:lnTo>
                      <a:lnTo>
                        <a:pt x="338" y="925"/>
                      </a:lnTo>
                      <a:lnTo>
                        <a:pt x="342" y="923"/>
                      </a:lnTo>
                      <a:lnTo>
                        <a:pt x="346" y="921"/>
                      </a:lnTo>
                      <a:lnTo>
                        <a:pt x="348" y="919"/>
                      </a:lnTo>
                      <a:lnTo>
                        <a:pt x="355" y="915"/>
                      </a:lnTo>
                      <a:lnTo>
                        <a:pt x="357" y="911"/>
                      </a:lnTo>
                      <a:lnTo>
                        <a:pt x="361" y="909"/>
                      </a:lnTo>
                      <a:lnTo>
                        <a:pt x="361" y="904"/>
                      </a:lnTo>
                      <a:lnTo>
                        <a:pt x="361" y="902"/>
                      </a:lnTo>
                      <a:lnTo>
                        <a:pt x="361" y="898"/>
                      </a:lnTo>
                      <a:lnTo>
                        <a:pt x="361" y="896"/>
                      </a:lnTo>
                      <a:lnTo>
                        <a:pt x="365" y="894"/>
                      </a:lnTo>
                      <a:lnTo>
                        <a:pt x="367" y="892"/>
                      </a:lnTo>
                      <a:lnTo>
                        <a:pt x="372" y="892"/>
                      </a:lnTo>
                      <a:lnTo>
                        <a:pt x="374" y="890"/>
                      </a:lnTo>
                      <a:lnTo>
                        <a:pt x="380" y="888"/>
                      </a:lnTo>
                      <a:lnTo>
                        <a:pt x="382" y="888"/>
                      </a:lnTo>
                      <a:lnTo>
                        <a:pt x="389" y="885"/>
                      </a:lnTo>
                      <a:lnTo>
                        <a:pt x="393" y="885"/>
                      </a:lnTo>
                      <a:lnTo>
                        <a:pt x="399" y="885"/>
                      </a:lnTo>
                      <a:lnTo>
                        <a:pt x="403" y="885"/>
                      </a:lnTo>
                      <a:lnTo>
                        <a:pt x="405" y="883"/>
                      </a:lnTo>
                      <a:lnTo>
                        <a:pt x="410" y="883"/>
                      </a:lnTo>
                      <a:lnTo>
                        <a:pt x="412" y="883"/>
                      </a:lnTo>
                      <a:lnTo>
                        <a:pt x="416" y="885"/>
                      </a:lnTo>
                      <a:lnTo>
                        <a:pt x="416" y="888"/>
                      </a:lnTo>
                      <a:lnTo>
                        <a:pt x="416" y="890"/>
                      </a:lnTo>
                      <a:lnTo>
                        <a:pt x="416" y="892"/>
                      </a:lnTo>
                      <a:lnTo>
                        <a:pt x="418" y="894"/>
                      </a:lnTo>
                      <a:lnTo>
                        <a:pt x="420" y="894"/>
                      </a:lnTo>
                      <a:lnTo>
                        <a:pt x="422" y="894"/>
                      </a:lnTo>
                      <a:lnTo>
                        <a:pt x="424" y="894"/>
                      </a:lnTo>
                      <a:lnTo>
                        <a:pt x="427" y="894"/>
                      </a:lnTo>
                      <a:lnTo>
                        <a:pt x="431" y="892"/>
                      </a:lnTo>
                      <a:lnTo>
                        <a:pt x="433" y="890"/>
                      </a:lnTo>
                      <a:lnTo>
                        <a:pt x="437" y="888"/>
                      </a:lnTo>
                      <a:lnTo>
                        <a:pt x="441" y="888"/>
                      </a:lnTo>
                      <a:lnTo>
                        <a:pt x="446" y="885"/>
                      </a:lnTo>
                      <a:lnTo>
                        <a:pt x="450" y="885"/>
                      </a:lnTo>
                      <a:lnTo>
                        <a:pt x="452" y="885"/>
                      </a:lnTo>
                      <a:lnTo>
                        <a:pt x="454" y="885"/>
                      </a:lnTo>
                      <a:lnTo>
                        <a:pt x="458" y="885"/>
                      </a:lnTo>
                      <a:lnTo>
                        <a:pt x="460" y="885"/>
                      </a:lnTo>
                      <a:lnTo>
                        <a:pt x="462" y="888"/>
                      </a:lnTo>
                      <a:lnTo>
                        <a:pt x="464" y="890"/>
                      </a:lnTo>
                      <a:lnTo>
                        <a:pt x="464" y="892"/>
                      </a:lnTo>
                      <a:lnTo>
                        <a:pt x="464" y="894"/>
                      </a:lnTo>
                      <a:lnTo>
                        <a:pt x="462" y="896"/>
                      </a:lnTo>
                      <a:lnTo>
                        <a:pt x="462" y="900"/>
                      </a:lnTo>
                      <a:lnTo>
                        <a:pt x="460" y="902"/>
                      </a:lnTo>
                      <a:lnTo>
                        <a:pt x="458" y="902"/>
                      </a:lnTo>
                      <a:lnTo>
                        <a:pt x="454" y="904"/>
                      </a:lnTo>
                      <a:lnTo>
                        <a:pt x="452" y="904"/>
                      </a:lnTo>
                      <a:lnTo>
                        <a:pt x="450" y="904"/>
                      </a:lnTo>
                      <a:lnTo>
                        <a:pt x="448" y="906"/>
                      </a:lnTo>
                      <a:lnTo>
                        <a:pt x="448" y="911"/>
                      </a:lnTo>
                      <a:lnTo>
                        <a:pt x="448" y="913"/>
                      </a:lnTo>
                      <a:lnTo>
                        <a:pt x="448" y="915"/>
                      </a:lnTo>
                      <a:lnTo>
                        <a:pt x="450" y="919"/>
                      </a:lnTo>
                      <a:lnTo>
                        <a:pt x="452" y="921"/>
                      </a:lnTo>
                      <a:lnTo>
                        <a:pt x="452" y="923"/>
                      </a:lnTo>
                      <a:lnTo>
                        <a:pt x="456" y="925"/>
                      </a:lnTo>
                      <a:lnTo>
                        <a:pt x="460" y="928"/>
                      </a:lnTo>
                      <a:lnTo>
                        <a:pt x="464" y="930"/>
                      </a:lnTo>
                      <a:lnTo>
                        <a:pt x="467" y="934"/>
                      </a:lnTo>
                      <a:lnTo>
                        <a:pt x="467" y="936"/>
                      </a:lnTo>
                      <a:lnTo>
                        <a:pt x="467" y="938"/>
                      </a:lnTo>
                      <a:lnTo>
                        <a:pt x="467" y="942"/>
                      </a:lnTo>
                      <a:lnTo>
                        <a:pt x="464" y="944"/>
                      </a:lnTo>
                      <a:lnTo>
                        <a:pt x="464" y="946"/>
                      </a:lnTo>
                      <a:lnTo>
                        <a:pt x="464" y="946"/>
                      </a:lnTo>
                      <a:lnTo>
                        <a:pt x="462" y="949"/>
                      </a:lnTo>
                      <a:lnTo>
                        <a:pt x="462" y="949"/>
                      </a:lnTo>
                      <a:lnTo>
                        <a:pt x="462" y="951"/>
                      </a:lnTo>
                      <a:lnTo>
                        <a:pt x="460" y="951"/>
                      </a:lnTo>
                      <a:lnTo>
                        <a:pt x="462" y="955"/>
                      </a:lnTo>
                      <a:lnTo>
                        <a:pt x="462" y="957"/>
                      </a:lnTo>
                      <a:lnTo>
                        <a:pt x="462" y="961"/>
                      </a:lnTo>
                      <a:lnTo>
                        <a:pt x="464" y="963"/>
                      </a:lnTo>
                      <a:lnTo>
                        <a:pt x="467" y="967"/>
                      </a:lnTo>
                      <a:lnTo>
                        <a:pt x="469" y="972"/>
                      </a:lnTo>
                      <a:lnTo>
                        <a:pt x="469" y="972"/>
                      </a:lnTo>
                      <a:lnTo>
                        <a:pt x="471" y="974"/>
                      </a:lnTo>
                      <a:lnTo>
                        <a:pt x="471" y="976"/>
                      </a:lnTo>
                      <a:lnTo>
                        <a:pt x="471" y="976"/>
                      </a:lnTo>
                      <a:lnTo>
                        <a:pt x="471" y="976"/>
                      </a:lnTo>
                      <a:lnTo>
                        <a:pt x="473" y="976"/>
                      </a:lnTo>
                      <a:lnTo>
                        <a:pt x="475" y="976"/>
                      </a:lnTo>
                      <a:lnTo>
                        <a:pt x="479" y="976"/>
                      </a:lnTo>
                      <a:lnTo>
                        <a:pt x="481" y="976"/>
                      </a:lnTo>
                      <a:lnTo>
                        <a:pt x="483" y="978"/>
                      </a:lnTo>
                      <a:lnTo>
                        <a:pt x="486" y="978"/>
                      </a:lnTo>
                      <a:lnTo>
                        <a:pt x="490" y="980"/>
                      </a:lnTo>
                      <a:lnTo>
                        <a:pt x="492" y="980"/>
                      </a:lnTo>
                      <a:lnTo>
                        <a:pt x="496" y="980"/>
                      </a:lnTo>
                      <a:lnTo>
                        <a:pt x="500" y="980"/>
                      </a:lnTo>
                      <a:lnTo>
                        <a:pt x="507" y="978"/>
                      </a:lnTo>
                      <a:lnTo>
                        <a:pt x="511" y="976"/>
                      </a:lnTo>
                      <a:lnTo>
                        <a:pt x="513" y="978"/>
                      </a:lnTo>
                      <a:lnTo>
                        <a:pt x="517" y="978"/>
                      </a:lnTo>
                      <a:lnTo>
                        <a:pt x="521" y="980"/>
                      </a:lnTo>
                      <a:lnTo>
                        <a:pt x="524" y="980"/>
                      </a:lnTo>
                      <a:lnTo>
                        <a:pt x="528" y="982"/>
                      </a:lnTo>
                      <a:lnTo>
                        <a:pt x="532" y="982"/>
                      </a:lnTo>
                      <a:lnTo>
                        <a:pt x="534" y="984"/>
                      </a:lnTo>
                      <a:lnTo>
                        <a:pt x="536" y="986"/>
                      </a:lnTo>
                      <a:lnTo>
                        <a:pt x="540" y="989"/>
                      </a:lnTo>
                      <a:lnTo>
                        <a:pt x="543" y="993"/>
                      </a:lnTo>
                      <a:lnTo>
                        <a:pt x="543" y="995"/>
                      </a:lnTo>
                      <a:lnTo>
                        <a:pt x="543" y="997"/>
                      </a:lnTo>
                      <a:lnTo>
                        <a:pt x="543" y="1001"/>
                      </a:lnTo>
                      <a:lnTo>
                        <a:pt x="543" y="1003"/>
                      </a:lnTo>
                      <a:lnTo>
                        <a:pt x="543" y="1005"/>
                      </a:lnTo>
                      <a:lnTo>
                        <a:pt x="540" y="1005"/>
                      </a:lnTo>
                      <a:lnTo>
                        <a:pt x="540" y="1005"/>
                      </a:lnTo>
                      <a:lnTo>
                        <a:pt x="538" y="1005"/>
                      </a:lnTo>
                      <a:lnTo>
                        <a:pt x="538" y="1005"/>
                      </a:lnTo>
                      <a:lnTo>
                        <a:pt x="536" y="1005"/>
                      </a:lnTo>
                      <a:lnTo>
                        <a:pt x="536" y="1005"/>
                      </a:lnTo>
                      <a:lnTo>
                        <a:pt x="534" y="1007"/>
                      </a:lnTo>
                      <a:lnTo>
                        <a:pt x="532" y="1010"/>
                      </a:lnTo>
                      <a:lnTo>
                        <a:pt x="530" y="1014"/>
                      </a:lnTo>
                      <a:lnTo>
                        <a:pt x="528" y="1016"/>
                      </a:lnTo>
                      <a:lnTo>
                        <a:pt x="528" y="1018"/>
                      </a:lnTo>
                      <a:lnTo>
                        <a:pt x="530" y="1022"/>
                      </a:lnTo>
                      <a:lnTo>
                        <a:pt x="530" y="1024"/>
                      </a:lnTo>
                      <a:lnTo>
                        <a:pt x="532" y="1026"/>
                      </a:lnTo>
                      <a:lnTo>
                        <a:pt x="536" y="1028"/>
                      </a:lnTo>
                      <a:lnTo>
                        <a:pt x="540" y="1031"/>
                      </a:lnTo>
                      <a:lnTo>
                        <a:pt x="547" y="1031"/>
                      </a:lnTo>
                      <a:lnTo>
                        <a:pt x="551" y="1031"/>
                      </a:lnTo>
                      <a:lnTo>
                        <a:pt x="555" y="1031"/>
                      </a:lnTo>
                      <a:lnTo>
                        <a:pt x="562" y="1028"/>
                      </a:lnTo>
                      <a:lnTo>
                        <a:pt x="566" y="1026"/>
                      </a:lnTo>
                      <a:lnTo>
                        <a:pt x="570" y="1024"/>
                      </a:lnTo>
                      <a:lnTo>
                        <a:pt x="574" y="1022"/>
                      </a:lnTo>
                      <a:lnTo>
                        <a:pt x="578" y="1020"/>
                      </a:lnTo>
                      <a:lnTo>
                        <a:pt x="583" y="1016"/>
                      </a:lnTo>
                      <a:lnTo>
                        <a:pt x="587" y="1014"/>
                      </a:lnTo>
                      <a:lnTo>
                        <a:pt x="591" y="1010"/>
                      </a:lnTo>
                      <a:lnTo>
                        <a:pt x="593" y="1005"/>
                      </a:lnTo>
                      <a:lnTo>
                        <a:pt x="595" y="999"/>
                      </a:lnTo>
                      <a:lnTo>
                        <a:pt x="597" y="995"/>
                      </a:lnTo>
                      <a:lnTo>
                        <a:pt x="600" y="991"/>
                      </a:lnTo>
                      <a:lnTo>
                        <a:pt x="602" y="986"/>
                      </a:lnTo>
                      <a:lnTo>
                        <a:pt x="604" y="982"/>
                      </a:lnTo>
                      <a:lnTo>
                        <a:pt x="606" y="976"/>
                      </a:lnTo>
                      <a:lnTo>
                        <a:pt x="608" y="970"/>
                      </a:lnTo>
                      <a:lnTo>
                        <a:pt x="610" y="963"/>
                      </a:lnTo>
                      <a:lnTo>
                        <a:pt x="612" y="957"/>
                      </a:lnTo>
                      <a:lnTo>
                        <a:pt x="612" y="953"/>
                      </a:lnTo>
                      <a:lnTo>
                        <a:pt x="614" y="946"/>
                      </a:lnTo>
                      <a:lnTo>
                        <a:pt x="616" y="938"/>
                      </a:lnTo>
                      <a:lnTo>
                        <a:pt x="619" y="930"/>
                      </a:lnTo>
                      <a:lnTo>
                        <a:pt x="621" y="923"/>
                      </a:lnTo>
                      <a:lnTo>
                        <a:pt x="621" y="919"/>
                      </a:lnTo>
                      <a:lnTo>
                        <a:pt x="625" y="915"/>
                      </a:lnTo>
                      <a:lnTo>
                        <a:pt x="627" y="909"/>
                      </a:lnTo>
                      <a:lnTo>
                        <a:pt x="629" y="904"/>
                      </a:lnTo>
                      <a:lnTo>
                        <a:pt x="633" y="900"/>
                      </a:lnTo>
                      <a:lnTo>
                        <a:pt x="635" y="898"/>
                      </a:lnTo>
                      <a:lnTo>
                        <a:pt x="640" y="894"/>
                      </a:lnTo>
                      <a:lnTo>
                        <a:pt x="644" y="892"/>
                      </a:lnTo>
                      <a:lnTo>
                        <a:pt x="648" y="890"/>
                      </a:lnTo>
                      <a:lnTo>
                        <a:pt x="650" y="890"/>
                      </a:lnTo>
                      <a:lnTo>
                        <a:pt x="654" y="890"/>
                      </a:lnTo>
                      <a:lnTo>
                        <a:pt x="659" y="890"/>
                      </a:lnTo>
                      <a:lnTo>
                        <a:pt x="663" y="890"/>
                      </a:lnTo>
                      <a:lnTo>
                        <a:pt x="661" y="88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/>
                  </a:solidFill>
                  <a:prstDash val="solid"/>
                  <a:miter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/>
                </a:p>
              </p:txBody>
            </p:sp>
          </p:grpSp>
        </p:grpSp>
        <p:sp>
          <p:nvSpPr>
            <p:cNvPr id="279" name="Friesland">
              <a:extLst>
                <a:ext uri="{FF2B5EF4-FFF2-40B4-BE49-F238E27FC236}">
                  <a16:creationId xmlns:a16="http://schemas.microsoft.com/office/drawing/2014/main" id="{A040694A-CF5B-4318-AEA5-4F48CF397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4858" y="879368"/>
              <a:ext cx="1265017" cy="1169519"/>
            </a:xfrm>
            <a:custGeom>
              <a:avLst/>
              <a:gdLst>
                <a:gd name="T0" fmla="*/ 1792 w 2744"/>
                <a:gd name="T1" fmla="*/ 2370 h 2537"/>
                <a:gd name="T2" fmla="*/ 1668 w 2744"/>
                <a:gd name="T3" fmla="*/ 2467 h 2537"/>
                <a:gd name="T4" fmla="*/ 1533 w 2744"/>
                <a:gd name="T5" fmla="*/ 2385 h 2537"/>
                <a:gd name="T6" fmla="*/ 1409 w 2744"/>
                <a:gd name="T7" fmla="*/ 2441 h 2537"/>
                <a:gd name="T8" fmla="*/ 1292 w 2744"/>
                <a:gd name="T9" fmla="*/ 2536 h 2537"/>
                <a:gd name="T10" fmla="*/ 1168 w 2744"/>
                <a:gd name="T11" fmla="*/ 2516 h 2537"/>
                <a:gd name="T12" fmla="*/ 1081 w 2744"/>
                <a:gd name="T13" fmla="*/ 2502 h 2537"/>
                <a:gd name="T14" fmla="*/ 973 w 2744"/>
                <a:gd name="T15" fmla="*/ 2388 h 2537"/>
                <a:gd name="T16" fmla="*/ 926 w 2744"/>
                <a:gd name="T17" fmla="*/ 2375 h 2537"/>
                <a:gd name="T18" fmla="*/ 786 w 2744"/>
                <a:gd name="T19" fmla="*/ 2381 h 2537"/>
                <a:gd name="T20" fmla="*/ 694 w 2744"/>
                <a:gd name="T21" fmla="*/ 2334 h 2537"/>
                <a:gd name="T22" fmla="*/ 587 w 2744"/>
                <a:gd name="T23" fmla="*/ 2381 h 2537"/>
                <a:gd name="T24" fmla="*/ 400 w 2744"/>
                <a:gd name="T25" fmla="*/ 2367 h 2537"/>
                <a:gd name="T26" fmla="*/ 230 w 2744"/>
                <a:gd name="T27" fmla="*/ 2340 h 2537"/>
                <a:gd name="T28" fmla="*/ 47 w 2744"/>
                <a:gd name="T29" fmla="*/ 2281 h 2537"/>
                <a:gd name="T30" fmla="*/ 55 w 2744"/>
                <a:gd name="T31" fmla="*/ 2142 h 2537"/>
                <a:gd name="T32" fmla="*/ 135 w 2744"/>
                <a:gd name="T33" fmla="*/ 2017 h 2537"/>
                <a:gd name="T34" fmla="*/ 144 w 2744"/>
                <a:gd name="T35" fmla="*/ 1952 h 2537"/>
                <a:gd name="T36" fmla="*/ 125 w 2744"/>
                <a:gd name="T37" fmla="*/ 1796 h 2537"/>
                <a:gd name="T38" fmla="*/ 132 w 2744"/>
                <a:gd name="T39" fmla="*/ 1635 h 2537"/>
                <a:gd name="T40" fmla="*/ 62 w 2744"/>
                <a:gd name="T41" fmla="*/ 1529 h 2537"/>
                <a:gd name="T42" fmla="*/ 5 w 2744"/>
                <a:gd name="T43" fmla="*/ 1393 h 2537"/>
                <a:gd name="T44" fmla="*/ 101 w 2744"/>
                <a:gd name="T45" fmla="*/ 1490 h 2537"/>
                <a:gd name="T46" fmla="*/ 69 w 2744"/>
                <a:gd name="T47" fmla="*/ 1396 h 2537"/>
                <a:gd name="T48" fmla="*/ 136 w 2744"/>
                <a:gd name="T49" fmla="*/ 1217 h 2537"/>
                <a:gd name="T50" fmla="*/ 175 w 2744"/>
                <a:gd name="T51" fmla="*/ 942 h 2537"/>
                <a:gd name="T52" fmla="*/ 295 w 2744"/>
                <a:gd name="T53" fmla="*/ 740 h 2537"/>
                <a:gd name="T54" fmla="*/ 504 w 2744"/>
                <a:gd name="T55" fmla="*/ 608 h 2537"/>
                <a:gd name="T56" fmla="*/ 664 w 2744"/>
                <a:gd name="T57" fmla="*/ 458 h 2537"/>
                <a:gd name="T58" fmla="*/ 821 w 2744"/>
                <a:gd name="T59" fmla="*/ 411 h 2537"/>
                <a:gd name="T60" fmla="*/ 1036 w 2744"/>
                <a:gd name="T61" fmla="*/ 297 h 2537"/>
                <a:gd name="T62" fmla="*/ 1322 w 2744"/>
                <a:gd name="T63" fmla="*/ 139 h 2537"/>
                <a:gd name="T64" fmla="*/ 1633 w 2744"/>
                <a:gd name="T65" fmla="*/ 50 h 2537"/>
                <a:gd name="T66" fmla="*/ 1853 w 2744"/>
                <a:gd name="T67" fmla="*/ 18 h 2537"/>
                <a:gd name="T68" fmla="*/ 2010 w 2744"/>
                <a:gd name="T69" fmla="*/ 11 h 2537"/>
                <a:gd name="T70" fmla="*/ 2015 w 2744"/>
                <a:gd name="T71" fmla="*/ 62 h 2537"/>
                <a:gd name="T72" fmla="*/ 2021 w 2744"/>
                <a:gd name="T73" fmla="*/ 256 h 2537"/>
                <a:gd name="T74" fmla="*/ 2121 w 2744"/>
                <a:gd name="T75" fmla="*/ 331 h 2537"/>
                <a:gd name="T76" fmla="*/ 2077 w 2744"/>
                <a:gd name="T77" fmla="*/ 223 h 2537"/>
                <a:gd name="T78" fmla="*/ 2106 w 2744"/>
                <a:gd name="T79" fmla="*/ 238 h 2537"/>
                <a:gd name="T80" fmla="*/ 2140 w 2744"/>
                <a:gd name="T81" fmla="*/ 273 h 2537"/>
                <a:gd name="T82" fmla="*/ 2171 w 2744"/>
                <a:gd name="T83" fmla="*/ 254 h 2537"/>
                <a:gd name="T84" fmla="*/ 2207 w 2744"/>
                <a:gd name="T85" fmla="*/ 341 h 2537"/>
                <a:gd name="T86" fmla="*/ 2219 w 2744"/>
                <a:gd name="T87" fmla="*/ 282 h 2537"/>
                <a:gd name="T88" fmla="*/ 2338 w 2744"/>
                <a:gd name="T89" fmla="*/ 308 h 2537"/>
                <a:gd name="T90" fmla="*/ 2333 w 2744"/>
                <a:gd name="T91" fmla="*/ 461 h 2537"/>
                <a:gd name="T92" fmla="*/ 2240 w 2744"/>
                <a:gd name="T93" fmla="*/ 609 h 2537"/>
                <a:gd name="T94" fmla="*/ 2167 w 2744"/>
                <a:gd name="T95" fmla="*/ 749 h 2537"/>
                <a:gd name="T96" fmla="*/ 2144 w 2744"/>
                <a:gd name="T97" fmla="*/ 907 h 2537"/>
                <a:gd name="T98" fmla="*/ 2040 w 2744"/>
                <a:gd name="T99" fmla="*/ 1121 h 2537"/>
                <a:gd name="T100" fmla="*/ 2170 w 2744"/>
                <a:gd name="T101" fmla="*/ 1234 h 2537"/>
                <a:gd name="T102" fmla="*/ 2334 w 2744"/>
                <a:gd name="T103" fmla="*/ 1286 h 2537"/>
                <a:gd name="T104" fmla="*/ 2403 w 2744"/>
                <a:gd name="T105" fmla="*/ 1360 h 2537"/>
                <a:gd name="T106" fmla="*/ 2541 w 2744"/>
                <a:gd name="T107" fmla="*/ 1457 h 2537"/>
                <a:gd name="T108" fmla="*/ 2587 w 2744"/>
                <a:gd name="T109" fmla="*/ 1655 h 2537"/>
                <a:gd name="T110" fmla="*/ 2738 w 2744"/>
                <a:gd name="T111" fmla="*/ 1816 h 2537"/>
                <a:gd name="T112" fmla="*/ 2632 w 2744"/>
                <a:gd name="T113" fmla="*/ 2031 h 2537"/>
                <a:gd name="T114" fmla="*/ 2438 w 2744"/>
                <a:gd name="T115" fmla="*/ 2066 h 2537"/>
                <a:gd name="T116" fmla="*/ 2248 w 2744"/>
                <a:gd name="T117" fmla="*/ 2056 h 2537"/>
                <a:gd name="T118" fmla="*/ 2048 w 2744"/>
                <a:gd name="T119" fmla="*/ 2291 h 2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44" h="2537">
                  <a:moveTo>
                    <a:pt x="1970" y="2336"/>
                  </a:moveTo>
                  <a:lnTo>
                    <a:pt x="1957" y="2342"/>
                  </a:lnTo>
                  <a:lnTo>
                    <a:pt x="1939" y="2349"/>
                  </a:lnTo>
                  <a:lnTo>
                    <a:pt x="1923" y="2354"/>
                  </a:lnTo>
                  <a:lnTo>
                    <a:pt x="1909" y="2358"/>
                  </a:lnTo>
                  <a:lnTo>
                    <a:pt x="1899" y="2362"/>
                  </a:lnTo>
                  <a:lnTo>
                    <a:pt x="1885" y="2367"/>
                  </a:lnTo>
                  <a:lnTo>
                    <a:pt x="1874" y="2371"/>
                  </a:lnTo>
                  <a:lnTo>
                    <a:pt x="1860" y="2373"/>
                  </a:lnTo>
                  <a:lnTo>
                    <a:pt x="1843" y="2374"/>
                  </a:lnTo>
                  <a:lnTo>
                    <a:pt x="1829" y="2374"/>
                  </a:lnTo>
                  <a:lnTo>
                    <a:pt x="1818" y="2373"/>
                  </a:lnTo>
                  <a:lnTo>
                    <a:pt x="1806" y="2371"/>
                  </a:lnTo>
                  <a:lnTo>
                    <a:pt x="1792" y="2370"/>
                  </a:lnTo>
                  <a:lnTo>
                    <a:pt x="1783" y="2373"/>
                  </a:lnTo>
                  <a:lnTo>
                    <a:pt x="1776" y="2381"/>
                  </a:lnTo>
                  <a:lnTo>
                    <a:pt x="1771" y="2393"/>
                  </a:lnTo>
                  <a:lnTo>
                    <a:pt x="1767" y="2406"/>
                  </a:lnTo>
                  <a:lnTo>
                    <a:pt x="1764" y="2417"/>
                  </a:lnTo>
                  <a:lnTo>
                    <a:pt x="1758" y="2427"/>
                  </a:lnTo>
                  <a:lnTo>
                    <a:pt x="1752" y="2440"/>
                  </a:lnTo>
                  <a:lnTo>
                    <a:pt x="1745" y="2451"/>
                  </a:lnTo>
                  <a:lnTo>
                    <a:pt x="1738" y="2459"/>
                  </a:lnTo>
                  <a:lnTo>
                    <a:pt x="1726" y="2464"/>
                  </a:lnTo>
                  <a:lnTo>
                    <a:pt x="1710" y="2468"/>
                  </a:lnTo>
                  <a:lnTo>
                    <a:pt x="1694" y="2471"/>
                  </a:lnTo>
                  <a:lnTo>
                    <a:pt x="1680" y="2470"/>
                  </a:lnTo>
                  <a:lnTo>
                    <a:pt x="1668" y="2467"/>
                  </a:lnTo>
                  <a:lnTo>
                    <a:pt x="1655" y="2459"/>
                  </a:lnTo>
                  <a:lnTo>
                    <a:pt x="1641" y="2451"/>
                  </a:lnTo>
                  <a:lnTo>
                    <a:pt x="1629" y="2441"/>
                  </a:lnTo>
                  <a:lnTo>
                    <a:pt x="1618" y="2435"/>
                  </a:lnTo>
                  <a:lnTo>
                    <a:pt x="1609" y="2429"/>
                  </a:lnTo>
                  <a:lnTo>
                    <a:pt x="1597" y="2423"/>
                  </a:lnTo>
                  <a:lnTo>
                    <a:pt x="1586" y="2416"/>
                  </a:lnTo>
                  <a:lnTo>
                    <a:pt x="1577" y="2409"/>
                  </a:lnTo>
                  <a:lnTo>
                    <a:pt x="1568" y="2404"/>
                  </a:lnTo>
                  <a:lnTo>
                    <a:pt x="1559" y="2394"/>
                  </a:lnTo>
                  <a:lnTo>
                    <a:pt x="1550" y="2388"/>
                  </a:lnTo>
                  <a:lnTo>
                    <a:pt x="1540" y="2384"/>
                  </a:lnTo>
                  <a:lnTo>
                    <a:pt x="1537" y="2384"/>
                  </a:lnTo>
                  <a:lnTo>
                    <a:pt x="1533" y="2385"/>
                  </a:lnTo>
                  <a:lnTo>
                    <a:pt x="1529" y="2386"/>
                  </a:lnTo>
                  <a:lnTo>
                    <a:pt x="1527" y="2388"/>
                  </a:lnTo>
                  <a:lnTo>
                    <a:pt x="1524" y="2389"/>
                  </a:lnTo>
                  <a:lnTo>
                    <a:pt x="1515" y="2397"/>
                  </a:lnTo>
                  <a:lnTo>
                    <a:pt x="1504" y="2406"/>
                  </a:lnTo>
                  <a:lnTo>
                    <a:pt x="1494" y="2413"/>
                  </a:lnTo>
                  <a:lnTo>
                    <a:pt x="1485" y="2416"/>
                  </a:lnTo>
                  <a:lnTo>
                    <a:pt x="1474" y="2416"/>
                  </a:lnTo>
                  <a:lnTo>
                    <a:pt x="1462" y="2416"/>
                  </a:lnTo>
                  <a:lnTo>
                    <a:pt x="1454" y="2417"/>
                  </a:lnTo>
                  <a:lnTo>
                    <a:pt x="1440" y="2421"/>
                  </a:lnTo>
                  <a:lnTo>
                    <a:pt x="1427" y="2428"/>
                  </a:lnTo>
                  <a:lnTo>
                    <a:pt x="1416" y="2433"/>
                  </a:lnTo>
                  <a:lnTo>
                    <a:pt x="1409" y="2441"/>
                  </a:lnTo>
                  <a:lnTo>
                    <a:pt x="1404" y="2452"/>
                  </a:lnTo>
                  <a:lnTo>
                    <a:pt x="1399" y="2460"/>
                  </a:lnTo>
                  <a:lnTo>
                    <a:pt x="1392" y="2468"/>
                  </a:lnTo>
                  <a:lnTo>
                    <a:pt x="1384" y="2479"/>
                  </a:lnTo>
                  <a:lnTo>
                    <a:pt x="1376" y="2490"/>
                  </a:lnTo>
                  <a:lnTo>
                    <a:pt x="1369" y="2497"/>
                  </a:lnTo>
                  <a:lnTo>
                    <a:pt x="1361" y="2503"/>
                  </a:lnTo>
                  <a:lnTo>
                    <a:pt x="1350" y="2509"/>
                  </a:lnTo>
                  <a:lnTo>
                    <a:pt x="1342" y="2514"/>
                  </a:lnTo>
                  <a:lnTo>
                    <a:pt x="1333" y="2520"/>
                  </a:lnTo>
                  <a:lnTo>
                    <a:pt x="1321" y="2526"/>
                  </a:lnTo>
                  <a:lnTo>
                    <a:pt x="1311" y="2530"/>
                  </a:lnTo>
                  <a:lnTo>
                    <a:pt x="1303" y="2533"/>
                  </a:lnTo>
                  <a:lnTo>
                    <a:pt x="1292" y="2536"/>
                  </a:lnTo>
                  <a:lnTo>
                    <a:pt x="1283" y="2537"/>
                  </a:lnTo>
                  <a:lnTo>
                    <a:pt x="1275" y="2536"/>
                  </a:lnTo>
                  <a:lnTo>
                    <a:pt x="1265" y="2532"/>
                  </a:lnTo>
                  <a:lnTo>
                    <a:pt x="1256" y="2522"/>
                  </a:lnTo>
                  <a:lnTo>
                    <a:pt x="1248" y="2516"/>
                  </a:lnTo>
                  <a:lnTo>
                    <a:pt x="1240" y="2512"/>
                  </a:lnTo>
                  <a:lnTo>
                    <a:pt x="1230" y="2507"/>
                  </a:lnTo>
                  <a:lnTo>
                    <a:pt x="1219" y="2503"/>
                  </a:lnTo>
                  <a:lnTo>
                    <a:pt x="1211" y="2501"/>
                  </a:lnTo>
                  <a:lnTo>
                    <a:pt x="1199" y="2501"/>
                  </a:lnTo>
                  <a:lnTo>
                    <a:pt x="1184" y="2505"/>
                  </a:lnTo>
                  <a:lnTo>
                    <a:pt x="1174" y="2509"/>
                  </a:lnTo>
                  <a:lnTo>
                    <a:pt x="1171" y="2512"/>
                  </a:lnTo>
                  <a:lnTo>
                    <a:pt x="1168" y="2516"/>
                  </a:lnTo>
                  <a:lnTo>
                    <a:pt x="1166" y="2520"/>
                  </a:lnTo>
                  <a:lnTo>
                    <a:pt x="1163" y="2524"/>
                  </a:lnTo>
                  <a:lnTo>
                    <a:pt x="1160" y="2526"/>
                  </a:lnTo>
                  <a:lnTo>
                    <a:pt x="1152" y="2528"/>
                  </a:lnTo>
                  <a:lnTo>
                    <a:pt x="1141" y="2526"/>
                  </a:lnTo>
                  <a:lnTo>
                    <a:pt x="1131" y="2525"/>
                  </a:lnTo>
                  <a:lnTo>
                    <a:pt x="1122" y="2526"/>
                  </a:lnTo>
                  <a:lnTo>
                    <a:pt x="1118" y="2528"/>
                  </a:lnTo>
                  <a:lnTo>
                    <a:pt x="1114" y="2530"/>
                  </a:lnTo>
                  <a:lnTo>
                    <a:pt x="1112" y="2534"/>
                  </a:lnTo>
                  <a:lnTo>
                    <a:pt x="1109" y="2537"/>
                  </a:lnTo>
                  <a:lnTo>
                    <a:pt x="1097" y="2525"/>
                  </a:lnTo>
                  <a:lnTo>
                    <a:pt x="1087" y="2513"/>
                  </a:lnTo>
                  <a:lnTo>
                    <a:pt x="1081" y="2502"/>
                  </a:lnTo>
                  <a:lnTo>
                    <a:pt x="1075" y="2490"/>
                  </a:lnTo>
                  <a:lnTo>
                    <a:pt x="1071" y="2474"/>
                  </a:lnTo>
                  <a:lnTo>
                    <a:pt x="1067" y="2462"/>
                  </a:lnTo>
                  <a:lnTo>
                    <a:pt x="1062" y="2451"/>
                  </a:lnTo>
                  <a:lnTo>
                    <a:pt x="1054" y="2439"/>
                  </a:lnTo>
                  <a:lnTo>
                    <a:pt x="1046" y="2427"/>
                  </a:lnTo>
                  <a:lnTo>
                    <a:pt x="1039" y="2419"/>
                  </a:lnTo>
                  <a:lnTo>
                    <a:pt x="1029" y="2412"/>
                  </a:lnTo>
                  <a:lnTo>
                    <a:pt x="1019" y="2406"/>
                  </a:lnTo>
                  <a:lnTo>
                    <a:pt x="1008" y="2402"/>
                  </a:lnTo>
                  <a:lnTo>
                    <a:pt x="1000" y="2398"/>
                  </a:lnTo>
                  <a:lnTo>
                    <a:pt x="990" y="2394"/>
                  </a:lnTo>
                  <a:lnTo>
                    <a:pt x="981" y="2390"/>
                  </a:lnTo>
                  <a:lnTo>
                    <a:pt x="973" y="2388"/>
                  </a:lnTo>
                  <a:lnTo>
                    <a:pt x="963" y="2390"/>
                  </a:lnTo>
                  <a:lnTo>
                    <a:pt x="953" y="2393"/>
                  </a:lnTo>
                  <a:lnTo>
                    <a:pt x="943" y="2396"/>
                  </a:lnTo>
                  <a:lnTo>
                    <a:pt x="940" y="2396"/>
                  </a:lnTo>
                  <a:lnTo>
                    <a:pt x="936" y="2396"/>
                  </a:lnTo>
                  <a:lnTo>
                    <a:pt x="932" y="2397"/>
                  </a:lnTo>
                  <a:lnTo>
                    <a:pt x="928" y="2397"/>
                  </a:lnTo>
                  <a:lnTo>
                    <a:pt x="924" y="2396"/>
                  </a:lnTo>
                  <a:lnTo>
                    <a:pt x="926" y="2393"/>
                  </a:lnTo>
                  <a:lnTo>
                    <a:pt x="926" y="2389"/>
                  </a:lnTo>
                  <a:lnTo>
                    <a:pt x="926" y="2385"/>
                  </a:lnTo>
                  <a:lnTo>
                    <a:pt x="927" y="2382"/>
                  </a:lnTo>
                  <a:lnTo>
                    <a:pt x="926" y="2378"/>
                  </a:lnTo>
                  <a:lnTo>
                    <a:pt x="926" y="2375"/>
                  </a:lnTo>
                  <a:lnTo>
                    <a:pt x="920" y="2373"/>
                  </a:lnTo>
                  <a:lnTo>
                    <a:pt x="912" y="2371"/>
                  </a:lnTo>
                  <a:lnTo>
                    <a:pt x="904" y="2370"/>
                  </a:lnTo>
                  <a:lnTo>
                    <a:pt x="897" y="2370"/>
                  </a:lnTo>
                  <a:lnTo>
                    <a:pt x="885" y="2370"/>
                  </a:lnTo>
                  <a:lnTo>
                    <a:pt x="870" y="2371"/>
                  </a:lnTo>
                  <a:lnTo>
                    <a:pt x="856" y="2374"/>
                  </a:lnTo>
                  <a:lnTo>
                    <a:pt x="845" y="2377"/>
                  </a:lnTo>
                  <a:lnTo>
                    <a:pt x="835" y="2379"/>
                  </a:lnTo>
                  <a:lnTo>
                    <a:pt x="826" y="2382"/>
                  </a:lnTo>
                  <a:lnTo>
                    <a:pt x="815" y="2385"/>
                  </a:lnTo>
                  <a:lnTo>
                    <a:pt x="807" y="2386"/>
                  </a:lnTo>
                  <a:lnTo>
                    <a:pt x="798" y="2385"/>
                  </a:lnTo>
                  <a:lnTo>
                    <a:pt x="786" y="2381"/>
                  </a:lnTo>
                  <a:lnTo>
                    <a:pt x="775" y="2377"/>
                  </a:lnTo>
                  <a:lnTo>
                    <a:pt x="767" y="2371"/>
                  </a:lnTo>
                  <a:lnTo>
                    <a:pt x="763" y="2365"/>
                  </a:lnTo>
                  <a:lnTo>
                    <a:pt x="761" y="2354"/>
                  </a:lnTo>
                  <a:lnTo>
                    <a:pt x="760" y="2343"/>
                  </a:lnTo>
                  <a:lnTo>
                    <a:pt x="757" y="2335"/>
                  </a:lnTo>
                  <a:lnTo>
                    <a:pt x="753" y="2327"/>
                  </a:lnTo>
                  <a:lnTo>
                    <a:pt x="746" y="2319"/>
                  </a:lnTo>
                  <a:lnTo>
                    <a:pt x="740" y="2313"/>
                  </a:lnTo>
                  <a:lnTo>
                    <a:pt x="732" y="2312"/>
                  </a:lnTo>
                  <a:lnTo>
                    <a:pt x="721" y="2315"/>
                  </a:lnTo>
                  <a:lnTo>
                    <a:pt x="713" y="2319"/>
                  </a:lnTo>
                  <a:lnTo>
                    <a:pt x="703" y="2324"/>
                  </a:lnTo>
                  <a:lnTo>
                    <a:pt x="694" y="2334"/>
                  </a:lnTo>
                  <a:lnTo>
                    <a:pt x="686" y="2340"/>
                  </a:lnTo>
                  <a:lnTo>
                    <a:pt x="678" y="2346"/>
                  </a:lnTo>
                  <a:lnTo>
                    <a:pt x="668" y="2351"/>
                  </a:lnTo>
                  <a:lnTo>
                    <a:pt x="660" y="2354"/>
                  </a:lnTo>
                  <a:lnTo>
                    <a:pt x="651" y="2353"/>
                  </a:lnTo>
                  <a:lnTo>
                    <a:pt x="641" y="2349"/>
                  </a:lnTo>
                  <a:lnTo>
                    <a:pt x="632" y="2346"/>
                  </a:lnTo>
                  <a:lnTo>
                    <a:pt x="625" y="2343"/>
                  </a:lnTo>
                  <a:lnTo>
                    <a:pt x="616" y="2342"/>
                  </a:lnTo>
                  <a:lnTo>
                    <a:pt x="609" y="2343"/>
                  </a:lnTo>
                  <a:lnTo>
                    <a:pt x="602" y="2350"/>
                  </a:lnTo>
                  <a:lnTo>
                    <a:pt x="597" y="2361"/>
                  </a:lnTo>
                  <a:lnTo>
                    <a:pt x="593" y="2371"/>
                  </a:lnTo>
                  <a:lnTo>
                    <a:pt x="587" y="2381"/>
                  </a:lnTo>
                  <a:lnTo>
                    <a:pt x="581" y="2388"/>
                  </a:lnTo>
                  <a:lnTo>
                    <a:pt x="571" y="2396"/>
                  </a:lnTo>
                  <a:lnTo>
                    <a:pt x="562" y="2404"/>
                  </a:lnTo>
                  <a:lnTo>
                    <a:pt x="554" y="2408"/>
                  </a:lnTo>
                  <a:lnTo>
                    <a:pt x="539" y="2410"/>
                  </a:lnTo>
                  <a:lnTo>
                    <a:pt x="520" y="2412"/>
                  </a:lnTo>
                  <a:lnTo>
                    <a:pt x="503" y="2410"/>
                  </a:lnTo>
                  <a:lnTo>
                    <a:pt x="488" y="2409"/>
                  </a:lnTo>
                  <a:lnTo>
                    <a:pt x="472" y="2406"/>
                  </a:lnTo>
                  <a:lnTo>
                    <a:pt x="453" y="2404"/>
                  </a:lnTo>
                  <a:lnTo>
                    <a:pt x="438" y="2398"/>
                  </a:lnTo>
                  <a:lnTo>
                    <a:pt x="427" y="2390"/>
                  </a:lnTo>
                  <a:lnTo>
                    <a:pt x="414" y="2379"/>
                  </a:lnTo>
                  <a:lnTo>
                    <a:pt x="400" y="2367"/>
                  </a:lnTo>
                  <a:lnTo>
                    <a:pt x="388" y="2357"/>
                  </a:lnTo>
                  <a:lnTo>
                    <a:pt x="377" y="2349"/>
                  </a:lnTo>
                  <a:lnTo>
                    <a:pt x="366" y="2343"/>
                  </a:lnTo>
                  <a:lnTo>
                    <a:pt x="354" y="2338"/>
                  </a:lnTo>
                  <a:lnTo>
                    <a:pt x="341" y="2332"/>
                  </a:lnTo>
                  <a:lnTo>
                    <a:pt x="330" y="2330"/>
                  </a:lnTo>
                  <a:lnTo>
                    <a:pt x="318" y="2327"/>
                  </a:lnTo>
                  <a:lnTo>
                    <a:pt x="304" y="2324"/>
                  </a:lnTo>
                  <a:lnTo>
                    <a:pt x="290" y="2323"/>
                  </a:lnTo>
                  <a:lnTo>
                    <a:pt x="279" y="2323"/>
                  </a:lnTo>
                  <a:lnTo>
                    <a:pt x="267" y="2326"/>
                  </a:lnTo>
                  <a:lnTo>
                    <a:pt x="253" y="2331"/>
                  </a:lnTo>
                  <a:lnTo>
                    <a:pt x="241" y="2336"/>
                  </a:lnTo>
                  <a:lnTo>
                    <a:pt x="230" y="2340"/>
                  </a:lnTo>
                  <a:lnTo>
                    <a:pt x="218" y="2344"/>
                  </a:lnTo>
                  <a:lnTo>
                    <a:pt x="203" y="2349"/>
                  </a:lnTo>
                  <a:lnTo>
                    <a:pt x="191" y="2351"/>
                  </a:lnTo>
                  <a:lnTo>
                    <a:pt x="179" y="2351"/>
                  </a:lnTo>
                  <a:lnTo>
                    <a:pt x="164" y="2350"/>
                  </a:lnTo>
                  <a:lnTo>
                    <a:pt x="149" y="2349"/>
                  </a:lnTo>
                  <a:lnTo>
                    <a:pt x="139" y="2346"/>
                  </a:lnTo>
                  <a:lnTo>
                    <a:pt x="127" y="2340"/>
                  </a:lnTo>
                  <a:lnTo>
                    <a:pt x="113" y="2334"/>
                  </a:lnTo>
                  <a:lnTo>
                    <a:pt x="100" y="2327"/>
                  </a:lnTo>
                  <a:lnTo>
                    <a:pt x="90" y="2320"/>
                  </a:lnTo>
                  <a:lnTo>
                    <a:pt x="77" y="2309"/>
                  </a:lnTo>
                  <a:lnTo>
                    <a:pt x="62" y="2296"/>
                  </a:lnTo>
                  <a:lnTo>
                    <a:pt x="47" y="2281"/>
                  </a:lnTo>
                  <a:lnTo>
                    <a:pt x="34" y="2266"/>
                  </a:lnTo>
                  <a:lnTo>
                    <a:pt x="23" y="2253"/>
                  </a:lnTo>
                  <a:lnTo>
                    <a:pt x="17" y="2243"/>
                  </a:lnTo>
                  <a:lnTo>
                    <a:pt x="11" y="2231"/>
                  </a:lnTo>
                  <a:lnTo>
                    <a:pt x="5" y="2219"/>
                  </a:lnTo>
                  <a:lnTo>
                    <a:pt x="1" y="2208"/>
                  </a:lnTo>
                  <a:lnTo>
                    <a:pt x="0" y="2199"/>
                  </a:lnTo>
                  <a:lnTo>
                    <a:pt x="0" y="2186"/>
                  </a:lnTo>
                  <a:lnTo>
                    <a:pt x="1" y="2173"/>
                  </a:lnTo>
                  <a:lnTo>
                    <a:pt x="5" y="2164"/>
                  </a:lnTo>
                  <a:lnTo>
                    <a:pt x="15" y="2157"/>
                  </a:lnTo>
                  <a:lnTo>
                    <a:pt x="28" y="2150"/>
                  </a:lnTo>
                  <a:lnTo>
                    <a:pt x="43" y="2146"/>
                  </a:lnTo>
                  <a:lnTo>
                    <a:pt x="55" y="2142"/>
                  </a:lnTo>
                  <a:lnTo>
                    <a:pt x="67" y="2138"/>
                  </a:lnTo>
                  <a:lnTo>
                    <a:pt x="82" y="2133"/>
                  </a:lnTo>
                  <a:lnTo>
                    <a:pt x="96" y="2126"/>
                  </a:lnTo>
                  <a:lnTo>
                    <a:pt x="106" y="2121"/>
                  </a:lnTo>
                  <a:lnTo>
                    <a:pt x="114" y="2114"/>
                  </a:lnTo>
                  <a:lnTo>
                    <a:pt x="125" y="2106"/>
                  </a:lnTo>
                  <a:lnTo>
                    <a:pt x="133" y="2097"/>
                  </a:lnTo>
                  <a:lnTo>
                    <a:pt x="139" y="2087"/>
                  </a:lnTo>
                  <a:lnTo>
                    <a:pt x="141" y="2078"/>
                  </a:lnTo>
                  <a:lnTo>
                    <a:pt x="143" y="2064"/>
                  </a:lnTo>
                  <a:lnTo>
                    <a:pt x="143" y="2052"/>
                  </a:lnTo>
                  <a:lnTo>
                    <a:pt x="141" y="2041"/>
                  </a:lnTo>
                  <a:lnTo>
                    <a:pt x="139" y="2029"/>
                  </a:lnTo>
                  <a:lnTo>
                    <a:pt x="135" y="2017"/>
                  </a:lnTo>
                  <a:lnTo>
                    <a:pt x="131" y="2006"/>
                  </a:lnTo>
                  <a:lnTo>
                    <a:pt x="124" y="1996"/>
                  </a:lnTo>
                  <a:lnTo>
                    <a:pt x="113" y="1985"/>
                  </a:lnTo>
                  <a:lnTo>
                    <a:pt x="106" y="1975"/>
                  </a:lnTo>
                  <a:lnTo>
                    <a:pt x="104" y="1969"/>
                  </a:lnTo>
                  <a:lnTo>
                    <a:pt x="101" y="1959"/>
                  </a:lnTo>
                  <a:lnTo>
                    <a:pt x="100" y="1950"/>
                  </a:lnTo>
                  <a:lnTo>
                    <a:pt x="102" y="1944"/>
                  </a:lnTo>
                  <a:lnTo>
                    <a:pt x="108" y="1943"/>
                  </a:lnTo>
                  <a:lnTo>
                    <a:pt x="116" y="1946"/>
                  </a:lnTo>
                  <a:lnTo>
                    <a:pt x="124" y="1950"/>
                  </a:lnTo>
                  <a:lnTo>
                    <a:pt x="131" y="1952"/>
                  </a:lnTo>
                  <a:lnTo>
                    <a:pt x="136" y="1952"/>
                  </a:lnTo>
                  <a:lnTo>
                    <a:pt x="144" y="1952"/>
                  </a:lnTo>
                  <a:lnTo>
                    <a:pt x="151" y="1952"/>
                  </a:lnTo>
                  <a:lnTo>
                    <a:pt x="156" y="1950"/>
                  </a:lnTo>
                  <a:lnTo>
                    <a:pt x="158" y="1942"/>
                  </a:lnTo>
                  <a:lnTo>
                    <a:pt x="155" y="1932"/>
                  </a:lnTo>
                  <a:lnTo>
                    <a:pt x="152" y="1923"/>
                  </a:lnTo>
                  <a:lnTo>
                    <a:pt x="149" y="1915"/>
                  </a:lnTo>
                  <a:lnTo>
                    <a:pt x="149" y="1901"/>
                  </a:lnTo>
                  <a:lnTo>
                    <a:pt x="151" y="1886"/>
                  </a:lnTo>
                  <a:lnTo>
                    <a:pt x="152" y="1870"/>
                  </a:lnTo>
                  <a:lnTo>
                    <a:pt x="152" y="1858"/>
                  </a:lnTo>
                  <a:lnTo>
                    <a:pt x="147" y="1843"/>
                  </a:lnTo>
                  <a:lnTo>
                    <a:pt x="139" y="1827"/>
                  </a:lnTo>
                  <a:lnTo>
                    <a:pt x="132" y="1810"/>
                  </a:lnTo>
                  <a:lnTo>
                    <a:pt x="125" y="1796"/>
                  </a:lnTo>
                  <a:lnTo>
                    <a:pt x="122" y="1785"/>
                  </a:lnTo>
                  <a:lnTo>
                    <a:pt x="118" y="1772"/>
                  </a:lnTo>
                  <a:lnTo>
                    <a:pt x="114" y="1758"/>
                  </a:lnTo>
                  <a:lnTo>
                    <a:pt x="114" y="1748"/>
                  </a:lnTo>
                  <a:lnTo>
                    <a:pt x="114" y="1738"/>
                  </a:lnTo>
                  <a:lnTo>
                    <a:pt x="118" y="1727"/>
                  </a:lnTo>
                  <a:lnTo>
                    <a:pt x="121" y="1715"/>
                  </a:lnTo>
                  <a:lnTo>
                    <a:pt x="125" y="1707"/>
                  </a:lnTo>
                  <a:lnTo>
                    <a:pt x="128" y="1695"/>
                  </a:lnTo>
                  <a:lnTo>
                    <a:pt x="133" y="1682"/>
                  </a:lnTo>
                  <a:lnTo>
                    <a:pt x="137" y="1668"/>
                  </a:lnTo>
                  <a:lnTo>
                    <a:pt x="139" y="1657"/>
                  </a:lnTo>
                  <a:lnTo>
                    <a:pt x="137" y="1647"/>
                  </a:lnTo>
                  <a:lnTo>
                    <a:pt x="132" y="1635"/>
                  </a:lnTo>
                  <a:lnTo>
                    <a:pt x="127" y="1624"/>
                  </a:lnTo>
                  <a:lnTo>
                    <a:pt x="124" y="1622"/>
                  </a:lnTo>
                  <a:lnTo>
                    <a:pt x="120" y="1620"/>
                  </a:lnTo>
                  <a:lnTo>
                    <a:pt x="114" y="1617"/>
                  </a:lnTo>
                  <a:lnTo>
                    <a:pt x="110" y="1614"/>
                  </a:lnTo>
                  <a:lnTo>
                    <a:pt x="108" y="1613"/>
                  </a:lnTo>
                  <a:lnTo>
                    <a:pt x="104" y="1604"/>
                  </a:lnTo>
                  <a:lnTo>
                    <a:pt x="101" y="1593"/>
                  </a:lnTo>
                  <a:lnTo>
                    <a:pt x="98" y="1583"/>
                  </a:lnTo>
                  <a:lnTo>
                    <a:pt x="91" y="1575"/>
                  </a:lnTo>
                  <a:lnTo>
                    <a:pt x="83" y="1567"/>
                  </a:lnTo>
                  <a:lnTo>
                    <a:pt x="78" y="1559"/>
                  </a:lnTo>
                  <a:lnTo>
                    <a:pt x="70" y="1546"/>
                  </a:lnTo>
                  <a:lnTo>
                    <a:pt x="62" y="1529"/>
                  </a:lnTo>
                  <a:lnTo>
                    <a:pt x="55" y="1516"/>
                  </a:lnTo>
                  <a:lnTo>
                    <a:pt x="46" y="1504"/>
                  </a:lnTo>
                  <a:lnTo>
                    <a:pt x="35" y="1489"/>
                  </a:lnTo>
                  <a:lnTo>
                    <a:pt x="25" y="1474"/>
                  </a:lnTo>
                  <a:lnTo>
                    <a:pt x="17" y="1462"/>
                  </a:lnTo>
                  <a:lnTo>
                    <a:pt x="13" y="1451"/>
                  </a:lnTo>
                  <a:lnTo>
                    <a:pt x="9" y="1439"/>
                  </a:lnTo>
                  <a:lnTo>
                    <a:pt x="5" y="1427"/>
                  </a:lnTo>
                  <a:lnTo>
                    <a:pt x="3" y="1416"/>
                  </a:lnTo>
                  <a:lnTo>
                    <a:pt x="1" y="1411"/>
                  </a:lnTo>
                  <a:lnTo>
                    <a:pt x="1" y="1404"/>
                  </a:lnTo>
                  <a:lnTo>
                    <a:pt x="1" y="1397"/>
                  </a:lnTo>
                  <a:lnTo>
                    <a:pt x="4" y="1393"/>
                  </a:lnTo>
                  <a:lnTo>
                    <a:pt x="5" y="1393"/>
                  </a:lnTo>
                  <a:lnTo>
                    <a:pt x="8" y="1393"/>
                  </a:lnTo>
                  <a:lnTo>
                    <a:pt x="12" y="1395"/>
                  </a:lnTo>
                  <a:lnTo>
                    <a:pt x="15" y="1397"/>
                  </a:lnTo>
                  <a:lnTo>
                    <a:pt x="17" y="1399"/>
                  </a:lnTo>
                  <a:lnTo>
                    <a:pt x="21" y="1401"/>
                  </a:lnTo>
                  <a:lnTo>
                    <a:pt x="23" y="1403"/>
                  </a:lnTo>
                  <a:lnTo>
                    <a:pt x="34" y="1414"/>
                  </a:lnTo>
                  <a:lnTo>
                    <a:pt x="43" y="1426"/>
                  </a:lnTo>
                  <a:lnTo>
                    <a:pt x="52" y="1437"/>
                  </a:lnTo>
                  <a:lnTo>
                    <a:pt x="62" y="1447"/>
                  </a:lnTo>
                  <a:lnTo>
                    <a:pt x="73" y="1461"/>
                  </a:lnTo>
                  <a:lnTo>
                    <a:pt x="85" y="1474"/>
                  </a:lnTo>
                  <a:lnTo>
                    <a:pt x="96" y="1485"/>
                  </a:lnTo>
                  <a:lnTo>
                    <a:pt x="101" y="1490"/>
                  </a:lnTo>
                  <a:lnTo>
                    <a:pt x="108" y="1496"/>
                  </a:lnTo>
                  <a:lnTo>
                    <a:pt x="114" y="1500"/>
                  </a:lnTo>
                  <a:lnTo>
                    <a:pt x="120" y="1500"/>
                  </a:lnTo>
                  <a:lnTo>
                    <a:pt x="122" y="1496"/>
                  </a:lnTo>
                  <a:lnTo>
                    <a:pt x="124" y="1488"/>
                  </a:lnTo>
                  <a:lnTo>
                    <a:pt x="121" y="1480"/>
                  </a:lnTo>
                  <a:lnTo>
                    <a:pt x="120" y="1472"/>
                  </a:lnTo>
                  <a:lnTo>
                    <a:pt x="117" y="1465"/>
                  </a:lnTo>
                  <a:lnTo>
                    <a:pt x="112" y="1454"/>
                  </a:lnTo>
                  <a:lnTo>
                    <a:pt x="104" y="1442"/>
                  </a:lnTo>
                  <a:lnTo>
                    <a:pt x="97" y="1432"/>
                  </a:lnTo>
                  <a:lnTo>
                    <a:pt x="89" y="1422"/>
                  </a:lnTo>
                  <a:lnTo>
                    <a:pt x="78" y="1410"/>
                  </a:lnTo>
                  <a:lnTo>
                    <a:pt x="69" y="1396"/>
                  </a:lnTo>
                  <a:lnTo>
                    <a:pt x="63" y="1384"/>
                  </a:lnTo>
                  <a:lnTo>
                    <a:pt x="60" y="1373"/>
                  </a:lnTo>
                  <a:lnTo>
                    <a:pt x="60" y="1360"/>
                  </a:lnTo>
                  <a:lnTo>
                    <a:pt x="63" y="1345"/>
                  </a:lnTo>
                  <a:lnTo>
                    <a:pt x="66" y="1334"/>
                  </a:lnTo>
                  <a:lnTo>
                    <a:pt x="71" y="1321"/>
                  </a:lnTo>
                  <a:lnTo>
                    <a:pt x="82" y="1306"/>
                  </a:lnTo>
                  <a:lnTo>
                    <a:pt x="93" y="1290"/>
                  </a:lnTo>
                  <a:lnTo>
                    <a:pt x="102" y="1278"/>
                  </a:lnTo>
                  <a:lnTo>
                    <a:pt x="108" y="1268"/>
                  </a:lnTo>
                  <a:lnTo>
                    <a:pt x="116" y="1257"/>
                  </a:lnTo>
                  <a:lnTo>
                    <a:pt x="122" y="1245"/>
                  </a:lnTo>
                  <a:lnTo>
                    <a:pt x="128" y="1236"/>
                  </a:lnTo>
                  <a:lnTo>
                    <a:pt x="136" y="1217"/>
                  </a:lnTo>
                  <a:lnTo>
                    <a:pt x="144" y="1195"/>
                  </a:lnTo>
                  <a:lnTo>
                    <a:pt x="151" y="1172"/>
                  </a:lnTo>
                  <a:lnTo>
                    <a:pt x="156" y="1154"/>
                  </a:lnTo>
                  <a:lnTo>
                    <a:pt x="160" y="1137"/>
                  </a:lnTo>
                  <a:lnTo>
                    <a:pt x="164" y="1119"/>
                  </a:lnTo>
                  <a:lnTo>
                    <a:pt x="168" y="1098"/>
                  </a:lnTo>
                  <a:lnTo>
                    <a:pt x="172" y="1078"/>
                  </a:lnTo>
                  <a:lnTo>
                    <a:pt x="174" y="1062"/>
                  </a:lnTo>
                  <a:lnTo>
                    <a:pt x="175" y="1043"/>
                  </a:lnTo>
                  <a:lnTo>
                    <a:pt x="174" y="1019"/>
                  </a:lnTo>
                  <a:lnTo>
                    <a:pt x="174" y="996"/>
                  </a:lnTo>
                  <a:lnTo>
                    <a:pt x="174" y="977"/>
                  </a:lnTo>
                  <a:lnTo>
                    <a:pt x="175" y="961"/>
                  </a:lnTo>
                  <a:lnTo>
                    <a:pt x="175" y="942"/>
                  </a:lnTo>
                  <a:lnTo>
                    <a:pt x="176" y="923"/>
                  </a:lnTo>
                  <a:lnTo>
                    <a:pt x="180" y="907"/>
                  </a:lnTo>
                  <a:lnTo>
                    <a:pt x="186" y="894"/>
                  </a:lnTo>
                  <a:lnTo>
                    <a:pt x="195" y="877"/>
                  </a:lnTo>
                  <a:lnTo>
                    <a:pt x="206" y="861"/>
                  </a:lnTo>
                  <a:lnTo>
                    <a:pt x="217" y="846"/>
                  </a:lnTo>
                  <a:lnTo>
                    <a:pt x="225" y="834"/>
                  </a:lnTo>
                  <a:lnTo>
                    <a:pt x="233" y="822"/>
                  </a:lnTo>
                  <a:lnTo>
                    <a:pt x="242" y="810"/>
                  </a:lnTo>
                  <a:lnTo>
                    <a:pt x="253" y="797"/>
                  </a:lnTo>
                  <a:lnTo>
                    <a:pt x="261" y="786"/>
                  </a:lnTo>
                  <a:lnTo>
                    <a:pt x="271" y="772"/>
                  </a:lnTo>
                  <a:lnTo>
                    <a:pt x="283" y="755"/>
                  </a:lnTo>
                  <a:lnTo>
                    <a:pt x="295" y="740"/>
                  </a:lnTo>
                  <a:lnTo>
                    <a:pt x="307" y="728"/>
                  </a:lnTo>
                  <a:lnTo>
                    <a:pt x="322" y="720"/>
                  </a:lnTo>
                  <a:lnTo>
                    <a:pt x="342" y="712"/>
                  </a:lnTo>
                  <a:lnTo>
                    <a:pt x="362" y="704"/>
                  </a:lnTo>
                  <a:lnTo>
                    <a:pt x="379" y="697"/>
                  </a:lnTo>
                  <a:lnTo>
                    <a:pt x="391" y="690"/>
                  </a:lnTo>
                  <a:lnTo>
                    <a:pt x="407" y="681"/>
                  </a:lnTo>
                  <a:lnTo>
                    <a:pt x="423" y="671"/>
                  </a:lnTo>
                  <a:lnTo>
                    <a:pt x="438" y="661"/>
                  </a:lnTo>
                  <a:lnTo>
                    <a:pt x="450" y="652"/>
                  </a:lnTo>
                  <a:lnTo>
                    <a:pt x="462" y="643"/>
                  </a:lnTo>
                  <a:lnTo>
                    <a:pt x="476" y="632"/>
                  </a:lnTo>
                  <a:lnTo>
                    <a:pt x="490" y="620"/>
                  </a:lnTo>
                  <a:lnTo>
                    <a:pt x="504" y="608"/>
                  </a:lnTo>
                  <a:lnTo>
                    <a:pt x="513" y="597"/>
                  </a:lnTo>
                  <a:lnTo>
                    <a:pt x="524" y="581"/>
                  </a:lnTo>
                  <a:lnTo>
                    <a:pt x="534" y="561"/>
                  </a:lnTo>
                  <a:lnTo>
                    <a:pt x="544" y="541"/>
                  </a:lnTo>
                  <a:lnTo>
                    <a:pt x="554" y="525"/>
                  </a:lnTo>
                  <a:lnTo>
                    <a:pt x="562" y="514"/>
                  </a:lnTo>
                  <a:lnTo>
                    <a:pt x="571" y="502"/>
                  </a:lnTo>
                  <a:lnTo>
                    <a:pt x="583" y="489"/>
                  </a:lnTo>
                  <a:lnTo>
                    <a:pt x="594" y="481"/>
                  </a:lnTo>
                  <a:lnTo>
                    <a:pt x="605" y="475"/>
                  </a:lnTo>
                  <a:lnTo>
                    <a:pt x="621" y="469"/>
                  </a:lnTo>
                  <a:lnTo>
                    <a:pt x="637" y="465"/>
                  </a:lnTo>
                  <a:lnTo>
                    <a:pt x="651" y="461"/>
                  </a:lnTo>
                  <a:lnTo>
                    <a:pt x="664" y="458"/>
                  </a:lnTo>
                  <a:lnTo>
                    <a:pt x="682" y="454"/>
                  </a:lnTo>
                  <a:lnTo>
                    <a:pt x="699" y="452"/>
                  </a:lnTo>
                  <a:lnTo>
                    <a:pt x="713" y="450"/>
                  </a:lnTo>
                  <a:lnTo>
                    <a:pt x="722" y="450"/>
                  </a:lnTo>
                  <a:lnTo>
                    <a:pt x="733" y="452"/>
                  </a:lnTo>
                  <a:lnTo>
                    <a:pt x="742" y="453"/>
                  </a:lnTo>
                  <a:lnTo>
                    <a:pt x="752" y="453"/>
                  </a:lnTo>
                  <a:lnTo>
                    <a:pt x="761" y="450"/>
                  </a:lnTo>
                  <a:lnTo>
                    <a:pt x="771" y="445"/>
                  </a:lnTo>
                  <a:lnTo>
                    <a:pt x="780" y="441"/>
                  </a:lnTo>
                  <a:lnTo>
                    <a:pt x="788" y="434"/>
                  </a:lnTo>
                  <a:lnTo>
                    <a:pt x="799" y="426"/>
                  </a:lnTo>
                  <a:lnTo>
                    <a:pt x="808" y="419"/>
                  </a:lnTo>
                  <a:lnTo>
                    <a:pt x="821" y="411"/>
                  </a:lnTo>
                  <a:lnTo>
                    <a:pt x="834" y="403"/>
                  </a:lnTo>
                  <a:lnTo>
                    <a:pt x="849" y="395"/>
                  </a:lnTo>
                  <a:lnTo>
                    <a:pt x="861" y="388"/>
                  </a:lnTo>
                  <a:lnTo>
                    <a:pt x="874" y="382"/>
                  </a:lnTo>
                  <a:lnTo>
                    <a:pt x="889" y="372"/>
                  </a:lnTo>
                  <a:lnTo>
                    <a:pt x="907" y="363"/>
                  </a:lnTo>
                  <a:lnTo>
                    <a:pt x="922" y="355"/>
                  </a:lnTo>
                  <a:lnTo>
                    <a:pt x="935" y="347"/>
                  </a:lnTo>
                  <a:lnTo>
                    <a:pt x="950" y="340"/>
                  </a:lnTo>
                  <a:lnTo>
                    <a:pt x="967" y="331"/>
                  </a:lnTo>
                  <a:lnTo>
                    <a:pt x="986" y="322"/>
                  </a:lnTo>
                  <a:lnTo>
                    <a:pt x="1004" y="313"/>
                  </a:lnTo>
                  <a:lnTo>
                    <a:pt x="1019" y="306"/>
                  </a:lnTo>
                  <a:lnTo>
                    <a:pt x="1036" y="297"/>
                  </a:lnTo>
                  <a:lnTo>
                    <a:pt x="1056" y="285"/>
                  </a:lnTo>
                  <a:lnTo>
                    <a:pt x="1079" y="273"/>
                  </a:lnTo>
                  <a:lnTo>
                    <a:pt x="1100" y="260"/>
                  </a:lnTo>
                  <a:lnTo>
                    <a:pt x="1117" y="250"/>
                  </a:lnTo>
                  <a:lnTo>
                    <a:pt x="1133" y="240"/>
                  </a:lnTo>
                  <a:lnTo>
                    <a:pt x="1153" y="229"/>
                  </a:lnTo>
                  <a:lnTo>
                    <a:pt x="1174" y="217"/>
                  </a:lnTo>
                  <a:lnTo>
                    <a:pt x="1194" y="205"/>
                  </a:lnTo>
                  <a:lnTo>
                    <a:pt x="1210" y="196"/>
                  </a:lnTo>
                  <a:lnTo>
                    <a:pt x="1229" y="185"/>
                  </a:lnTo>
                  <a:lnTo>
                    <a:pt x="1253" y="173"/>
                  </a:lnTo>
                  <a:lnTo>
                    <a:pt x="1277" y="159"/>
                  </a:lnTo>
                  <a:lnTo>
                    <a:pt x="1302" y="149"/>
                  </a:lnTo>
                  <a:lnTo>
                    <a:pt x="1322" y="139"/>
                  </a:lnTo>
                  <a:lnTo>
                    <a:pt x="1341" y="131"/>
                  </a:lnTo>
                  <a:lnTo>
                    <a:pt x="1365" y="124"/>
                  </a:lnTo>
                  <a:lnTo>
                    <a:pt x="1388" y="116"/>
                  </a:lnTo>
                  <a:lnTo>
                    <a:pt x="1408" y="110"/>
                  </a:lnTo>
                  <a:lnTo>
                    <a:pt x="1427" y="103"/>
                  </a:lnTo>
                  <a:lnTo>
                    <a:pt x="1450" y="95"/>
                  </a:lnTo>
                  <a:lnTo>
                    <a:pt x="1474" y="87"/>
                  </a:lnTo>
                  <a:lnTo>
                    <a:pt x="1498" y="79"/>
                  </a:lnTo>
                  <a:lnTo>
                    <a:pt x="1519" y="72"/>
                  </a:lnTo>
                  <a:lnTo>
                    <a:pt x="1540" y="68"/>
                  </a:lnTo>
                  <a:lnTo>
                    <a:pt x="1567" y="62"/>
                  </a:lnTo>
                  <a:lnTo>
                    <a:pt x="1594" y="57"/>
                  </a:lnTo>
                  <a:lnTo>
                    <a:pt x="1617" y="53"/>
                  </a:lnTo>
                  <a:lnTo>
                    <a:pt x="1633" y="50"/>
                  </a:lnTo>
                  <a:lnTo>
                    <a:pt x="1655" y="45"/>
                  </a:lnTo>
                  <a:lnTo>
                    <a:pt x="1675" y="41"/>
                  </a:lnTo>
                  <a:lnTo>
                    <a:pt x="1691" y="37"/>
                  </a:lnTo>
                  <a:lnTo>
                    <a:pt x="1705" y="33"/>
                  </a:lnTo>
                  <a:lnTo>
                    <a:pt x="1721" y="27"/>
                  </a:lnTo>
                  <a:lnTo>
                    <a:pt x="1737" y="22"/>
                  </a:lnTo>
                  <a:lnTo>
                    <a:pt x="1750" y="19"/>
                  </a:lnTo>
                  <a:lnTo>
                    <a:pt x="1761" y="19"/>
                  </a:lnTo>
                  <a:lnTo>
                    <a:pt x="1776" y="19"/>
                  </a:lnTo>
                  <a:lnTo>
                    <a:pt x="1789" y="19"/>
                  </a:lnTo>
                  <a:lnTo>
                    <a:pt x="1802" y="21"/>
                  </a:lnTo>
                  <a:lnTo>
                    <a:pt x="1818" y="19"/>
                  </a:lnTo>
                  <a:lnTo>
                    <a:pt x="1837" y="19"/>
                  </a:lnTo>
                  <a:lnTo>
                    <a:pt x="1853" y="18"/>
                  </a:lnTo>
                  <a:lnTo>
                    <a:pt x="1865" y="17"/>
                  </a:lnTo>
                  <a:lnTo>
                    <a:pt x="1878" y="14"/>
                  </a:lnTo>
                  <a:lnTo>
                    <a:pt x="1891" y="13"/>
                  </a:lnTo>
                  <a:lnTo>
                    <a:pt x="1904" y="15"/>
                  </a:lnTo>
                  <a:lnTo>
                    <a:pt x="1919" y="18"/>
                  </a:lnTo>
                  <a:lnTo>
                    <a:pt x="1931" y="21"/>
                  </a:lnTo>
                  <a:lnTo>
                    <a:pt x="1942" y="25"/>
                  </a:lnTo>
                  <a:lnTo>
                    <a:pt x="1954" y="27"/>
                  </a:lnTo>
                  <a:lnTo>
                    <a:pt x="1963" y="29"/>
                  </a:lnTo>
                  <a:lnTo>
                    <a:pt x="1973" y="27"/>
                  </a:lnTo>
                  <a:lnTo>
                    <a:pt x="1984" y="25"/>
                  </a:lnTo>
                  <a:lnTo>
                    <a:pt x="1996" y="19"/>
                  </a:lnTo>
                  <a:lnTo>
                    <a:pt x="2004" y="15"/>
                  </a:lnTo>
                  <a:lnTo>
                    <a:pt x="2010" y="11"/>
                  </a:lnTo>
                  <a:lnTo>
                    <a:pt x="2019" y="5"/>
                  </a:lnTo>
                  <a:lnTo>
                    <a:pt x="2025" y="0"/>
                  </a:lnTo>
                  <a:lnTo>
                    <a:pt x="2035" y="2"/>
                  </a:lnTo>
                  <a:lnTo>
                    <a:pt x="2044" y="6"/>
                  </a:lnTo>
                  <a:lnTo>
                    <a:pt x="2050" y="13"/>
                  </a:lnTo>
                  <a:lnTo>
                    <a:pt x="2048" y="19"/>
                  </a:lnTo>
                  <a:lnTo>
                    <a:pt x="2043" y="27"/>
                  </a:lnTo>
                  <a:lnTo>
                    <a:pt x="2036" y="35"/>
                  </a:lnTo>
                  <a:lnTo>
                    <a:pt x="2031" y="42"/>
                  </a:lnTo>
                  <a:lnTo>
                    <a:pt x="2028" y="46"/>
                  </a:lnTo>
                  <a:lnTo>
                    <a:pt x="2024" y="50"/>
                  </a:lnTo>
                  <a:lnTo>
                    <a:pt x="2020" y="54"/>
                  </a:lnTo>
                  <a:lnTo>
                    <a:pt x="2017" y="58"/>
                  </a:lnTo>
                  <a:lnTo>
                    <a:pt x="2015" y="62"/>
                  </a:lnTo>
                  <a:lnTo>
                    <a:pt x="2012" y="76"/>
                  </a:lnTo>
                  <a:lnTo>
                    <a:pt x="2009" y="91"/>
                  </a:lnTo>
                  <a:lnTo>
                    <a:pt x="2009" y="104"/>
                  </a:lnTo>
                  <a:lnTo>
                    <a:pt x="2009" y="116"/>
                  </a:lnTo>
                  <a:lnTo>
                    <a:pt x="2010" y="131"/>
                  </a:lnTo>
                  <a:lnTo>
                    <a:pt x="2013" y="146"/>
                  </a:lnTo>
                  <a:lnTo>
                    <a:pt x="2015" y="158"/>
                  </a:lnTo>
                  <a:lnTo>
                    <a:pt x="2017" y="172"/>
                  </a:lnTo>
                  <a:lnTo>
                    <a:pt x="2020" y="188"/>
                  </a:lnTo>
                  <a:lnTo>
                    <a:pt x="2023" y="205"/>
                  </a:lnTo>
                  <a:lnTo>
                    <a:pt x="2025" y="219"/>
                  </a:lnTo>
                  <a:lnTo>
                    <a:pt x="2024" y="229"/>
                  </a:lnTo>
                  <a:lnTo>
                    <a:pt x="2023" y="243"/>
                  </a:lnTo>
                  <a:lnTo>
                    <a:pt x="2021" y="256"/>
                  </a:lnTo>
                  <a:lnTo>
                    <a:pt x="2021" y="270"/>
                  </a:lnTo>
                  <a:lnTo>
                    <a:pt x="2023" y="281"/>
                  </a:lnTo>
                  <a:lnTo>
                    <a:pt x="2029" y="291"/>
                  </a:lnTo>
                  <a:lnTo>
                    <a:pt x="2039" y="302"/>
                  </a:lnTo>
                  <a:lnTo>
                    <a:pt x="2050" y="312"/>
                  </a:lnTo>
                  <a:lnTo>
                    <a:pt x="2059" y="320"/>
                  </a:lnTo>
                  <a:lnTo>
                    <a:pt x="2071" y="325"/>
                  </a:lnTo>
                  <a:lnTo>
                    <a:pt x="2086" y="329"/>
                  </a:lnTo>
                  <a:lnTo>
                    <a:pt x="2099" y="333"/>
                  </a:lnTo>
                  <a:lnTo>
                    <a:pt x="2105" y="335"/>
                  </a:lnTo>
                  <a:lnTo>
                    <a:pt x="2110" y="336"/>
                  </a:lnTo>
                  <a:lnTo>
                    <a:pt x="2117" y="336"/>
                  </a:lnTo>
                  <a:lnTo>
                    <a:pt x="2121" y="335"/>
                  </a:lnTo>
                  <a:lnTo>
                    <a:pt x="2121" y="331"/>
                  </a:lnTo>
                  <a:lnTo>
                    <a:pt x="2120" y="324"/>
                  </a:lnTo>
                  <a:lnTo>
                    <a:pt x="2117" y="318"/>
                  </a:lnTo>
                  <a:lnTo>
                    <a:pt x="2114" y="313"/>
                  </a:lnTo>
                  <a:lnTo>
                    <a:pt x="2108" y="302"/>
                  </a:lnTo>
                  <a:lnTo>
                    <a:pt x="2099" y="289"/>
                  </a:lnTo>
                  <a:lnTo>
                    <a:pt x="2091" y="278"/>
                  </a:lnTo>
                  <a:lnTo>
                    <a:pt x="2086" y="270"/>
                  </a:lnTo>
                  <a:lnTo>
                    <a:pt x="2078" y="262"/>
                  </a:lnTo>
                  <a:lnTo>
                    <a:pt x="2074" y="254"/>
                  </a:lnTo>
                  <a:lnTo>
                    <a:pt x="2072" y="247"/>
                  </a:lnTo>
                  <a:lnTo>
                    <a:pt x="2071" y="239"/>
                  </a:lnTo>
                  <a:lnTo>
                    <a:pt x="2071" y="229"/>
                  </a:lnTo>
                  <a:lnTo>
                    <a:pt x="2074" y="224"/>
                  </a:lnTo>
                  <a:lnTo>
                    <a:pt x="2077" y="223"/>
                  </a:lnTo>
                  <a:lnTo>
                    <a:pt x="2079" y="223"/>
                  </a:lnTo>
                  <a:lnTo>
                    <a:pt x="2083" y="223"/>
                  </a:lnTo>
                  <a:lnTo>
                    <a:pt x="2086" y="223"/>
                  </a:lnTo>
                  <a:lnTo>
                    <a:pt x="2090" y="223"/>
                  </a:lnTo>
                  <a:lnTo>
                    <a:pt x="2093" y="221"/>
                  </a:lnTo>
                  <a:lnTo>
                    <a:pt x="2095" y="221"/>
                  </a:lnTo>
                  <a:lnTo>
                    <a:pt x="2099" y="221"/>
                  </a:lnTo>
                  <a:lnTo>
                    <a:pt x="2102" y="221"/>
                  </a:lnTo>
                  <a:lnTo>
                    <a:pt x="2105" y="223"/>
                  </a:lnTo>
                  <a:lnTo>
                    <a:pt x="2106" y="224"/>
                  </a:lnTo>
                  <a:lnTo>
                    <a:pt x="2106" y="227"/>
                  </a:lnTo>
                  <a:lnTo>
                    <a:pt x="2106" y="231"/>
                  </a:lnTo>
                  <a:lnTo>
                    <a:pt x="2106" y="235"/>
                  </a:lnTo>
                  <a:lnTo>
                    <a:pt x="2106" y="238"/>
                  </a:lnTo>
                  <a:lnTo>
                    <a:pt x="2106" y="240"/>
                  </a:lnTo>
                  <a:lnTo>
                    <a:pt x="2108" y="251"/>
                  </a:lnTo>
                  <a:lnTo>
                    <a:pt x="2110" y="262"/>
                  </a:lnTo>
                  <a:lnTo>
                    <a:pt x="2114" y="271"/>
                  </a:lnTo>
                  <a:lnTo>
                    <a:pt x="2117" y="274"/>
                  </a:lnTo>
                  <a:lnTo>
                    <a:pt x="2120" y="277"/>
                  </a:lnTo>
                  <a:lnTo>
                    <a:pt x="2122" y="279"/>
                  </a:lnTo>
                  <a:lnTo>
                    <a:pt x="2125" y="282"/>
                  </a:lnTo>
                  <a:lnTo>
                    <a:pt x="2128" y="282"/>
                  </a:lnTo>
                  <a:lnTo>
                    <a:pt x="2130" y="282"/>
                  </a:lnTo>
                  <a:lnTo>
                    <a:pt x="2134" y="281"/>
                  </a:lnTo>
                  <a:lnTo>
                    <a:pt x="2137" y="279"/>
                  </a:lnTo>
                  <a:lnTo>
                    <a:pt x="2139" y="278"/>
                  </a:lnTo>
                  <a:lnTo>
                    <a:pt x="2140" y="273"/>
                  </a:lnTo>
                  <a:lnTo>
                    <a:pt x="2137" y="265"/>
                  </a:lnTo>
                  <a:lnTo>
                    <a:pt x="2136" y="256"/>
                  </a:lnTo>
                  <a:lnTo>
                    <a:pt x="2136" y="250"/>
                  </a:lnTo>
                  <a:lnTo>
                    <a:pt x="2137" y="242"/>
                  </a:lnTo>
                  <a:lnTo>
                    <a:pt x="2143" y="232"/>
                  </a:lnTo>
                  <a:lnTo>
                    <a:pt x="2148" y="225"/>
                  </a:lnTo>
                  <a:lnTo>
                    <a:pt x="2151" y="224"/>
                  </a:lnTo>
                  <a:lnTo>
                    <a:pt x="2153" y="224"/>
                  </a:lnTo>
                  <a:lnTo>
                    <a:pt x="2156" y="224"/>
                  </a:lnTo>
                  <a:lnTo>
                    <a:pt x="2160" y="224"/>
                  </a:lnTo>
                  <a:lnTo>
                    <a:pt x="2163" y="225"/>
                  </a:lnTo>
                  <a:lnTo>
                    <a:pt x="2167" y="232"/>
                  </a:lnTo>
                  <a:lnTo>
                    <a:pt x="2170" y="243"/>
                  </a:lnTo>
                  <a:lnTo>
                    <a:pt x="2171" y="254"/>
                  </a:lnTo>
                  <a:lnTo>
                    <a:pt x="2174" y="263"/>
                  </a:lnTo>
                  <a:lnTo>
                    <a:pt x="2178" y="271"/>
                  </a:lnTo>
                  <a:lnTo>
                    <a:pt x="2184" y="282"/>
                  </a:lnTo>
                  <a:lnTo>
                    <a:pt x="2188" y="291"/>
                  </a:lnTo>
                  <a:lnTo>
                    <a:pt x="2188" y="298"/>
                  </a:lnTo>
                  <a:lnTo>
                    <a:pt x="2188" y="308"/>
                  </a:lnTo>
                  <a:lnTo>
                    <a:pt x="2190" y="317"/>
                  </a:lnTo>
                  <a:lnTo>
                    <a:pt x="2191" y="324"/>
                  </a:lnTo>
                  <a:lnTo>
                    <a:pt x="2192" y="326"/>
                  </a:lnTo>
                  <a:lnTo>
                    <a:pt x="2195" y="331"/>
                  </a:lnTo>
                  <a:lnTo>
                    <a:pt x="2198" y="333"/>
                  </a:lnTo>
                  <a:lnTo>
                    <a:pt x="2201" y="337"/>
                  </a:lnTo>
                  <a:lnTo>
                    <a:pt x="2203" y="340"/>
                  </a:lnTo>
                  <a:lnTo>
                    <a:pt x="2207" y="341"/>
                  </a:lnTo>
                  <a:lnTo>
                    <a:pt x="2210" y="341"/>
                  </a:lnTo>
                  <a:lnTo>
                    <a:pt x="2211" y="340"/>
                  </a:lnTo>
                  <a:lnTo>
                    <a:pt x="2214" y="337"/>
                  </a:lnTo>
                  <a:lnTo>
                    <a:pt x="2214" y="335"/>
                  </a:lnTo>
                  <a:lnTo>
                    <a:pt x="2215" y="331"/>
                  </a:lnTo>
                  <a:lnTo>
                    <a:pt x="2217" y="328"/>
                  </a:lnTo>
                  <a:lnTo>
                    <a:pt x="2215" y="320"/>
                  </a:lnTo>
                  <a:lnTo>
                    <a:pt x="2213" y="309"/>
                  </a:lnTo>
                  <a:lnTo>
                    <a:pt x="2211" y="301"/>
                  </a:lnTo>
                  <a:lnTo>
                    <a:pt x="2213" y="297"/>
                  </a:lnTo>
                  <a:lnTo>
                    <a:pt x="2214" y="293"/>
                  </a:lnTo>
                  <a:lnTo>
                    <a:pt x="2215" y="289"/>
                  </a:lnTo>
                  <a:lnTo>
                    <a:pt x="2218" y="285"/>
                  </a:lnTo>
                  <a:lnTo>
                    <a:pt x="2219" y="282"/>
                  </a:lnTo>
                  <a:lnTo>
                    <a:pt x="2222" y="281"/>
                  </a:lnTo>
                  <a:lnTo>
                    <a:pt x="2226" y="279"/>
                  </a:lnTo>
                  <a:lnTo>
                    <a:pt x="2230" y="278"/>
                  </a:lnTo>
                  <a:lnTo>
                    <a:pt x="2236" y="278"/>
                  </a:lnTo>
                  <a:lnTo>
                    <a:pt x="2238" y="277"/>
                  </a:lnTo>
                  <a:lnTo>
                    <a:pt x="2252" y="277"/>
                  </a:lnTo>
                  <a:lnTo>
                    <a:pt x="2268" y="277"/>
                  </a:lnTo>
                  <a:lnTo>
                    <a:pt x="2281" y="278"/>
                  </a:lnTo>
                  <a:lnTo>
                    <a:pt x="2289" y="279"/>
                  </a:lnTo>
                  <a:lnTo>
                    <a:pt x="2300" y="282"/>
                  </a:lnTo>
                  <a:lnTo>
                    <a:pt x="2308" y="285"/>
                  </a:lnTo>
                  <a:lnTo>
                    <a:pt x="2316" y="290"/>
                  </a:lnTo>
                  <a:lnTo>
                    <a:pt x="2327" y="298"/>
                  </a:lnTo>
                  <a:lnTo>
                    <a:pt x="2338" y="308"/>
                  </a:lnTo>
                  <a:lnTo>
                    <a:pt x="2337" y="313"/>
                  </a:lnTo>
                  <a:lnTo>
                    <a:pt x="2337" y="318"/>
                  </a:lnTo>
                  <a:lnTo>
                    <a:pt x="2337" y="322"/>
                  </a:lnTo>
                  <a:lnTo>
                    <a:pt x="2334" y="332"/>
                  </a:lnTo>
                  <a:lnTo>
                    <a:pt x="2331" y="344"/>
                  </a:lnTo>
                  <a:lnTo>
                    <a:pt x="2329" y="355"/>
                  </a:lnTo>
                  <a:lnTo>
                    <a:pt x="2327" y="364"/>
                  </a:lnTo>
                  <a:lnTo>
                    <a:pt x="2329" y="376"/>
                  </a:lnTo>
                  <a:lnTo>
                    <a:pt x="2331" y="391"/>
                  </a:lnTo>
                  <a:lnTo>
                    <a:pt x="2335" y="406"/>
                  </a:lnTo>
                  <a:lnTo>
                    <a:pt x="2338" y="419"/>
                  </a:lnTo>
                  <a:lnTo>
                    <a:pt x="2339" y="432"/>
                  </a:lnTo>
                  <a:lnTo>
                    <a:pt x="2337" y="445"/>
                  </a:lnTo>
                  <a:lnTo>
                    <a:pt x="2333" y="461"/>
                  </a:lnTo>
                  <a:lnTo>
                    <a:pt x="2329" y="473"/>
                  </a:lnTo>
                  <a:lnTo>
                    <a:pt x="2322" y="481"/>
                  </a:lnTo>
                  <a:lnTo>
                    <a:pt x="2314" y="491"/>
                  </a:lnTo>
                  <a:lnTo>
                    <a:pt x="2307" y="498"/>
                  </a:lnTo>
                  <a:lnTo>
                    <a:pt x="2298" y="503"/>
                  </a:lnTo>
                  <a:lnTo>
                    <a:pt x="2285" y="510"/>
                  </a:lnTo>
                  <a:lnTo>
                    <a:pt x="2277" y="516"/>
                  </a:lnTo>
                  <a:lnTo>
                    <a:pt x="2269" y="526"/>
                  </a:lnTo>
                  <a:lnTo>
                    <a:pt x="2263" y="539"/>
                  </a:lnTo>
                  <a:lnTo>
                    <a:pt x="2257" y="553"/>
                  </a:lnTo>
                  <a:lnTo>
                    <a:pt x="2253" y="564"/>
                  </a:lnTo>
                  <a:lnTo>
                    <a:pt x="2248" y="577"/>
                  </a:lnTo>
                  <a:lnTo>
                    <a:pt x="2244" y="593"/>
                  </a:lnTo>
                  <a:lnTo>
                    <a:pt x="2240" y="609"/>
                  </a:lnTo>
                  <a:lnTo>
                    <a:pt x="2236" y="623"/>
                  </a:lnTo>
                  <a:lnTo>
                    <a:pt x="2229" y="635"/>
                  </a:lnTo>
                  <a:lnTo>
                    <a:pt x="2222" y="651"/>
                  </a:lnTo>
                  <a:lnTo>
                    <a:pt x="2214" y="666"/>
                  </a:lnTo>
                  <a:lnTo>
                    <a:pt x="2207" y="677"/>
                  </a:lnTo>
                  <a:lnTo>
                    <a:pt x="2196" y="685"/>
                  </a:lnTo>
                  <a:lnTo>
                    <a:pt x="2182" y="692"/>
                  </a:lnTo>
                  <a:lnTo>
                    <a:pt x="2172" y="700"/>
                  </a:lnTo>
                  <a:lnTo>
                    <a:pt x="2167" y="706"/>
                  </a:lnTo>
                  <a:lnTo>
                    <a:pt x="2160" y="716"/>
                  </a:lnTo>
                  <a:lnTo>
                    <a:pt x="2156" y="725"/>
                  </a:lnTo>
                  <a:lnTo>
                    <a:pt x="2156" y="733"/>
                  </a:lnTo>
                  <a:lnTo>
                    <a:pt x="2159" y="741"/>
                  </a:lnTo>
                  <a:lnTo>
                    <a:pt x="2167" y="749"/>
                  </a:lnTo>
                  <a:lnTo>
                    <a:pt x="2176" y="759"/>
                  </a:lnTo>
                  <a:lnTo>
                    <a:pt x="2184" y="767"/>
                  </a:lnTo>
                  <a:lnTo>
                    <a:pt x="2190" y="775"/>
                  </a:lnTo>
                  <a:lnTo>
                    <a:pt x="2190" y="786"/>
                  </a:lnTo>
                  <a:lnTo>
                    <a:pt x="2188" y="801"/>
                  </a:lnTo>
                  <a:lnTo>
                    <a:pt x="2186" y="814"/>
                  </a:lnTo>
                  <a:lnTo>
                    <a:pt x="2184" y="826"/>
                  </a:lnTo>
                  <a:lnTo>
                    <a:pt x="2179" y="840"/>
                  </a:lnTo>
                  <a:lnTo>
                    <a:pt x="2174" y="855"/>
                  </a:lnTo>
                  <a:lnTo>
                    <a:pt x="2168" y="867"/>
                  </a:lnTo>
                  <a:lnTo>
                    <a:pt x="2163" y="876"/>
                  </a:lnTo>
                  <a:lnTo>
                    <a:pt x="2156" y="887"/>
                  </a:lnTo>
                  <a:lnTo>
                    <a:pt x="2149" y="898"/>
                  </a:lnTo>
                  <a:lnTo>
                    <a:pt x="2144" y="907"/>
                  </a:lnTo>
                  <a:lnTo>
                    <a:pt x="2136" y="921"/>
                  </a:lnTo>
                  <a:lnTo>
                    <a:pt x="2126" y="935"/>
                  </a:lnTo>
                  <a:lnTo>
                    <a:pt x="2120" y="949"/>
                  </a:lnTo>
                  <a:lnTo>
                    <a:pt x="2109" y="961"/>
                  </a:lnTo>
                  <a:lnTo>
                    <a:pt x="2097" y="974"/>
                  </a:lnTo>
                  <a:lnTo>
                    <a:pt x="2085" y="989"/>
                  </a:lnTo>
                  <a:lnTo>
                    <a:pt x="2075" y="1001"/>
                  </a:lnTo>
                  <a:lnTo>
                    <a:pt x="2067" y="1015"/>
                  </a:lnTo>
                  <a:lnTo>
                    <a:pt x="2058" y="1032"/>
                  </a:lnTo>
                  <a:lnTo>
                    <a:pt x="2050" y="1051"/>
                  </a:lnTo>
                  <a:lnTo>
                    <a:pt x="2046" y="1066"/>
                  </a:lnTo>
                  <a:lnTo>
                    <a:pt x="2043" y="1082"/>
                  </a:lnTo>
                  <a:lnTo>
                    <a:pt x="2040" y="1101"/>
                  </a:lnTo>
                  <a:lnTo>
                    <a:pt x="2040" y="1121"/>
                  </a:lnTo>
                  <a:lnTo>
                    <a:pt x="2043" y="1137"/>
                  </a:lnTo>
                  <a:lnTo>
                    <a:pt x="2046" y="1150"/>
                  </a:lnTo>
                  <a:lnTo>
                    <a:pt x="2052" y="1166"/>
                  </a:lnTo>
                  <a:lnTo>
                    <a:pt x="2059" y="1179"/>
                  </a:lnTo>
                  <a:lnTo>
                    <a:pt x="2067" y="1191"/>
                  </a:lnTo>
                  <a:lnTo>
                    <a:pt x="2074" y="1202"/>
                  </a:lnTo>
                  <a:lnTo>
                    <a:pt x="2083" y="1216"/>
                  </a:lnTo>
                  <a:lnTo>
                    <a:pt x="2094" y="1226"/>
                  </a:lnTo>
                  <a:lnTo>
                    <a:pt x="2105" y="1234"/>
                  </a:lnTo>
                  <a:lnTo>
                    <a:pt x="2116" y="1237"/>
                  </a:lnTo>
                  <a:lnTo>
                    <a:pt x="2129" y="1237"/>
                  </a:lnTo>
                  <a:lnTo>
                    <a:pt x="2144" y="1237"/>
                  </a:lnTo>
                  <a:lnTo>
                    <a:pt x="2157" y="1236"/>
                  </a:lnTo>
                  <a:lnTo>
                    <a:pt x="2170" y="1234"/>
                  </a:lnTo>
                  <a:lnTo>
                    <a:pt x="2179" y="1233"/>
                  </a:lnTo>
                  <a:lnTo>
                    <a:pt x="2192" y="1229"/>
                  </a:lnTo>
                  <a:lnTo>
                    <a:pt x="2203" y="1228"/>
                  </a:lnTo>
                  <a:lnTo>
                    <a:pt x="2215" y="1226"/>
                  </a:lnTo>
                  <a:lnTo>
                    <a:pt x="2230" y="1226"/>
                  </a:lnTo>
                  <a:lnTo>
                    <a:pt x="2245" y="1228"/>
                  </a:lnTo>
                  <a:lnTo>
                    <a:pt x="2258" y="1229"/>
                  </a:lnTo>
                  <a:lnTo>
                    <a:pt x="2271" y="1233"/>
                  </a:lnTo>
                  <a:lnTo>
                    <a:pt x="2284" y="1238"/>
                  </a:lnTo>
                  <a:lnTo>
                    <a:pt x="2296" y="1245"/>
                  </a:lnTo>
                  <a:lnTo>
                    <a:pt x="2304" y="1253"/>
                  </a:lnTo>
                  <a:lnTo>
                    <a:pt x="2315" y="1265"/>
                  </a:lnTo>
                  <a:lnTo>
                    <a:pt x="2324" y="1276"/>
                  </a:lnTo>
                  <a:lnTo>
                    <a:pt x="2334" y="1286"/>
                  </a:lnTo>
                  <a:lnTo>
                    <a:pt x="2343" y="1292"/>
                  </a:lnTo>
                  <a:lnTo>
                    <a:pt x="2357" y="1300"/>
                  </a:lnTo>
                  <a:lnTo>
                    <a:pt x="2370" y="1309"/>
                  </a:lnTo>
                  <a:lnTo>
                    <a:pt x="2382" y="1315"/>
                  </a:lnTo>
                  <a:lnTo>
                    <a:pt x="2385" y="1317"/>
                  </a:lnTo>
                  <a:lnTo>
                    <a:pt x="2389" y="1319"/>
                  </a:lnTo>
                  <a:lnTo>
                    <a:pt x="2395" y="1322"/>
                  </a:lnTo>
                  <a:lnTo>
                    <a:pt x="2399" y="1323"/>
                  </a:lnTo>
                  <a:lnTo>
                    <a:pt x="2401" y="1326"/>
                  </a:lnTo>
                  <a:lnTo>
                    <a:pt x="2401" y="1329"/>
                  </a:lnTo>
                  <a:lnTo>
                    <a:pt x="2403" y="1335"/>
                  </a:lnTo>
                  <a:lnTo>
                    <a:pt x="2401" y="1345"/>
                  </a:lnTo>
                  <a:lnTo>
                    <a:pt x="2401" y="1353"/>
                  </a:lnTo>
                  <a:lnTo>
                    <a:pt x="2403" y="1360"/>
                  </a:lnTo>
                  <a:lnTo>
                    <a:pt x="2408" y="1369"/>
                  </a:lnTo>
                  <a:lnTo>
                    <a:pt x="2417" y="1377"/>
                  </a:lnTo>
                  <a:lnTo>
                    <a:pt x="2426" y="1385"/>
                  </a:lnTo>
                  <a:lnTo>
                    <a:pt x="2435" y="1391"/>
                  </a:lnTo>
                  <a:lnTo>
                    <a:pt x="2446" y="1397"/>
                  </a:lnTo>
                  <a:lnTo>
                    <a:pt x="2459" y="1404"/>
                  </a:lnTo>
                  <a:lnTo>
                    <a:pt x="2473" y="1411"/>
                  </a:lnTo>
                  <a:lnTo>
                    <a:pt x="2485" y="1416"/>
                  </a:lnTo>
                  <a:lnTo>
                    <a:pt x="2497" y="1422"/>
                  </a:lnTo>
                  <a:lnTo>
                    <a:pt x="2512" y="1427"/>
                  </a:lnTo>
                  <a:lnTo>
                    <a:pt x="2524" y="1432"/>
                  </a:lnTo>
                  <a:lnTo>
                    <a:pt x="2531" y="1441"/>
                  </a:lnTo>
                  <a:lnTo>
                    <a:pt x="2537" y="1449"/>
                  </a:lnTo>
                  <a:lnTo>
                    <a:pt x="2541" y="1457"/>
                  </a:lnTo>
                  <a:lnTo>
                    <a:pt x="2540" y="1465"/>
                  </a:lnTo>
                  <a:lnTo>
                    <a:pt x="2539" y="1474"/>
                  </a:lnTo>
                  <a:lnTo>
                    <a:pt x="2535" y="1484"/>
                  </a:lnTo>
                  <a:lnTo>
                    <a:pt x="2533" y="1490"/>
                  </a:lnTo>
                  <a:lnTo>
                    <a:pt x="2532" y="1508"/>
                  </a:lnTo>
                  <a:lnTo>
                    <a:pt x="2529" y="1529"/>
                  </a:lnTo>
                  <a:lnTo>
                    <a:pt x="2529" y="1550"/>
                  </a:lnTo>
                  <a:lnTo>
                    <a:pt x="2531" y="1567"/>
                  </a:lnTo>
                  <a:lnTo>
                    <a:pt x="2533" y="1581"/>
                  </a:lnTo>
                  <a:lnTo>
                    <a:pt x="2537" y="1595"/>
                  </a:lnTo>
                  <a:lnTo>
                    <a:pt x="2544" y="1606"/>
                  </a:lnTo>
                  <a:lnTo>
                    <a:pt x="2555" y="1621"/>
                  </a:lnTo>
                  <a:lnTo>
                    <a:pt x="2570" y="1639"/>
                  </a:lnTo>
                  <a:lnTo>
                    <a:pt x="2587" y="1655"/>
                  </a:lnTo>
                  <a:lnTo>
                    <a:pt x="2605" y="1670"/>
                  </a:lnTo>
                  <a:lnTo>
                    <a:pt x="2618" y="1682"/>
                  </a:lnTo>
                  <a:lnTo>
                    <a:pt x="2630" y="1692"/>
                  </a:lnTo>
                  <a:lnTo>
                    <a:pt x="2644" y="1706"/>
                  </a:lnTo>
                  <a:lnTo>
                    <a:pt x="2659" y="1718"/>
                  </a:lnTo>
                  <a:lnTo>
                    <a:pt x="2671" y="1727"/>
                  </a:lnTo>
                  <a:lnTo>
                    <a:pt x="2683" y="1737"/>
                  </a:lnTo>
                  <a:lnTo>
                    <a:pt x="2699" y="1748"/>
                  </a:lnTo>
                  <a:lnTo>
                    <a:pt x="2714" y="1760"/>
                  </a:lnTo>
                  <a:lnTo>
                    <a:pt x="2726" y="1771"/>
                  </a:lnTo>
                  <a:lnTo>
                    <a:pt x="2730" y="1780"/>
                  </a:lnTo>
                  <a:lnTo>
                    <a:pt x="2734" y="1792"/>
                  </a:lnTo>
                  <a:lnTo>
                    <a:pt x="2737" y="1806"/>
                  </a:lnTo>
                  <a:lnTo>
                    <a:pt x="2738" y="1816"/>
                  </a:lnTo>
                  <a:lnTo>
                    <a:pt x="2741" y="1831"/>
                  </a:lnTo>
                  <a:lnTo>
                    <a:pt x="2742" y="1850"/>
                  </a:lnTo>
                  <a:lnTo>
                    <a:pt x="2744" y="1869"/>
                  </a:lnTo>
                  <a:lnTo>
                    <a:pt x="2742" y="1884"/>
                  </a:lnTo>
                  <a:lnTo>
                    <a:pt x="2738" y="1897"/>
                  </a:lnTo>
                  <a:lnTo>
                    <a:pt x="2730" y="1913"/>
                  </a:lnTo>
                  <a:lnTo>
                    <a:pt x="2722" y="1928"/>
                  </a:lnTo>
                  <a:lnTo>
                    <a:pt x="2714" y="1939"/>
                  </a:lnTo>
                  <a:lnTo>
                    <a:pt x="2703" y="1955"/>
                  </a:lnTo>
                  <a:lnTo>
                    <a:pt x="2690" y="1973"/>
                  </a:lnTo>
                  <a:lnTo>
                    <a:pt x="2674" y="1992"/>
                  </a:lnTo>
                  <a:lnTo>
                    <a:pt x="2659" y="2008"/>
                  </a:lnTo>
                  <a:lnTo>
                    <a:pt x="2645" y="2020"/>
                  </a:lnTo>
                  <a:lnTo>
                    <a:pt x="2632" y="2031"/>
                  </a:lnTo>
                  <a:lnTo>
                    <a:pt x="2614" y="2041"/>
                  </a:lnTo>
                  <a:lnTo>
                    <a:pt x="2594" y="2052"/>
                  </a:lnTo>
                  <a:lnTo>
                    <a:pt x="2576" y="2062"/>
                  </a:lnTo>
                  <a:lnTo>
                    <a:pt x="2560" y="2068"/>
                  </a:lnTo>
                  <a:lnTo>
                    <a:pt x="2550" y="2074"/>
                  </a:lnTo>
                  <a:lnTo>
                    <a:pt x="2536" y="2079"/>
                  </a:lnTo>
                  <a:lnTo>
                    <a:pt x="2523" y="2084"/>
                  </a:lnTo>
                  <a:lnTo>
                    <a:pt x="2510" y="2087"/>
                  </a:lnTo>
                  <a:lnTo>
                    <a:pt x="2498" y="2089"/>
                  </a:lnTo>
                  <a:lnTo>
                    <a:pt x="2484" y="2087"/>
                  </a:lnTo>
                  <a:lnTo>
                    <a:pt x="2471" y="2086"/>
                  </a:lnTo>
                  <a:lnTo>
                    <a:pt x="2461" y="2080"/>
                  </a:lnTo>
                  <a:lnTo>
                    <a:pt x="2450" y="2074"/>
                  </a:lnTo>
                  <a:lnTo>
                    <a:pt x="2438" y="2066"/>
                  </a:lnTo>
                  <a:lnTo>
                    <a:pt x="2430" y="2058"/>
                  </a:lnTo>
                  <a:lnTo>
                    <a:pt x="2417" y="2049"/>
                  </a:lnTo>
                  <a:lnTo>
                    <a:pt x="2405" y="2040"/>
                  </a:lnTo>
                  <a:lnTo>
                    <a:pt x="2392" y="2029"/>
                  </a:lnTo>
                  <a:lnTo>
                    <a:pt x="2381" y="2023"/>
                  </a:lnTo>
                  <a:lnTo>
                    <a:pt x="2368" y="2020"/>
                  </a:lnTo>
                  <a:lnTo>
                    <a:pt x="2353" y="2018"/>
                  </a:lnTo>
                  <a:lnTo>
                    <a:pt x="2338" y="2017"/>
                  </a:lnTo>
                  <a:lnTo>
                    <a:pt x="2326" y="2018"/>
                  </a:lnTo>
                  <a:lnTo>
                    <a:pt x="2310" y="2023"/>
                  </a:lnTo>
                  <a:lnTo>
                    <a:pt x="2292" y="2029"/>
                  </a:lnTo>
                  <a:lnTo>
                    <a:pt x="2276" y="2036"/>
                  </a:lnTo>
                  <a:lnTo>
                    <a:pt x="2263" y="2044"/>
                  </a:lnTo>
                  <a:lnTo>
                    <a:pt x="2248" y="2056"/>
                  </a:lnTo>
                  <a:lnTo>
                    <a:pt x="2232" y="2072"/>
                  </a:lnTo>
                  <a:lnTo>
                    <a:pt x="2215" y="2091"/>
                  </a:lnTo>
                  <a:lnTo>
                    <a:pt x="2201" y="2110"/>
                  </a:lnTo>
                  <a:lnTo>
                    <a:pt x="2188" y="2125"/>
                  </a:lnTo>
                  <a:lnTo>
                    <a:pt x="2179" y="2141"/>
                  </a:lnTo>
                  <a:lnTo>
                    <a:pt x="2170" y="2161"/>
                  </a:lnTo>
                  <a:lnTo>
                    <a:pt x="2159" y="2181"/>
                  </a:lnTo>
                  <a:lnTo>
                    <a:pt x="2149" y="2198"/>
                  </a:lnTo>
                  <a:lnTo>
                    <a:pt x="2136" y="2214"/>
                  </a:lnTo>
                  <a:lnTo>
                    <a:pt x="2118" y="2231"/>
                  </a:lnTo>
                  <a:lnTo>
                    <a:pt x="2099" y="2250"/>
                  </a:lnTo>
                  <a:lnTo>
                    <a:pt x="2081" y="2266"/>
                  </a:lnTo>
                  <a:lnTo>
                    <a:pt x="2064" y="2280"/>
                  </a:lnTo>
                  <a:lnTo>
                    <a:pt x="2048" y="2291"/>
                  </a:lnTo>
                  <a:lnTo>
                    <a:pt x="2029" y="2304"/>
                  </a:lnTo>
                  <a:lnTo>
                    <a:pt x="2008" y="2316"/>
                  </a:lnTo>
                  <a:lnTo>
                    <a:pt x="1988" y="2328"/>
                  </a:lnTo>
                  <a:lnTo>
                    <a:pt x="1971" y="2336"/>
                  </a:lnTo>
                  <a:lnTo>
                    <a:pt x="1970" y="2336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</p:grpSp>
      <p:grpSp>
        <p:nvGrpSpPr>
          <p:cNvPr id="308" name="Groep 307">
            <a:extLst>
              <a:ext uri="{FF2B5EF4-FFF2-40B4-BE49-F238E27FC236}">
                <a16:creationId xmlns:a16="http://schemas.microsoft.com/office/drawing/2014/main" id="{BC9CA62C-835E-4210-901D-4E4B72FEECE3}"/>
              </a:ext>
            </a:extLst>
          </p:cNvPr>
          <p:cNvGrpSpPr/>
          <p:nvPr/>
        </p:nvGrpSpPr>
        <p:grpSpPr>
          <a:xfrm>
            <a:off x="7834062" y="3400255"/>
            <a:ext cx="301032" cy="563122"/>
            <a:chOff x="7834062" y="3400255"/>
            <a:chExt cx="301032" cy="563122"/>
          </a:xfrm>
        </p:grpSpPr>
        <p:sp>
          <p:nvSpPr>
            <p:cNvPr id="309" name="Ovaal 308">
              <a:extLst>
                <a:ext uri="{FF2B5EF4-FFF2-40B4-BE49-F238E27FC236}">
                  <a16:creationId xmlns:a16="http://schemas.microsoft.com/office/drawing/2014/main" id="{AA8F6187-9947-4EEE-85A8-FD6E84EEE2CB}"/>
                </a:ext>
              </a:extLst>
            </p:cNvPr>
            <p:cNvSpPr/>
            <p:nvPr/>
          </p:nvSpPr>
          <p:spPr>
            <a:xfrm>
              <a:off x="7834062" y="3843620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310" name="Groep 309">
              <a:extLst>
                <a:ext uri="{FF2B5EF4-FFF2-40B4-BE49-F238E27FC236}">
                  <a16:creationId xmlns:a16="http://schemas.microsoft.com/office/drawing/2014/main" id="{9112C22B-6F69-448E-ABB4-713600C63558}"/>
                </a:ext>
              </a:extLst>
            </p:cNvPr>
            <p:cNvGrpSpPr/>
            <p:nvPr/>
          </p:nvGrpSpPr>
          <p:grpSpPr>
            <a:xfrm>
              <a:off x="7845894" y="3400255"/>
              <a:ext cx="259950" cy="259950"/>
              <a:chOff x="7845894" y="3400255"/>
              <a:chExt cx="259950" cy="259950"/>
            </a:xfrm>
          </p:grpSpPr>
          <p:sp>
            <p:nvSpPr>
              <p:cNvPr id="311" name="Ovaal 310">
                <a:extLst>
                  <a:ext uri="{FF2B5EF4-FFF2-40B4-BE49-F238E27FC236}">
                    <a16:creationId xmlns:a16="http://schemas.microsoft.com/office/drawing/2014/main" id="{82BE888C-F25A-46A3-967F-5A358308B20D}"/>
                  </a:ext>
                </a:extLst>
              </p:cNvPr>
              <p:cNvSpPr/>
              <p:nvPr/>
            </p:nvSpPr>
            <p:spPr>
              <a:xfrm>
                <a:off x="7845894" y="3400255"/>
                <a:ext cx="259950" cy="25995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312" name="Freeform 14">
                <a:extLst>
                  <a:ext uri="{FF2B5EF4-FFF2-40B4-BE49-F238E27FC236}">
                    <a16:creationId xmlns:a16="http://schemas.microsoft.com/office/drawing/2014/main" id="{6FD3954A-A2AC-4786-A971-CBF264D5064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906323" y="3459114"/>
                <a:ext cx="139092" cy="142233"/>
              </a:xfrm>
              <a:custGeom>
                <a:avLst/>
                <a:gdLst>
                  <a:gd name="T0" fmla="*/ 93 w 192"/>
                  <a:gd name="T1" fmla="*/ 107 h 196"/>
                  <a:gd name="T2" fmla="*/ 51 w 192"/>
                  <a:gd name="T3" fmla="*/ 78 h 196"/>
                  <a:gd name="T4" fmla="*/ 51 w 192"/>
                  <a:gd name="T5" fmla="*/ 29 h 196"/>
                  <a:gd name="T6" fmla="*/ 93 w 192"/>
                  <a:gd name="T7" fmla="*/ 55 h 196"/>
                  <a:gd name="T8" fmla="*/ 93 w 192"/>
                  <a:gd name="T9" fmla="*/ 107 h 196"/>
                  <a:gd name="T10" fmla="*/ 143 w 192"/>
                  <a:gd name="T11" fmla="*/ 29 h 196"/>
                  <a:gd name="T12" fmla="*/ 102 w 192"/>
                  <a:gd name="T13" fmla="*/ 55 h 196"/>
                  <a:gd name="T14" fmla="*/ 102 w 192"/>
                  <a:gd name="T15" fmla="*/ 107 h 196"/>
                  <a:gd name="T16" fmla="*/ 143 w 192"/>
                  <a:gd name="T17" fmla="*/ 78 h 196"/>
                  <a:gd name="T18" fmla="*/ 143 w 192"/>
                  <a:gd name="T19" fmla="*/ 29 h 196"/>
                  <a:gd name="T20" fmla="*/ 97 w 192"/>
                  <a:gd name="T21" fmla="*/ 0 h 196"/>
                  <a:gd name="T22" fmla="*/ 56 w 192"/>
                  <a:gd name="T23" fmla="*/ 21 h 196"/>
                  <a:gd name="T24" fmla="*/ 97 w 192"/>
                  <a:gd name="T25" fmla="*/ 47 h 196"/>
                  <a:gd name="T26" fmla="*/ 139 w 192"/>
                  <a:gd name="T27" fmla="*/ 21 h 196"/>
                  <a:gd name="T28" fmla="*/ 97 w 192"/>
                  <a:gd name="T29" fmla="*/ 0 h 196"/>
                  <a:gd name="T30" fmla="*/ 86 w 192"/>
                  <a:gd name="T31" fmla="*/ 142 h 196"/>
                  <a:gd name="T32" fmla="*/ 75 w 192"/>
                  <a:gd name="T33" fmla="*/ 120 h 196"/>
                  <a:gd name="T34" fmla="*/ 36 w 192"/>
                  <a:gd name="T35" fmla="*/ 92 h 196"/>
                  <a:gd name="T36" fmla="*/ 26 w 192"/>
                  <a:gd name="T37" fmla="*/ 92 h 196"/>
                  <a:gd name="T38" fmla="*/ 26 w 192"/>
                  <a:gd name="T39" fmla="*/ 102 h 196"/>
                  <a:gd name="T40" fmla="*/ 42 w 192"/>
                  <a:gd name="T41" fmla="*/ 115 h 196"/>
                  <a:gd name="T42" fmla="*/ 43 w 192"/>
                  <a:gd name="T43" fmla="*/ 122 h 196"/>
                  <a:gd name="T44" fmla="*/ 36 w 192"/>
                  <a:gd name="T45" fmla="*/ 123 h 196"/>
                  <a:gd name="T46" fmla="*/ 20 w 192"/>
                  <a:gd name="T47" fmla="*/ 109 h 196"/>
                  <a:gd name="T48" fmla="*/ 17 w 192"/>
                  <a:gd name="T49" fmla="*/ 95 h 196"/>
                  <a:gd name="T50" fmla="*/ 17 w 192"/>
                  <a:gd name="T51" fmla="*/ 49 h 196"/>
                  <a:gd name="T52" fmla="*/ 9 w 192"/>
                  <a:gd name="T53" fmla="*/ 41 h 196"/>
                  <a:gd name="T54" fmla="*/ 0 w 192"/>
                  <a:gd name="T55" fmla="*/ 49 h 196"/>
                  <a:gd name="T56" fmla="*/ 0 w 192"/>
                  <a:gd name="T57" fmla="*/ 102 h 196"/>
                  <a:gd name="T58" fmla="*/ 5 w 192"/>
                  <a:gd name="T59" fmla="*/ 120 h 196"/>
                  <a:gd name="T60" fmla="*/ 42 w 192"/>
                  <a:gd name="T61" fmla="*/ 151 h 196"/>
                  <a:gd name="T62" fmla="*/ 45 w 192"/>
                  <a:gd name="T63" fmla="*/ 159 h 196"/>
                  <a:gd name="T64" fmla="*/ 45 w 192"/>
                  <a:gd name="T65" fmla="*/ 194 h 196"/>
                  <a:gd name="T66" fmla="*/ 47 w 192"/>
                  <a:gd name="T67" fmla="*/ 196 h 196"/>
                  <a:gd name="T68" fmla="*/ 88 w 192"/>
                  <a:gd name="T69" fmla="*/ 196 h 196"/>
                  <a:gd name="T70" fmla="*/ 92 w 192"/>
                  <a:gd name="T71" fmla="*/ 192 h 196"/>
                  <a:gd name="T72" fmla="*/ 86 w 192"/>
                  <a:gd name="T73" fmla="*/ 142 h 196"/>
                  <a:gd name="T74" fmla="*/ 101 w 192"/>
                  <a:gd name="T75" fmla="*/ 192 h 196"/>
                  <a:gd name="T76" fmla="*/ 105 w 192"/>
                  <a:gd name="T77" fmla="*/ 196 h 196"/>
                  <a:gd name="T78" fmla="*/ 145 w 192"/>
                  <a:gd name="T79" fmla="*/ 196 h 196"/>
                  <a:gd name="T80" fmla="*/ 148 w 192"/>
                  <a:gd name="T81" fmla="*/ 194 h 196"/>
                  <a:gd name="T82" fmla="*/ 148 w 192"/>
                  <a:gd name="T83" fmla="*/ 159 h 196"/>
                  <a:gd name="T84" fmla="*/ 150 w 192"/>
                  <a:gd name="T85" fmla="*/ 151 h 196"/>
                  <a:gd name="T86" fmla="*/ 188 w 192"/>
                  <a:gd name="T87" fmla="*/ 120 h 196"/>
                  <a:gd name="T88" fmla="*/ 192 w 192"/>
                  <a:gd name="T89" fmla="*/ 102 h 196"/>
                  <a:gd name="T90" fmla="*/ 192 w 192"/>
                  <a:gd name="T91" fmla="*/ 49 h 196"/>
                  <a:gd name="T92" fmla="*/ 184 w 192"/>
                  <a:gd name="T93" fmla="*/ 41 h 196"/>
                  <a:gd name="T94" fmla="*/ 176 w 192"/>
                  <a:gd name="T95" fmla="*/ 49 h 196"/>
                  <a:gd name="T96" fmla="*/ 176 w 192"/>
                  <a:gd name="T97" fmla="*/ 95 h 196"/>
                  <a:gd name="T98" fmla="*/ 173 w 192"/>
                  <a:gd name="T99" fmla="*/ 109 h 196"/>
                  <a:gd name="T100" fmla="*/ 157 w 192"/>
                  <a:gd name="T101" fmla="*/ 123 h 196"/>
                  <a:gd name="T102" fmla="*/ 150 w 192"/>
                  <a:gd name="T103" fmla="*/ 122 h 196"/>
                  <a:gd name="T104" fmla="*/ 150 w 192"/>
                  <a:gd name="T105" fmla="*/ 115 h 196"/>
                  <a:gd name="T106" fmla="*/ 166 w 192"/>
                  <a:gd name="T107" fmla="*/ 102 h 196"/>
                  <a:gd name="T108" fmla="*/ 167 w 192"/>
                  <a:gd name="T109" fmla="*/ 92 h 196"/>
                  <a:gd name="T110" fmla="*/ 156 w 192"/>
                  <a:gd name="T111" fmla="*/ 92 h 196"/>
                  <a:gd name="T112" fmla="*/ 118 w 192"/>
                  <a:gd name="T113" fmla="*/ 120 h 196"/>
                  <a:gd name="T114" fmla="*/ 106 w 192"/>
                  <a:gd name="T115" fmla="*/ 142 h 196"/>
                  <a:gd name="T116" fmla="*/ 101 w 192"/>
                  <a:gd name="T117" fmla="*/ 19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2" h="196">
                    <a:moveTo>
                      <a:pt x="93" y="107"/>
                    </a:moveTo>
                    <a:cubicBezTo>
                      <a:pt x="51" y="78"/>
                      <a:pt x="51" y="78"/>
                      <a:pt x="51" y="78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93" y="55"/>
                      <a:pt x="93" y="55"/>
                      <a:pt x="93" y="55"/>
                    </a:cubicBezTo>
                    <a:lnTo>
                      <a:pt x="93" y="107"/>
                    </a:lnTo>
                    <a:close/>
                    <a:moveTo>
                      <a:pt x="143" y="29"/>
                    </a:move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107"/>
                      <a:pt x="102" y="107"/>
                      <a:pt x="102" y="107"/>
                    </a:cubicBezTo>
                    <a:cubicBezTo>
                      <a:pt x="143" y="78"/>
                      <a:pt x="143" y="78"/>
                      <a:pt x="143" y="78"/>
                    </a:cubicBezTo>
                    <a:lnTo>
                      <a:pt x="143" y="29"/>
                    </a:lnTo>
                    <a:close/>
                    <a:moveTo>
                      <a:pt x="97" y="0"/>
                    </a:moveTo>
                    <a:cubicBezTo>
                      <a:pt x="56" y="21"/>
                      <a:pt x="56" y="21"/>
                      <a:pt x="56" y="21"/>
                    </a:cubicBezTo>
                    <a:cubicBezTo>
                      <a:pt x="97" y="47"/>
                      <a:pt x="97" y="47"/>
                      <a:pt x="97" y="47"/>
                    </a:cubicBezTo>
                    <a:cubicBezTo>
                      <a:pt x="139" y="21"/>
                      <a:pt x="139" y="21"/>
                      <a:pt x="139" y="21"/>
                    </a:cubicBezTo>
                    <a:lnTo>
                      <a:pt x="97" y="0"/>
                    </a:lnTo>
                    <a:close/>
                    <a:moveTo>
                      <a:pt x="86" y="142"/>
                    </a:moveTo>
                    <a:cubicBezTo>
                      <a:pt x="86" y="134"/>
                      <a:pt x="84" y="128"/>
                      <a:pt x="75" y="120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3" y="89"/>
                      <a:pt x="28" y="89"/>
                      <a:pt x="26" y="92"/>
                    </a:cubicBezTo>
                    <a:cubicBezTo>
                      <a:pt x="23" y="94"/>
                      <a:pt x="23" y="99"/>
                      <a:pt x="26" y="102"/>
                    </a:cubicBezTo>
                    <a:cubicBezTo>
                      <a:pt x="26" y="102"/>
                      <a:pt x="41" y="114"/>
                      <a:pt x="42" y="115"/>
                    </a:cubicBezTo>
                    <a:cubicBezTo>
                      <a:pt x="45" y="117"/>
                      <a:pt x="45" y="120"/>
                      <a:pt x="43" y="122"/>
                    </a:cubicBezTo>
                    <a:cubicBezTo>
                      <a:pt x="41" y="124"/>
                      <a:pt x="38" y="124"/>
                      <a:pt x="36" y="123"/>
                    </a:cubicBezTo>
                    <a:cubicBezTo>
                      <a:pt x="36" y="123"/>
                      <a:pt x="25" y="113"/>
                      <a:pt x="20" y="109"/>
                    </a:cubicBezTo>
                    <a:cubicBezTo>
                      <a:pt x="16" y="106"/>
                      <a:pt x="17" y="100"/>
                      <a:pt x="17" y="95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45"/>
                      <a:pt x="13" y="41"/>
                      <a:pt x="9" y="41"/>
                    </a:cubicBezTo>
                    <a:cubicBezTo>
                      <a:pt x="4" y="41"/>
                      <a:pt x="0" y="45"/>
                      <a:pt x="0" y="49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09"/>
                      <a:pt x="1" y="116"/>
                      <a:pt x="5" y="120"/>
                    </a:cubicBezTo>
                    <a:cubicBezTo>
                      <a:pt x="9" y="124"/>
                      <a:pt x="38" y="147"/>
                      <a:pt x="42" y="151"/>
                    </a:cubicBezTo>
                    <a:cubicBezTo>
                      <a:pt x="45" y="153"/>
                      <a:pt x="45" y="156"/>
                      <a:pt x="45" y="159"/>
                    </a:cubicBezTo>
                    <a:cubicBezTo>
                      <a:pt x="45" y="161"/>
                      <a:pt x="45" y="194"/>
                      <a:pt x="45" y="194"/>
                    </a:cubicBezTo>
                    <a:cubicBezTo>
                      <a:pt x="45" y="195"/>
                      <a:pt x="46" y="196"/>
                      <a:pt x="47" y="196"/>
                    </a:cubicBezTo>
                    <a:cubicBezTo>
                      <a:pt x="88" y="196"/>
                      <a:pt x="88" y="196"/>
                      <a:pt x="88" y="196"/>
                    </a:cubicBezTo>
                    <a:cubicBezTo>
                      <a:pt x="91" y="196"/>
                      <a:pt x="92" y="195"/>
                      <a:pt x="92" y="192"/>
                    </a:cubicBezTo>
                    <a:cubicBezTo>
                      <a:pt x="92" y="192"/>
                      <a:pt x="87" y="150"/>
                      <a:pt x="86" y="142"/>
                    </a:cubicBezTo>
                    <a:close/>
                    <a:moveTo>
                      <a:pt x="101" y="192"/>
                    </a:moveTo>
                    <a:cubicBezTo>
                      <a:pt x="101" y="195"/>
                      <a:pt x="102" y="196"/>
                      <a:pt x="105" y="196"/>
                    </a:cubicBezTo>
                    <a:cubicBezTo>
                      <a:pt x="145" y="196"/>
                      <a:pt x="145" y="196"/>
                      <a:pt x="145" y="196"/>
                    </a:cubicBezTo>
                    <a:cubicBezTo>
                      <a:pt x="147" y="196"/>
                      <a:pt x="148" y="195"/>
                      <a:pt x="148" y="194"/>
                    </a:cubicBezTo>
                    <a:cubicBezTo>
                      <a:pt x="148" y="194"/>
                      <a:pt x="148" y="161"/>
                      <a:pt x="148" y="159"/>
                    </a:cubicBezTo>
                    <a:cubicBezTo>
                      <a:pt x="148" y="156"/>
                      <a:pt x="148" y="153"/>
                      <a:pt x="150" y="151"/>
                    </a:cubicBezTo>
                    <a:cubicBezTo>
                      <a:pt x="155" y="147"/>
                      <a:pt x="184" y="124"/>
                      <a:pt x="188" y="120"/>
                    </a:cubicBezTo>
                    <a:cubicBezTo>
                      <a:pt x="191" y="116"/>
                      <a:pt x="192" y="109"/>
                      <a:pt x="192" y="102"/>
                    </a:cubicBezTo>
                    <a:cubicBezTo>
                      <a:pt x="192" y="49"/>
                      <a:pt x="192" y="49"/>
                      <a:pt x="192" y="49"/>
                    </a:cubicBezTo>
                    <a:cubicBezTo>
                      <a:pt x="192" y="45"/>
                      <a:pt x="189" y="41"/>
                      <a:pt x="184" y="41"/>
                    </a:cubicBezTo>
                    <a:cubicBezTo>
                      <a:pt x="180" y="41"/>
                      <a:pt x="176" y="45"/>
                      <a:pt x="176" y="49"/>
                    </a:cubicBezTo>
                    <a:cubicBezTo>
                      <a:pt x="176" y="95"/>
                      <a:pt x="176" y="95"/>
                      <a:pt x="176" y="95"/>
                    </a:cubicBezTo>
                    <a:cubicBezTo>
                      <a:pt x="176" y="100"/>
                      <a:pt x="176" y="106"/>
                      <a:pt x="173" y="109"/>
                    </a:cubicBezTo>
                    <a:cubicBezTo>
                      <a:pt x="168" y="113"/>
                      <a:pt x="157" y="123"/>
                      <a:pt x="157" y="123"/>
                    </a:cubicBezTo>
                    <a:cubicBezTo>
                      <a:pt x="155" y="124"/>
                      <a:pt x="152" y="124"/>
                      <a:pt x="150" y="122"/>
                    </a:cubicBezTo>
                    <a:cubicBezTo>
                      <a:pt x="148" y="120"/>
                      <a:pt x="148" y="117"/>
                      <a:pt x="150" y="115"/>
                    </a:cubicBezTo>
                    <a:cubicBezTo>
                      <a:pt x="152" y="114"/>
                      <a:pt x="166" y="102"/>
                      <a:pt x="166" y="102"/>
                    </a:cubicBezTo>
                    <a:cubicBezTo>
                      <a:pt x="169" y="99"/>
                      <a:pt x="170" y="94"/>
                      <a:pt x="167" y="92"/>
                    </a:cubicBezTo>
                    <a:cubicBezTo>
                      <a:pt x="164" y="89"/>
                      <a:pt x="160" y="89"/>
                      <a:pt x="156" y="92"/>
                    </a:cubicBezTo>
                    <a:cubicBezTo>
                      <a:pt x="118" y="120"/>
                      <a:pt x="118" y="120"/>
                      <a:pt x="118" y="120"/>
                    </a:cubicBezTo>
                    <a:cubicBezTo>
                      <a:pt x="109" y="128"/>
                      <a:pt x="107" y="134"/>
                      <a:pt x="106" y="142"/>
                    </a:cubicBezTo>
                    <a:cubicBezTo>
                      <a:pt x="105" y="150"/>
                      <a:pt x="101" y="192"/>
                      <a:pt x="101" y="19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13" name="Groep 312">
            <a:extLst>
              <a:ext uri="{FF2B5EF4-FFF2-40B4-BE49-F238E27FC236}">
                <a16:creationId xmlns:a16="http://schemas.microsoft.com/office/drawing/2014/main" id="{E988D95D-E657-4810-97C3-F01AC0AE24A3}"/>
              </a:ext>
            </a:extLst>
          </p:cNvPr>
          <p:cNvGrpSpPr/>
          <p:nvPr/>
        </p:nvGrpSpPr>
        <p:grpSpPr>
          <a:xfrm>
            <a:off x="8519574" y="2558704"/>
            <a:ext cx="301032" cy="563122"/>
            <a:chOff x="8519574" y="2558704"/>
            <a:chExt cx="301032" cy="563122"/>
          </a:xfrm>
        </p:grpSpPr>
        <p:sp>
          <p:nvSpPr>
            <p:cNvPr id="314" name="Ovaal 313">
              <a:extLst>
                <a:ext uri="{FF2B5EF4-FFF2-40B4-BE49-F238E27FC236}">
                  <a16:creationId xmlns:a16="http://schemas.microsoft.com/office/drawing/2014/main" id="{2A98A80F-B2EB-475E-8E3A-45848A110ED2}"/>
                </a:ext>
              </a:extLst>
            </p:cNvPr>
            <p:cNvSpPr/>
            <p:nvPr/>
          </p:nvSpPr>
          <p:spPr>
            <a:xfrm>
              <a:off x="8519574" y="3002069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315" name="Groep 314">
              <a:extLst>
                <a:ext uri="{FF2B5EF4-FFF2-40B4-BE49-F238E27FC236}">
                  <a16:creationId xmlns:a16="http://schemas.microsoft.com/office/drawing/2014/main" id="{2EE51B51-63A9-4945-9694-ACBE779D4243}"/>
                </a:ext>
              </a:extLst>
            </p:cNvPr>
            <p:cNvGrpSpPr/>
            <p:nvPr/>
          </p:nvGrpSpPr>
          <p:grpSpPr>
            <a:xfrm>
              <a:off x="8531406" y="2558704"/>
              <a:ext cx="259950" cy="259950"/>
              <a:chOff x="8531406" y="2558704"/>
              <a:chExt cx="259950" cy="259950"/>
            </a:xfrm>
          </p:grpSpPr>
          <p:sp>
            <p:nvSpPr>
              <p:cNvPr id="316" name="Ovaal 315">
                <a:extLst>
                  <a:ext uri="{FF2B5EF4-FFF2-40B4-BE49-F238E27FC236}">
                    <a16:creationId xmlns:a16="http://schemas.microsoft.com/office/drawing/2014/main" id="{FFBC6D22-37CB-4624-9F62-1027A991A840}"/>
                  </a:ext>
                </a:extLst>
              </p:cNvPr>
              <p:cNvSpPr/>
              <p:nvPr/>
            </p:nvSpPr>
            <p:spPr>
              <a:xfrm>
                <a:off x="8531406" y="2558704"/>
                <a:ext cx="259950" cy="25995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317" name="Freeform 14">
                <a:extLst>
                  <a:ext uri="{FF2B5EF4-FFF2-40B4-BE49-F238E27FC236}">
                    <a16:creationId xmlns:a16="http://schemas.microsoft.com/office/drawing/2014/main" id="{15212E4A-CF29-40AD-BDFF-723026E13D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591835" y="2617563"/>
                <a:ext cx="139092" cy="142233"/>
              </a:xfrm>
              <a:custGeom>
                <a:avLst/>
                <a:gdLst>
                  <a:gd name="T0" fmla="*/ 93 w 192"/>
                  <a:gd name="T1" fmla="*/ 107 h 196"/>
                  <a:gd name="T2" fmla="*/ 51 w 192"/>
                  <a:gd name="T3" fmla="*/ 78 h 196"/>
                  <a:gd name="T4" fmla="*/ 51 w 192"/>
                  <a:gd name="T5" fmla="*/ 29 h 196"/>
                  <a:gd name="T6" fmla="*/ 93 w 192"/>
                  <a:gd name="T7" fmla="*/ 55 h 196"/>
                  <a:gd name="T8" fmla="*/ 93 w 192"/>
                  <a:gd name="T9" fmla="*/ 107 h 196"/>
                  <a:gd name="T10" fmla="*/ 143 w 192"/>
                  <a:gd name="T11" fmla="*/ 29 h 196"/>
                  <a:gd name="T12" fmla="*/ 102 w 192"/>
                  <a:gd name="T13" fmla="*/ 55 h 196"/>
                  <a:gd name="T14" fmla="*/ 102 w 192"/>
                  <a:gd name="T15" fmla="*/ 107 h 196"/>
                  <a:gd name="T16" fmla="*/ 143 w 192"/>
                  <a:gd name="T17" fmla="*/ 78 h 196"/>
                  <a:gd name="T18" fmla="*/ 143 w 192"/>
                  <a:gd name="T19" fmla="*/ 29 h 196"/>
                  <a:gd name="T20" fmla="*/ 97 w 192"/>
                  <a:gd name="T21" fmla="*/ 0 h 196"/>
                  <a:gd name="T22" fmla="*/ 56 w 192"/>
                  <a:gd name="T23" fmla="*/ 21 h 196"/>
                  <a:gd name="T24" fmla="*/ 97 w 192"/>
                  <a:gd name="T25" fmla="*/ 47 h 196"/>
                  <a:gd name="T26" fmla="*/ 139 w 192"/>
                  <a:gd name="T27" fmla="*/ 21 h 196"/>
                  <a:gd name="T28" fmla="*/ 97 w 192"/>
                  <a:gd name="T29" fmla="*/ 0 h 196"/>
                  <a:gd name="T30" fmla="*/ 86 w 192"/>
                  <a:gd name="T31" fmla="*/ 142 h 196"/>
                  <a:gd name="T32" fmla="*/ 75 w 192"/>
                  <a:gd name="T33" fmla="*/ 120 h 196"/>
                  <a:gd name="T34" fmla="*/ 36 w 192"/>
                  <a:gd name="T35" fmla="*/ 92 h 196"/>
                  <a:gd name="T36" fmla="*/ 26 w 192"/>
                  <a:gd name="T37" fmla="*/ 92 h 196"/>
                  <a:gd name="T38" fmla="*/ 26 w 192"/>
                  <a:gd name="T39" fmla="*/ 102 h 196"/>
                  <a:gd name="T40" fmla="*/ 42 w 192"/>
                  <a:gd name="T41" fmla="*/ 115 h 196"/>
                  <a:gd name="T42" fmla="*/ 43 w 192"/>
                  <a:gd name="T43" fmla="*/ 122 h 196"/>
                  <a:gd name="T44" fmla="*/ 36 w 192"/>
                  <a:gd name="T45" fmla="*/ 123 h 196"/>
                  <a:gd name="T46" fmla="*/ 20 w 192"/>
                  <a:gd name="T47" fmla="*/ 109 h 196"/>
                  <a:gd name="T48" fmla="*/ 17 w 192"/>
                  <a:gd name="T49" fmla="*/ 95 h 196"/>
                  <a:gd name="T50" fmla="*/ 17 w 192"/>
                  <a:gd name="T51" fmla="*/ 49 h 196"/>
                  <a:gd name="T52" fmla="*/ 9 w 192"/>
                  <a:gd name="T53" fmla="*/ 41 h 196"/>
                  <a:gd name="T54" fmla="*/ 0 w 192"/>
                  <a:gd name="T55" fmla="*/ 49 h 196"/>
                  <a:gd name="T56" fmla="*/ 0 w 192"/>
                  <a:gd name="T57" fmla="*/ 102 h 196"/>
                  <a:gd name="T58" fmla="*/ 5 w 192"/>
                  <a:gd name="T59" fmla="*/ 120 h 196"/>
                  <a:gd name="T60" fmla="*/ 42 w 192"/>
                  <a:gd name="T61" fmla="*/ 151 h 196"/>
                  <a:gd name="T62" fmla="*/ 45 w 192"/>
                  <a:gd name="T63" fmla="*/ 159 h 196"/>
                  <a:gd name="T64" fmla="*/ 45 w 192"/>
                  <a:gd name="T65" fmla="*/ 194 h 196"/>
                  <a:gd name="T66" fmla="*/ 47 w 192"/>
                  <a:gd name="T67" fmla="*/ 196 h 196"/>
                  <a:gd name="T68" fmla="*/ 88 w 192"/>
                  <a:gd name="T69" fmla="*/ 196 h 196"/>
                  <a:gd name="T70" fmla="*/ 92 w 192"/>
                  <a:gd name="T71" fmla="*/ 192 h 196"/>
                  <a:gd name="T72" fmla="*/ 86 w 192"/>
                  <a:gd name="T73" fmla="*/ 142 h 196"/>
                  <a:gd name="T74" fmla="*/ 101 w 192"/>
                  <a:gd name="T75" fmla="*/ 192 h 196"/>
                  <a:gd name="T76" fmla="*/ 105 w 192"/>
                  <a:gd name="T77" fmla="*/ 196 h 196"/>
                  <a:gd name="T78" fmla="*/ 145 w 192"/>
                  <a:gd name="T79" fmla="*/ 196 h 196"/>
                  <a:gd name="T80" fmla="*/ 148 w 192"/>
                  <a:gd name="T81" fmla="*/ 194 h 196"/>
                  <a:gd name="T82" fmla="*/ 148 w 192"/>
                  <a:gd name="T83" fmla="*/ 159 h 196"/>
                  <a:gd name="T84" fmla="*/ 150 w 192"/>
                  <a:gd name="T85" fmla="*/ 151 h 196"/>
                  <a:gd name="T86" fmla="*/ 188 w 192"/>
                  <a:gd name="T87" fmla="*/ 120 h 196"/>
                  <a:gd name="T88" fmla="*/ 192 w 192"/>
                  <a:gd name="T89" fmla="*/ 102 h 196"/>
                  <a:gd name="T90" fmla="*/ 192 w 192"/>
                  <a:gd name="T91" fmla="*/ 49 h 196"/>
                  <a:gd name="T92" fmla="*/ 184 w 192"/>
                  <a:gd name="T93" fmla="*/ 41 h 196"/>
                  <a:gd name="T94" fmla="*/ 176 w 192"/>
                  <a:gd name="T95" fmla="*/ 49 h 196"/>
                  <a:gd name="T96" fmla="*/ 176 w 192"/>
                  <a:gd name="T97" fmla="*/ 95 h 196"/>
                  <a:gd name="T98" fmla="*/ 173 w 192"/>
                  <a:gd name="T99" fmla="*/ 109 h 196"/>
                  <a:gd name="T100" fmla="*/ 157 w 192"/>
                  <a:gd name="T101" fmla="*/ 123 h 196"/>
                  <a:gd name="T102" fmla="*/ 150 w 192"/>
                  <a:gd name="T103" fmla="*/ 122 h 196"/>
                  <a:gd name="T104" fmla="*/ 150 w 192"/>
                  <a:gd name="T105" fmla="*/ 115 h 196"/>
                  <a:gd name="T106" fmla="*/ 166 w 192"/>
                  <a:gd name="T107" fmla="*/ 102 h 196"/>
                  <a:gd name="T108" fmla="*/ 167 w 192"/>
                  <a:gd name="T109" fmla="*/ 92 h 196"/>
                  <a:gd name="T110" fmla="*/ 156 w 192"/>
                  <a:gd name="T111" fmla="*/ 92 h 196"/>
                  <a:gd name="T112" fmla="*/ 118 w 192"/>
                  <a:gd name="T113" fmla="*/ 120 h 196"/>
                  <a:gd name="T114" fmla="*/ 106 w 192"/>
                  <a:gd name="T115" fmla="*/ 142 h 196"/>
                  <a:gd name="T116" fmla="*/ 101 w 192"/>
                  <a:gd name="T117" fmla="*/ 19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2" h="196">
                    <a:moveTo>
                      <a:pt x="93" y="107"/>
                    </a:moveTo>
                    <a:cubicBezTo>
                      <a:pt x="51" y="78"/>
                      <a:pt x="51" y="78"/>
                      <a:pt x="51" y="78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93" y="55"/>
                      <a:pt x="93" y="55"/>
                      <a:pt x="93" y="55"/>
                    </a:cubicBezTo>
                    <a:lnTo>
                      <a:pt x="93" y="107"/>
                    </a:lnTo>
                    <a:close/>
                    <a:moveTo>
                      <a:pt x="143" y="29"/>
                    </a:move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107"/>
                      <a:pt x="102" y="107"/>
                      <a:pt x="102" y="107"/>
                    </a:cubicBezTo>
                    <a:cubicBezTo>
                      <a:pt x="143" y="78"/>
                      <a:pt x="143" y="78"/>
                      <a:pt x="143" y="78"/>
                    </a:cubicBezTo>
                    <a:lnTo>
                      <a:pt x="143" y="29"/>
                    </a:lnTo>
                    <a:close/>
                    <a:moveTo>
                      <a:pt x="97" y="0"/>
                    </a:moveTo>
                    <a:cubicBezTo>
                      <a:pt x="56" y="21"/>
                      <a:pt x="56" y="21"/>
                      <a:pt x="56" y="21"/>
                    </a:cubicBezTo>
                    <a:cubicBezTo>
                      <a:pt x="97" y="47"/>
                      <a:pt x="97" y="47"/>
                      <a:pt x="97" y="47"/>
                    </a:cubicBezTo>
                    <a:cubicBezTo>
                      <a:pt x="139" y="21"/>
                      <a:pt x="139" y="21"/>
                      <a:pt x="139" y="21"/>
                    </a:cubicBezTo>
                    <a:lnTo>
                      <a:pt x="97" y="0"/>
                    </a:lnTo>
                    <a:close/>
                    <a:moveTo>
                      <a:pt x="86" y="142"/>
                    </a:moveTo>
                    <a:cubicBezTo>
                      <a:pt x="86" y="134"/>
                      <a:pt x="84" y="128"/>
                      <a:pt x="75" y="120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3" y="89"/>
                      <a:pt x="28" y="89"/>
                      <a:pt x="26" y="92"/>
                    </a:cubicBezTo>
                    <a:cubicBezTo>
                      <a:pt x="23" y="94"/>
                      <a:pt x="23" y="99"/>
                      <a:pt x="26" y="102"/>
                    </a:cubicBezTo>
                    <a:cubicBezTo>
                      <a:pt x="26" y="102"/>
                      <a:pt x="41" y="114"/>
                      <a:pt x="42" y="115"/>
                    </a:cubicBezTo>
                    <a:cubicBezTo>
                      <a:pt x="45" y="117"/>
                      <a:pt x="45" y="120"/>
                      <a:pt x="43" y="122"/>
                    </a:cubicBezTo>
                    <a:cubicBezTo>
                      <a:pt x="41" y="124"/>
                      <a:pt x="38" y="124"/>
                      <a:pt x="36" y="123"/>
                    </a:cubicBezTo>
                    <a:cubicBezTo>
                      <a:pt x="36" y="123"/>
                      <a:pt x="25" y="113"/>
                      <a:pt x="20" y="109"/>
                    </a:cubicBezTo>
                    <a:cubicBezTo>
                      <a:pt x="16" y="106"/>
                      <a:pt x="17" y="100"/>
                      <a:pt x="17" y="95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45"/>
                      <a:pt x="13" y="41"/>
                      <a:pt x="9" y="41"/>
                    </a:cubicBezTo>
                    <a:cubicBezTo>
                      <a:pt x="4" y="41"/>
                      <a:pt x="0" y="45"/>
                      <a:pt x="0" y="49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09"/>
                      <a:pt x="1" y="116"/>
                      <a:pt x="5" y="120"/>
                    </a:cubicBezTo>
                    <a:cubicBezTo>
                      <a:pt x="9" y="124"/>
                      <a:pt x="38" y="147"/>
                      <a:pt x="42" y="151"/>
                    </a:cubicBezTo>
                    <a:cubicBezTo>
                      <a:pt x="45" y="153"/>
                      <a:pt x="45" y="156"/>
                      <a:pt x="45" y="159"/>
                    </a:cubicBezTo>
                    <a:cubicBezTo>
                      <a:pt x="45" y="161"/>
                      <a:pt x="45" y="194"/>
                      <a:pt x="45" y="194"/>
                    </a:cubicBezTo>
                    <a:cubicBezTo>
                      <a:pt x="45" y="195"/>
                      <a:pt x="46" y="196"/>
                      <a:pt x="47" y="196"/>
                    </a:cubicBezTo>
                    <a:cubicBezTo>
                      <a:pt x="88" y="196"/>
                      <a:pt x="88" y="196"/>
                      <a:pt x="88" y="196"/>
                    </a:cubicBezTo>
                    <a:cubicBezTo>
                      <a:pt x="91" y="196"/>
                      <a:pt x="92" y="195"/>
                      <a:pt x="92" y="192"/>
                    </a:cubicBezTo>
                    <a:cubicBezTo>
                      <a:pt x="92" y="192"/>
                      <a:pt x="87" y="150"/>
                      <a:pt x="86" y="142"/>
                    </a:cubicBezTo>
                    <a:close/>
                    <a:moveTo>
                      <a:pt x="101" y="192"/>
                    </a:moveTo>
                    <a:cubicBezTo>
                      <a:pt x="101" y="195"/>
                      <a:pt x="102" y="196"/>
                      <a:pt x="105" y="196"/>
                    </a:cubicBezTo>
                    <a:cubicBezTo>
                      <a:pt x="145" y="196"/>
                      <a:pt x="145" y="196"/>
                      <a:pt x="145" y="196"/>
                    </a:cubicBezTo>
                    <a:cubicBezTo>
                      <a:pt x="147" y="196"/>
                      <a:pt x="148" y="195"/>
                      <a:pt x="148" y="194"/>
                    </a:cubicBezTo>
                    <a:cubicBezTo>
                      <a:pt x="148" y="194"/>
                      <a:pt x="148" y="161"/>
                      <a:pt x="148" y="159"/>
                    </a:cubicBezTo>
                    <a:cubicBezTo>
                      <a:pt x="148" y="156"/>
                      <a:pt x="148" y="153"/>
                      <a:pt x="150" y="151"/>
                    </a:cubicBezTo>
                    <a:cubicBezTo>
                      <a:pt x="155" y="147"/>
                      <a:pt x="184" y="124"/>
                      <a:pt x="188" y="120"/>
                    </a:cubicBezTo>
                    <a:cubicBezTo>
                      <a:pt x="191" y="116"/>
                      <a:pt x="192" y="109"/>
                      <a:pt x="192" y="102"/>
                    </a:cubicBezTo>
                    <a:cubicBezTo>
                      <a:pt x="192" y="49"/>
                      <a:pt x="192" y="49"/>
                      <a:pt x="192" y="49"/>
                    </a:cubicBezTo>
                    <a:cubicBezTo>
                      <a:pt x="192" y="45"/>
                      <a:pt x="189" y="41"/>
                      <a:pt x="184" y="41"/>
                    </a:cubicBezTo>
                    <a:cubicBezTo>
                      <a:pt x="180" y="41"/>
                      <a:pt x="176" y="45"/>
                      <a:pt x="176" y="49"/>
                    </a:cubicBezTo>
                    <a:cubicBezTo>
                      <a:pt x="176" y="95"/>
                      <a:pt x="176" y="95"/>
                      <a:pt x="176" y="95"/>
                    </a:cubicBezTo>
                    <a:cubicBezTo>
                      <a:pt x="176" y="100"/>
                      <a:pt x="176" y="106"/>
                      <a:pt x="173" y="109"/>
                    </a:cubicBezTo>
                    <a:cubicBezTo>
                      <a:pt x="168" y="113"/>
                      <a:pt x="157" y="123"/>
                      <a:pt x="157" y="123"/>
                    </a:cubicBezTo>
                    <a:cubicBezTo>
                      <a:pt x="155" y="124"/>
                      <a:pt x="152" y="124"/>
                      <a:pt x="150" y="122"/>
                    </a:cubicBezTo>
                    <a:cubicBezTo>
                      <a:pt x="148" y="120"/>
                      <a:pt x="148" y="117"/>
                      <a:pt x="150" y="115"/>
                    </a:cubicBezTo>
                    <a:cubicBezTo>
                      <a:pt x="152" y="114"/>
                      <a:pt x="166" y="102"/>
                      <a:pt x="166" y="102"/>
                    </a:cubicBezTo>
                    <a:cubicBezTo>
                      <a:pt x="169" y="99"/>
                      <a:pt x="170" y="94"/>
                      <a:pt x="167" y="92"/>
                    </a:cubicBezTo>
                    <a:cubicBezTo>
                      <a:pt x="164" y="89"/>
                      <a:pt x="160" y="89"/>
                      <a:pt x="156" y="92"/>
                    </a:cubicBezTo>
                    <a:cubicBezTo>
                      <a:pt x="118" y="120"/>
                      <a:pt x="118" y="120"/>
                      <a:pt x="118" y="120"/>
                    </a:cubicBezTo>
                    <a:cubicBezTo>
                      <a:pt x="109" y="128"/>
                      <a:pt x="107" y="134"/>
                      <a:pt x="106" y="142"/>
                    </a:cubicBezTo>
                    <a:cubicBezTo>
                      <a:pt x="105" y="150"/>
                      <a:pt x="101" y="192"/>
                      <a:pt x="101" y="19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18" name="Groep 317">
            <a:extLst>
              <a:ext uri="{FF2B5EF4-FFF2-40B4-BE49-F238E27FC236}">
                <a16:creationId xmlns:a16="http://schemas.microsoft.com/office/drawing/2014/main" id="{A8F1A56F-F80B-4E5A-A1E0-887478EE8C13}"/>
              </a:ext>
            </a:extLst>
          </p:cNvPr>
          <p:cNvGrpSpPr/>
          <p:nvPr/>
        </p:nvGrpSpPr>
        <p:grpSpPr>
          <a:xfrm>
            <a:off x="10000185" y="3017186"/>
            <a:ext cx="301032" cy="563122"/>
            <a:chOff x="10000185" y="3017186"/>
            <a:chExt cx="301032" cy="563122"/>
          </a:xfrm>
        </p:grpSpPr>
        <p:sp>
          <p:nvSpPr>
            <p:cNvPr id="319" name="Ovaal 318">
              <a:extLst>
                <a:ext uri="{FF2B5EF4-FFF2-40B4-BE49-F238E27FC236}">
                  <a16:creationId xmlns:a16="http://schemas.microsoft.com/office/drawing/2014/main" id="{800192DE-802E-4977-8405-15F22881C79E}"/>
                </a:ext>
              </a:extLst>
            </p:cNvPr>
            <p:cNvSpPr/>
            <p:nvPr/>
          </p:nvSpPr>
          <p:spPr>
            <a:xfrm>
              <a:off x="10000185" y="3460551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320" name="Groep 319">
              <a:extLst>
                <a:ext uri="{FF2B5EF4-FFF2-40B4-BE49-F238E27FC236}">
                  <a16:creationId xmlns:a16="http://schemas.microsoft.com/office/drawing/2014/main" id="{7A9D5560-CD04-4C58-BDFD-B1610ED13F40}"/>
                </a:ext>
              </a:extLst>
            </p:cNvPr>
            <p:cNvGrpSpPr/>
            <p:nvPr/>
          </p:nvGrpSpPr>
          <p:grpSpPr>
            <a:xfrm>
              <a:off x="10012017" y="3017186"/>
              <a:ext cx="259950" cy="259950"/>
              <a:chOff x="10012017" y="3017186"/>
              <a:chExt cx="259950" cy="259950"/>
            </a:xfrm>
          </p:grpSpPr>
          <p:sp>
            <p:nvSpPr>
              <p:cNvPr id="321" name="Ovaal 320">
                <a:extLst>
                  <a:ext uri="{FF2B5EF4-FFF2-40B4-BE49-F238E27FC236}">
                    <a16:creationId xmlns:a16="http://schemas.microsoft.com/office/drawing/2014/main" id="{DFEEA9C9-8360-49E0-BD14-EC28655C9BE7}"/>
                  </a:ext>
                </a:extLst>
              </p:cNvPr>
              <p:cNvSpPr/>
              <p:nvPr/>
            </p:nvSpPr>
            <p:spPr>
              <a:xfrm>
                <a:off x="10012017" y="3017186"/>
                <a:ext cx="259950" cy="25995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322" name="Freeform 14">
                <a:extLst>
                  <a:ext uri="{FF2B5EF4-FFF2-40B4-BE49-F238E27FC236}">
                    <a16:creationId xmlns:a16="http://schemas.microsoft.com/office/drawing/2014/main" id="{71BC6AA1-FF1F-4FF0-AE5A-E01C3015AA4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072446" y="3076045"/>
                <a:ext cx="139092" cy="142233"/>
              </a:xfrm>
              <a:custGeom>
                <a:avLst/>
                <a:gdLst>
                  <a:gd name="T0" fmla="*/ 93 w 192"/>
                  <a:gd name="T1" fmla="*/ 107 h 196"/>
                  <a:gd name="T2" fmla="*/ 51 w 192"/>
                  <a:gd name="T3" fmla="*/ 78 h 196"/>
                  <a:gd name="T4" fmla="*/ 51 w 192"/>
                  <a:gd name="T5" fmla="*/ 29 h 196"/>
                  <a:gd name="T6" fmla="*/ 93 w 192"/>
                  <a:gd name="T7" fmla="*/ 55 h 196"/>
                  <a:gd name="T8" fmla="*/ 93 w 192"/>
                  <a:gd name="T9" fmla="*/ 107 h 196"/>
                  <a:gd name="T10" fmla="*/ 143 w 192"/>
                  <a:gd name="T11" fmla="*/ 29 h 196"/>
                  <a:gd name="T12" fmla="*/ 102 w 192"/>
                  <a:gd name="T13" fmla="*/ 55 h 196"/>
                  <a:gd name="T14" fmla="*/ 102 w 192"/>
                  <a:gd name="T15" fmla="*/ 107 h 196"/>
                  <a:gd name="T16" fmla="*/ 143 w 192"/>
                  <a:gd name="T17" fmla="*/ 78 h 196"/>
                  <a:gd name="T18" fmla="*/ 143 w 192"/>
                  <a:gd name="T19" fmla="*/ 29 h 196"/>
                  <a:gd name="T20" fmla="*/ 97 w 192"/>
                  <a:gd name="T21" fmla="*/ 0 h 196"/>
                  <a:gd name="T22" fmla="*/ 56 w 192"/>
                  <a:gd name="T23" fmla="*/ 21 h 196"/>
                  <a:gd name="T24" fmla="*/ 97 w 192"/>
                  <a:gd name="T25" fmla="*/ 47 h 196"/>
                  <a:gd name="T26" fmla="*/ 139 w 192"/>
                  <a:gd name="T27" fmla="*/ 21 h 196"/>
                  <a:gd name="T28" fmla="*/ 97 w 192"/>
                  <a:gd name="T29" fmla="*/ 0 h 196"/>
                  <a:gd name="T30" fmla="*/ 86 w 192"/>
                  <a:gd name="T31" fmla="*/ 142 h 196"/>
                  <a:gd name="T32" fmla="*/ 75 w 192"/>
                  <a:gd name="T33" fmla="*/ 120 h 196"/>
                  <a:gd name="T34" fmla="*/ 36 w 192"/>
                  <a:gd name="T35" fmla="*/ 92 h 196"/>
                  <a:gd name="T36" fmla="*/ 26 w 192"/>
                  <a:gd name="T37" fmla="*/ 92 h 196"/>
                  <a:gd name="T38" fmla="*/ 26 w 192"/>
                  <a:gd name="T39" fmla="*/ 102 h 196"/>
                  <a:gd name="T40" fmla="*/ 42 w 192"/>
                  <a:gd name="T41" fmla="*/ 115 h 196"/>
                  <a:gd name="T42" fmla="*/ 43 w 192"/>
                  <a:gd name="T43" fmla="*/ 122 h 196"/>
                  <a:gd name="T44" fmla="*/ 36 w 192"/>
                  <a:gd name="T45" fmla="*/ 123 h 196"/>
                  <a:gd name="T46" fmla="*/ 20 w 192"/>
                  <a:gd name="T47" fmla="*/ 109 h 196"/>
                  <a:gd name="T48" fmla="*/ 17 w 192"/>
                  <a:gd name="T49" fmla="*/ 95 h 196"/>
                  <a:gd name="T50" fmla="*/ 17 w 192"/>
                  <a:gd name="T51" fmla="*/ 49 h 196"/>
                  <a:gd name="T52" fmla="*/ 9 w 192"/>
                  <a:gd name="T53" fmla="*/ 41 h 196"/>
                  <a:gd name="T54" fmla="*/ 0 w 192"/>
                  <a:gd name="T55" fmla="*/ 49 h 196"/>
                  <a:gd name="T56" fmla="*/ 0 w 192"/>
                  <a:gd name="T57" fmla="*/ 102 h 196"/>
                  <a:gd name="T58" fmla="*/ 5 w 192"/>
                  <a:gd name="T59" fmla="*/ 120 h 196"/>
                  <a:gd name="T60" fmla="*/ 42 w 192"/>
                  <a:gd name="T61" fmla="*/ 151 h 196"/>
                  <a:gd name="T62" fmla="*/ 45 w 192"/>
                  <a:gd name="T63" fmla="*/ 159 h 196"/>
                  <a:gd name="T64" fmla="*/ 45 w 192"/>
                  <a:gd name="T65" fmla="*/ 194 h 196"/>
                  <a:gd name="T66" fmla="*/ 47 w 192"/>
                  <a:gd name="T67" fmla="*/ 196 h 196"/>
                  <a:gd name="T68" fmla="*/ 88 w 192"/>
                  <a:gd name="T69" fmla="*/ 196 h 196"/>
                  <a:gd name="T70" fmla="*/ 92 w 192"/>
                  <a:gd name="T71" fmla="*/ 192 h 196"/>
                  <a:gd name="T72" fmla="*/ 86 w 192"/>
                  <a:gd name="T73" fmla="*/ 142 h 196"/>
                  <a:gd name="T74" fmla="*/ 101 w 192"/>
                  <a:gd name="T75" fmla="*/ 192 h 196"/>
                  <a:gd name="T76" fmla="*/ 105 w 192"/>
                  <a:gd name="T77" fmla="*/ 196 h 196"/>
                  <a:gd name="T78" fmla="*/ 145 w 192"/>
                  <a:gd name="T79" fmla="*/ 196 h 196"/>
                  <a:gd name="T80" fmla="*/ 148 w 192"/>
                  <a:gd name="T81" fmla="*/ 194 h 196"/>
                  <a:gd name="T82" fmla="*/ 148 w 192"/>
                  <a:gd name="T83" fmla="*/ 159 h 196"/>
                  <a:gd name="T84" fmla="*/ 150 w 192"/>
                  <a:gd name="T85" fmla="*/ 151 h 196"/>
                  <a:gd name="T86" fmla="*/ 188 w 192"/>
                  <a:gd name="T87" fmla="*/ 120 h 196"/>
                  <a:gd name="T88" fmla="*/ 192 w 192"/>
                  <a:gd name="T89" fmla="*/ 102 h 196"/>
                  <a:gd name="T90" fmla="*/ 192 w 192"/>
                  <a:gd name="T91" fmla="*/ 49 h 196"/>
                  <a:gd name="T92" fmla="*/ 184 w 192"/>
                  <a:gd name="T93" fmla="*/ 41 h 196"/>
                  <a:gd name="T94" fmla="*/ 176 w 192"/>
                  <a:gd name="T95" fmla="*/ 49 h 196"/>
                  <a:gd name="T96" fmla="*/ 176 w 192"/>
                  <a:gd name="T97" fmla="*/ 95 h 196"/>
                  <a:gd name="T98" fmla="*/ 173 w 192"/>
                  <a:gd name="T99" fmla="*/ 109 h 196"/>
                  <a:gd name="T100" fmla="*/ 157 w 192"/>
                  <a:gd name="T101" fmla="*/ 123 h 196"/>
                  <a:gd name="T102" fmla="*/ 150 w 192"/>
                  <a:gd name="T103" fmla="*/ 122 h 196"/>
                  <a:gd name="T104" fmla="*/ 150 w 192"/>
                  <a:gd name="T105" fmla="*/ 115 h 196"/>
                  <a:gd name="T106" fmla="*/ 166 w 192"/>
                  <a:gd name="T107" fmla="*/ 102 h 196"/>
                  <a:gd name="T108" fmla="*/ 167 w 192"/>
                  <a:gd name="T109" fmla="*/ 92 h 196"/>
                  <a:gd name="T110" fmla="*/ 156 w 192"/>
                  <a:gd name="T111" fmla="*/ 92 h 196"/>
                  <a:gd name="T112" fmla="*/ 118 w 192"/>
                  <a:gd name="T113" fmla="*/ 120 h 196"/>
                  <a:gd name="T114" fmla="*/ 106 w 192"/>
                  <a:gd name="T115" fmla="*/ 142 h 196"/>
                  <a:gd name="T116" fmla="*/ 101 w 192"/>
                  <a:gd name="T117" fmla="*/ 19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2" h="196">
                    <a:moveTo>
                      <a:pt x="93" y="107"/>
                    </a:moveTo>
                    <a:cubicBezTo>
                      <a:pt x="51" y="78"/>
                      <a:pt x="51" y="78"/>
                      <a:pt x="51" y="78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93" y="55"/>
                      <a:pt x="93" y="55"/>
                      <a:pt x="93" y="55"/>
                    </a:cubicBezTo>
                    <a:lnTo>
                      <a:pt x="93" y="107"/>
                    </a:lnTo>
                    <a:close/>
                    <a:moveTo>
                      <a:pt x="143" y="29"/>
                    </a:move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107"/>
                      <a:pt x="102" y="107"/>
                      <a:pt x="102" y="107"/>
                    </a:cubicBezTo>
                    <a:cubicBezTo>
                      <a:pt x="143" y="78"/>
                      <a:pt x="143" y="78"/>
                      <a:pt x="143" y="78"/>
                    </a:cubicBezTo>
                    <a:lnTo>
                      <a:pt x="143" y="29"/>
                    </a:lnTo>
                    <a:close/>
                    <a:moveTo>
                      <a:pt x="97" y="0"/>
                    </a:moveTo>
                    <a:cubicBezTo>
                      <a:pt x="56" y="21"/>
                      <a:pt x="56" y="21"/>
                      <a:pt x="56" y="21"/>
                    </a:cubicBezTo>
                    <a:cubicBezTo>
                      <a:pt x="97" y="47"/>
                      <a:pt x="97" y="47"/>
                      <a:pt x="97" y="47"/>
                    </a:cubicBezTo>
                    <a:cubicBezTo>
                      <a:pt x="139" y="21"/>
                      <a:pt x="139" y="21"/>
                      <a:pt x="139" y="21"/>
                    </a:cubicBezTo>
                    <a:lnTo>
                      <a:pt x="97" y="0"/>
                    </a:lnTo>
                    <a:close/>
                    <a:moveTo>
                      <a:pt x="86" y="142"/>
                    </a:moveTo>
                    <a:cubicBezTo>
                      <a:pt x="86" y="134"/>
                      <a:pt x="84" y="128"/>
                      <a:pt x="75" y="120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3" y="89"/>
                      <a:pt x="28" y="89"/>
                      <a:pt x="26" y="92"/>
                    </a:cubicBezTo>
                    <a:cubicBezTo>
                      <a:pt x="23" y="94"/>
                      <a:pt x="23" y="99"/>
                      <a:pt x="26" y="102"/>
                    </a:cubicBezTo>
                    <a:cubicBezTo>
                      <a:pt x="26" y="102"/>
                      <a:pt x="41" y="114"/>
                      <a:pt x="42" y="115"/>
                    </a:cubicBezTo>
                    <a:cubicBezTo>
                      <a:pt x="45" y="117"/>
                      <a:pt x="45" y="120"/>
                      <a:pt x="43" y="122"/>
                    </a:cubicBezTo>
                    <a:cubicBezTo>
                      <a:pt x="41" y="124"/>
                      <a:pt x="38" y="124"/>
                      <a:pt x="36" y="123"/>
                    </a:cubicBezTo>
                    <a:cubicBezTo>
                      <a:pt x="36" y="123"/>
                      <a:pt x="25" y="113"/>
                      <a:pt x="20" y="109"/>
                    </a:cubicBezTo>
                    <a:cubicBezTo>
                      <a:pt x="16" y="106"/>
                      <a:pt x="17" y="100"/>
                      <a:pt x="17" y="95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45"/>
                      <a:pt x="13" y="41"/>
                      <a:pt x="9" y="41"/>
                    </a:cubicBezTo>
                    <a:cubicBezTo>
                      <a:pt x="4" y="41"/>
                      <a:pt x="0" y="45"/>
                      <a:pt x="0" y="49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09"/>
                      <a:pt x="1" y="116"/>
                      <a:pt x="5" y="120"/>
                    </a:cubicBezTo>
                    <a:cubicBezTo>
                      <a:pt x="9" y="124"/>
                      <a:pt x="38" y="147"/>
                      <a:pt x="42" y="151"/>
                    </a:cubicBezTo>
                    <a:cubicBezTo>
                      <a:pt x="45" y="153"/>
                      <a:pt x="45" y="156"/>
                      <a:pt x="45" y="159"/>
                    </a:cubicBezTo>
                    <a:cubicBezTo>
                      <a:pt x="45" y="161"/>
                      <a:pt x="45" y="194"/>
                      <a:pt x="45" y="194"/>
                    </a:cubicBezTo>
                    <a:cubicBezTo>
                      <a:pt x="45" y="195"/>
                      <a:pt x="46" y="196"/>
                      <a:pt x="47" y="196"/>
                    </a:cubicBezTo>
                    <a:cubicBezTo>
                      <a:pt x="88" y="196"/>
                      <a:pt x="88" y="196"/>
                      <a:pt x="88" y="196"/>
                    </a:cubicBezTo>
                    <a:cubicBezTo>
                      <a:pt x="91" y="196"/>
                      <a:pt x="92" y="195"/>
                      <a:pt x="92" y="192"/>
                    </a:cubicBezTo>
                    <a:cubicBezTo>
                      <a:pt x="92" y="192"/>
                      <a:pt x="87" y="150"/>
                      <a:pt x="86" y="142"/>
                    </a:cubicBezTo>
                    <a:close/>
                    <a:moveTo>
                      <a:pt x="101" y="192"/>
                    </a:moveTo>
                    <a:cubicBezTo>
                      <a:pt x="101" y="195"/>
                      <a:pt x="102" y="196"/>
                      <a:pt x="105" y="196"/>
                    </a:cubicBezTo>
                    <a:cubicBezTo>
                      <a:pt x="145" y="196"/>
                      <a:pt x="145" y="196"/>
                      <a:pt x="145" y="196"/>
                    </a:cubicBezTo>
                    <a:cubicBezTo>
                      <a:pt x="147" y="196"/>
                      <a:pt x="148" y="195"/>
                      <a:pt x="148" y="194"/>
                    </a:cubicBezTo>
                    <a:cubicBezTo>
                      <a:pt x="148" y="194"/>
                      <a:pt x="148" y="161"/>
                      <a:pt x="148" y="159"/>
                    </a:cubicBezTo>
                    <a:cubicBezTo>
                      <a:pt x="148" y="156"/>
                      <a:pt x="148" y="153"/>
                      <a:pt x="150" y="151"/>
                    </a:cubicBezTo>
                    <a:cubicBezTo>
                      <a:pt x="155" y="147"/>
                      <a:pt x="184" y="124"/>
                      <a:pt x="188" y="120"/>
                    </a:cubicBezTo>
                    <a:cubicBezTo>
                      <a:pt x="191" y="116"/>
                      <a:pt x="192" y="109"/>
                      <a:pt x="192" y="102"/>
                    </a:cubicBezTo>
                    <a:cubicBezTo>
                      <a:pt x="192" y="49"/>
                      <a:pt x="192" y="49"/>
                      <a:pt x="192" y="49"/>
                    </a:cubicBezTo>
                    <a:cubicBezTo>
                      <a:pt x="192" y="45"/>
                      <a:pt x="189" y="41"/>
                      <a:pt x="184" y="41"/>
                    </a:cubicBezTo>
                    <a:cubicBezTo>
                      <a:pt x="180" y="41"/>
                      <a:pt x="176" y="45"/>
                      <a:pt x="176" y="49"/>
                    </a:cubicBezTo>
                    <a:cubicBezTo>
                      <a:pt x="176" y="95"/>
                      <a:pt x="176" y="95"/>
                      <a:pt x="176" y="95"/>
                    </a:cubicBezTo>
                    <a:cubicBezTo>
                      <a:pt x="176" y="100"/>
                      <a:pt x="176" y="106"/>
                      <a:pt x="173" y="109"/>
                    </a:cubicBezTo>
                    <a:cubicBezTo>
                      <a:pt x="168" y="113"/>
                      <a:pt x="157" y="123"/>
                      <a:pt x="157" y="123"/>
                    </a:cubicBezTo>
                    <a:cubicBezTo>
                      <a:pt x="155" y="124"/>
                      <a:pt x="152" y="124"/>
                      <a:pt x="150" y="122"/>
                    </a:cubicBezTo>
                    <a:cubicBezTo>
                      <a:pt x="148" y="120"/>
                      <a:pt x="148" y="117"/>
                      <a:pt x="150" y="115"/>
                    </a:cubicBezTo>
                    <a:cubicBezTo>
                      <a:pt x="152" y="114"/>
                      <a:pt x="166" y="102"/>
                      <a:pt x="166" y="102"/>
                    </a:cubicBezTo>
                    <a:cubicBezTo>
                      <a:pt x="169" y="99"/>
                      <a:pt x="170" y="94"/>
                      <a:pt x="167" y="92"/>
                    </a:cubicBezTo>
                    <a:cubicBezTo>
                      <a:pt x="164" y="89"/>
                      <a:pt x="160" y="89"/>
                      <a:pt x="156" y="92"/>
                    </a:cubicBezTo>
                    <a:cubicBezTo>
                      <a:pt x="118" y="120"/>
                      <a:pt x="118" y="120"/>
                      <a:pt x="118" y="120"/>
                    </a:cubicBezTo>
                    <a:cubicBezTo>
                      <a:pt x="109" y="128"/>
                      <a:pt x="107" y="134"/>
                      <a:pt x="106" y="142"/>
                    </a:cubicBezTo>
                    <a:cubicBezTo>
                      <a:pt x="105" y="150"/>
                      <a:pt x="101" y="192"/>
                      <a:pt x="101" y="19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23" name="Groep 322">
            <a:extLst>
              <a:ext uri="{FF2B5EF4-FFF2-40B4-BE49-F238E27FC236}">
                <a16:creationId xmlns:a16="http://schemas.microsoft.com/office/drawing/2014/main" id="{8F11EA7B-3C96-48B5-829B-7896F68A7B04}"/>
              </a:ext>
            </a:extLst>
          </p:cNvPr>
          <p:cNvGrpSpPr/>
          <p:nvPr/>
        </p:nvGrpSpPr>
        <p:grpSpPr>
          <a:xfrm>
            <a:off x="7104325" y="4076972"/>
            <a:ext cx="301032" cy="563122"/>
            <a:chOff x="10174715" y="1413415"/>
            <a:chExt cx="301032" cy="563122"/>
          </a:xfrm>
        </p:grpSpPr>
        <p:sp>
          <p:nvSpPr>
            <p:cNvPr id="324" name="Ovaal 323">
              <a:extLst>
                <a:ext uri="{FF2B5EF4-FFF2-40B4-BE49-F238E27FC236}">
                  <a16:creationId xmlns:a16="http://schemas.microsoft.com/office/drawing/2014/main" id="{7D883965-5138-4C1B-9DF9-43CAB84EE979}"/>
                </a:ext>
              </a:extLst>
            </p:cNvPr>
            <p:cNvSpPr/>
            <p:nvPr/>
          </p:nvSpPr>
          <p:spPr>
            <a:xfrm>
              <a:off x="10174715" y="1856780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325" name="Groep 324">
              <a:extLst>
                <a:ext uri="{FF2B5EF4-FFF2-40B4-BE49-F238E27FC236}">
                  <a16:creationId xmlns:a16="http://schemas.microsoft.com/office/drawing/2014/main" id="{225E9B4C-F9BA-4BC3-B927-5B48714753A9}"/>
                </a:ext>
              </a:extLst>
            </p:cNvPr>
            <p:cNvGrpSpPr/>
            <p:nvPr/>
          </p:nvGrpSpPr>
          <p:grpSpPr>
            <a:xfrm>
              <a:off x="10186547" y="1413415"/>
              <a:ext cx="259950" cy="259950"/>
              <a:chOff x="10186547" y="1413415"/>
              <a:chExt cx="259950" cy="259950"/>
            </a:xfrm>
          </p:grpSpPr>
          <p:sp>
            <p:nvSpPr>
              <p:cNvPr id="326" name="Ovaal 325">
                <a:extLst>
                  <a:ext uri="{FF2B5EF4-FFF2-40B4-BE49-F238E27FC236}">
                    <a16:creationId xmlns:a16="http://schemas.microsoft.com/office/drawing/2014/main" id="{9D39BD3D-6402-47C3-9B66-BAA99B80D800}"/>
                  </a:ext>
                </a:extLst>
              </p:cNvPr>
              <p:cNvSpPr/>
              <p:nvPr/>
            </p:nvSpPr>
            <p:spPr>
              <a:xfrm>
                <a:off x="10186547" y="1413415"/>
                <a:ext cx="259950" cy="25995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327" name="Freeform 14">
                <a:extLst>
                  <a:ext uri="{FF2B5EF4-FFF2-40B4-BE49-F238E27FC236}">
                    <a16:creationId xmlns:a16="http://schemas.microsoft.com/office/drawing/2014/main" id="{9EF51307-D208-4A4D-B9E5-24A29ACA136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246976" y="1472274"/>
                <a:ext cx="139092" cy="142233"/>
              </a:xfrm>
              <a:custGeom>
                <a:avLst/>
                <a:gdLst>
                  <a:gd name="T0" fmla="*/ 93 w 192"/>
                  <a:gd name="T1" fmla="*/ 107 h 196"/>
                  <a:gd name="T2" fmla="*/ 51 w 192"/>
                  <a:gd name="T3" fmla="*/ 78 h 196"/>
                  <a:gd name="T4" fmla="*/ 51 w 192"/>
                  <a:gd name="T5" fmla="*/ 29 h 196"/>
                  <a:gd name="T6" fmla="*/ 93 w 192"/>
                  <a:gd name="T7" fmla="*/ 55 h 196"/>
                  <a:gd name="T8" fmla="*/ 93 w 192"/>
                  <a:gd name="T9" fmla="*/ 107 h 196"/>
                  <a:gd name="T10" fmla="*/ 143 w 192"/>
                  <a:gd name="T11" fmla="*/ 29 h 196"/>
                  <a:gd name="T12" fmla="*/ 102 w 192"/>
                  <a:gd name="T13" fmla="*/ 55 h 196"/>
                  <a:gd name="T14" fmla="*/ 102 w 192"/>
                  <a:gd name="T15" fmla="*/ 107 h 196"/>
                  <a:gd name="T16" fmla="*/ 143 w 192"/>
                  <a:gd name="T17" fmla="*/ 78 h 196"/>
                  <a:gd name="T18" fmla="*/ 143 w 192"/>
                  <a:gd name="T19" fmla="*/ 29 h 196"/>
                  <a:gd name="T20" fmla="*/ 97 w 192"/>
                  <a:gd name="T21" fmla="*/ 0 h 196"/>
                  <a:gd name="T22" fmla="*/ 56 w 192"/>
                  <a:gd name="T23" fmla="*/ 21 h 196"/>
                  <a:gd name="T24" fmla="*/ 97 w 192"/>
                  <a:gd name="T25" fmla="*/ 47 h 196"/>
                  <a:gd name="T26" fmla="*/ 139 w 192"/>
                  <a:gd name="T27" fmla="*/ 21 h 196"/>
                  <a:gd name="T28" fmla="*/ 97 w 192"/>
                  <a:gd name="T29" fmla="*/ 0 h 196"/>
                  <a:gd name="T30" fmla="*/ 86 w 192"/>
                  <a:gd name="T31" fmla="*/ 142 h 196"/>
                  <a:gd name="T32" fmla="*/ 75 w 192"/>
                  <a:gd name="T33" fmla="*/ 120 h 196"/>
                  <a:gd name="T34" fmla="*/ 36 w 192"/>
                  <a:gd name="T35" fmla="*/ 92 h 196"/>
                  <a:gd name="T36" fmla="*/ 26 w 192"/>
                  <a:gd name="T37" fmla="*/ 92 h 196"/>
                  <a:gd name="T38" fmla="*/ 26 w 192"/>
                  <a:gd name="T39" fmla="*/ 102 h 196"/>
                  <a:gd name="T40" fmla="*/ 42 w 192"/>
                  <a:gd name="T41" fmla="*/ 115 h 196"/>
                  <a:gd name="T42" fmla="*/ 43 w 192"/>
                  <a:gd name="T43" fmla="*/ 122 h 196"/>
                  <a:gd name="T44" fmla="*/ 36 w 192"/>
                  <a:gd name="T45" fmla="*/ 123 h 196"/>
                  <a:gd name="T46" fmla="*/ 20 w 192"/>
                  <a:gd name="T47" fmla="*/ 109 h 196"/>
                  <a:gd name="T48" fmla="*/ 17 w 192"/>
                  <a:gd name="T49" fmla="*/ 95 h 196"/>
                  <a:gd name="T50" fmla="*/ 17 w 192"/>
                  <a:gd name="T51" fmla="*/ 49 h 196"/>
                  <a:gd name="T52" fmla="*/ 9 w 192"/>
                  <a:gd name="T53" fmla="*/ 41 h 196"/>
                  <a:gd name="T54" fmla="*/ 0 w 192"/>
                  <a:gd name="T55" fmla="*/ 49 h 196"/>
                  <a:gd name="T56" fmla="*/ 0 w 192"/>
                  <a:gd name="T57" fmla="*/ 102 h 196"/>
                  <a:gd name="T58" fmla="*/ 5 w 192"/>
                  <a:gd name="T59" fmla="*/ 120 h 196"/>
                  <a:gd name="T60" fmla="*/ 42 w 192"/>
                  <a:gd name="T61" fmla="*/ 151 h 196"/>
                  <a:gd name="T62" fmla="*/ 45 w 192"/>
                  <a:gd name="T63" fmla="*/ 159 h 196"/>
                  <a:gd name="T64" fmla="*/ 45 w 192"/>
                  <a:gd name="T65" fmla="*/ 194 h 196"/>
                  <a:gd name="T66" fmla="*/ 47 w 192"/>
                  <a:gd name="T67" fmla="*/ 196 h 196"/>
                  <a:gd name="T68" fmla="*/ 88 w 192"/>
                  <a:gd name="T69" fmla="*/ 196 h 196"/>
                  <a:gd name="T70" fmla="*/ 92 w 192"/>
                  <a:gd name="T71" fmla="*/ 192 h 196"/>
                  <a:gd name="T72" fmla="*/ 86 w 192"/>
                  <a:gd name="T73" fmla="*/ 142 h 196"/>
                  <a:gd name="T74" fmla="*/ 101 w 192"/>
                  <a:gd name="T75" fmla="*/ 192 h 196"/>
                  <a:gd name="T76" fmla="*/ 105 w 192"/>
                  <a:gd name="T77" fmla="*/ 196 h 196"/>
                  <a:gd name="T78" fmla="*/ 145 w 192"/>
                  <a:gd name="T79" fmla="*/ 196 h 196"/>
                  <a:gd name="T80" fmla="*/ 148 w 192"/>
                  <a:gd name="T81" fmla="*/ 194 h 196"/>
                  <a:gd name="T82" fmla="*/ 148 w 192"/>
                  <a:gd name="T83" fmla="*/ 159 h 196"/>
                  <a:gd name="T84" fmla="*/ 150 w 192"/>
                  <a:gd name="T85" fmla="*/ 151 h 196"/>
                  <a:gd name="T86" fmla="*/ 188 w 192"/>
                  <a:gd name="T87" fmla="*/ 120 h 196"/>
                  <a:gd name="T88" fmla="*/ 192 w 192"/>
                  <a:gd name="T89" fmla="*/ 102 h 196"/>
                  <a:gd name="T90" fmla="*/ 192 w 192"/>
                  <a:gd name="T91" fmla="*/ 49 h 196"/>
                  <a:gd name="T92" fmla="*/ 184 w 192"/>
                  <a:gd name="T93" fmla="*/ 41 h 196"/>
                  <a:gd name="T94" fmla="*/ 176 w 192"/>
                  <a:gd name="T95" fmla="*/ 49 h 196"/>
                  <a:gd name="T96" fmla="*/ 176 w 192"/>
                  <a:gd name="T97" fmla="*/ 95 h 196"/>
                  <a:gd name="T98" fmla="*/ 173 w 192"/>
                  <a:gd name="T99" fmla="*/ 109 h 196"/>
                  <a:gd name="T100" fmla="*/ 157 w 192"/>
                  <a:gd name="T101" fmla="*/ 123 h 196"/>
                  <a:gd name="T102" fmla="*/ 150 w 192"/>
                  <a:gd name="T103" fmla="*/ 122 h 196"/>
                  <a:gd name="T104" fmla="*/ 150 w 192"/>
                  <a:gd name="T105" fmla="*/ 115 h 196"/>
                  <a:gd name="T106" fmla="*/ 166 w 192"/>
                  <a:gd name="T107" fmla="*/ 102 h 196"/>
                  <a:gd name="T108" fmla="*/ 167 w 192"/>
                  <a:gd name="T109" fmla="*/ 92 h 196"/>
                  <a:gd name="T110" fmla="*/ 156 w 192"/>
                  <a:gd name="T111" fmla="*/ 92 h 196"/>
                  <a:gd name="T112" fmla="*/ 118 w 192"/>
                  <a:gd name="T113" fmla="*/ 120 h 196"/>
                  <a:gd name="T114" fmla="*/ 106 w 192"/>
                  <a:gd name="T115" fmla="*/ 142 h 196"/>
                  <a:gd name="T116" fmla="*/ 101 w 192"/>
                  <a:gd name="T117" fmla="*/ 19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2" h="196">
                    <a:moveTo>
                      <a:pt x="93" y="107"/>
                    </a:moveTo>
                    <a:cubicBezTo>
                      <a:pt x="51" y="78"/>
                      <a:pt x="51" y="78"/>
                      <a:pt x="51" y="78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93" y="55"/>
                      <a:pt x="93" y="55"/>
                      <a:pt x="93" y="55"/>
                    </a:cubicBezTo>
                    <a:lnTo>
                      <a:pt x="93" y="107"/>
                    </a:lnTo>
                    <a:close/>
                    <a:moveTo>
                      <a:pt x="143" y="29"/>
                    </a:move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107"/>
                      <a:pt x="102" y="107"/>
                      <a:pt x="102" y="107"/>
                    </a:cubicBezTo>
                    <a:cubicBezTo>
                      <a:pt x="143" y="78"/>
                      <a:pt x="143" y="78"/>
                      <a:pt x="143" y="78"/>
                    </a:cubicBezTo>
                    <a:lnTo>
                      <a:pt x="143" y="29"/>
                    </a:lnTo>
                    <a:close/>
                    <a:moveTo>
                      <a:pt x="97" y="0"/>
                    </a:moveTo>
                    <a:cubicBezTo>
                      <a:pt x="56" y="21"/>
                      <a:pt x="56" y="21"/>
                      <a:pt x="56" y="21"/>
                    </a:cubicBezTo>
                    <a:cubicBezTo>
                      <a:pt x="97" y="47"/>
                      <a:pt x="97" y="47"/>
                      <a:pt x="97" y="47"/>
                    </a:cubicBezTo>
                    <a:cubicBezTo>
                      <a:pt x="139" y="21"/>
                      <a:pt x="139" y="21"/>
                      <a:pt x="139" y="21"/>
                    </a:cubicBezTo>
                    <a:lnTo>
                      <a:pt x="97" y="0"/>
                    </a:lnTo>
                    <a:close/>
                    <a:moveTo>
                      <a:pt x="86" y="142"/>
                    </a:moveTo>
                    <a:cubicBezTo>
                      <a:pt x="86" y="134"/>
                      <a:pt x="84" y="128"/>
                      <a:pt x="75" y="120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3" y="89"/>
                      <a:pt x="28" y="89"/>
                      <a:pt x="26" y="92"/>
                    </a:cubicBezTo>
                    <a:cubicBezTo>
                      <a:pt x="23" y="94"/>
                      <a:pt x="23" y="99"/>
                      <a:pt x="26" y="102"/>
                    </a:cubicBezTo>
                    <a:cubicBezTo>
                      <a:pt x="26" y="102"/>
                      <a:pt x="41" y="114"/>
                      <a:pt x="42" y="115"/>
                    </a:cubicBezTo>
                    <a:cubicBezTo>
                      <a:pt x="45" y="117"/>
                      <a:pt x="45" y="120"/>
                      <a:pt x="43" y="122"/>
                    </a:cubicBezTo>
                    <a:cubicBezTo>
                      <a:pt x="41" y="124"/>
                      <a:pt x="38" y="124"/>
                      <a:pt x="36" y="123"/>
                    </a:cubicBezTo>
                    <a:cubicBezTo>
                      <a:pt x="36" y="123"/>
                      <a:pt x="25" y="113"/>
                      <a:pt x="20" y="109"/>
                    </a:cubicBezTo>
                    <a:cubicBezTo>
                      <a:pt x="16" y="106"/>
                      <a:pt x="17" y="100"/>
                      <a:pt x="17" y="95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45"/>
                      <a:pt x="13" y="41"/>
                      <a:pt x="9" y="41"/>
                    </a:cubicBezTo>
                    <a:cubicBezTo>
                      <a:pt x="4" y="41"/>
                      <a:pt x="0" y="45"/>
                      <a:pt x="0" y="49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09"/>
                      <a:pt x="1" y="116"/>
                      <a:pt x="5" y="120"/>
                    </a:cubicBezTo>
                    <a:cubicBezTo>
                      <a:pt x="9" y="124"/>
                      <a:pt x="38" y="147"/>
                      <a:pt x="42" y="151"/>
                    </a:cubicBezTo>
                    <a:cubicBezTo>
                      <a:pt x="45" y="153"/>
                      <a:pt x="45" y="156"/>
                      <a:pt x="45" y="159"/>
                    </a:cubicBezTo>
                    <a:cubicBezTo>
                      <a:pt x="45" y="161"/>
                      <a:pt x="45" y="194"/>
                      <a:pt x="45" y="194"/>
                    </a:cubicBezTo>
                    <a:cubicBezTo>
                      <a:pt x="45" y="195"/>
                      <a:pt x="46" y="196"/>
                      <a:pt x="47" y="196"/>
                    </a:cubicBezTo>
                    <a:cubicBezTo>
                      <a:pt x="88" y="196"/>
                      <a:pt x="88" y="196"/>
                      <a:pt x="88" y="196"/>
                    </a:cubicBezTo>
                    <a:cubicBezTo>
                      <a:pt x="91" y="196"/>
                      <a:pt x="92" y="195"/>
                      <a:pt x="92" y="192"/>
                    </a:cubicBezTo>
                    <a:cubicBezTo>
                      <a:pt x="92" y="192"/>
                      <a:pt x="87" y="150"/>
                      <a:pt x="86" y="142"/>
                    </a:cubicBezTo>
                    <a:close/>
                    <a:moveTo>
                      <a:pt x="101" y="192"/>
                    </a:moveTo>
                    <a:cubicBezTo>
                      <a:pt x="101" y="195"/>
                      <a:pt x="102" y="196"/>
                      <a:pt x="105" y="196"/>
                    </a:cubicBezTo>
                    <a:cubicBezTo>
                      <a:pt x="145" y="196"/>
                      <a:pt x="145" y="196"/>
                      <a:pt x="145" y="196"/>
                    </a:cubicBezTo>
                    <a:cubicBezTo>
                      <a:pt x="147" y="196"/>
                      <a:pt x="148" y="195"/>
                      <a:pt x="148" y="194"/>
                    </a:cubicBezTo>
                    <a:cubicBezTo>
                      <a:pt x="148" y="194"/>
                      <a:pt x="148" y="161"/>
                      <a:pt x="148" y="159"/>
                    </a:cubicBezTo>
                    <a:cubicBezTo>
                      <a:pt x="148" y="156"/>
                      <a:pt x="148" y="153"/>
                      <a:pt x="150" y="151"/>
                    </a:cubicBezTo>
                    <a:cubicBezTo>
                      <a:pt x="155" y="147"/>
                      <a:pt x="184" y="124"/>
                      <a:pt x="188" y="120"/>
                    </a:cubicBezTo>
                    <a:cubicBezTo>
                      <a:pt x="191" y="116"/>
                      <a:pt x="192" y="109"/>
                      <a:pt x="192" y="102"/>
                    </a:cubicBezTo>
                    <a:cubicBezTo>
                      <a:pt x="192" y="49"/>
                      <a:pt x="192" y="49"/>
                      <a:pt x="192" y="49"/>
                    </a:cubicBezTo>
                    <a:cubicBezTo>
                      <a:pt x="192" y="45"/>
                      <a:pt x="189" y="41"/>
                      <a:pt x="184" y="41"/>
                    </a:cubicBezTo>
                    <a:cubicBezTo>
                      <a:pt x="180" y="41"/>
                      <a:pt x="176" y="45"/>
                      <a:pt x="176" y="49"/>
                    </a:cubicBezTo>
                    <a:cubicBezTo>
                      <a:pt x="176" y="95"/>
                      <a:pt x="176" y="95"/>
                      <a:pt x="176" y="95"/>
                    </a:cubicBezTo>
                    <a:cubicBezTo>
                      <a:pt x="176" y="100"/>
                      <a:pt x="176" y="106"/>
                      <a:pt x="173" y="109"/>
                    </a:cubicBezTo>
                    <a:cubicBezTo>
                      <a:pt x="168" y="113"/>
                      <a:pt x="157" y="123"/>
                      <a:pt x="157" y="123"/>
                    </a:cubicBezTo>
                    <a:cubicBezTo>
                      <a:pt x="155" y="124"/>
                      <a:pt x="152" y="124"/>
                      <a:pt x="150" y="122"/>
                    </a:cubicBezTo>
                    <a:cubicBezTo>
                      <a:pt x="148" y="120"/>
                      <a:pt x="148" y="117"/>
                      <a:pt x="150" y="115"/>
                    </a:cubicBezTo>
                    <a:cubicBezTo>
                      <a:pt x="152" y="114"/>
                      <a:pt x="166" y="102"/>
                      <a:pt x="166" y="102"/>
                    </a:cubicBezTo>
                    <a:cubicBezTo>
                      <a:pt x="169" y="99"/>
                      <a:pt x="170" y="94"/>
                      <a:pt x="167" y="92"/>
                    </a:cubicBezTo>
                    <a:cubicBezTo>
                      <a:pt x="164" y="89"/>
                      <a:pt x="160" y="89"/>
                      <a:pt x="156" y="92"/>
                    </a:cubicBezTo>
                    <a:cubicBezTo>
                      <a:pt x="118" y="120"/>
                      <a:pt x="118" y="120"/>
                      <a:pt x="118" y="120"/>
                    </a:cubicBezTo>
                    <a:cubicBezTo>
                      <a:pt x="109" y="128"/>
                      <a:pt x="107" y="134"/>
                      <a:pt x="106" y="142"/>
                    </a:cubicBezTo>
                    <a:cubicBezTo>
                      <a:pt x="105" y="150"/>
                      <a:pt x="101" y="192"/>
                      <a:pt x="101" y="19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28" name="Groep 327">
            <a:extLst>
              <a:ext uri="{FF2B5EF4-FFF2-40B4-BE49-F238E27FC236}">
                <a16:creationId xmlns:a16="http://schemas.microsoft.com/office/drawing/2014/main" id="{EA0ACD41-2FAA-43B2-A59C-27C2824CB6F2}"/>
              </a:ext>
            </a:extLst>
          </p:cNvPr>
          <p:cNvGrpSpPr/>
          <p:nvPr/>
        </p:nvGrpSpPr>
        <p:grpSpPr>
          <a:xfrm>
            <a:off x="9503394" y="4292004"/>
            <a:ext cx="301032" cy="563122"/>
            <a:chOff x="9503394" y="4292004"/>
            <a:chExt cx="301032" cy="563122"/>
          </a:xfrm>
        </p:grpSpPr>
        <p:sp>
          <p:nvSpPr>
            <p:cNvPr id="329" name="Ovaal 328">
              <a:extLst>
                <a:ext uri="{FF2B5EF4-FFF2-40B4-BE49-F238E27FC236}">
                  <a16:creationId xmlns:a16="http://schemas.microsoft.com/office/drawing/2014/main" id="{66A23453-4A9F-44D2-8456-C0B17F6B132A}"/>
                </a:ext>
              </a:extLst>
            </p:cNvPr>
            <p:cNvSpPr/>
            <p:nvPr/>
          </p:nvSpPr>
          <p:spPr>
            <a:xfrm>
              <a:off x="9503394" y="4735369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330" name="Groep 329">
              <a:extLst>
                <a:ext uri="{FF2B5EF4-FFF2-40B4-BE49-F238E27FC236}">
                  <a16:creationId xmlns:a16="http://schemas.microsoft.com/office/drawing/2014/main" id="{E7667556-3EAB-46E1-BF7A-224B9E8C71F3}"/>
                </a:ext>
              </a:extLst>
            </p:cNvPr>
            <p:cNvGrpSpPr/>
            <p:nvPr/>
          </p:nvGrpSpPr>
          <p:grpSpPr>
            <a:xfrm>
              <a:off x="9515226" y="4292004"/>
              <a:ext cx="259950" cy="259950"/>
              <a:chOff x="9515226" y="4292004"/>
              <a:chExt cx="259950" cy="259950"/>
            </a:xfrm>
          </p:grpSpPr>
          <p:sp>
            <p:nvSpPr>
              <p:cNvPr id="331" name="Ovaal 330">
                <a:extLst>
                  <a:ext uri="{FF2B5EF4-FFF2-40B4-BE49-F238E27FC236}">
                    <a16:creationId xmlns:a16="http://schemas.microsoft.com/office/drawing/2014/main" id="{DBF7C5AB-388D-45A2-91DF-760A7226E2C2}"/>
                  </a:ext>
                </a:extLst>
              </p:cNvPr>
              <p:cNvSpPr/>
              <p:nvPr/>
            </p:nvSpPr>
            <p:spPr>
              <a:xfrm>
                <a:off x="9515226" y="4292004"/>
                <a:ext cx="259950" cy="25995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342" name="Freeform 14">
                <a:extLst>
                  <a:ext uri="{FF2B5EF4-FFF2-40B4-BE49-F238E27FC236}">
                    <a16:creationId xmlns:a16="http://schemas.microsoft.com/office/drawing/2014/main" id="{2539A55A-F2EA-4698-9F57-3F5B94E0658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575655" y="4350863"/>
                <a:ext cx="139092" cy="142233"/>
              </a:xfrm>
              <a:custGeom>
                <a:avLst/>
                <a:gdLst>
                  <a:gd name="T0" fmla="*/ 93 w 192"/>
                  <a:gd name="T1" fmla="*/ 107 h 196"/>
                  <a:gd name="T2" fmla="*/ 51 w 192"/>
                  <a:gd name="T3" fmla="*/ 78 h 196"/>
                  <a:gd name="T4" fmla="*/ 51 w 192"/>
                  <a:gd name="T5" fmla="*/ 29 h 196"/>
                  <a:gd name="T6" fmla="*/ 93 w 192"/>
                  <a:gd name="T7" fmla="*/ 55 h 196"/>
                  <a:gd name="T8" fmla="*/ 93 w 192"/>
                  <a:gd name="T9" fmla="*/ 107 h 196"/>
                  <a:gd name="T10" fmla="*/ 143 w 192"/>
                  <a:gd name="T11" fmla="*/ 29 h 196"/>
                  <a:gd name="T12" fmla="*/ 102 w 192"/>
                  <a:gd name="T13" fmla="*/ 55 h 196"/>
                  <a:gd name="T14" fmla="*/ 102 w 192"/>
                  <a:gd name="T15" fmla="*/ 107 h 196"/>
                  <a:gd name="T16" fmla="*/ 143 w 192"/>
                  <a:gd name="T17" fmla="*/ 78 h 196"/>
                  <a:gd name="T18" fmla="*/ 143 w 192"/>
                  <a:gd name="T19" fmla="*/ 29 h 196"/>
                  <a:gd name="T20" fmla="*/ 97 w 192"/>
                  <a:gd name="T21" fmla="*/ 0 h 196"/>
                  <a:gd name="T22" fmla="*/ 56 w 192"/>
                  <a:gd name="T23" fmla="*/ 21 h 196"/>
                  <a:gd name="T24" fmla="*/ 97 w 192"/>
                  <a:gd name="T25" fmla="*/ 47 h 196"/>
                  <a:gd name="T26" fmla="*/ 139 w 192"/>
                  <a:gd name="T27" fmla="*/ 21 h 196"/>
                  <a:gd name="T28" fmla="*/ 97 w 192"/>
                  <a:gd name="T29" fmla="*/ 0 h 196"/>
                  <a:gd name="T30" fmla="*/ 86 w 192"/>
                  <a:gd name="T31" fmla="*/ 142 h 196"/>
                  <a:gd name="T32" fmla="*/ 75 w 192"/>
                  <a:gd name="T33" fmla="*/ 120 h 196"/>
                  <a:gd name="T34" fmla="*/ 36 w 192"/>
                  <a:gd name="T35" fmla="*/ 92 h 196"/>
                  <a:gd name="T36" fmla="*/ 26 w 192"/>
                  <a:gd name="T37" fmla="*/ 92 h 196"/>
                  <a:gd name="T38" fmla="*/ 26 w 192"/>
                  <a:gd name="T39" fmla="*/ 102 h 196"/>
                  <a:gd name="T40" fmla="*/ 42 w 192"/>
                  <a:gd name="T41" fmla="*/ 115 h 196"/>
                  <a:gd name="T42" fmla="*/ 43 w 192"/>
                  <a:gd name="T43" fmla="*/ 122 h 196"/>
                  <a:gd name="T44" fmla="*/ 36 w 192"/>
                  <a:gd name="T45" fmla="*/ 123 h 196"/>
                  <a:gd name="T46" fmla="*/ 20 w 192"/>
                  <a:gd name="T47" fmla="*/ 109 h 196"/>
                  <a:gd name="T48" fmla="*/ 17 w 192"/>
                  <a:gd name="T49" fmla="*/ 95 h 196"/>
                  <a:gd name="T50" fmla="*/ 17 w 192"/>
                  <a:gd name="T51" fmla="*/ 49 h 196"/>
                  <a:gd name="T52" fmla="*/ 9 w 192"/>
                  <a:gd name="T53" fmla="*/ 41 h 196"/>
                  <a:gd name="T54" fmla="*/ 0 w 192"/>
                  <a:gd name="T55" fmla="*/ 49 h 196"/>
                  <a:gd name="T56" fmla="*/ 0 w 192"/>
                  <a:gd name="T57" fmla="*/ 102 h 196"/>
                  <a:gd name="T58" fmla="*/ 5 w 192"/>
                  <a:gd name="T59" fmla="*/ 120 h 196"/>
                  <a:gd name="T60" fmla="*/ 42 w 192"/>
                  <a:gd name="T61" fmla="*/ 151 h 196"/>
                  <a:gd name="T62" fmla="*/ 45 w 192"/>
                  <a:gd name="T63" fmla="*/ 159 h 196"/>
                  <a:gd name="T64" fmla="*/ 45 w 192"/>
                  <a:gd name="T65" fmla="*/ 194 h 196"/>
                  <a:gd name="T66" fmla="*/ 47 w 192"/>
                  <a:gd name="T67" fmla="*/ 196 h 196"/>
                  <a:gd name="T68" fmla="*/ 88 w 192"/>
                  <a:gd name="T69" fmla="*/ 196 h 196"/>
                  <a:gd name="T70" fmla="*/ 92 w 192"/>
                  <a:gd name="T71" fmla="*/ 192 h 196"/>
                  <a:gd name="T72" fmla="*/ 86 w 192"/>
                  <a:gd name="T73" fmla="*/ 142 h 196"/>
                  <a:gd name="T74" fmla="*/ 101 w 192"/>
                  <a:gd name="T75" fmla="*/ 192 h 196"/>
                  <a:gd name="T76" fmla="*/ 105 w 192"/>
                  <a:gd name="T77" fmla="*/ 196 h 196"/>
                  <a:gd name="T78" fmla="*/ 145 w 192"/>
                  <a:gd name="T79" fmla="*/ 196 h 196"/>
                  <a:gd name="T80" fmla="*/ 148 w 192"/>
                  <a:gd name="T81" fmla="*/ 194 h 196"/>
                  <a:gd name="T82" fmla="*/ 148 w 192"/>
                  <a:gd name="T83" fmla="*/ 159 h 196"/>
                  <a:gd name="T84" fmla="*/ 150 w 192"/>
                  <a:gd name="T85" fmla="*/ 151 h 196"/>
                  <a:gd name="T86" fmla="*/ 188 w 192"/>
                  <a:gd name="T87" fmla="*/ 120 h 196"/>
                  <a:gd name="T88" fmla="*/ 192 w 192"/>
                  <a:gd name="T89" fmla="*/ 102 h 196"/>
                  <a:gd name="T90" fmla="*/ 192 w 192"/>
                  <a:gd name="T91" fmla="*/ 49 h 196"/>
                  <a:gd name="T92" fmla="*/ 184 w 192"/>
                  <a:gd name="T93" fmla="*/ 41 h 196"/>
                  <a:gd name="T94" fmla="*/ 176 w 192"/>
                  <a:gd name="T95" fmla="*/ 49 h 196"/>
                  <a:gd name="T96" fmla="*/ 176 w 192"/>
                  <a:gd name="T97" fmla="*/ 95 h 196"/>
                  <a:gd name="T98" fmla="*/ 173 w 192"/>
                  <a:gd name="T99" fmla="*/ 109 h 196"/>
                  <a:gd name="T100" fmla="*/ 157 w 192"/>
                  <a:gd name="T101" fmla="*/ 123 h 196"/>
                  <a:gd name="T102" fmla="*/ 150 w 192"/>
                  <a:gd name="T103" fmla="*/ 122 h 196"/>
                  <a:gd name="T104" fmla="*/ 150 w 192"/>
                  <a:gd name="T105" fmla="*/ 115 h 196"/>
                  <a:gd name="T106" fmla="*/ 166 w 192"/>
                  <a:gd name="T107" fmla="*/ 102 h 196"/>
                  <a:gd name="T108" fmla="*/ 167 w 192"/>
                  <a:gd name="T109" fmla="*/ 92 h 196"/>
                  <a:gd name="T110" fmla="*/ 156 w 192"/>
                  <a:gd name="T111" fmla="*/ 92 h 196"/>
                  <a:gd name="T112" fmla="*/ 118 w 192"/>
                  <a:gd name="T113" fmla="*/ 120 h 196"/>
                  <a:gd name="T114" fmla="*/ 106 w 192"/>
                  <a:gd name="T115" fmla="*/ 142 h 196"/>
                  <a:gd name="T116" fmla="*/ 101 w 192"/>
                  <a:gd name="T117" fmla="*/ 19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2" h="196">
                    <a:moveTo>
                      <a:pt x="93" y="107"/>
                    </a:moveTo>
                    <a:cubicBezTo>
                      <a:pt x="51" y="78"/>
                      <a:pt x="51" y="78"/>
                      <a:pt x="51" y="78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93" y="55"/>
                      <a:pt x="93" y="55"/>
                      <a:pt x="93" y="55"/>
                    </a:cubicBezTo>
                    <a:lnTo>
                      <a:pt x="93" y="107"/>
                    </a:lnTo>
                    <a:close/>
                    <a:moveTo>
                      <a:pt x="143" y="29"/>
                    </a:move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107"/>
                      <a:pt x="102" y="107"/>
                      <a:pt x="102" y="107"/>
                    </a:cubicBezTo>
                    <a:cubicBezTo>
                      <a:pt x="143" y="78"/>
                      <a:pt x="143" y="78"/>
                      <a:pt x="143" y="78"/>
                    </a:cubicBezTo>
                    <a:lnTo>
                      <a:pt x="143" y="29"/>
                    </a:lnTo>
                    <a:close/>
                    <a:moveTo>
                      <a:pt x="97" y="0"/>
                    </a:moveTo>
                    <a:cubicBezTo>
                      <a:pt x="56" y="21"/>
                      <a:pt x="56" y="21"/>
                      <a:pt x="56" y="21"/>
                    </a:cubicBezTo>
                    <a:cubicBezTo>
                      <a:pt x="97" y="47"/>
                      <a:pt x="97" y="47"/>
                      <a:pt x="97" y="47"/>
                    </a:cubicBezTo>
                    <a:cubicBezTo>
                      <a:pt x="139" y="21"/>
                      <a:pt x="139" y="21"/>
                      <a:pt x="139" y="21"/>
                    </a:cubicBezTo>
                    <a:lnTo>
                      <a:pt x="97" y="0"/>
                    </a:lnTo>
                    <a:close/>
                    <a:moveTo>
                      <a:pt x="86" y="142"/>
                    </a:moveTo>
                    <a:cubicBezTo>
                      <a:pt x="86" y="134"/>
                      <a:pt x="84" y="128"/>
                      <a:pt x="75" y="120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3" y="89"/>
                      <a:pt x="28" y="89"/>
                      <a:pt x="26" y="92"/>
                    </a:cubicBezTo>
                    <a:cubicBezTo>
                      <a:pt x="23" y="94"/>
                      <a:pt x="23" y="99"/>
                      <a:pt x="26" y="102"/>
                    </a:cubicBezTo>
                    <a:cubicBezTo>
                      <a:pt x="26" y="102"/>
                      <a:pt x="41" y="114"/>
                      <a:pt x="42" y="115"/>
                    </a:cubicBezTo>
                    <a:cubicBezTo>
                      <a:pt x="45" y="117"/>
                      <a:pt x="45" y="120"/>
                      <a:pt x="43" y="122"/>
                    </a:cubicBezTo>
                    <a:cubicBezTo>
                      <a:pt x="41" y="124"/>
                      <a:pt x="38" y="124"/>
                      <a:pt x="36" y="123"/>
                    </a:cubicBezTo>
                    <a:cubicBezTo>
                      <a:pt x="36" y="123"/>
                      <a:pt x="25" y="113"/>
                      <a:pt x="20" y="109"/>
                    </a:cubicBezTo>
                    <a:cubicBezTo>
                      <a:pt x="16" y="106"/>
                      <a:pt x="17" y="100"/>
                      <a:pt x="17" y="95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45"/>
                      <a:pt x="13" y="41"/>
                      <a:pt x="9" y="41"/>
                    </a:cubicBezTo>
                    <a:cubicBezTo>
                      <a:pt x="4" y="41"/>
                      <a:pt x="0" y="45"/>
                      <a:pt x="0" y="49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09"/>
                      <a:pt x="1" y="116"/>
                      <a:pt x="5" y="120"/>
                    </a:cubicBezTo>
                    <a:cubicBezTo>
                      <a:pt x="9" y="124"/>
                      <a:pt x="38" y="147"/>
                      <a:pt x="42" y="151"/>
                    </a:cubicBezTo>
                    <a:cubicBezTo>
                      <a:pt x="45" y="153"/>
                      <a:pt x="45" y="156"/>
                      <a:pt x="45" y="159"/>
                    </a:cubicBezTo>
                    <a:cubicBezTo>
                      <a:pt x="45" y="161"/>
                      <a:pt x="45" y="194"/>
                      <a:pt x="45" y="194"/>
                    </a:cubicBezTo>
                    <a:cubicBezTo>
                      <a:pt x="45" y="195"/>
                      <a:pt x="46" y="196"/>
                      <a:pt x="47" y="196"/>
                    </a:cubicBezTo>
                    <a:cubicBezTo>
                      <a:pt x="88" y="196"/>
                      <a:pt x="88" y="196"/>
                      <a:pt x="88" y="196"/>
                    </a:cubicBezTo>
                    <a:cubicBezTo>
                      <a:pt x="91" y="196"/>
                      <a:pt x="92" y="195"/>
                      <a:pt x="92" y="192"/>
                    </a:cubicBezTo>
                    <a:cubicBezTo>
                      <a:pt x="92" y="192"/>
                      <a:pt x="87" y="150"/>
                      <a:pt x="86" y="142"/>
                    </a:cubicBezTo>
                    <a:close/>
                    <a:moveTo>
                      <a:pt x="101" y="192"/>
                    </a:moveTo>
                    <a:cubicBezTo>
                      <a:pt x="101" y="195"/>
                      <a:pt x="102" y="196"/>
                      <a:pt x="105" y="196"/>
                    </a:cubicBezTo>
                    <a:cubicBezTo>
                      <a:pt x="145" y="196"/>
                      <a:pt x="145" y="196"/>
                      <a:pt x="145" y="196"/>
                    </a:cubicBezTo>
                    <a:cubicBezTo>
                      <a:pt x="147" y="196"/>
                      <a:pt x="148" y="195"/>
                      <a:pt x="148" y="194"/>
                    </a:cubicBezTo>
                    <a:cubicBezTo>
                      <a:pt x="148" y="194"/>
                      <a:pt x="148" y="161"/>
                      <a:pt x="148" y="159"/>
                    </a:cubicBezTo>
                    <a:cubicBezTo>
                      <a:pt x="148" y="156"/>
                      <a:pt x="148" y="153"/>
                      <a:pt x="150" y="151"/>
                    </a:cubicBezTo>
                    <a:cubicBezTo>
                      <a:pt x="155" y="147"/>
                      <a:pt x="184" y="124"/>
                      <a:pt x="188" y="120"/>
                    </a:cubicBezTo>
                    <a:cubicBezTo>
                      <a:pt x="191" y="116"/>
                      <a:pt x="192" y="109"/>
                      <a:pt x="192" y="102"/>
                    </a:cubicBezTo>
                    <a:cubicBezTo>
                      <a:pt x="192" y="49"/>
                      <a:pt x="192" y="49"/>
                      <a:pt x="192" y="49"/>
                    </a:cubicBezTo>
                    <a:cubicBezTo>
                      <a:pt x="192" y="45"/>
                      <a:pt x="189" y="41"/>
                      <a:pt x="184" y="41"/>
                    </a:cubicBezTo>
                    <a:cubicBezTo>
                      <a:pt x="180" y="41"/>
                      <a:pt x="176" y="45"/>
                      <a:pt x="176" y="49"/>
                    </a:cubicBezTo>
                    <a:cubicBezTo>
                      <a:pt x="176" y="95"/>
                      <a:pt x="176" y="95"/>
                      <a:pt x="176" y="95"/>
                    </a:cubicBezTo>
                    <a:cubicBezTo>
                      <a:pt x="176" y="100"/>
                      <a:pt x="176" y="106"/>
                      <a:pt x="173" y="109"/>
                    </a:cubicBezTo>
                    <a:cubicBezTo>
                      <a:pt x="168" y="113"/>
                      <a:pt x="157" y="123"/>
                      <a:pt x="157" y="123"/>
                    </a:cubicBezTo>
                    <a:cubicBezTo>
                      <a:pt x="155" y="124"/>
                      <a:pt x="152" y="124"/>
                      <a:pt x="150" y="122"/>
                    </a:cubicBezTo>
                    <a:cubicBezTo>
                      <a:pt x="148" y="120"/>
                      <a:pt x="148" y="117"/>
                      <a:pt x="150" y="115"/>
                    </a:cubicBezTo>
                    <a:cubicBezTo>
                      <a:pt x="152" y="114"/>
                      <a:pt x="166" y="102"/>
                      <a:pt x="166" y="102"/>
                    </a:cubicBezTo>
                    <a:cubicBezTo>
                      <a:pt x="169" y="99"/>
                      <a:pt x="170" y="94"/>
                      <a:pt x="167" y="92"/>
                    </a:cubicBezTo>
                    <a:cubicBezTo>
                      <a:pt x="164" y="89"/>
                      <a:pt x="160" y="89"/>
                      <a:pt x="156" y="92"/>
                    </a:cubicBezTo>
                    <a:cubicBezTo>
                      <a:pt x="118" y="120"/>
                      <a:pt x="118" y="120"/>
                      <a:pt x="118" y="120"/>
                    </a:cubicBezTo>
                    <a:cubicBezTo>
                      <a:pt x="109" y="128"/>
                      <a:pt x="107" y="134"/>
                      <a:pt x="106" y="142"/>
                    </a:cubicBezTo>
                    <a:cubicBezTo>
                      <a:pt x="105" y="150"/>
                      <a:pt x="101" y="192"/>
                      <a:pt x="101" y="19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43" name="Groep 342">
            <a:extLst>
              <a:ext uri="{FF2B5EF4-FFF2-40B4-BE49-F238E27FC236}">
                <a16:creationId xmlns:a16="http://schemas.microsoft.com/office/drawing/2014/main" id="{25218228-C476-46F1-AC3D-6D312B69260B}"/>
              </a:ext>
            </a:extLst>
          </p:cNvPr>
          <p:cNvGrpSpPr/>
          <p:nvPr/>
        </p:nvGrpSpPr>
        <p:grpSpPr>
          <a:xfrm>
            <a:off x="7476247" y="3623647"/>
            <a:ext cx="440740" cy="368598"/>
            <a:chOff x="4853441" y="3238199"/>
            <a:chExt cx="440740" cy="368598"/>
          </a:xfrm>
        </p:grpSpPr>
        <p:sp>
          <p:nvSpPr>
            <p:cNvPr id="352" name="Ovaal 351">
              <a:extLst>
                <a:ext uri="{FF2B5EF4-FFF2-40B4-BE49-F238E27FC236}">
                  <a16:creationId xmlns:a16="http://schemas.microsoft.com/office/drawing/2014/main" id="{F7FCE93D-85F4-455B-AFBC-458277815C0E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353" name="Groep 352">
              <a:extLst>
                <a:ext uri="{FF2B5EF4-FFF2-40B4-BE49-F238E27FC236}">
                  <a16:creationId xmlns:a16="http://schemas.microsoft.com/office/drawing/2014/main" id="{90D5504D-5C35-4FB4-AB1B-DBC5FB9A7296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354" name="Freeform 11">
                <a:extLst>
                  <a:ext uri="{FF2B5EF4-FFF2-40B4-BE49-F238E27FC236}">
                    <a16:creationId xmlns:a16="http://schemas.microsoft.com/office/drawing/2014/main" id="{6832F158-7BA0-4E27-95F4-8D8A6A6F19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355" name="Freeform 12">
                <a:extLst>
                  <a:ext uri="{FF2B5EF4-FFF2-40B4-BE49-F238E27FC236}">
                    <a16:creationId xmlns:a16="http://schemas.microsoft.com/office/drawing/2014/main" id="{BBEF8D03-0F93-4EFE-A6BB-4501A7E50B4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56" name="Groep 355">
            <a:extLst>
              <a:ext uri="{FF2B5EF4-FFF2-40B4-BE49-F238E27FC236}">
                <a16:creationId xmlns:a16="http://schemas.microsoft.com/office/drawing/2014/main" id="{10FDAD7F-0745-4F09-BA81-DA5B71F7A5D9}"/>
              </a:ext>
            </a:extLst>
          </p:cNvPr>
          <p:cNvGrpSpPr/>
          <p:nvPr/>
        </p:nvGrpSpPr>
        <p:grpSpPr>
          <a:xfrm>
            <a:off x="9145579" y="4515396"/>
            <a:ext cx="440740" cy="368598"/>
            <a:chOff x="4853441" y="3238199"/>
            <a:chExt cx="440740" cy="368598"/>
          </a:xfrm>
        </p:grpSpPr>
        <p:sp>
          <p:nvSpPr>
            <p:cNvPr id="357" name="Ovaal 356">
              <a:extLst>
                <a:ext uri="{FF2B5EF4-FFF2-40B4-BE49-F238E27FC236}">
                  <a16:creationId xmlns:a16="http://schemas.microsoft.com/office/drawing/2014/main" id="{2758662D-4E74-4231-B395-10F695E0765A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358" name="Groep 357">
              <a:extLst>
                <a:ext uri="{FF2B5EF4-FFF2-40B4-BE49-F238E27FC236}">
                  <a16:creationId xmlns:a16="http://schemas.microsoft.com/office/drawing/2014/main" id="{09398AC7-2993-46E5-A10A-0F2238EF2C9D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359" name="Freeform 11">
                <a:extLst>
                  <a:ext uri="{FF2B5EF4-FFF2-40B4-BE49-F238E27FC236}">
                    <a16:creationId xmlns:a16="http://schemas.microsoft.com/office/drawing/2014/main" id="{B3DD2675-4FA3-4988-B168-5A2C26FA1D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360" name="Freeform 12">
                <a:extLst>
                  <a:ext uri="{FF2B5EF4-FFF2-40B4-BE49-F238E27FC236}">
                    <a16:creationId xmlns:a16="http://schemas.microsoft.com/office/drawing/2014/main" id="{B90445E1-4D64-4CDB-A8DD-E02F1E74BF9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62" name="Groep 361">
            <a:extLst>
              <a:ext uri="{FF2B5EF4-FFF2-40B4-BE49-F238E27FC236}">
                <a16:creationId xmlns:a16="http://schemas.microsoft.com/office/drawing/2014/main" id="{70398809-C282-45AD-AD25-39040FFC8566}"/>
              </a:ext>
            </a:extLst>
          </p:cNvPr>
          <p:cNvGrpSpPr/>
          <p:nvPr/>
        </p:nvGrpSpPr>
        <p:grpSpPr>
          <a:xfrm>
            <a:off x="8161759" y="2782096"/>
            <a:ext cx="440740" cy="368598"/>
            <a:chOff x="4853441" y="3238199"/>
            <a:chExt cx="440740" cy="368598"/>
          </a:xfrm>
        </p:grpSpPr>
        <p:sp>
          <p:nvSpPr>
            <p:cNvPr id="364" name="Ovaal 363">
              <a:extLst>
                <a:ext uri="{FF2B5EF4-FFF2-40B4-BE49-F238E27FC236}">
                  <a16:creationId xmlns:a16="http://schemas.microsoft.com/office/drawing/2014/main" id="{6F31BFA4-8BD1-40D7-94DB-E33FDA6AFD96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369" name="Groep 368">
              <a:extLst>
                <a:ext uri="{FF2B5EF4-FFF2-40B4-BE49-F238E27FC236}">
                  <a16:creationId xmlns:a16="http://schemas.microsoft.com/office/drawing/2014/main" id="{A97CB052-44AB-44E2-A87E-1324A213E87C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375" name="Freeform 11">
                <a:extLst>
                  <a:ext uri="{FF2B5EF4-FFF2-40B4-BE49-F238E27FC236}">
                    <a16:creationId xmlns:a16="http://schemas.microsoft.com/office/drawing/2014/main" id="{C8F5F76E-7FE3-4E1B-8CB2-F692255031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376" name="Freeform 12">
                <a:extLst>
                  <a:ext uri="{FF2B5EF4-FFF2-40B4-BE49-F238E27FC236}">
                    <a16:creationId xmlns:a16="http://schemas.microsoft.com/office/drawing/2014/main" id="{8C2EA082-CC80-4F9F-B794-9302D3433DB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77" name="Groep 376">
            <a:extLst>
              <a:ext uri="{FF2B5EF4-FFF2-40B4-BE49-F238E27FC236}">
                <a16:creationId xmlns:a16="http://schemas.microsoft.com/office/drawing/2014/main" id="{374567CB-24E3-4749-997E-B87A72B4E213}"/>
              </a:ext>
            </a:extLst>
          </p:cNvPr>
          <p:cNvGrpSpPr/>
          <p:nvPr/>
        </p:nvGrpSpPr>
        <p:grpSpPr>
          <a:xfrm>
            <a:off x="9642370" y="3240578"/>
            <a:ext cx="440740" cy="368598"/>
            <a:chOff x="4853441" y="3238199"/>
            <a:chExt cx="440740" cy="368598"/>
          </a:xfrm>
        </p:grpSpPr>
        <p:sp>
          <p:nvSpPr>
            <p:cNvPr id="378" name="Ovaal 377">
              <a:extLst>
                <a:ext uri="{FF2B5EF4-FFF2-40B4-BE49-F238E27FC236}">
                  <a16:creationId xmlns:a16="http://schemas.microsoft.com/office/drawing/2014/main" id="{65C41FCA-F7A7-4643-AA88-48CED47D269D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379" name="Groep 378">
              <a:extLst>
                <a:ext uri="{FF2B5EF4-FFF2-40B4-BE49-F238E27FC236}">
                  <a16:creationId xmlns:a16="http://schemas.microsoft.com/office/drawing/2014/main" id="{B2DA6146-7473-42DF-931F-3FE18C434D6E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380" name="Freeform 11">
                <a:extLst>
                  <a:ext uri="{FF2B5EF4-FFF2-40B4-BE49-F238E27FC236}">
                    <a16:creationId xmlns:a16="http://schemas.microsoft.com/office/drawing/2014/main" id="{6C4ECB7E-E954-4A8F-82D7-7B54677C7C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381" name="Freeform 12">
                <a:extLst>
                  <a:ext uri="{FF2B5EF4-FFF2-40B4-BE49-F238E27FC236}">
                    <a16:creationId xmlns:a16="http://schemas.microsoft.com/office/drawing/2014/main" id="{E6D83036-E534-4CCC-9BB7-571D36CB9D1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82" name="Groep 381">
            <a:extLst>
              <a:ext uri="{FF2B5EF4-FFF2-40B4-BE49-F238E27FC236}">
                <a16:creationId xmlns:a16="http://schemas.microsoft.com/office/drawing/2014/main" id="{D132A007-EA31-450A-8AD6-74CB7B952833}"/>
              </a:ext>
            </a:extLst>
          </p:cNvPr>
          <p:cNvGrpSpPr/>
          <p:nvPr/>
        </p:nvGrpSpPr>
        <p:grpSpPr>
          <a:xfrm>
            <a:off x="9816900" y="1636807"/>
            <a:ext cx="440740" cy="368598"/>
            <a:chOff x="4853441" y="3238199"/>
            <a:chExt cx="440740" cy="368598"/>
          </a:xfrm>
        </p:grpSpPr>
        <p:sp>
          <p:nvSpPr>
            <p:cNvPr id="383" name="Ovaal 382">
              <a:extLst>
                <a:ext uri="{FF2B5EF4-FFF2-40B4-BE49-F238E27FC236}">
                  <a16:creationId xmlns:a16="http://schemas.microsoft.com/office/drawing/2014/main" id="{990FBBDA-BEE3-474E-A9B1-C73603985903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384" name="Groep 383">
              <a:extLst>
                <a:ext uri="{FF2B5EF4-FFF2-40B4-BE49-F238E27FC236}">
                  <a16:creationId xmlns:a16="http://schemas.microsoft.com/office/drawing/2014/main" id="{20F7FBD5-672C-46AD-9756-45F4F56276CA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385" name="Freeform 11">
                <a:extLst>
                  <a:ext uri="{FF2B5EF4-FFF2-40B4-BE49-F238E27FC236}">
                    <a16:creationId xmlns:a16="http://schemas.microsoft.com/office/drawing/2014/main" id="{D7002CBC-28AE-4A7C-9289-732625158D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386" name="Freeform 12">
                <a:extLst>
                  <a:ext uri="{FF2B5EF4-FFF2-40B4-BE49-F238E27FC236}">
                    <a16:creationId xmlns:a16="http://schemas.microsoft.com/office/drawing/2014/main" id="{A01331F8-E422-4EDE-9510-69042A5018E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87" name="Groep 386">
            <a:extLst>
              <a:ext uri="{FF2B5EF4-FFF2-40B4-BE49-F238E27FC236}">
                <a16:creationId xmlns:a16="http://schemas.microsoft.com/office/drawing/2014/main" id="{380E331C-C45A-4564-B2E3-76D448EEA084}"/>
              </a:ext>
            </a:extLst>
          </p:cNvPr>
          <p:cNvGrpSpPr/>
          <p:nvPr/>
        </p:nvGrpSpPr>
        <p:grpSpPr>
          <a:xfrm>
            <a:off x="8138815" y="4178592"/>
            <a:ext cx="440740" cy="368598"/>
            <a:chOff x="4853441" y="3238199"/>
            <a:chExt cx="440740" cy="368598"/>
          </a:xfrm>
        </p:grpSpPr>
        <p:sp>
          <p:nvSpPr>
            <p:cNvPr id="388" name="Ovaal 387">
              <a:extLst>
                <a:ext uri="{FF2B5EF4-FFF2-40B4-BE49-F238E27FC236}">
                  <a16:creationId xmlns:a16="http://schemas.microsoft.com/office/drawing/2014/main" id="{B7041533-E37A-48A5-93A1-0B5905845653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389" name="Groep 388">
              <a:extLst>
                <a:ext uri="{FF2B5EF4-FFF2-40B4-BE49-F238E27FC236}">
                  <a16:creationId xmlns:a16="http://schemas.microsoft.com/office/drawing/2014/main" id="{4A37AC02-F111-4A48-A95D-A14071AD011E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390" name="Freeform 11">
                <a:extLst>
                  <a:ext uri="{FF2B5EF4-FFF2-40B4-BE49-F238E27FC236}">
                    <a16:creationId xmlns:a16="http://schemas.microsoft.com/office/drawing/2014/main" id="{00942271-B8F1-4301-B184-D2A7C7133B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391" name="Freeform 12">
                <a:extLst>
                  <a:ext uri="{FF2B5EF4-FFF2-40B4-BE49-F238E27FC236}">
                    <a16:creationId xmlns:a16="http://schemas.microsoft.com/office/drawing/2014/main" id="{57057F36-0B5D-45D0-91A2-788A4C243DB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92" name="Groep 391">
            <a:extLst>
              <a:ext uri="{FF2B5EF4-FFF2-40B4-BE49-F238E27FC236}">
                <a16:creationId xmlns:a16="http://schemas.microsoft.com/office/drawing/2014/main" id="{A99420A3-CA7C-40AE-80F6-2CB00B77092F}"/>
              </a:ext>
            </a:extLst>
          </p:cNvPr>
          <p:cNvGrpSpPr/>
          <p:nvPr/>
        </p:nvGrpSpPr>
        <p:grpSpPr>
          <a:xfrm>
            <a:off x="8683939" y="3380513"/>
            <a:ext cx="440740" cy="368598"/>
            <a:chOff x="4853441" y="3238199"/>
            <a:chExt cx="440740" cy="368598"/>
          </a:xfrm>
        </p:grpSpPr>
        <p:sp>
          <p:nvSpPr>
            <p:cNvPr id="393" name="Ovaal 392">
              <a:extLst>
                <a:ext uri="{FF2B5EF4-FFF2-40B4-BE49-F238E27FC236}">
                  <a16:creationId xmlns:a16="http://schemas.microsoft.com/office/drawing/2014/main" id="{3D776F58-A431-4222-B8DB-41D54CBF4E55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394" name="Groep 393">
              <a:extLst>
                <a:ext uri="{FF2B5EF4-FFF2-40B4-BE49-F238E27FC236}">
                  <a16:creationId xmlns:a16="http://schemas.microsoft.com/office/drawing/2014/main" id="{1C356C61-8404-4C7C-AE9A-1011D9B092FC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395" name="Freeform 11">
                <a:extLst>
                  <a:ext uri="{FF2B5EF4-FFF2-40B4-BE49-F238E27FC236}">
                    <a16:creationId xmlns:a16="http://schemas.microsoft.com/office/drawing/2014/main" id="{71F051AC-53E7-4C62-83C3-7874D7E184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396" name="Freeform 12">
                <a:extLst>
                  <a:ext uri="{FF2B5EF4-FFF2-40B4-BE49-F238E27FC236}">
                    <a16:creationId xmlns:a16="http://schemas.microsoft.com/office/drawing/2014/main" id="{F0F182D8-C061-4079-94E5-BBB0CD56E1D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97" name="Groep 396">
            <a:extLst>
              <a:ext uri="{FF2B5EF4-FFF2-40B4-BE49-F238E27FC236}">
                <a16:creationId xmlns:a16="http://schemas.microsoft.com/office/drawing/2014/main" id="{E6C21E50-F66F-4160-86B4-885B4644DE11}"/>
              </a:ext>
            </a:extLst>
          </p:cNvPr>
          <p:cNvGrpSpPr/>
          <p:nvPr/>
        </p:nvGrpSpPr>
        <p:grpSpPr>
          <a:xfrm>
            <a:off x="7599550" y="2952007"/>
            <a:ext cx="440740" cy="368598"/>
            <a:chOff x="4853441" y="3238199"/>
            <a:chExt cx="440740" cy="368598"/>
          </a:xfrm>
        </p:grpSpPr>
        <p:sp>
          <p:nvSpPr>
            <p:cNvPr id="403" name="Ovaal 402">
              <a:extLst>
                <a:ext uri="{FF2B5EF4-FFF2-40B4-BE49-F238E27FC236}">
                  <a16:creationId xmlns:a16="http://schemas.microsoft.com/office/drawing/2014/main" id="{6E4B87B6-D680-4C5E-89FE-F632B627A5CE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404" name="Groep 403">
              <a:extLst>
                <a:ext uri="{FF2B5EF4-FFF2-40B4-BE49-F238E27FC236}">
                  <a16:creationId xmlns:a16="http://schemas.microsoft.com/office/drawing/2014/main" id="{0BC16BBF-7539-4A16-ACF5-4463575A77BC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405" name="Freeform 11">
                <a:extLst>
                  <a:ext uri="{FF2B5EF4-FFF2-40B4-BE49-F238E27FC236}">
                    <a16:creationId xmlns:a16="http://schemas.microsoft.com/office/drawing/2014/main" id="{89D34ABC-048C-4E5B-9849-D575ADBE93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406" name="Freeform 12">
                <a:extLst>
                  <a:ext uri="{FF2B5EF4-FFF2-40B4-BE49-F238E27FC236}">
                    <a16:creationId xmlns:a16="http://schemas.microsoft.com/office/drawing/2014/main" id="{95EECB3C-D5F1-4069-A1FF-F29E46CC9A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407" name="Groep 406">
            <a:extLst>
              <a:ext uri="{FF2B5EF4-FFF2-40B4-BE49-F238E27FC236}">
                <a16:creationId xmlns:a16="http://schemas.microsoft.com/office/drawing/2014/main" id="{2890CE58-16D4-4F9B-AB35-73EE9007CE4A}"/>
              </a:ext>
            </a:extLst>
          </p:cNvPr>
          <p:cNvGrpSpPr/>
          <p:nvPr/>
        </p:nvGrpSpPr>
        <p:grpSpPr>
          <a:xfrm>
            <a:off x="8020423" y="1759240"/>
            <a:ext cx="440740" cy="368598"/>
            <a:chOff x="4853441" y="3238199"/>
            <a:chExt cx="440740" cy="368598"/>
          </a:xfrm>
        </p:grpSpPr>
        <p:sp>
          <p:nvSpPr>
            <p:cNvPr id="408" name="Ovaal 407">
              <a:extLst>
                <a:ext uri="{FF2B5EF4-FFF2-40B4-BE49-F238E27FC236}">
                  <a16:creationId xmlns:a16="http://schemas.microsoft.com/office/drawing/2014/main" id="{7B2E4FEF-1220-49B4-902B-0799A938A622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409" name="Groep 408">
              <a:extLst>
                <a:ext uri="{FF2B5EF4-FFF2-40B4-BE49-F238E27FC236}">
                  <a16:creationId xmlns:a16="http://schemas.microsoft.com/office/drawing/2014/main" id="{C66721F6-9122-4034-BD6A-91D5276EE8F1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410" name="Freeform 11">
                <a:extLst>
                  <a:ext uri="{FF2B5EF4-FFF2-40B4-BE49-F238E27FC236}">
                    <a16:creationId xmlns:a16="http://schemas.microsoft.com/office/drawing/2014/main" id="{E2ACEBFD-DBAE-454C-BCD5-4F09F66EC3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411" name="Freeform 12">
                <a:extLst>
                  <a:ext uri="{FF2B5EF4-FFF2-40B4-BE49-F238E27FC236}">
                    <a16:creationId xmlns:a16="http://schemas.microsoft.com/office/drawing/2014/main" id="{5AEA2486-884C-49C8-95DB-1C4085D70E3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412" name="Groep 411">
            <a:extLst>
              <a:ext uri="{FF2B5EF4-FFF2-40B4-BE49-F238E27FC236}">
                <a16:creationId xmlns:a16="http://schemas.microsoft.com/office/drawing/2014/main" id="{A0987359-4589-4728-B7D1-A645B539FDC4}"/>
              </a:ext>
            </a:extLst>
          </p:cNvPr>
          <p:cNvGrpSpPr/>
          <p:nvPr/>
        </p:nvGrpSpPr>
        <p:grpSpPr>
          <a:xfrm>
            <a:off x="8997047" y="1069412"/>
            <a:ext cx="440740" cy="368598"/>
            <a:chOff x="4853441" y="3238199"/>
            <a:chExt cx="440740" cy="368598"/>
          </a:xfrm>
        </p:grpSpPr>
        <p:sp>
          <p:nvSpPr>
            <p:cNvPr id="413" name="Ovaal 412">
              <a:extLst>
                <a:ext uri="{FF2B5EF4-FFF2-40B4-BE49-F238E27FC236}">
                  <a16:creationId xmlns:a16="http://schemas.microsoft.com/office/drawing/2014/main" id="{570A759B-9DF0-4A36-912A-62E9C0F9FB8B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414" name="Groep 413">
              <a:extLst>
                <a:ext uri="{FF2B5EF4-FFF2-40B4-BE49-F238E27FC236}">
                  <a16:creationId xmlns:a16="http://schemas.microsoft.com/office/drawing/2014/main" id="{BDBB7530-0251-4122-B89E-DD0A3E53A294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415" name="Freeform 11">
                <a:extLst>
                  <a:ext uri="{FF2B5EF4-FFF2-40B4-BE49-F238E27FC236}">
                    <a16:creationId xmlns:a16="http://schemas.microsoft.com/office/drawing/2014/main" id="{85CE1293-7B00-4780-97FF-D91E72CAAD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416" name="Freeform 12">
                <a:extLst>
                  <a:ext uri="{FF2B5EF4-FFF2-40B4-BE49-F238E27FC236}">
                    <a16:creationId xmlns:a16="http://schemas.microsoft.com/office/drawing/2014/main" id="{0AC68AED-11F3-40D3-A4C2-CE5FC24FD4B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417" name="Groep 416">
            <a:extLst>
              <a:ext uri="{FF2B5EF4-FFF2-40B4-BE49-F238E27FC236}">
                <a16:creationId xmlns:a16="http://schemas.microsoft.com/office/drawing/2014/main" id="{30C5F1F8-C5C3-4304-AA8F-94097C04CF18}"/>
              </a:ext>
            </a:extLst>
          </p:cNvPr>
          <p:cNvGrpSpPr/>
          <p:nvPr/>
        </p:nvGrpSpPr>
        <p:grpSpPr>
          <a:xfrm>
            <a:off x="9041557" y="2065859"/>
            <a:ext cx="440740" cy="368598"/>
            <a:chOff x="4853441" y="3238199"/>
            <a:chExt cx="440740" cy="368598"/>
          </a:xfrm>
        </p:grpSpPr>
        <p:sp>
          <p:nvSpPr>
            <p:cNvPr id="418" name="Ovaal 417">
              <a:extLst>
                <a:ext uri="{FF2B5EF4-FFF2-40B4-BE49-F238E27FC236}">
                  <a16:creationId xmlns:a16="http://schemas.microsoft.com/office/drawing/2014/main" id="{B5D6FAE0-3910-456F-AAEA-2DDDA0DE6098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419" name="Groep 418">
              <a:extLst>
                <a:ext uri="{FF2B5EF4-FFF2-40B4-BE49-F238E27FC236}">
                  <a16:creationId xmlns:a16="http://schemas.microsoft.com/office/drawing/2014/main" id="{A8065D1E-CE66-4672-8EFD-623B87AA341C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420" name="Freeform 11">
                <a:extLst>
                  <a:ext uri="{FF2B5EF4-FFF2-40B4-BE49-F238E27FC236}">
                    <a16:creationId xmlns:a16="http://schemas.microsoft.com/office/drawing/2014/main" id="{B975B705-3DC9-4503-B1D6-EC860AA1C3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423" name="Freeform 12">
                <a:extLst>
                  <a:ext uri="{FF2B5EF4-FFF2-40B4-BE49-F238E27FC236}">
                    <a16:creationId xmlns:a16="http://schemas.microsoft.com/office/drawing/2014/main" id="{3E151412-99A6-4070-BAD9-AC8507B983E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424" name="Groep 423">
            <a:extLst>
              <a:ext uri="{FF2B5EF4-FFF2-40B4-BE49-F238E27FC236}">
                <a16:creationId xmlns:a16="http://schemas.microsoft.com/office/drawing/2014/main" id="{66F79703-CDB8-40E3-8D96-B4827DFB6168}"/>
              </a:ext>
            </a:extLst>
          </p:cNvPr>
          <p:cNvGrpSpPr/>
          <p:nvPr/>
        </p:nvGrpSpPr>
        <p:grpSpPr>
          <a:xfrm>
            <a:off x="9983531" y="2361708"/>
            <a:ext cx="440740" cy="368598"/>
            <a:chOff x="4853441" y="3238199"/>
            <a:chExt cx="440740" cy="368598"/>
          </a:xfrm>
        </p:grpSpPr>
        <p:sp>
          <p:nvSpPr>
            <p:cNvPr id="425" name="Ovaal 424">
              <a:extLst>
                <a:ext uri="{FF2B5EF4-FFF2-40B4-BE49-F238E27FC236}">
                  <a16:creationId xmlns:a16="http://schemas.microsoft.com/office/drawing/2014/main" id="{970FFCD9-13FF-447B-B617-CD7657D4C9D5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431" name="Groep 430">
              <a:extLst>
                <a:ext uri="{FF2B5EF4-FFF2-40B4-BE49-F238E27FC236}">
                  <a16:creationId xmlns:a16="http://schemas.microsoft.com/office/drawing/2014/main" id="{C223E988-313A-4535-8D80-B2DE1BE1F7FC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432" name="Freeform 11">
                <a:extLst>
                  <a:ext uri="{FF2B5EF4-FFF2-40B4-BE49-F238E27FC236}">
                    <a16:creationId xmlns:a16="http://schemas.microsoft.com/office/drawing/2014/main" id="{E7D357D5-CAFB-465C-84A5-79C548C14B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433" name="Freeform 12">
                <a:extLst>
                  <a:ext uri="{FF2B5EF4-FFF2-40B4-BE49-F238E27FC236}">
                    <a16:creationId xmlns:a16="http://schemas.microsoft.com/office/drawing/2014/main" id="{8D3ECCD0-8BDD-4DF8-AE60-2DA8951F42A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438" name="Groep 437">
            <a:extLst>
              <a:ext uri="{FF2B5EF4-FFF2-40B4-BE49-F238E27FC236}">
                <a16:creationId xmlns:a16="http://schemas.microsoft.com/office/drawing/2014/main" id="{DCB90DD0-0033-486B-9A9A-EF592E065B18}"/>
              </a:ext>
            </a:extLst>
          </p:cNvPr>
          <p:cNvGrpSpPr/>
          <p:nvPr/>
        </p:nvGrpSpPr>
        <p:grpSpPr>
          <a:xfrm>
            <a:off x="6758475" y="4313736"/>
            <a:ext cx="440740" cy="368598"/>
            <a:chOff x="4853441" y="3238199"/>
            <a:chExt cx="440740" cy="368598"/>
          </a:xfrm>
        </p:grpSpPr>
        <p:sp>
          <p:nvSpPr>
            <p:cNvPr id="439" name="Ovaal 438">
              <a:extLst>
                <a:ext uri="{FF2B5EF4-FFF2-40B4-BE49-F238E27FC236}">
                  <a16:creationId xmlns:a16="http://schemas.microsoft.com/office/drawing/2014/main" id="{39F6FB26-D7E2-49EB-9040-67A65D5B755E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440" name="Groep 439">
              <a:extLst>
                <a:ext uri="{FF2B5EF4-FFF2-40B4-BE49-F238E27FC236}">
                  <a16:creationId xmlns:a16="http://schemas.microsoft.com/office/drawing/2014/main" id="{BB851737-1BC2-4E5B-98F4-32EF8E09D2F8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443" name="Freeform 11">
                <a:extLst>
                  <a:ext uri="{FF2B5EF4-FFF2-40B4-BE49-F238E27FC236}">
                    <a16:creationId xmlns:a16="http://schemas.microsoft.com/office/drawing/2014/main" id="{092E33AF-C430-4386-A894-899769F36A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444" name="Freeform 12">
                <a:extLst>
                  <a:ext uri="{FF2B5EF4-FFF2-40B4-BE49-F238E27FC236}">
                    <a16:creationId xmlns:a16="http://schemas.microsoft.com/office/drawing/2014/main" id="{86F1C88A-CE5A-4B4B-834C-37797DBDA94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445" name="Groep 444">
            <a:extLst>
              <a:ext uri="{FF2B5EF4-FFF2-40B4-BE49-F238E27FC236}">
                <a16:creationId xmlns:a16="http://schemas.microsoft.com/office/drawing/2014/main" id="{7DB81C03-6E70-4AAE-A786-6C7F25A881E3}"/>
              </a:ext>
            </a:extLst>
          </p:cNvPr>
          <p:cNvGrpSpPr/>
          <p:nvPr/>
        </p:nvGrpSpPr>
        <p:grpSpPr>
          <a:xfrm>
            <a:off x="7559446" y="3350077"/>
            <a:ext cx="301032" cy="550256"/>
            <a:chOff x="7280217" y="3413121"/>
            <a:chExt cx="301032" cy="550256"/>
          </a:xfrm>
        </p:grpSpPr>
        <p:grpSp>
          <p:nvGrpSpPr>
            <p:cNvPr id="446" name="Groep 445">
              <a:extLst>
                <a:ext uri="{FF2B5EF4-FFF2-40B4-BE49-F238E27FC236}">
                  <a16:creationId xmlns:a16="http://schemas.microsoft.com/office/drawing/2014/main" id="{08F3FB51-7A05-44E0-AA01-C799D0B03862}"/>
                </a:ext>
              </a:extLst>
            </p:cNvPr>
            <p:cNvGrpSpPr/>
            <p:nvPr/>
          </p:nvGrpSpPr>
          <p:grpSpPr>
            <a:xfrm>
              <a:off x="7296188" y="3413121"/>
              <a:ext cx="245913" cy="245913"/>
              <a:chOff x="2617333" y="1713992"/>
              <a:chExt cx="597500" cy="597500"/>
            </a:xfrm>
          </p:grpSpPr>
          <p:sp>
            <p:nvSpPr>
              <p:cNvPr id="452" name="Ovaal 451">
                <a:extLst>
                  <a:ext uri="{FF2B5EF4-FFF2-40B4-BE49-F238E27FC236}">
                    <a16:creationId xmlns:a16="http://schemas.microsoft.com/office/drawing/2014/main" id="{FBA101C9-7639-4AC3-AD2E-EFCC13A176A7}"/>
                  </a:ext>
                </a:extLst>
              </p:cNvPr>
              <p:cNvSpPr/>
              <p:nvPr/>
            </p:nvSpPr>
            <p:spPr>
              <a:xfrm>
                <a:off x="2617333" y="1713992"/>
                <a:ext cx="597500" cy="5975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453" name="Groep 452">
                <a:extLst>
                  <a:ext uri="{FF2B5EF4-FFF2-40B4-BE49-F238E27FC236}">
                    <a16:creationId xmlns:a16="http://schemas.microsoft.com/office/drawing/2014/main" id="{BE18AC5B-A1C6-4163-B15A-012BC5FE44E9}"/>
                  </a:ext>
                </a:extLst>
              </p:cNvPr>
              <p:cNvGrpSpPr/>
              <p:nvPr/>
            </p:nvGrpSpPr>
            <p:grpSpPr>
              <a:xfrm>
                <a:off x="2732030" y="1793798"/>
                <a:ext cx="325574" cy="416622"/>
                <a:chOff x="2552507" y="1816496"/>
                <a:chExt cx="1668619" cy="2135268"/>
              </a:xfrm>
              <a:solidFill>
                <a:schemeClr val="bg1"/>
              </a:solidFill>
            </p:grpSpPr>
            <p:grpSp>
              <p:nvGrpSpPr>
                <p:cNvPr id="459" name="Groep 458">
                  <a:extLst>
                    <a:ext uri="{FF2B5EF4-FFF2-40B4-BE49-F238E27FC236}">
                      <a16:creationId xmlns:a16="http://schemas.microsoft.com/office/drawing/2014/main" id="{785FA76A-F468-40BF-A3CA-15EE9A2EA4E5}"/>
                    </a:ext>
                  </a:extLst>
                </p:cNvPr>
                <p:cNvGrpSpPr/>
                <p:nvPr/>
              </p:nvGrpSpPr>
              <p:grpSpPr>
                <a:xfrm>
                  <a:off x="2552507" y="1816496"/>
                  <a:ext cx="1668619" cy="2135268"/>
                  <a:chOff x="4762501" y="4941888"/>
                  <a:chExt cx="561975" cy="719138"/>
                </a:xfrm>
                <a:grpFill/>
              </p:grpSpPr>
              <p:sp>
                <p:nvSpPr>
                  <p:cNvPr id="461" name="Freeform 194">
                    <a:extLst>
                      <a:ext uri="{FF2B5EF4-FFF2-40B4-BE49-F238E27FC236}">
                        <a16:creationId xmlns:a16="http://schemas.microsoft.com/office/drawing/2014/main" id="{E8AB05BB-49F4-4351-AAD4-33B35C5ECBA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67301" y="4941888"/>
                    <a:ext cx="90488" cy="290513"/>
                  </a:xfrm>
                  <a:custGeom>
                    <a:avLst/>
                    <a:gdLst>
                      <a:gd name="T0" fmla="*/ 51 w 57"/>
                      <a:gd name="T1" fmla="*/ 0 h 183"/>
                      <a:gd name="T2" fmla="*/ 51 w 57"/>
                      <a:gd name="T3" fmla="*/ 0 h 183"/>
                      <a:gd name="T4" fmla="*/ 54 w 57"/>
                      <a:gd name="T5" fmla="*/ 1 h 183"/>
                      <a:gd name="T6" fmla="*/ 54 w 57"/>
                      <a:gd name="T7" fmla="*/ 2 h 183"/>
                      <a:gd name="T8" fmla="*/ 57 w 57"/>
                      <a:gd name="T9" fmla="*/ 25 h 183"/>
                      <a:gd name="T10" fmla="*/ 56 w 57"/>
                      <a:gd name="T11" fmla="*/ 52 h 183"/>
                      <a:gd name="T12" fmla="*/ 53 w 57"/>
                      <a:gd name="T13" fmla="*/ 82 h 183"/>
                      <a:gd name="T14" fmla="*/ 47 w 57"/>
                      <a:gd name="T15" fmla="*/ 113 h 183"/>
                      <a:gd name="T16" fmla="*/ 37 w 57"/>
                      <a:gd name="T17" fmla="*/ 150 h 183"/>
                      <a:gd name="T18" fmla="*/ 24 w 57"/>
                      <a:gd name="T19" fmla="*/ 183 h 183"/>
                      <a:gd name="T20" fmla="*/ 21 w 57"/>
                      <a:gd name="T21" fmla="*/ 181 h 183"/>
                      <a:gd name="T22" fmla="*/ 17 w 57"/>
                      <a:gd name="T23" fmla="*/ 179 h 183"/>
                      <a:gd name="T24" fmla="*/ 13 w 57"/>
                      <a:gd name="T25" fmla="*/ 178 h 183"/>
                      <a:gd name="T26" fmla="*/ 6 w 57"/>
                      <a:gd name="T27" fmla="*/ 176 h 183"/>
                      <a:gd name="T28" fmla="*/ 0 w 57"/>
                      <a:gd name="T29" fmla="*/ 178 h 183"/>
                      <a:gd name="T30" fmla="*/ 0 w 57"/>
                      <a:gd name="T31" fmla="*/ 166 h 183"/>
                      <a:gd name="T32" fmla="*/ 3 w 57"/>
                      <a:gd name="T33" fmla="*/ 136 h 183"/>
                      <a:gd name="T34" fmla="*/ 8 w 57"/>
                      <a:gd name="T35" fmla="*/ 104 h 183"/>
                      <a:gd name="T36" fmla="*/ 17 w 57"/>
                      <a:gd name="T37" fmla="*/ 74 h 183"/>
                      <a:gd name="T38" fmla="*/ 27 w 57"/>
                      <a:gd name="T39" fmla="*/ 44 h 183"/>
                      <a:gd name="T40" fmla="*/ 37 w 57"/>
                      <a:gd name="T41" fmla="*/ 21 h 183"/>
                      <a:gd name="T42" fmla="*/ 48 w 57"/>
                      <a:gd name="T43" fmla="*/ 1 h 183"/>
                      <a:gd name="T44" fmla="*/ 50 w 57"/>
                      <a:gd name="T45" fmla="*/ 0 h 183"/>
                      <a:gd name="T46" fmla="*/ 51 w 57"/>
                      <a:gd name="T47" fmla="*/ 0 h 1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7" h="183">
                        <a:moveTo>
                          <a:pt x="51" y="0"/>
                        </a:moveTo>
                        <a:lnTo>
                          <a:pt x="51" y="0"/>
                        </a:lnTo>
                        <a:lnTo>
                          <a:pt x="54" y="1"/>
                        </a:lnTo>
                        <a:lnTo>
                          <a:pt x="54" y="2"/>
                        </a:lnTo>
                        <a:lnTo>
                          <a:pt x="57" y="25"/>
                        </a:lnTo>
                        <a:lnTo>
                          <a:pt x="56" y="52"/>
                        </a:lnTo>
                        <a:lnTo>
                          <a:pt x="53" y="82"/>
                        </a:lnTo>
                        <a:lnTo>
                          <a:pt x="47" y="113"/>
                        </a:lnTo>
                        <a:lnTo>
                          <a:pt x="37" y="150"/>
                        </a:lnTo>
                        <a:lnTo>
                          <a:pt x="24" y="183"/>
                        </a:lnTo>
                        <a:lnTo>
                          <a:pt x="21" y="181"/>
                        </a:lnTo>
                        <a:lnTo>
                          <a:pt x="17" y="179"/>
                        </a:lnTo>
                        <a:lnTo>
                          <a:pt x="13" y="178"/>
                        </a:lnTo>
                        <a:lnTo>
                          <a:pt x="6" y="176"/>
                        </a:lnTo>
                        <a:lnTo>
                          <a:pt x="0" y="178"/>
                        </a:lnTo>
                        <a:lnTo>
                          <a:pt x="0" y="166"/>
                        </a:lnTo>
                        <a:lnTo>
                          <a:pt x="3" y="136"/>
                        </a:lnTo>
                        <a:lnTo>
                          <a:pt x="8" y="104"/>
                        </a:lnTo>
                        <a:lnTo>
                          <a:pt x="17" y="74"/>
                        </a:lnTo>
                        <a:lnTo>
                          <a:pt x="27" y="44"/>
                        </a:lnTo>
                        <a:lnTo>
                          <a:pt x="37" y="21"/>
                        </a:lnTo>
                        <a:lnTo>
                          <a:pt x="48" y="1"/>
                        </a:lnTo>
                        <a:lnTo>
                          <a:pt x="50" y="0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462" name="Freeform 196">
                    <a:extLst>
                      <a:ext uri="{FF2B5EF4-FFF2-40B4-BE49-F238E27FC236}">
                        <a16:creationId xmlns:a16="http://schemas.microsoft.com/office/drawing/2014/main" id="{A2C6FB82-3046-47E6-A13A-AD9510547B3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2501" y="5256213"/>
                    <a:ext cx="285750" cy="112713"/>
                  </a:xfrm>
                  <a:custGeom>
                    <a:avLst/>
                    <a:gdLst>
                      <a:gd name="T0" fmla="*/ 172 w 180"/>
                      <a:gd name="T1" fmla="*/ 0 h 71"/>
                      <a:gd name="T2" fmla="*/ 172 w 180"/>
                      <a:gd name="T3" fmla="*/ 10 h 71"/>
                      <a:gd name="T4" fmla="*/ 174 w 180"/>
                      <a:gd name="T5" fmla="*/ 18 h 71"/>
                      <a:gd name="T6" fmla="*/ 180 w 180"/>
                      <a:gd name="T7" fmla="*/ 26 h 71"/>
                      <a:gd name="T8" fmla="*/ 148 w 180"/>
                      <a:gd name="T9" fmla="*/ 41 h 71"/>
                      <a:gd name="T10" fmla="*/ 113 w 180"/>
                      <a:gd name="T11" fmla="*/ 54 h 71"/>
                      <a:gd name="T12" fmla="*/ 81 w 180"/>
                      <a:gd name="T13" fmla="*/ 63 h 71"/>
                      <a:gd name="T14" fmla="*/ 52 w 180"/>
                      <a:gd name="T15" fmla="*/ 68 h 71"/>
                      <a:gd name="T16" fmla="*/ 26 w 180"/>
                      <a:gd name="T17" fmla="*/ 71 h 71"/>
                      <a:gd name="T18" fmla="*/ 2 w 180"/>
                      <a:gd name="T19" fmla="*/ 71 h 71"/>
                      <a:gd name="T20" fmla="*/ 1 w 180"/>
                      <a:gd name="T21" fmla="*/ 70 h 71"/>
                      <a:gd name="T22" fmla="*/ 0 w 180"/>
                      <a:gd name="T23" fmla="*/ 69 h 71"/>
                      <a:gd name="T24" fmla="*/ 0 w 180"/>
                      <a:gd name="T25" fmla="*/ 69 h 71"/>
                      <a:gd name="T26" fmla="*/ 0 w 180"/>
                      <a:gd name="T27" fmla="*/ 67 h 71"/>
                      <a:gd name="T28" fmla="*/ 1 w 180"/>
                      <a:gd name="T29" fmla="*/ 66 h 71"/>
                      <a:gd name="T30" fmla="*/ 20 w 180"/>
                      <a:gd name="T31" fmla="*/ 52 h 71"/>
                      <a:gd name="T32" fmla="*/ 42 w 180"/>
                      <a:gd name="T33" fmla="*/ 40 h 71"/>
                      <a:gd name="T34" fmla="*/ 70 w 180"/>
                      <a:gd name="T35" fmla="*/ 27 h 71"/>
                      <a:gd name="T36" fmla="*/ 100 w 180"/>
                      <a:gd name="T37" fmla="*/ 16 h 71"/>
                      <a:gd name="T38" fmla="*/ 131 w 180"/>
                      <a:gd name="T39" fmla="*/ 8 h 71"/>
                      <a:gd name="T40" fmla="*/ 160 w 180"/>
                      <a:gd name="T41" fmla="*/ 2 h 71"/>
                      <a:gd name="T42" fmla="*/ 172 w 180"/>
                      <a:gd name="T43" fmla="*/ 0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80" h="71">
                        <a:moveTo>
                          <a:pt x="172" y="0"/>
                        </a:moveTo>
                        <a:lnTo>
                          <a:pt x="172" y="10"/>
                        </a:lnTo>
                        <a:lnTo>
                          <a:pt x="174" y="18"/>
                        </a:lnTo>
                        <a:lnTo>
                          <a:pt x="180" y="26"/>
                        </a:lnTo>
                        <a:lnTo>
                          <a:pt x="148" y="41"/>
                        </a:lnTo>
                        <a:lnTo>
                          <a:pt x="113" y="54"/>
                        </a:lnTo>
                        <a:lnTo>
                          <a:pt x="81" y="63"/>
                        </a:lnTo>
                        <a:lnTo>
                          <a:pt x="52" y="68"/>
                        </a:lnTo>
                        <a:lnTo>
                          <a:pt x="26" y="71"/>
                        </a:lnTo>
                        <a:lnTo>
                          <a:pt x="2" y="71"/>
                        </a:lnTo>
                        <a:lnTo>
                          <a:pt x="1" y="70"/>
                        </a:lnTo>
                        <a:lnTo>
                          <a:pt x="0" y="69"/>
                        </a:lnTo>
                        <a:lnTo>
                          <a:pt x="0" y="69"/>
                        </a:lnTo>
                        <a:lnTo>
                          <a:pt x="0" y="67"/>
                        </a:lnTo>
                        <a:lnTo>
                          <a:pt x="1" y="66"/>
                        </a:lnTo>
                        <a:lnTo>
                          <a:pt x="20" y="52"/>
                        </a:lnTo>
                        <a:lnTo>
                          <a:pt x="42" y="40"/>
                        </a:lnTo>
                        <a:lnTo>
                          <a:pt x="70" y="27"/>
                        </a:lnTo>
                        <a:lnTo>
                          <a:pt x="100" y="16"/>
                        </a:lnTo>
                        <a:lnTo>
                          <a:pt x="131" y="8"/>
                        </a:lnTo>
                        <a:lnTo>
                          <a:pt x="160" y="2"/>
                        </a:lnTo>
                        <a:lnTo>
                          <a:pt x="17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463" name="Freeform 201">
                    <a:extLst>
                      <a:ext uri="{FF2B5EF4-FFF2-40B4-BE49-F238E27FC236}">
                        <a16:creationId xmlns:a16="http://schemas.microsoft.com/office/drawing/2014/main" id="{2BA52BBC-CF53-43F7-8EB4-0157D91B73A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92701" y="5276851"/>
                    <a:ext cx="231775" cy="212725"/>
                  </a:xfrm>
                  <a:custGeom>
                    <a:avLst/>
                    <a:gdLst>
                      <a:gd name="T0" fmla="*/ 18 w 146"/>
                      <a:gd name="T1" fmla="*/ 0 h 134"/>
                      <a:gd name="T2" fmla="*/ 27 w 146"/>
                      <a:gd name="T3" fmla="*/ 5 h 134"/>
                      <a:gd name="T4" fmla="*/ 52 w 146"/>
                      <a:gd name="T5" fmla="*/ 24 h 134"/>
                      <a:gd name="T6" fmla="*/ 77 w 146"/>
                      <a:gd name="T7" fmla="*/ 44 h 134"/>
                      <a:gd name="T8" fmla="*/ 99 w 146"/>
                      <a:gd name="T9" fmla="*/ 66 h 134"/>
                      <a:gd name="T10" fmla="*/ 119 w 146"/>
                      <a:gd name="T11" fmla="*/ 90 h 134"/>
                      <a:gd name="T12" fmla="*/ 135 w 146"/>
                      <a:gd name="T13" fmla="*/ 110 h 134"/>
                      <a:gd name="T14" fmla="*/ 146 w 146"/>
                      <a:gd name="T15" fmla="*/ 131 h 134"/>
                      <a:gd name="T16" fmla="*/ 146 w 146"/>
                      <a:gd name="T17" fmla="*/ 132 h 134"/>
                      <a:gd name="T18" fmla="*/ 145 w 146"/>
                      <a:gd name="T19" fmla="*/ 134 h 134"/>
                      <a:gd name="T20" fmla="*/ 145 w 146"/>
                      <a:gd name="T21" fmla="*/ 134 h 134"/>
                      <a:gd name="T22" fmla="*/ 144 w 146"/>
                      <a:gd name="T23" fmla="*/ 134 h 134"/>
                      <a:gd name="T24" fmla="*/ 142 w 146"/>
                      <a:gd name="T25" fmla="*/ 134 h 134"/>
                      <a:gd name="T26" fmla="*/ 121 w 146"/>
                      <a:gd name="T27" fmla="*/ 126 h 134"/>
                      <a:gd name="T28" fmla="*/ 97 w 146"/>
                      <a:gd name="T29" fmla="*/ 111 h 134"/>
                      <a:gd name="T30" fmla="*/ 73 w 146"/>
                      <a:gd name="T31" fmla="*/ 94 h 134"/>
                      <a:gd name="T32" fmla="*/ 50 w 146"/>
                      <a:gd name="T33" fmla="*/ 74 h 134"/>
                      <a:gd name="T34" fmla="*/ 23 w 146"/>
                      <a:gd name="T35" fmla="*/ 47 h 134"/>
                      <a:gd name="T36" fmla="*/ 0 w 146"/>
                      <a:gd name="T37" fmla="*/ 20 h 134"/>
                      <a:gd name="T38" fmla="*/ 8 w 146"/>
                      <a:gd name="T39" fmla="*/ 15 h 134"/>
                      <a:gd name="T40" fmla="*/ 14 w 146"/>
                      <a:gd name="T41" fmla="*/ 8 h 134"/>
                      <a:gd name="T42" fmla="*/ 18 w 146"/>
                      <a:gd name="T43" fmla="*/ 0 h 1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46" h="134">
                        <a:moveTo>
                          <a:pt x="18" y="0"/>
                        </a:moveTo>
                        <a:lnTo>
                          <a:pt x="27" y="5"/>
                        </a:lnTo>
                        <a:lnTo>
                          <a:pt x="52" y="24"/>
                        </a:lnTo>
                        <a:lnTo>
                          <a:pt x="77" y="44"/>
                        </a:lnTo>
                        <a:lnTo>
                          <a:pt x="99" y="66"/>
                        </a:lnTo>
                        <a:lnTo>
                          <a:pt x="119" y="90"/>
                        </a:lnTo>
                        <a:lnTo>
                          <a:pt x="135" y="110"/>
                        </a:lnTo>
                        <a:lnTo>
                          <a:pt x="146" y="131"/>
                        </a:lnTo>
                        <a:lnTo>
                          <a:pt x="146" y="132"/>
                        </a:lnTo>
                        <a:lnTo>
                          <a:pt x="145" y="134"/>
                        </a:lnTo>
                        <a:lnTo>
                          <a:pt x="145" y="134"/>
                        </a:lnTo>
                        <a:lnTo>
                          <a:pt x="144" y="134"/>
                        </a:lnTo>
                        <a:lnTo>
                          <a:pt x="142" y="134"/>
                        </a:lnTo>
                        <a:lnTo>
                          <a:pt x="121" y="126"/>
                        </a:lnTo>
                        <a:lnTo>
                          <a:pt x="97" y="111"/>
                        </a:lnTo>
                        <a:lnTo>
                          <a:pt x="73" y="94"/>
                        </a:lnTo>
                        <a:lnTo>
                          <a:pt x="50" y="74"/>
                        </a:lnTo>
                        <a:lnTo>
                          <a:pt x="23" y="47"/>
                        </a:lnTo>
                        <a:lnTo>
                          <a:pt x="0" y="20"/>
                        </a:lnTo>
                        <a:lnTo>
                          <a:pt x="8" y="15"/>
                        </a:lnTo>
                        <a:lnTo>
                          <a:pt x="14" y="8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464" name="Freeform 203">
                    <a:extLst>
                      <a:ext uri="{FF2B5EF4-FFF2-40B4-BE49-F238E27FC236}">
                        <a16:creationId xmlns:a16="http://schemas.microsoft.com/office/drawing/2014/main" id="{5B8FEE19-FE5D-443F-B27C-4A21EB99753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37138" y="5330826"/>
                    <a:ext cx="80963" cy="330200"/>
                  </a:xfrm>
                  <a:custGeom>
                    <a:avLst/>
                    <a:gdLst>
                      <a:gd name="T0" fmla="*/ 17 w 51"/>
                      <a:gd name="T1" fmla="*/ 0 h 208"/>
                      <a:gd name="T2" fmla="*/ 34 w 51"/>
                      <a:gd name="T3" fmla="*/ 0 h 208"/>
                      <a:gd name="T4" fmla="*/ 36 w 51"/>
                      <a:gd name="T5" fmla="*/ 0 h 208"/>
                      <a:gd name="T6" fmla="*/ 38 w 51"/>
                      <a:gd name="T7" fmla="*/ 2 h 208"/>
                      <a:gd name="T8" fmla="*/ 39 w 51"/>
                      <a:gd name="T9" fmla="*/ 4 h 208"/>
                      <a:gd name="T10" fmla="*/ 40 w 51"/>
                      <a:gd name="T11" fmla="*/ 7 h 208"/>
                      <a:gd name="T12" fmla="*/ 51 w 51"/>
                      <a:gd name="T13" fmla="*/ 201 h 208"/>
                      <a:gd name="T14" fmla="*/ 51 w 51"/>
                      <a:gd name="T15" fmla="*/ 203 h 208"/>
                      <a:gd name="T16" fmla="*/ 50 w 51"/>
                      <a:gd name="T17" fmla="*/ 205 h 208"/>
                      <a:gd name="T18" fmla="*/ 48 w 51"/>
                      <a:gd name="T19" fmla="*/ 206 h 208"/>
                      <a:gd name="T20" fmla="*/ 45 w 51"/>
                      <a:gd name="T21" fmla="*/ 207 h 208"/>
                      <a:gd name="T22" fmla="*/ 41 w 51"/>
                      <a:gd name="T23" fmla="*/ 208 h 208"/>
                      <a:gd name="T24" fmla="*/ 11 w 51"/>
                      <a:gd name="T25" fmla="*/ 208 h 208"/>
                      <a:gd name="T26" fmla="*/ 7 w 51"/>
                      <a:gd name="T27" fmla="*/ 207 h 208"/>
                      <a:gd name="T28" fmla="*/ 5 w 51"/>
                      <a:gd name="T29" fmla="*/ 206 h 208"/>
                      <a:gd name="T30" fmla="*/ 2 w 51"/>
                      <a:gd name="T31" fmla="*/ 205 h 208"/>
                      <a:gd name="T32" fmla="*/ 0 w 51"/>
                      <a:gd name="T33" fmla="*/ 203 h 208"/>
                      <a:gd name="T34" fmla="*/ 0 w 51"/>
                      <a:gd name="T35" fmla="*/ 201 h 208"/>
                      <a:gd name="T36" fmla="*/ 11 w 51"/>
                      <a:gd name="T37" fmla="*/ 7 h 208"/>
                      <a:gd name="T38" fmla="*/ 12 w 51"/>
                      <a:gd name="T39" fmla="*/ 4 h 208"/>
                      <a:gd name="T40" fmla="*/ 13 w 51"/>
                      <a:gd name="T41" fmla="*/ 2 h 208"/>
                      <a:gd name="T42" fmla="*/ 15 w 51"/>
                      <a:gd name="T43" fmla="*/ 0 h 208"/>
                      <a:gd name="T44" fmla="*/ 17 w 51"/>
                      <a:gd name="T45" fmla="*/ 0 h 2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51" h="208">
                        <a:moveTo>
                          <a:pt x="17" y="0"/>
                        </a:moveTo>
                        <a:lnTo>
                          <a:pt x="34" y="0"/>
                        </a:lnTo>
                        <a:lnTo>
                          <a:pt x="36" y="0"/>
                        </a:lnTo>
                        <a:lnTo>
                          <a:pt x="38" y="2"/>
                        </a:lnTo>
                        <a:lnTo>
                          <a:pt x="39" y="4"/>
                        </a:lnTo>
                        <a:lnTo>
                          <a:pt x="40" y="7"/>
                        </a:lnTo>
                        <a:lnTo>
                          <a:pt x="51" y="201"/>
                        </a:lnTo>
                        <a:lnTo>
                          <a:pt x="51" y="203"/>
                        </a:lnTo>
                        <a:lnTo>
                          <a:pt x="50" y="205"/>
                        </a:lnTo>
                        <a:lnTo>
                          <a:pt x="48" y="206"/>
                        </a:lnTo>
                        <a:lnTo>
                          <a:pt x="45" y="207"/>
                        </a:lnTo>
                        <a:lnTo>
                          <a:pt x="41" y="208"/>
                        </a:lnTo>
                        <a:lnTo>
                          <a:pt x="11" y="208"/>
                        </a:lnTo>
                        <a:lnTo>
                          <a:pt x="7" y="207"/>
                        </a:lnTo>
                        <a:lnTo>
                          <a:pt x="5" y="206"/>
                        </a:lnTo>
                        <a:lnTo>
                          <a:pt x="2" y="205"/>
                        </a:lnTo>
                        <a:lnTo>
                          <a:pt x="0" y="203"/>
                        </a:lnTo>
                        <a:lnTo>
                          <a:pt x="0" y="201"/>
                        </a:lnTo>
                        <a:lnTo>
                          <a:pt x="11" y="7"/>
                        </a:lnTo>
                        <a:lnTo>
                          <a:pt x="12" y="4"/>
                        </a:lnTo>
                        <a:lnTo>
                          <a:pt x="13" y="2"/>
                        </a:lnTo>
                        <a:lnTo>
                          <a:pt x="15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460" name="Ovaal 459">
                  <a:extLst>
                    <a:ext uri="{FF2B5EF4-FFF2-40B4-BE49-F238E27FC236}">
                      <a16:creationId xmlns:a16="http://schemas.microsoft.com/office/drawing/2014/main" id="{BFE97C65-E731-4CB5-B3F9-63505461627D}"/>
                    </a:ext>
                  </a:extLst>
                </p:cNvPr>
                <p:cNvSpPr/>
                <p:nvPr/>
              </p:nvSpPr>
              <p:spPr>
                <a:xfrm>
                  <a:off x="3407635" y="2705740"/>
                  <a:ext cx="160072" cy="1600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447" name="Ovaal 446">
              <a:extLst>
                <a:ext uri="{FF2B5EF4-FFF2-40B4-BE49-F238E27FC236}">
                  <a16:creationId xmlns:a16="http://schemas.microsoft.com/office/drawing/2014/main" id="{B22AA350-7B9C-4FEE-BE22-9F91B8762AFA}"/>
                </a:ext>
              </a:extLst>
            </p:cNvPr>
            <p:cNvSpPr/>
            <p:nvPr/>
          </p:nvSpPr>
          <p:spPr>
            <a:xfrm>
              <a:off x="7280217" y="3843620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465" name="Groep 464">
            <a:extLst>
              <a:ext uri="{FF2B5EF4-FFF2-40B4-BE49-F238E27FC236}">
                <a16:creationId xmlns:a16="http://schemas.microsoft.com/office/drawing/2014/main" id="{E31710FE-F324-4002-84CF-87DCBBCADB19}"/>
              </a:ext>
            </a:extLst>
          </p:cNvPr>
          <p:cNvGrpSpPr/>
          <p:nvPr/>
        </p:nvGrpSpPr>
        <p:grpSpPr>
          <a:xfrm>
            <a:off x="9218901" y="4229728"/>
            <a:ext cx="301032" cy="550256"/>
            <a:chOff x="8949549" y="4304870"/>
            <a:chExt cx="301032" cy="550256"/>
          </a:xfrm>
        </p:grpSpPr>
        <p:grpSp>
          <p:nvGrpSpPr>
            <p:cNvPr id="466" name="Groep 465">
              <a:extLst>
                <a:ext uri="{FF2B5EF4-FFF2-40B4-BE49-F238E27FC236}">
                  <a16:creationId xmlns:a16="http://schemas.microsoft.com/office/drawing/2014/main" id="{ACB38765-B9BD-4BA3-A7E1-F61D5D9485D8}"/>
                </a:ext>
              </a:extLst>
            </p:cNvPr>
            <p:cNvGrpSpPr/>
            <p:nvPr/>
          </p:nvGrpSpPr>
          <p:grpSpPr>
            <a:xfrm>
              <a:off x="8965520" y="4304870"/>
              <a:ext cx="245913" cy="245913"/>
              <a:chOff x="2617333" y="1713992"/>
              <a:chExt cx="597500" cy="597500"/>
            </a:xfrm>
          </p:grpSpPr>
          <p:sp>
            <p:nvSpPr>
              <p:cNvPr id="468" name="Ovaal 467">
                <a:extLst>
                  <a:ext uri="{FF2B5EF4-FFF2-40B4-BE49-F238E27FC236}">
                    <a16:creationId xmlns:a16="http://schemas.microsoft.com/office/drawing/2014/main" id="{194304AB-50E9-486A-87EB-3FFB55965FED}"/>
                  </a:ext>
                </a:extLst>
              </p:cNvPr>
              <p:cNvSpPr/>
              <p:nvPr/>
            </p:nvSpPr>
            <p:spPr>
              <a:xfrm>
                <a:off x="2617333" y="1713992"/>
                <a:ext cx="597500" cy="5975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469" name="Groep 468">
                <a:extLst>
                  <a:ext uri="{FF2B5EF4-FFF2-40B4-BE49-F238E27FC236}">
                    <a16:creationId xmlns:a16="http://schemas.microsoft.com/office/drawing/2014/main" id="{B81D3250-64AA-469B-BE12-ED59516652F8}"/>
                  </a:ext>
                </a:extLst>
              </p:cNvPr>
              <p:cNvGrpSpPr/>
              <p:nvPr/>
            </p:nvGrpSpPr>
            <p:grpSpPr>
              <a:xfrm>
                <a:off x="2732030" y="1793798"/>
                <a:ext cx="325574" cy="416622"/>
                <a:chOff x="2552507" y="1816496"/>
                <a:chExt cx="1668619" cy="2135268"/>
              </a:xfrm>
              <a:solidFill>
                <a:schemeClr val="bg1"/>
              </a:solidFill>
            </p:grpSpPr>
            <p:grpSp>
              <p:nvGrpSpPr>
                <p:cNvPr id="470" name="Groep 469">
                  <a:extLst>
                    <a:ext uri="{FF2B5EF4-FFF2-40B4-BE49-F238E27FC236}">
                      <a16:creationId xmlns:a16="http://schemas.microsoft.com/office/drawing/2014/main" id="{376FD9FA-1E13-4571-BB6E-9A60BE1F266C}"/>
                    </a:ext>
                  </a:extLst>
                </p:cNvPr>
                <p:cNvGrpSpPr/>
                <p:nvPr/>
              </p:nvGrpSpPr>
              <p:grpSpPr>
                <a:xfrm>
                  <a:off x="2552507" y="1816496"/>
                  <a:ext cx="1668619" cy="2135268"/>
                  <a:chOff x="4762501" y="4941888"/>
                  <a:chExt cx="561975" cy="719138"/>
                </a:xfrm>
                <a:grpFill/>
              </p:grpSpPr>
              <p:sp>
                <p:nvSpPr>
                  <p:cNvPr id="472" name="Freeform 194">
                    <a:extLst>
                      <a:ext uri="{FF2B5EF4-FFF2-40B4-BE49-F238E27FC236}">
                        <a16:creationId xmlns:a16="http://schemas.microsoft.com/office/drawing/2014/main" id="{FA4A7CEB-7D2B-4CD9-A0D9-417346265D5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67301" y="4941888"/>
                    <a:ext cx="90488" cy="290513"/>
                  </a:xfrm>
                  <a:custGeom>
                    <a:avLst/>
                    <a:gdLst>
                      <a:gd name="T0" fmla="*/ 51 w 57"/>
                      <a:gd name="T1" fmla="*/ 0 h 183"/>
                      <a:gd name="T2" fmla="*/ 51 w 57"/>
                      <a:gd name="T3" fmla="*/ 0 h 183"/>
                      <a:gd name="T4" fmla="*/ 54 w 57"/>
                      <a:gd name="T5" fmla="*/ 1 h 183"/>
                      <a:gd name="T6" fmla="*/ 54 w 57"/>
                      <a:gd name="T7" fmla="*/ 2 h 183"/>
                      <a:gd name="T8" fmla="*/ 57 w 57"/>
                      <a:gd name="T9" fmla="*/ 25 h 183"/>
                      <a:gd name="T10" fmla="*/ 56 w 57"/>
                      <a:gd name="T11" fmla="*/ 52 h 183"/>
                      <a:gd name="T12" fmla="*/ 53 w 57"/>
                      <a:gd name="T13" fmla="*/ 82 h 183"/>
                      <a:gd name="T14" fmla="*/ 47 w 57"/>
                      <a:gd name="T15" fmla="*/ 113 h 183"/>
                      <a:gd name="T16" fmla="*/ 37 w 57"/>
                      <a:gd name="T17" fmla="*/ 150 h 183"/>
                      <a:gd name="T18" fmla="*/ 24 w 57"/>
                      <a:gd name="T19" fmla="*/ 183 h 183"/>
                      <a:gd name="T20" fmla="*/ 21 w 57"/>
                      <a:gd name="T21" fmla="*/ 181 h 183"/>
                      <a:gd name="T22" fmla="*/ 17 w 57"/>
                      <a:gd name="T23" fmla="*/ 179 h 183"/>
                      <a:gd name="T24" fmla="*/ 13 w 57"/>
                      <a:gd name="T25" fmla="*/ 178 h 183"/>
                      <a:gd name="T26" fmla="*/ 6 w 57"/>
                      <a:gd name="T27" fmla="*/ 176 h 183"/>
                      <a:gd name="T28" fmla="*/ 0 w 57"/>
                      <a:gd name="T29" fmla="*/ 178 h 183"/>
                      <a:gd name="T30" fmla="*/ 0 w 57"/>
                      <a:gd name="T31" fmla="*/ 166 h 183"/>
                      <a:gd name="T32" fmla="*/ 3 w 57"/>
                      <a:gd name="T33" fmla="*/ 136 h 183"/>
                      <a:gd name="T34" fmla="*/ 8 w 57"/>
                      <a:gd name="T35" fmla="*/ 104 h 183"/>
                      <a:gd name="T36" fmla="*/ 17 w 57"/>
                      <a:gd name="T37" fmla="*/ 74 h 183"/>
                      <a:gd name="T38" fmla="*/ 27 w 57"/>
                      <a:gd name="T39" fmla="*/ 44 h 183"/>
                      <a:gd name="T40" fmla="*/ 37 w 57"/>
                      <a:gd name="T41" fmla="*/ 21 h 183"/>
                      <a:gd name="T42" fmla="*/ 48 w 57"/>
                      <a:gd name="T43" fmla="*/ 1 h 183"/>
                      <a:gd name="T44" fmla="*/ 50 w 57"/>
                      <a:gd name="T45" fmla="*/ 0 h 183"/>
                      <a:gd name="T46" fmla="*/ 51 w 57"/>
                      <a:gd name="T47" fmla="*/ 0 h 1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7" h="183">
                        <a:moveTo>
                          <a:pt x="51" y="0"/>
                        </a:moveTo>
                        <a:lnTo>
                          <a:pt x="51" y="0"/>
                        </a:lnTo>
                        <a:lnTo>
                          <a:pt x="54" y="1"/>
                        </a:lnTo>
                        <a:lnTo>
                          <a:pt x="54" y="2"/>
                        </a:lnTo>
                        <a:lnTo>
                          <a:pt x="57" y="25"/>
                        </a:lnTo>
                        <a:lnTo>
                          <a:pt x="56" y="52"/>
                        </a:lnTo>
                        <a:lnTo>
                          <a:pt x="53" y="82"/>
                        </a:lnTo>
                        <a:lnTo>
                          <a:pt x="47" y="113"/>
                        </a:lnTo>
                        <a:lnTo>
                          <a:pt x="37" y="150"/>
                        </a:lnTo>
                        <a:lnTo>
                          <a:pt x="24" y="183"/>
                        </a:lnTo>
                        <a:lnTo>
                          <a:pt x="21" y="181"/>
                        </a:lnTo>
                        <a:lnTo>
                          <a:pt x="17" y="179"/>
                        </a:lnTo>
                        <a:lnTo>
                          <a:pt x="13" y="178"/>
                        </a:lnTo>
                        <a:lnTo>
                          <a:pt x="6" y="176"/>
                        </a:lnTo>
                        <a:lnTo>
                          <a:pt x="0" y="178"/>
                        </a:lnTo>
                        <a:lnTo>
                          <a:pt x="0" y="166"/>
                        </a:lnTo>
                        <a:lnTo>
                          <a:pt x="3" y="136"/>
                        </a:lnTo>
                        <a:lnTo>
                          <a:pt x="8" y="104"/>
                        </a:lnTo>
                        <a:lnTo>
                          <a:pt x="17" y="74"/>
                        </a:lnTo>
                        <a:lnTo>
                          <a:pt x="27" y="44"/>
                        </a:lnTo>
                        <a:lnTo>
                          <a:pt x="37" y="21"/>
                        </a:lnTo>
                        <a:lnTo>
                          <a:pt x="48" y="1"/>
                        </a:lnTo>
                        <a:lnTo>
                          <a:pt x="50" y="0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473" name="Freeform 196">
                    <a:extLst>
                      <a:ext uri="{FF2B5EF4-FFF2-40B4-BE49-F238E27FC236}">
                        <a16:creationId xmlns:a16="http://schemas.microsoft.com/office/drawing/2014/main" id="{67AB56A1-0B28-40CF-8A42-B807AE054B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2501" y="5256213"/>
                    <a:ext cx="285750" cy="112713"/>
                  </a:xfrm>
                  <a:custGeom>
                    <a:avLst/>
                    <a:gdLst>
                      <a:gd name="T0" fmla="*/ 172 w 180"/>
                      <a:gd name="T1" fmla="*/ 0 h 71"/>
                      <a:gd name="T2" fmla="*/ 172 w 180"/>
                      <a:gd name="T3" fmla="*/ 10 h 71"/>
                      <a:gd name="T4" fmla="*/ 174 w 180"/>
                      <a:gd name="T5" fmla="*/ 18 h 71"/>
                      <a:gd name="T6" fmla="*/ 180 w 180"/>
                      <a:gd name="T7" fmla="*/ 26 h 71"/>
                      <a:gd name="T8" fmla="*/ 148 w 180"/>
                      <a:gd name="T9" fmla="*/ 41 h 71"/>
                      <a:gd name="T10" fmla="*/ 113 w 180"/>
                      <a:gd name="T11" fmla="*/ 54 h 71"/>
                      <a:gd name="T12" fmla="*/ 81 w 180"/>
                      <a:gd name="T13" fmla="*/ 63 h 71"/>
                      <a:gd name="T14" fmla="*/ 52 w 180"/>
                      <a:gd name="T15" fmla="*/ 68 h 71"/>
                      <a:gd name="T16" fmla="*/ 26 w 180"/>
                      <a:gd name="T17" fmla="*/ 71 h 71"/>
                      <a:gd name="T18" fmla="*/ 2 w 180"/>
                      <a:gd name="T19" fmla="*/ 71 h 71"/>
                      <a:gd name="T20" fmla="*/ 1 w 180"/>
                      <a:gd name="T21" fmla="*/ 70 h 71"/>
                      <a:gd name="T22" fmla="*/ 0 w 180"/>
                      <a:gd name="T23" fmla="*/ 69 h 71"/>
                      <a:gd name="T24" fmla="*/ 0 w 180"/>
                      <a:gd name="T25" fmla="*/ 69 h 71"/>
                      <a:gd name="T26" fmla="*/ 0 w 180"/>
                      <a:gd name="T27" fmla="*/ 67 h 71"/>
                      <a:gd name="T28" fmla="*/ 1 w 180"/>
                      <a:gd name="T29" fmla="*/ 66 h 71"/>
                      <a:gd name="T30" fmla="*/ 20 w 180"/>
                      <a:gd name="T31" fmla="*/ 52 h 71"/>
                      <a:gd name="T32" fmla="*/ 42 w 180"/>
                      <a:gd name="T33" fmla="*/ 40 h 71"/>
                      <a:gd name="T34" fmla="*/ 70 w 180"/>
                      <a:gd name="T35" fmla="*/ 27 h 71"/>
                      <a:gd name="T36" fmla="*/ 100 w 180"/>
                      <a:gd name="T37" fmla="*/ 16 h 71"/>
                      <a:gd name="T38" fmla="*/ 131 w 180"/>
                      <a:gd name="T39" fmla="*/ 8 h 71"/>
                      <a:gd name="T40" fmla="*/ 160 w 180"/>
                      <a:gd name="T41" fmla="*/ 2 h 71"/>
                      <a:gd name="T42" fmla="*/ 172 w 180"/>
                      <a:gd name="T43" fmla="*/ 0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80" h="71">
                        <a:moveTo>
                          <a:pt x="172" y="0"/>
                        </a:moveTo>
                        <a:lnTo>
                          <a:pt x="172" y="10"/>
                        </a:lnTo>
                        <a:lnTo>
                          <a:pt x="174" y="18"/>
                        </a:lnTo>
                        <a:lnTo>
                          <a:pt x="180" y="26"/>
                        </a:lnTo>
                        <a:lnTo>
                          <a:pt x="148" y="41"/>
                        </a:lnTo>
                        <a:lnTo>
                          <a:pt x="113" y="54"/>
                        </a:lnTo>
                        <a:lnTo>
                          <a:pt x="81" y="63"/>
                        </a:lnTo>
                        <a:lnTo>
                          <a:pt x="52" y="68"/>
                        </a:lnTo>
                        <a:lnTo>
                          <a:pt x="26" y="71"/>
                        </a:lnTo>
                        <a:lnTo>
                          <a:pt x="2" y="71"/>
                        </a:lnTo>
                        <a:lnTo>
                          <a:pt x="1" y="70"/>
                        </a:lnTo>
                        <a:lnTo>
                          <a:pt x="0" y="69"/>
                        </a:lnTo>
                        <a:lnTo>
                          <a:pt x="0" y="69"/>
                        </a:lnTo>
                        <a:lnTo>
                          <a:pt x="0" y="67"/>
                        </a:lnTo>
                        <a:lnTo>
                          <a:pt x="1" y="66"/>
                        </a:lnTo>
                        <a:lnTo>
                          <a:pt x="20" y="52"/>
                        </a:lnTo>
                        <a:lnTo>
                          <a:pt x="42" y="40"/>
                        </a:lnTo>
                        <a:lnTo>
                          <a:pt x="70" y="27"/>
                        </a:lnTo>
                        <a:lnTo>
                          <a:pt x="100" y="16"/>
                        </a:lnTo>
                        <a:lnTo>
                          <a:pt x="131" y="8"/>
                        </a:lnTo>
                        <a:lnTo>
                          <a:pt x="160" y="2"/>
                        </a:lnTo>
                        <a:lnTo>
                          <a:pt x="17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474" name="Freeform 201">
                    <a:extLst>
                      <a:ext uri="{FF2B5EF4-FFF2-40B4-BE49-F238E27FC236}">
                        <a16:creationId xmlns:a16="http://schemas.microsoft.com/office/drawing/2014/main" id="{FCB81115-828D-44A1-A6F2-BCBEF4FCEC9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92701" y="5276851"/>
                    <a:ext cx="231775" cy="212725"/>
                  </a:xfrm>
                  <a:custGeom>
                    <a:avLst/>
                    <a:gdLst>
                      <a:gd name="T0" fmla="*/ 18 w 146"/>
                      <a:gd name="T1" fmla="*/ 0 h 134"/>
                      <a:gd name="T2" fmla="*/ 27 w 146"/>
                      <a:gd name="T3" fmla="*/ 5 h 134"/>
                      <a:gd name="T4" fmla="*/ 52 w 146"/>
                      <a:gd name="T5" fmla="*/ 24 h 134"/>
                      <a:gd name="T6" fmla="*/ 77 w 146"/>
                      <a:gd name="T7" fmla="*/ 44 h 134"/>
                      <a:gd name="T8" fmla="*/ 99 w 146"/>
                      <a:gd name="T9" fmla="*/ 66 h 134"/>
                      <a:gd name="T10" fmla="*/ 119 w 146"/>
                      <a:gd name="T11" fmla="*/ 90 h 134"/>
                      <a:gd name="T12" fmla="*/ 135 w 146"/>
                      <a:gd name="T13" fmla="*/ 110 h 134"/>
                      <a:gd name="T14" fmla="*/ 146 w 146"/>
                      <a:gd name="T15" fmla="*/ 131 h 134"/>
                      <a:gd name="T16" fmla="*/ 146 w 146"/>
                      <a:gd name="T17" fmla="*/ 132 h 134"/>
                      <a:gd name="T18" fmla="*/ 145 w 146"/>
                      <a:gd name="T19" fmla="*/ 134 h 134"/>
                      <a:gd name="T20" fmla="*/ 145 w 146"/>
                      <a:gd name="T21" fmla="*/ 134 h 134"/>
                      <a:gd name="T22" fmla="*/ 144 w 146"/>
                      <a:gd name="T23" fmla="*/ 134 h 134"/>
                      <a:gd name="T24" fmla="*/ 142 w 146"/>
                      <a:gd name="T25" fmla="*/ 134 h 134"/>
                      <a:gd name="T26" fmla="*/ 121 w 146"/>
                      <a:gd name="T27" fmla="*/ 126 h 134"/>
                      <a:gd name="T28" fmla="*/ 97 w 146"/>
                      <a:gd name="T29" fmla="*/ 111 h 134"/>
                      <a:gd name="T30" fmla="*/ 73 w 146"/>
                      <a:gd name="T31" fmla="*/ 94 h 134"/>
                      <a:gd name="T32" fmla="*/ 50 w 146"/>
                      <a:gd name="T33" fmla="*/ 74 h 134"/>
                      <a:gd name="T34" fmla="*/ 23 w 146"/>
                      <a:gd name="T35" fmla="*/ 47 h 134"/>
                      <a:gd name="T36" fmla="*/ 0 w 146"/>
                      <a:gd name="T37" fmla="*/ 20 h 134"/>
                      <a:gd name="T38" fmla="*/ 8 w 146"/>
                      <a:gd name="T39" fmla="*/ 15 h 134"/>
                      <a:gd name="T40" fmla="*/ 14 w 146"/>
                      <a:gd name="T41" fmla="*/ 8 h 134"/>
                      <a:gd name="T42" fmla="*/ 18 w 146"/>
                      <a:gd name="T43" fmla="*/ 0 h 1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46" h="134">
                        <a:moveTo>
                          <a:pt x="18" y="0"/>
                        </a:moveTo>
                        <a:lnTo>
                          <a:pt x="27" y="5"/>
                        </a:lnTo>
                        <a:lnTo>
                          <a:pt x="52" y="24"/>
                        </a:lnTo>
                        <a:lnTo>
                          <a:pt x="77" y="44"/>
                        </a:lnTo>
                        <a:lnTo>
                          <a:pt x="99" y="66"/>
                        </a:lnTo>
                        <a:lnTo>
                          <a:pt x="119" y="90"/>
                        </a:lnTo>
                        <a:lnTo>
                          <a:pt x="135" y="110"/>
                        </a:lnTo>
                        <a:lnTo>
                          <a:pt x="146" y="131"/>
                        </a:lnTo>
                        <a:lnTo>
                          <a:pt x="146" y="132"/>
                        </a:lnTo>
                        <a:lnTo>
                          <a:pt x="145" y="134"/>
                        </a:lnTo>
                        <a:lnTo>
                          <a:pt x="145" y="134"/>
                        </a:lnTo>
                        <a:lnTo>
                          <a:pt x="144" y="134"/>
                        </a:lnTo>
                        <a:lnTo>
                          <a:pt x="142" y="134"/>
                        </a:lnTo>
                        <a:lnTo>
                          <a:pt x="121" y="126"/>
                        </a:lnTo>
                        <a:lnTo>
                          <a:pt x="97" y="111"/>
                        </a:lnTo>
                        <a:lnTo>
                          <a:pt x="73" y="94"/>
                        </a:lnTo>
                        <a:lnTo>
                          <a:pt x="50" y="74"/>
                        </a:lnTo>
                        <a:lnTo>
                          <a:pt x="23" y="47"/>
                        </a:lnTo>
                        <a:lnTo>
                          <a:pt x="0" y="20"/>
                        </a:lnTo>
                        <a:lnTo>
                          <a:pt x="8" y="15"/>
                        </a:lnTo>
                        <a:lnTo>
                          <a:pt x="14" y="8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475" name="Freeform 203">
                    <a:extLst>
                      <a:ext uri="{FF2B5EF4-FFF2-40B4-BE49-F238E27FC236}">
                        <a16:creationId xmlns:a16="http://schemas.microsoft.com/office/drawing/2014/main" id="{4BB141AF-7A79-470D-8CE7-74A48A243C9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37138" y="5330826"/>
                    <a:ext cx="80963" cy="330200"/>
                  </a:xfrm>
                  <a:custGeom>
                    <a:avLst/>
                    <a:gdLst>
                      <a:gd name="T0" fmla="*/ 17 w 51"/>
                      <a:gd name="T1" fmla="*/ 0 h 208"/>
                      <a:gd name="T2" fmla="*/ 34 w 51"/>
                      <a:gd name="T3" fmla="*/ 0 h 208"/>
                      <a:gd name="T4" fmla="*/ 36 w 51"/>
                      <a:gd name="T5" fmla="*/ 0 h 208"/>
                      <a:gd name="T6" fmla="*/ 38 w 51"/>
                      <a:gd name="T7" fmla="*/ 2 h 208"/>
                      <a:gd name="T8" fmla="*/ 39 w 51"/>
                      <a:gd name="T9" fmla="*/ 4 h 208"/>
                      <a:gd name="T10" fmla="*/ 40 w 51"/>
                      <a:gd name="T11" fmla="*/ 7 h 208"/>
                      <a:gd name="T12" fmla="*/ 51 w 51"/>
                      <a:gd name="T13" fmla="*/ 201 h 208"/>
                      <a:gd name="T14" fmla="*/ 51 w 51"/>
                      <a:gd name="T15" fmla="*/ 203 h 208"/>
                      <a:gd name="T16" fmla="*/ 50 w 51"/>
                      <a:gd name="T17" fmla="*/ 205 h 208"/>
                      <a:gd name="T18" fmla="*/ 48 w 51"/>
                      <a:gd name="T19" fmla="*/ 206 h 208"/>
                      <a:gd name="T20" fmla="*/ 45 w 51"/>
                      <a:gd name="T21" fmla="*/ 207 h 208"/>
                      <a:gd name="T22" fmla="*/ 41 w 51"/>
                      <a:gd name="T23" fmla="*/ 208 h 208"/>
                      <a:gd name="T24" fmla="*/ 11 w 51"/>
                      <a:gd name="T25" fmla="*/ 208 h 208"/>
                      <a:gd name="T26" fmla="*/ 7 w 51"/>
                      <a:gd name="T27" fmla="*/ 207 h 208"/>
                      <a:gd name="T28" fmla="*/ 5 w 51"/>
                      <a:gd name="T29" fmla="*/ 206 h 208"/>
                      <a:gd name="T30" fmla="*/ 2 w 51"/>
                      <a:gd name="T31" fmla="*/ 205 h 208"/>
                      <a:gd name="T32" fmla="*/ 0 w 51"/>
                      <a:gd name="T33" fmla="*/ 203 h 208"/>
                      <a:gd name="T34" fmla="*/ 0 w 51"/>
                      <a:gd name="T35" fmla="*/ 201 h 208"/>
                      <a:gd name="T36" fmla="*/ 11 w 51"/>
                      <a:gd name="T37" fmla="*/ 7 h 208"/>
                      <a:gd name="T38" fmla="*/ 12 w 51"/>
                      <a:gd name="T39" fmla="*/ 4 h 208"/>
                      <a:gd name="T40" fmla="*/ 13 w 51"/>
                      <a:gd name="T41" fmla="*/ 2 h 208"/>
                      <a:gd name="T42" fmla="*/ 15 w 51"/>
                      <a:gd name="T43" fmla="*/ 0 h 208"/>
                      <a:gd name="T44" fmla="*/ 17 w 51"/>
                      <a:gd name="T45" fmla="*/ 0 h 2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51" h="208">
                        <a:moveTo>
                          <a:pt x="17" y="0"/>
                        </a:moveTo>
                        <a:lnTo>
                          <a:pt x="34" y="0"/>
                        </a:lnTo>
                        <a:lnTo>
                          <a:pt x="36" y="0"/>
                        </a:lnTo>
                        <a:lnTo>
                          <a:pt x="38" y="2"/>
                        </a:lnTo>
                        <a:lnTo>
                          <a:pt x="39" y="4"/>
                        </a:lnTo>
                        <a:lnTo>
                          <a:pt x="40" y="7"/>
                        </a:lnTo>
                        <a:lnTo>
                          <a:pt x="51" y="201"/>
                        </a:lnTo>
                        <a:lnTo>
                          <a:pt x="51" y="203"/>
                        </a:lnTo>
                        <a:lnTo>
                          <a:pt x="50" y="205"/>
                        </a:lnTo>
                        <a:lnTo>
                          <a:pt x="48" y="206"/>
                        </a:lnTo>
                        <a:lnTo>
                          <a:pt x="45" y="207"/>
                        </a:lnTo>
                        <a:lnTo>
                          <a:pt x="41" y="208"/>
                        </a:lnTo>
                        <a:lnTo>
                          <a:pt x="11" y="208"/>
                        </a:lnTo>
                        <a:lnTo>
                          <a:pt x="7" y="207"/>
                        </a:lnTo>
                        <a:lnTo>
                          <a:pt x="5" y="206"/>
                        </a:lnTo>
                        <a:lnTo>
                          <a:pt x="2" y="205"/>
                        </a:lnTo>
                        <a:lnTo>
                          <a:pt x="0" y="203"/>
                        </a:lnTo>
                        <a:lnTo>
                          <a:pt x="0" y="201"/>
                        </a:lnTo>
                        <a:lnTo>
                          <a:pt x="11" y="7"/>
                        </a:lnTo>
                        <a:lnTo>
                          <a:pt x="12" y="4"/>
                        </a:lnTo>
                        <a:lnTo>
                          <a:pt x="13" y="2"/>
                        </a:lnTo>
                        <a:lnTo>
                          <a:pt x="15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471" name="Ovaal 470">
                  <a:extLst>
                    <a:ext uri="{FF2B5EF4-FFF2-40B4-BE49-F238E27FC236}">
                      <a16:creationId xmlns:a16="http://schemas.microsoft.com/office/drawing/2014/main" id="{546B2B6F-FC9E-4E5F-8B2E-3F790FE57ECB}"/>
                    </a:ext>
                  </a:extLst>
                </p:cNvPr>
                <p:cNvSpPr/>
                <p:nvPr/>
              </p:nvSpPr>
              <p:spPr>
                <a:xfrm>
                  <a:off x="3407635" y="2705740"/>
                  <a:ext cx="160072" cy="1600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467" name="Ovaal 466">
              <a:extLst>
                <a:ext uri="{FF2B5EF4-FFF2-40B4-BE49-F238E27FC236}">
                  <a16:creationId xmlns:a16="http://schemas.microsoft.com/office/drawing/2014/main" id="{2DB458DC-00AC-4828-AB81-E14AF574774F}"/>
                </a:ext>
              </a:extLst>
            </p:cNvPr>
            <p:cNvSpPr/>
            <p:nvPr/>
          </p:nvSpPr>
          <p:spPr>
            <a:xfrm>
              <a:off x="8949549" y="4735369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478" name="Groep 477">
            <a:extLst>
              <a:ext uri="{FF2B5EF4-FFF2-40B4-BE49-F238E27FC236}">
                <a16:creationId xmlns:a16="http://schemas.microsoft.com/office/drawing/2014/main" id="{9BC2664D-7375-4599-A0DB-5C2B5C8C3C1F}"/>
              </a:ext>
            </a:extLst>
          </p:cNvPr>
          <p:cNvGrpSpPr/>
          <p:nvPr/>
        </p:nvGrpSpPr>
        <p:grpSpPr>
          <a:xfrm>
            <a:off x="8244524" y="2508917"/>
            <a:ext cx="301032" cy="550256"/>
            <a:chOff x="7965729" y="2571570"/>
            <a:chExt cx="301032" cy="550256"/>
          </a:xfrm>
        </p:grpSpPr>
        <p:grpSp>
          <p:nvGrpSpPr>
            <p:cNvPr id="479" name="Groep 478">
              <a:extLst>
                <a:ext uri="{FF2B5EF4-FFF2-40B4-BE49-F238E27FC236}">
                  <a16:creationId xmlns:a16="http://schemas.microsoft.com/office/drawing/2014/main" id="{AE6DC2E5-80A5-4779-A9DA-B7E78F5C532D}"/>
                </a:ext>
              </a:extLst>
            </p:cNvPr>
            <p:cNvGrpSpPr/>
            <p:nvPr/>
          </p:nvGrpSpPr>
          <p:grpSpPr>
            <a:xfrm>
              <a:off x="7981700" y="2571570"/>
              <a:ext cx="245913" cy="245913"/>
              <a:chOff x="2617333" y="1713992"/>
              <a:chExt cx="597500" cy="597500"/>
            </a:xfrm>
          </p:grpSpPr>
          <p:sp>
            <p:nvSpPr>
              <p:cNvPr id="501" name="Ovaal 500">
                <a:extLst>
                  <a:ext uri="{FF2B5EF4-FFF2-40B4-BE49-F238E27FC236}">
                    <a16:creationId xmlns:a16="http://schemas.microsoft.com/office/drawing/2014/main" id="{3021A0A4-5932-4017-AEAC-444519159679}"/>
                  </a:ext>
                </a:extLst>
              </p:cNvPr>
              <p:cNvSpPr/>
              <p:nvPr/>
            </p:nvSpPr>
            <p:spPr>
              <a:xfrm>
                <a:off x="2617333" y="1713992"/>
                <a:ext cx="597500" cy="5975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02" name="Groep 501">
                <a:extLst>
                  <a:ext uri="{FF2B5EF4-FFF2-40B4-BE49-F238E27FC236}">
                    <a16:creationId xmlns:a16="http://schemas.microsoft.com/office/drawing/2014/main" id="{67C6D935-E97D-4554-8C56-CA5774F0D20C}"/>
                  </a:ext>
                </a:extLst>
              </p:cNvPr>
              <p:cNvGrpSpPr/>
              <p:nvPr/>
            </p:nvGrpSpPr>
            <p:grpSpPr>
              <a:xfrm>
                <a:off x="2732030" y="1793798"/>
                <a:ext cx="325574" cy="416622"/>
                <a:chOff x="2552507" y="1816496"/>
                <a:chExt cx="1668619" cy="2135268"/>
              </a:xfrm>
              <a:solidFill>
                <a:schemeClr val="bg1"/>
              </a:solidFill>
            </p:grpSpPr>
            <p:grpSp>
              <p:nvGrpSpPr>
                <p:cNvPr id="503" name="Groep 502">
                  <a:extLst>
                    <a:ext uri="{FF2B5EF4-FFF2-40B4-BE49-F238E27FC236}">
                      <a16:creationId xmlns:a16="http://schemas.microsoft.com/office/drawing/2014/main" id="{519ECCBF-CA96-4E51-9163-10417D17A92F}"/>
                    </a:ext>
                  </a:extLst>
                </p:cNvPr>
                <p:cNvGrpSpPr/>
                <p:nvPr/>
              </p:nvGrpSpPr>
              <p:grpSpPr>
                <a:xfrm>
                  <a:off x="2552507" y="1816496"/>
                  <a:ext cx="1668619" cy="2135268"/>
                  <a:chOff x="4762501" y="4941888"/>
                  <a:chExt cx="561975" cy="719138"/>
                </a:xfrm>
                <a:grpFill/>
              </p:grpSpPr>
              <p:sp>
                <p:nvSpPr>
                  <p:cNvPr id="505" name="Freeform 194">
                    <a:extLst>
                      <a:ext uri="{FF2B5EF4-FFF2-40B4-BE49-F238E27FC236}">
                        <a16:creationId xmlns:a16="http://schemas.microsoft.com/office/drawing/2014/main" id="{C8C60E93-C83B-49A3-AAB4-E91765028ED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67301" y="4941888"/>
                    <a:ext cx="90488" cy="290513"/>
                  </a:xfrm>
                  <a:custGeom>
                    <a:avLst/>
                    <a:gdLst>
                      <a:gd name="T0" fmla="*/ 51 w 57"/>
                      <a:gd name="T1" fmla="*/ 0 h 183"/>
                      <a:gd name="T2" fmla="*/ 51 w 57"/>
                      <a:gd name="T3" fmla="*/ 0 h 183"/>
                      <a:gd name="T4" fmla="*/ 54 w 57"/>
                      <a:gd name="T5" fmla="*/ 1 h 183"/>
                      <a:gd name="T6" fmla="*/ 54 w 57"/>
                      <a:gd name="T7" fmla="*/ 2 h 183"/>
                      <a:gd name="T8" fmla="*/ 57 w 57"/>
                      <a:gd name="T9" fmla="*/ 25 h 183"/>
                      <a:gd name="T10" fmla="*/ 56 w 57"/>
                      <a:gd name="T11" fmla="*/ 52 h 183"/>
                      <a:gd name="T12" fmla="*/ 53 w 57"/>
                      <a:gd name="T13" fmla="*/ 82 h 183"/>
                      <a:gd name="T14" fmla="*/ 47 w 57"/>
                      <a:gd name="T15" fmla="*/ 113 h 183"/>
                      <a:gd name="T16" fmla="*/ 37 w 57"/>
                      <a:gd name="T17" fmla="*/ 150 h 183"/>
                      <a:gd name="T18" fmla="*/ 24 w 57"/>
                      <a:gd name="T19" fmla="*/ 183 h 183"/>
                      <a:gd name="T20" fmla="*/ 21 w 57"/>
                      <a:gd name="T21" fmla="*/ 181 h 183"/>
                      <a:gd name="T22" fmla="*/ 17 w 57"/>
                      <a:gd name="T23" fmla="*/ 179 h 183"/>
                      <a:gd name="T24" fmla="*/ 13 w 57"/>
                      <a:gd name="T25" fmla="*/ 178 h 183"/>
                      <a:gd name="T26" fmla="*/ 6 w 57"/>
                      <a:gd name="T27" fmla="*/ 176 h 183"/>
                      <a:gd name="T28" fmla="*/ 0 w 57"/>
                      <a:gd name="T29" fmla="*/ 178 h 183"/>
                      <a:gd name="T30" fmla="*/ 0 w 57"/>
                      <a:gd name="T31" fmla="*/ 166 h 183"/>
                      <a:gd name="T32" fmla="*/ 3 w 57"/>
                      <a:gd name="T33" fmla="*/ 136 h 183"/>
                      <a:gd name="T34" fmla="*/ 8 w 57"/>
                      <a:gd name="T35" fmla="*/ 104 h 183"/>
                      <a:gd name="T36" fmla="*/ 17 w 57"/>
                      <a:gd name="T37" fmla="*/ 74 h 183"/>
                      <a:gd name="T38" fmla="*/ 27 w 57"/>
                      <a:gd name="T39" fmla="*/ 44 h 183"/>
                      <a:gd name="T40" fmla="*/ 37 w 57"/>
                      <a:gd name="T41" fmla="*/ 21 h 183"/>
                      <a:gd name="T42" fmla="*/ 48 w 57"/>
                      <a:gd name="T43" fmla="*/ 1 h 183"/>
                      <a:gd name="T44" fmla="*/ 50 w 57"/>
                      <a:gd name="T45" fmla="*/ 0 h 183"/>
                      <a:gd name="T46" fmla="*/ 51 w 57"/>
                      <a:gd name="T47" fmla="*/ 0 h 1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7" h="183">
                        <a:moveTo>
                          <a:pt x="51" y="0"/>
                        </a:moveTo>
                        <a:lnTo>
                          <a:pt x="51" y="0"/>
                        </a:lnTo>
                        <a:lnTo>
                          <a:pt x="54" y="1"/>
                        </a:lnTo>
                        <a:lnTo>
                          <a:pt x="54" y="2"/>
                        </a:lnTo>
                        <a:lnTo>
                          <a:pt x="57" y="25"/>
                        </a:lnTo>
                        <a:lnTo>
                          <a:pt x="56" y="52"/>
                        </a:lnTo>
                        <a:lnTo>
                          <a:pt x="53" y="82"/>
                        </a:lnTo>
                        <a:lnTo>
                          <a:pt x="47" y="113"/>
                        </a:lnTo>
                        <a:lnTo>
                          <a:pt x="37" y="150"/>
                        </a:lnTo>
                        <a:lnTo>
                          <a:pt x="24" y="183"/>
                        </a:lnTo>
                        <a:lnTo>
                          <a:pt x="21" y="181"/>
                        </a:lnTo>
                        <a:lnTo>
                          <a:pt x="17" y="179"/>
                        </a:lnTo>
                        <a:lnTo>
                          <a:pt x="13" y="178"/>
                        </a:lnTo>
                        <a:lnTo>
                          <a:pt x="6" y="176"/>
                        </a:lnTo>
                        <a:lnTo>
                          <a:pt x="0" y="178"/>
                        </a:lnTo>
                        <a:lnTo>
                          <a:pt x="0" y="166"/>
                        </a:lnTo>
                        <a:lnTo>
                          <a:pt x="3" y="136"/>
                        </a:lnTo>
                        <a:lnTo>
                          <a:pt x="8" y="104"/>
                        </a:lnTo>
                        <a:lnTo>
                          <a:pt x="17" y="74"/>
                        </a:lnTo>
                        <a:lnTo>
                          <a:pt x="27" y="44"/>
                        </a:lnTo>
                        <a:lnTo>
                          <a:pt x="37" y="21"/>
                        </a:lnTo>
                        <a:lnTo>
                          <a:pt x="48" y="1"/>
                        </a:lnTo>
                        <a:lnTo>
                          <a:pt x="50" y="0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06" name="Freeform 196">
                    <a:extLst>
                      <a:ext uri="{FF2B5EF4-FFF2-40B4-BE49-F238E27FC236}">
                        <a16:creationId xmlns:a16="http://schemas.microsoft.com/office/drawing/2014/main" id="{1C5A97A5-8B54-4F41-94E7-C74ED0C54FA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2501" y="5256213"/>
                    <a:ext cx="285750" cy="112713"/>
                  </a:xfrm>
                  <a:custGeom>
                    <a:avLst/>
                    <a:gdLst>
                      <a:gd name="T0" fmla="*/ 172 w 180"/>
                      <a:gd name="T1" fmla="*/ 0 h 71"/>
                      <a:gd name="T2" fmla="*/ 172 w 180"/>
                      <a:gd name="T3" fmla="*/ 10 h 71"/>
                      <a:gd name="T4" fmla="*/ 174 w 180"/>
                      <a:gd name="T5" fmla="*/ 18 h 71"/>
                      <a:gd name="T6" fmla="*/ 180 w 180"/>
                      <a:gd name="T7" fmla="*/ 26 h 71"/>
                      <a:gd name="T8" fmla="*/ 148 w 180"/>
                      <a:gd name="T9" fmla="*/ 41 h 71"/>
                      <a:gd name="T10" fmla="*/ 113 w 180"/>
                      <a:gd name="T11" fmla="*/ 54 h 71"/>
                      <a:gd name="T12" fmla="*/ 81 w 180"/>
                      <a:gd name="T13" fmla="*/ 63 h 71"/>
                      <a:gd name="T14" fmla="*/ 52 w 180"/>
                      <a:gd name="T15" fmla="*/ 68 h 71"/>
                      <a:gd name="T16" fmla="*/ 26 w 180"/>
                      <a:gd name="T17" fmla="*/ 71 h 71"/>
                      <a:gd name="T18" fmla="*/ 2 w 180"/>
                      <a:gd name="T19" fmla="*/ 71 h 71"/>
                      <a:gd name="T20" fmla="*/ 1 w 180"/>
                      <a:gd name="T21" fmla="*/ 70 h 71"/>
                      <a:gd name="T22" fmla="*/ 0 w 180"/>
                      <a:gd name="T23" fmla="*/ 69 h 71"/>
                      <a:gd name="T24" fmla="*/ 0 w 180"/>
                      <a:gd name="T25" fmla="*/ 69 h 71"/>
                      <a:gd name="T26" fmla="*/ 0 w 180"/>
                      <a:gd name="T27" fmla="*/ 67 h 71"/>
                      <a:gd name="T28" fmla="*/ 1 w 180"/>
                      <a:gd name="T29" fmla="*/ 66 h 71"/>
                      <a:gd name="T30" fmla="*/ 20 w 180"/>
                      <a:gd name="T31" fmla="*/ 52 h 71"/>
                      <a:gd name="T32" fmla="*/ 42 w 180"/>
                      <a:gd name="T33" fmla="*/ 40 h 71"/>
                      <a:gd name="T34" fmla="*/ 70 w 180"/>
                      <a:gd name="T35" fmla="*/ 27 h 71"/>
                      <a:gd name="T36" fmla="*/ 100 w 180"/>
                      <a:gd name="T37" fmla="*/ 16 h 71"/>
                      <a:gd name="T38" fmla="*/ 131 w 180"/>
                      <a:gd name="T39" fmla="*/ 8 h 71"/>
                      <a:gd name="T40" fmla="*/ 160 w 180"/>
                      <a:gd name="T41" fmla="*/ 2 h 71"/>
                      <a:gd name="T42" fmla="*/ 172 w 180"/>
                      <a:gd name="T43" fmla="*/ 0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80" h="71">
                        <a:moveTo>
                          <a:pt x="172" y="0"/>
                        </a:moveTo>
                        <a:lnTo>
                          <a:pt x="172" y="10"/>
                        </a:lnTo>
                        <a:lnTo>
                          <a:pt x="174" y="18"/>
                        </a:lnTo>
                        <a:lnTo>
                          <a:pt x="180" y="26"/>
                        </a:lnTo>
                        <a:lnTo>
                          <a:pt x="148" y="41"/>
                        </a:lnTo>
                        <a:lnTo>
                          <a:pt x="113" y="54"/>
                        </a:lnTo>
                        <a:lnTo>
                          <a:pt x="81" y="63"/>
                        </a:lnTo>
                        <a:lnTo>
                          <a:pt x="52" y="68"/>
                        </a:lnTo>
                        <a:lnTo>
                          <a:pt x="26" y="71"/>
                        </a:lnTo>
                        <a:lnTo>
                          <a:pt x="2" y="71"/>
                        </a:lnTo>
                        <a:lnTo>
                          <a:pt x="1" y="70"/>
                        </a:lnTo>
                        <a:lnTo>
                          <a:pt x="0" y="69"/>
                        </a:lnTo>
                        <a:lnTo>
                          <a:pt x="0" y="69"/>
                        </a:lnTo>
                        <a:lnTo>
                          <a:pt x="0" y="67"/>
                        </a:lnTo>
                        <a:lnTo>
                          <a:pt x="1" y="66"/>
                        </a:lnTo>
                        <a:lnTo>
                          <a:pt x="20" y="52"/>
                        </a:lnTo>
                        <a:lnTo>
                          <a:pt x="42" y="40"/>
                        </a:lnTo>
                        <a:lnTo>
                          <a:pt x="70" y="27"/>
                        </a:lnTo>
                        <a:lnTo>
                          <a:pt x="100" y="16"/>
                        </a:lnTo>
                        <a:lnTo>
                          <a:pt x="131" y="8"/>
                        </a:lnTo>
                        <a:lnTo>
                          <a:pt x="160" y="2"/>
                        </a:lnTo>
                        <a:lnTo>
                          <a:pt x="17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07" name="Freeform 201">
                    <a:extLst>
                      <a:ext uri="{FF2B5EF4-FFF2-40B4-BE49-F238E27FC236}">
                        <a16:creationId xmlns:a16="http://schemas.microsoft.com/office/drawing/2014/main" id="{8282BFD6-7967-46D1-BD60-1B4302D555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92701" y="5276851"/>
                    <a:ext cx="231775" cy="212725"/>
                  </a:xfrm>
                  <a:custGeom>
                    <a:avLst/>
                    <a:gdLst>
                      <a:gd name="T0" fmla="*/ 18 w 146"/>
                      <a:gd name="T1" fmla="*/ 0 h 134"/>
                      <a:gd name="T2" fmla="*/ 27 w 146"/>
                      <a:gd name="T3" fmla="*/ 5 h 134"/>
                      <a:gd name="T4" fmla="*/ 52 w 146"/>
                      <a:gd name="T5" fmla="*/ 24 h 134"/>
                      <a:gd name="T6" fmla="*/ 77 w 146"/>
                      <a:gd name="T7" fmla="*/ 44 h 134"/>
                      <a:gd name="T8" fmla="*/ 99 w 146"/>
                      <a:gd name="T9" fmla="*/ 66 h 134"/>
                      <a:gd name="T10" fmla="*/ 119 w 146"/>
                      <a:gd name="T11" fmla="*/ 90 h 134"/>
                      <a:gd name="T12" fmla="*/ 135 w 146"/>
                      <a:gd name="T13" fmla="*/ 110 h 134"/>
                      <a:gd name="T14" fmla="*/ 146 w 146"/>
                      <a:gd name="T15" fmla="*/ 131 h 134"/>
                      <a:gd name="T16" fmla="*/ 146 w 146"/>
                      <a:gd name="T17" fmla="*/ 132 h 134"/>
                      <a:gd name="T18" fmla="*/ 145 w 146"/>
                      <a:gd name="T19" fmla="*/ 134 h 134"/>
                      <a:gd name="T20" fmla="*/ 145 w 146"/>
                      <a:gd name="T21" fmla="*/ 134 h 134"/>
                      <a:gd name="T22" fmla="*/ 144 w 146"/>
                      <a:gd name="T23" fmla="*/ 134 h 134"/>
                      <a:gd name="T24" fmla="*/ 142 w 146"/>
                      <a:gd name="T25" fmla="*/ 134 h 134"/>
                      <a:gd name="T26" fmla="*/ 121 w 146"/>
                      <a:gd name="T27" fmla="*/ 126 h 134"/>
                      <a:gd name="T28" fmla="*/ 97 w 146"/>
                      <a:gd name="T29" fmla="*/ 111 h 134"/>
                      <a:gd name="T30" fmla="*/ 73 w 146"/>
                      <a:gd name="T31" fmla="*/ 94 h 134"/>
                      <a:gd name="T32" fmla="*/ 50 w 146"/>
                      <a:gd name="T33" fmla="*/ 74 h 134"/>
                      <a:gd name="T34" fmla="*/ 23 w 146"/>
                      <a:gd name="T35" fmla="*/ 47 h 134"/>
                      <a:gd name="T36" fmla="*/ 0 w 146"/>
                      <a:gd name="T37" fmla="*/ 20 h 134"/>
                      <a:gd name="T38" fmla="*/ 8 w 146"/>
                      <a:gd name="T39" fmla="*/ 15 h 134"/>
                      <a:gd name="T40" fmla="*/ 14 w 146"/>
                      <a:gd name="T41" fmla="*/ 8 h 134"/>
                      <a:gd name="T42" fmla="*/ 18 w 146"/>
                      <a:gd name="T43" fmla="*/ 0 h 1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46" h="134">
                        <a:moveTo>
                          <a:pt x="18" y="0"/>
                        </a:moveTo>
                        <a:lnTo>
                          <a:pt x="27" y="5"/>
                        </a:lnTo>
                        <a:lnTo>
                          <a:pt x="52" y="24"/>
                        </a:lnTo>
                        <a:lnTo>
                          <a:pt x="77" y="44"/>
                        </a:lnTo>
                        <a:lnTo>
                          <a:pt x="99" y="66"/>
                        </a:lnTo>
                        <a:lnTo>
                          <a:pt x="119" y="90"/>
                        </a:lnTo>
                        <a:lnTo>
                          <a:pt x="135" y="110"/>
                        </a:lnTo>
                        <a:lnTo>
                          <a:pt x="146" y="131"/>
                        </a:lnTo>
                        <a:lnTo>
                          <a:pt x="146" y="132"/>
                        </a:lnTo>
                        <a:lnTo>
                          <a:pt x="145" y="134"/>
                        </a:lnTo>
                        <a:lnTo>
                          <a:pt x="145" y="134"/>
                        </a:lnTo>
                        <a:lnTo>
                          <a:pt x="144" y="134"/>
                        </a:lnTo>
                        <a:lnTo>
                          <a:pt x="142" y="134"/>
                        </a:lnTo>
                        <a:lnTo>
                          <a:pt x="121" y="126"/>
                        </a:lnTo>
                        <a:lnTo>
                          <a:pt x="97" y="111"/>
                        </a:lnTo>
                        <a:lnTo>
                          <a:pt x="73" y="94"/>
                        </a:lnTo>
                        <a:lnTo>
                          <a:pt x="50" y="74"/>
                        </a:lnTo>
                        <a:lnTo>
                          <a:pt x="23" y="47"/>
                        </a:lnTo>
                        <a:lnTo>
                          <a:pt x="0" y="20"/>
                        </a:lnTo>
                        <a:lnTo>
                          <a:pt x="8" y="15"/>
                        </a:lnTo>
                        <a:lnTo>
                          <a:pt x="14" y="8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08" name="Freeform 203">
                    <a:extLst>
                      <a:ext uri="{FF2B5EF4-FFF2-40B4-BE49-F238E27FC236}">
                        <a16:creationId xmlns:a16="http://schemas.microsoft.com/office/drawing/2014/main" id="{1B900C6F-BFDC-4C5D-AE4F-F1C9D42653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37138" y="5330826"/>
                    <a:ext cx="80963" cy="330200"/>
                  </a:xfrm>
                  <a:custGeom>
                    <a:avLst/>
                    <a:gdLst>
                      <a:gd name="T0" fmla="*/ 17 w 51"/>
                      <a:gd name="T1" fmla="*/ 0 h 208"/>
                      <a:gd name="T2" fmla="*/ 34 w 51"/>
                      <a:gd name="T3" fmla="*/ 0 h 208"/>
                      <a:gd name="T4" fmla="*/ 36 w 51"/>
                      <a:gd name="T5" fmla="*/ 0 h 208"/>
                      <a:gd name="T6" fmla="*/ 38 w 51"/>
                      <a:gd name="T7" fmla="*/ 2 h 208"/>
                      <a:gd name="T8" fmla="*/ 39 w 51"/>
                      <a:gd name="T9" fmla="*/ 4 h 208"/>
                      <a:gd name="T10" fmla="*/ 40 w 51"/>
                      <a:gd name="T11" fmla="*/ 7 h 208"/>
                      <a:gd name="T12" fmla="*/ 51 w 51"/>
                      <a:gd name="T13" fmla="*/ 201 h 208"/>
                      <a:gd name="T14" fmla="*/ 51 w 51"/>
                      <a:gd name="T15" fmla="*/ 203 h 208"/>
                      <a:gd name="T16" fmla="*/ 50 w 51"/>
                      <a:gd name="T17" fmla="*/ 205 h 208"/>
                      <a:gd name="T18" fmla="*/ 48 w 51"/>
                      <a:gd name="T19" fmla="*/ 206 h 208"/>
                      <a:gd name="T20" fmla="*/ 45 w 51"/>
                      <a:gd name="T21" fmla="*/ 207 h 208"/>
                      <a:gd name="T22" fmla="*/ 41 w 51"/>
                      <a:gd name="T23" fmla="*/ 208 h 208"/>
                      <a:gd name="T24" fmla="*/ 11 w 51"/>
                      <a:gd name="T25" fmla="*/ 208 h 208"/>
                      <a:gd name="T26" fmla="*/ 7 w 51"/>
                      <a:gd name="T27" fmla="*/ 207 h 208"/>
                      <a:gd name="T28" fmla="*/ 5 w 51"/>
                      <a:gd name="T29" fmla="*/ 206 h 208"/>
                      <a:gd name="T30" fmla="*/ 2 w 51"/>
                      <a:gd name="T31" fmla="*/ 205 h 208"/>
                      <a:gd name="T32" fmla="*/ 0 w 51"/>
                      <a:gd name="T33" fmla="*/ 203 h 208"/>
                      <a:gd name="T34" fmla="*/ 0 w 51"/>
                      <a:gd name="T35" fmla="*/ 201 h 208"/>
                      <a:gd name="T36" fmla="*/ 11 w 51"/>
                      <a:gd name="T37" fmla="*/ 7 h 208"/>
                      <a:gd name="T38" fmla="*/ 12 w 51"/>
                      <a:gd name="T39" fmla="*/ 4 h 208"/>
                      <a:gd name="T40" fmla="*/ 13 w 51"/>
                      <a:gd name="T41" fmla="*/ 2 h 208"/>
                      <a:gd name="T42" fmla="*/ 15 w 51"/>
                      <a:gd name="T43" fmla="*/ 0 h 208"/>
                      <a:gd name="T44" fmla="*/ 17 w 51"/>
                      <a:gd name="T45" fmla="*/ 0 h 2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51" h="208">
                        <a:moveTo>
                          <a:pt x="17" y="0"/>
                        </a:moveTo>
                        <a:lnTo>
                          <a:pt x="34" y="0"/>
                        </a:lnTo>
                        <a:lnTo>
                          <a:pt x="36" y="0"/>
                        </a:lnTo>
                        <a:lnTo>
                          <a:pt x="38" y="2"/>
                        </a:lnTo>
                        <a:lnTo>
                          <a:pt x="39" y="4"/>
                        </a:lnTo>
                        <a:lnTo>
                          <a:pt x="40" y="7"/>
                        </a:lnTo>
                        <a:lnTo>
                          <a:pt x="51" y="201"/>
                        </a:lnTo>
                        <a:lnTo>
                          <a:pt x="51" y="203"/>
                        </a:lnTo>
                        <a:lnTo>
                          <a:pt x="50" y="205"/>
                        </a:lnTo>
                        <a:lnTo>
                          <a:pt x="48" y="206"/>
                        </a:lnTo>
                        <a:lnTo>
                          <a:pt x="45" y="207"/>
                        </a:lnTo>
                        <a:lnTo>
                          <a:pt x="41" y="208"/>
                        </a:lnTo>
                        <a:lnTo>
                          <a:pt x="11" y="208"/>
                        </a:lnTo>
                        <a:lnTo>
                          <a:pt x="7" y="207"/>
                        </a:lnTo>
                        <a:lnTo>
                          <a:pt x="5" y="206"/>
                        </a:lnTo>
                        <a:lnTo>
                          <a:pt x="2" y="205"/>
                        </a:lnTo>
                        <a:lnTo>
                          <a:pt x="0" y="203"/>
                        </a:lnTo>
                        <a:lnTo>
                          <a:pt x="0" y="201"/>
                        </a:lnTo>
                        <a:lnTo>
                          <a:pt x="11" y="7"/>
                        </a:lnTo>
                        <a:lnTo>
                          <a:pt x="12" y="4"/>
                        </a:lnTo>
                        <a:lnTo>
                          <a:pt x="13" y="2"/>
                        </a:lnTo>
                        <a:lnTo>
                          <a:pt x="15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504" name="Ovaal 503">
                  <a:extLst>
                    <a:ext uri="{FF2B5EF4-FFF2-40B4-BE49-F238E27FC236}">
                      <a16:creationId xmlns:a16="http://schemas.microsoft.com/office/drawing/2014/main" id="{7CEAD24B-CCB9-4080-826A-A00C2CFEA391}"/>
                    </a:ext>
                  </a:extLst>
                </p:cNvPr>
                <p:cNvSpPr/>
                <p:nvPr/>
              </p:nvSpPr>
              <p:spPr>
                <a:xfrm>
                  <a:off x="3407635" y="2705740"/>
                  <a:ext cx="160072" cy="1600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480" name="Ovaal 479">
              <a:extLst>
                <a:ext uri="{FF2B5EF4-FFF2-40B4-BE49-F238E27FC236}">
                  <a16:creationId xmlns:a16="http://schemas.microsoft.com/office/drawing/2014/main" id="{80FE0645-E187-4510-8B1C-F6F421E2B902}"/>
                </a:ext>
              </a:extLst>
            </p:cNvPr>
            <p:cNvSpPr/>
            <p:nvPr/>
          </p:nvSpPr>
          <p:spPr>
            <a:xfrm>
              <a:off x="7965729" y="3002069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509" name="Groep 508">
            <a:extLst>
              <a:ext uri="{FF2B5EF4-FFF2-40B4-BE49-F238E27FC236}">
                <a16:creationId xmlns:a16="http://schemas.microsoft.com/office/drawing/2014/main" id="{7EF876C5-EF1E-4FD7-A8A6-1E52304EEB42}"/>
              </a:ext>
            </a:extLst>
          </p:cNvPr>
          <p:cNvGrpSpPr/>
          <p:nvPr/>
        </p:nvGrpSpPr>
        <p:grpSpPr>
          <a:xfrm>
            <a:off x="9713282" y="2959075"/>
            <a:ext cx="301032" cy="550256"/>
            <a:chOff x="9446340" y="3030052"/>
            <a:chExt cx="301032" cy="550256"/>
          </a:xfrm>
        </p:grpSpPr>
        <p:grpSp>
          <p:nvGrpSpPr>
            <p:cNvPr id="510" name="Groep 509">
              <a:extLst>
                <a:ext uri="{FF2B5EF4-FFF2-40B4-BE49-F238E27FC236}">
                  <a16:creationId xmlns:a16="http://schemas.microsoft.com/office/drawing/2014/main" id="{0BB127A2-6CDB-46B3-A657-3B1A77836177}"/>
                </a:ext>
              </a:extLst>
            </p:cNvPr>
            <p:cNvGrpSpPr/>
            <p:nvPr/>
          </p:nvGrpSpPr>
          <p:grpSpPr>
            <a:xfrm>
              <a:off x="9462311" y="3030052"/>
              <a:ext cx="245913" cy="245913"/>
              <a:chOff x="2617333" y="1713992"/>
              <a:chExt cx="597500" cy="597500"/>
            </a:xfrm>
          </p:grpSpPr>
          <p:sp>
            <p:nvSpPr>
              <p:cNvPr id="512" name="Ovaal 511">
                <a:extLst>
                  <a:ext uri="{FF2B5EF4-FFF2-40B4-BE49-F238E27FC236}">
                    <a16:creationId xmlns:a16="http://schemas.microsoft.com/office/drawing/2014/main" id="{48EEC506-A3B3-4012-BB0D-15DB335E7D81}"/>
                  </a:ext>
                </a:extLst>
              </p:cNvPr>
              <p:cNvSpPr/>
              <p:nvPr/>
            </p:nvSpPr>
            <p:spPr>
              <a:xfrm>
                <a:off x="2617333" y="1713992"/>
                <a:ext cx="597500" cy="5975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13" name="Groep 512">
                <a:extLst>
                  <a:ext uri="{FF2B5EF4-FFF2-40B4-BE49-F238E27FC236}">
                    <a16:creationId xmlns:a16="http://schemas.microsoft.com/office/drawing/2014/main" id="{3D161241-EC86-4F34-B120-36A38DD5C1E8}"/>
                  </a:ext>
                </a:extLst>
              </p:cNvPr>
              <p:cNvGrpSpPr/>
              <p:nvPr/>
            </p:nvGrpSpPr>
            <p:grpSpPr>
              <a:xfrm>
                <a:off x="2732030" y="1793798"/>
                <a:ext cx="325574" cy="416622"/>
                <a:chOff x="2552507" y="1816496"/>
                <a:chExt cx="1668619" cy="2135268"/>
              </a:xfrm>
              <a:solidFill>
                <a:schemeClr val="bg1"/>
              </a:solidFill>
            </p:grpSpPr>
            <p:grpSp>
              <p:nvGrpSpPr>
                <p:cNvPr id="514" name="Groep 513">
                  <a:extLst>
                    <a:ext uri="{FF2B5EF4-FFF2-40B4-BE49-F238E27FC236}">
                      <a16:creationId xmlns:a16="http://schemas.microsoft.com/office/drawing/2014/main" id="{E44FD778-FED4-48AE-8D59-8A32360D8673}"/>
                    </a:ext>
                  </a:extLst>
                </p:cNvPr>
                <p:cNvGrpSpPr/>
                <p:nvPr/>
              </p:nvGrpSpPr>
              <p:grpSpPr>
                <a:xfrm>
                  <a:off x="2552507" y="1816496"/>
                  <a:ext cx="1668619" cy="2135268"/>
                  <a:chOff x="4762501" y="4941888"/>
                  <a:chExt cx="561975" cy="719138"/>
                </a:xfrm>
                <a:grpFill/>
              </p:grpSpPr>
              <p:sp>
                <p:nvSpPr>
                  <p:cNvPr id="516" name="Freeform 194">
                    <a:extLst>
                      <a:ext uri="{FF2B5EF4-FFF2-40B4-BE49-F238E27FC236}">
                        <a16:creationId xmlns:a16="http://schemas.microsoft.com/office/drawing/2014/main" id="{8B1FD425-92E8-4926-99F6-E2A37D29651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67301" y="4941888"/>
                    <a:ext cx="90488" cy="290513"/>
                  </a:xfrm>
                  <a:custGeom>
                    <a:avLst/>
                    <a:gdLst>
                      <a:gd name="T0" fmla="*/ 51 w 57"/>
                      <a:gd name="T1" fmla="*/ 0 h 183"/>
                      <a:gd name="T2" fmla="*/ 51 w 57"/>
                      <a:gd name="T3" fmla="*/ 0 h 183"/>
                      <a:gd name="T4" fmla="*/ 54 w 57"/>
                      <a:gd name="T5" fmla="*/ 1 h 183"/>
                      <a:gd name="T6" fmla="*/ 54 w 57"/>
                      <a:gd name="T7" fmla="*/ 2 h 183"/>
                      <a:gd name="T8" fmla="*/ 57 w 57"/>
                      <a:gd name="T9" fmla="*/ 25 h 183"/>
                      <a:gd name="T10" fmla="*/ 56 w 57"/>
                      <a:gd name="T11" fmla="*/ 52 h 183"/>
                      <a:gd name="T12" fmla="*/ 53 w 57"/>
                      <a:gd name="T13" fmla="*/ 82 h 183"/>
                      <a:gd name="T14" fmla="*/ 47 w 57"/>
                      <a:gd name="T15" fmla="*/ 113 h 183"/>
                      <a:gd name="T16" fmla="*/ 37 w 57"/>
                      <a:gd name="T17" fmla="*/ 150 h 183"/>
                      <a:gd name="T18" fmla="*/ 24 w 57"/>
                      <a:gd name="T19" fmla="*/ 183 h 183"/>
                      <a:gd name="T20" fmla="*/ 21 w 57"/>
                      <a:gd name="T21" fmla="*/ 181 h 183"/>
                      <a:gd name="T22" fmla="*/ 17 w 57"/>
                      <a:gd name="T23" fmla="*/ 179 h 183"/>
                      <a:gd name="T24" fmla="*/ 13 w 57"/>
                      <a:gd name="T25" fmla="*/ 178 h 183"/>
                      <a:gd name="T26" fmla="*/ 6 w 57"/>
                      <a:gd name="T27" fmla="*/ 176 h 183"/>
                      <a:gd name="T28" fmla="*/ 0 w 57"/>
                      <a:gd name="T29" fmla="*/ 178 h 183"/>
                      <a:gd name="T30" fmla="*/ 0 w 57"/>
                      <a:gd name="T31" fmla="*/ 166 h 183"/>
                      <a:gd name="T32" fmla="*/ 3 w 57"/>
                      <a:gd name="T33" fmla="*/ 136 h 183"/>
                      <a:gd name="T34" fmla="*/ 8 w 57"/>
                      <a:gd name="T35" fmla="*/ 104 h 183"/>
                      <a:gd name="T36" fmla="*/ 17 w 57"/>
                      <a:gd name="T37" fmla="*/ 74 h 183"/>
                      <a:gd name="T38" fmla="*/ 27 w 57"/>
                      <a:gd name="T39" fmla="*/ 44 h 183"/>
                      <a:gd name="T40" fmla="*/ 37 w 57"/>
                      <a:gd name="T41" fmla="*/ 21 h 183"/>
                      <a:gd name="T42" fmla="*/ 48 w 57"/>
                      <a:gd name="T43" fmla="*/ 1 h 183"/>
                      <a:gd name="T44" fmla="*/ 50 w 57"/>
                      <a:gd name="T45" fmla="*/ 0 h 183"/>
                      <a:gd name="T46" fmla="*/ 51 w 57"/>
                      <a:gd name="T47" fmla="*/ 0 h 1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7" h="183">
                        <a:moveTo>
                          <a:pt x="51" y="0"/>
                        </a:moveTo>
                        <a:lnTo>
                          <a:pt x="51" y="0"/>
                        </a:lnTo>
                        <a:lnTo>
                          <a:pt x="54" y="1"/>
                        </a:lnTo>
                        <a:lnTo>
                          <a:pt x="54" y="2"/>
                        </a:lnTo>
                        <a:lnTo>
                          <a:pt x="57" y="25"/>
                        </a:lnTo>
                        <a:lnTo>
                          <a:pt x="56" y="52"/>
                        </a:lnTo>
                        <a:lnTo>
                          <a:pt x="53" y="82"/>
                        </a:lnTo>
                        <a:lnTo>
                          <a:pt x="47" y="113"/>
                        </a:lnTo>
                        <a:lnTo>
                          <a:pt x="37" y="150"/>
                        </a:lnTo>
                        <a:lnTo>
                          <a:pt x="24" y="183"/>
                        </a:lnTo>
                        <a:lnTo>
                          <a:pt x="21" y="181"/>
                        </a:lnTo>
                        <a:lnTo>
                          <a:pt x="17" y="179"/>
                        </a:lnTo>
                        <a:lnTo>
                          <a:pt x="13" y="178"/>
                        </a:lnTo>
                        <a:lnTo>
                          <a:pt x="6" y="176"/>
                        </a:lnTo>
                        <a:lnTo>
                          <a:pt x="0" y="178"/>
                        </a:lnTo>
                        <a:lnTo>
                          <a:pt x="0" y="166"/>
                        </a:lnTo>
                        <a:lnTo>
                          <a:pt x="3" y="136"/>
                        </a:lnTo>
                        <a:lnTo>
                          <a:pt x="8" y="104"/>
                        </a:lnTo>
                        <a:lnTo>
                          <a:pt x="17" y="74"/>
                        </a:lnTo>
                        <a:lnTo>
                          <a:pt x="27" y="44"/>
                        </a:lnTo>
                        <a:lnTo>
                          <a:pt x="37" y="21"/>
                        </a:lnTo>
                        <a:lnTo>
                          <a:pt x="48" y="1"/>
                        </a:lnTo>
                        <a:lnTo>
                          <a:pt x="50" y="0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17" name="Freeform 196">
                    <a:extLst>
                      <a:ext uri="{FF2B5EF4-FFF2-40B4-BE49-F238E27FC236}">
                        <a16:creationId xmlns:a16="http://schemas.microsoft.com/office/drawing/2014/main" id="{A0EE9230-9A3D-4D52-BB28-04591A8D98F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2501" y="5256213"/>
                    <a:ext cx="285750" cy="112713"/>
                  </a:xfrm>
                  <a:custGeom>
                    <a:avLst/>
                    <a:gdLst>
                      <a:gd name="T0" fmla="*/ 172 w 180"/>
                      <a:gd name="T1" fmla="*/ 0 h 71"/>
                      <a:gd name="T2" fmla="*/ 172 w 180"/>
                      <a:gd name="T3" fmla="*/ 10 h 71"/>
                      <a:gd name="T4" fmla="*/ 174 w 180"/>
                      <a:gd name="T5" fmla="*/ 18 h 71"/>
                      <a:gd name="T6" fmla="*/ 180 w 180"/>
                      <a:gd name="T7" fmla="*/ 26 h 71"/>
                      <a:gd name="T8" fmla="*/ 148 w 180"/>
                      <a:gd name="T9" fmla="*/ 41 h 71"/>
                      <a:gd name="T10" fmla="*/ 113 w 180"/>
                      <a:gd name="T11" fmla="*/ 54 h 71"/>
                      <a:gd name="T12" fmla="*/ 81 w 180"/>
                      <a:gd name="T13" fmla="*/ 63 h 71"/>
                      <a:gd name="T14" fmla="*/ 52 w 180"/>
                      <a:gd name="T15" fmla="*/ 68 h 71"/>
                      <a:gd name="T16" fmla="*/ 26 w 180"/>
                      <a:gd name="T17" fmla="*/ 71 h 71"/>
                      <a:gd name="T18" fmla="*/ 2 w 180"/>
                      <a:gd name="T19" fmla="*/ 71 h 71"/>
                      <a:gd name="T20" fmla="*/ 1 w 180"/>
                      <a:gd name="T21" fmla="*/ 70 h 71"/>
                      <a:gd name="T22" fmla="*/ 0 w 180"/>
                      <a:gd name="T23" fmla="*/ 69 h 71"/>
                      <a:gd name="T24" fmla="*/ 0 w 180"/>
                      <a:gd name="T25" fmla="*/ 69 h 71"/>
                      <a:gd name="T26" fmla="*/ 0 w 180"/>
                      <a:gd name="T27" fmla="*/ 67 h 71"/>
                      <a:gd name="T28" fmla="*/ 1 w 180"/>
                      <a:gd name="T29" fmla="*/ 66 h 71"/>
                      <a:gd name="T30" fmla="*/ 20 w 180"/>
                      <a:gd name="T31" fmla="*/ 52 h 71"/>
                      <a:gd name="T32" fmla="*/ 42 w 180"/>
                      <a:gd name="T33" fmla="*/ 40 h 71"/>
                      <a:gd name="T34" fmla="*/ 70 w 180"/>
                      <a:gd name="T35" fmla="*/ 27 h 71"/>
                      <a:gd name="T36" fmla="*/ 100 w 180"/>
                      <a:gd name="T37" fmla="*/ 16 h 71"/>
                      <a:gd name="T38" fmla="*/ 131 w 180"/>
                      <a:gd name="T39" fmla="*/ 8 h 71"/>
                      <a:gd name="T40" fmla="*/ 160 w 180"/>
                      <a:gd name="T41" fmla="*/ 2 h 71"/>
                      <a:gd name="T42" fmla="*/ 172 w 180"/>
                      <a:gd name="T43" fmla="*/ 0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80" h="71">
                        <a:moveTo>
                          <a:pt x="172" y="0"/>
                        </a:moveTo>
                        <a:lnTo>
                          <a:pt x="172" y="10"/>
                        </a:lnTo>
                        <a:lnTo>
                          <a:pt x="174" y="18"/>
                        </a:lnTo>
                        <a:lnTo>
                          <a:pt x="180" y="26"/>
                        </a:lnTo>
                        <a:lnTo>
                          <a:pt x="148" y="41"/>
                        </a:lnTo>
                        <a:lnTo>
                          <a:pt x="113" y="54"/>
                        </a:lnTo>
                        <a:lnTo>
                          <a:pt x="81" y="63"/>
                        </a:lnTo>
                        <a:lnTo>
                          <a:pt x="52" y="68"/>
                        </a:lnTo>
                        <a:lnTo>
                          <a:pt x="26" y="71"/>
                        </a:lnTo>
                        <a:lnTo>
                          <a:pt x="2" y="71"/>
                        </a:lnTo>
                        <a:lnTo>
                          <a:pt x="1" y="70"/>
                        </a:lnTo>
                        <a:lnTo>
                          <a:pt x="0" y="69"/>
                        </a:lnTo>
                        <a:lnTo>
                          <a:pt x="0" y="69"/>
                        </a:lnTo>
                        <a:lnTo>
                          <a:pt x="0" y="67"/>
                        </a:lnTo>
                        <a:lnTo>
                          <a:pt x="1" y="66"/>
                        </a:lnTo>
                        <a:lnTo>
                          <a:pt x="20" y="52"/>
                        </a:lnTo>
                        <a:lnTo>
                          <a:pt x="42" y="40"/>
                        </a:lnTo>
                        <a:lnTo>
                          <a:pt x="70" y="27"/>
                        </a:lnTo>
                        <a:lnTo>
                          <a:pt x="100" y="16"/>
                        </a:lnTo>
                        <a:lnTo>
                          <a:pt x="131" y="8"/>
                        </a:lnTo>
                        <a:lnTo>
                          <a:pt x="160" y="2"/>
                        </a:lnTo>
                        <a:lnTo>
                          <a:pt x="17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18" name="Freeform 201">
                    <a:extLst>
                      <a:ext uri="{FF2B5EF4-FFF2-40B4-BE49-F238E27FC236}">
                        <a16:creationId xmlns:a16="http://schemas.microsoft.com/office/drawing/2014/main" id="{146BA572-E97C-49D1-AD3D-1831B7B1098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92701" y="5276851"/>
                    <a:ext cx="231775" cy="212725"/>
                  </a:xfrm>
                  <a:custGeom>
                    <a:avLst/>
                    <a:gdLst>
                      <a:gd name="T0" fmla="*/ 18 w 146"/>
                      <a:gd name="T1" fmla="*/ 0 h 134"/>
                      <a:gd name="T2" fmla="*/ 27 w 146"/>
                      <a:gd name="T3" fmla="*/ 5 h 134"/>
                      <a:gd name="T4" fmla="*/ 52 w 146"/>
                      <a:gd name="T5" fmla="*/ 24 h 134"/>
                      <a:gd name="T6" fmla="*/ 77 w 146"/>
                      <a:gd name="T7" fmla="*/ 44 h 134"/>
                      <a:gd name="T8" fmla="*/ 99 w 146"/>
                      <a:gd name="T9" fmla="*/ 66 h 134"/>
                      <a:gd name="T10" fmla="*/ 119 w 146"/>
                      <a:gd name="T11" fmla="*/ 90 h 134"/>
                      <a:gd name="T12" fmla="*/ 135 w 146"/>
                      <a:gd name="T13" fmla="*/ 110 h 134"/>
                      <a:gd name="T14" fmla="*/ 146 w 146"/>
                      <a:gd name="T15" fmla="*/ 131 h 134"/>
                      <a:gd name="T16" fmla="*/ 146 w 146"/>
                      <a:gd name="T17" fmla="*/ 132 h 134"/>
                      <a:gd name="T18" fmla="*/ 145 w 146"/>
                      <a:gd name="T19" fmla="*/ 134 h 134"/>
                      <a:gd name="T20" fmla="*/ 145 w 146"/>
                      <a:gd name="T21" fmla="*/ 134 h 134"/>
                      <a:gd name="T22" fmla="*/ 144 w 146"/>
                      <a:gd name="T23" fmla="*/ 134 h 134"/>
                      <a:gd name="T24" fmla="*/ 142 w 146"/>
                      <a:gd name="T25" fmla="*/ 134 h 134"/>
                      <a:gd name="T26" fmla="*/ 121 w 146"/>
                      <a:gd name="T27" fmla="*/ 126 h 134"/>
                      <a:gd name="T28" fmla="*/ 97 w 146"/>
                      <a:gd name="T29" fmla="*/ 111 h 134"/>
                      <a:gd name="T30" fmla="*/ 73 w 146"/>
                      <a:gd name="T31" fmla="*/ 94 h 134"/>
                      <a:gd name="T32" fmla="*/ 50 w 146"/>
                      <a:gd name="T33" fmla="*/ 74 h 134"/>
                      <a:gd name="T34" fmla="*/ 23 w 146"/>
                      <a:gd name="T35" fmla="*/ 47 h 134"/>
                      <a:gd name="T36" fmla="*/ 0 w 146"/>
                      <a:gd name="T37" fmla="*/ 20 h 134"/>
                      <a:gd name="T38" fmla="*/ 8 w 146"/>
                      <a:gd name="T39" fmla="*/ 15 h 134"/>
                      <a:gd name="T40" fmla="*/ 14 w 146"/>
                      <a:gd name="T41" fmla="*/ 8 h 134"/>
                      <a:gd name="T42" fmla="*/ 18 w 146"/>
                      <a:gd name="T43" fmla="*/ 0 h 1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46" h="134">
                        <a:moveTo>
                          <a:pt x="18" y="0"/>
                        </a:moveTo>
                        <a:lnTo>
                          <a:pt x="27" y="5"/>
                        </a:lnTo>
                        <a:lnTo>
                          <a:pt x="52" y="24"/>
                        </a:lnTo>
                        <a:lnTo>
                          <a:pt x="77" y="44"/>
                        </a:lnTo>
                        <a:lnTo>
                          <a:pt x="99" y="66"/>
                        </a:lnTo>
                        <a:lnTo>
                          <a:pt x="119" y="90"/>
                        </a:lnTo>
                        <a:lnTo>
                          <a:pt x="135" y="110"/>
                        </a:lnTo>
                        <a:lnTo>
                          <a:pt x="146" y="131"/>
                        </a:lnTo>
                        <a:lnTo>
                          <a:pt x="146" y="132"/>
                        </a:lnTo>
                        <a:lnTo>
                          <a:pt x="145" y="134"/>
                        </a:lnTo>
                        <a:lnTo>
                          <a:pt x="145" y="134"/>
                        </a:lnTo>
                        <a:lnTo>
                          <a:pt x="144" y="134"/>
                        </a:lnTo>
                        <a:lnTo>
                          <a:pt x="142" y="134"/>
                        </a:lnTo>
                        <a:lnTo>
                          <a:pt x="121" y="126"/>
                        </a:lnTo>
                        <a:lnTo>
                          <a:pt x="97" y="111"/>
                        </a:lnTo>
                        <a:lnTo>
                          <a:pt x="73" y="94"/>
                        </a:lnTo>
                        <a:lnTo>
                          <a:pt x="50" y="74"/>
                        </a:lnTo>
                        <a:lnTo>
                          <a:pt x="23" y="47"/>
                        </a:lnTo>
                        <a:lnTo>
                          <a:pt x="0" y="20"/>
                        </a:lnTo>
                        <a:lnTo>
                          <a:pt x="8" y="15"/>
                        </a:lnTo>
                        <a:lnTo>
                          <a:pt x="14" y="8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19" name="Freeform 203">
                    <a:extLst>
                      <a:ext uri="{FF2B5EF4-FFF2-40B4-BE49-F238E27FC236}">
                        <a16:creationId xmlns:a16="http://schemas.microsoft.com/office/drawing/2014/main" id="{580BA288-0FAD-4065-B2B1-346D5661BD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37138" y="5330826"/>
                    <a:ext cx="80963" cy="330200"/>
                  </a:xfrm>
                  <a:custGeom>
                    <a:avLst/>
                    <a:gdLst>
                      <a:gd name="T0" fmla="*/ 17 w 51"/>
                      <a:gd name="T1" fmla="*/ 0 h 208"/>
                      <a:gd name="T2" fmla="*/ 34 w 51"/>
                      <a:gd name="T3" fmla="*/ 0 h 208"/>
                      <a:gd name="T4" fmla="*/ 36 w 51"/>
                      <a:gd name="T5" fmla="*/ 0 h 208"/>
                      <a:gd name="T6" fmla="*/ 38 w 51"/>
                      <a:gd name="T7" fmla="*/ 2 h 208"/>
                      <a:gd name="T8" fmla="*/ 39 w 51"/>
                      <a:gd name="T9" fmla="*/ 4 h 208"/>
                      <a:gd name="T10" fmla="*/ 40 w 51"/>
                      <a:gd name="T11" fmla="*/ 7 h 208"/>
                      <a:gd name="T12" fmla="*/ 51 w 51"/>
                      <a:gd name="T13" fmla="*/ 201 h 208"/>
                      <a:gd name="T14" fmla="*/ 51 w 51"/>
                      <a:gd name="T15" fmla="*/ 203 h 208"/>
                      <a:gd name="T16" fmla="*/ 50 w 51"/>
                      <a:gd name="T17" fmla="*/ 205 h 208"/>
                      <a:gd name="T18" fmla="*/ 48 w 51"/>
                      <a:gd name="T19" fmla="*/ 206 h 208"/>
                      <a:gd name="T20" fmla="*/ 45 w 51"/>
                      <a:gd name="T21" fmla="*/ 207 h 208"/>
                      <a:gd name="T22" fmla="*/ 41 w 51"/>
                      <a:gd name="T23" fmla="*/ 208 h 208"/>
                      <a:gd name="T24" fmla="*/ 11 w 51"/>
                      <a:gd name="T25" fmla="*/ 208 h 208"/>
                      <a:gd name="T26" fmla="*/ 7 w 51"/>
                      <a:gd name="T27" fmla="*/ 207 h 208"/>
                      <a:gd name="T28" fmla="*/ 5 w 51"/>
                      <a:gd name="T29" fmla="*/ 206 h 208"/>
                      <a:gd name="T30" fmla="*/ 2 w 51"/>
                      <a:gd name="T31" fmla="*/ 205 h 208"/>
                      <a:gd name="T32" fmla="*/ 0 w 51"/>
                      <a:gd name="T33" fmla="*/ 203 h 208"/>
                      <a:gd name="T34" fmla="*/ 0 w 51"/>
                      <a:gd name="T35" fmla="*/ 201 h 208"/>
                      <a:gd name="T36" fmla="*/ 11 w 51"/>
                      <a:gd name="T37" fmla="*/ 7 h 208"/>
                      <a:gd name="T38" fmla="*/ 12 w 51"/>
                      <a:gd name="T39" fmla="*/ 4 h 208"/>
                      <a:gd name="T40" fmla="*/ 13 w 51"/>
                      <a:gd name="T41" fmla="*/ 2 h 208"/>
                      <a:gd name="T42" fmla="*/ 15 w 51"/>
                      <a:gd name="T43" fmla="*/ 0 h 208"/>
                      <a:gd name="T44" fmla="*/ 17 w 51"/>
                      <a:gd name="T45" fmla="*/ 0 h 2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51" h="208">
                        <a:moveTo>
                          <a:pt x="17" y="0"/>
                        </a:moveTo>
                        <a:lnTo>
                          <a:pt x="34" y="0"/>
                        </a:lnTo>
                        <a:lnTo>
                          <a:pt x="36" y="0"/>
                        </a:lnTo>
                        <a:lnTo>
                          <a:pt x="38" y="2"/>
                        </a:lnTo>
                        <a:lnTo>
                          <a:pt x="39" y="4"/>
                        </a:lnTo>
                        <a:lnTo>
                          <a:pt x="40" y="7"/>
                        </a:lnTo>
                        <a:lnTo>
                          <a:pt x="51" y="201"/>
                        </a:lnTo>
                        <a:lnTo>
                          <a:pt x="51" y="203"/>
                        </a:lnTo>
                        <a:lnTo>
                          <a:pt x="50" y="205"/>
                        </a:lnTo>
                        <a:lnTo>
                          <a:pt x="48" y="206"/>
                        </a:lnTo>
                        <a:lnTo>
                          <a:pt x="45" y="207"/>
                        </a:lnTo>
                        <a:lnTo>
                          <a:pt x="41" y="208"/>
                        </a:lnTo>
                        <a:lnTo>
                          <a:pt x="11" y="208"/>
                        </a:lnTo>
                        <a:lnTo>
                          <a:pt x="7" y="207"/>
                        </a:lnTo>
                        <a:lnTo>
                          <a:pt x="5" y="206"/>
                        </a:lnTo>
                        <a:lnTo>
                          <a:pt x="2" y="205"/>
                        </a:lnTo>
                        <a:lnTo>
                          <a:pt x="0" y="203"/>
                        </a:lnTo>
                        <a:lnTo>
                          <a:pt x="0" y="201"/>
                        </a:lnTo>
                        <a:lnTo>
                          <a:pt x="11" y="7"/>
                        </a:lnTo>
                        <a:lnTo>
                          <a:pt x="12" y="4"/>
                        </a:lnTo>
                        <a:lnTo>
                          <a:pt x="13" y="2"/>
                        </a:lnTo>
                        <a:lnTo>
                          <a:pt x="15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515" name="Ovaal 514">
                  <a:extLst>
                    <a:ext uri="{FF2B5EF4-FFF2-40B4-BE49-F238E27FC236}">
                      <a16:creationId xmlns:a16="http://schemas.microsoft.com/office/drawing/2014/main" id="{8DD24D90-65D5-4BEC-A12E-DCD9CB9525FC}"/>
                    </a:ext>
                  </a:extLst>
                </p:cNvPr>
                <p:cNvSpPr/>
                <p:nvPr/>
              </p:nvSpPr>
              <p:spPr>
                <a:xfrm>
                  <a:off x="3407635" y="2705740"/>
                  <a:ext cx="160072" cy="1600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511" name="Ovaal 510">
              <a:extLst>
                <a:ext uri="{FF2B5EF4-FFF2-40B4-BE49-F238E27FC236}">
                  <a16:creationId xmlns:a16="http://schemas.microsoft.com/office/drawing/2014/main" id="{B173A76F-65C6-4489-9A58-1FBB4082D51B}"/>
                </a:ext>
              </a:extLst>
            </p:cNvPr>
            <p:cNvSpPr/>
            <p:nvPr/>
          </p:nvSpPr>
          <p:spPr>
            <a:xfrm>
              <a:off x="9446340" y="3460551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520" name="Groep 519">
            <a:extLst>
              <a:ext uri="{FF2B5EF4-FFF2-40B4-BE49-F238E27FC236}">
                <a16:creationId xmlns:a16="http://schemas.microsoft.com/office/drawing/2014/main" id="{2833D7F2-92E1-4D71-9D3C-DA6BF9EC0219}"/>
              </a:ext>
            </a:extLst>
          </p:cNvPr>
          <p:cNvGrpSpPr/>
          <p:nvPr/>
        </p:nvGrpSpPr>
        <p:grpSpPr>
          <a:xfrm>
            <a:off x="6832915" y="4036426"/>
            <a:ext cx="301032" cy="550256"/>
            <a:chOff x="9620870" y="1426281"/>
            <a:chExt cx="301032" cy="550256"/>
          </a:xfrm>
        </p:grpSpPr>
        <p:grpSp>
          <p:nvGrpSpPr>
            <p:cNvPr id="521" name="Groep 520">
              <a:extLst>
                <a:ext uri="{FF2B5EF4-FFF2-40B4-BE49-F238E27FC236}">
                  <a16:creationId xmlns:a16="http://schemas.microsoft.com/office/drawing/2014/main" id="{7DF2E6B5-115A-44DD-83C1-C98B1E67F455}"/>
                </a:ext>
              </a:extLst>
            </p:cNvPr>
            <p:cNvGrpSpPr/>
            <p:nvPr/>
          </p:nvGrpSpPr>
          <p:grpSpPr>
            <a:xfrm>
              <a:off x="9636841" y="1426281"/>
              <a:ext cx="245913" cy="245913"/>
              <a:chOff x="2617333" y="1713992"/>
              <a:chExt cx="597500" cy="597500"/>
            </a:xfrm>
          </p:grpSpPr>
          <p:sp>
            <p:nvSpPr>
              <p:cNvPr id="523" name="Ovaal 522">
                <a:extLst>
                  <a:ext uri="{FF2B5EF4-FFF2-40B4-BE49-F238E27FC236}">
                    <a16:creationId xmlns:a16="http://schemas.microsoft.com/office/drawing/2014/main" id="{FB64939D-4A5C-4FB4-9453-3239D41CA6CD}"/>
                  </a:ext>
                </a:extLst>
              </p:cNvPr>
              <p:cNvSpPr/>
              <p:nvPr/>
            </p:nvSpPr>
            <p:spPr>
              <a:xfrm>
                <a:off x="2617333" y="1713992"/>
                <a:ext cx="597500" cy="5975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24" name="Groep 523">
                <a:extLst>
                  <a:ext uri="{FF2B5EF4-FFF2-40B4-BE49-F238E27FC236}">
                    <a16:creationId xmlns:a16="http://schemas.microsoft.com/office/drawing/2014/main" id="{7A757C09-3B79-4ACE-A1C5-4C85FC8898DB}"/>
                  </a:ext>
                </a:extLst>
              </p:cNvPr>
              <p:cNvGrpSpPr/>
              <p:nvPr/>
            </p:nvGrpSpPr>
            <p:grpSpPr>
              <a:xfrm>
                <a:off x="2732030" y="1793798"/>
                <a:ext cx="325574" cy="416622"/>
                <a:chOff x="2552507" y="1816496"/>
                <a:chExt cx="1668619" cy="2135268"/>
              </a:xfrm>
              <a:solidFill>
                <a:schemeClr val="bg1"/>
              </a:solidFill>
            </p:grpSpPr>
            <p:grpSp>
              <p:nvGrpSpPr>
                <p:cNvPr id="525" name="Groep 524">
                  <a:extLst>
                    <a:ext uri="{FF2B5EF4-FFF2-40B4-BE49-F238E27FC236}">
                      <a16:creationId xmlns:a16="http://schemas.microsoft.com/office/drawing/2014/main" id="{ED870ED5-1A87-402B-A8FA-67B9AEBA7C9C}"/>
                    </a:ext>
                  </a:extLst>
                </p:cNvPr>
                <p:cNvGrpSpPr/>
                <p:nvPr/>
              </p:nvGrpSpPr>
              <p:grpSpPr>
                <a:xfrm>
                  <a:off x="2552507" y="1816496"/>
                  <a:ext cx="1668619" cy="2135268"/>
                  <a:chOff x="4762501" y="4941888"/>
                  <a:chExt cx="561975" cy="719138"/>
                </a:xfrm>
                <a:grpFill/>
              </p:grpSpPr>
              <p:sp>
                <p:nvSpPr>
                  <p:cNvPr id="527" name="Freeform 194">
                    <a:extLst>
                      <a:ext uri="{FF2B5EF4-FFF2-40B4-BE49-F238E27FC236}">
                        <a16:creationId xmlns:a16="http://schemas.microsoft.com/office/drawing/2014/main" id="{CF8F9302-03DD-4F01-95E2-EDA5005589A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67301" y="4941888"/>
                    <a:ext cx="90488" cy="290513"/>
                  </a:xfrm>
                  <a:custGeom>
                    <a:avLst/>
                    <a:gdLst>
                      <a:gd name="T0" fmla="*/ 51 w 57"/>
                      <a:gd name="T1" fmla="*/ 0 h 183"/>
                      <a:gd name="T2" fmla="*/ 51 w 57"/>
                      <a:gd name="T3" fmla="*/ 0 h 183"/>
                      <a:gd name="T4" fmla="*/ 54 w 57"/>
                      <a:gd name="T5" fmla="*/ 1 h 183"/>
                      <a:gd name="T6" fmla="*/ 54 w 57"/>
                      <a:gd name="T7" fmla="*/ 2 h 183"/>
                      <a:gd name="T8" fmla="*/ 57 w 57"/>
                      <a:gd name="T9" fmla="*/ 25 h 183"/>
                      <a:gd name="T10" fmla="*/ 56 w 57"/>
                      <a:gd name="T11" fmla="*/ 52 h 183"/>
                      <a:gd name="T12" fmla="*/ 53 w 57"/>
                      <a:gd name="T13" fmla="*/ 82 h 183"/>
                      <a:gd name="T14" fmla="*/ 47 w 57"/>
                      <a:gd name="T15" fmla="*/ 113 h 183"/>
                      <a:gd name="T16" fmla="*/ 37 w 57"/>
                      <a:gd name="T17" fmla="*/ 150 h 183"/>
                      <a:gd name="T18" fmla="*/ 24 w 57"/>
                      <a:gd name="T19" fmla="*/ 183 h 183"/>
                      <a:gd name="T20" fmla="*/ 21 w 57"/>
                      <a:gd name="T21" fmla="*/ 181 h 183"/>
                      <a:gd name="T22" fmla="*/ 17 w 57"/>
                      <a:gd name="T23" fmla="*/ 179 h 183"/>
                      <a:gd name="T24" fmla="*/ 13 w 57"/>
                      <a:gd name="T25" fmla="*/ 178 h 183"/>
                      <a:gd name="T26" fmla="*/ 6 w 57"/>
                      <a:gd name="T27" fmla="*/ 176 h 183"/>
                      <a:gd name="T28" fmla="*/ 0 w 57"/>
                      <a:gd name="T29" fmla="*/ 178 h 183"/>
                      <a:gd name="T30" fmla="*/ 0 w 57"/>
                      <a:gd name="T31" fmla="*/ 166 h 183"/>
                      <a:gd name="T32" fmla="*/ 3 w 57"/>
                      <a:gd name="T33" fmla="*/ 136 h 183"/>
                      <a:gd name="T34" fmla="*/ 8 w 57"/>
                      <a:gd name="T35" fmla="*/ 104 h 183"/>
                      <a:gd name="T36" fmla="*/ 17 w 57"/>
                      <a:gd name="T37" fmla="*/ 74 h 183"/>
                      <a:gd name="T38" fmla="*/ 27 w 57"/>
                      <a:gd name="T39" fmla="*/ 44 h 183"/>
                      <a:gd name="T40" fmla="*/ 37 w 57"/>
                      <a:gd name="T41" fmla="*/ 21 h 183"/>
                      <a:gd name="T42" fmla="*/ 48 w 57"/>
                      <a:gd name="T43" fmla="*/ 1 h 183"/>
                      <a:gd name="T44" fmla="*/ 50 w 57"/>
                      <a:gd name="T45" fmla="*/ 0 h 183"/>
                      <a:gd name="T46" fmla="*/ 51 w 57"/>
                      <a:gd name="T47" fmla="*/ 0 h 1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7" h="183">
                        <a:moveTo>
                          <a:pt x="51" y="0"/>
                        </a:moveTo>
                        <a:lnTo>
                          <a:pt x="51" y="0"/>
                        </a:lnTo>
                        <a:lnTo>
                          <a:pt x="54" y="1"/>
                        </a:lnTo>
                        <a:lnTo>
                          <a:pt x="54" y="2"/>
                        </a:lnTo>
                        <a:lnTo>
                          <a:pt x="57" y="25"/>
                        </a:lnTo>
                        <a:lnTo>
                          <a:pt x="56" y="52"/>
                        </a:lnTo>
                        <a:lnTo>
                          <a:pt x="53" y="82"/>
                        </a:lnTo>
                        <a:lnTo>
                          <a:pt x="47" y="113"/>
                        </a:lnTo>
                        <a:lnTo>
                          <a:pt x="37" y="150"/>
                        </a:lnTo>
                        <a:lnTo>
                          <a:pt x="24" y="183"/>
                        </a:lnTo>
                        <a:lnTo>
                          <a:pt x="21" y="181"/>
                        </a:lnTo>
                        <a:lnTo>
                          <a:pt x="17" y="179"/>
                        </a:lnTo>
                        <a:lnTo>
                          <a:pt x="13" y="178"/>
                        </a:lnTo>
                        <a:lnTo>
                          <a:pt x="6" y="176"/>
                        </a:lnTo>
                        <a:lnTo>
                          <a:pt x="0" y="178"/>
                        </a:lnTo>
                        <a:lnTo>
                          <a:pt x="0" y="166"/>
                        </a:lnTo>
                        <a:lnTo>
                          <a:pt x="3" y="136"/>
                        </a:lnTo>
                        <a:lnTo>
                          <a:pt x="8" y="104"/>
                        </a:lnTo>
                        <a:lnTo>
                          <a:pt x="17" y="74"/>
                        </a:lnTo>
                        <a:lnTo>
                          <a:pt x="27" y="44"/>
                        </a:lnTo>
                        <a:lnTo>
                          <a:pt x="37" y="21"/>
                        </a:lnTo>
                        <a:lnTo>
                          <a:pt x="48" y="1"/>
                        </a:lnTo>
                        <a:lnTo>
                          <a:pt x="50" y="0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32" name="Freeform 196">
                    <a:extLst>
                      <a:ext uri="{FF2B5EF4-FFF2-40B4-BE49-F238E27FC236}">
                        <a16:creationId xmlns:a16="http://schemas.microsoft.com/office/drawing/2014/main" id="{5DA1B31A-EA57-4996-9B53-7FB04820BE2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2501" y="5256213"/>
                    <a:ext cx="285750" cy="112713"/>
                  </a:xfrm>
                  <a:custGeom>
                    <a:avLst/>
                    <a:gdLst>
                      <a:gd name="T0" fmla="*/ 172 w 180"/>
                      <a:gd name="T1" fmla="*/ 0 h 71"/>
                      <a:gd name="T2" fmla="*/ 172 w 180"/>
                      <a:gd name="T3" fmla="*/ 10 h 71"/>
                      <a:gd name="T4" fmla="*/ 174 w 180"/>
                      <a:gd name="T5" fmla="*/ 18 h 71"/>
                      <a:gd name="T6" fmla="*/ 180 w 180"/>
                      <a:gd name="T7" fmla="*/ 26 h 71"/>
                      <a:gd name="T8" fmla="*/ 148 w 180"/>
                      <a:gd name="T9" fmla="*/ 41 h 71"/>
                      <a:gd name="T10" fmla="*/ 113 w 180"/>
                      <a:gd name="T11" fmla="*/ 54 h 71"/>
                      <a:gd name="T12" fmla="*/ 81 w 180"/>
                      <a:gd name="T13" fmla="*/ 63 h 71"/>
                      <a:gd name="T14" fmla="*/ 52 w 180"/>
                      <a:gd name="T15" fmla="*/ 68 h 71"/>
                      <a:gd name="T16" fmla="*/ 26 w 180"/>
                      <a:gd name="T17" fmla="*/ 71 h 71"/>
                      <a:gd name="T18" fmla="*/ 2 w 180"/>
                      <a:gd name="T19" fmla="*/ 71 h 71"/>
                      <a:gd name="T20" fmla="*/ 1 w 180"/>
                      <a:gd name="T21" fmla="*/ 70 h 71"/>
                      <a:gd name="T22" fmla="*/ 0 w 180"/>
                      <a:gd name="T23" fmla="*/ 69 h 71"/>
                      <a:gd name="T24" fmla="*/ 0 w 180"/>
                      <a:gd name="T25" fmla="*/ 69 h 71"/>
                      <a:gd name="T26" fmla="*/ 0 w 180"/>
                      <a:gd name="T27" fmla="*/ 67 h 71"/>
                      <a:gd name="T28" fmla="*/ 1 w 180"/>
                      <a:gd name="T29" fmla="*/ 66 h 71"/>
                      <a:gd name="T30" fmla="*/ 20 w 180"/>
                      <a:gd name="T31" fmla="*/ 52 h 71"/>
                      <a:gd name="T32" fmla="*/ 42 w 180"/>
                      <a:gd name="T33" fmla="*/ 40 h 71"/>
                      <a:gd name="T34" fmla="*/ 70 w 180"/>
                      <a:gd name="T35" fmla="*/ 27 h 71"/>
                      <a:gd name="T36" fmla="*/ 100 w 180"/>
                      <a:gd name="T37" fmla="*/ 16 h 71"/>
                      <a:gd name="T38" fmla="*/ 131 w 180"/>
                      <a:gd name="T39" fmla="*/ 8 h 71"/>
                      <a:gd name="T40" fmla="*/ 160 w 180"/>
                      <a:gd name="T41" fmla="*/ 2 h 71"/>
                      <a:gd name="T42" fmla="*/ 172 w 180"/>
                      <a:gd name="T43" fmla="*/ 0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80" h="71">
                        <a:moveTo>
                          <a:pt x="172" y="0"/>
                        </a:moveTo>
                        <a:lnTo>
                          <a:pt x="172" y="10"/>
                        </a:lnTo>
                        <a:lnTo>
                          <a:pt x="174" y="18"/>
                        </a:lnTo>
                        <a:lnTo>
                          <a:pt x="180" y="26"/>
                        </a:lnTo>
                        <a:lnTo>
                          <a:pt x="148" y="41"/>
                        </a:lnTo>
                        <a:lnTo>
                          <a:pt x="113" y="54"/>
                        </a:lnTo>
                        <a:lnTo>
                          <a:pt x="81" y="63"/>
                        </a:lnTo>
                        <a:lnTo>
                          <a:pt x="52" y="68"/>
                        </a:lnTo>
                        <a:lnTo>
                          <a:pt x="26" y="71"/>
                        </a:lnTo>
                        <a:lnTo>
                          <a:pt x="2" y="71"/>
                        </a:lnTo>
                        <a:lnTo>
                          <a:pt x="1" y="70"/>
                        </a:lnTo>
                        <a:lnTo>
                          <a:pt x="0" y="69"/>
                        </a:lnTo>
                        <a:lnTo>
                          <a:pt x="0" y="69"/>
                        </a:lnTo>
                        <a:lnTo>
                          <a:pt x="0" y="67"/>
                        </a:lnTo>
                        <a:lnTo>
                          <a:pt x="1" y="66"/>
                        </a:lnTo>
                        <a:lnTo>
                          <a:pt x="20" y="52"/>
                        </a:lnTo>
                        <a:lnTo>
                          <a:pt x="42" y="40"/>
                        </a:lnTo>
                        <a:lnTo>
                          <a:pt x="70" y="27"/>
                        </a:lnTo>
                        <a:lnTo>
                          <a:pt x="100" y="16"/>
                        </a:lnTo>
                        <a:lnTo>
                          <a:pt x="131" y="8"/>
                        </a:lnTo>
                        <a:lnTo>
                          <a:pt x="160" y="2"/>
                        </a:lnTo>
                        <a:lnTo>
                          <a:pt x="17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33" name="Freeform 201">
                    <a:extLst>
                      <a:ext uri="{FF2B5EF4-FFF2-40B4-BE49-F238E27FC236}">
                        <a16:creationId xmlns:a16="http://schemas.microsoft.com/office/drawing/2014/main" id="{A39DC664-272A-49CA-9057-863E4BC914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92701" y="5276851"/>
                    <a:ext cx="231775" cy="212725"/>
                  </a:xfrm>
                  <a:custGeom>
                    <a:avLst/>
                    <a:gdLst>
                      <a:gd name="T0" fmla="*/ 18 w 146"/>
                      <a:gd name="T1" fmla="*/ 0 h 134"/>
                      <a:gd name="T2" fmla="*/ 27 w 146"/>
                      <a:gd name="T3" fmla="*/ 5 h 134"/>
                      <a:gd name="T4" fmla="*/ 52 w 146"/>
                      <a:gd name="T5" fmla="*/ 24 h 134"/>
                      <a:gd name="T6" fmla="*/ 77 w 146"/>
                      <a:gd name="T7" fmla="*/ 44 h 134"/>
                      <a:gd name="T8" fmla="*/ 99 w 146"/>
                      <a:gd name="T9" fmla="*/ 66 h 134"/>
                      <a:gd name="T10" fmla="*/ 119 w 146"/>
                      <a:gd name="T11" fmla="*/ 90 h 134"/>
                      <a:gd name="T12" fmla="*/ 135 w 146"/>
                      <a:gd name="T13" fmla="*/ 110 h 134"/>
                      <a:gd name="T14" fmla="*/ 146 w 146"/>
                      <a:gd name="T15" fmla="*/ 131 h 134"/>
                      <a:gd name="T16" fmla="*/ 146 w 146"/>
                      <a:gd name="T17" fmla="*/ 132 h 134"/>
                      <a:gd name="T18" fmla="*/ 145 w 146"/>
                      <a:gd name="T19" fmla="*/ 134 h 134"/>
                      <a:gd name="T20" fmla="*/ 145 w 146"/>
                      <a:gd name="T21" fmla="*/ 134 h 134"/>
                      <a:gd name="T22" fmla="*/ 144 w 146"/>
                      <a:gd name="T23" fmla="*/ 134 h 134"/>
                      <a:gd name="T24" fmla="*/ 142 w 146"/>
                      <a:gd name="T25" fmla="*/ 134 h 134"/>
                      <a:gd name="T26" fmla="*/ 121 w 146"/>
                      <a:gd name="T27" fmla="*/ 126 h 134"/>
                      <a:gd name="T28" fmla="*/ 97 w 146"/>
                      <a:gd name="T29" fmla="*/ 111 h 134"/>
                      <a:gd name="T30" fmla="*/ 73 w 146"/>
                      <a:gd name="T31" fmla="*/ 94 h 134"/>
                      <a:gd name="T32" fmla="*/ 50 w 146"/>
                      <a:gd name="T33" fmla="*/ 74 h 134"/>
                      <a:gd name="T34" fmla="*/ 23 w 146"/>
                      <a:gd name="T35" fmla="*/ 47 h 134"/>
                      <a:gd name="T36" fmla="*/ 0 w 146"/>
                      <a:gd name="T37" fmla="*/ 20 h 134"/>
                      <a:gd name="T38" fmla="*/ 8 w 146"/>
                      <a:gd name="T39" fmla="*/ 15 h 134"/>
                      <a:gd name="T40" fmla="*/ 14 w 146"/>
                      <a:gd name="T41" fmla="*/ 8 h 134"/>
                      <a:gd name="T42" fmla="*/ 18 w 146"/>
                      <a:gd name="T43" fmla="*/ 0 h 1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46" h="134">
                        <a:moveTo>
                          <a:pt x="18" y="0"/>
                        </a:moveTo>
                        <a:lnTo>
                          <a:pt x="27" y="5"/>
                        </a:lnTo>
                        <a:lnTo>
                          <a:pt x="52" y="24"/>
                        </a:lnTo>
                        <a:lnTo>
                          <a:pt x="77" y="44"/>
                        </a:lnTo>
                        <a:lnTo>
                          <a:pt x="99" y="66"/>
                        </a:lnTo>
                        <a:lnTo>
                          <a:pt x="119" y="90"/>
                        </a:lnTo>
                        <a:lnTo>
                          <a:pt x="135" y="110"/>
                        </a:lnTo>
                        <a:lnTo>
                          <a:pt x="146" y="131"/>
                        </a:lnTo>
                        <a:lnTo>
                          <a:pt x="146" y="132"/>
                        </a:lnTo>
                        <a:lnTo>
                          <a:pt x="145" y="134"/>
                        </a:lnTo>
                        <a:lnTo>
                          <a:pt x="145" y="134"/>
                        </a:lnTo>
                        <a:lnTo>
                          <a:pt x="144" y="134"/>
                        </a:lnTo>
                        <a:lnTo>
                          <a:pt x="142" y="134"/>
                        </a:lnTo>
                        <a:lnTo>
                          <a:pt x="121" y="126"/>
                        </a:lnTo>
                        <a:lnTo>
                          <a:pt x="97" y="111"/>
                        </a:lnTo>
                        <a:lnTo>
                          <a:pt x="73" y="94"/>
                        </a:lnTo>
                        <a:lnTo>
                          <a:pt x="50" y="74"/>
                        </a:lnTo>
                        <a:lnTo>
                          <a:pt x="23" y="47"/>
                        </a:lnTo>
                        <a:lnTo>
                          <a:pt x="0" y="20"/>
                        </a:lnTo>
                        <a:lnTo>
                          <a:pt x="8" y="15"/>
                        </a:lnTo>
                        <a:lnTo>
                          <a:pt x="14" y="8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34" name="Freeform 203">
                    <a:extLst>
                      <a:ext uri="{FF2B5EF4-FFF2-40B4-BE49-F238E27FC236}">
                        <a16:creationId xmlns:a16="http://schemas.microsoft.com/office/drawing/2014/main" id="{8BBE9DD3-0869-46FC-B805-262C371901D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37138" y="5330826"/>
                    <a:ext cx="80963" cy="330200"/>
                  </a:xfrm>
                  <a:custGeom>
                    <a:avLst/>
                    <a:gdLst>
                      <a:gd name="T0" fmla="*/ 17 w 51"/>
                      <a:gd name="T1" fmla="*/ 0 h 208"/>
                      <a:gd name="T2" fmla="*/ 34 w 51"/>
                      <a:gd name="T3" fmla="*/ 0 h 208"/>
                      <a:gd name="T4" fmla="*/ 36 w 51"/>
                      <a:gd name="T5" fmla="*/ 0 h 208"/>
                      <a:gd name="T6" fmla="*/ 38 w 51"/>
                      <a:gd name="T7" fmla="*/ 2 h 208"/>
                      <a:gd name="T8" fmla="*/ 39 w 51"/>
                      <a:gd name="T9" fmla="*/ 4 h 208"/>
                      <a:gd name="T10" fmla="*/ 40 w 51"/>
                      <a:gd name="T11" fmla="*/ 7 h 208"/>
                      <a:gd name="T12" fmla="*/ 51 w 51"/>
                      <a:gd name="T13" fmla="*/ 201 h 208"/>
                      <a:gd name="T14" fmla="*/ 51 w 51"/>
                      <a:gd name="T15" fmla="*/ 203 h 208"/>
                      <a:gd name="T16" fmla="*/ 50 w 51"/>
                      <a:gd name="T17" fmla="*/ 205 h 208"/>
                      <a:gd name="T18" fmla="*/ 48 w 51"/>
                      <a:gd name="T19" fmla="*/ 206 h 208"/>
                      <a:gd name="T20" fmla="*/ 45 w 51"/>
                      <a:gd name="T21" fmla="*/ 207 h 208"/>
                      <a:gd name="T22" fmla="*/ 41 w 51"/>
                      <a:gd name="T23" fmla="*/ 208 h 208"/>
                      <a:gd name="T24" fmla="*/ 11 w 51"/>
                      <a:gd name="T25" fmla="*/ 208 h 208"/>
                      <a:gd name="T26" fmla="*/ 7 w 51"/>
                      <a:gd name="T27" fmla="*/ 207 h 208"/>
                      <a:gd name="T28" fmla="*/ 5 w 51"/>
                      <a:gd name="T29" fmla="*/ 206 h 208"/>
                      <a:gd name="T30" fmla="*/ 2 w 51"/>
                      <a:gd name="T31" fmla="*/ 205 h 208"/>
                      <a:gd name="T32" fmla="*/ 0 w 51"/>
                      <a:gd name="T33" fmla="*/ 203 h 208"/>
                      <a:gd name="T34" fmla="*/ 0 w 51"/>
                      <a:gd name="T35" fmla="*/ 201 h 208"/>
                      <a:gd name="T36" fmla="*/ 11 w 51"/>
                      <a:gd name="T37" fmla="*/ 7 h 208"/>
                      <a:gd name="T38" fmla="*/ 12 w 51"/>
                      <a:gd name="T39" fmla="*/ 4 h 208"/>
                      <a:gd name="T40" fmla="*/ 13 w 51"/>
                      <a:gd name="T41" fmla="*/ 2 h 208"/>
                      <a:gd name="T42" fmla="*/ 15 w 51"/>
                      <a:gd name="T43" fmla="*/ 0 h 208"/>
                      <a:gd name="T44" fmla="*/ 17 w 51"/>
                      <a:gd name="T45" fmla="*/ 0 h 2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51" h="208">
                        <a:moveTo>
                          <a:pt x="17" y="0"/>
                        </a:moveTo>
                        <a:lnTo>
                          <a:pt x="34" y="0"/>
                        </a:lnTo>
                        <a:lnTo>
                          <a:pt x="36" y="0"/>
                        </a:lnTo>
                        <a:lnTo>
                          <a:pt x="38" y="2"/>
                        </a:lnTo>
                        <a:lnTo>
                          <a:pt x="39" y="4"/>
                        </a:lnTo>
                        <a:lnTo>
                          <a:pt x="40" y="7"/>
                        </a:lnTo>
                        <a:lnTo>
                          <a:pt x="51" y="201"/>
                        </a:lnTo>
                        <a:lnTo>
                          <a:pt x="51" y="203"/>
                        </a:lnTo>
                        <a:lnTo>
                          <a:pt x="50" y="205"/>
                        </a:lnTo>
                        <a:lnTo>
                          <a:pt x="48" y="206"/>
                        </a:lnTo>
                        <a:lnTo>
                          <a:pt x="45" y="207"/>
                        </a:lnTo>
                        <a:lnTo>
                          <a:pt x="41" y="208"/>
                        </a:lnTo>
                        <a:lnTo>
                          <a:pt x="11" y="208"/>
                        </a:lnTo>
                        <a:lnTo>
                          <a:pt x="7" y="207"/>
                        </a:lnTo>
                        <a:lnTo>
                          <a:pt x="5" y="206"/>
                        </a:lnTo>
                        <a:lnTo>
                          <a:pt x="2" y="205"/>
                        </a:lnTo>
                        <a:lnTo>
                          <a:pt x="0" y="203"/>
                        </a:lnTo>
                        <a:lnTo>
                          <a:pt x="0" y="201"/>
                        </a:lnTo>
                        <a:lnTo>
                          <a:pt x="11" y="7"/>
                        </a:lnTo>
                        <a:lnTo>
                          <a:pt x="12" y="4"/>
                        </a:lnTo>
                        <a:lnTo>
                          <a:pt x="13" y="2"/>
                        </a:lnTo>
                        <a:lnTo>
                          <a:pt x="15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526" name="Ovaal 525">
                  <a:extLst>
                    <a:ext uri="{FF2B5EF4-FFF2-40B4-BE49-F238E27FC236}">
                      <a16:creationId xmlns:a16="http://schemas.microsoft.com/office/drawing/2014/main" id="{BFE489ED-3701-4B1E-8531-AAB289FA13E1}"/>
                    </a:ext>
                  </a:extLst>
                </p:cNvPr>
                <p:cNvSpPr/>
                <p:nvPr/>
              </p:nvSpPr>
              <p:spPr>
                <a:xfrm>
                  <a:off x="3407635" y="2705740"/>
                  <a:ext cx="160072" cy="1600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522" name="Ovaal 521">
              <a:extLst>
                <a:ext uri="{FF2B5EF4-FFF2-40B4-BE49-F238E27FC236}">
                  <a16:creationId xmlns:a16="http://schemas.microsoft.com/office/drawing/2014/main" id="{3FFDA7B0-F6FC-430E-9ED4-88BAB22AE6B3}"/>
                </a:ext>
              </a:extLst>
            </p:cNvPr>
            <p:cNvSpPr/>
            <p:nvPr/>
          </p:nvSpPr>
          <p:spPr>
            <a:xfrm>
              <a:off x="9620870" y="1856780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535" name="Groep 534">
            <a:extLst>
              <a:ext uri="{FF2B5EF4-FFF2-40B4-BE49-F238E27FC236}">
                <a16:creationId xmlns:a16="http://schemas.microsoft.com/office/drawing/2014/main" id="{0F7EDD94-6C78-48BA-B513-4B05C1656F39}"/>
              </a:ext>
            </a:extLst>
          </p:cNvPr>
          <p:cNvGrpSpPr/>
          <p:nvPr/>
        </p:nvGrpSpPr>
        <p:grpSpPr>
          <a:xfrm>
            <a:off x="7655249" y="2645404"/>
            <a:ext cx="301032" cy="653352"/>
            <a:chOff x="7538714" y="3310025"/>
            <a:chExt cx="301032" cy="653352"/>
          </a:xfrm>
        </p:grpSpPr>
        <p:grpSp>
          <p:nvGrpSpPr>
            <p:cNvPr id="536" name="Groep 535">
              <a:extLst>
                <a:ext uri="{FF2B5EF4-FFF2-40B4-BE49-F238E27FC236}">
                  <a16:creationId xmlns:a16="http://schemas.microsoft.com/office/drawing/2014/main" id="{C56772C3-7019-4C4A-A73F-FAEE96E3E558}"/>
                </a:ext>
              </a:extLst>
            </p:cNvPr>
            <p:cNvGrpSpPr/>
            <p:nvPr/>
          </p:nvGrpSpPr>
          <p:grpSpPr>
            <a:xfrm>
              <a:off x="7554321" y="3310025"/>
              <a:ext cx="270504" cy="270504"/>
              <a:chOff x="2617333" y="2554086"/>
              <a:chExt cx="597500" cy="597500"/>
            </a:xfrm>
          </p:grpSpPr>
          <p:sp>
            <p:nvSpPr>
              <p:cNvPr id="538" name="Ovaal 537">
                <a:extLst>
                  <a:ext uri="{FF2B5EF4-FFF2-40B4-BE49-F238E27FC236}">
                    <a16:creationId xmlns:a16="http://schemas.microsoft.com/office/drawing/2014/main" id="{8A97221C-C51E-4565-8F21-AB218B91CAD5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39" name="Groep 538">
                <a:extLst>
                  <a:ext uri="{FF2B5EF4-FFF2-40B4-BE49-F238E27FC236}">
                    <a16:creationId xmlns:a16="http://schemas.microsoft.com/office/drawing/2014/main" id="{38CC9378-A721-4FE8-9319-3CAAB1BAB54C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540" name="Freeform 20">
                  <a:extLst>
                    <a:ext uri="{FF2B5EF4-FFF2-40B4-BE49-F238E27FC236}">
                      <a16:creationId xmlns:a16="http://schemas.microsoft.com/office/drawing/2014/main" id="{ECC846DA-E2AE-409C-82AF-4F5471FDF5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41" name="Rectangle 21">
                  <a:extLst>
                    <a:ext uri="{FF2B5EF4-FFF2-40B4-BE49-F238E27FC236}">
                      <a16:creationId xmlns:a16="http://schemas.microsoft.com/office/drawing/2014/main" id="{8FBFCC05-763C-4708-B066-764B1914975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42" name="Rectangle 22">
                  <a:extLst>
                    <a:ext uri="{FF2B5EF4-FFF2-40B4-BE49-F238E27FC236}">
                      <a16:creationId xmlns:a16="http://schemas.microsoft.com/office/drawing/2014/main" id="{F7AA6CCA-A27E-49E1-BD1A-AF84257CAC6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43" name="Rectangle 23">
                  <a:extLst>
                    <a:ext uri="{FF2B5EF4-FFF2-40B4-BE49-F238E27FC236}">
                      <a16:creationId xmlns:a16="http://schemas.microsoft.com/office/drawing/2014/main" id="{90CAC9B3-5305-410E-B1A5-5B50AA5A45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44" name="Rectangle 24">
                  <a:extLst>
                    <a:ext uri="{FF2B5EF4-FFF2-40B4-BE49-F238E27FC236}">
                      <a16:creationId xmlns:a16="http://schemas.microsoft.com/office/drawing/2014/main" id="{FF3605E8-B3ED-4C05-A67B-C61D4F4AEDE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45" name="Rectangle 25">
                  <a:extLst>
                    <a:ext uri="{FF2B5EF4-FFF2-40B4-BE49-F238E27FC236}">
                      <a16:creationId xmlns:a16="http://schemas.microsoft.com/office/drawing/2014/main" id="{348F9E37-90D7-48EB-BF57-561CCBD9DEC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537" name="Ovaal 536">
              <a:extLst>
                <a:ext uri="{FF2B5EF4-FFF2-40B4-BE49-F238E27FC236}">
                  <a16:creationId xmlns:a16="http://schemas.microsoft.com/office/drawing/2014/main" id="{AEA57701-9D9E-4CCC-B5BB-19F34B5F408F}"/>
                </a:ext>
              </a:extLst>
            </p:cNvPr>
            <p:cNvSpPr/>
            <p:nvPr/>
          </p:nvSpPr>
          <p:spPr>
            <a:xfrm>
              <a:off x="7538714" y="3843620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546" name="Groep 545">
            <a:extLst>
              <a:ext uri="{FF2B5EF4-FFF2-40B4-BE49-F238E27FC236}">
                <a16:creationId xmlns:a16="http://schemas.microsoft.com/office/drawing/2014/main" id="{F4426B4D-9B91-49F5-953F-78476EC35274}"/>
              </a:ext>
            </a:extLst>
          </p:cNvPr>
          <p:cNvGrpSpPr/>
          <p:nvPr/>
        </p:nvGrpSpPr>
        <p:grpSpPr>
          <a:xfrm>
            <a:off x="8089116" y="1438198"/>
            <a:ext cx="301032" cy="653352"/>
            <a:chOff x="8224130" y="2468474"/>
            <a:chExt cx="301032" cy="653352"/>
          </a:xfrm>
        </p:grpSpPr>
        <p:grpSp>
          <p:nvGrpSpPr>
            <p:cNvPr id="547" name="Groep 546">
              <a:extLst>
                <a:ext uri="{FF2B5EF4-FFF2-40B4-BE49-F238E27FC236}">
                  <a16:creationId xmlns:a16="http://schemas.microsoft.com/office/drawing/2014/main" id="{CC93FF7C-9528-474B-8FA6-FB9D0DC1A1B7}"/>
                </a:ext>
              </a:extLst>
            </p:cNvPr>
            <p:cNvGrpSpPr/>
            <p:nvPr/>
          </p:nvGrpSpPr>
          <p:grpSpPr>
            <a:xfrm>
              <a:off x="8239833" y="2468474"/>
              <a:ext cx="270504" cy="270504"/>
              <a:chOff x="2617333" y="2554086"/>
              <a:chExt cx="597500" cy="597500"/>
            </a:xfrm>
          </p:grpSpPr>
          <p:sp>
            <p:nvSpPr>
              <p:cNvPr id="549" name="Ovaal 548">
                <a:extLst>
                  <a:ext uri="{FF2B5EF4-FFF2-40B4-BE49-F238E27FC236}">
                    <a16:creationId xmlns:a16="http://schemas.microsoft.com/office/drawing/2014/main" id="{28154519-215C-4525-A435-18E891B21C9C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50" name="Groep 549">
                <a:extLst>
                  <a:ext uri="{FF2B5EF4-FFF2-40B4-BE49-F238E27FC236}">
                    <a16:creationId xmlns:a16="http://schemas.microsoft.com/office/drawing/2014/main" id="{EB0602C6-B5B0-497A-92CB-602A84E9598F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551" name="Freeform 20">
                  <a:extLst>
                    <a:ext uri="{FF2B5EF4-FFF2-40B4-BE49-F238E27FC236}">
                      <a16:creationId xmlns:a16="http://schemas.microsoft.com/office/drawing/2014/main" id="{B35D40FC-1A67-4E35-A0A5-C4E7DB0663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52" name="Rectangle 21">
                  <a:extLst>
                    <a:ext uri="{FF2B5EF4-FFF2-40B4-BE49-F238E27FC236}">
                      <a16:creationId xmlns:a16="http://schemas.microsoft.com/office/drawing/2014/main" id="{CA219F73-74DF-4578-9D3F-E1E6AFDBD6D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53" name="Rectangle 22">
                  <a:extLst>
                    <a:ext uri="{FF2B5EF4-FFF2-40B4-BE49-F238E27FC236}">
                      <a16:creationId xmlns:a16="http://schemas.microsoft.com/office/drawing/2014/main" id="{24B29C20-174C-4BFC-9798-AF7D804AC77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54" name="Rectangle 23">
                  <a:extLst>
                    <a:ext uri="{FF2B5EF4-FFF2-40B4-BE49-F238E27FC236}">
                      <a16:creationId xmlns:a16="http://schemas.microsoft.com/office/drawing/2014/main" id="{5F1169F7-E1E3-458F-86C2-C356A90ADBB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55" name="Rectangle 24">
                  <a:extLst>
                    <a:ext uri="{FF2B5EF4-FFF2-40B4-BE49-F238E27FC236}">
                      <a16:creationId xmlns:a16="http://schemas.microsoft.com/office/drawing/2014/main" id="{D8B87C39-CD7F-4BE9-ABDB-63253A084F5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56" name="Rectangle 25">
                  <a:extLst>
                    <a:ext uri="{FF2B5EF4-FFF2-40B4-BE49-F238E27FC236}">
                      <a16:creationId xmlns:a16="http://schemas.microsoft.com/office/drawing/2014/main" id="{756B0F4E-81DE-4C29-A190-7C2CF99BB97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548" name="Ovaal 547">
              <a:extLst>
                <a:ext uri="{FF2B5EF4-FFF2-40B4-BE49-F238E27FC236}">
                  <a16:creationId xmlns:a16="http://schemas.microsoft.com/office/drawing/2014/main" id="{114B6ABF-CFA9-4561-B433-B1331C8BEBDA}"/>
                </a:ext>
              </a:extLst>
            </p:cNvPr>
            <p:cNvSpPr/>
            <p:nvPr/>
          </p:nvSpPr>
          <p:spPr>
            <a:xfrm>
              <a:off x="8224130" y="3002069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557" name="Groep 556">
            <a:extLst>
              <a:ext uri="{FF2B5EF4-FFF2-40B4-BE49-F238E27FC236}">
                <a16:creationId xmlns:a16="http://schemas.microsoft.com/office/drawing/2014/main" id="{60F081BA-D7B6-4E05-A5F8-51D3BCEFA428}"/>
              </a:ext>
            </a:extLst>
          </p:cNvPr>
          <p:cNvGrpSpPr/>
          <p:nvPr/>
        </p:nvGrpSpPr>
        <p:grpSpPr>
          <a:xfrm>
            <a:off x="8203877" y="3869343"/>
            <a:ext cx="301032" cy="653352"/>
            <a:chOff x="9207069" y="4201774"/>
            <a:chExt cx="301032" cy="653352"/>
          </a:xfrm>
        </p:grpSpPr>
        <p:grpSp>
          <p:nvGrpSpPr>
            <p:cNvPr id="558" name="Groep 557">
              <a:extLst>
                <a:ext uri="{FF2B5EF4-FFF2-40B4-BE49-F238E27FC236}">
                  <a16:creationId xmlns:a16="http://schemas.microsoft.com/office/drawing/2014/main" id="{6D8A379D-3183-420C-BCA4-327DAAA6645A}"/>
                </a:ext>
              </a:extLst>
            </p:cNvPr>
            <p:cNvGrpSpPr/>
            <p:nvPr/>
          </p:nvGrpSpPr>
          <p:grpSpPr>
            <a:xfrm>
              <a:off x="9223653" y="4201774"/>
              <a:ext cx="270504" cy="270504"/>
              <a:chOff x="2617333" y="2554086"/>
              <a:chExt cx="597500" cy="597500"/>
            </a:xfrm>
          </p:grpSpPr>
          <p:sp>
            <p:nvSpPr>
              <p:cNvPr id="560" name="Ovaal 559">
                <a:extLst>
                  <a:ext uri="{FF2B5EF4-FFF2-40B4-BE49-F238E27FC236}">
                    <a16:creationId xmlns:a16="http://schemas.microsoft.com/office/drawing/2014/main" id="{04590F4B-76BA-44B1-A644-7D6717004BA9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61" name="Groep 560">
                <a:extLst>
                  <a:ext uri="{FF2B5EF4-FFF2-40B4-BE49-F238E27FC236}">
                    <a16:creationId xmlns:a16="http://schemas.microsoft.com/office/drawing/2014/main" id="{E2CE14FF-9977-4A7A-89E9-8A15A13923C9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562" name="Freeform 20">
                  <a:extLst>
                    <a:ext uri="{FF2B5EF4-FFF2-40B4-BE49-F238E27FC236}">
                      <a16:creationId xmlns:a16="http://schemas.microsoft.com/office/drawing/2014/main" id="{929E9288-BD2B-4584-AEBA-64A9E4559C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63" name="Rectangle 21">
                  <a:extLst>
                    <a:ext uri="{FF2B5EF4-FFF2-40B4-BE49-F238E27FC236}">
                      <a16:creationId xmlns:a16="http://schemas.microsoft.com/office/drawing/2014/main" id="{7040025C-DF51-4613-81A4-1BA8D4AECA3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64" name="Rectangle 22">
                  <a:extLst>
                    <a:ext uri="{FF2B5EF4-FFF2-40B4-BE49-F238E27FC236}">
                      <a16:creationId xmlns:a16="http://schemas.microsoft.com/office/drawing/2014/main" id="{D4CA800F-F0A3-4E5F-98DD-667CB511DEE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65" name="Rectangle 23">
                  <a:extLst>
                    <a:ext uri="{FF2B5EF4-FFF2-40B4-BE49-F238E27FC236}">
                      <a16:creationId xmlns:a16="http://schemas.microsoft.com/office/drawing/2014/main" id="{DB34DE97-AEF9-4E07-B465-858CE745C15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66" name="Rectangle 24">
                  <a:extLst>
                    <a:ext uri="{FF2B5EF4-FFF2-40B4-BE49-F238E27FC236}">
                      <a16:creationId xmlns:a16="http://schemas.microsoft.com/office/drawing/2014/main" id="{7F22AF48-B7E7-4DBF-A4AA-F6D242C233C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67" name="Rectangle 25">
                  <a:extLst>
                    <a:ext uri="{FF2B5EF4-FFF2-40B4-BE49-F238E27FC236}">
                      <a16:creationId xmlns:a16="http://schemas.microsoft.com/office/drawing/2014/main" id="{672D23D5-4965-45BB-9A33-A3DB9BFC8FE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559" name="Ovaal 558">
              <a:extLst>
                <a:ext uri="{FF2B5EF4-FFF2-40B4-BE49-F238E27FC236}">
                  <a16:creationId xmlns:a16="http://schemas.microsoft.com/office/drawing/2014/main" id="{583671CB-CA48-40DF-B9FD-76C5B595DF5B}"/>
                </a:ext>
              </a:extLst>
            </p:cNvPr>
            <p:cNvSpPr/>
            <p:nvPr/>
          </p:nvSpPr>
          <p:spPr>
            <a:xfrm>
              <a:off x="9207069" y="4735369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568" name="Groep 567">
            <a:extLst>
              <a:ext uri="{FF2B5EF4-FFF2-40B4-BE49-F238E27FC236}">
                <a16:creationId xmlns:a16="http://schemas.microsoft.com/office/drawing/2014/main" id="{C1196376-DDF7-49C5-9ACD-9D53E4217478}"/>
              </a:ext>
            </a:extLst>
          </p:cNvPr>
          <p:cNvGrpSpPr/>
          <p:nvPr/>
        </p:nvGrpSpPr>
        <p:grpSpPr>
          <a:xfrm>
            <a:off x="10053385" y="2030107"/>
            <a:ext cx="301032" cy="653352"/>
            <a:chOff x="9704837" y="2926956"/>
            <a:chExt cx="301032" cy="653352"/>
          </a:xfrm>
        </p:grpSpPr>
        <p:grpSp>
          <p:nvGrpSpPr>
            <p:cNvPr id="569" name="Groep 568">
              <a:extLst>
                <a:ext uri="{FF2B5EF4-FFF2-40B4-BE49-F238E27FC236}">
                  <a16:creationId xmlns:a16="http://schemas.microsoft.com/office/drawing/2014/main" id="{96BC379D-9CCA-4B68-8C81-3996DBEAD96D}"/>
                </a:ext>
              </a:extLst>
            </p:cNvPr>
            <p:cNvGrpSpPr/>
            <p:nvPr/>
          </p:nvGrpSpPr>
          <p:grpSpPr>
            <a:xfrm>
              <a:off x="9720444" y="2926956"/>
              <a:ext cx="270504" cy="270504"/>
              <a:chOff x="2617333" y="2554086"/>
              <a:chExt cx="597500" cy="597500"/>
            </a:xfrm>
          </p:grpSpPr>
          <p:sp>
            <p:nvSpPr>
              <p:cNvPr id="571" name="Ovaal 570">
                <a:extLst>
                  <a:ext uri="{FF2B5EF4-FFF2-40B4-BE49-F238E27FC236}">
                    <a16:creationId xmlns:a16="http://schemas.microsoft.com/office/drawing/2014/main" id="{82A4524F-15AE-4C77-AA94-B6B29BAA3368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72" name="Groep 571">
                <a:extLst>
                  <a:ext uri="{FF2B5EF4-FFF2-40B4-BE49-F238E27FC236}">
                    <a16:creationId xmlns:a16="http://schemas.microsoft.com/office/drawing/2014/main" id="{5B4EBABD-114E-48E3-A6E7-C4632E5453B2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573" name="Freeform 20">
                  <a:extLst>
                    <a:ext uri="{FF2B5EF4-FFF2-40B4-BE49-F238E27FC236}">
                      <a16:creationId xmlns:a16="http://schemas.microsoft.com/office/drawing/2014/main" id="{51D7902A-EAF0-4E6A-8421-9440693B3D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74" name="Rectangle 21">
                  <a:extLst>
                    <a:ext uri="{FF2B5EF4-FFF2-40B4-BE49-F238E27FC236}">
                      <a16:creationId xmlns:a16="http://schemas.microsoft.com/office/drawing/2014/main" id="{3BBF536C-2B3D-44AE-901C-DBF3E6D241F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75" name="Rectangle 22">
                  <a:extLst>
                    <a:ext uri="{FF2B5EF4-FFF2-40B4-BE49-F238E27FC236}">
                      <a16:creationId xmlns:a16="http://schemas.microsoft.com/office/drawing/2014/main" id="{45C8AF99-98BE-4976-BD6D-D26CEE4D3DE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76" name="Rectangle 23">
                  <a:extLst>
                    <a:ext uri="{FF2B5EF4-FFF2-40B4-BE49-F238E27FC236}">
                      <a16:creationId xmlns:a16="http://schemas.microsoft.com/office/drawing/2014/main" id="{9E930089-F518-46E6-B40D-7AEDFAEED9B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77" name="Rectangle 24">
                  <a:extLst>
                    <a:ext uri="{FF2B5EF4-FFF2-40B4-BE49-F238E27FC236}">
                      <a16:creationId xmlns:a16="http://schemas.microsoft.com/office/drawing/2014/main" id="{FE76459C-FAB7-4172-9A33-099E5CDBACE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78" name="Rectangle 25">
                  <a:extLst>
                    <a:ext uri="{FF2B5EF4-FFF2-40B4-BE49-F238E27FC236}">
                      <a16:creationId xmlns:a16="http://schemas.microsoft.com/office/drawing/2014/main" id="{4B98D414-0BAC-469C-A500-34E023005AC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570" name="Ovaal 569">
              <a:extLst>
                <a:ext uri="{FF2B5EF4-FFF2-40B4-BE49-F238E27FC236}">
                  <a16:creationId xmlns:a16="http://schemas.microsoft.com/office/drawing/2014/main" id="{C85D184A-2425-4011-B8CF-2AFDD1521CA5}"/>
                </a:ext>
              </a:extLst>
            </p:cNvPr>
            <p:cNvSpPr/>
            <p:nvPr/>
          </p:nvSpPr>
          <p:spPr>
            <a:xfrm>
              <a:off x="9704837" y="3460551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579" name="Groep 578">
            <a:extLst>
              <a:ext uri="{FF2B5EF4-FFF2-40B4-BE49-F238E27FC236}">
                <a16:creationId xmlns:a16="http://schemas.microsoft.com/office/drawing/2014/main" id="{0D264CA7-DC74-4BF3-A4B5-E0C8047881C4}"/>
              </a:ext>
            </a:extLst>
          </p:cNvPr>
          <p:cNvGrpSpPr/>
          <p:nvPr/>
        </p:nvGrpSpPr>
        <p:grpSpPr>
          <a:xfrm>
            <a:off x="9886754" y="1323185"/>
            <a:ext cx="301032" cy="653352"/>
            <a:chOff x="9886754" y="1323185"/>
            <a:chExt cx="301032" cy="653352"/>
          </a:xfrm>
        </p:grpSpPr>
        <p:grpSp>
          <p:nvGrpSpPr>
            <p:cNvPr id="580" name="Groep 579">
              <a:extLst>
                <a:ext uri="{FF2B5EF4-FFF2-40B4-BE49-F238E27FC236}">
                  <a16:creationId xmlns:a16="http://schemas.microsoft.com/office/drawing/2014/main" id="{C7AEB8A1-43E3-4197-BCC0-9AEFC0ED0437}"/>
                </a:ext>
              </a:extLst>
            </p:cNvPr>
            <p:cNvGrpSpPr/>
            <p:nvPr/>
          </p:nvGrpSpPr>
          <p:grpSpPr>
            <a:xfrm>
              <a:off x="9894974" y="1323185"/>
              <a:ext cx="270504" cy="270504"/>
              <a:chOff x="2617333" y="2554086"/>
              <a:chExt cx="597500" cy="597500"/>
            </a:xfrm>
          </p:grpSpPr>
          <p:sp>
            <p:nvSpPr>
              <p:cNvPr id="582" name="Ovaal 581">
                <a:extLst>
                  <a:ext uri="{FF2B5EF4-FFF2-40B4-BE49-F238E27FC236}">
                    <a16:creationId xmlns:a16="http://schemas.microsoft.com/office/drawing/2014/main" id="{A98FE1D9-7A4B-418A-BAE2-4AB3C30A513C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83" name="Groep 582">
                <a:extLst>
                  <a:ext uri="{FF2B5EF4-FFF2-40B4-BE49-F238E27FC236}">
                    <a16:creationId xmlns:a16="http://schemas.microsoft.com/office/drawing/2014/main" id="{CCBFCA2F-E548-494F-8437-8A91C9E2050F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584" name="Freeform 20">
                  <a:extLst>
                    <a:ext uri="{FF2B5EF4-FFF2-40B4-BE49-F238E27FC236}">
                      <a16:creationId xmlns:a16="http://schemas.microsoft.com/office/drawing/2014/main" id="{9891964E-607E-4F78-A3FC-92E765A310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85" name="Rectangle 21">
                  <a:extLst>
                    <a:ext uri="{FF2B5EF4-FFF2-40B4-BE49-F238E27FC236}">
                      <a16:creationId xmlns:a16="http://schemas.microsoft.com/office/drawing/2014/main" id="{995DE05C-7715-493D-AA6B-643E21586A1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86" name="Rectangle 22">
                  <a:extLst>
                    <a:ext uri="{FF2B5EF4-FFF2-40B4-BE49-F238E27FC236}">
                      <a16:creationId xmlns:a16="http://schemas.microsoft.com/office/drawing/2014/main" id="{FF64A4EC-BEEF-422C-A37C-289BD555FAB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87" name="Rectangle 23">
                  <a:extLst>
                    <a:ext uri="{FF2B5EF4-FFF2-40B4-BE49-F238E27FC236}">
                      <a16:creationId xmlns:a16="http://schemas.microsoft.com/office/drawing/2014/main" id="{0332FC19-AFE1-4CE7-9348-8C7C6C50DE4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88" name="Rectangle 24">
                  <a:extLst>
                    <a:ext uri="{FF2B5EF4-FFF2-40B4-BE49-F238E27FC236}">
                      <a16:creationId xmlns:a16="http://schemas.microsoft.com/office/drawing/2014/main" id="{15142CB8-B9DB-4CD4-BC49-8F2DFE65F8F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89" name="Rectangle 25">
                  <a:extLst>
                    <a:ext uri="{FF2B5EF4-FFF2-40B4-BE49-F238E27FC236}">
                      <a16:creationId xmlns:a16="http://schemas.microsoft.com/office/drawing/2014/main" id="{970CF654-B7C7-4D30-B3C5-2A786EC04F4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581" name="Ovaal 580">
              <a:extLst>
                <a:ext uri="{FF2B5EF4-FFF2-40B4-BE49-F238E27FC236}">
                  <a16:creationId xmlns:a16="http://schemas.microsoft.com/office/drawing/2014/main" id="{37B31073-885F-4978-A252-3160742D69F1}"/>
                </a:ext>
              </a:extLst>
            </p:cNvPr>
            <p:cNvSpPr/>
            <p:nvPr/>
          </p:nvSpPr>
          <p:spPr>
            <a:xfrm>
              <a:off x="9886754" y="1856780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590" name="Groep 589">
            <a:extLst>
              <a:ext uri="{FF2B5EF4-FFF2-40B4-BE49-F238E27FC236}">
                <a16:creationId xmlns:a16="http://schemas.microsoft.com/office/drawing/2014/main" id="{F8971CDE-399E-4227-8236-5CBCBCC7F428}"/>
              </a:ext>
            </a:extLst>
          </p:cNvPr>
          <p:cNvGrpSpPr/>
          <p:nvPr/>
        </p:nvGrpSpPr>
        <p:grpSpPr>
          <a:xfrm>
            <a:off x="8748138" y="3076512"/>
            <a:ext cx="301032" cy="608174"/>
            <a:chOff x="8748138" y="3076512"/>
            <a:chExt cx="301032" cy="608174"/>
          </a:xfrm>
        </p:grpSpPr>
        <p:grpSp>
          <p:nvGrpSpPr>
            <p:cNvPr id="591" name="Groep 590">
              <a:extLst>
                <a:ext uri="{FF2B5EF4-FFF2-40B4-BE49-F238E27FC236}">
                  <a16:creationId xmlns:a16="http://schemas.microsoft.com/office/drawing/2014/main" id="{3BF181C4-12CF-4F09-B6EE-42236E2D7395}"/>
                </a:ext>
              </a:extLst>
            </p:cNvPr>
            <p:cNvGrpSpPr/>
            <p:nvPr/>
          </p:nvGrpSpPr>
          <p:grpSpPr>
            <a:xfrm>
              <a:off x="8763745" y="3076512"/>
              <a:ext cx="270504" cy="270504"/>
              <a:chOff x="2617333" y="2554086"/>
              <a:chExt cx="597500" cy="597500"/>
            </a:xfrm>
          </p:grpSpPr>
          <p:sp>
            <p:nvSpPr>
              <p:cNvPr id="593" name="Ovaal 592">
                <a:extLst>
                  <a:ext uri="{FF2B5EF4-FFF2-40B4-BE49-F238E27FC236}">
                    <a16:creationId xmlns:a16="http://schemas.microsoft.com/office/drawing/2014/main" id="{1292E6BD-78DC-4F32-A9AD-7313248933F3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94" name="Groep 593">
                <a:extLst>
                  <a:ext uri="{FF2B5EF4-FFF2-40B4-BE49-F238E27FC236}">
                    <a16:creationId xmlns:a16="http://schemas.microsoft.com/office/drawing/2014/main" id="{F086CDCA-3F50-4EAD-BE27-C095E329033A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595" name="Freeform 20">
                  <a:extLst>
                    <a:ext uri="{FF2B5EF4-FFF2-40B4-BE49-F238E27FC236}">
                      <a16:creationId xmlns:a16="http://schemas.microsoft.com/office/drawing/2014/main" id="{EACFBE93-23F5-42B1-8278-156E9A0D80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96" name="Rectangle 21">
                  <a:extLst>
                    <a:ext uri="{FF2B5EF4-FFF2-40B4-BE49-F238E27FC236}">
                      <a16:creationId xmlns:a16="http://schemas.microsoft.com/office/drawing/2014/main" id="{9F0909AC-3702-43C7-BC68-797E64909E1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97" name="Rectangle 22">
                  <a:extLst>
                    <a:ext uri="{FF2B5EF4-FFF2-40B4-BE49-F238E27FC236}">
                      <a16:creationId xmlns:a16="http://schemas.microsoft.com/office/drawing/2014/main" id="{133901B0-AE59-485F-868F-28307D49126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98" name="Rectangle 23">
                  <a:extLst>
                    <a:ext uri="{FF2B5EF4-FFF2-40B4-BE49-F238E27FC236}">
                      <a16:creationId xmlns:a16="http://schemas.microsoft.com/office/drawing/2014/main" id="{5F05C298-5AE0-445D-89E4-902686B41FC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99" name="Rectangle 24">
                  <a:extLst>
                    <a:ext uri="{FF2B5EF4-FFF2-40B4-BE49-F238E27FC236}">
                      <a16:creationId xmlns:a16="http://schemas.microsoft.com/office/drawing/2014/main" id="{5119DEB2-BCC0-4702-AB22-2E5034C8376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00" name="Rectangle 25">
                  <a:extLst>
                    <a:ext uri="{FF2B5EF4-FFF2-40B4-BE49-F238E27FC236}">
                      <a16:creationId xmlns:a16="http://schemas.microsoft.com/office/drawing/2014/main" id="{2E588810-BF66-4C3D-AFBD-EFB09EBBAF5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592" name="Ovaal 591">
              <a:extLst>
                <a:ext uri="{FF2B5EF4-FFF2-40B4-BE49-F238E27FC236}">
                  <a16:creationId xmlns:a16="http://schemas.microsoft.com/office/drawing/2014/main" id="{28C57EA2-E771-422C-8D3B-060803D0E4C7}"/>
                </a:ext>
              </a:extLst>
            </p:cNvPr>
            <p:cNvSpPr/>
            <p:nvPr/>
          </p:nvSpPr>
          <p:spPr>
            <a:xfrm>
              <a:off x="8748138" y="3564929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601" name="Groep 600">
            <a:extLst>
              <a:ext uri="{FF2B5EF4-FFF2-40B4-BE49-F238E27FC236}">
                <a16:creationId xmlns:a16="http://schemas.microsoft.com/office/drawing/2014/main" id="{C8BFAC65-853F-452F-90BB-6B0D53A9024A}"/>
              </a:ext>
            </a:extLst>
          </p:cNvPr>
          <p:cNvGrpSpPr/>
          <p:nvPr/>
        </p:nvGrpSpPr>
        <p:grpSpPr>
          <a:xfrm>
            <a:off x="9113330" y="1730045"/>
            <a:ext cx="321532" cy="645118"/>
            <a:chOff x="9113330" y="1730045"/>
            <a:chExt cx="321532" cy="645118"/>
          </a:xfrm>
        </p:grpSpPr>
        <p:grpSp>
          <p:nvGrpSpPr>
            <p:cNvPr id="602" name="Groep 601">
              <a:extLst>
                <a:ext uri="{FF2B5EF4-FFF2-40B4-BE49-F238E27FC236}">
                  <a16:creationId xmlns:a16="http://schemas.microsoft.com/office/drawing/2014/main" id="{45CC3E4C-762A-468C-8B98-A1BAE51D8919}"/>
                </a:ext>
              </a:extLst>
            </p:cNvPr>
            <p:cNvGrpSpPr/>
            <p:nvPr/>
          </p:nvGrpSpPr>
          <p:grpSpPr>
            <a:xfrm>
              <a:off x="9113330" y="1730045"/>
              <a:ext cx="270504" cy="270504"/>
              <a:chOff x="2617333" y="2554086"/>
              <a:chExt cx="597500" cy="597500"/>
            </a:xfrm>
          </p:grpSpPr>
          <p:sp>
            <p:nvSpPr>
              <p:cNvPr id="604" name="Ovaal 603">
                <a:extLst>
                  <a:ext uri="{FF2B5EF4-FFF2-40B4-BE49-F238E27FC236}">
                    <a16:creationId xmlns:a16="http://schemas.microsoft.com/office/drawing/2014/main" id="{DAE47238-353A-4500-BEC8-EDE527499F93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605" name="Groep 604">
                <a:extLst>
                  <a:ext uri="{FF2B5EF4-FFF2-40B4-BE49-F238E27FC236}">
                    <a16:creationId xmlns:a16="http://schemas.microsoft.com/office/drawing/2014/main" id="{667251C8-4EB3-4FC6-9C20-08F56B483C9C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606" name="Freeform 20">
                  <a:extLst>
                    <a:ext uri="{FF2B5EF4-FFF2-40B4-BE49-F238E27FC236}">
                      <a16:creationId xmlns:a16="http://schemas.microsoft.com/office/drawing/2014/main" id="{151B19E4-3B82-46A0-8D72-719BF2D891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07" name="Rectangle 21">
                  <a:extLst>
                    <a:ext uri="{FF2B5EF4-FFF2-40B4-BE49-F238E27FC236}">
                      <a16:creationId xmlns:a16="http://schemas.microsoft.com/office/drawing/2014/main" id="{CE6F34D9-5FF2-4B8C-8C67-2C81A0ED262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08" name="Rectangle 22">
                  <a:extLst>
                    <a:ext uri="{FF2B5EF4-FFF2-40B4-BE49-F238E27FC236}">
                      <a16:creationId xmlns:a16="http://schemas.microsoft.com/office/drawing/2014/main" id="{3E8245AF-79F7-469C-B966-679865B7EA8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09" name="Rectangle 23">
                  <a:extLst>
                    <a:ext uri="{FF2B5EF4-FFF2-40B4-BE49-F238E27FC236}">
                      <a16:creationId xmlns:a16="http://schemas.microsoft.com/office/drawing/2014/main" id="{0399A3CC-A178-4486-A9C3-251A9E0FF48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10" name="Rectangle 24">
                  <a:extLst>
                    <a:ext uri="{FF2B5EF4-FFF2-40B4-BE49-F238E27FC236}">
                      <a16:creationId xmlns:a16="http://schemas.microsoft.com/office/drawing/2014/main" id="{04ABF495-4939-478F-93B2-3AEF2CA9CC8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11" name="Rectangle 25">
                  <a:extLst>
                    <a:ext uri="{FF2B5EF4-FFF2-40B4-BE49-F238E27FC236}">
                      <a16:creationId xmlns:a16="http://schemas.microsoft.com/office/drawing/2014/main" id="{A54F1746-6277-4139-9044-0733CF1DABC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603" name="Ovaal 602">
              <a:extLst>
                <a:ext uri="{FF2B5EF4-FFF2-40B4-BE49-F238E27FC236}">
                  <a16:creationId xmlns:a16="http://schemas.microsoft.com/office/drawing/2014/main" id="{F2FB71F2-40B3-45B1-9E5F-A153FDECC9E7}"/>
                </a:ext>
              </a:extLst>
            </p:cNvPr>
            <p:cNvSpPr/>
            <p:nvPr/>
          </p:nvSpPr>
          <p:spPr>
            <a:xfrm>
              <a:off x="9133830" y="2255406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612" name="Groep 611">
            <a:extLst>
              <a:ext uri="{FF2B5EF4-FFF2-40B4-BE49-F238E27FC236}">
                <a16:creationId xmlns:a16="http://schemas.microsoft.com/office/drawing/2014/main" id="{FC2CF83A-3713-44DF-9436-E931F1F3034D}"/>
              </a:ext>
            </a:extLst>
          </p:cNvPr>
          <p:cNvGrpSpPr/>
          <p:nvPr/>
        </p:nvGrpSpPr>
        <p:grpSpPr>
          <a:xfrm>
            <a:off x="9070883" y="742676"/>
            <a:ext cx="301032" cy="627125"/>
            <a:chOff x="9070883" y="742676"/>
            <a:chExt cx="301032" cy="627125"/>
          </a:xfrm>
        </p:grpSpPr>
        <p:grpSp>
          <p:nvGrpSpPr>
            <p:cNvPr id="613" name="Groep 612">
              <a:extLst>
                <a:ext uri="{FF2B5EF4-FFF2-40B4-BE49-F238E27FC236}">
                  <a16:creationId xmlns:a16="http://schemas.microsoft.com/office/drawing/2014/main" id="{89224D42-CEFA-4F53-AF1A-CD0BA6AB3418}"/>
                </a:ext>
              </a:extLst>
            </p:cNvPr>
            <p:cNvGrpSpPr/>
            <p:nvPr/>
          </p:nvGrpSpPr>
          <p:grpSpPr>
            <a:xfrm>
              <a:off x="9077936" y="742676"/>
              <a:ext cx="270504" cy="270504"/>
              <a:chOff x="2617333" y="2554086"/>
              <a:chExt cx="597500" cy="597500"/>
            </a:xfrm>
          </p:grpSpPr>
          <p:sp>
            <p:nvSpPr>
              <p:cNvPr id="615" name="Ovaal 614">
                <a:extLst>
                  <a:ext uri="{FF2B5EF4-FFF2-40B4-BE49-F238E27FC236}">
                    <a16:creationId xmlns:a16="http://schemas.microsoft.com/office/drawing/2014/main" id="{368CFC72-60F8-423C-B11D-652FE593BC77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616" name="Groep 615">
                <a:extLst>
                  <a:ext uri="{FF2B5EF4-FFF2-40B4-BE49-F238E27FC236}">
                    <a16:creationId xmlns:a16="http://schemas.microsoft.com/office/drawing/2014/main" id="{7CF493F9-F89D-4D05-AFD3-4886119FCB24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617" name="Freeform 20">
                  <a:extLst>
                    <a:ext uri="{FF2B5EF4-FFF2-40B4-BE49-F238E27FC236}">
                      <a16:creationId xmlns:a16="http://schemas.microsoft.com/office/drawing/2014/main" id="{2A8B5067-624E-4969-8068-A19AA8B91E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18" name="Rectangle 21">
                  <a:extLst>
                    <a:ext uri="{FF2B5EF4-FFF2-40B4-BE49-F238E27FC236}">
                      <a16:creationId xmlns:a16="http://schemas.microsoft.com/office/drawing/2014/main" id="{9B937F4A-575F-41EA-9466-5C68F4A77BB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19" name="Rectangle 22">
                  <a:extLst>
                    <a:ext uri="{FF2B5EF4-FFF2-40B4-BE49-F238E27FC236}">
                      <a16:creationId xmlns:a16="http://schemas.microsoft.com/office/drawing/2014/main" id="{D7A333C3-2366-4BC6-BC5C-F3545B237B8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20" name="Rectangle 23">
                  <a:extLst>
                    <a:ext uri="{FF2B5EF4-FFF2-40B4-BE49-F238E27FC236}">
                      <a16:creationId xmlns:a16="http://schemas.microsoft.com/office/drawing/2014/main" id="{141BF25B-B6F7-44DF-8867-808AFE4B019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21" name="Rectangle 24">
                  <a:extLst>
                    <a:ext uri="{FF2B5EF4-FFF2-40B4-BE49-F238E27FC236}">
                      <a16:creationId xmlns:a16="http://schemas.microsoft.com/office/drawing/2014/main" id="{120BA6EB-4FEE-4DBB-826C-F2CD3041557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22" name="Rectangle 25">
                  <a:extLst>
                    <a:ext uri="{FF2B5EF4-FFF2-40B4-BE49-F238E27FC236}">
                      <a16:creationId xmlns:a16="http://schemas.microsoft.com/office/drawing/2014/main" id="{B6BD14A9-B4C5-4421-9602-BD21FD474E8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614" name="Ovaal 613">
              <a:extLst>
                <a:ext uri="{FF2B5EF4-FFF2-40B4-BE49-F238E27FC236}">
                  <a16:creationId xmlns:a16="http://schemas.microsoft.com/office/drawing/2014/main" id="{495299D4-0D34-4532-83E0-8939FB566160}"/>
                </a:ext>
              </a:extLst>
            </p:cNvPr>
            <p:cNvSpPr/>
            <p:nvPr/>
          </p:nvSpPr>
          <p:spPr>
            <a:xfrm>
              <a:off x="9070883" y="1250044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sp>
        <p:nvSpPr>
          <p:cNvPr id="623" name="Vrije vorm: vorm 622">
            <a:extLst>
              <a:ext uri="{FF2B5EF4-FFF2-40B4-BE49-F238E27FC236}">
                <a16:creationId xmlns:a16="http://schemas.microsoft.com/office/drawing/2014/main" id="{C3229155-F59B-46B1-8C15-29B60887E8E5}"/>
              </a:ext>
            </a:extLst>
          </p:cNvPr>
          <p:cNvSpPr/>
          <p:nvPr/>
        </p:nvSpPr>
        <p:spPr>
          <a:xfrm flipV="1">
            <a:off x="6460890" y="2742084"/>
            <a:ext cx="398173" cy="1589757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91309" y="428104"/>
                  <a:pt x="174117" y="313765"/>
                </a:cubicBezTo>
                <a:cubicBezTo>
                  <a:pt x="256925" y="199426"/>
                  <a:pt x="380306" y="77694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24" name="Vrije vorm: vorm 623">
            <a:extLst>
              <a:ext uri="{FF2B5EF4-FFF2-40B4-BE49-F238E27FC236}">
                <a16:creationId xmlns:a16="http://schemas.microsoft.com/office/drawing/2014/main" id="{8B449EA4-2495-415C-A983-BE0ED89284F3}"/>
              </a:ext>
            </a:extLst>
          </p:cNvPr>
          <p:cNvSpPr/>
          <p:nvPr/>
        </p:nvSpPr>
        <p:spPr>
          <a:xfrm flipV="1">
            <a:off x="6492211" y="2754829"/>
            <a:ext cx="1073281" cy="876738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107909" y="371987"/>
                  <a:pt x="190717" y="257648"/>
                </a:cubicBezTo>
                <a:cubicBezTo>
                  <a:pt x="273525" y="143309"/>
                  <a:pt x="377539" y="58988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25" name="Vrije vorm: vorm 624">
            <a:extLst>
              <a:ext uri="{FF2B5EF4-FFF2-40B4-BE49-F238E27FC236}">
                <a16:creationId xmlns:a16="http://schemas.microsoft.com/office/drawing/2014/main" id="{7EF49FF6-3B44-45A5-B5D5-44F3E4EF2ADC}"/>
              </a:ext>
            </a:extLst>
          </p:cNvPr>
          <p:cNvSpPr/>
          <p:nvPr/>
        </p:nvSpPr>
        <p:spPr>
          <a:xfrm flipV="1">
            <a:off x="6477359" y="2762800"/>
            <a:ext cx="1767166" cy="1420614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64035 w 496847"/>
              <a:gd name="connsiteY1" fmla="*/ 27335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64035 w 496847"/>
              <a:gd name="connsiteY1" fmla="*/ 273359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34742" y="517028"/>
                  <a:pt x="81227" y="387698"/>
                  <a:pt x="164035" y="273359"/>
                </a:cubicBezTo>
                <a:cubicBezTo>
                  <a:pt x="246843" y="159020"/>
                  <a:pt x="353421" y="45947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26" name="Vrije vorm: vorm 625">
            <a:extLst>
              <a:ext uri="{FF2B5EF4-FFF2-40B4-BE49-F238E27FC236}">
                <a16:creationId xmlns:a16="http://schemas.microsoft.com/office/drawing/2014/main" id="{93C77376-A615-4773-A0FB-8880D9BDE4D9}"/>
              </a:ext>
            </a:extLst>
          </p:cNvPr>
          <p:cNvSpPr/>
          <p:nvPr/>
        </p:nvSpPr>
        <p:spPr>
          <a:xfrm flipV="1">
            <a:off x="6474507" y="2747486"/>
            <a:ext cx="2781848" cy="1778077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64035 w 496847"/>
              <a:gd name="connsiteY1" fmla="*/ 27335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64035 w 496847"/>
              <a:gd name="connsiteY1" fmla="*/ 27335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33080 w 496847"/>
              <a:gd name="connsiteY1" fmla="*/ 222630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33080 w 496847"/>
              <a:gd name="connsiteY1" fmla="*/ 222630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33080 w 496847"/>
              <a:gd name="connsiteY1" fmla="*/ 222630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57631 w 496847"/>
              <a:gd name="connsiteY1" fmla="*/ 174207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57631 w 496847"/>
              <a:gd name="connsiteY1" fmla="*/ 174207 h 686031"/>
              <a:gd name="connsiteX2" fmla="*/ 496847 w 496847"/>
              <a:gd name="connsiteY2" fmla="*/ 0 h 686031"/>
              <a:gd name="connsiteX0" fmla="*/ 0 w 496847"/>
              <a:gd name="connsiteY0" fmla="*/ 686879 h 686879"/>
              <a:gd name="connsiteX1" fmla="*/ 157631 w 496847"/>
              <a:gd name="connsiteY1" fmla="*/ 175055 h 686879"/>
              <a:gd name="connsiteX2" fmla="*/ 496847 w 496847"/>
              <a:gd name="connsiteY2" fmla="*/ 848 h 686879"/>
              <a:gd name="connsiteX0" fmla="*/ 0 w 496847"/>
              <a:gd name="connsiteY0" fmla="*/ 686031 h 686031"/>
              <a:gd name="connsiteX1" fmla="*/ 157631 w 496847"/>
              <a:gd name="connsiteY1" fmla="*/ 174207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18731" y="461687"/>
                  <a:pt x="74823" y="288546"/>
                  <a:pt x="157631" y="174207"/>
                </a:cubicBezTo>
                <a:cubicBezTo>
                  <a:pt x="240439" y="59868"/>
                  <a:pt x="351287" y="6746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27" name="Vrije vorm: vorm 626">
            <a:extLst>
              <a:ext uri="{FF2B5EF4-FFF2-40B4-BE49-F238E27FC236}">
                <a16:creationId xmlns:a16="http://schemas.microsoft.com/office/drawing/2014/main" id="{617A198B-3AA8-4D29-8EE6-5A0BAAF4677C}"/>
              </a:ext>
            </a:extLst>
          </p:cNvPr>
          <p:cNvSpPr/>
          <p:nvPr/>
        </p:nvSpPr>
        <p:spPr>
          <a:xfrm flipV="1">
            <a:off x="6490635" y="2762798"/>
            <a:ext cx="1206284" cy="200122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107909" y="371987"/>
                  <a:pt x="190717" y="257648"/>
                </a:cubicBezTo>
                <a:cubicBezTo>
                  <a:pt x="273525" y="143309"/>
                  <a:pt x="377539" y="58988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28" name="Vrije vorm: vorm 627">
            <a:extLst>
              <a:ext uri="{FF2B5EF4-FFF2-40B4-BE49-F238E27FC236}">
                <a16:creationId xmlns:a16="http://schemas.microsoft.com/office/drawing/2014/main" id="{93EE77B9-82CD-4EEF-A5E9-7F22F8C0C6D6}"/>
              </a:ext>
            </a:extLst>
          </p:cNvPr>
          <p:cNvSpPr/>
          <p:nvPr/>
        </p:nvSpPr>
        <p:spPr>
          <a:xfrm flipV="1">
            <a:off x="6501720" y="2752400"/>
            <a:ext cx="2270906" cy="647710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0946"/>
              <a:gd name="connsiteY0" fmla="*/ 686031 h 686031"/>
              <a:gd name="connsiteX1" fmla="*/ 184816 w 490946"/>
              <a:gd name="connsiteY1" fmla="*/ 257648 h 686031"/>
              <a:gd name="connsiteX2" fmla="*/ 490946 w 490946"/>
              <a:gd name="connsiteY2" fmla="*/ 0 h 686031"/>
              <a:gd name="connsiteX0" fmla="*/ 0 w 490946"/>
              <a:gd name="connsiteY0" fmla="*/ 686031 h 686031"/>
              <a:gd name="connsiteX1" fmla="*/ 177440 w 490946"/>
              <a:gd name="connsiteY1" fmla="*/ 177358 h 686031"/>
              <a:gd name="connsiteX2" fmla="*/ 490946 w 490946"/>
              <a:gd name="connsiteY2" fmla="*/ 0 h 686031"/>
              <a:gd name="connsiteX0" fmla="*/ 0 w 490946"/>
              <a:gd name="connsiteY0" fmla="*/ 686031 h 686031"/>
              <a:gd name="connsiteX1" fmla="*/ 177440 w 490946"/>
              <a:gd name="connsiteY1" fmla="*/ 177358 h 686031"/>
              <a:gd name="connsiteX2" fmla="*/ 490946 w 490946"/>
              <a:gd name="connsiteY2" fmla="*/ 0 h 686031"/>
              <a:gd name="connsiteX0" fmla="*/ 0 w 490946"/>
              <a:gd name="connsiteY0" fmla="*/ 686031 h 686031"/>
              <a:gd name="connsiteX1" fmla="*/ 177440 w 490946"/>
              <a:gd name="connsiteY1" fmla="*/ 177358 h 686031"/>
              <a:gd name="connsiteX2" fmla="*/ 490946 w 490946"/>
              <a:gd name="connsiteY2" fmla="*/ 0 h 686031"/>
              <a:gd name="connsiteX0" fmla="*/ 0 w 490946"/>
              <a:gd name="connsiteY0" fmla="*/ 686031 h 686031"/>
              <a:gd name="connsiteX1" fmla="*/ 208420 w 490946"/>
              <a:gd name="connsiteY1" fmla="*/ 118965 h 686031"/>
              <a:gd name="connsiteX2" fmla="*/ 490946 w 490946"/>
              <a:gd name="connsiteY2" fmla="*/ 0 h 686031"/>
              <a:gd name="connsiteX0" fmla="*/ 0 w 490946"/>
              <a:gd name="connsiteY0" fmla="*/ 690053 h 690053"/>
              <a:gd name="connsiteX1" fmla="*/ 208420 w 490946"/>
              <a:gd name="connsiteY1" fmla="*/ 122987 h 690053"/>
              <a:gd name="connsiteX2" fmla="*/ 490946 w 490946"/>
              <a:gd name="connsiteY2" fmla="*/ 4022 h 690053"/>
              <a:gd name="connsiteX0" fmla="*/ 0 w 490946"/>
              <a:gd name="connsiteY0" fmla="*/ 692822 h 692822"/>
              <a:gd name="connsiteX1" fmla="*/ 208420 w 490946"/>
              <a:gd name="connsiteY1" fmla="*/ 125756 h 692822"/>
              <a:gd name="connsiteX2" fmla="*/ 490946 w 490946"/>
              <a:gd name="connsiteY2" fmla="*/ 6791 h 692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0946" h="692822">
                <a:moveTo>
                  <a:pt x="0" y="692822"/>
                </a:moveTo>
                <a:cubicBezTo>
                  <a:pt x="49249" y="459150"/>
                  <a:pt x="126596" y="240095"/>
                  <a:pt x="208420" y="125756"/>
                </a:cubicBezTo>
                <a:cubicBezTo>
                  <a:pt x="290244" y="11418"/>
                  <a:pt x="401143" y="-14511"/>
                  <a:pt x="490946" y="6791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29" name="Vrije vorm: vorm 628">
            <a:extLst>
              <a:ext uri="{FF2B5EF4-FFF2-40B4-BE49-F238E27FC236}">
                <a16:creationId xmlns:a16="http://schemas.microsoft.com/office/drawing/2014/main" id="{77E07920-AF61-4CBF-B9BA-640F9E571D66}"/>
              </a:ext>
            </a:extLst>
          </p:cNvPr>
          <p:cNvSpPr/>
          <p:nvPr/>
        </p:nvSpPr>
        <p:spPr>
          <a:xfrm flipV="1">
            <a:off x="6490635" y="2761114"/>
            <a:ext cx="1774161" cy="109046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1513713 h 1513713"/>
              <a:gd name="connsiteX1" fmla="*/ 197412 w 496847"/>
              <a:gd name="connsiteY1" fmla="*/ 9183 h 1513713"/>
              <a:gd name="connsiteX2" fmla="*/ 496847 w 496847"/>
              <a:gd name="connsiteY2" fmla="*/ 827682 h 1513713"/>
              <a:gd name="connsiteX0" fmla="*/ 0 w 496847"/>
              <a:gd name="connsiteY0" fmla="*/ 1589160 h 1589160"/>
              <a:gd name="connsiteX1" fmla="*/ 197412 w 496847"/>
              <a:gd name="connsiteY1" fmla="*/ 84630 h 1589160"/>
              <a:gd name="connsiteX2" fmla="*/ 496847 w 496847"/>
              <a:gd name="connsiteY2" fmla="*/ 903129 h 1589160"/>
              <a:gd name="connsiteX0" fmla="*/ 0 w 496847"/>
              <a:gd name="connsiteY0" fmla="*/ 1636277 h 1636277"/>
              <a:gd name="connsiteX1" fmla="*/ 197412 w 496847"/>
              <a:gd name="connsiteY1" fmla="*/ 131747 h 1636277"/>
              <a:gd name="connsiteX2" fmla="*/ 496847 w 496847"/>
              <a:gd name="connsiteY2" fmla="*/ 950246 h 1636277"/>
              <a:gd name="connsiteX0" fmla="*/ 0 w 496847"/>
              <a:gd name="connsiteY0" fmla="*/ 1636277 h 1636277"/>
              <a:gd name="connsiteX1" fmla="*/ 197412 w 496847"/>
              <a:gd name="connsiteY1" fmla="*/ 131747 h 1636277"/>
              <a:gd name="connsiteX2" fmla="*/ 496847 w 496847"/>
              <a:gd name="connsiteY2" fmla="*/ 950246 h 163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1636277">
                <a:moveTo>
                  <a:pt x="0" y="1636277"/>
                </a:moveTo>
                <a:cubicBezTo>
                  <a:pt x="44824" y="1504794"/>
                  <a:pt x="114604" y="246086"/>
                  <a:pt x="197412" y="131747"/>
                </a:cubicBezTo>
                <a:cubicBezTo>
                  <a:pt x="280220" y="17408"/>
                  <a:pt x="392602" y="-335956"/>
                  <a:pt x="496847" y="950246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30" name="Vrije vorm: vorm 629">
            <a:extLst>
              <a:ext uri="{FF2B5EF4-FFF2-40B4-BE49-F238E27FC236}">
                <a16:creationId xmlns:a16="http://schemas.microsoft.com/office/drawing/2014/main" id="{9883E383-919C-47DE-AD83-9A4720ACC2E3}"/>
              </a:ext>
            </a:extLst>
          </p:cNvPr>
          <p:cNvSpPr/>
          <p:nvPr/>
        </p:nvSpPr>
        <p:spPr>
          <a:xfrm flipV="1">
            <a:off x="6472632" y="2762797"/>
            <a:ext cx="3278245" cy="488845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91421">
                <a:moveTo>
                  <a:pt x="0" y="691421"/>
                </a:moveTo>
                <a:cubicBezTo>
                  <a:pt x="57505" y="458501"/>
                  <a:pt x="116967" y="275941"/>
                  <a:pt x="201587" y="161602"/>
                </a:cubicBezTo>
                <a:cubicBezTo>
                  <a:pt x="286207" y="47263"/>
                  <a:pt x="378445" y="-20154"/>
                  <a:pt x="496847" y="539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31" name="Vrije vorm: vorm 630">
            <a:extLst>
              <a:ext uri="{FF2B5EF4-FFF2-40B4-BE49-F238E27FC236}">
                <a16:creationId xmlns:a16="http://schemas.microsoft.com/office/drawing/2014/main" id="{B96575A2-B2C6-4708-B229-282452C3D673}"/>
              </a:ext>
            </a:extLst>
          </p:cNvPr>
          <p:cNvSpPr/>
          <p:nvPr/>
        </p:nvSpPr>
        <p:spPr>
          <a:xfrm>
            <a:off x="6490634" y="2379990"/>
            <a:ext cx="3610639" cy="432921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787835">
                <a:moveTo>
                  <a:pt x="0" y="686031"/>
                </a:moveTo>
                <a:cubicBezTo>
                  <a:pt x="58328" y="779393"/>
                  <a:pt x="119434" y="846982"/>
                  <a:pt x="205699" y="710891"/>
                </a:cubicBezTo>
                <a:cubicBezTo>
                  <a:pt x="291964" y="574800"/>
                  <a:pt x="419564" y="311616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32" name="Vrije vorm: vorm 631">
            <a:extLst>
              <a:ext uri="{FF2B5EF4-FFF2-40B4-BE49-F238E27FC236}">
                <a16:creationId xmlns:a16="http://schemas.microsoft.com/office/drawing/2014/main" id="{214CA7BB-022A-43E6-BDDF-3A83794F7EF4}"/>
              </a:ext>
            </a:extLst>
          </p:cNvPr>
          <p:cNvSpPr/>
          <p:nvPr/>
        </p:nvSpPr>
        <p:spPr>
          <a:xfrm>
            <a:off x="6478612" y="2080952"/>
            <a:ext cx="2658365" cy="690230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732" h="771542">
                <a:moveTo>
                  <a:pt x="0" y="746155"/>
                </a:moveTo>
                <a:cubicBezTo>
                  <a:pt x="70587" y="792753"/>
                  <a:pt x="178801" y="781805"/>
                  <a:pt x="261423" y="657446"/>
                </a:cubicBezTo>
                <a:cubicBezTo>
                  <a:pt x="344045" y="533087"/>
                  <a:pt x="418449" y="311616"/>
                  <a:pt x="495732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33" name="Vrije vorm: vorm 632">
            <a:extLst>
              <a:ext uri="{FF2B5EF4-FFF2-40B4-BE49-F238E27FC236}">
                <a16:creationId xmlns:a16="http://schemas.microsoft.com/office/drawing/2014/main" id="{48EA0BC4-3A57-448F-9B3A-886A90012565}"/>
              </a:ext>
            </a:extLst>
          </p:cNvPr>
          <p:cNvSpPr/>
          <p:nvPr/>
        </p:nvSpPr>
        <p:spPr>
          <a:xfrm>
            <a:off x="6493755" y="1646534"/>
            <a:ext cx="3437095" cy="1149389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4872"/>
              <a:gd name="connsiteY0" fmla="*/ 766854 h 787929"/>
              <a:gd name="connsiteX1" fmla="*/ 260563 w 494872"/>
              <a:gd name="connsiteY1" fmla="*/ 657446 h 787929"/>
              <a:gd name="connsiteX2" fmla="*/ 494872 w 494872"/>
              <a:gd name="connsiteY2" fmla="*/ 0 h 787929"/>
              <a:gd name="connsiteX0" fmla="*/ 0 w 494872"/>
              <a:gd name="connsiteY0" fmla="*/ 766854 h 795232"/>
              <a:gd name="connsiteX1" fmla="*/ 260563 w 494872"/>
              <a:gd name="connsiteY1" fmla="*/ 657446 h 795232"/>
              <a:gd name="connsiteX2" fmla="*/ 494872 w 494872"/>
              <a:gd name="connsiteY2" fmla="*/ 0 h 795232"/>
              <a:gd name="connsiteX0" fmla="*/ 0 w 494872"/>
              <a:gd name="connsiteY0" fmla="*/ 766854 h 800408"/>
              <a:gd name="connsiteX1" fmla="*/ 265726 w 494872"/>
              <a:gd name="connsiteY1" fmla="*/ 678145 h 800408"/>
              <a:gd name="connsiteX2" fmla="*/ 494872 w 494872"/>
              <a:gd name="connsiteY2" fmla="*/ 0 h 800408"/>
              <a:gd name="connsiteX0" fmla="*/ 0 w 494872"/>
              <a:gd name="connsiteY0" fmla="*/ 766854 h 796167"/>
              <a:gd name="connsiteX1" fmla="*/ 268307 w 494872"/>
              <a:gd name="connsiteY1" fmla="*/ 661586 h 796167"/>
              <a:gd name="connsiteX2" fmla="*/ 494872 w 494872"/>
              <a:gd name="connsiteY2" fmla="*/ 0 h 796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4872" h="796167">
                <a:moveTo>
                  <a:pt x="0" y="766854"/>
                </a:moveTo>
                <a:cubicBezTo>
                  <a:pt x="74889" y="830010"/>
                  <a:pt x="185828" y="789395"/>
                  <a:pt x="268307" y="661586"/>
                </a:cubicBezTo>
                <a:cubicBezTo>
                  <a:pt x="350786" y="533777"/>
                  <a:pt x="417589" y="311616"/>
                  <a:pt x="494872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34" name="Vrije vorm: vorm 633">
            <a:extLst>
              <a:ext uri="{FF2B5EF4-FFF2-40B4-BE49-F238E27FC236}">
                <a16:creationId xmlns:a16="http://schemas.microsoft.com/office/drawing/2014/main" id="{41A78523-5B5F-4586-B4BA-7E5C07219A8B}"/>
              </a:ext>
            </a:extLst>
          </p:cNvPr>
          <p:cNvSpPr/>
          <p:nvPr/>
        </p:nvSpPr>
        <p:spPr>
          <a:xfrm flipH="1" flipV="1">
            <a:off x="6481589" y="1002330"/>
            <a:ext cx="2650845" cy="1078117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732" h="812418">
                <a:moveTo>
                  <a:pt x="0" y="746155"/>
                </a:moveTo>
                <a:cubicBezTo>
                  <a:pt x="65505" y="818845"/>
                  <a:pt x="204209" y="854864"/>
                  <a:pt x="288101" y="730505"/>
                </a:cubicBezTo>
                <a:cubicBezTo>
                  <a:pt x="371993" y="606146"/>
                  <a:pt x="459102" y="400329"/>
                  <a:pt x="495732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35" name="Vrije vorm: vorm 634">
            <a:extLst>
              <a:ext uri="{FF2B5EF4-FFF2-40B4-BE49-F238E27FC236}">
                <a16:creationId xmlns:a16="http://schemas.microsoft.com/office/drawing/2014/main" id="{642B0424-347C-43CD-83D3-FD509CFCCCAC}"/>
              </a:ext>
            </a:extLst>
          </p:cNvPr>
          <p:cNvSpPr/>
          <p:nvPr/>
        </p:nvSpPr>
        <p:spPr>
          <a:xfrm flipH="1" flipV="1">
            <a:off x="6482499" y="1750956"/>
            <a:ext cx="1656315" cy="332834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732" h="812418">
                <a:moveTo>
                  <a:pt x="0" y="746155"/>
                </a:moveTo>
                <a:cubicBezTo>
                  <a:pt x="65505" y="818845"/>
                  <a:pt x="204209" y="854864"/>
                  <a:pt x="288101" y="730505"/>
                </a:cubicBezTo>
                <a:cubicBezTo>
                  <a:pt x="371993" y="606146"/>
                  <a:pt x="459102" y="400329"/>
                  <a:pt x="495732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36" name="Vrije vorm: vorm 635">
            <a:extLst>
              <a:ext uri="{FF2B5EF4-FFF2-40B4-BE49-F238E27FC236}">
                <a16:creationId xmlns:a16="http://schemas.microsoft.com/office/drawing/2014/main" id="{BC68C33A-A667-4B2B-A81E-0591D24832AB}"/>
              </a:ext>
            </a:extLst>
          </p:cNvPr>
          <p:cNvSpPr/>
          <p:nvPr/>
        </p:nvSpPr>
        <p:spPr>
          <a:xfrm flipH="1" flipV="1">
            <a:off x="6494891" y="1353348"/>
            <a:ext cx="3435958" cy="703144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6719"/>
              <a:gd name="connsiteY0" fmla="*/ 699282 h 762499"/>
              <a:gd name="connsiteX1" fmla="*/ 288101 w 496719"/>
              <a:gd name="connsiteY1" fmla="*/ 683632 h 762499"/>
              <a:gd name="connsiteX2" fmla="*/ 496719 w 496719"/>
              <a:gd name="connsiteY2" fmla="*/ 0 h 762499"/>
              <a:gd name="connsiteX0" fmla="*/ 0 w 496719"/>
              <a:gd name="connsiteY0" fmla="*/ 699282 h 1113355"/>
              <a:gd name="connsiteX1" fmla="*/ 302898 w 496719"/>
              <a:gd name="connsiteY1" fmla="*/ 1093760 h 1113355"/>
              <a:gd name="connsiteX2" fmla="*/ 496719 w 496719"/>
              <a:gd name="connsiteY2" fmla="*/ 0 h 1113355"/>
              <a:gd name="connsiteX0" fmla="*/ 0 w 496719"/>
              <a:gd name="connsiteY0" fmla="*/ 699282 h 1125944"/>
              <a:gd name="connsiteX1" fmla="*/ 302898 w 496719"/>
              <a:gd name="connsiteY1" fmla="*/ 1093760 h 1125944"/>
              <a:gd name="connsiteX2" fmla="*/ 496719 w 496719"/>
              <a:gd name="connsiteY2" fmla="*/ 0 h 1125944"/>
              <a:gd name="connsiteX0" fmla="*/ 0 w 496719"/>
              <a:gd name="connsiteY0" fmla="*/ 699282 h 1134557"/>
              <a:gd name="connsiteX1" fmla="*/ 302898 w 496719"/>
              <a:gd name="connsiteY1" fmla="*/ 1093760 h 1134557"/>
              <a:gd name="connsiteX2" fmla="*/ 496719 w 496719"/>
              <a:gd name="connsiteY2" fmla="*/ 0 h 1134557"/>
              <a:gd name="connsiteX0" fmla="*/ 0 w 496719"/>
              <a:gd name="connsiteY0" fmla="*/ 699282 h 1134557"/>
              <a:gd name="connsiteX1" fmla="*/ 302898 w 496719"/>
              <a:gd name="connsiteY1" fmla="*/ 1093760 h 1134557"/>
              <a:gd name="connsiteX2" fmla="*/ 496719 w 496719"/>
              <a:gd name="connsiteY2" fmla="*/ 0 h 1134557"/>
              <a:gd name="connsiteX0" fmla="*/ 0 w 496719"/>
              <a:gd name="connsiteY0" fmla="*/ 699282 h 1207437"/>
              <a:gd name="connsiteX1" fmla="*/ 300925 w 496719"/>
              <a:gd name="connsiteY1" fmla="*/ 1175785 h 1207437"/>
              <a:gd name="connsiteX2" fmla="*/ 496719 w 496719"/>
              <a:gd name="connsiteY2" fmla="*/ 0 h 1207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719" h="1207437">
                <a:moveTo>
                  <a:pt x="0" y="699282"/>
                </a:moveTo>
                <a:cubicBezTo>
                  <a:pt x="63532" y="1076640"/>
                  <a:pt x="218139" y="1292332"/>
                  <a:pt x="300925" y="1175785"/>
                </a:cubicBezTo>
                <a:cubicBezTo>
                  <a:pt x="383712" y="1059238"/>
                  <a:pt x="465022" y="564379"/>
                  <a:pt x="496719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37" name="Vrije vorm: vorm 636">
            <a:extLst>
              <a:ext uri="{FF2B5EF4-FFF2-40B4-BE49-F238E27FC236}">
                <a16:creationId xmlns:a16="http://schemas.microsoft.com/office/drawing/2014/main" id="{7CECFBBC-768C-4DA7-8268-65B355C17F8E}"/>
              </a:ext>
            </a:extLst>
          </p:cNvPr>
          <p:cNvSpPr/>
          <p:nvPr/>
        </p:nvSpPr>
        <p:spPr>
          <a:xfrm flipH="1" flipV="1">
            <a:off x="6501718" y="1556471"/>
            <a:ext cx="2644599" cy="533457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6719"/>
              <a:gd name="connsiteY0" fmla="*/ 699282 h 762499"/>
              <a:gd name="connsiteX1" fmla="*/ 288101 w 496719"/>
              <a:gd name="connsiteY1" fmla="*/ 683632 h 762499"/>
              <a:gd name="connsiteX2" fmla="*/ 496719 w 496719"/>
              <a:gd name="connsiteY2" fmla="*/ 0 h 762499"/>
              <a:gd name="connsiteX0" fmla="*/ 0 w 496719"/>
              <a:gd name="connsiteY0" fmla="*/ 699282 h 1113355"/>
              <a:gd name="connsiteX1" fmla="*/ 302898 w 496719"/>
              <a:gd name="connsiteY1" fmla="*/ 1093760 h 1113355"/>
              <a:gd name="connsiteX2" fmla="*/ 496719 w 496719"/>
              <a:gd name="connsiteY2" fmla="*/ 0 h 1113355"/>
              <a:gd name="connsiteX0" fmla="*/ 0 w 496719"/>
              <a:gd name="connsiteY0" fmla="*/ 699282 h 1125944"/>
              <a:gd name="connsiteX1" fmla="*/ 302898 w 496719"/>
              <a:gd name="connsiteY1" fmla="*/ 1093760 h 1125944"/>
              <a:gd name="connsiteX2" fmla="*/ 496719 w 496719"/>
              <a:gd name="connsiteY2" fmla="*/ 0 h 1125944"/>
              <a:gd name="connsiteX0" fmla="*/ 0 w 496719"/>
              <a:gd name="connsiteY0" fmla="*/ 699282 h 1134557"/>
              <a:gd name="connsiteX1" fmla="*/ 302898 w 496719"/>
              <a:gd name="connsiteY1" fmla="*/ 1093760 h 1134557"/>
              <a:gd name="connsiteX2" fmla="*/ 496719 w 496719"/>
              <a:gd name="connsiteY2" fmla="*/ 0 h 1134557"/>
              <a:gd name="connsiteX0" fmla="*/ 0 w 496719"/>
              <a:gd name="connsiteY0" fmla="*/ 699282 h 1134557"/>
              <a:gd name="connsiteX1" fmla="*/ 302898 w 496719"/>
              <a:gd name="connsiteY1" fmla="*/ 1093760 h 1134557"/>
              <a:gd name="connsiteX2" fmla="*/ 496719 w 496719"/>
              <a:gd name="connsiteY2" fmla="*/ 0 h 1134557"/>
              <a:gd name="connsiteX0" fmla="*/ 0 w 496719"/>
              <a:gd name="connsiteY0" fmla="*/ 699282 h 1207437"/>
              <a:gd name="connsiteX1" fmla="*/ 300925 w 496719"/>
              <a:gd name="connsiteY1" fmla="*/ 1175785 h 1207437"/>
              <a:gd name="connsiteX2" fmla="*/ 496719 w 496719"/>
              <a:gd name="connsiteY2" fmla="*/ 0 h 1207437"/>
              <a:gd name="connsiteX0" fmla="*/ 0 w 503211"/>
              <a:gd name="connsiteY0" fmla="*/ 59539 h 1175882"/>
              <a:gd name="connsiteX1" fmla="*/ 307417 w 503211"/>
              <a:gd name="connsiteY1" fmla="*/ 1175785 h 1175882"/>
              <a:gd name="connsiteX2" fmla="*/ 503211 w 503211"/>
              <a:gd name="connsiteY2" fmla="*/ 0 h 1175882"/>
              <a:gd name="connsiteX0" fmla="*/ 0 w 503211"/>
              <a:gd name="connsiteY0" fmla="*/ 59539 h 1175968"/>
              <a:gd name="connsiteX1" fmla="*/ 307417 w 503211"/>
              <a:gd name="connsiteY1" fmla="*/ 1175785 h 1175968"/>
              <a:gd name="connsiteX2" fmla="*/ 503211 w 503211"/>
              <a:gd name="connsiteY2" fmla="*/ 0 h 1175968"/>
              <a:gd name="connsiteX0" fmla="*/ 0 w 503211"/>
              <a:gd name="connsiteY0" fmla="*/ 59539 h 1335851"/>
              <a:gd name="connsiteX1" fmla="*/ 276254 w 503211"/>
              <a:gd name="connsiteY1" fmla="*/ 1335721 h 1335851"/>
              <a:gd name="connsiteX2" fmla="*/ 503211 w 503211"/>
              <a:gd name="connsiteY2" fmla="*/ 0 h 1335851"/>
              <a:gd name="connsiteX0" fmla="*/ 0 w 503211"/>
              <a:gd name="connsiteY0" fmla="*/ 59539 h 1335851"/>
              <a:gd name="connsiteX1" fmla="*/ 276254 w 503211"/>
              <a:gd name="connsiteY1" fmla="*/ 1335721 h 1335851"/>
              <a:gd name="connsiteX2" fmla="*/ 503211 w 503211"/>
              <a:gd name="connsiteY2" fmla="*/ 0 h 1335851"/>
              <a:gd name="connsiteX0" fmla="*/ 0 w 503211"/>
              <a:gd name="connsiteY0" fmla="*/ 59539 h 1335932"/>
              <a:gd name="connsiteX1" fmla="*/ 276254 w 503211"/>
              <a:gd name="connsiteY1" fmla="*/ 1335721 h 1335932"/>
              <a:gd name="connsiteX2" fmla="*/ 503211 w 503211"/>
              <a:gd name="connsiteY2" fmla="*/ 0 h 1335932"/>
              <a:gd name="connsiteX0" fmla="*/ 0 w 503211"/>
              <a:gd name="connsiteY0" fmla="*/ 59539 h 1353692"/>
              <a:gd name="connsiteX1" fmla="*/ 271060 w 503211"/>
              <a:gd name="connsiteY1" fmla="*/ 1353492 h 1353692"/>
              <a:gd name="connsiteX2" fmla="*/ 503211 w 503211"/>
              <a:gd name="connsiteY2" fmla="*/ 0 h 1353692"/>
              <a:gd name="connsiteX0" fmla="*/ 0 w 503211"/>
              <a:gd name="connsiteY0" fmla="*/ 59539 h 1389216"/>
              <a:gd name="connsiteX1" fmla="*/ 264568 w 503211"/>
              <a:gd name="connsiteY1" fmla="*/ 1389033 h 1389216"/>
              <a:gd name="connsiteX2" fmla="*/ 503211 w 503211"/>
              <a:gd name="connsiteY2" fmla="*/ 0 h 1389216"/>
              <a:gd name="connsiteX0" fmla="*/ 0 w 503211"/>
              <a:gd name="connsiteY0" fmla="*/ 59539 h 1389216"/>
              <a:gd name="connsiteX1" fmla="*/ 258076 w 503211"/>
              <a:gd name="connsiteY1" fmla="*/ 1389034 h 1389216"/>
              <a:gd name="connsiteX2" fmla="*/ 503211 w 503211"/>
              <a:gd name="connsiteY2" fmla="*/ 0 h 1389216"/>
              <a:gd name="connsiteX0" fmla="*/ 0 w 503211"/>
              <a:gd name="connsiteY0" fmla="*/ 59539 h 1389216"/>
              <a:gd name="connsiteX1" fmla="*/ 258076 w 503211"/>
              <a:gd name="connsiteY1" fmla="*/ 1389034 h 1389216"/>
              <a:gd name="connsiteX2" fmla="*/ 503211 w 503211"/>
              <a:gd name="connsiteY2" fmla="*/ 0 h 1389216"/>
              <a:gd name="connsiteX0" fmla="*/ 0 w 503211"/>
              <a:gd name="connsiteY0" fmla="*/ 59539 h 1389216"/>
              <a:gd name="connsiteX1" fmla="*/ 258076 w 503211"/>
              <a:gd name="connsiteY1" fmla="*/ 1389034 h 1389216"/>
              <a:gd name="connsiteX2" fmla="*/ 503211 w 503211"/>
              <a:gd name="connsiteY2" fmla="*/ 0 h 1389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3211" h="1389216">
                <a:moveTo>
                  <a:pt x="0" y="59539"/>
                </a:moveTo>
                <a:cubicBezTo>
                  <a:pt x="55742" y="1005556"/>
                  <a:pt x="174207" y="1398957"/>
                  <a:pt x="258076" y="1389034"/>
                </a:cubicBezTo>
                <a:cubicBezTo>
                  <a:pt x="341945" y="1379111"/>
                  <a:pt x="455932" y="848711"/>
                  <a:pt x="503211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38" name="Vrije vorm: vorm 637">
            <a:extLst>
              <a:ext uri="{FF2B5EF4-FFF2-40B4-BE49-F238E27FC236}">
                <a16:creationId xmlns:a16="http://schemas.microsoft.com/office/drawing/2014/main" id="{50AE6C38-0EB8-469E-A02A-17395C0193C6}"/>
              </a:ext>
            </a:extLst>
          </p:cNvPr>
          <p:cNvSpPr/>
          <p:nvPr/>
        </p:nvSpPr>
        <p:spPr>
          <a:xfrm flipH="1" flipV="1">
            <a:off x="6507171" y="1466503"/>
            <a:ext cx="3568399" cy="880819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6719"/>
              <a:gd name="connsiteY0" fmla="*/ 699282 h 762499"/>
              <a:gd name="connsiteX1" fmla="*/ 288101 w 496719"/>
              <a:gd name="connsiteY1" fmla="*/ 683632 h 762499"/>
              <a:gd name="connsiteX2" fmla="*/ 496719 w 496719"/>
              <a:gd name="connsiteY2" fmla="*/ 0 h 762499"/>
              <a:gd name="connsiteX0" fmla="*/ 0 w 496719"/>
              <a:gd name="connsiteY0" fmla="*/ 699282 h 1113355"/>
              <a:gd name="connsiteX1" fmla="*/ 302898 w 496719"/>
              <a:gd name="connsiteY1" fmla="*/ 1093760 h 1113355"/>
              <a:gd name="connsiteX2" fmla="*/ 496719 w 496719"/>
              <a:gd name="connsiteY2" fmla="*/ 0 h 1113355"/>
              <a:gd name="connsiteX0" fmla="*/ 0 w 496719"/>
              <a:gd name="connsiteY0" fmla="*/ 699282 h 1125944"/>
              <a:gd name="connsiteX1" fmla="*/ 302898 w 496719"/>
              <a:gd name="connsiteY1" fmla="*/ 1093760 h 1125944"/>
              <a:gd name="connsiteX2" fmla="*/ 496719 w 496719"/>
              <a:gd name="connsiteY2" fmla="*/ 0 h 1125944"/>
              <a:gd name="connsiteX0" fmla="*/ 0 w 496719"/>
              <a:gd name="connsiteY0" fmla="*/ 699282 h 1134557"/>
              <a:gd name="connsiteX1" fmla="*/ 302898 w 496719"/>
              <a:gd name="connsiteY1" fmla="*/ 1093760 h 1134557"/>
              <a:gd name="connsiteX2" fmla="*/ 496719 w 496719"/>
              <a:gd name="connsiteY2" fmla="*/ 0 h 1134557"/>
              <a:gd name="connsiteX0" fmla="*/ 0 w 496719"/>
              <a:gd name="connsiteY0" fmla="*/ 699282 h 1134557"/>
              <a:gd name="connsiteX1" fmla="*/ 302898 w 496719"/>
              <a:gd name="connsiteY1" fmla="*/ 1093760 h 1134557"/>
              <a:gd name="connsiteX2" fmla="*/ 496719 w 496719"/>
              <a:gd name="connsiteY2" fmla="*/ 0 h 1134557"/>
              <a:gd name="connsiteX0" fmla="*/ 0 w 496719"/>
              <a:gd name="connsiteY0" fmla="*/ 699282 h 1207437"/>
              <a:gd name="connsiteX1" fmla="*/ 300925 w 496719"/>
              <a:gd name="connsiteY1" fmla="*/ 1175785 h 1207437"/>
              <a:gd name="connsiteX2" fmla="*/ 496719 w 496719"/>
              <a:gd name="connsiteY2" fmla="*/ 0 h 1207437"/>
              <a:gd name="connsiteX0" fmla="*/ 0 w 503211"/>
              <a:gd name="connsiteY0" fmla="*/ 59539 h 1175882"/>
              <a:gd name="connsiteX1" fmla="*/ 307417 w 503211"/>
              <a:gd name="connsiteY1" fmla="*/ 1175785 h 1175882"/>
              <a:gd name="connsiteX2" fmla="*/ 503211 w 503211"/>
              <a:gd name="connsiteY2" fmla="*/ 0 h 1175882"/>
              <a:gd name="connsiteX0" fmla="*/ 0 w 503211"/>
              <a:gd name="connsiteY0" fmla="*/ 59539 h 1175968"/>
              <a:gd name="connsiteX1" fmla="*/ 307417 w 503211"/>
              <a:gd name="connsiteY1" fmla="*/ 1175785 h 1175968"/>
              <a:gd name="connsiteX2" fmla="*/ 503211 w 503211"/>
              <a:gd name="connsiteY2" fmla="*/ 0 h 1175968"/>
              <a:gd name="connsiteX0" fmla="*/ 0 w 503211"/>
              <a:gd name="connsiteY0" fmla="*/ 59539 h 1335851"/>
              <a:gd name="connsiteX1" fmla="*/ 276254 w 503211"/>
              <a:gd name="connsiteY1" fmla="*/ 1335721 h 1335851"/>
              <a:gd name="connsiteX2" fmla="*/ 503211 w 503211"/>
              <a:gd name="connsiteY2" fmla="*/ 0 h 1335851"/>
              <a:gd name="connsiteX0" fmla="*/ 0 w 503211"/>
              <a:gd name="connsiteY0" fmla="*/ 59539 h 1335851"/>
              <a:gd name="connsiteX1" fmla="*/ 276254 w 503211"/>
              <a:gd name="connsiteY1" fmla="*/ 1335721 h 1335851"/>
              <a:gd name="connsiteX2" fmla="*/ 503211 w 503211"/>
              <a:gd name="connsiteY2" fmla="*/ 0 h 1335851"/>
              <a:gd name="connsiteX0" fmla="*/ 0 w 503211"/>
              <a:gd name="connsiteY0" fmla="*/ 59539 h 1335932"/>
              <a:gd name="connsiteX1" fmla="*/ 276254 w 503211"/>
              <a:gd name="connsiteY1" fmla="*/ 1335721 h 1335932"/>
              <a:gd name="connsiteX2" fmla="*/ 503211 w 503211"/>
              <a:gd name="connsiteY2" fmla="*/ 0 h 1335932"/>
              <a:gd name="connsiteX0" fmla="*/ 0 w 503211"/>
              <a:gd name="connsiteY0" fmla="*/ 59539 h 1353692"/>
              <a:gd name="connsiteX1" fmla="*/ 271060 w 503211"/>
              <a:gd name="connsiteY1" fmla="*/ 1353492 h 1353692"/>
              <a:gd name="connsiteX2" fmla="*/ 503211 w 503211"/>
              <a:gd name="connsiteY2" fmla="*/ 0 h 1353692"/>
              <a:gd name="connsiteX0" fmla="*/ 0 w 503211"/>
              <a:gd name="connsiteY0" fmla="*/ 59539 h 1389216"/>
              <a:gd name="connsiteX1" fmla="*/ 264568 w 503211"/>
              <a:gd name="connsiteY1" fmla="*/ 1389033 h 1389216"/>
              <a:gd name="connsiteX2" fmla="*/ 503211 w 503211"/>
              <a:gd name="connsiteY2" fmla="*/ 0 h 1389216"/>
              <a:gd name="connsiteX0" fmla="*/ 0 w 503211"/>
              <a:gd name="connsiteY0" fmla="*/ 59539 h 1389216"/>
              <a:gd name="connsiteX1" fmla="*/ 258076 w 503211"/>
              <a:gd name="connsiteY1" fmla="*/ 1389034 h 1389216"/>
              <a:gd name="connsiteX2" fmla="*/ 503211 w 503211"/>
              <a:gd name="connsiteY2" fmla="*/ 0 h 1389216"/>
              <a:gd name="connsiteX0" fmla="*/ 0 w 503211"/>
              <a:gd name="connsiteY0" fmla="*/ 59539 h 1389216"/>
              <a:gd name="connsiteX1" fmla="*/ 258076 w 503211"/>
              <a:gd name="connsiteY1" fmla="*/ 1389034 h 1389216"/>
              <a:gd name="connsiteX2" fmla="*/ 503211 w 503211"/>
              <a:gd name="connsiteY2" fmla="*/ 0 h 1389216"/>
              <a:gd name="connsiteX0" fmla="*/ 0 w 503211"/>
              <a:gd name="connsiteY0" fmla="*/ 59539 h 1389216"/>
              <a:gd name="connsiteX1" fmla="*/ 258076 w 503211"/>
              <a:gd name="connsiteY1" fmla="*/ 1389034 h 1389216"/>
              <a:gd name="connsiteX2" fmla="*/ 503211 w 503211"/>
              <a:gd name="connsiteY2" fmla="*/ 0 h 1389216"/>
              <a:gd name="connsiteX0" fmla="*/ 0 w 499369"/>
              <a:gd name="connsiteY0" fmla="*/ 0 h 1348721"/>
              <a:gd name="connsiteX1" fmla="*/ 258076 w 499369"/>
              <a:gd name="connsiteY1" fmla="*/ 1329495 h 1348721"/>
              <a:gd name="connsiteX2" fmla="*/ 499369 w 499369"/>
              <a:gd name="connsiteY2" fmla="*/ 445277 h 1348721"/>
              <a:gd name="connsiteX0" fmla="*/ 0 w 499369"/>
              <a:gd name="connsiteY0" fmla="*/ 0 h 1479617"/>
              <a:gd name="connsiteX1" fmla="*/ 257116 w 499369"/>
              <a:gd name="connsiteY1" fmla="*/ 1467173 h 1479617"/>
              <a:gd name="connsiteX2" fmla="*/ 499369 w 499369"/>
              <a:gd name="connsiteY2" fmla="*/ 445277 h 1479617"/>
              <a:gd name="connsiteX0" fmla="*/ 0 w 502250"/>
              <a:gd name="connsiteY0" fmla="*/ 0 h 1483578"/>
              <a:gd name="connsiteX1" fmla="*/ 257116 w 502250"/>
              <a:gd name="connsiteY1" fmla="*/ 1467173 h 1483578"/>
              <a:gd name="connsiteX2" fmla="*/ 502250 w 502250"/>
              <a:gd name="connsiteY2" fmla="*/ 491168 h 1483578"/>
              <a:gd name="connsiteX0" fmla="*/ 0 w 502250"/>
              <a:gd name="connsiteY0" fmla="*/ 0 h 1480937"/>
              <a:gd name="connsiteX1" fmla="*/ 257116 w 502250"/>
              <a:gd name="connsiteY1" fmla="*/ 1467173 h 1480937"/>
              <a:gd name="connsiteX2" fmla="*/ 502250 w 502250"/>
              <a:gd name="connsiteY2" fmla="*/ 491168 h 1480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2250" h="1480937">
                <a:moveTo>
                  <a:pt x="0" y="0"/>
                </a:moveTo>
                <a:cubicBezTo>
                  <a:pt x="55742" y="946017"/>
                  <a:pt x="173408" y="1385312"/>
                  <a:pt x="257116" y="1467173"/>
                </a:cubicBezTo>
                <a:cubicBezTo>
                  <a:pt x="340824" y="1549034"/>
                  <a:pt x="449208" y="1271041"/>
                  <a:pt x="502250" y="491168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39" name="Vrije vorm: vorm 638">
            <a:extLst>
              <a:ext uri="{FF2B5EF4-FFF2-40B4-BE49-F238E27FC236}">
                <a16:creationId xmlns:a16="http://schemas.microsoft.com/office/drawing/2014/main" id="{832A0DBB-8A86-4AD8-9B13-71E59AB6B0F9}"/>
              </a:ext>
            </a:extLst>
          </p:cNvPr>
          <p:cNvSpPr/>
          <p:nvPr/>
        </p:nvSpPr>
        <p:spPr>
          <a:xfrm flipH="1" flipV="1">
            <a:off x="6493521" y="1846544"/>
            <a:ext cx="3228434" cy="1396148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974724"/>
              <a:gd name="connsiteY0" fmla="*/ 0 h 4977458"/>
              <a:gd name="connsiteX1" fmla="*/ 767093 w 974724"/>
              <a:gd name="connsiteY1" fmla="*/ 4752168 h 4977458"/>
              <a:gd name="connsiteX2" fmla="*/ 974724 w 974724"/>
              <a:gd name="connsiteY2" fmla="*/ 4021663 h 4977458"/>
              <a:gd name="connsiteX0" fmla="*/ 0 w 974724"/>
              <a:gd name="connsiteY0" fmla="*/ 0 h 4207109"/>
              <a:gd name="connsiteX1" fmla="*/ 434689 w 974724"/>
              <a:gd name="connsiteY1" fmla="*/ 3474199 h 4207109"/>
              <a:gd name="connsiteX2" fmla="*/ 974724 w 974724"/>
              <a:gd name="connsiteY2" fmla="*/ 4021663 h 4207109"/>
              <a:gd name="connsiteX0" fmla="*/ 0 w 974724"/>
              <a:gd name="connsiteY0" fmla="*/ 0 h 4469001"/>
              <a:gd name="connsiteX1" fmla="*/ 434689 w 974724"/>
              <a:gd name="connsiteY1" fmla="*/ 3474199 h 4469001"/>
              <a:gd name="connsiteX2" fmla="*/ 974724 w 974724"/>
              <a:gd name="connsiteY2" fmla="*/ 4021663 h 4469001"/>
              <a:gd name="connsiteX0" fmla="*/ 0 w 974724"/>
              <a:gd name="connsiteY0" fmla="*/ 0 h 4545958"/>
              <a:gd name="connsiteX1" fmla="*/ 409914 w 974724"/>
              <a:gd name="connsiteY1" fmla="*/ 3744536 h 4545958"/>
              <a:gd name="connsiteX2" fmla="*/ 974724 w 974724"/>
              <a:gd name="connsiteY2" fmla="*/ 4021663 h 4545958"/>
              <a:gd name="connsiteX0" fmla="*/ 0 w 974724"/>
              <a:gd name="connsiteY0" fmla="*/ 0 h 4597698"/>
              <a:gd name="connsiteX1" fmla="*/ 401656 w 974724"/>
              <a:gd name="connsiteY1" fmla="*/ 3891996 h 4597698"/>
              <a:gd name="connsiteX2" fmla="*/ 974724 w 974724"/>
              <a:gd name="connsiteY2" fmla="*/ 4021663 h 4597698"/>
              <a:gd name="connsiteX0" fmla="*/ 0 w 974724"/>
              <a:gd name="connsiteY0" fmla="*/ 0 h 4620589"/>
              <a:gd name="connsiteX1" fmla="*/ 401656 w 974724"/>
              <a:gd name="connsiteY1" fmla="*/ 3891996 h 4620589"/>
              <a:gd name="connsiteX2" fmla="*/ 974724 w 974724"/>
              <a:gd name="connsiteY2" fmla="*/ 4021663 h 4620589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56921"/>
              <a:gd name="connsiteX1" fmla="*/ 432625 w 974724"/>
              <a:gd name="connsiteY1" fmla="*/ 3916573 h 4656921"/>
              <a:gd name="connsiteX2" fmla="*/ 974724 w 974724"/>
              <a:gd name="connsiteY2" fmla="*/ 4095390 h 4656921"/>
              <a:gd name="connsiteX0" fmla="*/ 0 w 978853"/>
              <a:gd name="connsiteY0" fmla="*/ 0 h 4708326"/>
              <a:gd name="connsiteX1" fmla="*/ 432625 w 978853"/>
              <a:gd name="connsiteY1" fmla="*/ 3916573 h 4708326"/>
              <a:gd name="connsiteX2" fmla="*/ 978853 w 978853"/>
              <a:gd name="connsiteY2" fmla="*/ 4169116 h 4708326"/>
              <a:gd name="connsiteX0" fmla="*/ 0 w 978853"/>
              <a:gd name="connsiteY0" fmla="*/ 0 h 4772635"/>
              <a:gd name="connsiteX1" fmla="*/ 432625 w 978853"/>
              <a:gd name="connsiteY1" fmla="*/ 3916573 h 4772635"/>
              <a:gd name="connsiteX2" fmla="*/ 978853 w 978853"/>
              <a:gd name="connsiteY2" fmla="*/ 4169116 h 4772635"/>
              <a:gd name="connsiteX0" fmla="*/ 0 w 978853"/>
              <a:gd name="connsiteY0" fmla="*/ 0 h 4676298"/>
              <a:gd name="connsiteX1" fmla="*/ 432625 w 978853"/>
              <a:gd name="connsiteY1" fmla="*/ 3916573 h 4676298"/>
              <a:gd name="connsiteX2" fmla="*/ 978853 w 978853"/>
              <a:gd name="connsiteY2" fmla="*/ 4169116 h 4676298"/>
              <a:gd name="connsiteX0" fmla="*/ 0 w 978853"/>
              <a:gd name="connsiteY0" fmla="*/ 0 h 4751167"/>
              <a:gd name="connsiteX1" fmla="*/ 432625 w 978853"/>
              <a:gd name="connsiteY1" fmla="*/ 3916573 h 4751167"/>
              <a:gd name="connsiteX2" fmla="*/ 978853 w 978853"/>
              <a:gd name="connsiteY2" fmla="*/ 4169116 h 4751167"/>
              <a:gd name="connsiteX0" fmla="*/ 0 w 978853"/>
              <a:gd name="connsiteY0" fmla="*/ 0 h 4727491"/>
              <a:gd name="connsiteX1" fmla="*/ 372751 w 978853"/>
              <a:gd name="connsiteY1" fmla="*/ 3842844 h 4727491"/>
              <a:gd name="connsiteX2" fmla="*/ 978853 w 978853"/>
              <a:gd name="connsiteY2" fmla="*/ 4169116 h 4727491"/>
              <a:gd name="connsiteX0" fmla="*/ 0 w 976788"/>
              <a:gd name="connsiteY0" fmla="*/ 0 h 4763791"/>
              <a:gd name="connsiteX1" fmla="*/ 372751 w 976788"/>
              <a:gd name="connsiteY1" fmla="*/ 3842844 h 4763791"/>
              <a:gd name="connsiteX2" fmla="*/ 976788 w 976788"/>
              <a:gd name="connsiteY2" fmla="*/ 4218271 h 4763791"/>
              <a:gd name="connsiteX0" fmla="*/ 0 w 976788"/>
              <a:gd name="connsiteY0" fmla="*/ 0 h 4905187"/>
              <a:gd name="connsiteX1" fmla="*/ 372751 w 976788"/>
              <a:gd name="connsiteY1" fmla="*/ 3842844 h 4905187"/>
              <a:gd name="connsiteX2" fmla="*/ 976788 w 976788"/>
              <a:gd name="connsiteY2" fmla="*/ 4218271 h 4905187"/>
              <a:gd name="connsiteX0" fmla="*/ 0 w 976788"/>
              <a:gd name="connsiteY0" fmla="*/ 0 h 5028266"/>
              <a:gd name="connsiteX1" fmla="*/ 366557 w 976788"/>
              <a:gd name="connsiteY1" fmla="*/ 4211490 h 5028266"/>
              <a:gd name="connsiteX2" fmla="*/ 976788 w 976788"/>
              <a:gd name="connsiteY2" fmla="*/ 4218271 h 5028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6788" h="5028266">
                <a:moveTo>
                  <a:pt x="0" y="0"/>
                </a:moveTo>
                <a:cubicBezTo>
                  <a:pt x="22148" y="539642"/>
                  <a:pt x="203759" y="3508445"/>
                  <a:pt x="366557" y="4211490"/>
                </a:cubicBezTo>
                <a:cubicBezTo>
                  <a:pt x="529355" y="4914535"/>
                  <a:pt x="799764" y="5626227"/>
                  <a:pt x="976788" y="4218271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40" name="Vrije vorm: vorm 639">
            <a:extLst>
              <a:ext uri="{FF2B5EF4-FFF2-40B4-BE49-F238E27FC236}">
                <a16:creationId xmlns:a16="http://schemas.microsoft.com/office/drawing/2014/main" id="{DEBFAE7F-59C5-456D-9CFD-E9DA51E41EB9}"/>
              </a:ext>
            </a:extLst>
          </p:cNvPr>
          <p:cNvSpPr/>
          <p:nvPr/>
        </p:nvSpPr>
        <p:spPr>
          <a:xfrm flipH="1" flipV="1">
            <a:off x="6482498" y="1955231"/>
            <a:ext cx="1787141" cy="837778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974724"/>
              <a:gd name="connsiteY0" fmla="*/ 0 h 4977458"/>
              <a:gd name="connsiteX1" fmla="*/ 767093 w 974724"/>
              <a:gd name="connsiteY1" fmla="*/ 4752168 h 4977458"/>
              <a:gd name="connsiteX2" fmla="*/ 974724 w 974724"/>
              <a:gd name="connsiteY2" fmla="*/ 4021663 h 4977458"/>
              <a:gd name="connsiteX0" fmla="*/ 0 w 974724"/>
              <a:gd name="connsiteY0" fmla="*/ 0 h 4207109"/>
              <a:gd name="connsiteX1" fmla="*/ 434689 w 974724"/>
              <a:gd name="connsiteY1" fmla="*/ 3474199 h 4207109"/>
              <a:gd name="connsiteX2" fmla="*/ 974724 w 974724"/>
              <a:gd name="connsiteY2" fmla="*/ 4021663 h 4207109"/>
              <a:gd name="connsiteX0" fmla="*/ 0 w 974724"/>
              <a:gd name="connsiteY0" fmla="*/ 0 h 4469001"/>
              <a:gd name="connsiteX1" fmla="*/ 434689 w 974724"/>
              <a:gd name="connsiteY1" fmla="*/ 3474199 h 4469001"/>
              <a:gd name="connsiteX2" fmla="*/ 974724 w 974724"/>
              <a:gd name="connsiteY2" fmla="*/ 4021663 h 4469001"/>
              <a:gd name="connsiteX0" fmla="*/ 0 w 974724"/>
              <a:gd name="connsiteY0" fmla="*/ 0 h 4545958"/>
              <a:gd name="connsiteX1" fmla="*/ 409914 w 974724"/>
              <a:gd name="connsiteY1" fmla="*/ 3744536 h 4545958"/>
              <a:gd name="connsiteX2" fmla="*/ 974724 w 974724"/>
              <a:gd name="connsiteY2" fmla="*/ 4021663 h 4545958"/>
              <a:gd name="connsiteX0" fmla="*/ 0 w 974724"/>
              <a:gd name="connsiteY0" fmla="*/ 0 h 4597698"/>
              <a:gd name="connsiteX1" fmla="*/ 401656 w 974724"/>
              <a:gd name="connsiteY1" fmla="*/ 3891996 h 4597698"/>
              <a:gd name="connsiteX2" fmla="*/ 974724 w 974724"/>
              <a:gd name="connsiteY2" fmla="*/ 4021663 h 4597698"/>
              <a:gd name="connsiteX0" fmla="*/ 0 w 974724"/>
              <a:gd name="connsiteY0" fmla="*/ 0 h 4620589"/>
              <a:gd name="connsiteX1" fmla="*/ 401656 w 974724"/>
              <a:gd name="connsiteY1" fmla="*/ 3891996 h 4620589"/>
              <a:gd name="connsiteX2" fmla="*/ 974724 w 974724"/>
              <a:gd name="connsiteY2" fmla="*/ 4021663 h 4620589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56921"/>
              <a:gd name="connsiteX1" fmla="*/ 432625 w 974724"/>
              <a:gd name="connsiteY1" fmla="*/ 3916573 h 4656921"/>
              <a:gd name="connsiteX2" fmla="*/ 974724 w 974724"/>
              <a:gd name="connsiteY2" fmla="*/ 4095390 h 4656921"/>
              <a:gd name="connsiteX0" fmla="*/ 0 w 978853"/>
              <a:gd name="connsiteY0" fmla="*/ 0 h 4708326"/>
              <a:gd name="connsiteX1" fmla="*/ 432625 w 978853"/>
              <a:gd name="connsiteY1" fmla="*/ 3916573 h 4708326"/>
              <a:gd name="connsiteX2" fmla="*/ 978853 w 978853"/>
              <a:gd name="connsiteY2" fmla="*/ 4169116 h 4708326"/>
              <a:gd name="connsiteX0" fmla="*/ 0 w 978853"/>
              <a:gd name="connsiteY0" fmla="*/ 0 h 4772635"/>
              <a:gd name="connsiteX1" fmla="*/ 432625 w 978853"/>
              <a:gd name="connsiteY1" fmla="*/ 3916573 h 4772635"/>
              <a:gd name="connsiteX2" fmla="*/ 978853 w 978853"/>
              <a:gd name="connsiteY2" fmla="*/ 4169116 h 4772635"/>
              <a:gd name="connsiteX0" fmla="*/ 0 w 978853"/>
              <a:gd name="connsiteY0" fmla="*/ 0 h 4676298"/>
              <a:gd name="connsiteX1" fmla="*/ 432625 w 978853"/>
              <a:gd name="connsiteY1" fmla="*/ 3916573 h 4676298"/>
              <a:gd name="connsiteX2" fmla="*/ 978853 w 978853"/>
              <a:gd name="connsiteY2" fmla="*/ 4169116 h 4676298"/>
              <a:gd name="connsiteX0" fmla="*/ 0 w 978853"/>
              <a:gd name="connsiteY0" fmla="*/ 0 h 4751167"/>
              <a:gd name="connsiteX1" fmla="*/ 432625 w 978853"/>
              <a:gd name="connsiteY1" fmla="*/ 3916573 h 4751167"/>
              <a:gd name="connsiteX2" fmla="*/ 978853 w 978853"/>
              <a:gd name="connsiteY2" fmla="*/ 4169116 h 4751167"/>
              <a:gd name="connsiteX0" fmla="*/ 0 w 978853"/>
              <a:gd name="connsiteY0" fmla="*/ 0 h 4727491"/>
              <a:gd name="connsiteX1" fmla="*/ 372751 w 978853"/>
              <a:gd name="connsiteY1" fmla="*/ 3842844 h 4727491"/>
              <a:gd name="connsiteX2" fmla="*/ 978853 w 978853"/>
              <a:gd name="connsiteY2" fmla="*/ 4169116 h 4727491"/>
              <a:gd name="connsiteX0" fmla="*/ 0 w 948969"/>
              <a:gd name="connsiteY0" fmla="*/ 0 h 4497757"/>
              <a:gd name="connsiteX1" fmla="*/ 372751 w 948969"/>
              <a:gd name="connsiteY1" fmla="*/ 3842844 h 4497757"/>
              <a:gd name="connsiteX2" fmla="*/ 948969 w 948969"/>
              <a:gd name="connsiteY2" fmla="*/ 3836675 h 4497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48969" h="4497757">
                <a:moveTo>
                  <a:pt x="0" y="0"/>
                </a:moveTo>
                <a:cubicBezTo>
                  <a:pt x="22148" y="539642"/>
                  <a:pt x="214590" y="3203398"/>
                  <a:pt x="372751" y="3842844"/>
                </a:cubicBezTo>
                <a:cubicBezTo>
                  <a:pt x="530912" y="4482290"/>
                  <a:pt x="761622" y="4925140"/>
                  <a:pt x="948969" y="3836675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41" name="Vrije vorm: vorm 640">
            <a:extLst>
              <a:ext uri="{FF2B5EF4-FFF2-40B4-BE49-F238E27FC236}">
                <a16:creationId xmlns:a16="http://schemas.microsoft.com/office/drawing/2014/main" id="{56D07D6F-43A9-48BE-B719-F5744B180C16}"/>
              </a:ext>
            </a:extLst>
          </p:cNvPr>
          <p:cNvSpPr/>
          <p:nvPr/>
        </p:nvSpPr>
        <p:spPr>
          <a:xfrm flipH="1" flipV="1">
            <a:off x="6494895" y="1912400"/>
            <a:ext cx="2277730" cy="1471334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974724"/>
              <a:gd name="connsiteY0" fmla="*/ 0 h 4977458"/>
              <a:gd name="connsiteX1" fmla="*/ 767093 w 974724"/>
              <a:gd name="connsiteY1" fmla="*/ 4752168 h 4977458"/>
              <a:gd name="connsiteX2" fmla="*/ 974724 w 974724"/>
              <a:gd name="connsiteY2" fmla="*/ 4021663 h 4977458"/>
              <a:gd name="connsiteX0" fmla="*/ 0 w 974724"/>
              <a:gd name="connsiteY0" fmla="*/ 0 h 4207109"/>
              <a:gd name="connsiteX1" fmla="*/ 434689 w 974724"/>
              <a:gd name="connsiteY1" fmla="*/ 3474199 h 4207109"/>
              <a:gd name="connsiteX2" fmla="*/ 974724 w 974724"/>
              <a:gd name="connsiteY2" fmla="*/ 4021663 h 4207109"/>
              <a:gd name="connsiteX0" fmla="*/ 0 w 974724"/>
              <a:gd name="connsiteY0" fmla="*/ 0 h 4469001"/>
              <a:gd name="connsiteX1" fmla="*/ 434689 w 974724"/>
              <a:gd name="connsiteY1" fmla="*/ 3474199 h 4469001"/>
              <a:gd name="connsiteX2" fmla="*/ 974724 w 974724"/>
              <a:gd name="connsiteY2" fmla="*/ 4021663 h 4469001"/>
              <a:gd name="connsiteX0" fmla="*/ 0 w 974724"/>
              <a:gd name="connsiteY0" fmla="*/ 0 h 4545958"/>
              <a:gd name="connsiteX1" fmla="*/ 409914 w 974724"/>
              <a:gd name="connsiteY1" fmla="*/ 3744536 h 4545958"/>
              <a:gd name="connsiteX2" fmla="*/ 974724 w 974724"/>
              <a:gd name="connsiteY2" fmla="*/ 4021663 h 4545958"/>
              <a:gd name="connsiteX0" fmla="*/ 0 w 974724"/>
              <a:gd name="connsiteY0" fmla="*/ 0 h 4597698"/>
              <a:gd name="connsiteX1" fmla="*/ 401656 w 974724"/>
              <a:gd name="connsiteY1" fmla="*/ 3891996 h 4597698"/>
              <a:gd name="connsiteX2" fmla="*/ 974724 w 974724"/>
              <a:gd name="connsiteY2" fmla="*/ 4021663 h 4597698"/>
              <a:gd name="connsiteX0" fmla="*/ 0 w 974724"/>
              <a:gd name="connsiteY0" fmla="*/ 0 h 4620589"/>
              <a:gd name="connsiteX1" fmla="*/ 401656 w 974724"/>
              <a:gd name="connsiteY1" fmla="*/ 3891996 h 4620589"/>
              <a:gd name="connsiteX2" fmla="*/ 974724 w 974724"/>
              <a:gd name="connsiteY2" fmla="*/ 4021663 h 4620589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56921"/>
              <a:gd name="connsiteX1" fmla="*/ 432625 w 974724"/>
              <a:gd name="connsiteY1" fmla="*/ 3916573 h 4656921"/>
              <a:gd name="connsiteX2" fmla="*/ 974724 w 974724"/>
              <a:gd name="connsiteY2" fmla="*/ 4095390 h 4656921"/>
              <a:gd name="connsiteX0" fmla="*/ 0 w 978853"/>
              <a:gd name="connsiteY0" fmla="*/ 0 h 4708326"/>
              <a:gd name="connsiteX1" fmla="*/ 432625 w 978853"/>
              <a:gd name="connsiteY1" fmla="*/ 3916573 h 4708326"/>
              <a:gd name="connsiteX2" fmla="*/ 978853 w 978853"/>
              <a:gd name="connsiteY2" fmla="*/ 4169116 h 4708326"/>
              <a:gd name="connsiteX0" fmla="*/ 0 w 978853"/>
              <a:gd name="connsiteY0" fmla="*/ 0 h 4772635"/>
              <a:gd name="connsiteX1" fmla="*/ 432625 w 978853"/>
              <a:gd name="connsiteY1" fmla="*/ 3916573 h 4772635"/>
              <a:gd name="connsiteX2" fmla="*/ 978853 w 978853"/>
              <a:gd name="connsiteY2" fmla="*/ 4169116 h 4772635"/>
              <a:gd name="connsiteX0" fmla="*/ 0 w 978853"/>
              <a:gd name="connsiteY0" fmla="*/ 0 h 4676298"/>
              <a:gd name="connsiteX1" fmla="*/ 432625 w 978853"/>
              <a:gd name="connsiteY1" fmla="*/ 3916573 h 4676298"/>
              <a:gd name="connsiteX2" fmla="*/ 978853 w 978853"/>
              <a:gd name="connsiteY2" fmla="*/ 4169116 h 4676298"/>
              <a:gd name="connsiteX0" fmla="*/ 0 w 978853"/>
              <a:gd name="connsiteY0" fmla="*/ 0 h 4751167"/>
              <a:gd name="connsiteX1" fmla="*/ 432625 w 978853"/>
              <a:gd name="connsiteY1" fmla="*/ 3916573 h 4751167"/>
              <a:gd name="connsiteX2" fmla="*/ 978853 w 978853"/>
              <a:gd name="connsiteY2" fmla="*/ 4169116 h 4751167"/>
              <a:gd name="connsiteX0" fmla="*/ 0 w 978853"/>
              <a:gd name="connsiteY0" fmla="*/ 0 h 4727491"/>
              <a:gd name="connsiteX1" fmla="*/ 372751 w 978853"/>
              <a:gd name="connsiteY1" fmla="*/ 3842844 h 4727491"/>
              <a:gd name="connsiteX2" fmla="*/ 978853 w 978853"/>
              <a:gd name="connsiteY2" fmla="*/ 4169116 h 4727491"/>
              <a:gd name="connsiteX0" fmla="*/ 0 w 948969"/>
              <a:gd name="connsiteY0" fmla="*/ 0 h 4497757"/>
              <a:gd name="connsiteX1" fmla="*/ 372751 w 948969"/>
              <a:gd name="connsiteY1" fmla="*/ 3842844 h 4497757"/>
              <a:gd name="connsiteX2" fmla="*/ 948969 w 948969"/>
              <a:gd name="connsiteY2" fmla="*/ 3836675 h 4497757"/>
              <a:gd name="connsiteX0" fmla="*/ 0 w 940516"/>
              <a:gd name="connsiteY0" fmla="*/ 0 h 4737226"/>
              <a:gd name="connsiteX1" fmla="*/ 372751 w 940516"/>
              <a:gd name="connsiteY1" fmla="*/ 3842844 h 4737226"/>
              <a:gd name="connsiteX2" fmla="*/ 940516 w 940516"/>
              <a:gd name="connsiteY2" fmla="*/ 4182369 h 4737226"/>
              <a:gd name="connsiteX0" fmla="*/ 0 w 940516"/>
              <a:gd name="connsiteY0" fmla="*/ 0 h 4651615"/>
              <a:gd name="connsiteX1" fmla="*/ 372751 w 940516"/>
              <a:gd name="connsiteY1" fmla="*/ 3842844 h 4651615"/>
              <a:gd name="connsiteX2" fmla="*/ 940516 w 940516"/>
              <a:gd name="connsiteY2" fmla="*/ 4182369 h 4651615"/>
              <a:gd name="connsiteX0" fmla="*/ 0 w 940516"/>
              <a:gd name="connsiteY0" fmla="*/ 0 h 4703604"/>
              <a:gd name="connsiteX1" fmla="*/ 336121 w 940516"/>
              <a:gd name="connsiteY1" fmla="*/ 3994084 h 4703604"/>
              <a:gd name="connsiteX2" fmla="*/ 940516 w 940516"/>
              <a:gd name="connsiteY2" fmla="*/ 4182369 h 4703604"/>
              <a:gd name="connsiteX0" fmla="*/ 0 w 940516"/>
              <a:gd name="connsiteY0" fmla="*/ 0 h 4690730"/>
              <a:gd name="connsiteX1" fmla="*/ 336121 w 940516"/>
              <a:gd name="connsiteY1" fmla="*/ 3994084 h 4690730"/>
              <a:gd name="connsiteX2" fmla="*/ 940516 w 940516"/>
              <a:gd name="connsiteY2" fmla="*/ 4182369 h 4690730"/>
              <a:gd name="connsiteX0" fmla="*/ 0 w 940516"/>
              <a:gd name="connsiteY0" fmla="*/ 0 h 4690730"/>
              <a:gd name="connsiteX1" fmla="*/ 336121 w 940516"/>
              <a:gd name="connsiteY1" fmla="*/ 3994084 h 4690730"/>
              <a:gd name="connsiteX2" fmla="*/ 940516 w 940516"/>
              <a:gd name="connsiteY2" fmla="*/ 4182369 h 4690730"/>
              <a:gd name="connsiteX0" fmla="*/ 0 w 940516"/>
              <a:gd name="connsiteY0" fmla="*/ 0 h 4662953"/>
              <a:gd name="connsiteX1" fmla="*/ 336121 w 940516"/>
              <a:gd name="connsiteY1" fmla="*/ 3994084 h 4662953"/>
              <a:gd name="connsiteX2" fmla="*/ 940516 w 940516"/>
              <a:gd name="connsiteY2" fmla="*/ 4182369 h 4662953"/>
              <a:gd name="connsiteX0" fmla="*/ 0 w 940516"/>
              <a:gd name="connsiteY0" fmla="*/ 0 h 4639919"/>
              <a:gd name="connsiteX1" fmla="*/ 319215 w 940516"/>
              <a:gd name="connsiteY1" fmla="*/ 3929266 h 4639919"/>
              <a:gd name="connsiteX2" fmla="*/ 940516 w 940516"/>
              <a:gd name="connsiteY2" fmla="*/ 4182369 h 4639919"/>
              <a:gd name="connsiteX0" fmla="*/ 0 w 940516"/>
              <a:gd name="connsiteY0" fmla="*/ 0 h 4658536"/>
              <a:gd name="connsiteX1" fmla="*/ 319215 w 940516"/>
              <a:gd name="connsiteY1" fmla="*/ 3929266 h 4658536"/>
              <a:gd name="connsiteX2" fmla="*/ 940516 w 940516"/>
              <a:gd name="connsiteY2" fmla="*/ 4182369 h 4658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40516" h="4658536">
                <a:moveTo>
                  <a:pt x="0" y="0"/>
                </a:moveTo>
                <a:cubicBezTo>
                  <a:pt x="22148" y="539642"/>
                  <a:pt x="162463" y="3210599"/>
                  <a:pt x="319215" y="3929266"/>
                </a:cubicBezTo>
                <a:cubicBezTo>
                  <a:pt x="475967" y="4647933"/>
                  <a:pt x="699633" y="5011564"/>
                  <a:pt x="940516" y="4182369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42" name="Vrije vorm: vorm 641">
            <a:extLst>
              <a:ext uri="{FF2B5EF4-FFF2-40B4-BE49-F238E27FC236}">
                <a16:creationId xmlns:a16="http://schemas.microsoft.com/office/drawing/2014/main" id="{8BAFBEC9-FCC7-45DE-9778-5C8C606F799D}"/>
              </a:ext>
            </a:extLst>
          </p:cNvPr>
          <p:cNvSpPr/>
          <p:nvPr/>
        </p:nvSpPr>
        <p:spPr>
          <a:xfrm flipH="1" flipV="1">
            <a:off x="6489406" y="2015823"/>
            <a:ext cx="1212568" cy="946267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974724"/>
              <a:gd name="connsiteY0" fmla="*/ 0 h 4977458"/>
              <a:gd name="connsiteX1" fmla="*/ 767093 w 974724"/>
              <a:gd name="connsiteY1" fmla="*/ 4752168 h 4977458"/>
              <a:gd name="connsiteX2" fmla="*/ 974724 w 974724"/>
              <a:gd name="connsiteY2" fmla="*/ 4021663 h 4977458"/>
              <a:gd name="connsiteX0" fmla="*/ 0 w 974724"/>
              <a:gd name="connsiteY0" fmla="*/ 0 h 4207109"/>
              <a:gd name="connsiteX1" fmla="*/ 434689 w 974724"/>
              <a:gd name="connsiteY1" fmla="*/ 3474199 h 4207109"/>
              <a:gd name="connsiteX2" fmla="*/ 974724 w 974724"/>
              <a:gd name="connsiteY2" fmla="*/ 4021663 h 4207109"/>
              <a:gd name="connsiteX0" fmla="*/ 0 w 974724"/>
              <a:gd name="connsiteY0" fmla="*/ 0 h 4469001"/>
              <a:gd name="connsiteX1" fmla="*/ 434689 w 974724"/>
              <a:gd name="connsiteY1" fmla="*/ 3474199 h 4469001"/>
              <a:gd name="connsiteX2" fmla="*/ 974724 w 974724"/>
              <a:gd name="connsiteY2" fmla="*/ 4021663 h 4469001"/>
              <a:gd name="connsiteX0" fmla="*/ 0 w 974724"/>
              <a:gd name="connsiteY0" fmla="*/ 0 h 4545958"/>
              <a:gd name="connsiteX1" fmla="*/ 409914 w 974724"/>
              <a:gd name="connsiteY1" fmla="*/ 3744536 h 4545958"/>
              <a:gd name="connsiteX2" fmla="*/ 974724 w 974724"/>
              <a:gd name="connsiteY2" fmla="*/ 4021663 h 4545958"/>
              <a:gd name="connsiteX0" fmla="*/ 0 w 974724"/>
              <a:gd name="connsiteY0" fmla="*/ 0 h 4597698"/>
              <a:gd name="connsiteX1" fmla="*/ 401656 w 974724"/>
              <a:gd name="connsiteY1" fmla="*/ 3891996 h 4597698"/>
              <a:gd name="connsiteX2" fmla="*/ 974724 w 974724"/>
              <a:gd name="connsiteY2" fmla="*/ 4021663 h 4597698"/>
              <a:gd name="connsiteX0" fmla="*/ 0 w 974724"/>
              <a:gd name="connsiteY0" fmla="*/ 0 h 4620589"/>
              <a:gd name="connsiteX1" fmla="*/ 401656 w 974724"/>
              <a:gd name="connsiteY1" fmla="*/ 3891996 h 4620589"/>
              <a:gd name="connsiteX2" fmla="*/ 974724 w 974724"/>
              <a:gd name="connsiteY2" fmla="*/ 4021663 h 4620589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56921"/>
              <a:gd name="connsiteX1" fmla="*/ 432625 w 974724"/>
              <a:gd name="connsiteY1" fmla="*/ 3916573 h 4656921"/>
              <a:gd name="connsiteX2" fmla="*/ 974724 w 974724"/>
              <a:gd name="connsiteY2" fmla="*/ 4095390 h 4656921"/>
              <a:gd name="connsiteX0" fmla="*/ 0 w 978853"/>
              <a:gd name="connsiteY0" fmla="*/ 0 h 4708326"/>
              <a:gd name="connsiteX1" fmla="*/ 432625 w 978853"/>
              <a:gd name="connsiteY1" fmla="*/ 3916573 h 4708326"/>
              <a:gd name="connsiteX2" fmla="*/ 978853 w 978853"/>
              <a:gd name="connsiteY2" fmla="*/ 4169116 h 4708326"/>
              <a:gd name="connsiteX0" fmla="*/ 0 w 978853"/>
              <a:gd name="connsiteY0" fmla="*/ 0 h 4772635"/>
              <a:gd name="connsiteX1" fmla="*/ 432625 w 978853"/>
              <a:gd name="connsiteY1" fmla="*/ 3916573 h 4772635"/>
              <a:gd name="connsiteX2" fmla="*/ 978853 w 978853"/>
              <a:gd name="connsiteY2" fmla="*/ 4169116 h 4772635"/>
              <a:gd name="connsiteX0" fmla="*/ 0 w 978853"/>
              <a:gd name="connsiteY0" fmla="*/ 0 h 4676298"/>
              <a:gd name="connsiteX1" fmla="*/ 432625 w 978853"/>
              <a:gd name="connsiteY1" fmla="*/ 3916573 h 4676298"/>
              <a:gd name="connsiteX2" fmla="*/ 978853 w 978853"/>
              <a:gd name="connsiteY2" fmla="*/ 4169116 h 4676298"/>
              <a:gd name="connsiteX0" fmla="*/ 0 w 978853"/>
              <a:gd name="connsiteY0" fmla="*/ 0 h 4751167"/>
              <a:gd name="connsiteX1" fmla="*/ 432625 w 978853"/>
              <a:gd name="connsiteY1" fmla="*/ 3916573 h 4751167"/>
              <a:gd name="connsiteX2" fmla="*/ 978853 w 978853"/>
              <a:gd name="connsiteY2" fmla="*/ 4169116 h 4751167"/>
              <a:gd name="connsiteX0" fmla="*/ 0 w 978853"/>
              <a:gd name="connsiteY0" fmla="*/ 0 h 4727491"/>
              <a:gd name="connsiteX1" fmla="*/ 372751 w 978853"/>
              <a:gd name="connsiteY1" fmla="*/ 3842844 h 4727491"/>
              <a:gd name="connsiteX2" fmla="*/ 978853 w 978853"/>
              <a:gd name="connsiteY2" fmla="*/ 4169116 h 4727491"/>
              <a:gd name="connsiteX0" fmla="*/ 0 w 948969"/>
              <a:gd name="connsiteY0" fmla="*/ 0 h 4497757"/>
              <a:gd name="connsiteX1" fmla="*/ 372751 w 948969"/>
              <a:gd name="connsiteY1" fmla="*/ 3842844 h 4497757"/>
              <a:gd name="connsiteX2" fmla="*/ 948969 w 948969"/>
              <a:gd name="connsiteY2" fmla="*/ 3836675 h 4497757"/>
              <a:gd name="connsiteX0" fmla="*/ 0 w 932857"/>
              <a:gd name="connsiteY0" fmla="*/ 0 h 4517287"/>
              <a:gd name="connsiteX1" fmla="*/ 372751 w 932857"/>
              <a:gd name="connsiteY1" fmla="*/ 3842844 h 4517287"/>
              <a:gd name="connsiteX2" fmla="*/ 932857 w 932857"/>
              <a:gd name="connsiteY2" fmla="*/ 3866771 h 4517287"/>
              <a:gd name="connsiteX0" fmla="*/ 0 w 932857"/>
              <a:gd name="connsiteY0" fmla="*/ 0 h 4370376"/>
              <a:gd name="connsiteX1" fmla="*/ 372751 w 932857"/>
              <a:gd name="connsiteY1" fmla="*/ 3842844 h 4370376"/>
              <a:gd name="connsiteX2" fmla="*/ 932857 w 932857"/>
              <a:gd name="connsiteY2" fmla="*/ 3866771 h 4370376"/>
              <a:gd name="connsiteX0" fmla="*/ 0 w 954340"/>
              <a:gd name="connsiteY0" fmla="*/ 0 h 4406980"/>
              <a:gd name="connsiteX1" fmla="*/ 372751 w 954340"/>
              <a:gd name="connsiteY1" fmla="*/ 3842844 h 4406980"/>
              <a:gd name="connsiteX2" fmla="*/ 954340 w 954340"/>
              <a:gd name="connsiteY2" fmla="*/ 3926963 h 4406980"/>
              <a:gd name="connsiteX0" fmla="*/ 0 w 954340"/>
              <a:gd name="connsiteY0" fmla="*/ 0 h 4312777"/>
              <a:gd name="connsiteX1" fmla="*/ 372751 w 954340"/>
              <a:gd name="connsiteY1" fmla="*/ 3842844 h 4312777"/>
              <a:gd name="connsiteX2" fmla="*/ 954340 w 954340"/>
              <a:gd name="connsiteY2" fmla="*/ 3926963 h 4312777"/>
              <a:gd name="connsiteX0" fmla="*/ 0 w 954340"/>
              <a:gd name="connsiteY0" fmla="*/ 0 h 4173669"/>
              <a:gd name="connsiteX1" fmla="*/ 324415 w 954340"/>
              <a:gd name="connsiteY1" fmla="*/ 3481666 h 4173669"/>
              <a:gd name="connsiteX2" fmla="*/ 954340 w 954340"/>
              <a:gd name="connsiteY2" fmla="*/ 3926963 h 4173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54340" h="4173669">
                <a:moveTo>
                  <a:pt x="0" y="0"/>
                </a:moveTo>
                <a:cubicBezTo>
                  <a:pt x="22148" y="539642"/>
                  <a:pt x="165358" y="2827172"/>
                  <a:pt x="324415" y="3481666"/>
                </a:cubicBezTo>
                <a:cubicBezTo>
                  <a:pt x="483472" y="4136160"/>
                  <a:pt x="686435" y="4413468"/>
                  <a:pt x="954340" y="3926963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43" name="Vrije vorm: vorm 642">
            <a:extLst>
              <a:ext uri="{FF2B5EF4-FFF2-40B4-BE49-F238E27FC236}">
                <a16:creationId xmlns:a16="http://schemas.microsoft.com/office/drawing/2014/main" id="{0FDCB8C8-165A-4141-B6EA-FB0689B3ED31}"/>
              </a:ext>
            </a:extLst>
          </p:cNvPr>
          <p:cNvSpPr/>
          <p:nvPr/>
        </p:nvSpPr>
        <p:spPr>
          <a:xfrm flipH="1" flipV="1">
            <a:off x="6466315" y="1987824"/>
            <a:ext cx="2778545" cy="2533789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974724"/>
              <a:gd name="connsiteY0" fmla="*/ 0 h 4977458"/>
              <a:gd name="connsiteX1" fmla="*/ 767093 w 974724"/>
              <a:gd name="connsiteY1" fmla="*/ 4752168 h 4977458"/>
              <a:gd name="connsiteX2" fmla="*/ 974724 w 974724"/>
              <a:gd name="connsiteY2" fmla="*/ 4021663 h 4977458"/>
              <a:gd name="connsiteX0" fmla="*/ 0 w 974724"/>
              <a:gd name="connsiteY0" fmla="*/ 0 h 4207109"/>
              <a:gd name="connsiteX1" fmla="*/ 434689 w 974724"/>
              <a:gd name="connsiteY1" fmla="*/ 3474199 h 4207109"/>
              <a:gd name="connsiteX2" fmla="*/ 974724 w 974724"/>
              <a:gd name="connsiteY2" fmla="*/ 4021663 h 4207109"/>
              <a:gd name="connsiteX0" fmla="*/ 0 w 974724"/>
              <a:gd name="connsiteY0" fmla="*/ 0 h 4469001"/>
              <a:gd name="connsiteX1" fmla="*/ 434689 w 974724"/>
              <a:gd name="connsiteY1" fmla="*/ 3474199 h 4469001"/>
              <a:gd name="connsiteX2" fmla="*/ 974724 w 974724"/>
              <a:gd name="connsiteY2" fmla="*/ 4021663 h 4469001"/>
              <a:gd name="connsiteX0" fmla="*/ 0 w 974724"/>
              <a:gd name="connsiteY0" fmla="*/ 0 h 4545958"/>
              <a:gd name="connsiteX1" fmla="*/ 409914 w 974724"/>
              <a:gd name="connsiteY1" fmla="*/ 3744536 h 4545958"/>
              <a:gd name="connsiteX2" fmla="*/ 974724 w 974724"/>
              <a:gd name="connsiteY2" fmla="*/ 4021663 h 4545958"/>
              <a:gd name="connsiteX0" fmla="*/ 0 w 974724"/>
              <a:gd name="connsiteY0" fmla="*/ 0 h 4597698"/>
              <a:gd name="connsiteX1" fmla="*/ 401656 w 974724"/>
              <a:gd name="connsiteY1" fmla="*/ 3891996 h 4597698"/>
              <a:gd name="connsiteX2" fmla="*/ 974724 w 974724"/>
              <a:gd name="connsiteY2" fmla="*/ 4021663 h 4597698"/>
              <a:gd name="connsiteX0" fmla="*/ 0 w 974724"/>
              <a:gd name="connsiteY0" fmla="*/ 0 h 4620589"/>
              <a:gd name="connsiteX1" fmla="*/ 401656 w 974724"/>
              <a:gd name="connsiteY1" fmla="*/ 3891996 h 4620589"/>
              <a:gd name="connsiteX2" fmla="*/ 974724 w 974724"/>
              <a:gd name="connsiteY2" fmla="*/ 4021663 h 4620589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56921"/>
              <a:gd name="connsiteX1" fmla="*/ 432625 w 974724"/>
              <a:gd name="connsiteY1" fmla="*/ 3916573 h 4656921"/>
              <a:gd name="connsiteX2" fmla="*/ 974724 w 974724"/>
              <a:gd name="connsiteY2" fmla="*/ 4095390 h 4656921"/>
              <a:gd name="connsiteX0" fmla="*/ 0 w 978853"/>
              <a:gd name="connsiteY0" fmla="*/ 0 h 4708326"/>
              <a:gd name="connsiteX1" fmla="*/ 432625 w 978853"/>
              <a:gd name="connsiteY1" fmla="*/ 3916573 h 4708326"/>
              <a:gd name="connsiteX2" fmla="*/ 978853 w 978853"/>
              <a:gd name="connsiteY2" fmla="*/ 4169116 h 4708326"/>
              <a:gd name="connsiteX0" fmla="*/ 0 w 978853"/>
              <a:gd name="connsiteY0" fmla="*/ 0 h 4772635"/>
              <a:gd name="connsiteX1" fmla="*/ 432625 w 978853"/>
              <a:gd name="connsiteY1" fmla="*/ 3916573 h 4772635"/>
              <a:gd name="connsiteX2" fmla="*/ 978853 w 978853"/>
              <a:gd name="connsiteY2" fmla="*/ 4169116 h 4772635"/>
              <a:gd name="connsiteX0" fmla="*/ 0 w 978853"/>
              <a:gd name="connsiteY0" fmla="*/ 0 h 4676298"/>
              <a:gd name="connsiteX1" fmla="*/ 432625 w 978853"/>
              <a:gd name="connsiteY1" fmla="*/ 3916573 h 4676298"/>
              <a:gd name="connsiteX2" fmla="*/ 978853 w 978853"/>
              <a:gd name="connsiteY2" fmla="*/ 4169116 h 4676298"/>
              <a:gd name="connsiteX0" fmla="*/ 0 w 978853"/>
              <a:gd name="connsiteY0" fmla="*/ 0 h 4751167"/>
              <a:gd name="connsiteX1" fmla="*/ 432625 w 978853"/>
              <a:gd name="connsiteY1" fmla="*/ 3916573 h 4751167"/>
              <a:gd name="connsiteX2" fmla="*/ 978853 w 978853"/>
              <a:gd name="connsiteY2" fmla="*/ 4169116 h 4751167"/>
              <a:gd name="connsiteX0" fmla="*/ 0 w 978853"/>
              <a:gd name="connsiteY0" fmla="*/ 0 h 4727491"/>
              <a:gd name="connsiteX1" fmla="*/ 372751 w 978853"/>
              <a:gd name="connsiteY1" fmla="*/ 3842844 h 4727491"/>
              <a:gd name="connsiteX2" fmla="*/ 978853 w 978853"/>
              <a:gd name="connsiteY2" fmla="*/ 4169116 h 4727491"/>
              <a:gd name="connsiteX0" fmla="*/ 0 w 948969"/>
              <a:gd name="connsiteY0" fmla="*/ 0 h 4497757"/>
              <a:gd name="connsiteX1" fmla="*/ 372751 w 948969"/>
              <a:gd name="connsiteY1" fmla="*/ 3842844 h 4497757"/>
              <a:gd name="connsiteX2" fmla="*/ 948969 w 948969"/>
              <a:gd name="connsiteY2" fmla="*/ 3836675 h 4497757"/>
              <a:gd name="connsiteX0" fmla="*/ 0 w 932857"/>
              <a:gd name="connsiteY0" fmla="*/ 0 h 4517287"/>
              <a:gd name="connsiteX1" fmla="*/ 372751 w 932857"/>
              <a:gd name="connsiteY1" fmla="*/ 3842844 h 4517287"/>
              <a:gd name="connsiteX2" fmla="*/ 932857 w 932857"/>
              <a:gd name="connsiteY2" fmla="*/ 3866771 h 4517287"/>
              <a:gd name="connsiteX0" fmla="*/ 0 w 932857"/>
              <a:gd name="connsiteY0" fmla="*/ 0 h 4370376"/>
              <a:gd name="connsiteX1" fmla="*/ 372751 w 932857"/>
              <a:gd name="connsiteY1" fmla="*/ 3842844 h 4370376"/>
              <a:gd name="connsiteX2" fmla="*/ 932857 w 932857"/>
              <a:gd name="connsiteY2" fmla="*/ 3866771 h 4370376"/>
              <a:gd name="connsiteX0" fmla="*/ 0 w 954340"/>
              <a:gd name="connsiteY0" fmla="*/ 0 h 4406980"/>
              <a:gd name="connsiteX1" fmla="*/ 372751 w 954340"/>
              <a:gd name="connsiteY1" fmla="*/ 3842844 h 4406980"/>
              <a:gd name="connsiteX2" fmla="*/ 954340 w 954340"/>
              <a:gd name="connsiteY2" fmla="*/ 3926963 h 4406980"/>
              <a:gd name="connsiteX0" fmla="*/ 0 w 954340"/>
              <a:gd name="connsiteY0" fmla="*/ 0 h 4312777"/>
              <a:gd name="connsiteX1" fmla="*/ 372751 w 954340"/>
              <a:gd name="connsiteY1" fmla="*/ 3842844 h 4312777"/>
              <a:gd name="connsiteX2" fmla="*/ 954340 w 954340"/>
              <a:gd name="connsiteY2" fmla="*/ 3926963 h 4312777"/>
              <a:gd name="connsiteX0" fmla="*/ 0 w 954340"/>
              <a:gd name="connsiteY0" fmla="*/ 0 h 4173669"/>
              <a:gd name="connsiteX1" fmla="*/ 324415 w 954340"/>
              <a:gd name="connsiteY1" fmla="*/ 3481666 h 4173669"/>
              <a:gd name="connsiteX2" fmla="*/ 954340 w 954340"/>
              <a:gd name="connsiteY2" fmla="*/ 3926963 h 4173669"/>
              <a:gd name="connsiteX0" fmla="*/ 0 w 954340"/>
              <a:gd name="connsiteY0" fmla="*/ 0 h 4150697"/>
              <a:gd name="connsiteX1" fmla="*/ 359572 w 954340"/>
              <a:gd name="connsiteY1" fmla="*/ 3393368 h 4150697"/>
              <a:gd name="connsiteX2" fmla="*/ 954340 w 954340"/>
              <a:gd name="connsiteY2" fmla="*/ 3926963 h 4150697"/>
              <a:gd name="connsiteX0" fmla="*/ 0 w 954340"/>
              <a:gd name="connsiteY0" fmla="*/ 0 h 4150695"/>
              <a:gd name="connsiteX1" fmla="*/ 359572 w 954340"/>
              <a:gd name="connsiteY1" fmla="*/ 3393368 h 4150695"/>
              <a:gd name="connsiteX2" fmla="*/ 954340 w 954340"/>
              <a:gd name="connsiteY2" fmla="*/ 3926963 h 4150695"/>
              <a:gd name="connsiteX0" fmla="*/ 0 w 954340"/>
              <a:gd name="connsiteY0" fmla="*/ 0 h 4161737"/>
              <a:gd name="connsiteX1" fmla="*/ 385353 w 954340"/>
              <a:gd name="connsiteY1" fmla="*/ 3437516 h 4161737"/>
              <a:gd name="connsiteX2" fmla="*/ 954340 w 954340"/>
              <a:gd name="connsiteY2" fmla="*/ 3926963 h 4161737"/>
              <a:gd name="connsiteX0" fmla="*/ 0 w 954340"/>
              <a:gd name="connsiteY0" fmla="*/ 0 h 4182405"/>
              <a:gd name="connsiteX1" fmla="*/ 385353 w 954340"/>
              <a:gd name="connsiteY1" fmla="*/ 3437516 h 4182405"/>
              <a:gd name="connsiteX2" fmla="*/ 954340 w 954340"/>
              <a:gd name="connsiteY2" fmla="*/ 3926963 h 4182405"/>
              <a:gd name="connsiteX0" fmla="*/ 0 w 954340"/>
              <a:gd name="connsiteY0" fmla="*/ 0 h 4148204"/>
              <a:gd name="connsiteX1" fmla="*/ 385353 w 954340"/>
              <a:gd name="connsiteY1" fmla="*/ 3437516 h 4148204"/>
              <a:gd name="connsiteX2" fmla="*/ 954340 w 954340"/>
              <a:gd name="connsiteY2" fmla="*/ 3926963 h 4148204"/>
              <a:gd name="connsiteX0" fmla="*/ 0 w 954340"/>
              <a:gd name="connsiteY0" fmla="*/ 0 h 4084985"/>
              <a:gd name="connsiteX1" fmla="*/ 469729 w 954340"/>
              <a:gd name="connsiteY1" fmla="*/ 3161587 h 4084985"/>
              <a:gd name="connsiteX2" fmla="*/ 954340 w 954340"/>
              <a:gd name="connsiteY2" fmla="*/ 3926963 h 4084985"/>
              <a:gd name="connsiteX0" fmla="*/ 0 w 954340"/>
              <a:gd name="connsiteY0" fmla="*/ 0 h 4103998"/>
              <a:gd name="connsiteX1" fmla="*/ 469729 w 954340"/>
              <a:gd name="connsiteY1" fmla="*/ 3161587 h 4103998"/>
              <a:gd name="connsiteX2" fmla="*/ 954340 w 954340"/>
              <a:gd name="connsiteY2" fmla="*/ 3926963 h 4103998"/>
              <a:gd name="connsiteX0" fmla="*/ 0 w 954340"/>
              <a:gd name="connsiteY0" fmla="*/ 0 h 4098230"/>
              <a:gd name="connsiteX1" fmla="*/ 455666 w 954340"/>
              <a:gd name="connsiteY1" fmla="*/ 3128475 h 4098230"/>
              <a:gd name="connsiteX2" fmla="*/ 954340 w 954340"/>
              <a:gd name="connsiteY2" fmla="*/ 3926963 h 4098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54340" h="4098230">
                <a:moveTo>
                  <a:pt x="0" y="0"/>
                </a:moveTo>
                <a:cubicBezTo>
                  <a:pt x="66680" y="473417"/>
                  <a:pt x="317703" y="2385684"/>
                  <a:pt x="455666" y="3128475"/>
                </a:cubicBezTo>
                <a:cubicBezTo>
                  <a:pt x="593629" y="3871266"/>
                  <a:pt x="716904" y="4380355"/>
                  <a:pt x="954340" y="3926963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44" name="Gelijkbenige driehoek 643">
            <a:extLst>
              <a:ext uri="{FF2B5EF4-FFF2-40B4-BE49-F238E27FC236}">
                <a16:creationId xmlns:a16="http://schemas.microsoft.com/office/drawing/2014/main" id="{B7D4AC04-16E0-494F-AAC1-EEE40C9C2D8C}"/>
              </a:ext>
            </a:extLst>
          </p:cNvPr>
          <p:cNvSpPr/>
          <p:nvPr/>
        </p:nvSpPr>
        <p:spPr>
          <a:xfrm>
            <a:off x="6273698" y="2810370"/>
            <a:ext cx="141124" cy="77953"/>
          </a:xfrm>
          <a:prstGeom prst="triangle">
            <a:avLst/>
          </a:prstGeom>
          <a:solidFill>
            <a:srgbClr val="ED5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endParaRPr lang="nl-NL" sz="1600" err="1"/>
          </a:p>
        </p:txBody>
      </p:sp>
      <p:sp>
        <p:nvSpPr>
          <p:cNvPr id="645" name="Gelijkbenige driehoek 644">
            <a:extLst>
              <a:ext uri="{FF2B5EF4-FFF2-40B4-BE49-F238E27FC236}">
                <a16:creationId xmlns:a16="http://schemas.microsoft.com/office/drawing/2014/main" id="{C1198393-1721-4F13-8044-C3D9F76561E2}"/>
              </a:ext>
            </a:extLst>
          </p:cNvPr>
          <p:cNvSpPr/>
          <p:nvPr/>
        </p:nvSpPr>
        <p:spPr>
          <a:xfrm>
            <a:off x="6273698" y="1956548"/>
            <a:ext cx="141124" cy="77953"/>
          </a:xfrm>
          <a:prstGeom prst="triangle">
            <a:avLst/>
          </a:prstGeom>
          <a:solidFill>
            <a:srgbClr val="ED5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endParaRPr lang="nl-NL" sz="1600" err="1"/>
          </a:p>
        </p:txBody>
      </p:sp>
      <p:grpSp>
        <p:nvGrpSpPr>
          <p:cNvPr id="646" name="Groep 645">
            <a:extLst>
              <a:ext uri="{FF2B5EF4-FFF2-40B4-BE49-F238E27FC236}">
                <a16:creationId xmlns:a16="http://schemas.microsoft.com/office/drawing/2014/main" id="{0F3D1EB1-F8E4-4E27-B8AA-DBD575B4A05F}"/>
              </a:ext>
            </a:extLst>
          </p:cNvPr>
          <p:cNvGrpSpPr/>
          <p:nvPr/>
        </p:nvGrpSpPr>
        <p:grpSpPr>
          <a:xfrm>
            <a:off x="5967229" y="2083110"/>
            <a:ext cx="754063" cy="677863"/>
            <a:chOff x="5653919" y="1494035"/>
            <a:chExt cx="829469" cy="745649"/>
          </a:xfrm>
        </p:grpSpPr>
        <p:sp>
          <p:nvSpPr>
            <p:cNvPr id="647" name="Rechthoek 646">
              <a:extLst>
                <a:ext uri="{FF2B5EF4-FFF2-40B4-BE49-F238E27FC236}">
                  <a16:creationId xmlns:a16="http://schemas.microsoft.com/office/drawing/2014/main" id="{ACE35935-5346-4864-9C1E-7F3A74EC89CD}"/>
                </a:ext>
              </a:extLst>
            </p:cNvPr>
            <p:cNvSpPr/>
            <p:nvPr/>
          </p:nvSpPr>
          <p:spPr>
            <a:xfrm>
              <a:off x="5683624" y="1532965"/>
              <a:ext cx="770964" cy="681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sp>
          <p:nvSpPr>
            <p:cNvPr id="648" name="Freeform 35">
              <a:extLst>
                <a:ext uri="{FF2B5EF4-FFF2-40B4-BE49-F238E27FC236}">
                  <a16:creationId xmlns:a16="http://schemas.microsoft.com/office/drawing/2014/main" id="{23548576-9C86-4EFC-BD26-4EA0EDB63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7683" y="1907322"/>
              <a:ext cx="443689" cy="252855"/>
            </a:xfrm>
            <a:custGeom>
              <a:avLst/>
              <a:gdLst>
                <a:gd name="T0" fmla="*/ 386 w 388"/>
                <a:gd name="T1" fmla="*/ 170 h 221"/>
                <a:gd name="T2" fmla="*/ 385 w 388"/>
                <a:gd name="T3" fmla="*/ 165 h 221"/>
                <a:gd name="T4" fmla="*/ 329 w 388"/>
                <a:gd name="T5" fmla="*/ 157 h 221"/>
                <a:gd name="T6" fmla="*/ 315 w 388"/>
                <a:gd name="T7" fmla="*/ 124 h 221"/>
                <a:gd name="T8" fmla="*/ 350 w 388"/>
                <a:gd name="T9" fmla="*/ 79 h 221"/>
                <a:gd name="T10" fmla="*/ 346 w 388"/>
                <a:gd name="T11" fmla="*/ 75 h 221"/>
                <a:gd name="T12" fmla="*/ 332 w 388"/>
                <a:gd name="T13" fmla="*/ 58 h 221"/>
                <a:gd name="T14" fmla="*/ 313 w 388"/>
                <a:gd name="T15" fmla="*/ 42 h 221"/>
                <a:gd name="T16" fmla="*/ 309 w 388"/>
                <a:gd name="T17" fmla="*/ 38 h 221"/>
                <a:gd name="T18" fmla="*/ 263 w 388"/>
                <a:gd name="T19" fmla="*/ 73 h 221"/>
                <a:gd name="T20" fmla="*/ 230 w 388"/>
                <a:gd name="T21" fmla="*/ 59 h 221"/>
                <a:gd name="T22" fmla="*/ 223 w 388"/>
                <a:gd name="T23" fmla="*/ 3 h 221"/>
                <a:gd name="T24" fmla="*/ 217 w 388"/>
                <a:gd name="T25" fmla="*/ 2 h 221"/>
                <a:gd name="T26" fmla="*/ 171 w 388"/>
                <a:gd name="T27" fmla="*/ 2 h 221"/>
                <a:gd name="T28" fmla="*/ 165 w 388"/>
                <a:gd name="T29" fmla="*/ 3 h 221"/>
                <a:gd name="T30" fmla="*/ 157 w 388"/>
                <a:gd name="T31" fmla="*/ 59 h 221"/>
                <a:gd name="T32" fmla="*/ 125 w 388"/>
                <a:gd name="T33" fmla="*/ 73 h 221"/>
                <a:gd name="T34" fmla="*/ 79 w 388"/>
                <a:gd name="T35" fmla="*/ 39 h 221"/>
                <a:gd name="T36" fmla="*/ 75 w 388"/>
                <a:gd name="T37" fmla="*/ 42 h 221"/>
                <a:gd name="T38" fmla="*/ 58 w 388"/>
                <a:gd name="T39" fmla="*/ 56 h 221"/>
                <a:gd name="T40" fmla="*/ 42 w 388"/>
                <a:gd name="T41" fmla="*/ 75 h 221"/>
                <a:gd name="T42" fmla="*/ 38 w 388"/>
                <a:gd name="T43" fmla="*/ 79 h 221"/>
                <a:gd name="T44" fmla="*/ 73 w 388"/>
                <a:gd name="T45" fmla="*/ 125 h 221"/>
                <a:gd name="T46" fmla="*/ 59 w 388"/>
                <a:gd name="T47" fmla="*/ 157 h 221"/>
                <a:gd name="T48" fmla="*/ 3 w 388"/>
                <a:gd name="T49" fmla="*/ 165 h 221"/>
                <a:gd name="T50" fmla="*/ 2 w 388"/>
                <a:gd name="T51" fmla="*/ 171 h 221"/>
                <a:gd name="T52" fmla="*/ 2 w 388"/>
                <a:gd name="T53" fmla="*/ 217 h 221"/>
                <a:gd name="T54" fmla="*/ 2 w 388"/>
                <a:gd name="T55" fmla="*/ 221 h 221"/>
                <a:gd name="T56" fmla="*/ 137 w 388"/>
                <a:gd name="T57" fmla="*/ 221 h 221"/>
                <a:gd name="T58" fmla="*/ 149 w 388"/>
                <a:gd name="T59" fmla="*/ 149 h 221"/>
                <a:gd name="T60" fmla="*/ 239 w 388"/>
                <a:gd name="T61" fmla="*/ 149 h 221"/>
                <a:gd name="T62" fmla="*/ 251 w 388"/>
                <a:gd name="T63" fmla="*/ 221 h 221"/>
                <a:gd name="T64" fmla="*/ 385 w 388"/>
                <a:gd name="T65" fmla="*/ 221 h 221"/>
                <a:gd name="T66" fmla="*/ 386 w 388"/>
                <a:gd name="T67" fmla="*/ 217 h 221"/>
                <a:gd name="T68" fmla="*/ 386 w 388"/>
                <a:gd name="T69" fmla="*/ 17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8" h="221">
                  <a:moveTo>
                    <a:pt x="386" y="170"/>
                  </a:moveTo>
                  <a:cubicBezTo>
                    <a:pt x="385" y="165"/>
                    <a:pt x="385" y="165"/>
                    <a:pt x="385" y="165"/>
                  </a:cubicBezTo>
                  <a:cubicBezTo>
                    <a:pt x="329" y="157"/>
                    <a:pt x="329" y="157"/>
                    <a:pt x="329" y="157"/>
                  </a:cubicBezTo>
                  <a:cubicBezTo>
                    <a:pt x="325" y="146"/>
                    <a:pt x="321" y="135"/>
                    <a:pt x="315" y="124"/>
                  </a:cubicBezTo>
                  <a:cubicBezTo>
                    <a:pt x="350" y="79"/>
                    <a:pt x="350" y="79"/>
                    <a:pt x="350" y="79"/>
                  </a:cubicBezTo>
                  <a:cubicBezTo>
                    <a:pt x="346" y="75"/>
                    <a:pt x="346" y="75"/>
                    <a:pt x="346" y="75"/>
                  </a:cubicBezTo>
                  <a:cubicBezTo>
                    <a:pt x="342" y="69"/>
                    <a:pt x="337" y="63"/>
                    <a:pt x="332" y="58"/>
                  </a:cubicBezTo>
                  <a:cubicBezTo>
                    <a:pt x="326" y="52"/>
                    <a:pt x="320" y="47"/>
                    <a:pt x="313" y="42"/>
                  </a:cubicBezTo>
                  <a:cubicBezTo>
                    <a:pt x="309" y="38"/>
                    <a:pt x="309" y="38"/>
                    <a:pt x="309" y="38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53" y="67"/>
                    <a:pt x="242" y="62"/>
                    <a:pt x="230" y="59"/>
                  </a:cubicBezTo>
                  <a:cubicBezTo>
                    <a:pt x="223" y="3"/>
                    <a:pt x="223" y="3"/>
                    <a:pt x="223" y="3"/>
                  </a:cubicBezTo>
                  <a:cubicBezTo>
                    <a:pt x="217" y="2"/>
                    <a:pt x="217" y="2"/>
                    <a:pt x="217" y="2"/>
                  </a:cubicBezTo>
                  <a:cubicBezTo>
                    <a:pt x="202" y="0"/>
                    <a:pt x="186" y="0"/>
                    <a:pt x="171" y="2"/>
                  </a:cubicBezTo>
                  <a:cubicBezTo>
                    <a:pt x="165" y="3"/>
                    <a:pt x="165" y="3"/>
                    <a:pt x="165" y="3"/>
                  </a:cubicBezTo>
                  <a:cubicBezTo>
                    <a:pt x="157" y="59"/>
                    <a:pt x="157" y="59"/>
                    <a:pt x="157" y="59"/>
                  </a:cubicBezTo>
                  <a:cubicBezTo>
                    <a:pt x="146" y="62"/>
                    <a:pt x="135" y="67"/>
                    <a:pt x="125" y="73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42"/>
                    <a:pt x="75" y="42"/>
                    <a:pt x="75" y="42"/>
                  </a:cubicBezTo>
                  <a:cubicBezTo>
                    <a:pt x="69" y="46"/>
                    <a:pt x="64" y="51"/>
                    <a:pt x="58" y="56"/>
                  </a:cubicBezTo>
                  <a:cubicBezTo>
                    <a:pt x="53" y="62"/>
                    <a:pt x="47" y="68"/>
                    <a:pt x="42" y="75"/>
                  </a:cubicBezTo>
                  <a:cubicBezTo>
                    <a:pt x="38" y="79"/>
                    <a:pt x="38" y="79"/>
                    <a:pt x="38" y="79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67" y="135"/>
                    <a:pt x="62" y="146"/>
                    <a:pt x="59" y="157"/>
                  </a:cubicBezTo>
                  <a:cubicBezTo>
                    <a:pt x="3" y="165"/>
                    <a:pt x="3" y="165"/>
                    <a:pt x="3" y="165"/>
                  </a:cubicBezTo>
                  <a:cubicBezTo>
                    <a:pt x="2" y="171"/>
                    <a:pt x="2" y="171"/>
                    <a:pt x="2" y="171"/>
                  </a:cubicBezTo>
                  <a:cubicBezTo>
                    <a:pt x="0" y="186"/>
                    <a:pt x="0" y="202"/>
                    <a:pt x="2" y="217"/>
                  </a:cubicBezTo>
                  <a:cubicBezTo>
                    <a:pt x="2" y="221"/>
                    <a:pt x="2" y="221"/>
                    <a:pt x="2" y="221"/>
                  </a:cubicBezTo>
                  <a:cubicBezTo>
                    <a:pt x="137" y="221"/>
                    <a:pt x="137" y="221"/>
                    <a:pt x="137" y="221"/>
                  </a:cubicBezTo>
                  <a:cubicBezTo>
                    <a:pt x="125" y="197"/>
                    <a:pt x="130" y="168"/>
                    <a:pt x="149" y="149"/>
                  </a:cubicBezTo>
                  <a:cubicBezTo>
                    <a:pt x="174" y="124"/>
                    <a:pt x="215" y="124"/>
                    <a:pt x="239" y="149"/>
                  </a:cubicBezTo>
                  <a:cubicBezTo>
                    <a:pt x="258" y="169"/>
                    <a:pt x="262" y="197"/>
                    <a:pt x="251" y="221"/>
                  </a:cubicBezTo>
                  <a:cubicBezTo>
                    <a:pt x="385" y="221"/>
                    <a:pt x="385" y="221"/>
                    <a:pt x="385" y="221"/>
                  </a:cubicBezTo>
                  <a:cubicBezTo>
                    <a:pt x="386" y="217"/>
                    <a:pt x="386" y="217"/>
                    <a:pt x="386" y="217"/>
                  </a:cubicBezTo>
                  <a:cubicBezTo>
                    <a:pt x="388" y="201"/>
                    <a:pt x="388" y="186"/>
                    <a:pt x="386" y="17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649" name="Freeform 36">
              <a:extLst>
                <a:ext uri="{FF2B5EF4-FFF2-40B4-BE49-F238E27FC236}">
                  <a16:creationId xmlns:a16="http://schemas.microsoft.com/office/drawing/2014/main" id="{791D0B95-DC4B-4776-BC30-3096DF101C6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53919" y="1494035"/>
              <a:ext cx="829469" cy="745649"/>
            </a:xfrm>
            <a:custGeom>
              <a:avLst/>
              <a:gdLst>
                <a:gd name="T0" fmla="*/ 468 w 495"/>
                <a:gd name="T1" fmla="*/ 0 h 445"/>
                <a:gd name="T2" fmla="*/ 28 w 495"/>
                <a:gd name="T3" fmla="*/ 0 h 445"/>
                <a:gd name="T4" fmla="*/ 0 w 495"/>
                <a:gd name="T5" fmla="*/ 27 h 445"/>
                <a:gd name="T6" fmla="*/ 0 w 495"/>
                <a:gd name="T7" fmla="*/ 417 h 445"/>
                <a:gd name="T8" fmla="*/ 28 w 495"/>
                <a:gd name="T9" fmla="*/ 445 h 445"/>
                <a:gd name="T10" fmla="*/ 468 w 495"/>
                <a:gd name="T11" fmla="*/ 445 h 445"/>
                <a:gd name="T12" fmla="*/ 495 w 495"/>
                <a:gd name="T13" fmla="*/ 417 h 445"/>
                <a:gd name="T14" fmla="*/ 495 w 495"/>
                <a:gd name="T15" fmla="*/ 27 h 445"/>
                <a:gd name="T16" fmla="*/ 468 w 495"/>
                <a:gd name="T17" fmla="*/ 0 h 445"/>
                <a:gd name="T18" fmla="*/ 444 w 495"/>
                <a:gd name="T19" fmla="*/ 32 h 445"/>
                <a:gd name="T20" fmla="*/ 460 w 495"/>
                <a:gd name="T21" fmla="*/ 49 h 445"/>
                <a:gd name="T22" fmla="*/ 444 w 495"/>
                <a:gd name="T23" fmla="*/ 66 h 445"/>
                <a:gd name="T24" fmla="*/ 427 w 495"/>
                <a:gd name="T25" fmla="*/ 49 h 445"/>
                <a:gd name="T26" fmla="*/ 444 w 495"/>
                <a:gd name="T27" fmla="*/ 32 h 445"/>
                <a:gd name="T28" fmla="*/ 382 w 495"/>
                <a:gd name="T29" fmla="*/ 32 h 445"/>
                <a:gd name="T30" fmla="*/ 399 w 495"/>
                <a:gd name="T31" fmla="*/ 49 h 445"/>
                <a:gd name="T32" fmla="*/ 382 w 495"/>
                <a:gd name="T33" fmla="*/ 66 h 445"/>
                <a:gd name="T34" fmla="*/ 365 w 495"/>
                <a:gd name="T35" fmla="*/ 49 h 445"/>
                <a:gd name="T36" fmla="*/ 382 w 495"/>
                <a:gd name="T37" fmla="*/ 32 h 445"/>
                <a:gd name="T38" fmla="*/ 320 w 495"/>
                <a:gd name="T39" fmla="*/ 32 h 445"/>
                <a:gd name="T40" fmla="*/ 337 w 495"/>
                <a:gd name="T41" fmla="*/ 49 h 445"/>
                <a:gd name="T42" fmla="*/ 320 w 495"/>
                <a:gd name="T43" fmla="*/ 66 h 445"/>
                <a:gd name="T44" fmla="*/ 303 w 495"/>
                <a:gd name="T45" fmla="*/ 49 h 445"/>
                <a:gd name="T46" fmla="*/ 320 w 495"/>
                <a:gd name="T47" fmla="*/ 32 h 445"/>
                <a:gd name="T48" fmla="*/ 470 w 495"/>
                <a:gd name="T49" fmla="*/ 417 h 445"/>
                <a:gd name="T50" fmla="*/ 468 w 495"/>
                <a:gd name="T51" fmla="*/ 420 h 445"/>
                <a:gd name="T52" fmla="*/ 28 w 495"/>
                <a:gd name="T53" fmla="*/ 420 h 445"/>
                <a:gd name="T54" fmla="*/ 25 w 495"/>
                <a:gd name="T55" fmla="*/ 417 h 445"/>
                <a:gd name="T56" fmla="*/ 25 w 495"/>
                <a:gd name="T57" fmla="*/ 87 h 445"/>
                <a:gd name="T58" fmla="*/ 470 w 495"/>
                <a:gd name="T59" fmla="*/ 87 h 445"/>
                <a:gd name="T60" fmla="*/ 470 w 495"/>
                <a:gd name="T61" fmla="*/ 417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95" h="445">
                  <a:moveTo>
                    <a:pt x="46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3" y="0"/>
                    <a:pt x="0" y="12"/>
                    <a:pt x="0" y="27"/>
                  </a:cubicBezTo>
                  <a:cubicBezTo>
                    <a:pt x="0" y="417"/>
                    <a:pt x="0" y="417"/>
                    <a:pt x="0" y="417"/>
                  </a:cubicBezTo>
                  <a:cubicBezTo>
                    <a:pt x="0" y="432"/>
                    <a:pt x="13" y="445"/>
                    <a:pt x="28" y="445"/>
                  </a:cubicBezTo>
                  <a:cubicBezTo>
                    <a:pt x="468" y="445"/>
                    <a:pt x="468" y="445"/>
                    <a:pt x="468" y="445"/>
                  </a:cubicBezTo>
                  <a:cubicBezTo>
                    <a:pt x="483" y="445"/>
                    <a:pt x="495" y="432"/>
                    <a:pt x="495" y="417"/>
                  </a:cubicBezTo>
                  <a:cubicBezTo>
                    <a:pt x="495" y="27"/>
                    <a:pt x="495" y="27"/>
                    <a:pt x="495" y="27"/>
                  </a:cubicBezTo>
                  <a:cubicBezTo>
                    <a:pt x="495" y="12"/>
                    <a:pt x="483" y="0"/>
                    <a:pt x="468" y="0"/>
                  </a:cubicBezTo>
                  <a:close/>
                  <a:moveTo>
                    <a:pt x="444" y="32"/>
                  </a:moveTo>
                  <a:cubicBezTo>
                    <a:pt x="453" y="32"/>
                    <a:pt x="460" y="40"/>
                    <a:pt x="460" y="49"/>
                  </a:cubicBezTo>
                  <a:cubicBezTo>
                    <a:pt x="460" y="58"/>
                    <a:pt x="453" y="66"/>
                    <a:pt x="444" y="66"/>
                  </a:cubicBezTo>
                  <a:cubicBezTo>
                    <a:pt x="434" y="66"/>
                    <a:pt x="427" y="58"/>
                    <a:pt x="427" y="49"/>
                  </a:cubicBezTo>
                  <a:cubicBezTo>
                    <a:pt x="427" y="40"/>
                    <a:pt x="434" y="32"/>
                    <a:pt x="444" y="32"/>
                  </a:cubicBezTo>
                  <a:close/>
                  <a:moveTo>
                    <a:pt x="382" y="32"/>
                  </a:moveTo>
                  <a:cubicBezTo>
                    <a:pt x="391" y="32"/>
                    <a:pt x="399" y="40"/>
                    <a:pt x="399" y="49"/>
                  </a:cubicBezTo>
                  <a:cubicBezTo>
                    <a:pt x="399" y="58"/>
                    <a:pt x="391" y="66"/>
                    <a:pt x="382" y="66"/>
                  </a:cubicBezTo>
                  <a:cubicBezTo>
                    <a:pt x="373" y="66"/>
                    <a:pt x="365" y="58"/>
                    <a:pt x="365" y="49"/>
                  </a:cubicBezTo>
                  <a:cubicBezTo>
                    <a:pt x="365" y="40"/>
                    <a:pt x="373" y="32"/>
                    <a:pt x="382" y="32"/>
                  </a:cubicBezTo>
                  <a:close/>
                  <a:moveTo>
                    <a:pt x="320" y="32"/>
                  </a:moveTo>
                  <a:cubicBezTo>
                    <a:pt x="329" y="32"/>
                    <a:pt x="337" y="40"/>
                    <a:pt x="337" y="49"/>
                  </a:cubicBezTo>
                  <a:cubicBezTo>
                    <a:pt x="337" y="58"/>
                    <a:pt x="329" y="66"/>
                    <a:pt x="320" y="66"/>
                  </a:cubicBezTo>
                  <a:cubicBezTo>
                    <a:pt x="311" y="66"/>
                    <a:pt x="303" y="58"/>
                    <a:pt x="303" y="49"/>
                  </a:cubicBezTo>
                  <a:cubicBezTo>
                    <a:pt x="303" y="40"/>
                    <a:pt x="311" y="32"/>
                    <a:pt x="320" y="32"/>
                  </a:cubicBezTo>
                  <a:close/>
                  <a:moveTo>
                    <a:pt x="470" y="417"/>
                  </a:moveTo>
                  <a:cubicBezTo>
                    <a:pt x="470" y="419"/>
                    <a:pt x="469" y="420"/>
                    <a:pt x="468" y="420"/>
                  </a:cubicBezTo>
                  <a:cubicBezTo>
                    <a:pt x="28" y="420"/>
                    <a:pt x="28" y="420"/>
                    <a:pt x="28" y="420"/>
                  </a:cubicBezTo>
                  <a:cubicBezTo>
                    <a:pt x="27" y="420"/>
                    <a:pt x="25" y="419"/>
                    <a:pt x="25" y="417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470" y="87"/>
                    <a:pt x="470" y="87"/>
                    <a:pt x="470" y="87"/>
                  </a:cubicBezTo>
                  <a:lnTo>
                    <a:pt x="470" y="41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650" name="Tekstvak 649">
              <a:extLst>
                <a:ext uri="{FF2B5EF4-FFF2-40B4-BE49-F238E27FC236}">
                  <a16:creationId xmlns:a16="http://schemas.microsoft.com/office/drawing/2014/main" id="{2B90269C-1C92-4CBC-85F2-C6B84A44A428}"/>
                </a:ext>
              </a:extLst>
            </p:cNvPr>
            <p:cNvSpPr txBox="1"/>
            <p:nvPr/>
          </p:nvSpPr>
          <p:spPr>
            <a:xfrm>
              <a:off x="5738898" y="1660894"/>
              <a:ext cx="660177" cy="21638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nl-NL" sz="1600" b="1">
                  <a:solidFill>
                    <a:schemeClr val="accent6"/>
                  </a:solidFill>
                </a:rPr>
                <a:t>ECH</a:t>
              </a:r>
            </a:p>
          </p:txBody>
        </p:sp>
      </p:grpSp>
      <p:grpSp>
        <p:nvGrpSpPr>
          <p:cNvPr id="652" name="Groep 651">
            <a:extLst>
              <a:ext uri="{FF2B5EF4-FFF2-40B4-BE49-F238E27FC236}">
                <a16:creationId xmlns:a16="http://schemas.microsoft.com/office/drawing/2014/main" id="{B5D0EB56-C293-4979-8581-6448739FCD34}"/>
              </a:ext>
            </a:extLst>
          </p:cNvPr>
          <p:cNvGrpSpPr/>
          <p:nvPr/>
        </p:nvGrpSpPr>
        <p:grpSpPr>
          <a:xfrm>
            <a:off x="10201649" y="4672172"/>
            <a:ext cx="1232193" cy="197418"/>
            <a:chOff x="10386423" y="4924231"/>
            <a:chExt cx="1232193" cy="197418"/>
          </a:xfrm>
        </p:grpSpPr>
        <p:sp>
          <p:nvSpPr>
            <p:cNvPr id="653" name="Tekstvak 652">
              <a:extLst>
                <a:ext uri="{FF2B5EF4-FFF2-40B4-BE49-F238E27FC236}">
                  <a16:creationId xmlns:a16="http://schemas.microsoft.com/office/drawing/2014/main" id="{86948004-8D42-48F9-B3B0-8302C5ABD1D7}"/>
                </a:ext>
              </a:extLst>
            </p:cNvPr>
            <p:cNvSpPr txBox="1"/>
            <p:nvPr/>
          </p:nvSpPr>
          <p:spPr>
            <a:xfrm>
              <a:off x="10660520" y="4924231"/>
              <a:ext cx="958096" cy="19741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l"/>
              <a:r>
                <a:rPr lang="nl-NL" sz="1200">
                  <a:solidFill>
                    <a:schemeClr val="accent2"/>
                  </a:solidFill>
                </a:rPr>
                <a:t>communicatie</a:t>
              </a:r>
            </a:p>
          </p:txBody>
        </p:sp>
        <p:cxnSp>
          <p:nvCxnSpPr>
            <p:cNvPr id="654" name="Rechte verbindingslijn 653">
              <a:extLst>
                <a:ext uri="{FF2B5EF4-FFF2-40B4-BE49-F238E27FC236}">
                  <a16:creationId xmlns:a16="http://schemas.microsoft.com/office/drawing/2014/main" id="{A04B4D45-B1A2-46A6-B759-59EE9B1F9F2F}"/>
                </a:ext>
              </a:extLst>
            </p:cNvPr>
            <p:cNvCxnSpPr>
              <a:cxnSpLocks/>
            </p:cNvCxnSpPr>
            <p:nvPr/>
          </p:nvCxnSpPr>
          <p:spPr>
            <a:xfrm>
              <a:off x="10386423" y="5034404"/>
              <a:ext cx="179977" cy="0"/>
            </a:xfrm>
            <a:prstGeom prst="line">
              <a:avLst/>
            </a:prstGeom>
            <a:noFill/>
            <a:ln w="19050" cap="rnd">
              <a:solidFill>
                <a:srgbClr val="EB4235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5" name="Titel 14">
            <a:extLst>
              <a:ext uri="{FF2B5EF4-FFF2-40B4-BE49-F238E27FC236}">
                <a16:creationId xmlns:a16="http://schemas.microsoft.com/office/drawing/2014/main" id="{236A0E64-49E7-4787-8D61-B91287CB8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Ontwikkeling</a:t>
            </a:r>
            <a:r>
              <a:rPr lang="en-GB"/>
              <a:t> EDSN</a:t>
            </a:r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65FA5F61-AD34-4D3E-A4CF-6850A0E5F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BA00F-45D1-43EC-B1B7-052725478DD2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75B2BCE-D3A2-40F2-A776-114760759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pPr/>
              <a:t>11</a:t>
            </a:fld>
            <a:endParaRPr lang="nl-NL" noProof="0"/>
          </a:p>
        </p:txBody>
      </p:sp>
      <p:sp>
        <p:nvSpPr>
          <p:cNvPr id="72" name="Tijdelijke aanduiding voor tekst 71">
            <a:extLst>
              <a:ext uri="{FF2B5EF4-FFF2-40B4-BE49-F238E27FC236}">
                <a16:creationId xmlns:a16="http://schemas.microsoft.com/office/drawing/2014/main" id="{C1F22861-6F06-4253-BE19-1B6DBD342D5C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17" name="GRID" hidden="1">
            <a:extLst>
              <a:ext uri="{FF2B5EF4-FFF2-40B4-BE49-F238E27FC236}">
                <a16:creationId xmlns:a16="http://schemas.microsoft.com/office/drawing/2014/main" id="{3B4C5387-6D75-4F0C-AE44-DB965CE5F5E0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chemeClr val="tx1">
              <a:alpha val="50000"/>
            </a:schemeClr>
          </a:solidFill>
        </p:grpSpPr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84F289D2-A66B-44F0-B54F-20C9FB25FD58}"/>
                </a:ext>
              </a:extLst>
            </p:cNvPr>
            <p:cNvSpPr/>
            <p:nvPr userDrawn="1"/>
          </p:nvSpPr>
          <p:spPr>
            <a:xfrm>
              <a:off x="0" y="0"/>
              <a:ext cx="12192000" cy="64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CF85A4AD-0699-46F2-9B80-BF41258D38EF}"/>
                </a:ext>
              </a:extLst>
            </p:cNvPr>
            <p:cNvSpPr/>
            <p:nvPr userDrawn="1"/>
          </p:nvSpPr>
          <p:spPr>
            <a:xfrm>
              <a:off x="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D57E8A81-7538-40F5-8E72-141FE7CAD62E}"/>
                </a:ext>
              </a:extLst>
            </p:cNvPr>
            <p:cNvSpPr/>
            <p:nvPr userDrawn="1"/>
          </p:nvSpPr>
          <p:spPr>
            <a:xfrm>
              <a:off x="1154400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CE3F8DBC-A2C0-49EE-BCB9-F1DF02418D8F}"/>
                </a:ext>
              </a:extLst>
            </p:cNvPr>
            <p:cNvSpPr/>
            <p:nvPr userDrawn="1"/>
          </p:nvSpPr>
          <p:spPr>
            <a:xfrm>
              <a:off x="0" y="1266395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97BB51BE-8B27-4678-9016-8A1F55EA353B}"/>
                </a:ext>
              </a:extLst>
            </p:cNvPr>
            <p:cNvSpPr/>
            <p:nvPr userDrawn="1"/>
          </p:nvSpPr>
          <p:spPr>
            <a:xfrm>
              <a:off x="0" y="6498000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5DDBCE9F-EC31-4238-86A5-9DC17A3B8B2C}"/>
                </a:ext>
              </a:extLst>
            </p:cNvPr>
            <p:cNvSpPr/>
            <p:nvPr userDrawn="1"/>
          </p:nvSpPr>
          <p:spPr>
            <a:xfrm>
              <a:off x="0" y="598620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68D964E7-31E4-4F7E-B657-7A451CED0C25}"/>
                </a:ext>
              </a:extLst>
            </p:cNvPr>
            <p:cNvSpPr/>
            <p:nvPr userDrawn="1"/>
          </p:nvSpPr>
          <p:spPr>
            <a:xfrm>
              <a:off x="5100846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19" name="Rechthoek 218">
              <a:extLst>
                <a:ext uri="{FF2B5EF4-FFF2-40B4-BE49-F238E27FC236}">
                  <a16:creationId xmlns:a16="http://schemas.microsoft.com/office/drawing/2014/main" id="{6DCFC975-7316-4414-A7F9-022FF9CDD29B}"/>
                </a:ext>
              </a:extLst>
            </p:cNvPr>
            <p:cNvSpPr/>
            <p:nvPr/>
          </p:nvSpPr>
          <p:spPr>
            <a:xfrm>
              <a:off x="0" y="2742085"/>
              <a:ext cx="5748842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341" name="Rechthoek 340">
              <a:extLst>
                <a:ext uri="{FF2B5EF4-FFF2-40B4-BE49-F238E27FC236}">
                  <a16:creationId xmlns:a16="http://schemas.microsoft.com/office/drawing/2014/main" id="{CE9C2889-F0D6-46FF-BA2B-5946BDB4DDCF}"/>
                </a:ext>
              </a:extLst>
            </p:cNvPr>
            <p:cNvSpPr/>
            <p:nvPr/>
          </p:nvSpPr>
          <p:spPr>
            <a:xfrm>
              <a:off x="989225" y="0"/>
              <a:ext cx="180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434" name="Rechthoek 433">
              <a:extLst>
                <a:ext uri="{FF2B5EF4-FFF2-40B4-BE49-F238E27FC236}">
                  <a16:creationId xmlns:a16="http://schemas.microsoft.com/office/drawing/2014/main" id="{5AE54B51-6093-43E8-A18D-0FF666DACA7B}"/>
                </a:ext>
              </a:extLst>
            </p:cNvPr>
            <p:cNvSpPr/>
            <p:nvPr/>
          </p:nvSpPr>
          <p:spPr>
            <a:xfrm>
              <a:off x="0" y="4032967"/>
              <a:ext cx="5748842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448" name="Rechthoek 447">
              <a:extLst>
                <a:ext uri="{FF2B5EF4-FFF2-40B4-BE49-F238E27FC236}">
                  <a16:creationId xmlns:a16="http://schemas.microsoft.com/office/drawing/2014/main" id="{6508EFF0-39F3-49FB-A10B-E6EC951081BE}"/>
                </a:ext>
              </a:extLst>
            </p:cNvPr>
            <p:cNvSpPr/>
            <p:nvPr/>
          </p:nvSpPr>
          <p:spPr>
            <a:xfrm>
              <a:off x="5100846" y="4031645"/>
              <a:ext cx="7091154" cy="3507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449" name="Rechthoek 448">
              <a:extLst>
                <a:ext uri="{FF2B5EF4-FFF2-40B4-BE49-F238E27FC236}">
                  <a16:creationId xmlns:a16="http://schemas.microsoft.com/office/drawing/2014/main" id="{7BF0D2FF-0DCD-4B12-9905-3AAA0E94953A}"/>
                </a:ext>
              </a:extLst>
            </p:cNvPr>
            <p:cNvSpPr/>
            <p:nvPr/>
          </p:nvSpPr>
          <p:spPr>
            <a:xfrm>
              <a:off x="7440564" y="1266395"/>
              <a:ext cx="360000" cy="50798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450" name="Rechthoek 449">
              <a:extLst>
                <a:ext uri="{FF2B5EF4-FFF2-40B4-BE49-F238E27FC236}">
                  <a16:creationId xmlns:a16="http://schemas.microsoft.com/office/drawing/2014/main" id="{47E945DF-AAF1-4DF3-8E38-F0B0D2853FEB}"/>
                </a:ext>
              </a:extLst>
            </p:cNvPr>
            <p:cNvSpPr/>
            <p:nvPr/>
          </p:nvSpPr>
          <p:spPr>
            <a:xfrm>
              <a:off x="9492282" y="1266395"/>
              <a:ext cx="360000" cy="50798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grpSp>
        <p:nvGrpSpPr>
          <p:cNvPr id="130" name="HOME KNOP">
            <a:extLst>
              <a:ext uri="{FF2B5EF4-FFF2-40B4-BE49-F238E27FC236}">
                <a16:creationId xmlns:a16="http://schemas.microsoft.com/office/drawing/2014/main" id="{DE69A0A8-D241-435E-9C14-F5653CD2D8F6}"/>
              </a:ext>
            </a:extLst>
          </p:cNvPr>
          <p:cNvGrpSpPr/>
          <p:nvPr/>
        </p:nvGrpSpPr>
        <p:grpSpPr>
          <a:xfrm>
            <a:off x="11192301" y="474484"/>
            <a:ext cx="511257" cy="732040"/>
            <a:chOff x="11192301" y="474484"/>
            <a:chExt cx="511257" cy="732040"/>
          </a:xfrm>
        </p:grpSpPr>
        <p:grpSp>
          <p:nvGrpSpPr>
            <p:cNvPr id="131" name="KNOP">
              <a:extLst>
                <a:ext uri="{FF2B5EF4-FFF2-40B4-BE49-F238E27FC236}">
                  <a16:creationId xmlns:a16="http://schemas.microsoft.com/office/drawing/2014/main" id="{57D7A80F-46FF-4795-AD09-97C1180B93D9}"/>
                </a:ext>
              </a:extLst>
            </p:cNvPr>
            <p:cNvGrpSpPr/>
            <p:nvPr/>
          </p:nvGrpSpPr>
          <p:grpSpPr>
            <a:xfrm>
              <a:off x="11221789" y="695156"/>
              <a:ext cx="322211" cy="322211"/>
              <a:chOff x="11137977" y="654996"/>
              <a:chExt cx="428862" cy="428862"/>
            </a:xfrm>
          </p:grpSpPr>
          <p:grpSp>
            <p:nvGrpSpPr>
              <p:cNvPr id="133" name="Groep 132">
                <a:extLst>
                  <a:ext uri="{FF2B5EF4-FFF2-40B4-BE49-F238E27FC236}">
                    <a16:creationId xmlns:a16="http://schemas.microsoft.com/office/drawing/2014/main" id="{4803ABC1-3D62-4FAD-9B98-0660F9ACE1E1}"/>
                  </a:ext>
                </a:extLst>
              </p:cNvPr>
              <p:cNvGrpSpPr/>
              <p:nvPr/>
            </p:nvGrpSpPr>
            <p:grpSpPr>
              <a:xfrm>
                <a:off x="11137977" y="654996"/>
                <a:ext cx="184313" cy="184313"/>
                <a:chOff x="11137977" y="654996"/>
                <a:chExt cx="409640" cy="409640"/>
              </a:xfrm>
            </p:grpSpPr>
            <p:sp>
              <p:nvSpPr>
                <p:cNvPr id="194" name="Rechthoek 193">
                  <a:extLst>
                    <a:ext uri="{FF2B5EF4-FFF2-40B4-BE49-F238E27FC236}">
                      <a16:creationId xmlns:a16="http://schemas.microsoft.com/office/drawing/2014/main" id="{C84A9A97-E7A6-4D7B-A3A7-8B8F0BA93E40}"/>
                    </a:ext>
                  </a:extLst>
                </p:cNvPr>
                <p:cNvSpPr/>
                <p:nvPr/>
              </p:nvSpPr>
              <p:spPr>
                <a:xfrm>
                  <a:off x="11137977" y="654996"/>
                  <a:ext cx="409640" cy="4096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600" err="1"/>
                </a:p>
              </p:txBody>
            </p:sp>
            <p:grpSp>
              <p:nvGrpSpPr>
                <p:cNvPr id="195" name="Groep 194">
                  <a:extLst>
                    <a:ext uri="{FF2B5EF4-FFF2-40B4-BE49-F238E27FC236}">
                      <a16:creationId xmlns:a16="http://schemas.microsoft.com/office/drawing/2014/main" id="{E06394DC-18BC-44FD-A88B-CFAA5D4931C8}"/>
                    </a:ext>
                  </a:extLst>
                </p:cNvPr>
                <p:cNvGrpSpPr/>
                <p:nvPr/>
              </p:nvGrpSpPr>
              <p:grpSpPr>
                <a:xfrm>
                  <a:off x="11147038" y="662100"/>
                  <a:ext cx="391518" cy="395433"/>
                  <a:chOff x="12960350" y="-576263"/>
                  <a:chExt cx="1190625" cy="1190626"/>
                </a:xfrm>
                <a:solidFill>
                  <a:schemeClr val="bg1">
                    <a:alpha val="33000"/>
                  </a:schemeClr>
                </a:solidFill>
              </p:grpSpPr>
              <p:sp>
                <p:nvSpPr>
                  <p:cNvPr id="196" name="Rectangle 5">
                    <a:extLst>
                      <a:ext uri="{FF2B5EF4-FFF2-40B4-BE49-F238E27FC236}">
                        <a16:creationId xmlns:a16="http://schemas.microsoft.com/office/drawing/2014/main" id="{79A0B557-40B8-4090-854C-19CDD0C3DBD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97" name="Freeform 6">
                    <a:extLst>
                      <a:ext uri="{FF2B5EF4-FFF2-40B4-BE49-F238E27FC236}">
                        <a16:creationId xmlns:a16="http://schemas.microsoft.com/office/drawing/2014/main" id="{8F122288-3BFF-4CBD-A58B-929F07125C9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369888"/>
                    <a:ext cx="247650" cy="244475"/>
                  </a:xfrm>
                  <a:custGeom>
                    <a:avLst/>
                    <a:gdLst>
                      <a:gd name="T0" fmla="*/ 40 w 156"/>
                      <a:gd name="T1" fmla="*/ 40 h 154"/>
                      <a:gd name="T2" fmla="*/ 156 w 156"/>
                      <a:gd name="T3" fmla="*/ 40 h 154"/>
                      <a:gd name="T4" fmla="*/ 156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40 w 156"/>
                      <a:gd name="T11" fmla="*/ 154 h 154"/>
                      <a:gd name="T12" fmla="*/ 40 w 156"/>
                      <a:gd name="T13" fmla="*/ 4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40" y="40"/>
                        </a:moveTo>
                        <a:lnTo>
                          <a:pt x="156" y="40"/>
                        </a:lnTo>
                        <a:lnTo>
                          <a:pt x="156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40" y="154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98" name="Freeform 7">
                    <a:extLst>
                      <a:ext uri="{FF2B5EF4-FFF2-40B4-BE49-F238E27FC236}">
                        <a16:creationId xmlns:a16="http://schemas.microsoft.com/office/drawing/2014/main" id="{FE01F350-A001-45F4-8E10-DBC7BC5B89D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242888"/>
                    <a:ext cx="371475" cy="371475"/>
                  </a:xfrm>
                  <a:custGeom>
                    <a:avLst/>
                    <a:gdLst>
                      <a:gd name="T0" fmla="*/ 38 w 234"/>
                      <a:gd name="T1" fmla="*/ 40 h 234"/>
                      <a:gd name="T2" fmla="*/ 234 w 234"/>
                      <a:gd name="T3" fmla="*/ 40 h 234"/>
                      <a:gd name="T4" fmla="*/ 234 w 234"/>
                      <a:gd name="T5" fmla="*/ 0 h 234"/>
                      <a:gd name="T6" fmla="*/ 0 w 234"/>
                      <a:gd name="T7" fmla="*/ 0 h 234"/>
                      <a:gd name="T8" fmla="*/ 0 w 234"/>
                      <a:gd name="T9" fmla="*/ 234 h 234"/>
                      <a:gd name="T10" fmla="*/ 38 w 234"/>
                      <a:gd name="T11" fmla="*/ 234 h 234"/>
                      <a:gd name="T12" fmla="*/ 38 w 234"/>
                      <a:gd name="T13" fmla="*/ 4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38" y="40"/>
                        </a:moveTo>
                        <a:lnTo>
                          <a:pt x="234" y="40"/>
                        </a:lnTo>
                        <a:lnTo>
                          <a:pt x="234" y="0"/>
                        </a:lnTo>
                        <a:lnTo>
                          <a:pt x="0" y="0"/>
                        </a:lnTo>
                        <a:lnTo>
                          <a:pt x="0" y="234"/>
                        </a:lnTo>
                        <a:lnTo>
                          <a:pt x="38" y="234"/>
                        </a:lnTo>
                        <a:lnTo>
                          <a:pt x="38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99" name="Freeform 8">
                    <a:extLst>
                      <a:ext uri="{FF2B5EF4-FFF2-40B4-BE49-F238E27FC236}">
                        <a16:creationId xmlns:a16="http://schemas.microsoft.com/office/drawing/2014/main" id="{8E59852D-8465-4EE2-A75D-D3CFB71032F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114300"/>
                    <a:ext cx="498475" cy="500063"/>
                  </a:xfrm>
                  <a:custGeom>
                    <a:avLst/>
                    <a:gdLst>
                      <a:gd name="T0" fmla="*/ 40 w 314"/>
                      <a:gd name="T1" fmla="*/ 40 h 315"/>
                      <a:gd name="T2" fmla="*/ 314 w 314"/>
                      <a:gd name="T3" fmla="*/ 40 h 315"/>
                      <a:gd name="T4" fmla="*/ 314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40 w 314"/>
                      <a:gd name="T11" fmla="*/ 315 h 315"/>
                      <a:gd name="T12" fmla="*/ 40 w 314"/>
                      <a:gd name="T13" fmla="*/ 4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40" y="40"/>
                        </a:moveTo>
                        <a:lnTo>
                          <a:pt x="314" y="40"/>
                        </a:lnTo>
                        <a:lnTo>
                          <a:pt x="314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40" y="315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0" name="Rectangle 9">
                    <a:extLst>
                      <a:ext uri="{FF2B5EF4-FFF2-40B4-BE49-F238E27FC236}">
                        <a16:creationId xmlns:a16="http://schemas.microsoft.com/office/drawing/2014/main" id="{99719964-E179-4B72-87A7-29984D5E3C5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1" name="Freeform 10">
                    <a:extLst>
                      <a:ext uri="{FF2B5EF4-FFF2-40B4-BE49-F238E27FC236}">
                        <a16:creationId xmlns:a16="http://schemas.microsoft.com/office/drawing/2014/main" id="{54F2C807-87BA-4D22-8E81-E6C7AAA655C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369888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0 w 156"/>
                      <a:gd name="T3" fmla="*/ 0 h 154"/>
                      <a:gd name="T4" fmla="*/ 0 w 156"/>
                      <a:gd name="T5" fmla="*/ 40 h 154"/>
                      <a:gd name="T6" fmla="*/ 116 w 156"/>
                      <a:gd name="T7" fmla="*/ 40 h 154"/>
                      <a:gd name="T8" fmla="*/ 116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16" y="40"/>
                        </a:lnTo>
                        <a:lnTo>
                          <a:pt x="116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2" name="Freeform 11">
                    <a:extLst>
                      <a:ext uri="{FF2B5EF4-FFF2-40B4-BE49-F238E27FC236}">
                        <a16:creationId xmlns:a16="http://schemas.microsoft.com/office/drawing/2014/main" id="{5822774A-9A0D-4753-9ACC-BF5550B3CFC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242888"/>
                    <a:ext cx="371475" cy="371475"/>
                  </a:xfrm>
                  <a:custGeom>
                    <a:avLst/>
                    <a:gdLst>
                      <a:gd name="T0" fmla="*/ 234 w 234"/>
                      <a:gd name="T1" fmla="*/ 0 h 234"/>
                      <a:gd name="T2" fmla="*/ 0 w 234"/>
                      <a:gd name="T3" fmla="*/ 0 h 234"/>
                      <a:gd name="T4" fmla="*/ 0 w 234"/>
                      <a:gd name="T5" fmla="*/ 40 h 234"/>
                      <a:gd name="T6" fmla="*/ 196 w 234"/>
                      <a:gd name="T7" fmla="*/ 40 h 234"/>
                      <a:gd name="T8" fmla="*/ 196 w 234"/>
                      <a:gd name="T9" fmla="*/ 234 h 234"/>
                      <a:gd name="T10" fmla="*/ 234 w 234"/>
                      <a:gd name="T11" fmla="*/ 234 h 234"/>
                      <a:gd name="T12" fmla="*/ 234 w 234"/>
                      <a:gd name="T13" fmla="*/ 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23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96" y="40"/>
                        </a:lnTo>
                        <a:lnTo>
                          <a:pt x="196" y="234"/>
                        </a:lnTo>
                        <a:lnTo>
                          <a:pt x="234" y="234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3" name="Freeform 12">
                    <a:extLst>
                      <a:ext uri="{FF2B5EF4-FFF2-40B4-BE49-F238E27FC236}">
                        <a16:creationId xmlns:a16="http://schemas.microsoft.com/office/drawing/2014/main" id="{D010963D-865F-4039-96D3-B6B3E23B0FB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114300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0 h 315"/>
                      <a:gd name="T2" fmla="*/ 0 w 314"/>
                      <a:gd name="T3" fmla="*/ 0 h 315"/>
                      <a:gd name="T4" fmla="*/ 0 w 314"/>
                      <a:gd name="T5" fmla="*/ 40 h 315"/>
                      <a:gd name="T6" fmla="*/ 274 w 314"/>
                      <a:gd name="T7" fmla="*/ 40 h 315"/>
                      <a:gd name="T8" fmla="*/ 274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274" y="40"/>
                        </a:lnTo>
                        <a:lnTo>
                          <a:pt x="274" y="315"/>
                        </a:lnTo>
                        <a:lnTo>
                          <a:pt x="314" y="315"/>
                        </a:lnTo>
                        <a:lnTo>
                          <a:pt x="31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4" name="Freeform 13">
                    <a:extLst>
                      <a:ext uri="{FF2B5EF4-FFF2-40B4-BE49-F238E27FC236}">
                        <a16:creationId xmlns:a16="http://schemas.microsoft.com/office/drawing/2014/main" id="{1E731C3F-73C0-467B-A484-AB5846D6710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1190625" cy="1190626"/>
                  </a:xfrm>
                  <a:custGeom>
                    <a:avLst/>
                    <a:gdLst>
                      <a:gd name="T0" fmla="*/ 750 w 750"/>
                      <a:gd name="T1" fmla="*/ 355 h 750"/>
                      <a:gd name="T2" fmla="*/ 394 w 750"/>
                      <a:gd name="T3" fmla="*/ 355 h 750"/>
                      <a:gd name="T4" fmla="*/ 394 w 750"/>
                      <a:gd name="T5" fmla="*/ 355 h 750"/>
                      <a:gd name="T6" fmla="*/ 394 w 750"/>
                      <a:gd name="T7" fmla="*/ 0 h 750"/>
                      <a:gd name="T8" fmla="*/ 356 w 750"/>
                      <a:gd name="T9" fmla="*/ 0 h 750"/>
                      <a:gd name="T10" fmla="*/ 356 w 750"/>
                      <a:gd name="T11" fmla="*/ 355 h 750"/>
                      <a:gd name="T12" fmla="*/ 0 w 750"/>
                      <a:gd name="T13" fmla="*/ 355 h 750"/>
                      <a:gd name="T14" fmla="*/ 0 w 750"/>
                      <a:gd name="T15" fmla="*/ 395 h 750"/>
                      <a:gd name="T16" fmla="*/ 356 w 750"/>
                      <a:gd name="T17" fmla="*/ 395 h 750"/>
                      <a:gd name="T18" fmla="*/ 356 w 750"/>
                      <a:gd name="T19" fmla="*/ 395 h 750"/>
                      <a:gd name="T20" fmla="*/ 356 w 750"/>
                      <a:gd name="T21" fmla="*/ 750 h 750"/>
                      <a:gd name="T22" fmla="*/ 394 w 750"/>
                      <a:gd name="T23" fmla="*/ 750 h 750"/>
                      <a:gd name="T24" fmla="*/ 394 w 750"/>
                      <a:gd name="T25" fmla="*/ 395 h 750"/>
                      <a:gd name="T26" fmla="*/ 750 w 750"/>
                      <a:gd name="T27" fmla="*/ 395 h 750"/>
                      <a:gd name="T28" fmla="*/ 750 w 750"/>
                      <a:gd name="T29" fmla="*/ 355 h 7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750" h="750">
                        <a:moveTo>
                          <a:pt x="750" y="355"/>
                        </a:moveTo>
                        <a:lnTo>
                          <a:pt x="394" y="355"/>
                        </a:lnTo>
                        <a:lnTo>
                          <a:pt x="394" y="355"/>
                        </a:lnTo>
                        <a:lnTo>
                          <a:pt x="394" y="0"/>
                        </a:lnTo>
                        <a:lnTo>
                          <a:pt x="356" y="0"/>
                        </a:lnTo>
                        <a:lnTo>
                          <a:pt x="356" y="355"/>
                        </a:lnTo>
                        <a:lnTo>
                          <a:pt x="0" y="355"/>
                        </a:lnTo>
                        <a:lnTo>
                          <a:pt x="0" y="395"/>
                        </a:lnTo>
                        <a:lnTo>
                          <a:pt x="356" y="395"/>
                        </a:lnTo>
                        <a:lnTo>
                          <a:pt x="356" y="395"/>
                        </a:lnTo>
                        <a:lnTo>
                          <a:pt x="356" y="750"/>
                        </a:lnTo>
                        <a:lnTo>
                          <a:pt x="394" y="750"/>
                        </a:lnTo>
                        <a:lnTo>
                          <a:pt x="394" y="395"/>
                        </a:lnTo>
                        <a:lnTo>
                          <a:pt x="750" y="395"/>
                        </a:lnTo>
                        <a:lnTo>
                          <a:pt x="750" y="35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5" name="Rectangle 14">
                    <a:extLst>
                      <a:ext uri="{FF2B5EF4-FFF2-40B4-BE49-F238E27FC236}">
                        <a16:creationId xmlns:a16="http://schemas.microsoft.com/office/drawing/2014/main" id="{1869FAF1-911E-4129-95A0-DB3CA36D77E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6" name="Freeform 15">
                    <a:extLst>
                      <a:ext uri="{FF2B5EF4-FFF2-40B4-BE49-F238E27FC236}">
                        <a16:creationId xmlns:a16="http://schemas.microsoft.com/office/drawing/2014/main" id="{F9241292-C09D-4FCA-8800-6946BEB8B5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114 h 154"/>
                      <a:gd name="T2" fmla="*/ 40 w 156"/>
                      <a:gd name="T3" fmla="*/ 114 h 154"/>
                      <a:gd name="T4" fmla="*/ 40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114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114"/>
                        </a:moveTo>
                        <a:lnTo>
                          <a:pt x="40" y="114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114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7" name="Freeform 16">
                    <a:extLst>
                      <a:ext uri="{FF2B5EF4-FFF2-40B4-BE49-F238E27FC236}">
                        <a16:creationId xmlns:a16="http://schemas.microsoft.com/office/drawing/2014/main" id="{99AEFB97-22AD-4D5A-BA6E-AF4B1ED854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195 h 235"/>
                      <a:gd name="T2" fmla="*/ 38 w 234"/>
                      <a:gd name="T3" fmla="*/ 195 h 235"/>
                      <a:gd name="T4" fmla="*/ 38 w 234"/>
                      <a:gd name="T5" fmla="*/ 0 h 235"/>
                      <a:gd name="T6" fmla="*/ 0 w 234"/>
                      <a:gd name="T7" fmla="*/ 0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195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195"/>
                        </a:moveTo>
                        <a:lnTo>
                          <a:pt x="38" y="195"/>
                        </a:lnTo>
                        <a:lnTo>
                          <a:pt x="38" y="0"/>
                        </a:lnTo>
                        <a:lnTo>
                          <a:pt x="0" y="0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19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8" name="Freeform 17">
                    <a:extLst>
                      <a:ext uri="{FF2B5EF4-FFF2-40B4-BE49-F238E27FC236}">
                        <a16:creationId xmlns:a16="http://schemas.microsoft.com/office/drawing/2014/main" id="{C0915357-D922-4C40-94FE-A3341BE2B74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275 h 315"/>
                      <a:gd name="T2" fmla="*/ 40 w 314"/>
                      <a:gd name="T3" fmla="*/ 275 h 315"/>
                      <a:gd name="T4" fmla="*/ 40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27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275"/>
                        </a:moveTo>
                        <a:lnTo>
                          <a:pt x="40" y="275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314" y="315"/>
                        </a:lnTo>
                        <a:lnTo>
                          <a:pt x="314" y="27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9" name="Rectangle 18">
                    <a:extLst>
                      <a:ext uri="{FF2B5EF4-FFF2-40B4-BE49-F238E27FC236}">
                        <a16:creationId xmlns:a16="http://schemas.microsoft.com/office/drawing/2014/main" id="{0F789D18-09C2-471D-A236-1A307FD5A13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10" name="Freeform 19">
                    <a:extLst>
                      <a:ext uri="{FF2B5EF4-FFF2-40B4-BE49-F238E27FC236}">
                        <a16:creationId xmlns:a16="http://schemas.microsoft.com/office/drawing/2014/main" id="{CB26E222-A9D4-4A78-8C42-B9FF76C22BE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116 w 156"/>
                      <a:gd name="T3" fmla="*/ 0 h 154"/>
                      <a:gd name="T4" fmla="*/ 116 w 156"/>
                      <a:gd name="T5" fmla="*/ 114 h 154"/>
                      <a:gd name="T6" fmla="*/ 0 w 156"/>
                      <a:gd name="T7" fmla="*/ 114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116" y="0"/>
                        </a:lnTo>
                        <a:lnTo>
                          <a:pt x="116" y="114"/>
                        </a:lnTo>
                        <a:lnTo>
                          <a:pt x="0" y="114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11" name="Freeform 20">
                    <a:extLst>
                      <a:ext uri="{FF2B5EF4-FFF2-40B4-BE49-F238E27FC236}">
                        <a16:creationId xmlns:a16="http://schemas.microsoft.com/office/drawing/2014/main" id="{33D913BA-F70F-44C7-A727-341C85996CF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0 h 235"/>
                      <a:gd name="T2" fmla="*/ 196 w 234"/>
                      <a:gd name="T3" fmla="*/ 0 h 235"/>
                      <a:gd name="T4" fmla="*/ 196 w 234"/>
                      <a:gd name="T5" fmla="*/ 195 h 235"/>
                      <a:gd name="T6" fmla="*/ 0 w 234"/>
                      <a:gd name="T7" fmla="*/ 195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0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0"/>
                        </a:moveTo>
                        <a:lnTo>
                          <a:pt x="196" y="0"/>
                        </a:lnTo>
                        <a:lnTo>
                          <a:pt x="196" y="195"/>
                        </a:lnTo>
                        <a:lnTo>
                          <a:pt x="0" y="195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12" name="Freeform 21">
                    <a:extLst>
                      <a:ext uri="{FF2B5EF4-FFF2-40B4-BE49-F238E27FC236}">
                        <a16:creationId xmlns:a16="http://schemas.microsoft.com/office/drawing/2014/main" id="{EC6AB508-FF9C-4C2B-8C7A-E7CFEF1ED52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315 h 315"/>
                      <a:gd name="T2" fmla="*/ 0 w 314"/>
                      <a:gd name="T3" fmla="*/ 315 h 315"/>
                      <a:gd name="T4" fmla="*/ 0 w 314"/>
                      <a:gd name="T5" fmla="*/ 275 h 315"/>
                      <a:gd name="T6" fmla="*/ 274 w 314"/>
                      <a:gd name="T7" fmla="*/ 275 h 315"/>
                      <a:gd name="T8" fmla="*/ 274 w 314"/>
                      <a:gd name="T9" fmla="*/ 0 h 315"/>
                      <a:gd name="T10" fmla="*/ 314 w 314"/>
                      <a:gd name="T11" fmla="*/ 0 h 315"/>
                      <a:gd name="T12" fmla="*/ 314 w 314"/>
                      <a:gd name="T13" fmla="*/ 31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315"/>
                        </a:moveTo>
                        <a:lnTo>
                          <a:pt x="0" y="315"/>
                        </a:lnTo>
                        <a:lnTo>
                          <a:pt x="0" y="275"/>
                        </a:lnTo>
                        <a:lnTo>
                          <a:pt x="274" y="275"/>
                        </a:lnTo>
                        <a:lnTo>
                          <a:pt x="274" y="0"/>
                        </a:lnTo>
                        <a:lnTo>
                          <a:pt x="314" y="0"/>
                        </a:lnTo>
                        <a:lnTo>
                          <a:pt x="314" y="31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  <p:grpSp>
            <p:nvGrpSpPr>
              <p:cNvPr id="134" name="Groep 133">
                <a:extLst>
                  <a:ext uri="{FF2B5EF4-FFF2-40B4-BE49-F238E27FC236}">
                    <a16:creationId xmlns:a16="http://schemas.microsoft.com/office/drawing/2014/main" id="{240EBB48-3542-4402-AEB1-AD4245082F08}"/>
                  </a:ext>
                </a:extLst>
              </p:cNvPr>
              <p:cNvGrpSpPr/>
              <p:nvPr/>
            </p:nvGrpSpPr>
            <p:grpSpPr>
              <a:xfrm>
                <a:off x="11382526" y="654996"/>
                <a:ext cx="184313" cy="184313"/>
                <a:chOff x="11137977" y="654996"/>
                <a:chExt cx="409640" cy="409640"/>
              </a:xfrm>
            </p:grpSpPr>
            <p:sp>
              <p:nvSpPr>
                <p:cNvPr id="175" name="Rechthoek 174">
                  <a:extLst>
                    <a:ext uri="{FF2B5EF4-FFF2-40B4-BE49-F238E27FC236}">
                      <a16:creationId xmlns:a16="http://schemas.microsoft.com/office/drawing/2014/main" id="{5A905D87-A7BE-4000-8FD2-77BD328871E1}"/>
                    </a:ext>
                  </a:extLst>
                </p:cNvPr>
                <p:cNvSpPr/>
                <p:nvPr/>
              </p:nvSpPr>
              <p:spPr>
                <a:xfrm>
                  <a:off x="11137977" y="654996"/>
                  <a:ext cx="409640" cy="4096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600" err="1"/>
                </a:p>
              </p:txBody>
            </p:sp>
            <p:grpSp>
              <p:nvGrpSpPr>
                <p:cNvPr id="176" name="Groep 175">
                  <a:extLst>
                    <a:ext uri="{FF2B5EF4-FFF2-40B4-BE49-F238E27FC236}">
                      <a16:creationId xmlns:a16="http://schemas.microsoft.com/office/drawing/2014/main" id="{889324B4-DA95-42CF-8F3D-10A217DA1B6A}"/>
                    </a:ext>
                  </a:extLst>
                </p:cNvPr>
                <p:cNvGrpSpPr/>
                <p:nvPr/>
              </p:nvGrpSpPr>
              <p:grpSpPr>
                <a:xfrm>
                  <a:off x="11147038" y="662100"/>
                  <a:ext cx="391518" cy="395433"/>
                  <a:chOff x="12960350" y="-576263"/>
                  <a:chExt cx="1190625" cy="1190626"/>
                </a:xfrm>
                <a:solidFill>
                  <a:schemeClr val="bg1">
                    <a:alpha val="33000"/>
                  </a:schemeClr>
                </a:solidFill>
              </p:grpSpPr>
              <p:sp>
                <p:nvSpPr>
                  <p:cNvPr id="177" name="Rectangle 5">
                    <a:extLst>
                      <a:ext uri="{FF2B5EF4-FFF2-40B4-BE49-F238E27FC236}">
                        <a16:creationId xmlns:a16="http://schemas.microsoft.com/office/drawing/2014/main" id="{AC9BB9ED-C00D-42FD-AD60-2366220507D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78" name="Freeform 6">
                    <a:extLst>
                      <a:ext uri="{FF2B5EF4-FFF2-40B4-BE49-F238E27FC236}">
                        <a16:creationId xmlns:a16="http://schemas.microsoft.com/office/drawing/2014/main" id="{F261CA47-0226-42C5-836A-44232F37E88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369888"/>
                    <a:ext cx="247650" cy="244475"/>
                  </a:xfrm>
                  <a:custGeom>
                    <a:avLst/>
                    <a:gdLst>
                      <a:gd name="T0" fmla="*/ 40 w 156"/>
                      <a:gd name="T1" fmla="*/ 40 h 154"/>
                      <a:gd name="T2" fmla="*/ 156 w 156"/>
                      <a:gd name="T3" fmla="*/ 40 h 154"/>
                      <a:gd name="T4" fmla="*/ 156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40 w 156"/>
                      <a:gd name="T11" fmla="*/ 154 h 154"/>
                      <a:gd name="T12" fmla="*/ 40 w 156"/>
                      <a:gd name="T13" fmla="*/ 4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40" y="40"/>
                        </a:moveTo>
                        <a:lnTo>
                          <a:pt x="156" y="40"/>
                        </a:lnTo>
                        <a:lnTo>
                          <a:pt x="156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40" y="154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79" name="Freeform 7">
                    <a:extLst>
                      <a:ext uri="{FF2B5EF4-FFF2-40B4-BE49-F238E27FC236}">
                        <a16:creationId xmlns:a16="http://schemas.microsoft.com/office/drawing/2014/main" id="{2589ACE9-12F6-404C-94A5-B359502FEA2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242888"/>
                    <a:ext cx="371475" cy="371475"/>
                  </a:xfrm>
                  <a:custGeom>
                    <a:avLst/>
                    <a:gdLst>
                      <a:gd name="T0" fmla="*/ 38 w 234"/>
                      <a:gd name="T1" fmla="*/ 40 h 234"/>
                      <a:gd name="T2" fmla="*/ 234 w 234"/>
                      <a:gd name="T3" fmla="*/ 40 h 234"/>
                      <a:gd name="T4" fmla="*/ 234 w 234"/>
                      <a:gd name="T5" fmla="*/ 0 h 234"/>
                      <a:gd name="T6" fmla="*/ 0 w 234"/>
                      <a:gd name="T7" fmla="*/ 0 h 234"/>
                      <a:gd name="T8" fmla="*/ 0 w 234"/>
                      <a:gd name="T9" fmla="*/ 234 h 234"/>
                      <a:gd name="T10" fmla="*/ 38 w 234"/>
                      <a:gd name="T11" fmla="*/ 234 h 234"/>
                      <a:gd name="T12" fmla="*/ 38 w 234"/>
                      <a:gd name="T13" fmla="*/ 4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38" y="40"/>
                        </a:moveTo>
                        <a:lnTo>
                          <a:pt x="234" y="40"/>
                        </a:lnTo>
                        <a:lnTo>
                          <a:pt x="234" y="0"/>
                        </a:lnTo>
                        <a:lnTo>
                          <a:pt x="0" y="0"/>
                        </a:lnTo>
                        <a:lnTo>
                          <a:pt x="0" y="234"/>
                        </a:lnTo>
                        <a:lnTo>
                          <a:pt x="38" y="234"/>
                        </a:lnTo>
                        <a:lnTo>
                          <a:pt x="38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0" name="Freeform 8">
                    <a:extLst>
                      <a:ext uri="{FF2B5EF4-FFF2-40B4-BE49-F238E27FC236}">
                        <a16:creationId xmlns:a16="http://schemas.microsoft.com/office/drawing/2014/main" id="{4ADD2914-FF4F-445C-A0F9-C37B1D69F3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114300"/>
                    <a:ext cx="498475" cy="500063"/>
                  </a:xfrm>
                  <a:custGeom>
                    <a:avLst/>
                    <a:gdLst>
                      <a:gd name="T0" fmla="*/ 40 w 314"/>
                      <a:gd name="T1" fmla="*/ 40 h 315"/>
                      <a:gd name="T2" fmla="*/ 314 w 314"/>
                      <a:gd name="T3" fmla="*/ 40 h 315"/>
                      <a:gd name="T4" fmla="*/ 314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40 w 314"/>
                      <a:gd name="T11" fmla="*/ 315 h 315"/>
                      <a:gd name="T12" fmla="*/ 40 w 314"/>
                      <a:gd name="T13" fmla="*/ 4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40" y="40"/>
                        </a:moveTo>
                        <a:lnTo>
                          <a:pt x="314" y="40"/>
                        </a:lnTo>
                        <a:lnTo>
                          <a:pt x="314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40" y="315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1" name="Rectangle 9">
                    <a:extLst>
                      <a:ext uri="{FF2B5EF4-FFF2-40B4-BE49-F238E27FC236}">
                        <a16:creationId xmlns:a16="http://schemas.microsoft.com/office/drawing/2014/main" id="{BBF7B85C-66D1-4519-AEDC-25E9BC45705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2" name="Freeform 10">
                    <a:extLst>
                      <a:ext uri="{FF2B5EF4-FFF2-40B4-BE49-F238E27FC236}">
                        <a16:creationId xmlns:a16="http://schemas.microsoft.com/office/drawing/2014/main" id="{D78A9FFE-576A-430B-ACE5-A7DDB6A2855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369888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0 w 156"/>
                      <a:gd name="T3" fmla="*/ 0 h 154"/>
                      <a:gd name="T4" fmla="*/ 0 w 156"/>
                      <a:gd name="T5" fmla="*/ 40 h 154"/>
                      <a:gd name="T6" fmla="*/ 116 w 156"/>
                      <a:gd name="T7" fmla="*/ 40 h 154"/>
                      <a:gd name="T8" fmla="*/ 116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16" y="40"/>
                        </a:lnTo>
                        <a:lnTo>
                          <a:pt x="116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3" name="Freeform 11">
                    <a:extLst>
                      <a:ext uri="{FF2B5EF4-FFF2-40B4-BE49-F238E27FC236}">
                        <a16:creationId xmlns:a16="http://schemas.microsoft.com/office/drawing/2014/main" id="{6F719F08-09C5-4064-A7DF-B1219BAE820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242888"/>
                    <a:ext cx="371475" cy="371475"/>
                  </a:xfrm>
                  <a:custGeom>
                    <a:avLst/>
                    <a:gdLst>
                      <a:gd name="T0" fmla="*/ 234 w 234"/>
                      <a:gd name="T1" fmla="*/ 0 h 234"/>
                      <a:gd name="T2" fmla="*/ 0 w 234"/>
                      <a:gd name="T3" fmla="*/ 0 h 234"/>
                      <a:gd name="T4" fmla="*/ 0 w 234"/>
                      <a:gd name="T5" fmla="*/ 40 h 234"/>
                      <a:gd name="T6" fmla="*/ 196 w 234"/>
                      <a:gd name="T7" fmla="*/ 40 h 234"/>
                      <a:gd name="T8" fmla="*/ 196 w 234"/>
                      <a:gd name="T9" fmla="*/ 234 h 234"/>
                      <a:gd name="T10" fmla="*/ 234 w 234"/>
                      <a:gd name="T11" fmla="*/ 234 h 234"/>
                      <a:gd name="T12" fmla="*/ 234 w 234"/>
                      <a:gd name="T13" fmla="*/ 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23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96" y="40"/>
                        </a:lnTo>
                        <a:lnTo>
                          <a:pt x="196" y="234"/>
                        </a:lnTo>
                        <a:lnTo>
                          <a:pt x="234" y="234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4" name="Freeform 12">
                    <a:extLst>
                      <a:ext uri="{FF2B5EF4-FFF2-40B4-BE49-F238E27FC236}">
                        <a16:creationId xmlns:a16="http://schemas.microsoft.com/office/drawing/2014/main" id="{A0B34F88-C382-471C-B43A-613AEE456D7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114300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0 h 315"/>
                      <a:gd name="T2" fmla="*/ 0 w 314"/>
                      <a:gd name="T3" fmla="*/ 0 h 315"/>
                      <a:gd name="T4" fmla="*/ 0 w 314"/>
                      <a:gd name="T5" fmla="*/ 40 h 315"/>
                      <a:gd name="T6" fmla="*/ 274 w 314"/>
                      <a:gd name="T7" fmla="*/ 40 h 315"/>
                      <a:gd name="T8" fmla="*/ 274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274" y="40"/>
                        </a:lnTo>
                        <a:lnTo>
                          <a:pt x="274" y="315"/>
                        </a:lnTo>
                        <a:lnTo>
                          <a:pt x="314" y="315"/>
                        </a:lnTo>
                        <a:lnTo>
                          <a:pt x="31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5" name="Freeform 13">
                    <a:extLst>
                      <a:ext uri="{FF2B5EF4-FFF2-40B4-BE49-F238E27FC236}">
                        <a16:creationId xmlns:a16="http://schemas.microsoft.com/office/drawing/2014/main" id="{06CEFD76-476B-4F6D-BCB3-C59B864CA1D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1190625" cy="1190626"/>
                  </a:xfrm>
                  <a:custGeom>
                    <a:avLst/>
                    <a:gdLst>
                      <a:gd name="T0" fmla="*/ 750 w 750"/>
                      <a:gd name="T1" fmla="*/ 355 h 750"/>
                      <a:gd name="T2" fmla="*/ 394 w 750"/>
                      <a:gd name="T3" fmla="*/ 355 h 750"/>
                      <a:gd name="T4" fmla="*/ 394 w 750"/>
                      <a:gd name="T5" fmla="*/ 355 h 750"/>
                      <a:gd name="T6" fmla="*/ 394 w 750"/>
                      <a:gd name="T7" fmla="*/ 0 h 750"/>
                      <a:gd name="T8" fmla="*/ 356 w 750"/>
                      <a:gd name="T9" fmla="*/ 0 h 750"/>
                      <a:gd name="T10" fmla="*/ 356 w 750"/>
                      <a:gd name="T11" fmla="*/ 355 h 750"/>
                      <a:gd name="T12" fmla="*/ 0 w 750"/>
                      <a:gd name="T13" fmla="*/ 355 h 750"/>
                      <a:gd name="T14" fmla="*/ 0 w 750"/>
                      <a:gd name="T15" fmla="*/ 395 h 750"/>
                      <a:gd name="T16" fmla="*/ 356 w 750"/>
                      <a:gd name="T17" fmla="*/ 395 h 750"/>
                      <a:gd name="T18" fmla="*/ 356 w 750"/>
                      <a:gd name="T19" fmla="*/ 395 h 750"/>
                      <a:gd name="T20" fmla="*/ 356 w 750"/>
                      <a:gd name="T21" fmla="*/ 750 h 750"/>
                      <a:gd name="T22" fmla="*/ 394 w 750"/>
                      <a:gd name="T23" fmla="*/ 750 h 750"/>
                      <a:gd name="T24" fmla="*/ 394 w 750"/>
                      <a:gd name="T25" fmla="*/ 395 h 750"/>
                      <a:gd name="T26" fmla="*/ 750 w 750"/>
                      <a:gd name="T27" fmla="*/ 395 h 750"/>
                      <a:gd name="T28" fmla="*/ 750 w 750"/>
                      <a:gd name="T29" fmla="*/ 355 h 7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750" h="750">
                        <a:moveTo>
                          <a:pt x="750" y="355"/>
                        </a:moveTo>
                        <a:lnTo>
                          <a:pt x="394" y="355"/>
                        </a:lnTo>
                        <a:lnTo>
                          <a:pt x="394" y="355"/>
                        </a:lnTo>
                        <a:lnTo>
                          <a:pt x="394" y="0"/>
                        </a:lnTo>
                        <a:lnTo>
                          <a:pt x="356" y="0"/>
                        </a:lnTo>
                        <a:lnTo>
                          <a:pt x="356" y="355"/>
                        </a:lnTo>
                        <a:lnTo>
                          <a:pt x="0" y="355"/>
                        </a:lnTo>
                        <a:lnTo>
                          <a:pt x="0" y="395"/>
                        </a:lnTo>
                        <a:lnTo>
                          <a:pt x="356" y="395"/>
                        </a:lnTo>
                        <a:lnTo>
                          <a:pt x="356" y="395"/>
                        </a:lnTo>
                        <a:lnTo>
                          <a:pt x="356" y="750"/>
                        </a:lnTo>
                        <a:lnTo>
                          <a:pt x="394" y="750"/>
                        </a:lnTo>
                        <a:lnTo>
                          <a:pt x="394" y="395"/>
                        </a:lnTo>
                        <a:lnTo>
                          <a:pt x="750" y="395"/>
                        </a:lnTo>
                        <a:lnTo>
                          <a:pt x="750" y="35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6" name="Rectangle 14">
                    <a:extLst>
                      <a:ext uri="{FF2B5EF4-FFF2-40B4-BE49-F238E27FC236}">
                        <a16:creationId xmlns:a16="http://schemas.microsoft.com/office/drawing/2014/main" id="{6E645FF9-0662-439C-BE9B-8DE76C90581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7" name="Freeform 15">
                    <a:extLst>
                      <a:ext uri="{FF2B5EF4-FFF2-40B4-BE49-F238E27FC236}">
                        <a16:creationId xmlns:a16="http://schemas.microsoft.com/office/drawing/2014/main" id="{C515251D-F3B3-4128-8BB9-9A86C8CB812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114 h 154"/>
                      <a:gd name="T2" fmla="*/ 40 w 156"/>
                      <a:gd name="T3" fmla="*/ 114 h 154"/>
                      <a:gd name="T4" fmla="*/ 40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114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114"/>
                        </a:moveTo>
                        <a:lnTo>
                          <a:pt x="40" y="114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114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8" name="Freeform 16">
                    <a:extLst>
                      <a:ext uri="{FF2B5EF4-FFF2-40B4-BE49-F238E27FC236}">
                        <a16:creationId xmlns:a16="http://schemas.microsoft.com/office/drawing/2014/main" id="{D010D2A8-BF2E-431B-8DD2-D250C5264D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195 h 235"/>
                      <a:gd name="T2" fmla="*/ 38 w 234"/>
                      <a:gd name="T3" fmla="*/ 195 h 235"/>
                      <a:gd name="T4" fmla="*/ 38 w 234"/>
                      <a:gd name="T5" fmla="*/ 0 h 235"/>
                      <a:gd name="T6" fmla="*/ 0 w 234"/>
                      <a:gd name="T7" fmla="*/ 0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195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195"/>
                        </a:moveTo>
                        <a:lnTo>
                          <a:pt x="38" y="195"/>
                        </a:lnTo>
                        <a:lnTo>
                          <a:pt x="38" y="0"/>
                        </a:lnTo>
                        <a:lnTo>
                          <a:pt x="0" y="0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19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9" name="Freeform 17">
                    <a:extLst>
                      <a:ext uri="{FF2B5EF4-FFF2-40B4-BE49-F238E27FC236}">
                        <a16:creationId xmlns:a16="http://schemas.microsoft.com/office/drawing/2014/main" id="{F9D1F0BB-39F5-48FD-89E5-9FC4F70AFDB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275 h 315"/>
                      <a:gd name="T2" fmla="*/ 40 w 314"/>
                      <a:gd name="T3" fmla="*/ 275 h 315"/>
                      <a:gd name="T4" fmla="*/ 40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27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275"/>
                        </a:moveTo>
                        <a:lnTo>
                          <a:pt x="40" y="275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314" y="315"/>
                        </a:lnTo>
                        <a:lnTo>
                          <a:pt x="314" y="27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90" name="Rectangle 18">
                    <a:extLst>
                      <a:ext uri="{FF2B5EF4-FFF2-40B4-BE49-F238E27FC236}">
                        <a16:creationId xmlns:a16="http://schemas.microsoft.com/office/drawing/2014/main" id="{F3815C8F-FAE0-449A-ABE6-62E991CE909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91" name="Freeform 19">
                    <a:extLst>
                      <a:ext uri="{FF2B5EF4-FFF2-40B4-BE49-F238E27FC236}">
                        <a16:creationId xmlns:a16="http://schemas.microsoft.com/office/drawing/2014/main" id="{29DE0E3D-FA7D-410F-9EA8-986482753DD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116 w 156"/>
                      <a:gd name="T3" fmla="*/ 0 h 154"/>
                      <a:gd name="T4" fmla="*/ 116 w 156"/>
                      <a:gd name="T5" fmla="*/ 114 h 154"/>
                      <a:gd name="T6" fmla="*/ 0 w 156"/>
                      <a:gd name="T7" fmla="*/ 114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116" y="0"/>
                        </a:lnTo>
                        <a:lnTo>
                          <a:pt x="116" y="114"/>
                        </a:lnTo>
                        <a:lnTo>
                          <a:pt x="0" y="114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92" name="Freeform 20">
                    <a:extLst>
                      <a:ext uri="{FF2B5EF4-FFF2-40B4-BE49-F238E27FC236}">
                        <a16:creationId xmlns:a16="http://schemas.microsoft.com/office/drawing/2014/main" id="{0D4A75F9-7E31-4DFD-9D8F-92B34423B09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0 h 235"/>
                      <a:gd name="T2" fmla="*/ 196 w 234"/>
                      <a:gd name="T3" fmla="*/ 0 h 235"/>
                      <a:gd name="T4" fmla="*/ 196 w 234"/>
                      <a:gd name="T5" fmla="*/ 195 h 235"/>
                      <a:gd name="T6" fmla="*/ 0 w 234"/>
                      <a:gd name="T7" fmla="*/ 195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0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0"/>
                        </a:moveTo>
                        <a:lnTo>
                          <a:pt x="196" y="0"/>
                        </a:lnTo>
                        <a:lnTo>
                          <a:pt x="196" y="195"/>
                        </a:lnTo>
                        <a:lnTo>
                          <a:pt x="0" y="195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93" name="Freeform 21">
                    <a:extLst>
                      <a:ext uri="{FF2B5EF4-FFF2-40B4-BE49-F238E27FC236}">
                        <a16:creationId xmlns:a16="http://schemas.microsoft.com/office/drawing/2014/main" id="{722D6AD7-6FBC-4F1C-A172-C5830D3F00C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315 h 315"/>
                      <a:gd name="T2" fmla="*/ 0 w 314"/>
                      <a:gd name="T3" fmla="*/ 315 h 315"/>
                      <a:gd name="T4" fmla="*/ 0 w 314"/>
                      <a:gd name="T5" fmla="*/ 275 h 315"/>
                      <a:gd name="T6" fmla="*/ 274 w 314"/>
                      <a:gd name="T7" fmla="*/ 275 h 315"/>
                      <a:gd name="T8" fmla="*/ 274 w 314"/>
                      <a:gd name="T9" fmla="*/ 0 h 315"/>
                      <a:gd name="T10" fmla="*/ 314 w 314"/>
                      <a:gd name="T11" fmla="*/ 0 h 315"/>
                      <a:gd name="T12" fmla="*/ 314 w 314"/>
                      <a:gd name="T13" fmla="*/ 31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315"/>
                        </a:moveTo>
                        <a:lnTo>
                          <a:pt x="0" y="315"/>
                        </a:lnTo>
                        <a:lnTo>
                          <a:pt x="0" y="275"/>
                        </a:lnTo>
                        <a:lnTo>
                          <a:pt x="274" y="275"/>
                        </a:lnTo>
                        <a:lnTo>
                          <a:pt x="274" y="0"/>
                        </a:lnTo>
                        <a:lnTo>
                          <a:pt x="314" y="0"/>
                        </a:lnTo>
                        <a:lnTo>
                          <a:pt x="314" y="31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  <p:grpSp>
            <p:nvGrpSpPr>
              <p:cNvPr id="135" name="Groep 134">
                <a:extLst>
                  <a:ext uri="{FF2B5EF4-FFF2-40B4-BE49-F238E27FC236}">
                    <a16:creationId xmlns:a16="http://schemas.microsoft.com/office/drawing/2014/main" id="{22060A11-65D1-4CFC-A76F-6A5A322B39FA}"/>
                  </a:ext>
                </a:extLst>
              </p:cNvPr>
              <p:cNvGrpSpPr/>
              <p:nvPr/>
            </p:nvGrpSpPr>
            <p:grpSpPr>
              <a:xfrm>
                <a:off x="11382526" y="899545"/>
                <a:ext cx="184313" cy="184313"/>
                <a:chOff x="11137977" y="654996"/>
                <a:chExt cx="409640" cy="409640"/>
              </a:xfrm>
            </p:grpSpPr>
            <p:sp>
              <p:nvSpPr>
                <p:cNvPr id="156" name="Rechthoek 155">
                  <a:extLst>
                    <a:ext uri="{FF2B5EF4-FFF2-40B4-BE49-F238E27FC236}">
                      <a16:creationId xmlns:a16="http://schemas.microsoft.com/office/drawing/2014/main" id="{B99B4387-5FF3-4ED8-9CDA-23D94ACBC0F8}"/>
                    </a:ext>
                  </a:extLst>
                </p:cNvPr>
                <p:cNvSpPr/>
                <p:nvPr/>
              </p:nvSpPr>
              <p:spPr>
                <a:xfrm>
                  <a:off x="11137977" y="654996"/>
                  <a:ext cx="409640" cy="4096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600" err="1"/>
                </a:p>
              </p:txBody>
            </p:sp>
            <p:grpSp>
              <p:nvGrpSpPr>
                <p:cNvPr id="157" name="Groep 156">
                  <a:extLst>
                    <a:ext uri="{FF2B5EF4-FFF2-40B4-BE49-F238E27FC236}">
                      <a16:creationId xmlns:a16="http://schemas.microsoft.com/office/drawing/2014/main" id="{377A3524-C180-4AD3-A85E-4EEBDDA78648}"/>
                    </a:ext>
                  </a:extLst>
                </p:cNvPr>
                <p:cNvGrpSpPr/>
                <p:nvPr/>
              </p:nvGrpSpPr>
              <p:grpSpPr>
                <a:xfrm>
                  <a:off x="11147038" y="662100"/>
                  <a:ext cx="391518" cy="395433"/>
                  <a:chOff x="12960350" y="-576263"/>
                  <a:chExt cx="1190625" cy="1190626"/>
                </a:xfrm>
                <a:solidFill>
                  <a:schemeClr val="bg1">
                    <a:alpha val="33000"/>
                  </a:schemeClr>
                </a:solidFill>
              </p:grpSpPr>
              <p:sp>
                <p:nvSpPr>
                  <p:cNvPr id="158" name="Rectangle 5">
                    <a:extLst>
                      <a:ext uri="{FF2B5EF4-FFF2-40B4-BE49-F238E27FC236}">
                        <a16:creationId xmlns:a16="http://schemas.microsoft.com/office/drawing/2014/main" id="{5C2C8227-76EF-4733-B118-21121EE80E6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9" name="Freeform 6">
                    <a:extLst>
                      <a:ext uri="{FF2B5EF4-FFF2-40B4-BE49-F238E27FC236}">
                        <a16:creationId xmlns:a16="http://schemas.microsoft.com/office/drawing/2014/main" id="{C95FB478-6BE6-49CA-9D8E-D70866AA562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369888"/>
                    <a:ext cx="247650" cy="244475"/>
                  </a:xfrm>
                  <a:custGeom>
                    <a:avLst/>
                    <a:gdLst>
                      <a:gd name="T0" fmla="*/ 40 w 156"/>
                      <a:gd name="T1" fmla="*/ 40 h 154"/>
                      <a:gd name="T2" fmla="*/ 156 w 156"/>
                      <a:gd name="T3" fmla="*/ 40 h 154"/>
                      <a:gd name="T4" fmla="*/ 156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40 w 156"/>
                      <a:gd name="T11" fmla="*/ 154 h 154"/>
                      <a:gd name="T12" fmla="*/ 40 w 156"/>
                      <a:gd name="T13" fmla="*/ 4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40" y="40"/>
                        </a:moveTo>
                        <a:lnTo>
                          <a:pt x="156" y="40"/>
                        </a:lnTo>
                        <a:lnTo>
                          <a:pt x="156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40" y="154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0" name="Freeform 7">
                    <a:extLst>
                      <a:ext uri="{FF2B5EF4-FFF2-40B4-BE49-F238E27FC236}">
                        <a16:creationId xmlns:a16="http://schemas.microsoft.com/office/drawing/2014/main" id="{2BA72257-B0C8-474B-9A7F-2852EF37325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242888"/>
                    <a:ext cx="371475" cy="371475"/>
                  </a:xfrm>
                  <a:custGeom>
                    <a:avLst/>
                    <a:gdLst>
                      <a:gd name="T0" fmla="*/ 38 w 234"/>
                      <a:gd name="T1" fmla="*/ 40 h 234"/>
                      <a:gd name="T2" fmla="*/ 234 w 234"/>
                      <a:gd name="T3" fmla="*/ 40 h 234"/>
                      <a:gd name="T4" fmla="*/ 234 w 234"/>
                      <a:gd name="T5" fmla="*/ 0 h 234"/>
                      <a:gd name="T6" fmla="*/ 0 w 234"/>
                      <a:gd name="T7" fmla="*/ 0 h 234"/>
                      <a:gd name="T8" fmla="*/ 0 w 234"/>
                      <a:gd name="T9" fmla="*/ 234 h 234"/>
                      <a:gd name="T10" fmla="*/ 38 w 234"/>
                      <a:gd name="T11" fmla="*/ 234 h 234"/>
                      <a:gd name="T12" fmla="*/ 38 w 234"/>
                      <a:gd name="T13" fmla="*/ 4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38" y="40"/>
                        </a:moveTo>
                        <a:lnTo>
                          <a:pt x="234" y="40"/>
                        </a:lnTo>
                        <a:lnTo>
                          <a:pt x="234" y="0"/>
                        </a:lnTo>
                        <a:lnTo>
                          <a:pt x="0" y="0"/>
                        </a:lnTo>
                        <a:lnTo>
                          <a:pt x="0" y="234"/>
                        </a:lnTo>
                        <a:lnTo>
                          <a:pt x="38" y="234"/>
                        </a:lnTo>
                        <a:lnTo>
                          <a:pt x="38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1" name="Freeform 8">
                    <a:extLst>
                      <a:ext uri="{FF2B5EF4-FFF2-40B4-BE49-F238E27FC236}">
                        <a16:creationId xmlns:a16="http://schemas.microsoft.com/office/drawing/2014/main" id="{BEB1DE01-429E-4715-943B-B5D80BC786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114300"/>
                    <a:ext cx="498475" cy="500063"/>
                  </a:xfrm>
                  <a:custGeom>
                    <a:avLst/>
                    <a:gdLst>
                      <a:gd name="T0" fmla="*/ 40 w 314"/>
                      <a:gd name="T1" fmla="*/ 40 h 315"/>
                      <a:gd name="T2" fmla="*/ 314 w 314"/>
                      <a:gd name="T3" fmla="*/ 40 h 315"/>
                      <a:gd name="T4" fmla="*/ 314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40 w 314"/>
                      <a:gd name="T11" fmla="*/ 315 h 315"/>
                      <a:gd name="T12" fmla="*/ 40 w 314"/>
                      <a:gd name="T13" fmla="*/ 4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40" y="40"/>
                        </a:moveTo>
                        <a:lnTo>
                          <a:pt x="314" y="40"/>
                        </a:lnTo>
                        <a:lnTo>
                          <a:pt x="314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40" y="315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2" name="Rectangle 9">
                    <a:extLst>
                      <a:ext uri="{FF2B5EF4-FFF2-40B4-BE49-F238E27FC236}">
                        <a16:creationId xmlns:a16="http://schemas.microsoft.com/office/drawing/2014/main" id="{32A8EE80-ECB7-4AEB-92B6-47C2B37A73B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3" name="Freeform 10">
                    <a:extLst>
                      <a:ext uri="{FF2B5EF4-FFF2-40B4-BE49-F238E27FC236}">
                        <a16:creationId xmlns:a16="http://schemas.microsoft.com/office/drawing/2014/main" id="{9E03C23B-C18A-4981-9EF1-FD6A1951B14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369888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0 w 156"/>
                      <a:gd name="T3" fmla="*/ 0 h 154"/>
                      <a:gd name="T4" fmla="*/ 0 w 156"/>
                      <a:gd name="T5" fmla="*/ 40 h 154"/>
                      <a:gd name="T6" fmla="*/ 116 w 156"/>
                      <a:gd name="T7" fmla="*/ 40 h 154"/>
                      <a:gd name="T8" fmla="*/ 116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16" y="40"/>
                        </a:lnTo>
                        <a:lnTo>
                          <a:pt x="116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4" name="Freeform 11">
                    <a:extLst>
                      <a:ext uri="{FF2B5EF4-FFF2-40B4-BE49-F238E27FC236}">
                        <a16:creationId xmlns:a16="http://schemas.microsoft.com/office/drawing/2014/main" id="{A840D68F-8782-4436-9960-7AD41D1CAD5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242888"/>
                    <a:ext cx="371475" cy="371475"/>
                  </a:xfrm>
                  <a:custGeom>
                    <a:avLst/>
                    <a:gdLst>
                      <a:gd name="T0" fmla="*/ 234 w 234"/>
                      <a:gd name="T1" fmla="*/ 0 h 234"/>
                      <a:gd name="T2" fmla="*/ 0 w 234"/>
                      <a:gd name="T3" fmla="*/ 0 h 234"/>
                      <a:gd name="T4" fmla="*/ 0 w 234"/>
                      <a:gd name="T5" fmla="*/ 40 h 234"/>
                      <a:gd name="T6" fmla="*/ 196 w 234"/>
                      <a:gd name="T7" fmla="*/ 40 h 234"/>
                      <a:gd name="T8" fmla="*/ 196 w 234"/>
                      <a:gd name="T9" fmla="*/ 234 h 234"/>
                      <a:gd name="T10" fmla="*/ 234 w 234"/>
                      <a:gd name="T11" fmla="*/ 234 h 234"/>
                      <a:gd name="T12" fmla="*/ 234 w 234"/>
                      <a:gd name="T13" fmla="*/ 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23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96" y="40"/>
                        </a:lnTo>
                        <a:lnTo>
                          <a:pt x="196" y="234"/>
                        </a:lnTo>
                        <a:lnTo>
                          <a:pt x="234" y="234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5" name="Freeform 12">
                    <a:extLst>
                      <a:ext uri="{FF2B5EF4-FFF2-40B4-BE49-F238E27FC236}">
                        <a16:creationId xmlns:a16="http://schemas.microsoft.com/office/drawing/2014/main" id="{ADE50D71-4433-4EFF-9705-F2415141644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114300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0 h 315"/>
                      <a:gd name="T2" fmla="*/ 0 w 314"/>
                      <a:gd name="T3" fmla="*/ 0 h 315"/>
                      <a:gd name="T4" fmla="*/ 0 w 314"/>
                      <a:gd name="T5" fmla="*/ 40 h 315"/>
                      <a:gd name="T6" fmla="*/ 274 w 314"/>
                      <a:gd name="T7" fmla="*/ 40 h 315"/>
                      <a:gd name="T8" fmla="*/ 274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274" y="40"/>
                        </a:lnTo>
                        <a:lnTo>
                          <a:pt x="274" y="315"/>
                        </a:lnTo>
                        <a:lnTo>
                          <a:pt x="314" y="315"/>
                        </a:lnTo>
                        <a:lnTo>
                          <a:pt x="31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6" name="Freeform 13">
                    <a:extLst>
                      <a:ext uri="{FF2B5EF4-FFF2-40B4-BE49-F238E27FC236}">
                        <a16:creationId xmlns:a16="http://schemas.microsoft.com/office/drawing/2014/main" id="{A3BBE73F-D9C3-431C-90CF-7F5BB052CC4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1190625" cy="1190626"/>
                  </a:xfrm>
                  <a:custGeom>
                    <a:avLst/>
                    <a:gdLst>
                      <a:gd name="T0" fmla="*/ 750 w 750"/>
                      <a:gd name="T1" fmla="*/ 355 h 750"/>
                      <a:gd name="T2" fmla="*/ 394 w 750"/>
                      <a:gd name="T3" fmla="*/ 355 h 750"/>
                      <a:gd name="T4" fmla="*/ 394 w 750"/>
                      <a:gd name="T5" fmla="*/ 355 h 750"/>
                      <a:gd name="T6" fmla="*/ 394 w 750"/>
                      <a:gd name="T7" fmla="*/ 0 h 750"/>
                      <a:gd name="T8" fmla="*/ 356 w 750"/>
                      <a:gd name="T9" fmla="*/ 0 h 750"/>
                      <a:gd name="T10" fmla="*/ 356 w 750"/>
                      <a:gd name="T11" fmla="*/ 355 h 750"/>
                      <a:gd name="T12" fmla="*/ 0 w 750"/>
                      <a:gd name="T13" fmla="*/ 355 h 750"/>
                      <a:gd name="T14" fmla="*/ 0 w 750"/>
                      <a:gd name="T15" fmla="*/ 395 h 750"/>
                      <a:gd name="T16" fmla="*/ 356 w 750"/>
                      <a:gd name="T17" fmla="*/ 395 h 750"/>
                      <a:gd name="T18" fmla="*/ 356 w 750"/>
                      <a:gd name="T19" fmla="*/ 395 h 750"/>
                      <a:gd name="T20" fmla="*/ 356 w 750"/>
                      <a:gd name="T21" fmla="*/ 750 h 750"/>
                      <a:gd name="T22" fmla="*/ 394 w 750"/>
                      <a:gd name="T23" fmla="*/ 750 h 750"/>
                      <a:gd name="T24" fmla="*/ 394 w 750"/>
                      <a:gd name="T25" fmla="*/ 395 h 750"/>
                      <a:gd name="T26" fmla="*/ 750 w 750"/>
                      <a:gd name="T27" fmla="*/ 395 h 750"/>
                      <a:gd name="T28" fmla="*/ 750 w 750"/>
                      <a:gd name="T29" fmla="*/ 355 h 7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750" h="750">
                        <a:moveTo>
                          <a:pt x="750" y="355"/>
                        </a:moveTo>
                        <a:lnTo>
                          <a:pt x="394" y="355"/>
                        </a:lnTo>
                        <a:lnTo>
                          <a:pt x="394" y="355"/>
                        </a:lnTo>
                        <a:lnTo>
                          <a:pt x="394" y="0"/>
                        </a:lnTo>
                        <a:lnTo>
                          <a:pt x="356" y="0"/>
                        </a:lnTo>
                        <a:lnTo>
                          <a:pt x="356" y="355"/>
                        </a:lnTo>
                        <a:lnTo>
                          <a:pt x="0" y="355"/>
                        </a:lnTo>
                        <a:lnTo>
                          <a:pt x="0" y="395"/>
                        </a:lnTo>
                        <a:lnTo>
                          <a:pt x="356" y="395"/>
                        </a:lnTo>
                        <a:lnTo>
                          <a:pt x="356" y="395"/>
                        </a:lnTo>
                        <a:lnTo>
                          <a:pt x="356" y="750"/>
                        </a:lnTo>
                        <a:lnTo>
                          <a:pt x="394" y="750"/>
                        </a:lnTo>
                        <a:lnTo>
                          <a:pt x="394" y="395"/>
                        </a:lnTo>
                        <a:lnTo>
                          <a:pt x="750" y="395"/>
                        </a:lnTo>
                        <a:lnTo>
                          <a:pt x="750" y="35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7" name="Rectangle 14">
                    <a:extLst>
                      <a:ext uri="{FF2B5EF4-FFF2-40B4-BE49-F238E27FC236}">
                        <a16:creationId xmlns:a16="http://schemas.microsoft.com/office/drawing/2014/main" id="{946E8BAD-6B1D-408F-AE92-8BAE40D9FE9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8" name="Freeform 15">
                    <a:extLst>
                      <a:ext uri="{FF2B5EF4-FFF2-40B4-BE49-F238E27FC236}">
                        <a16:creationId xmlns:a16="http://schemas.microsoft.com/office/drawing/2014/main" id="{BDF86661-F0C3-4B0D-90C9-C8C1B929B80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114 h 154"/>
                      <a:gd name="T2" fmla="*/ 40 w 156"/>
                      <a:gd name="T3" fmla="*/ 114 h 154"/>
                      <a:gd name="T4" fmla="*/ 40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114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114"/>
                        </a:moveTo>
                        <a:lnTo>
                          <a:pt x="40" y="114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114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9" name="Freeform 16">
                    <a:extLst>
                      <a:ext uri="{FF2B5EF4-FFF2-40B4-BE49-F238E27FC236}">
                        <a16:creationId xmlns:a16="http://schemas.microsoft.com/office/drawing/2014/main" id="{FEA2EF36-6CB8-47D1-B024-24EFDDA7B7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195 h 235"/>
                      <a:gd name="T2" fmla="*/ 38 w 234"/>
                      <a:gd name="T3" fmla="*/ 195 h 235"/>
                      <a:gd name="T4" fmla="*/ 38 w 234"/>
                      <a:gd name="T5" fmla="*/ 0 h 235"/>
                      <a:gd name="T6" fmla="*/ 0 w 234"/>
                      <a:gd name="T7" fmla="*/ 0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195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195"/>
                        </a:moveTo>
                        <a:lnTo>
                          <a:pt x="38" y="195"/>
                        </a:lnTo>
                        <a:lnTo>
                          <a:pt x="38" y="0"/>
                        </a:lnTo>
                        <a:lnTo>
                          <a:pt x="0" y="0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19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70" name="Freeform 17">
                    <a:extLst>
                      <a:ext uri="{FF2B5EF4-FFF2-40B4-BE49-F238E27FC236}">
                        <a16:creationId xmlns:a16="http://schemas.microsoft.com/office/drawing/2014/main" id="{4FDCEBB0-1192-4724-A395-73CD463773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275 h 315"/>
                      <a:gd name="T2" fmla="*/ 40 w 314"/>
                      <a:gd name="T3" fmla="*/ 275 h 315"/>
                      <a:gd name="T4" fmla="*/ 40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27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275"/>
                        </a:moveTo>
                        <a:lnTo>
                          <a:pt x="40" y="275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314" y="315"/>
                        </a:lnTo>
                        <a:lnTo>
                          <a:pt x="314" y="27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71" name="Rectangle 18">
                    <a:extLst>
                      <a:ext uri="{FF2B5EF4-FFF2-40B4-BE49-F238E27FC236}">
                        <a16:creationId xmlns:a16="http://schemas.microsoft.com/office/drawing/2014/main" id="{5C6BBDB4-E10F-4E4A-A06F-6FB2BF20838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72" name="Freeform 19">
                    <a:extLst>
                      <a:ext uri="{FF2B5EF4-FFF2-40B4-BE49-F238E27FC236}">
                        <a16:creationId xmlns:a16="http://schemas.microsoft.com/office/drawing/2014/main" id="{FA8A8D23-7709-4408-BF7E-F52B681F9FC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116 w 156"/>
                      <a:gd name="T3" fmla="*/ 0 h 154"/>
                      <a:gd name="T4" fmla="*/ 116 w 156"/>
                      <a:gd name="T5" fmla="*/ 114 h 154"/>
                      <a:gd name="T6" fmla="*/ 0 w 156"/>
                      <a:gd name="T7" fmla="*/ 114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116" y="0"/>
                        </a:lnTo>
                        <a:lnTo>
                          <a:pt x="116" y="114"/>
                        </a:lnTo>
                        <a:lnTo>
                          <a:pt x="0" y="114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73" name="Freeform 20">
                    <a:extLst>
                      <a:ext uri="{FF2B5EF4-FFF2-40B4-BE49-F238E27FC236}">
                        <a16:creationId xmlns:a16="http://schemas.microsoft.com/office/drawing/2014/main" id="{79C2B245-4104-4EB8-A0B1-FC9CFACB61B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0 h 235"/>
                      <a:gd name="T2" fmla="*/ 196 w 234"/>
                      <a:gd name="T3" fmla="*/ 0 h 235"/>
                      <a:gd name="T4" fmla="*/ 196 w 234"/>
                      <a:gd name="T5" fmla="*/ 195 h 235"/>
                      <a:gd name="T6" fmla="*/ 0 w 234"/>
                      <a:gd name="T7" fmla="*/ 195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0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0"/>
                        </a:moveTo>
                        <a:lnTo>
                          <a:pt x="196" y="0"/>
                        </a:lnTo>
                        <a:lnTo>
                          <a:pt x="196" y="195"/>
                        </a:lnTo>
                        <a:lnTo>
                          <a:pt x="0" y="195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74" name="Freeform 21">
                    <a:extLst>
                      <a:ext uri="{FF2B5EF4-FFF2-40B4-BE49-F238E27FC236}">
                        <a16:creationId xmlns:a16="http://schemas.microsoft.com/office/drawing/2014/main" id="{A5BC33B2-AFD1-4ED8-ADA0-F80AED41DC2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315 h 315"/>
                      <a:gd name="T2" fmla="*/ 0 w 314"/>
                      <a:gd name="T3" fmla="*/ 315 h 315"/>
                      <a:gd name="T4" fmla="*/ 0 w 314"/>
                      <a:gd name="T5" fmla="*/ 275 h 315"/>
                      <a:gd name="T6" fmla="*/ 274 w 314"/>
                      <a:gd name="T7" fmla="*/ 275 h 315"/>
                      <a:gd name="T8" fmla="*/ 274 w 314"/>
                      <a:gd name="T9" fmla="*/ 0 h 315"/>
                      <a:gd name="T10" fmla="*/ 314 w 314"/>
                      <a:gd name="T11" fmla="*/ 0 h 315"/>
                      <a:gd name="T12" fmla="*/ 314 w 314"/>
                      <a:gd name="T13" fmla="*/ 31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315"/>
                        </a:moveTo>
                        <a:lnTo>
                          <a:pt x="0" y="315"/>
                        </a:lnTo>
                        <a:lnTo>
                          <a:pt x="0" y="275"/>
                        </a:lnTo>
                        <a:lnTo>
                          <a:pt x="274" y="275"/>
                        </a:lnTo>
                        <a:lnTo>
                          <a:pt x="274" y="0"/>
                        </a:lnTo>
                        <a:lnTo>
                          <a:pt x="314" y="0"/>
                        </a:lnTo>
                        <a:lnTo>
                          <a:pt x="314" y="31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  <p:grpSp>
            <p:nvGrpSpPr>
              <p:cNvPr id="136" name="Groep 135">
                <a:extLst>
                  <a:ext uri="{FF2B5EF4-FFF2-40B4-BE49-F238E27FC236}">
                    <a16:creationId xmlns:a16="http://schemas.microsoft.com/office/drawing/2014/main" id="{F8DF40C8-873D-47A5-95BB-4C607854C361}"/>
                  </a:ext>
                </a:extLst>
              </p:cNvPr>
              <p:cNvGrpSpPr/>
              <p:nvPr/>
            </p:nvGrpSpPr>
            <p:grpSpPr>
              <a:xfrm>
                <a:off x="11137977" y="899545"/>
                <a:ext cx="184313" cy="184313"/>
                <a:chOff x="11137977" y="654996"/>
                <a:chExt cx="409640" cy="409640"/>
              </a:xfrm>
            </p:grpSpPr>
            <p:sp>
              <p:nvSpPr>
                <p:cNvPr id="137" name="Rechthoek 136">
                  <a:extLst>
                    <a:ext uri="{FF2B5EF4-FFF2-40B4-BE49-F238E27FC236}">
                      <a16:creationId xmlns:a16="http://schemas.microsoft.com/office/drawing/2014/main" id="{3E2592EE-1333-44CA-BA89-3396C76E8574}"/>
                    </a:ext>
                  </a:extLst>
                </p:cNvPr>
                <p:cNvSpPr/>
                <p:nvPr/>
              </p:nvSpPr>
              <p:spPr>
                <a:xfrm>
                  <a:off x="11137977" y="654996"/>
                  <a:ext cx="409640" cy="4096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600" err="1"/>
                </a:p>
              </p:txBody>
            </p:sp>
            <p:grpSp>
              <p:nvGrpSpPr>
                <p:cNvPr id="138" name="Groep 137">
                  <a:extLst>
                    <a:ext uri="{FF2B5EF4-FFF2-40B4-BE49-F238E27FC236}">
                      <a16:creationId xmlns:a16="http://schemas.microsoft.com/office/drawing/2014/main" id="{6D12ED4B-15D3-40C6-89A5-18FCDC50B80A}"/>
                    </a:ext>
                  </a:extLst>
                </p:cNvPr>
                <p:cNvGrpSpPr/>
                <p:nvPr/>
              </p:nvGrpSpPr>
              <p:grpSpPr>
                <a:xfrm>
                  <a:off x="11147038" y="662100"/>
                  <a:ext cx="391518" cy="395433"/>
                  <a:chOff x="12960350" y="-576263"/>
                  <a:chExt cx="1190625" cy="1190626"/>
                </a:xfrm>
                <a:solidFill>
                  <a:schemeClr val="bg1">
                    <a:alpha val="33000"/>
                  </a:schemeClr>
                </a:solidFill>
              </p:grpSpPr>
              <p:sp>
                <p:nvSpPr>
                  <p:cNvPr id="139" name="Rectangle 5">
                    <a:extLst>
                      <a:ext uri="{FF2B5EF4-FFF2-40B4-BE49-F238E27FC236}">
                        <a16:creationId xmlns:a16="http://schemas.microsoft.com/office/drawing/2014/main" id="{0286F267-EA8B-4A3F-A22B-54D7D862191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0" name="Freeform 6">
                    <a:extLst>
                      <a:ext uri="{FF2B5EF4-FFF2-40B4-BE49-F238E27FC236}">
                        <a16:creationId xmlns:a16="http://schemas.microsoft.com/office/drawing/2014/main" id="{32DFBE64-55D1-47E4-A76B-E8735BBFF3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369888"/>
                    <a:ext cx="247650" cy="244475"/>
                  </a:xfrm>
                  <a:custGeom>
                    <a:avLst/>
                    <a:gdLst>
                      <a:gd name="T0" fmla="*/ 40 w 156"/>
                      <a:gd name="T1" fmla="*/ 40 h 154"/>
                      <a:gd name="T2" fmla="*/ 156 w 156"/>
                      <a:gd name="T3" fmla="*/ 40 h 154"/>
                      <a:gd name="T4" fmla="*/ 156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40 w 156"/>
                      <a:gd name="T11" fmla="*/ 154 h 154"/>
                      <a:gd name="T12" fmla="*/ 40 w 156"/>
                      <a:gd name="T13" fmla="*/ 4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40" y="40"/>
                        </a:moveTo>
                        <a:lnTo>
                          <a:pt x="156" y="40"/>
                        </a:lnTo>
                        <a:lnTo>
                          <a:pt x="156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40" y="154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1" name="Freeform 7">
                    <a:extLst>
                      <a:ext uri="{FF2B5EF4-FFF2-40B4-BE49-F238E27FC236}">
                        <a16:creationId xmlns:a16="http://schemas.microsoft.com/office/drawing/2014/main" id="{67C7245C-67C0-4253-AF4E-769A063985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242888"/>
                    <a:ext cx="371475" cy="371475"/>
                  </a:xfrm>
                  <a:custGeom>
                    <a:avLst/>
                    <a:gdLst>
                      <a:gd name="T0" fmla="*/ 38 w 234"/>
                      <a:gd name="T1" fmla="*/ 40 h 234"/>
                      <a:gd name="T2" fmla="*/ 234 w 234"/>
                      <a:gd name="T3" fmla="*/ 40 h 234"/>
                      <a:gd name="T4" fmla="*/ 234 w 234"/>
                      <a:gd name="T5" fmla="*/ 0 h 234"/>
                      <a:gd name="T6" fmla="*/ 0 w 234"/>
                      <a:gd name="T7" fmla="*/ 0 h 234"/>
                      <a:gd name="T8" fmla="*/ 0 w 234"/>
                      <a:gd name="T9" fmla="*/ 234 h 234"/>
                      <a:gd name="T10" fmla="*/ 38 w 234"/>
                      <a:gd name="T11" fmla="*/ 234 h 234"/>
                      <a:gd name="T12" fmla="*/ 38 w 234"/>
                      <a:gd name="T13" fmla="*/ 4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38" y="40"/>
                        </a:moveTo>
                        <a:lnTo>
                          <a:pt x="234" y="40"/>
                        </a:lnTo>
                        <a:lnTo>
                          <a:pt x="234" y="0"/>
                        </a:lnTo>
                        <a:lnTo>
                          <a:pt x="0" y="0"/>
                        </a:lnTo>
                        <a:lnTo>
                          <a:pt x="0" y="234"/>
                        </a:lnTo>
                        <a:lnTo>
                          <a:pt x="38" y="234"/>
                        </a:lnTo>
                        <a:lnTo>
                          <a:pt x="38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2" name="Freeform 8">
                    <a:extLst>
                      <a:ext uri="{FF2B5EF4-FFF2-40B4-BE49-F238E27FC236}">
                        <a16:creationId xmlns:a16="http://schemas.microsoft.com/office/drawing/2014/main" id="{6ABAA848-3506-4A01-8A53-CDD2C18F44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114300"/>
                    <a:ext cx="498475" cy="500063"/>
                  </a:xfrm>
                  <a:custGeom>
                    <a:avLst/>
                    <a:gdLst>
                      <a:gd name="T0" fmla="*/ 40 w 314"/>
                      <a:gd name="T1" fmla="*/ 40 h 315"/>
                      <a:gd name="T2" fmla="*/ 314 w 314"/>
                      <a:gd name="T3" fmla="*/ 40 h 315"/>
                      <a:gd name="T4" fmla="*/ 314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40 w 314"/>
                      <a:gd name="T11" fmla="*/ 315 h 315"/>
                      <a:gd name="T12" fmla="*/ 40 w 314"/>
                      <a:gd name="T13" fmla="*/ 4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40" y="40"/>
                        </a:moveTo>
                        <a:lnTo>
                          <a:pt x="314" y="40"/>
                        </a:lnTo>
                        <a:lnTo>
                          <a:pt x="314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40" y="315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3" name="Rectangle 9">
                    <a:extLst>
                      <a:ext uri="{FF2B5EF4-FFF2-40B4-BE49-F238E27FC236}">
                        <a16:creationId xmlns:a16="http://schemas.microsoft.com/office/drawing/2014/main" id="{B232F951-E86B-41FE-AA65-ECA8E53C1FB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4" name="Freeform 10">
                    <a:extLst>
                      <a:ext uri="{FF2B5EF4-FFF2-40B4-BE49-F238E27FC236}">
                        <a16:creationId xmlns:a16="http://schemas.microsoft.com/office/drawing/2014/main" id="{FCC72908-6049-48E3-AEA2-741066BCAB5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369888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0 w 156"/>
                      <a:gd name="T3" fmla="*/ 0 h 154"/>
                      <a:gd name="T4" fmla="*/ 0 w 156"/>
                      <a:gd name="T5" fmla="*/ 40 h 154"/>
                      <a:gd name="T6" fmla="*/ 116 w 156"/>
                      <a:gd name="T7" fmla="*/ 40 h 154"/>
                      <a:gd name="T8" fmla="*/ 116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16" y="40"/>
                        </a:lnTo>
                        <a:lnTo>
                          <a:pt x="116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5" name="Freeform 11">
                    <a:extLst>
                      <a:ext uri="{FF2B5EF4-FFF2-40B4-BE49-F238E27FC236}">
                        <a16:creationId xmlns:a16="http://schemas.microsoft.com/office/drawing/2014/main" id="{E87E3458-0883-41D9-8570-060A8D3A8AA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242888"/>
                    <a:ext cx="371475" cy="371475"/>
                  </a:xfrm>
                  <a:custGeom>
                    <a:avLst/>
                    <a:gdLst>
                      <a:gd name="T0" fmla="*/ 234 w 234"/>
                      <a:gd name="T1" fmla="*/ 0 h 234"/>
                      <a:gd name="T2" fmla="*/ 0 w 234"/>
                      <a:gd name="T3" fmla="*/ 0 h 234"/>
                      <a:gd name="T4" fmla="*/ 0 w 234"/>
                      <a:gd name="T5" fmla="*/ 40 h 234"/>
                      <a:gd name="T6" fmla="*/ 196 w 234"/>
                      <a:gd name="T7" fmla="*/ 40 h 234"/>
                      <a:gd name="T8" fmla="*/ 196 w 234"/>
                      <a:gd name="T9" fmla="*/ 234 h 234"/>
                      <a:gd name="T10" fmla="*/ 234 w 234"/>
                      <a:gd name="T11" fmla="*/ 234 h 234"/>
                      <a:gd name="T12" fmla="*/ 234 w 234"/>
                      <a:gd name="T13" fmla="*/ 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23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96" y="40"/>
                        </a:lnTo>
                        <a:lnTo>
                          <a:pt x="196" y="234"/>
                        </a:lnTo>
                        <a:lnTo>
                          <a:pt x="234" y="234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6" name="Freeform 12">
                    <a:extLst>
                      <a:ext uri="{FF2B5EF4-FFF2-40B4-BE49-F238E27FC236}">
                        <a16:creationId xmlns:a16="http://schemas.microsoft.com/office/drawing/2014/main" id="{13EC103D-27B9-4668-B154-41BDFA955BB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114300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0 h 315"/>
                      <a:gd name="T2" fmla="*/ 0 w 314"/>
                      <a:gd name="T3" fmla="*/ 0 h 315"/>
                      <a:gd name="T4" fmla="*/ 0 w 314"/>
                      <a:gd name="T5" fmla="*/ 40 h 315"/>
                      <a:gd name="T6" fmla="*/ 274 w 314"/>
                      <a:gd name="T7" fmla="*/ 40 h 315"/>
                      <a:gd name="T8" fmla="*/ 274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274" y="40"/>
                        </a:lnTo>
                        <a:lnTo>
                          <a:pt x="274" y="315"/>
                        </a:lnTo>
                        <a:lnTo>
                          <a:pt x="314" y="315"/>
                        </a:lnTo>
                        <a:lnTo>
                          <a:pt x="31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7" name="Freeform 13">
                    <a:extLst>
                      <a:ext uri="{FF2B5EF4-FFF2-40B4-BE49-F238E27FC236}">
                        <a16:creationId xmlns:a16="http://schemas.microsoft.com/office/drawing/2014/main" id="{35F4FAAB-866D-456F-BC4F-E458B7E1DD5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1190625" cy="1190626"/>
                  </a:xfrm>
                  <a:custGeom>
                    <a:avLst/>
                    <a:gdLst>
                      <a:gd name="T0" fmla="*/ 750 w 750"/>
                      <a:gd name="T1" fmla="*/ 355 h 750"/>
                      <a:gd name="T2" fmla="*/ 394 w 750"/>
                      <a:gd name="T3" fmla="*/ 355 h 750"/>
                      <a:gd name="T4" fmla="*/ 394 w 750"/>
                      <a:gd name="T5" fmla="*/ 355 h 750"/>
                      <a:gd name="T6" fmla="*/ 394 w 750"/>
                      <a:gd name="T7" fmla="*/ 0 h 750"/>
                      <a:gd name="T8" fmla="*/ 356 w 750"/>
                      <a:gd name="T9" fmla="*/ 0 h 750"/>
                      <a:gd name="T10" fmla="*/ 356 w 750"/>
                      <a:gd name="T11" fmla="*/ 355 h 750"/>
                      <a:gd name="T12" fmla="*/ 0 w 750"/>
                      <a:gd name="T13" fmla="*/ 355 h 750"/>
                      <a:gd name="T14" fmla="*/ 0 w 750"/>
                      <a:gd name="T15" fmla="*/ 395 h 750"/>
                      <a:gd name="T16" fmla="*/ 356 w 750"/>
                      <a:gd name="T17" fmla="*/ 395 h 750"/>
                      <a:gd name="T18" fmla="*/ 356 w 750"/>
                      <a:gd name="T19" fmla="*/ 395 h 750"/>
                      <a:gd name="T20" fmla="*/ 356 w 750"/>
                      <a:gd name="T21" fmla="*/ 750 h 750"/>
                      <a:gd name="T22" fmla="*/ 394 w 750"/>
                      <a:gd name="T23" fmla="*/ 750 h 750"/>
                      <a:gd name="T24" fmla="*/ 394 w 750"/>
                      <a:gd name="T25" fmla="*/ 395 h 750"/>
                      <a:gd name="T26" fmla="*/ 750 w 750"/>
                      <a:gd name="T27" fmla="*/ 395 h 750"/>
                      <a:gd name="T28" fmla="*/ 750 w 750"/>
                      <a:gd name="T29" fmla="*/ 355 h 7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750" h="750">
                        <a:moveTo>
                          <a:pt x="750" y="355"/>
                        </a:moveTo>
                        <a:lnTo>
                          <a:pt x="394" y="355"/>
                        </a:lnTo>
                        <a:lnTo>
                          <a:pt x="394" y="355"/>
                        </a:lnTo>
                        <a:lnTo>
                          <a:pt x="394" y="0"/>
                        </a:lnTo>
                        <a:lnTo>
                          <a:pt x="356" y="0"/>
                        </a:lnTo>
                        <a:lnTo>
                          <a:pt x="356" y="355"/>
                        </a:lnTo>
                        <a:lnTo>
                          <a:pt x="0" y="355"/>
                        </a:lnTo>
                        <a:lnTo>
                          <a:pt x="0" y="395"/>
                        </a:lnTo>
                        <a:lnTo>
                          <a:pt x="356" y="395"/>
                        </a:lnTo>
                        <a:lnTo>
                          <a:pt x="356" y="395"/>
                        </a:lnTo>
                        <a:lnTo>
                          <a:pt x="356" y="750"/>
                        </a:lnTo>
                        <a:lnTo>
                          <a:pt x="394" y="750"/>
                        </a:lnTo>
                        <a:lnTo>
                          <a:pt x="394" y="395"/>
                        </a:lnTo>
                        <a:lnTo>
                          <a:pt x="750" y="395"/>
                        </a:lnTo>
                        <a:lnTo>
                          <a:pt x="750" y="35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8" name="Rectangle 14">
                    <a:extLst>
                      <a:ext uri="{FF2B5EF4-FFF2-40B4-BE49-F238E27FC236}">
                        <a16:creationId xmlns:a16="http://schemas.microsoft.com/office/drawing/2014/main" id="{DF6D064A-A60F-4043-8FEE-C8A55447DDA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9" name="Freeform 15">
                    <a:extLst>
                      <a:ext uri="{FF2B5EF4-FFF2-40B4-BE49-F238E27FC236}">
                        <a16:creationId xmlns:a16="http://schemas.microsoft.com/office/drawing/2014/main" id="{47BC2BD7-34D4-43F6-8DB3-C8AF73A7B41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114 h 154"/>
                      <a:gd name="T2" fmla="*/ 40 w 156"/>
                      <a:gd name="T3" fmla="*/ 114 h 154"/>
                      <a:gd name="T4" fmla="*/ 40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114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114"/>
                        </a:moveTo>
                        <a:lnTo>
                          <a:pt x="40" y="114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114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0" name="Freeform 16">
                    <a:extLst>
                      <a:ext uri="{FF2B5EF4-FFF2-40B4-BE49-F238E27FC236}">
                        <a16:creationId xmlns:a16="http://schemas.microsoft.com/office/drawing/2014/main" id="{74E1E980-4C57-4DC2-AAB2-90A0CF39C0D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195 h 235"/>
                      <a:gd name="T2" fmla="*/ 38 w 234"/>
                      <a:gd name="T3" fmla="*/ 195 h 235"/>
                      <a:gd name="T4" fmla="*/ 38 w 234"/>
                      <a:gd name="T5" fmla="*/ 0 h 235"/>
                      <a:gd name="T6" fmla="*/ 0 w 234"/>
                      <a:gd name="T7" fmla="*/ 0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195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195"/>
                        </a:moveTo>
                        <a:lnTo>
                          <a:pt x="38" y="195"/>
                        </a:lnTo>
                        <a:lnTo>
                          <a:pt x="38" y="0"/>
                        </a:lnTo>
                        <a:lnTo>
                          <a:pt x="0" y="0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19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1" name="Freeform 17">
                    <a:extLst>
                      <a:ext uri="{FF2B5EF4-FFF2-40B4-BE49-F238E27FC236}">
                        <a16:creationId xmlns:a16="http://schemas.microsoft.com/office/drawing/2014/main" id="{288BC95D-FEF5-474F-BEF7-F462D4AAE08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275 h 315"/>
                      <a:gd name="T2" fmla="*/ 40 w 314"/>
                      <a:gd name="T3" fmla="*/ 275 h 315"/>
                      <a:gd name="T4" fmla="*/ 40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27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275"/>
                        </a:moveTo>
                        <a:lnTo>
                          <a:pt x="40" y="275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314" y="315"/>
                        </a:lnTo>
                        <a:lnTo>
                          <a:pt x="314" y="27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2" name="Rectangle 18">
                    <a:extLst>
                      <a:ext uri="{FF2B5EF4-FFF2-40B4-BE49-F238E27FC236}">
                        <a16:creationId xmlns:a16="http://schemas.microsoft.com/office/drawing/2014/main" id="{E3681D19-3754-469C-B032-147ADD502D1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3" name="Freeform 19">
                    <a:extLst>
                      <a:ext uri="{FF2B5EF4-FFF2-40B4-BE49-F238E27FC236}">
                        <a16:creationId xmlns:a16="http://schemas.microsoft.com/office/drawing/2014/main" id="{97B64DCD-0852-4F50-B024-3FC438B31C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116 w 156"/>
                      <a:gd name="T3" fmla="*/ 0 h 154"/>
                      <a:gd name="T4" fmla="*/ 116 w 156"/>
                      <a:gd name="T5" fmla="*/ 114 h 154"/>
                      <a:gd name="T6" fmla="*/ 0 w 156"/>
                      <a:gd name="T7" fmla="*/ 114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116" y="0"/>
                        </a:lnTo>
                        <a:lnTo>
                          <a:pt x="116" y="114"/>
                        </a:lnTo>
                        <a:lnTo>
                          <a:pt x="0" y="114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4" name="Freeform 20">
                    <a:extLst>
                      <a:ext uri="{FF2B5EF4-FFF2-40B4-BE49-F238E27FC236}">
                        <a16:creationId xmlns:a16="http://schemas.microsoft.com/office/drawing/2014/main" id="{89369ECB-B252-484D-9DD4-D6CE61454FB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0 h 235"/>
                      <a:gd name="T2" fmla="*/ 196 w 234"/>
                      <a:gd name="T3" fmla="*/ 0 h 235"/>
                      <a:gd name="T4" fmla="*/ 196 w 234"/>
                      <a:gd name="T5" fmla="*/ 195 h 235"/>
                      <a:gd name="T6" fmla="*/ 0 w 234"/>
                      <a:gd name="T7" fmla="*/ 195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0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0"/>
                        </a:moveTo>
                        <a:lnTo>
                          <a:pt x="196" y="0"/>
                        </a:lnTo>
                        <a:lnTo>
                          <a:pt x="196" y="195"/>
                        </a:lnTo>
                        <a:lnTo>
                          <a:pt x="0" y="195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5" name="Freeform 21">
                    <a:extLst>
                      <a:ext uri="{FF2B5EF4-FFF2-40B4-BE49-F238E27FC236}">
                        <a16:creationId xmlns:a16="http://schemas.microsoft.com/office/drawing/2014/main" id="{4059ABA5-20A3-41BE-BD5E-9EF3975259B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315 h 315"/>
                      <a:gd name="T2" fmla="*/ 0 w 314"/>
                      <a:gd name="T3" fmla="*/ 315 h 315"/>
                      <a:gd name="T4" fmla="*/ 0 w 314"/>
                      <a:gd name="T5" fmla="*/ 275 h 315"/>
                      <a:gd name="T6" fmla="*/ 274 w 314"/>
                      <a:gd name="T7" fmla="*/ 275 h 315"/>
                      <a:gd name="T8" fmla="*/ 274 w 314"/>
                      <a:gd name="T9" fmla="*/ 0 h 315"/>
                      <a:gd name="T10" fmla="*/ 314 w 314"/>
                      <a:gd name="T11" fmla="*/ 0 h 315"/>
                      <a:gd name="T12" fmla="*/ 314 w 314"/>
                      <a:gd name="T13" fmla="*/ 31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315"/>
                        </a:moveTo>
                        <a:lnTo>
                          <a:pt x="0" y="315"/>
                        </a:lnTo>
                        <a:lnTo>
                          <a:pt x="0" y="275"/>
                        </a:lnTo>
                        <a:lnTo>
                          <a:pt x="274" y="275"/>
                        </a:lnTo>
                        <a:lnTo>
                          <a:pt x="274" y="0"/>
                        </a:lnTo>
                        <a:lnTo>
                          <a:pt x="314" y="0"/>
                        </a:lnTo>
                        <a:lnTo>
                          <a:pt x="314" y="31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</p:grpSp>
        <p:sp>
          <p:nvSpPr>
            <p:cNvPr id="132" name="HYPER HOME">
              <a:hlinkClick r:id="rId2" action="ppaction://hlinksldjump"/>
              <a:extLst>
                <a:ext uri="{FF2B5EF4-FFF2-40B4-BE49-F238E27FC236}">
                  <a16:creationId xmlns:a16="http://schemas.microsoft.com/office/drawing/2014/main" id="{7AFA73ED-100E-4CF5-8897-75A4333C2740}"/>
                </a:ext>
              </a:extLst>
            </p:cNvPr>
            <p:cNvSpPr/>
            <p:nvPr/>
          </p:nvSpPr>
          <p:spPr>
            <a:xfrm>
              <a:off x="11192301" y="474484"/>
              <a:ext cx="511257" cy="732040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cxnSp>
        <p:nvCxnSpPr>
          <p:cNvPr id="368" name="Rechte verbindingslijn 367">
            <a:extLst>
              <a:ext uri="{FF2B5EF4-FFF2-40B4-BE49-F238E27FC236}">
                <a16:creationId xmlns:a16="http://schemas.microsoft.com/office/drawing/2014/main" id="{ADCC0C91-01A4-42F5-979F-6337DD908192}"/>
              </a:ext>
            </a:extLst>
          </p:cNvPr>
          <p:cNvCxnSpPr>
            <a:cxnSpLocks/>
          </p:cNvCxnSpPr>
          <p:nvPr/>
        </p:nvCxnSpPr>
        <p:spPr>
          <a:xfrm>
            <a:off x="1174376" y="2915908"/>
            <a:ext cx="3074895" cy="0"/>
          </a:xfrm>
          <a:prstGeom prst="line">
            <a:avLst/>
          </a:prstGeom>
          <a:ln w="127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irkel: leeg 1">
            <a:extLst>
              <a:ext uri="{FF2B5EF4-FFF2-40B4-BE49-F238E27FC236}">
                <a16:creationId xmlns:a16="http://schemas.microsoft.com/office/drawing/2014/main" id="{A13C28F3-39A2-4151-AE8D-CC316F243C3C}"/>
              </a:ext>
            </a:extLst>
          </p:cNvPr>
          <p:cNvSpPr/>
          <p:nvPr/>
        </p:nvSpPr>
        <p:spPr>
          <a:xfrm>
            <a:off x="649927" y="1619771"/>
            <a:ext cx="336507" cy="336507"/>
          </a:xfrm>
          <a:prstGeom prst="donut">
            <a:avLst>
              <a:gd name="adj" fmla="val 1842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r>
              <a:rPr lang="nl-NL" sz="1200" b="1">
                <a:solidFill>
                  <a:schemeClr val="accent2"/>
                </a:solidFill>
              </a:rPr>
              <a:t>1</a:t>
            </a:r>
          </a:p>
        </p:txBody>
      </p:sp>
      <p:sp>
        <p:nvSpPr>
          <p:cNvPr id="421" name="Tekstvak 420">
            <a:extLst>
              <a:ext uri="{FF2B5EF4-FFF2-40B4-BE49-F238E27FC236}">
                <a16:creationId xmlns:a16="http://schemas.microsoft.com/office/drawing/2014/main" id="{0962D6B5-B414-4A42-B1A1-0EDE523FECF1}"/>
              </a:ext>
            </a:extLst>
          </p:cNvPr>
          <p:cNvSpPr txBox="1"/>
          <p:nvPr/>
        </p:nvSpPr>
        <p:spPr>
          <a:xfrm>
            <a:off x="1147086" y="3084658"/>
            <a:ext cx="3191351" cy="92172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nl-NL" sz="1600" b="1">
                <a:solidFill>
                  <a:schemeClr val="accent3"/>
                </a:solidFill>
                <a:latin typeface="+mj-lt"/>
              </a:rPr>
              <a:t>Fase 2 (2001-2007)</a:t>
            </a:r>
          </a:p>
          <a:p>
            <a:pPr marL="182563" indent="-18256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nl-NL" sz="1400">
                <a:solidFill>
                  <a:schemeClr val="accent2"/>
                </a:solidFill>
              </a:rPr>
              <a:t>Een 'centrale postbus' genaamd ECH (Energy Clearing House)</a:t>
            </a:r>
          </a:p>
          <a:p>
            <a:pPr marL="182563" indent="-18256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nl-NL" sz="1400">
                <a:solidFill>
                  <a:schemeClr val="accent2"/>
                </a:solidFill>
              </a:rPr>
              <a:t>Gestandaardiseerde berichten</a:t>
            </a:r>
          </a:p>
        </p:txBody>
      </p:sp>
      <p:sp>
        <p:nvSpPr>
          <p:cNvPr id="422" name="Cirkel: leeg 421">
            <a:extLst>
              <a:ext uri="{FF2B5EF4-FFF2-40B4-BE49-F238E27FC236}">
                <a16:creationId xmlns:a16="http://schemas.microsoft.com/office/drawing/2014/main" id="{2244839D-108F-40D9-96DF-C2538C96F86B}"/>
              </a:ext>
            </a:extLst>
          </p:cNvPr>
          <p:cNvSpPr/>
          <p:nvPr/>
        </p:nvSpPr>
        <p:spPr>
          <a:xfrm>
            <a:off x="649927" y="3098231"/>
            <a:ext cx="336507" cy="336507"/>
          </a:xfrm>
          <a:prstGeom prst="donut">
            <a:avLst>
              <a:gd name="adj" fmla="val 1842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r>
              <a:rPr lang="nl-NL" sz="1200" b="1">
                <a:solidFill>
                  <a:schemeClr val="accent2"/>
                </a:solidFill>
              </a:rPr>
              <a:t>2</a:t>
            </a:r>
          </a:p>
        </p:txBody>
      </p:sp>
      <p:cxnSp>
        <p:nvCxnSpPr>
          <p:cNvPr id="435" name="Rechte verbindingslijn 434">
            <a:extLst>
              <a:ext uri="{FF2B5EF4-FFF2-40B4-BE49-F238E27FC236}">
                <a16:creationId xmlns:a16="http://schemas.microsoft.com/office/drawing/2014/main" id="{46A264DC-30C3-42C1-B5F9-CD305724F327}"/>
              </a:ext>
            </a:extLst>
          </p:cNvPr>
          <p:cNvCxnSpPr>
            <a:cxnSpLocks/>
          </p:cNvCxnSpPr>
          <p:nvPr/>
        </p:nvCxnSpPr>
        <p:spPr>
          <a:xfrm>
            <a:off x="1165412" y="4207097"/>
            <a:ext cx="3083859" cy="0"/>
          </a:xfrm>
          <a:prstGeom prst="line">
            <a:avLst/>
          </a:prstGeom>
          <a:ln w="127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6" name="Tekstvak 435">
            <a:extLst>
              <a:ext uri="{FF2B5EF4-FFF2-40B4-BE49-F238E27FC236}">
                <a16:creationId xmlns:a16="http://schemas.microsoft.com/office/drawing/2014/main" id="{BB2EE379-ACD1-459B-BF36-72A863344D17}"/>
              </a:ext>
            </a:extLst>
          </p:cNvPr>
          <p:cNvSpPr txBox="1"/>
          <p:nvPr/>
        </p:nvSpPr>
        <p:spPr>
          <a:xfrm>
            <a:off x="1169226" y="4401498"/>
            <a:ext cx="3341170" cy="762173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nl-NL" sz="1600" b="1">
                <a:solidFill>
                  <a:schemeClr val="accent3"/>
                </a:solidFill>
                <a:latin typeface="+mj-lt"/>
              </a:rPr>
              <a:t>Fase 3 (2007-heden)</a:t>
            </a:r>
          </a:p>
          <a:p>
            <a:pPr marL="182563" indent="-18256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nl-NL" sz="1400">
                <a:solidFill>
                  <a:schemeClr val="accent2"/>
                </a:solidFill>
              </a:rPr>
              <a:t>EDSN opgericht als ‘centrale </a:t>
            </a:r>
            <a:r>
              <a:rPr lang="nl-NL" sz="1400" err="1">
                <a:solidFill>
                  <a:schemeClr val="accent2"/>
                </a:solidFill>
              </a:rPr>
              <a:t>datahub</a:t>
            </a:r>
            <a:r>
              <a:rPr lang="nl-NL" sz="1400">
                <a:solidFill>
                  <a:schemeClr val="accent2"/>
                </a:solidFill>
              </a:rPr>
              <a:t>’</a:t>
            </a:r>
          </a:p>
          <a:p>
            <a:pPr marL="182563" indent="-18256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nl-NL" sz="1400">
                <a:solidFill>
                  <a:schemeClr val="accent2"/>
                </a:solidFill>
              </a:rPr>
              <a:t>Centrale registers en uniforme processen</a:t>
            </a:r>
          </a:p>
        </p:txBody>
      </p:sp>
      <p:sp>
        <p:nvSpPr>
          <p:cNvPr id="437" name="Cirkel: leeg 436">
            <a:extLst>
              <a:ext uri="{FF2B5EF4-FFF2-40B4-BE49-F238E27FC236}">
                <a16:creationId xmlns:a16="http://schemas.microsoft.com/office/drawing/2014/main" id="{D2F66312-AC60-40CD-8FEA-A083FD05A13A}"/>
              </a:ext>
            </a:extLst>
          </p:cNvPr>
          <p:cNvSpPr/>
          <p:nvPr/>
        </p:nvSpPr>
        <p:spPr>
          <a:xfrm>
            <a:off x="649927" y="4397021"/>
            <a:ext cx="336507" cy="336507"/>
          </a:xfrm>
          <a:prstGeom prst="donut">
            <a:avLst>
              <a:gd name="adj" fmla="val 1842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r>
              <a:rPr lang="nl-NL" sz="1200" b="1">
                <a:solidFill>
                  <a:schemeClr val="accent2"/>
                </a:solidFill>
              </a:rPr>
              <a:t>3</a:t>
            </a:r>
          </a:p>
        </p:txBody>
      </p:sp>
      <p:cxnSp>
        <p:nvCxnSpPr>
          <p:cNvPr id="441" name="Rechte verbindingslijn 440">
            <a:extLst>
              <a:ext uri="{FF2B5EF4-FFF2-40B4-BE49-F238E27FC236}">
                <a16:creationId xmlns:a16="http://schemas.microsoft.com/office/drawing/2014/main" id="{EA377DCF-47DB-427C-B19C-C68628E2166E}"/>
              </a:ext>
            </a:extLst>
          </p:cNvPr>
          <p:cNvCxnSpPr>
            <a:cxnSpLocks/>
          </p:cNvCxnSpPr>
          <p:nvPr/>
        </p:nvCxnSpPr>
        <p:spPr>
          <a:xfrm>
            <a:off x="818181" y="1956278"/>
            <a:ext cx="0" cy="1141953"/>
          </a:xfrm>
          <a:prstGeom prst="line">
            <a:avLst/>
          </a:prstGeom>
          <a:noFill/>
          <a:ln w="19050" cap="rnd">
            <a:solidFill>
              <a:schemeClr val="accent2"/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2" name="Rechte verbindingslijn 441">
            <a:extLst>
              <a:ext uri="{FF2B5EF4-FFF2-40B4-BE49-F238E27FC236}">
                <a16:creationId xmlns:a16="http://schemas.microsoft.com/office/drawing/2014/main" id="{C3E45EC0-267E-4D12-BD5A-810AFCD17EBB}"/>
              </a:ext>
            </a:extLst>
          </p:cNvPr>
          <p:cNvCxnSpPr>
            <a:cxnSpLocks/>
            <a:stCxn id="422" idx="4"/>
            <a:endCxn id="437" idx="0"/>
          </p:cNvCxnSpPr>
          <p:nvPr/>
        </p:nvCxnSpPr>
        <p:spPr>
          <a:xfrm>
            <a:off x="818181" y="3434738"/>
            <a:ext cx="0" cy="962283"/>
          </a:xfrm>
          <a:prstGeom prst="line">
            <a:avLst/>
          </a:prstGeom>
          <a:noFill/>
          <a:ln w="19050" cap="rnd">
            <a:solidFill>
              <a:schemeClr val="accent2"/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678" name="Groep 677">
            <a:extLst>
              <a:ext uri="{FF2B5EF4-FFF2-40B4-BE49-F238E27FC236}">
                <a16:creationId xmlns:a16="http://schemas.microsoft.com/office/drawing/2014/main" id="{24B46AFA-1AF4-4A66-9E66-E878F0A9FBF5}"/>
              </a:ext>
            </a:extLst>
          </p:cNvPr>
          <p:cNvGrpSpPr/>
          <p:nvPr/>
        </p:nvGrpSpPr>
        <p:grpSpPr>
          <a:xfrm>
            <a:off x="10196123" y="4951857"/>
            <a:ext cx="1527546" cy="1052668"/>
            <a:chOff x="10196123" y="4951857"/>
            <a:chExt cx="1527546" cy="1052668"/>
          </a:xfrm>
        </p:grpSpPr>
        <p:sp>
          <p:nvSpPr>
            <p:cNvPr id="679" name="Tekstvak 678">
              <a:extLst>
                <a:ext uri="{FF2B5EF4-FFF2-40B4-BE49-F238E27FC236}">
                  <a16:creationId xmlns:a16="http://schemas.microsoft.com/office/drawing/2014/main" id="{E4F4FA22-BA2B-43E5-8ACC-ED0D7D54DF94}"/>
                </a:ext>
              </a:extLst>
            </p:cNvPr>
            <p:cNvSpPr txBox="1"/>
            <p:nvPr/>
          </p:nvSpPr>
          <p:spPr>
            <a:xfrm>
              <a:off x="10484421" y="4951857"/>
              <a:ext cx="692882" cy="19741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l"/>
              <a:r>
                <a:rPr lang="nl-NL" sz="1100">
                  <a:solidFill>
                    <a:schemeClr val="accent2"/>
                  </a:solidFill>
                </a:rPr>
                <a:t>productie</a:t>
              </a:r>
            </a:p>
          </p:txBody>
        </p:sp>
        <p:sp>
          <p:nvSpPr>
            <p:cNvPr id="680" name="Tekstvak 679">
              <a:extLst>
                <a:ext uri="{FF2B5EF4-FFF2-40B4-BE49-F238E27FC236}">
                  <a16:creationId xmlns:a16="http://schemas.microsoft.com/office/drawing/2014/main" id="{FDDD98F2-4133-4A26-85C0-A635F0BA9878}"/>
                </a:ext>
              </a:extLst>
            </p:cNvPr>
            <p:cNvSpPr txBox="1"/>
            <p:nvPr/>
          </p:nvSpPr>
          <p:spPr>
            <a:xfrm>
              <a:off x="10484421" y="5237607"/>
              <a:ext cx="692882" cy="20323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l"/>
              <a:r>
                <a:rPr lang="nl-NL" sz="1100">
                  <a:solidFill>
                    <a:schemeClr val="accent2"/>
                  </a:solidFill>
                </a:rPr>
                <a:t>transport</a:t>
              </a:r>
            </a:p>
          </p:txBody>
        </p:sp>
        <p:grpSp>
          <p:nvGrpSpPr>
            <p:cNvPr id="681" name="Groep 680">
              <a:extLst>
                <a:ext uri="{FF2B5EF4-FFF2-40B4-BE49-F238E27FC236}">
                  <a16:creationId xmlns:a16="http://schemas.microsoft.com/office/drawing/2014/main" id="{DA391E9A-82FD-4291-8F7B-A70F417BC01A}"/>
                </a:ext>
              </a:extLst>
            </p:cNvPr>
            <p:cNvGrpSpPr/>
            <p:nvPr/>
          </p:nvGrpSpPr>
          <p:grpSpPr>
            <a:xfrm>
              <a:off x="10196123" y="4951857"/>
              <a:ext cx="203234" cy="203234"/>
              <a:chOff x="2617333" y="1713992"/>
              <a:chExt cx="597500" cy="597500"/>
            </a:xfrm>
          </p:grpSpPr>
          <p:sp>
            <p:nvSpPr>
              <p:cNvPr id="727" name="Ovaal 726">
                <a:extLst>
                  <a:ext uri="{FF2B5EF4-FFF2-40B4-BE49-F238E27FC236}">
                    <a16:creationId xmlns:a16="http://schemas.microsoft.com/office/drawing/2014/main" id="{B3774A08-1180-47BF-8C89-E1C057738544}"/>
                  </a:ext>
                </a:extLst>
              </p:cNvPr>
              <p:cNvSpPr/>
              <p:nvPr/>
            </p:nvSpPr>
            <p:spPr>
              <a:xfrm>
                <a:off x="2617333" y="1713992"/>
                <a:ext cx="597500" cy="5975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1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728" name="Groep 727">
                <a:extLst>
                  <a:ext uri="{FF2B5EF4-FFF2-40B4-BE49-F238E27FC236}">
                    <a16:creationId xmlns:a16="http://schemas.microsoft.com/office/drawing/2014/main" id="{257E93B9-2497-42B8-9BB5-18B225B7395F}"/>
                  </a:ext>
                </a:extLst>
              </p:cNvPr>
              <p:cNvGrpSpPr/>
              <p:nvPr/>
            </p:nvGrpSpPr>
            <p:grpSpPr>
              <a:xfrm>
                <a:off x="2732030" y="1793798"/>
                <a:ext cx="325574" cy="416622"/>
                <a:chOff x="2552507" y="1816496"/>
                <a:chExt cx="1668619" cy="2135268"/>
              </a:xfrm>
              <a:solidFill>
                <a:schemeClr val="bg1"/>
              </a:solidFill>
            </p:grpSpPr>
            <p:grpSp>
              <p:nvGrpSpPr>
                <p:cNvPr id="729" name="Groep 728">
                  <a:extLst>
                    <a:ext uri="{FF2B5EF4-FFF2-40B4-BE49-F238E27FC236}">
                      <a16:creationId xmlns:a16="http://schemas.microsoft.com/office/drawing/2014/main" id="{C6C86D01-632D-4E31-87C2-703FA2BEF4C4}"/>
                    </a:ext>
                  </a:extLst>
                </p:cNvPr>
                <p:cNvGrpSpPr/>
                <p:nvPr/>
              </p:nvGrpSpPr>
              <p:grpSpPr>
                <a:xfrm>
                  <a:off x="2552507" y="1816496"/>
                  <a:ext cx="1668619" cy="2135268"/>
                  <a:chOff x="4762501" y="4941888"/>
                  <a:chExt cx="561975" cy="719138"/>
                </a:xfrm>
                <a:grpFill/>
              </p:grpSpPr>
              <p:sp>
                <p:nvSpPr>
                  <p:cNvPr id="731" name="Freeform 194">
                    <a:extLst>
                      <a:ext uri="{FF2B5EF4-FFF2-40B4-BE49-F238E27FC236}">
                        <a16:creationId xmlns:a16="http://schemas.microsoft.com/office/drawing/2014/main" id="{6DA9F49B-75E8-4D0C-9A7A-E13BB949762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67301" y="4941888"/>
                    <a:ext cx="90488" cy="290513"/>
                  </a:xfrm>
                  <a:custGeom>
                    <a:avLst/>
                    <a:gdLst>
                      <a:gd name="T0" fmla="*/ 51 w 57"/>
                      <a:gd name="T1" fmla="*/ 0 h 183"/>
                      <a:gd name="T2" fmla="*/ 51 w 57"/>
                      <a:gd name="T3" fmla="*/ 0 h 183"/>
                      <a:gd name="T4" fmla="*/ 54 w 57"/>
                      <a:gd name="T5" fmla="*/ 1 h 183"/>
                      <a:gd name="T6" fmla="*/ 54 w 57"/>
                      <a:gd name="T7" fmla="*/ 2 h 183"/>
                      <a:gd name="T8" fmla="*/ 57 w 57"/>
                      <a:gd name="T9" fmla="*/ 25 h 183"/>
                      <a:gd name="T10" fmla="*/ 56 w 57"/>
                      <a:gd name="T11" fmla="*/ 52 h 183"/>
                      <a:gd name="T12" fmla="*/ 53 w 57"/>
                      <a:gd name="T13" fmla="*/ 82 h 183"/>
                      <a:gd name="T14" fmla="*/ 47 w 57"/>
                      <a:gd name="T15" fmla="*/ 113 h 183"/>
                      <a:gd name="T16" fmla="*/ 37 w 57"/>
                      <a:gd name="T17" fmla="*/ 150 h 183"/>
                      <a:gd name="T18" fmla="*/ 24 w 57"/>
                      <a:gd name="T19" fmla="*/ 183 h 183"/>
                      <a:gd name="T20" fmla="*/ 21 w 57"/>
                      <a:gd name="T21" fmla="*/ 181 h 183"/>
                      <a:gd name="T22" fmla="*/ 17 w 57"/>
                      <a:gd name="T23" fmla="*/ 179 h 183"/>
                      <a:gd name="T24" fmla="*/ 13 w 57"/>
                      <a:gd name="T25" fmla="*/ 178 h 183"/>
                      <a:gd name="T26" fmla="*/ 6 w 57"/>
                      <a:gd name="T27" fmla="*/ 176 h 183"/>
                      <a:gd name="T28" fmla="*/ 0 w 57"/>
                      <a:gd name="T29" fmla="*/ 178 h 183"/>
                      <a:gd name="T30" fmla="*/ 0 w 57"/>
                      <a:gd name="T31" fmla="*/ 166 h 183"/>
                      <a:gd name="T32" fmla="*/ 3 w 57"/>
                      <a:gd name="T33" fmla="*/ 136 h 183"/>
                      <a:gd name="T34" fmla="*/ 8 w 57"/>
                      <a:gd name="T35" fmla="*/ 104 h 183"/>
                      <a:gd name="T36" fmla="*/ 17 w 57"/>
                      <a:gd name="T37" fmla="*/ 74 h 183"/>
                      <a:gd name="T38" fmla="*/ 27 w 57"/>
                      <a:gd name="T39" fmla="*/ 44 h 183"/>
                      <a:gd name="T40" fmla="*/ 37 w 57"/>
                      <a:gd name="T41" fmla="*/ 21 h 183"/>
                      <a:gd name="T42" fmla="*/ 48 w 57"/>
                      <a:gd name="T43" fmla="*/ 1 h 183"/>
                      <a:gd name="T44" fmla="*/ 50 w 57"/>
                      <a:gd name="T45" fmla="*/ 0 h 183"/>
                      <a:gd name="T46" fmla="*/ 51 w 57"/>
                      <a:gd name="T47" fmla="*/ 0 h 1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7" h="183">
                        <a:moveTo>
                          <a:pt x="51" y="0"/>
                        </a:moveTo>
                        <a:lnTo>
                          <a:pt x="51" y="0"/>
                        </a:lnTo>
                        <a:lnTo>
                          <a:pt x="54" y="1"/>
                        </a:lnTo>
                        <a:lnTo>
                          <a:pt x="54" y="2"/>
                        </a:lnTo>
                        <a:lnTo>
                          <a:pt x="57" y="25"/>
                        </a:lnTo>
                        <a:lnTo>
                          <a:pt x="56" y="52"/>
                        </a:lnTo>
                        <a:lnTo>
                          <a:pt x="53" y="82"/>
                        </a:lnTo>
                        <a:lnTo>
                          <a:pt x="47" y="113"/>
                        </a:lnTo>
                        <a:lnTo>
                          <a:pt x="37" y="150"/>
                        </a:lnTo>
                        <a:lnTo>
                          <a:pt x="24" y="183"/>
                        </a:lnTo>
                        <a:lnTo>
                          <a:pt x="21" y="181"/>
                        </a:lnTo>
                        <a:lnTo>
                          <a:pt x="17" y="179"/>
                        </a:lnTo>
                        <a:lnTo>
                          <a:pt x="13" y="178"/>
                        </a:lnTo>
                        <a:lnTo>
                          <a:pt x="6" y="176"/>
                        </a:lnTo>
                        <a:lnTo>
                          <a:pt x="0" y="178"/>
                        </a:lnTo>
                        <a:lnTo>
                          <a:pt x="0" y="166"/>
                        </a:lnTo>
                        <a:lnTo>
                          <a:pt x="3" y="136"/>
                        </a:lnTo>
                        <a:lnTo>
                          <a:pt x="8" y="104"/>
                        </a:lnTo>
                        <a:lnTo>
                          <a:pt x="17" y="74"/>
                        </a:lnTo>
                        <a:lnTo>
                          <a:pt x="27" y="44"/>
                        </a:lnTo>
                        <a:lnTo>
                          <a:pt x="37" y="21"/>
                        </a:lnTo>
                        <a:lnTo>
                          <a:pt x="48" y="1"/>
                        </a:lnTo>
                        <a:lnTo>
                          <a:pt x="50" y="0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1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732" name="Freeform 196">
                    <a:extLst>
                      <a:ext uri="{FF2B5EF4-FFF2-40B4-BE49-F238E27FC236}">
                        <a16:creationId xmlns:a16="http://schemas.microsoft.com/office/drawing/2014/main" id="{0046A718-7708-43EF-8AC2-F475DF80CC4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2501" y="5256213"/>
                    <a:ext cx="285750" cy="112713"/>
                  </a:xfrm>
                  <a:custGeom>
                    <a:avLst/>
                    <a:gdLst>
                      <a:gd name="T0" fmla="*/ 172 w 180"/>
                      <a:gd name="T1" fmla="*/ 0 h 71"/>
                      <a:gd name="T2" fmla="*/ 172 w 180"/>
                      <a:gd name="T3" fmla="*/ 10 h 71"/>
                      <a:gd name="T4" fmla="*/ 174 w 180"/>
                      <a:gd name="T5" fmla="*/ 18 h 71"/>
                      <a:gd name="T6" fmla="*/ 180 w 180"/>
                      <a:gd name="T7" fmla="*/ 26 h 71"/>
                      <a:gd name="T8" fmla="*/ 148 w 180"/>
                      <a:gd name="T9" fmla="*/ 41 h 71"/>
                      <a:gd name="T10" fmla="*/ 113 w 180"/>
                      <a:gd name="T11" fmla="*/ 54 h 71"/>
                      <a:gd name="T12" fmla="*/ 81 w 180"/>
                      <a:gd name="T13" fmla="*/ 63 h 71"/>
                      <a:gd name="T14" fmla="*/ 52 w 180"/>
                      <a:gd name="T15" fmla="*/ 68 h 71"/>
                      <a:gd name="T16" fmla="*/ 26 w 180"/>
                      <a:gd name="T17" fmla="*/ 71 h 71"/>
                      <a:gd name="T18" fmla="*/ 2 w 180"/>
                      <a:gd name="T19" fmla="*/ 71 h 71"/>
                      <a:gd name="T20" fmla="*/ 1 w 180"/>
                      <a:gd name="T21" fmla="*/ 70 h 71"/>
                      <a:gd name="T22" fmla="*/ 0 w 180"/>
                      <a:gd name="T23" fmla="*/ 69 h 71"/>
                      <a:gd name="T24" fmla="*/ 0 w 180"/>
                      <a:gd name="T25" fmla="*/ 69 h 71"/>
                      <a:gd name="T26" fmla="*/ 0 w 180"/>
                      <a:gd name="T27" fmla="*/ 67 h 71"/>
                      <a:gd name="T28" fmla="*/ 1 w 180"/>
                      <a:gd name="T29" fmla="*/ 66 h 71"/>
                      <a:gd name="T30" fmla="*/ 20 w 180"/>
                      <a:gd name="T31" fmla="*/ 52 h 71"/>
                      <a:gd name="T32" fmla="*/ 42 w 180"/>
                      <a:gd name="T33" fmla="*/ 40 h 71"/>
                      <a:gd name="T34" fmla="*/ 70 w 180"/>
                      <a:gd name="T35" fmla="*/ 27 h 71"/>
                      <a:gd name="T36" fmla="*/ 100 w 180"/>
                      <a:gd name="T37" fmla="*/ 16 h 71"/>
                      <a:gd name="T38" fmla="*/ 131 w 180"/>
                      <a:gd name="T39" fmla="*/ 8 h 71"/>
                      <a:gd name="T40" fmla="*/ 160 w 180"/>
                      <a:gd name="T41" fmla="*/ 2 h 71"/>
                      <a:gd name="T42" fmla="*/ 172 w 180"/>
                      <a:gd name="T43" fmla="*/ 0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80" h="71">
                        <a:moveTo>
                          <a:pt x="172" y="0"/>
                        </a:moveTo>
                        <a:lnTo>
                          <a:pt x="172" y="10"/>
                        </a:lnTo>
                        <a:lnTo>
                          <a:pt x="174" y="18"/>
                        </a:lnTo>
                        <a:lnTo>
                          <a:pt x="180" y="26"/>
                        </a:lnTo>
                        <a:lnTo>
                          <a:pt x="148" y="41"/>
                        </a:lnTo>
                        <a:lnTo>
                          <a:pt x="113" y="54"/>
                        </a:lnTo>
                        <a:lnTo>
                          <a:pt x="81" y="63"/>
                        </a:lnTo>
                        <a:lnTo>
                          <a:pt x="52" y="68"/>
                        </a:lnTo>
                        <a:lnTo>
                          <a:pt x="26" y="71"/>
                        </a:lnTo>
                        <a:lnTo>
                          <a:pt x="2" y="71"/>
                        </a:lnTo>
                        <a:lnTo>
                          <a:pt x="1" y="70"/>
                        </a:lnTo>
                        <a:lnTo>
                          <a:pt x="0" y="69"/>
                        </a:lnTo>
                        <a:lnTo>
                          <a:pt x="0" y="69"/>
                        </a:lnTo>
                        <a:lnTo>
                          <a:pt x="0" y="67"/>
                        </a:lnTo>
                        <a:lnTo>
                          <a:pt x="1" y="66"/>
                        </a:lnTo>
                        <a:lnTo>
                          <a:pt x="20" y="52"/>
                        </a:lnTo>
                        <a:lnTo>
                          <a:pt x="42" y="40"/>
                        </a:lnTo>
                        <a:lnTo>
                          <a:pt x="70" y="27"/>
                        </a:lnTo>
                        <a:lnTo>
                          <a:pt x="100" y="16"/>
                        </a:lnTo>
                        <a:lnTo>
                          <a:pt x="131" y="8"/>
                        </a:lnTo>
                        <a:lnTo>
                          <a:pt x="160" y="2"/>
                        </a:lnTo>
                        <a:lnTo>
                          <a:pt x="17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1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733" name="Freeform 201">
                    <a:extLst>
                      <a:ext uri="{FF2B5EF4-FFF2-40B4-BE49-F238E27FC236}">
                        <a16:creationId xmlns:a16="http://schemas.microsoft.com/office/drawing/2014/main" id="{251C3C91-049A-4AB4-9E05-BCAF7493DD9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92701" y="5276851"/>
                    <a:ext cx="231775" cy="212725"/>
                  </a:xfrm>
                  <a:custGeom>
                    <a:avLst/>
                    <a:gdLst>
                      <a:gd name="T0" fmla="*/ 18 w 146"/>
                      <a:gd name="T1" fmla="*/ 0 h 134"/>
                      <a:gd name="T2" fmla="*/ 27 w 146"/>
                      <a:gd name="T3" fmla="*/ 5 h 134"/>
                      <a:gd name="T4" fmla="*/ 52 w 146"/>
                      <a:gd name="T5" fmla="*/ 24 h 134"/>
                      <a:gd name="T6" fmla="*/ 77 w 146"/>
                      <a:gd name="T7" fmla="*/ 44 h 134"/>
                      <a:gd name="T8" fmla="*/ 99 w 146"/>
                      <a:gd name="T9" fmla="*/ 66 h 134"/>
                      <a:gd name="T10" fmla="*/ 119 w 146"/>
                      <a:gd name="T11" fmla="*/ 90 h 134"/>
                      <a:gd name="T12" fmla="*/ 135 w 146"/>
                      <a:gd name="T13" fmla="*/ 110 h 134"/>
                      <a:gd name="T14" fmla="*/ 146 w 146"/>
                      <a:gd name="T15" fmla="*/ 131 h 134"/>
                      <a:gd name="T16" fmla="*/ 146 w 146"/>
                      <a:gd name="T17" fmla="*/ 132 h 134"/>
                      <a:gd name="T18" fmla="*/ 145 w 146"/>
                      <a:gd name="T19" fmla="*/ 134 h 134"/>
                      <a:gd name="T20" fmla="*/ 145 w 146"/>
                      <a:gd name="T21" fmla="*/ 134 h 134"/>
                      <a:gd name="T22" fmla="*/ 144 w 146"/>
                      <a:gd name="T23" fmla="*/ 134 h 134"/>
                      <a:gd name="T24" fmla="*/ 142 w 146"/>
                      <a:gd name="T25" fmla="*/ 134 h 134"/>
                      <a:gd name="T26" fmla="*/ 121 w 146"/>
                      <a:gd name="T27" fmla="*/ 126 h 134"/>
                      <a:gd name="T28" fmla="*/ 97 w 146"/>
                      <a:gd name="T29" fmla="*/ 111 h 134"/>
                      <a:gd name="T30" fmla="*/ 73 w 146"/>
                      <a:gd name="T31" fmla="*/ 94 h 134"/>
                      <a:gd name="T32" fmla="*/ 50 w 146"/>
                      <a:gd name="T33" fmla="*/ 74 h 134"/>
                      <a:gd name="T34" fmla="*/ 23 w 146"/>
                      <a:gd name="T35" fmla="*/ 47 h 134"/>
                      <a:gd name="T36" fmla="*/ 0 w 146"/>
                      <a:gd name="T37" fmla="*/ 20 h 134"/>
                      <a:gd name="T38" fmla="*/ 8 w 146"/>
                      <a:gd name="T39" fmla="*/ 15 h 134"/>
                      <a:gd name="T40" fmla="*/ 14 w 146"/>
                      <a:gd name="T41" fmla="*/ 8 h 134"/>
                      <a:gd name="T42" fmla="*/ 18 w 146"/>
                      <a:gd name="T43" fmla="*/ 0 h 1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46" h="134">
                        <a:moveTo>
                          <a:pt x="18" y="0"/>
                        </a:moveTo>
                        <a:lnTo>
                          <a:pt x="27" y="5"/>
                        </a:lnTo>
                        <a:lnTo>
                          <a:pt x="52" y="24"/>
                        </a:lnTo>
                        <a:lnTo>
                          <a:pt x="77" y="44"/>
                        </a:lnTo>
                        <a:lnTo>
                          <a:pt x="99" y="66"/>
                        </a:lnTo>
                        <a:lnTo>
                          <a:pt x="119" y="90"/>
                        </a:lnTo>
                        <a:lnTo>
                          <a:pt x="135" y="110"/>
                        </a:lnTo>
                        <a:lnTo>
                          <a:pt x="146" y="131"/>
                        </a:lnTo>
                        <a:lnTo>
                          <a:pt x="146" y="132"/>
                        </a:lnTo>
                        <a:lnTo>
                          <a:pt x="145" y="134"/>
                        </a:lnTo>
                        <a:lnTo>
                          <a:pt x="145" y="134"/>
                        </a:lnTo>
                        <a:lnTo>
                          <a:pt x="144" y="134"/>
                        </a:lnTo>
                        <a:lnTo>
                          <a:pt x="142" y="134"/>
                        </a:lnTo>
                        <a:lnTo>
                          <a:pt x="121" y="126"/>
                        </a:lnTo>
                        <a:lnTo>
                          <a:pt x="97" y="111"/>
                        </a:lnTo>
                        <a:lnTo>
                          <a:pt x="73" y="94"/>
                        </a:lnTo>
                        <a:lnTo>
                          <a:pt x="50" y="74"/>
                        </a:lnTo>
                        <a:lnTo>
                          <a:pt x="23" y="47"/>
                        </a:lnTo>
                        <a:lnTo>
                          <a:pt x="0" y="20"/>
                        </a:lnTo>
                        <a:lnTo>
                          <a:pt x="8" y="15"/>
                        </a:lnTo>
                        <a:lnTo>
                          <a:pt x="14" y="8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1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734" name="Freeform 203">
                    <a:extLst>
                      <a:ext uri="{FF2B5EF4-FFF2-40B4-BE49-F238E27FC236}">
                        <a16:creationId xmlns:a16="http://schemas.microsoft.com/office/drawing/2014/main" id="{6C1664B5-5653-4F84-B43F-B78B8ED37B5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37138" y="5330826"/>
                    <a:ext cx="80963" cy="330200"/>
                  </a:xfrm>
                  <a:custGeom>
                    <a:avLst/>
                    <a:gdLst>
                      <a:gd name="T0" fmla="*/ 17 w 51"/>
                      <a:gd name="T1" fmla="*/ 0 h 208"/>
                      <a:gd name="T2" fmla="*/ 34 w 51"/>
                      <a:gd name="T3" fmla="*/ 0 h 208"/>
                      <a:gd name="T4" fmla="*/ 36 w 51"/>
                      <a:gd name="T5" fmla="*/ 0 h 208"/>
                      <a:gd name="T6" fmla="*/ 38 w 51"/>
                      <a:gd name="T7" fmla="*/ 2 h 208"/>
                      <a:gd name="T8" fmla="*/ 39 w 51"/>
                      <a:gd name="T9" fmla="*/ 4 h 208"/>
                      <a:gd name="T10" fmla="*/ 40 w 51"/>
                      <a:gd name="T11" fmla="*/ 7 h 208"/>
                      <a:gd name="T12" fmla="*/ 51 w 51"/>
                      <a:gd name="T13" fmla="*/ 201 h 208"/>
                      <a:gd name="T14" fmla="*/ 51 w 51"/>
                      <a:gd name="T15" fmla="*/ 203 h 208"/>
                      <a:gd name="T16" fmla="*/ 50 w 51"/>
                      <a:gd name="T17" fmla="*/ 205 h 208"/>
                      <a:gd name="T18" fmla="*/ 48 w 51"/>
                      <a:gd name="T19" fmla="*/ 206 h 208"/>
                      <a:gd name="T20" fmla="*/ 45 w 51"/>
                      <a:gd name="T21" fmla="*/ 207 h 208"/>
                      <a:gd name="T22" fmla="*/ 41 w 51"/>
                      <a:gd name="T23" fmla="*/ 208 h 208"/>
                      <a:gd name="T24" fmla="*/ 11 w 51"/>
                      <a:gd name="T25" fmla="*/ 208 h 208"/>
                      <a:gd name="T26" fmla="*/ 7 w 51"/>
                      <a:gd name="T27" fmla="*/ 207 h 208"/>
                      <a:gd name="T28" fmla="*/ 5 w 51"/>
                      <a:gd name="T29" fmla="*/ 206 h 208"/>
                      <a:gd name="T30" fmla="*/ 2 w 51"/>
                      <a:gd name="T31" fmla="*/ 205 h 208"/>
                      <a:gd name="T32" fmla="*/ 0 w 51"/>
                      <a:gd name="T33" fmla="*/ 203 h 208"/>
                      <a:gd name="T34" fmla="*/ 0 w 51"/>
                      <a:gd name="T35" fmla="*/ 201 h 208"/>
                      <a:gd name="T36" fmla="*/ 11 w 51"/>
                      <a:gd name="T37" fmla="*/ 7 h 208"/>
                      <a:gd name="T38" fmla="*/ 12 w 51"/>
                      <a:gd name="T39" fmla="*/ 4 h 208"/>
                      <a:gd name="T40" fmla="*/ 13 w 51"/>
                      <a:gd name="T41" fmla="*/ 2 h 208"/>
                      <a:gd name="T42" fmla="*/ 15 w 51"/>
                      <a:gd name="T43" fmla="*/ 0 h 208"/>
                      <a:gd name="T44" fmla="*/ 17 w 51"/>
                      <a:gd name="T45" fmla="*/ 0 h 2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51" h="208">
                        <a:moveTo>
                          <a:pt x="17" y="0"/>
                        </a:moveTo>
                        <a:lnTo>
                          <a:pt x="34" y="0"/>
                        </a:lnTo>
                        <a:lnTo>
                          <a:pt x="36" y="0"/>
                        </a:lnTo>
                        <a:lnTo>
                          <a:pt x="38" y="2"/>
                        </a:lnTo>
                        <a:lnTo>
                          <a:pt x="39" y="4"/>
                        </a:lnTo>
                        <a:lnTo>
                          <a:pt x="40" y="7"/>
                        </a:lnTo>
                        <a:lnTo>
                          <a:pt x="51" y="201"/>
                        </a:lnTo>
                        <a:lnTo>
                          <a:pt x="51" y="203"/>
                        </a:lnTo>
                        <a:lnTo>
                          <a:pt x="50" y="205"/>
                        </a:lnTo>
                        <a:lnTo>
                          <a:pt x="48" y="206"/>
                        </a:lnTo>
                        <a:lnTo>
                          <a:pt x="45" y="207"/>
                        </a:lnTo>
                        <a:lnTo>
                          <a:pt x="41" y="208"/>
                        </a:lnTo>
                        <a:lnTo>
                          <a:pt x="11" y="208"/>
                        </a:lnTo>
                        <a:lnTo>
                          <a:pt x="7" y="207"/>
                        </a:lnTo>
                        <a:lnTo>
                          <a:pt x="5" y="206"/>
                        </a:lnTo>
                        <a:lnTo>
                          <a:pt x="2" y="205"/>
                        </a:lnTo>
                        <a:lnTo>
                          <a:pt x="0" y="203"/>
                        </a:lnTo>
                        <a:lnTo>
                          <a:pt x="0" y="201"/>
                        </a:lnTo>
                        <a:lnTo>
                          <a:pt x="11" y="7"/>
                        </a:lnTo>
                        <a:lnTo>
                          <a:pt x="12" y="4"/>
                        </a:lnTo>
                        <a:lnTo>
                          <a:pt x="13" y="2"/>
                        </a:lnTo>
                        <a:lnTo>
                          <a:pt x="15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10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730" name="Ovaal 729">
                  <a:extLst>
                    <a:ext uri="{FF2B5EF4-FFF2-40B4-BE49-F238E27FC236}">
                      <a16:creationId xmlns:a16="http://schemas.microsoft.com/office/drawing/2014/main" id="{1FAAE079-7417-4872-A2CE-5BD05CDB8313}"/>
                    </a:ext>
                  </a:extLst>
                </p:cNvPr>
                <p:cNvSpPr/>
                <p:nvPr/>
              </p:nvSpPr>
              <p:spPr>
                <a:xfrm>
                  <a:off x="3407635" y="2705740"/>
                  <a:ext cx="160072" cy="1600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</p:grpSp>
        </p:grpSp>
        <p:grpSp>
          <p:nvGrpSpPr>
            <p:cNvPr id="682" name="Groep 681">
              <a:extLst>
                <a:ext uri="{FF2B5EF4-FFF2-40B4-BE49-F238E27FC236}">
                  <a16:creationId xmlns:a16="http://schemas.microsoft.com/office/drawing/2014/main" id="{4A251545-D155-4BC7-BC07-EB7482D80367}"/>
                </a:ext>
              </a:extLst>
            </p:cNvPr>
            <p:cNvGrpSpPr/>
            <p:nvPr/>
          </p:nvGrpSpPr>
          <p:grpSpPr>
            <a:xfrm>
              <a:off x="10196123" y="5237608"/>
              <a:ext cx="203234" cy="203234"/>
              <a:chOff x="2617333" y="2554086"/>
              <a:chExt cx="597500" cy="597500"/>
            </a:xfrm>
          </p:grpSpPr>
          <p:sp>
            <p:nvSpPr>
              <p:cNvPr id="692" name="Ovaal 691">
                <a:extLst>
                  <a:ext uri="{FF2B5EF4-FFF2-40B4-BE49-F238E27FC236}">
                    <a16:creationId xmlns:a16="http://schemas.microsoft.com/office/drawing/2014/main" id="{0B7F3157-AF66-430C-84C1-6E009CC8D6D9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1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693" name="Groep 692">
                <a:extLst>
                  <a:ext uri="{FF2B5EF4-FFF2-40B4-BE49-F238E27FC236}">
                    <a16:creationId xmlns:a16="http://schemas.microsoft.com/office/drawing/2014/main" id="{4BC1107C-610E-426B-89B1-30808EA3B94B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694" name="Freeform 20">
                  <a:extLst>
                    <a:ext uri="{FF2B5EF4-FFF2-40B4-BE49-F238E27FC236}">
                      <a16:creationId xmlns:a16="http://schemas.microsoft.com/office/drawing/2014/main" id="{B7174EEA-616D-4238-9557-100DC397C5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95" name="Rectangle 21">
                  <a:extLst>
                    <a:ext uri="{FF2B5EF4-FFF2-40B4-BE49-F238E27FC236}">
                      <a16:creationId xmlns:a16="http://schemas.microsoft.com/office/drawing/2014/main" id="{A0A8299A-DA26-4531-9483-B593E5376F8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96" name="Rectangle 22">
                  <a:extLst>
                    <a:ext uri="{FF2B5EF4-FFF2-40B4-BE49-F238E27FC236}">
                      <a16:creationId xmlns:a16="http://schemas.microsoft.com/office/drawing/2014/main" id="{BD071E9B-2B01-4D47-BFBE-D4B06B0BCBC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97" name="Rectangle 23">
                  <a:extLst>
                    <a:ext uri="{FF2B5EF4-FFF2-40B4-BE49-F238E27FC236}">
                      <a16:creationId xmlns:a16="http://schemas.microsoft.com/office/drawing/2014/main" id="{B0BA5BD2-8DFE-4C82-9F98-747F20AC202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725" name="Rectangle 24">
                  <a:extLst>
                    <a:ext uri="{FF2B5EF4-FFF2-40B4-BE49-F238E27FC236}">
                      <a16:creationId xmlns:a16="http://schemas.microsoft.com/office/drawing/2014/main" id="{D959C384-65F8-4939-8FE9-FE69C8431D4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726" name="Rectangle 25">
                  <a:extLst>
                    <a:ext uri="{FF2B5EF4-FFF2-40B4-BE49-F238E27FC236}">
                      <a16:creationId xmlns:a16="http://schemas.microsoft.com/office/drawing/2014/main" id="{2C630521-B647-471B-8ABC-DABF9FE5463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683" name="Tekstvak 682">
              <a:extLst>
                <a:ext uri="{FF2B5EF4-FFF2-40B4-BE49-F238E27FC236}">
                  <a16:creationId xmlns:a16="http://schemas.microsoft.com/office/drawing/2014/main" id="{C5C58444-1C77-41F2-B6E0-6112D1392E1A}"/>
                </a:ext>
              </a:extLst>
            </p:cNvPr>
            <p:cNvSpPr txBox="1"/>
            <p:nvPr/>
          </p:nvSpPr>
          <p:spPr>
            <a:xfrm>
              <a:off x="10484421" y="5802002"/>
              <a:ext cx="1239248" cy="20252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l"/>
              <a:r>
                <a:rPr lang="nl-NL" sz="1100">
                  <a:solidFill>
                    <a:schemeClr val="accent2"/>
                  </a:solidFill>
                </a:rPr>
                <a:t>bedrijf</a:t>
              </a:r>
            </a:p>
          </p:txBody>
        </p:sp>
        <p:grpSp>
          <p:nvGrpSpPr>
            <p:cNvPr id="684" name="Groep 683">
              <a:extLst>
                <a:ext uri="{FF2B5EF4-FFF2-40B4-BE49-F238E27FC236}">
                  <a16:creationId xmlns:a16="http://schemas.microsoft.com/office/drawing/2014/main" id="{9AC8CA51-7393-4447-9BFD-91795974F6E0}"/>
                </a:ext>
              </a:extLst>
            </p:cNvPr>
            <p:cNvGrpSpPr/>
            <p:nvPr/>
          </p:nvGrpSpPr>
          <p:grpSpPr>
            <a:xfrm>
              <a:off x="10231046" y="5821259"/>
              <a:ext cx="141956" cy="162305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690" name="Freeform 11">
                <a:extLst>
                  <a:ext uri="{FF2B5EF4-FFF2-40B4-BE49-F238E27FC236}">
                    <a16:creationId xmlns:a16="http://schemas.microsoft.com/office/drawing/2014/main" id="{25E1DC6C-6A0E-4D3F-985F-5C05C040F9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sz="1600"/>
              </a:p>
            </p:txBody>
          </p:sp>
          <p:sp>
            <p:nvSpPr>
              <p:cNvPr id="691" name="Freeform 12">
                <a:extLst>
                  <a:ext uri="{FF2B5EF4-FFF2-40B4-BE49-F238E27FC236}">
                    <a16:creationId xmlns:a16="http://schemas.microsoft.com/office/drawing/2014/main" id="{9C44C104-AD96-4041-A0D0-189DCC4C45F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sz="1600"/>
              </a:p>
            </p:txBody>
          </p:sp>
        </p:grpSp>
        <p:grpSp>
          <p:nvGrpSpPr>
            <p:cNvPr id="685" name="Groep 684">
              <a:extLst>
                <a:ext uri="{FF2B5EF4-FFF2-40B4-BE49-F238E27FC236}">
                  <a16:creationId xmlns:a16="http://schemas.microsoft.com/office/drawing/2014/main" id="{1ED5A3CA-EEF9-459F-8705-1A4D96D5B1F5}"/>
                </a:ext>
              </a:extLst>
            </p:cNvPr>
            <p:cNvGrpSpPr/>
            <p:nvPr/>
          </p:nvGrpSpPr>
          <p:grpSpPr>
            <a:xfrm>
              <a:off x="10196124" y="5523358"/>
              <a:ext cx="981179" cy="203234"/>
              <a:chOff x="10196124" y="5523358"/>
              <a:chExt cx="981179" cy="203234"/>
            </a:xfrm>
          </p:grpSpPr>
          <p:sp>
            <p:nvSpPr>
              <p:cNvPr id="686" name="Tekstvak 685">
                <a:extLst>
                  <a:ext uri="{FF2B5EF4-FFF2-40B4-BE49-F238E27FC236}">
                    <a16:creationId xmlns:a16="http://schemas.microsoft.com/office/drawing/2014/main" id="{C2DE07BF-E1EA-4257-8198-70654BC26517}"/>
                  </a:ext>
                </a:extLst>
              </p:cNvPr>
              <p:cNvSpPr txBox="1"/>
              <p:nvPr/>
            </p:nvSpPr>
            <p:spPr>
              <a:xfrm>
                <a:off x="10484421" y="5523359"/>
                <a:ext cx="692882" cy="20252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l"/>
                <a:r>
                  <a:rPr lang="nl-NL" sz="1100">
                    <a:solidFill>
                      <a:schemeClr val="accent2"/>
                    </a:solidFill>
                  </a:rPr>
                  <a:t>leveren</a:t>
                </a:r>
              </a:p>
            </p:txBody>
          </p:sp>
          <p:grpSp>
            <p:nvGrpSpPr>
              <p:cNvPr id="687" name="Groep 686">
                <a:extLst>
                  <a:ext uri="{FF2B5EF4-FFF2-40B4-BE49-F238E27FC236}">
                    <a16:creationId xmlns:a16="http://schemas.microsoft.com/office/drawing/2014/main" id="{2AB6D817-D8F3-490B-80B7-C58ADB9DFC84}"/>
                  </a:ext>
                </a:extLst>
              </p:cNvPr>
              <p:cNvGrpSpPr/>
              <p:nvPr/>
            </p:nvGrpSpPr>
            <p:grpSpPr>
              <a:xfrm>
                <a:off x="10196124" y="5523358"/>
                <a:ext cx="203234" cy="203234"/>
                <a:chOff x="10196124" y="5523358"/>
                <a:chExt cx="203234" cy="203234"/>
              </a:xfrm>
            </p:grpSpPr>
            <p:sp>
              <p:nvSpPr>
                <p:cNvPr id="688" name="Ovaal 687">
                  <a:extLst>
                    <a:ext uri="{FF2B5EF4-FFF2-40B4-BE49-F238E27FC236}">
                      <a16:creationId xmlns:a16="http://schemas.microsoft.com/office/drawing/2014/main" id="{FEEB600A-1F22-43DA-AA72-0C5E8256FD61}"/>
                    </a:ext>
                  </a:extLst>
                </p:cNvPr>
                <p:cNvSpPr/>
                <p:nvPr/>
              </p:nvSpPr>
              <p:spPr>
                <a:xfrm>
                  <a:off x="10196124" y="5523358"/>
                  <a:ext cx="203234" cy="203234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89" name="Freeform 14">
                  <a:extLst>
                    <a:ext uri="{FF2B5EF4-FFF2-40B4-BE49-F238E27FC236}">
                      <a16:creationId xmlns:a16="http://schemas.microsoft.com/office/drawing/2014/main" id="{B2E556DF-1C2D-4924-A8CF-7A318356063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245957" y="5571189"/>
                  <a:ext cx="104502" cy="106862"/>
                </a:xfrm>
                <a:custGeom>
                  <a:avLst/>
                  <a:gdLst>
                    <a:gd name="T0" fmla="*/ 93 w 192"/>
                    <a:gd name="T1" fmla="*/ 107 h 196"/>
                    <a:gd name="T2" fmla="*/ 51 w 192"/>
                    <a:gd name="T3" fmla="*/ 78 h 196"/>
                    <a:gd name="T4" fmla="*/ 51 w 192"/>
                    <a:gd name="T5" fmla="*/ 29 h 196"/>
                    <a:gd name="T6" fmla="*/ 93 w 192"/>
                    <a:gd name="T7" fmla="*/ 55 h 196"/>
                    <a:gd name="T8" fmla="*/ 93 w 192"/>
                    <a:gd name="T9" fmla="*/ 107 h 196"/>
                    <a:gd name="T10" fmla="*/ 143 w 192"/>
                    <a:gd name="T11" fmla="*/ 29 h 196"/>
                    <a:gd name="T12" fmla="*/ 102 w 192"/>
                    <a:gd name="T13" fmla="*/ 55 h 196"/>
                    <a:gd name="T14" fmla="*/ 102 w 192"/>
                    <a:gd name="T15" fmla="*/ 107 h 196"/>
                    <a:gd name="T16" fmla="*/ 143 w 192"/>
                    <a:gd name="T17" fmla="*/ 78 h 196"/>
                    <a:gd name="T18" fmla="*/ 143 w 192"/>
                    <a:gd name="T19" fmla="*/ 29 h 196"/>
                    <a:gd name="T20" fmla="*/ 97 w 192"/>
                    <a:gd name="T21" fmla="*/ 0 h 196"/>
                    <a:gd name="T22" fmla="*/ 56 w 192"/>
                    <a:gd name="T23" fmla="*/ 21 h 196"/>
                    <a:gd name="T24" fmla="*/ 97 w 192"/>
                    <a:gd name="T25" fmla="*/ 47 h 196"/>
                    <a:gd name="T26" fmla="*/ 139 w 192"/>
                    <a:gd name="T27" fmla="*/ 21 h 196"/>
                    <a:gd name="T28" fmla="*/ 97 w 192"/>
                    <a:gd name="T29" fmla="*/ 0 h 196"/>
                    <a:gd name="T30" fmla="*/ 86 w 192"/>
                    <a:gd name="T31" fmla="*/ 142 h 196"/>
                    <a:gd name="T32" fmla="*/ 75 w 192"/>
                    <a:gd name="T33" fmla="*/ 120 h 196"/>
                    <a:gd name="T34" fmla="*/ 36 w 192"/>
                    <a:gd name="T35" fmla="*/ 92 h 196"/>
                    <a:gd name="T36" fmla="*/ 26 w 192"/>
                    <a:gd name="T37" fmla="*/ 92 h 196"/>
                    <a:gd name="T38" fmla="*/ 26 w 192"/>
                    <a:gd name="T39" fmla="*/ 102 h 196"/>
                    <a:gd name="T40" fmla="*/ 42 w 192"/>
                    <a:gd name="T41" fmla="*/ 115 h 196"/>
                    <a:gd name="T42" fmla="*/ 43 w 192"/>
                    <a:gd name="T43" fmla="*/ 122 h 196"/>
                    <a:gd name="T44" fmla="*/ 36 w 192"/>
                    <a:gd name="T45" fmla="*/ 123 h 196"/>
                    <a:gd name="T46" fmla="*/ 20 w 192"/>
                    <a:gd name="T47" fmla="*/ 109 h 196"/>
                    <a:gd name="T48" fmla="*/ 17 w 192"/>
                    <a:gd name="T49" fmla="*/ 95 h 196"/>
                    <a:gd name="T50" fmla="*/ 17 w 192"/>
                    <a:gd name="T51" fmla="*/ 49 h 196"/>
                    <a:gd name="T52" fmla="*/ 9 w 192"/>
                    <a:gd name="T53" fmla="*/ 41 h 196"/>
                    <a:gd name="T54" fmla="*/ 0 w 192"/>
                    <a:gd name="T55" fmla="*/ 49 h 196"/>
                    <a:gd name="T56" fmla="*/ 0 w 192"/>
                    <a:gd name="T57" fmla="*/ 102 h 196"/>
                    <a:gd name="T58" fmla="*/ 5 w 192"/>
                    <a:gd name="T59" fmla="*/ 120 h 196"/>
                    <a:gd name="T60" fmla="*/ 42 w 192"/>
                    <a:gd name="T61" fmla="*/ 151 h 196"/>
                    <a:gd name="T62" fmla="*/ 45 w 192"/>
                    <a:gd name="T63" fmla="*/ 159 h 196"/>
                    <a:gd name="T64" fmla="*/ 45 w 192"/>
                    <a:gd name="T65" fmla="*/ 194 h 196"/>
                    <a:gd name="T66" fmla="*/ 47 w 192"/>
                    <a:gd name="T67" fmla="*/ 196 h 196"/>
                    <a:gd name="T68" fmla="*/ 88 w 192"/>
                    <a:gd name="T69" fmla="*/ 196 h 196"/>
                    <a:gd name="T70" fmla="*/ 92 w 192"/>
                    <a:gd name="T71" fmla="*/ 192 h 196"/>
                    <a:gd name="T72" fmla="*/ 86 w 192"/>
                    <a:gd name="T73" fmla="*/ 142 h 196"/>
                    <a:gd name="T74" fmla="*/ 101 w 192"/>
                    <a:gd name="T75" fmla="*/ 192 h 196"/>
                    <a:gd name="T76" fmla="*/ 105 w 192"/>
                    <a:gd name="T77" fmla="*/ 196 h 196"/>
                    <a:gd name="T78" fmla="*/ 145 w 192"/>
                    <a:gd name="T79" fmla="*/ 196 h 196"/>
                    <a:gd name="T80" fmla="*/ 148 w 192"/>
                    <a:gd name="T81" fmla="*/ 194 h 196"/>
                    <a:gd name="T82" fmla="*/ 148 w 192"/>
                    <a:gd name="T83" fmla="*/ 159 h 196"/>
                    <a:gd name="T84" fmla="*/ 150 w 192"/>
                    <a:gd name="T85" fmla="*/ 151 h 196"/>
                    <a:gd name="T86" fmla="*/ 188 w 192"/>
                    <a:gd name="T87" fmla="*/ 120 h 196"/>
                    <a:gd name="T88" fmla="*/ 192 w 192"/>
                    <a:gd name="T89" fmla="*/ 102 h 196"/>
                    <a:gd name="T90" fmla="*/ 192 w 192"/>
                    <a:gd name="T91" fmla="*/ 49 h 196"/>
                    <a:gd name="T92" fmla="*/ 184 w 192"/>
                    <a:gd name="T93" fmla="*/ 41 h 196"/>
                    <a:gd name="T94" fmla="*/ 176 w 192"/>
                    <a:gd name="T95" fmla="*/ 49 h 196"/>
                    <a:gd name="T96" fmla="*/ 176 w 192"/>
                    <a:gd name="T97" fmla="*/ 95 h 196"/>
                    <a:gd name="T98" fmla="*/ 173 w 192"/>
                    <a:gd name="T99" fmla="*/ 109 h 196"/>
                    <a:gd name="T100" fmla="*/ 157 w 192"/>
                    <a:gd name="T101" fmla="*/ 123 h 196"/>
                    <a:gd name="T102" fmla="*/ 150 w 192"/>
                    <a:gd name="T103" fmla="*/ 122 h 196"/>
                    <a:gd name="T104" fmla="*/ 150 w 192"/>
                    <a:gd name="T105" fmla="*/ 115 h 196"/>
                    <a:gd name="T106" fmla="*/ 166 w 192"/>
                    <a:gd name="T107" fmla="*/ 102 h 196"/>
                    <a:gd name="T108" fmla="*/ 167 w 192"/>
                    <a:gd name="T109" fmla="*/ 92 h 196"/>
                    <a:gd name="T110" fmla="*/ 156 w 192"/>
                    <a:gd name="T111" fmla="*/ 92 h 196"/>
                    <a:gd name="T112" fmla="*/ 118 w 192"/>
                    <a:gd name="T113" fmla="*/ 120 h 196"/>
                    <a:gd name="T114" fmla="*/ 106 w 192"/>
                    <a:gd name="T115" fmla="*/ 142 h 196"/>
                    <a:gd name="T116" fmla="*/ 101 w 192"/>
                    <a:gd name="T117" fmla="*/ 192 h 1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92" h="196">
                      <a:moveTo>
                        <a:pt x="93" y="107"/>
                      </a:moveTo>
                      <a:cubicBezTo>
                        <a:pt x="51" y="78"/>
                        <a:pt x="51" y="78"/>
                        <a:pt x="51" y="78"/>
                      </a:cubicBezTo>
                      <a:cubicBezTo>
                        <a:pt x="51" y="29"/>
                        <a:pt x="51" y="29"/>
                        <a:pt x="51" y="29"/>
                      </a:cubicBezTo>
                      <a:cubicBezTo>
                        <a:pt x="93" y="55"/>
                        <a:pt x="93" y="55"/>
                        <a:pt x="93" y="55"/>
                      </a:cubicBezTo>
                      <a:lnTo>
                        <a:pt x="93" y="107"/>
                      </a:lnTo>
                      <a:close/>
                      <a:moveTo>
                        <a:pt x="143" y="29"/>
                      </a:moveTo>
                      <a:cubicBezTo>
                        <a:pt x="102" y="55"/>
                        <a:pt x="102" y="55"/>
                        <a:pt x="102" y="55"/>
                      </a:cubicBezTo>
                      <a:cubicBezTo>
                        <a:pt x="102" y="107"/>
                        <a:pt x="102" y="107"/>
                        <a:pt x="102" y="107"/>
                      </a:cubicBezTo>
                      <a:cubicBezTo>
                        <a:pt x="143" y="78"/>
                        <a:pt x="143" y="78"/>
                        <a:pt x="143" y="78"/>
                      </a:cubicBezTo>
                      <a:lnTo>
                        <a:pt x="143" y="29"/>
                      </a:lnTo>
                      <a:close/>
                      <a:moveTo>
                        <a:pt x="97" y="0"/>
                      </a:moveTo>
                      <a:cubicBezTo>
                        <a:pt x="56" y="21"/>
                        <a:pt x="56" y="21"/>
                        <a:pt x="56" y="21"/>
                      </a:cubicBezTo>
                      <a:cubicBezTo>
                        <a:pt x="97" y="47"/>
                        <a:pt x="97" y="47"/>
                        <a:pt x="97" y="47"/>
                      </a:cubicBezTo>
                      <a:cubicBezTo>
                        <a:pt x="139" y="21"/>
                        <a:pt x="139" y="21"/>
                        <a:pt x="139" y="21"/>
                      </a:cubicBezTo>
                      <a:lnTo>
                        <a:pt x="97" y="0"/>
                      </a:lnTo>
                      <a:close/>
                      <a:moveTo>
                        <a:pt x="86" y="142"/>
                      </a:moveTo>
                      <a:cubicBezTo>
                        <a:pt x="86" y="134"/>
                        <a:pt x="84" y="128"/>
                        <a:pt x="75" y="120"/>
                      </a:cubicBezTo>
                      <a:cubicBezTo>
                        <a:pt x="36" y="92"/>
                        <a:pt x="36" y="92"/>
                        <a:pt x="36" y="92"/>
                      </a:cubicBezTo>
                      <a:cubicBezTo>
                        <a:pt x="33" y="89"/>
                        <a:pt x="28" y="89"/>
                        <a:pt x="26" y="92"/>
                      </a:cubicBezTo>
                      <a:cubicBezTo>
                        <a:pt x="23" y="94"/>
                        <a:pt x="23" y="99"/>
                        <a:pt x="26" y="102"/>
                      </a:cubicBezTo>
                      <a:cubicBezTo>
                        <a:pt x="26" y="102"/>
                        <a:pt x="41" y="114"/>
                        <a:pt x="42" y="115"/>
                      </a:cubicBezTo>
                      <a:cubicBezTo>
                        <a:pt x="45" y="117"/>
                        <a:pt x="45" y="120"/>
                        <a:pt x="43" y="122"/>
                      </a:cubicBezTo>
                      <a:cubicBezTo>
                        <a:pt x="41" y="124"/>
                        <a:pt x="38" y="124"/>
                        <a:pt x="36" y="123"/>
                      </a:cubicBezTo>
                      <a:cubicBezTo>
                        <a:pt x="36" y="123"/>
                        <a:pt x="25" y="113"/>
                        <a:pt x="20" y="109"/>
                      </a:cubicBezTo>
                      <a:cubicBezTo>
                        <a:pt x="16" y="106"/>
                        <a:pt x="17" y="100"/>
                        <a:pt x="17" y="95"/>
                      </a:cubicBezTo>
                      <a:cubicBezTo>
                        <a:pt x="17" y="49"/>
                        <a:pt x="17" y="49"/>
                        <a:pt x="17" y="49"/>
                      </a:cubicBezTo>
                      <a:cubicBezTo>
                        <a:pt x="17" y="45"/>
                        <a:pt x="13" y="41"/>
                        <a:pt x="9" y="41"/>
                      </a:cubicBezTo>
                      <a:cubicBezTo>
                        <a:pt x="4" y="41"/>
                        <a:pt x="0" y="45"/>
                        <a:pt x="0" y="49"/>
                      </a:cubicBezTo>
                      <a:cubicBezTo>
                        <a:pt x="0" y="102"/>
                        <a:pt x="0" y="102"/>
                        <a:pt x="0" y="102"/>
                      </a:cubicBezTo>
                      <a:cubicBezTo>
                        <a:pt x="0" y="109"/>
                        <a:pt x="1" y="116"/>
                        <a:pt x="5" y="120"/>
                      </a:cubicBezTo>
                      <a:cubicBezTo>
                        <a:pt x="9" y="124"/>
                        <a:pt x="38" y="147"/>
                        <a:pt x="42" y="151"/>
                      </a:cubicBezTo>
                      <a:cubicBezTo>
                        <a:pt x="45" y="153"/>
                        <a:pt x="45" y="156"/>
                        <a:pt x="45" y="159"/>
                      </a:cubicBezTo>
                      <a:cubicBezTo>
                        <a:pt x="45" y="161"/>
                        <a:pt x="45" y="194"/>
                        <a:pt x="45" y="194"/>
                      </a:cubicBezTo>
                      <a:cubicBezTo>
                        <a:pt x="45" y="195"/>
                        <a:pt x="46" y="196"/>
                        <a:pt x="47" y="196"/>
                      </a:cubicBezTo>
                      <a:cubicBezTo>
                        <a:pt x="88" y="196"/>
                        <a:pt x="88" y="196"/>
                        <a:pt x="88" y="196"/>
                      </a:cubicBezTo>
                      <a:cubicBezTo>
                        <a:pt x="91" y="196"/>
                        <a:pt x="92" y="195"/>
                        <a:pt x="92" y="192"/>
                      </a:cubicBezTo>
                      <a:cubicBezTo>
                        <a:pt x="92" y="192"/>
                        <a:pt x="87" y="150"/>
                        <a:pt x="86" y="142"/>
                      </a:cubicBezTo>
                      <a:close/>
                      <a:moveTo>
                        <a:pt x="101" y="192"/>
                      </a:moveTo>
                      <a:cubicBezTo>
                        <a:pt x="101" y="195"/>
                        <a:pt x="102" y="196"/>
                        <a:pt x="105" y="196"/>
                      </a:cubicBezTo>
                      <a:cubicBezTo>
                        <a:pt x="145" y="196"/>
                        <a:pt x="145" y="196"/>
                        <a:pt x="145" y="196"/>
                      </a:cubicBezTo>
                      <a:cubicBezTo>
                        <a:pt x="147" y="196"/>
                        <a:pt x="148" y="195"/>
                        <a:pt x="148" y="194"/>
                      </a:cubicBezTo>
                      <a:cubicBezTo>
                        <a:pt x="148" y="194"/>
                        <a:pt x="148" y="161"/>
                        <a:pt x="148" y="159"/>
                      </a:cubicBezTo>
                      <a:cubicBezTo>
                        <a:pt x="148" y="156"/>
                        <a:pt x="148" y="153"/>
                        <a:pt x="150" y="151"/>
                      </a:cubicBezTo>
                      <a:cubicBezTo>
                        <a:pt x="155" y="147"/>
                        <a:pt x="184" y="124"/>
                        <a:pt x="188" y="120"/>
                      </a:cubicBezTo>
                      <a:cubicBezTo>
                        <a:pt x="191" y="116"/>
                        <a:pt x="192" y="109"/>
                        <a:pt x="192" y="102"/>
                      </a:cubicBezTo>
                      <a:cubicBezTo>
                        <a:pt x="192" y="49"/>
                        <a:pt x="192" y="49"/>
                        <a:pt x="192" y="49"/>
                      </a:cubicBezTo>
                      <a:cubicBezTo>
                        <a:pt x="192" y="45"/>
                        <a:pt x="189" y="41"/>
                        <a:pt x="184" y="41"/>
                      </a:cubicBezTo>
                      <a:cubicBezTo>
                        <a:pt x="180" y="41"/>
                        <a:pt x="176" y="45"/>
                        <a:pt x="176" y="49"/>
                      </a:cubicBezTo>
                      <a:cubicBezTo>
                        <a:pt x="176" y="95"/>
                        <a:pt x="176" y="95"/>
                        <a:pt x="176" y="95"/>
                      </a:cubicBezTo>
                      <a:cubicBezTo>
                        <a:pt x="176" y="100"/>
                        <a:pt x="176" y="106"/>
                        <a:pt x="173" y="109"/>
                      </a:cubicBezTo>
                      <a:cubicBezTo>
                        <a:pt x="168" y="113"/>
                        <a:pt x="157" y="123"/>
                        <a:pt x="157" y="123"/>
                      </a:cubicBezTo>
                      <a:cubicBezTo>
                        <a:pt x="155" y="124"/>
                        <a:pt x="152" y="124"/>
                        <a:pt x="150" y="122"/>
                      </a:cubicBezTo>
                      <a:cubicBezTo>
                        <a:pt x="148" y="120"/>
                        <a:pt x="148" y="117"/>
                        <a:pt x="150" y="115"/>
                      </a:cubicBezTo>
                      <a:cubicBezTo>
                        <a:pt x="152" y="114"/>
                        <a:pt x="166" y="102"/>
                        <a:pt x="166" y="102"/>
                      </a:cubicBezTo>
                      <a:cubicBezTo>
                        <a:pt x="169" y="99"/>
                        <a:pt x="170" y="94"/>
                        <a:pt x="167" y="92"/>
                      </a:cubicBezTo>
                      <a:cubicBezTo>
                        <a:pt x="164" y="89"/>
                        <a:pt x="160" y="89"/>
                        <a:pt x="156" y="92"/>
                      </a:cubicBezTo>
                      <a:cubicBezTo>
                        <a:pt x="118" y="120"/>
                        <a:pt x="118" y="120"/>
                        <a:pt x="118" y="120"/>
                      </a:cubicBezTo>
                      <a:cubicBezTo>
                        <a:pt x="109" y="128"/>
                        <a:pt x="107" y="134"/>
                        <a:pt x="106" y="142"/>
                      </a:cubicBezTo>
                      <a:cubicBezTo>
                        <a:pt x="105" y="150"/>
                        <a:pt x="101" y="192"/>
                        <a:pt x="101" y="19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/>
                </a:p>
              </p:txBody>
            </p:sp>
          </p:grpSp>
        </p:grpSp>
      </p:grpSp>
      <p:sp>
        <p:nvSpPr>
          <p:cNvPr id="492" name="Vrije vorm: vorm 491">
            <a:extLst>
              <a:ext uri="{FF2B5EF4-FFF2-40B4-BE49-F238E27FC236}">
                <a16:creationId xmlns:a16="http://schemas.microsoft.com/office/drawing/2014/main" id="{B8F8A16C-23F9-4122-8396-88A3AABB82ED}"/>
              </a:ext>
            </a:extLst>
          </p:cNvPr>
          <p:cNvSpPr/>
          <p:nvPr/>
        </p:nvSpPr>
        <p:spPr>
          <a:xfrm flipV="1">
            <a:off x="6464492" y="2737401"/>
            <a:ext cx="398173" cy="1589757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91309" y="428104"/>
                  <a:pt x="174117" y="313765"/>
                </a:cubicBezTo>
                <a:cubicBezTo>
                  <a:pt x="256925" y="199426"/>
                  <a:pt x="380306" y="77694"/>
                  <a:pt x="496847" y="0"/>
                </a:cubicBezTo>
              </a:path>
            </a:pathLst>
          </a:custGeom>
          <a:noFill/>
          <a:ln w="28575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93" name="Vrije vorm: vorm 492">
            <a:extLst>
              <a:ext uri="{FF2B5EF4-FFF2-40B4-BE49-F238E27FC236}">
                <a16:creationId xmlns:a16="http://schemas.microsoft.com/office/drawing/2014/main" id="{61E4E36C-8C63-4D08-8CE9-F29639153F7F}"/>
              </a:ext>
            </a:extLst>
          </p:cNvPr>
          <p:cNvSpPr/>
          <p:nvPr/>
        </p:nvSpPr>
        <p:spPr>
          <a:xfrm flipV="1">
            <a:off x="6480961" y="2758117"/>
            <a:ext cx="1767166" cy="1420614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64035 w 496847"/>
              <a:gd name="connsiteY1" fmla="*/ 27335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64035 w 496847"/>
              <a:gd name="connsiteY1" fmla="*/ 273359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34742" y="517028"/>
                  <a:pt x="81227" y="387698"/>
                  <a:pt x="164035" y="273359"/>
                </a:cubicBezTo>
                <a:cubicBezTo>
                  <a:pt x="246843" y="159020"/>
                  <a:pt x="353421" y="45947"/>
                  <a:pt x="496847" y="0"/>
                </a:cubicBezTo>
              </a:path>
            </a:pathLst>
          </a:custGeom>
          <a:noFill/>
          <a:ln w="28575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94" name="Vrije vorm: vorm 493">
            <a:extLst>
              <a:ext uri="{FF2B5EF4-FFF2-40B4-BE49-F238E27FC236}">
                <a16:creationId xmlns:a16="http://schemas.microsoft.com/office/drawing/2014/main" id="{11A8931E-99B9-4C97-B2A0-BD1764BC90D6}"/>
              </a:ext>
            </a:extLst>
          </p:cNvPr>
          <p:cNvSpPr/>
          <p:nvPr/>
        </p:nvSpPr>
        <p:spPr>
          <a:xfrm flipV="1">
            <a:off x="6494237" y="2758115"/>
            <a:ext cx="1206284" cy="200122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107909" y="371987"/>
                  <a:pt x="190717" y="257648"/>
                </a:cubicBezTo>
                <a:cubicBezTo>
                  <a:pt x="273525" y="143309"/>
                  <a:pt x="377539" y="58988"/>
                  <a:pt x="496847" y="0"/>
                </a:cubicBezTo>
              </a:path>
            </a:pathLst>
          </a:custGeom>
          <a:noFill/>
          <a:ln w="28575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95" name="Vrije vorm: vorm 494">
            <a:extLst>
              <a:ext uri="{FF2B5EF4-FFF2-40B4-BE49-F238E27FC236}">
                <a16:creationId xmlns:a16="http://schemas.microsoft.com/office/drawing/2014/main" id="{0863A9AA-8657-41C5-AA86-1062EFF25468}"/>
              </a:ext>
            </a:extLst>
          </p:cNvPr>
          <p:cNvSpPr/>
          <p:nvPr/>
        </p:nvSpPr>
        <p:spPr>
          <a:xfrm flipV="1">
            <a:off x="6505322" y="2747717"/>
            <a:ext cx="2270906" cy="647710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0946"/>
              <a:gd name="connsiteY0" fmla="*/ 686031 h 686031"/>
              <a:gd name="connsiteX1" fmla="*/ 184816 w 490946"/>
              <a:gd name="connsiteY1" fmla="*/ 257648 h 686031"/>
              <a:gd name="connsiteX2" fmla="*/ 490946 w 490946"/>
              <a:gd name="connsiteY2" fmla="*/ 0 h 686031"/>
              <a:gd name="connsiteX0" fmla="*/ 0 w 490946"/>
              <a:gd name="connsiteY0" fmla="*/ 686031 h 686031"/>
              <a:gd name="connsiteX1" fmla="*/ 177440 w 490946"/>
              <a:gd name="connsiteY1" fmla="*/ 177358 h 686031"/>
              <a:gd name="connsiteX2" fmla="*/ 490946 w 490946"/>
              <a:gd name="connsiteY2" fmla="*/ 0 h 686031"/>
              <a:gd name="connsiteX0" fmla="*/ 0 w 490946"/>
              <a:gd name="connsiteY0" fmla="*/ 686031 h 686031"/>
              <a:gd name="connsiteX1" fmla="*/ 177440 w 490946"/>
              <a:gd name="connsiteY1" fmla="*/ 177358 h 686031"/>
              <a:gd name="connsiteX2" fmla="*/ 490946 w 490946"/>
              <a:gd name="connsiteY2" fmla="*/ 0 h 686031"/>
              <a:gd name="connsiteX0" fmla="*/ 0 w 490946"/>
              <a:gd name="connsiteY0" fmla="*/ 686031 h 686031"/>
              <a:gd name="connsiteX1" fmla="*/ 177440 w 490946"/>
              <a:gd name="connsiteY1" fmla="*/ 177358 h 686031"/>
              <a:gd name="connsiteX2" fmla="*/ 490946 w 490946"/>
              <a:gd name="connsiteY2" fmla="*/ 0 h 686031"/>
              <a:gd name="connsiteX0" fmla="*/ 0 w 490946"/>
              <a:gd name="connsiteY0" fmla="*/ 686031 h 686031"/>
              <a:gd name="connsiteX1" fmla="*/ 208420 w 490946"/>
              <a:gd name="connsiteY1" fmla="*/ 118965 h 686031"/>
              <a:gd name="connsiteX2" fmla="*/ 490946 w 490946"/>
              <a:gd name="connsiteY2" fmla="*/ 0 h 686031"/>
              <a:gd name="connsiteX0" fmla="*/ 0 w 490946"/>
              <a:gd name="connsiteY0" fmla="*/ 690053 h 690053"/>
              <a:gd name="connsiteX1" fmla="*/ 208420 w 490946"/>
              <a:gd name="connsiteY1" fmla="*/ 122987 h 690053"/>
              <a:gd name="connsiteX2" fmla="*/ 490946 w 490946"/>
              <a:gd name="connsiteY2" fmla="*/ 4022 h 690053"/>
              <a:gd name="connsiteX0" fmla="*/ 0 w 490946"/>
              <a:gd name="connsiteY0" fmla="*/ 692822 h 692822"/>
              <a:gd name="connsiteX1" fmla="*/ 208420 w 490946"/>
              <a:gd name="connsiteY1" fmla="*/ 125756 h 692822"/>
              <a:gd name="connsiteX2" fmla="*/ 490946 w 490946"/>
              <a:gd name="connsiteY2" fmla="*/ 6791 h 692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0946" h="692822">
                <a:moveTo>
                  <a:pt x="0" y="692822"/>
                </a:moveTo>
                <a:cubicBezTo>
                  <a:pt x="49249" y="459150"/>
                  <a:pt x="126596" y="240095"/>
                  <a:pt x="208420" y="125756"/>
                </a:cubicBezTo>
                <a:cubicBezTo>
                  <a:pt x="290244" y="11418"/>
                  <a:pt x="401143" y="-14511"/>
                  <a:pt x="490946" y="6791"/>
                </a:cubicBezTo>
              </a:path>
            </a:pathLst>
          </a:custGeom>
          <a:noFill/>
          <a:ln w="28575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96" name="Vrije vorm: vorm 495">
            <a:extLst>
              <a:ext uri="{FF2B5EF4-FFF2-40B4-BE49-F238E27FC236}">
                <a16:creationId xmlns:a16="http://schemas.microsoft.com/office/drawing/2014/main" id="{1D60B7A0-4FFD-44EF-8204-CDC61A69E3FE}"/>
              </a:ext>
            </a:extLst>
          </p:cNvPr>
          <p:cNvSpPr/>
          <p:nvPr/>
        </p:nvSpPr>
        <p:spPr>
          <a:xfrm>
            <a:off x="6534496" y="2375309"/>
            <a:ext cx="3570379" cy="457994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804663"/>
              <a:gd name="connsiteX1" fmla="*/ 205699 w 496847"/>
              <a:gd name="connsiteY1" fmla="*/ 710891 h 804663"/>
              <a:gd name="connsiteX2" fmla="*/ 496847 w 496847"/>
              <a:gd name="connsiteY2" fmla="*/ 0 h 804663"/>
              <a:gd name="connsiteX0" fmla="*/ 0 w 496847"/>
              <a:gd name="connsiteY0" fmla="*/ 686031 h 823289"/>
              <a:gd name="connsiteX1" fmla="*/ 214404 w 496847"/>
              <a:gd name="connsiteY1" fmla="*/ 742287 h 823289"/>
              <a:gd name="connsiteX2" fmla="*/ 496847 w 496847"/>
              <a:gd name="connsiteY2" fmla="*/ 0 h 823289"/>
              <a:gd name="connsiteX0" fmla="*/ 0 w 496847"/>
              <a:gd name="connsiteY0" fmla="*/ 686031 h 823289"/>
              <a:gd name="connsiteX1" fmla="*/ 214404 w 496847"/>
              <a:gd name="connsiteY1" fmla="*/ 742287 h 823289"/>
              <a:gd name="connsiteX2" fmla="*/ 496847 w 496847"/>
              <a:gd name="connsiteY2" fmla="*/ 0 h 823289"/>
              <a:gd name="connsiteX0" fmla="*/ 0 w 496847"/>
              <a:gd name="connsiteY0" fmla="*/ 686031 h 823289"/>
              <a:gd name="connsiteX1" fmla="*/ 214404 w 496847"/>
              <a:gd name="connsiteY1" fmla="*/ 742287 h 823289"/>
              <a:gd name="connsiteX2" fmla="*/ 496847 w 496847"/>
              <a:gd name="connsiteY2" fmla="*/ 0 h 823289"/>
              <a:gd name="connsiteX0" fmla="*/ 0 w 496847"/>
              <a:gd name="connsiteY0" fmla="*/ 686031 h 809972"/>
              <a:gd name="connsiteX1" fmla="*/ 214404 w 496847"/>
              <a:gd name="connsiteY1" fmla="*/ 742287 h 809972"/>
              <a:gd name="connsiteX2" fmla="*/ 496847 w 496847"/>
              <a:gd name="connsiteY2" fmla="*/ 0 h 809972"/>
              <a:gd name="connsiteX0" fmla="*/ 0 w 491307"/>
              <a:gd name="connsiteY0" fmla="*/ 675566 h 809408"/>
              <a:gd name="connsiteX1" fmla="*/ 208864 w 491307"/>
              <a:gd name="connsiteY1" fmla="*/ 742287 h 809408"/>
              <a:gd name="connsiteX2" fmla="*/ 491307 w 491307"/>
              <a:gd name="connsiteY2" fmla="*/ 0 h 809408"/>
              <a:gd name="connsiteX0" fmla="*/ 0 w 491307"/>
              <a:gd name="connsiteY0" fmla="*/ 675566 h 833464"/>
              <a:gd name="connsiteX1" fmla="*/ 208864 w 491307"/>
              <a:gd name="connsiteY1" fmla="*/ 742287 h 833464"/>
              <a:gd name="connsiteX2" fmla="*/ 491307 w 491307"/>
              <a:gd name="connsiteY2" fmla="*/ 0 h 833464"/>
              <a:gd name="connsiteX0" fmla="*/ 0 w 491307"/>
              <a:gd name="connsiteY0" fmla="*/ 675566 h 845033"/>
              <a:gd name="connsiteX1" fmla="*/ 208864 w 491307"/>
              <a:gd name="connsiteY1" fmla="*/ 742287 h 845033"/>
              <a:gd name="connsiteX2" fmla="*/ 491307 w 491307"/>
              <a:gd name="connsiteY2" fmla="*/ 0 h 845033"/>
              <a:gd name="connsiteX0" fmla="*/ 0 w 491307"/>
              <a:gd name="connsiteY0" fmla="*/ 675566 h 833464"/>
              <a:gd name="connsiteX1" fmla="*/ 208864 w 491307"/>
              <a:gd name="connsiteY1" fmla="*/ 742287 h 833464"/>
              <a:gd name="connsiteX2" fmla="*/ 491307 w 491307"/>
              <a:gd name="connsiteY2" fmla="*/ 0 h 833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1307" h="833464">
                <a:moveTo>
                  <a:pt x="0" y="675566"/>
                </a:moveTo>
                <a:cubicBezTo>
                  <a:pt x="83652" y="894516"/>
                  <a:pt x="126980" y="854881"/>
                  <a:pt x="208864" y="742287"/>
                </a:cubicBezTo>
                <a:cubicBezTo>
                  <a:pt x="290748" y="629693"/>
                  <a:pt x="414024" y="311616"/>
                  <a:pt x="491307" y="0"/>
                </a:cubicBezTo>
              </a:path>
            </a:pathLst>
          </a:custGeom>
          <a:noFill/>
          <a:ln w="28575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97" name="Vrije vorm: vorm 496">
            <a:extLst>
              <a:ext uri="{FF2B5EF4-FFF2-40B4-BE49-F238E27FC236}">
                <a16:creationId xmlns:a16="http://schemas.microsoft.com/office/drawing/2014/main" id="{A8DDA852-9BD7-435B-B430-D82B5C5B8FA8}"/>
              </a:ext>
            </a:extLst>
          </p:cNvPr>
          <p:cNvSpPr/>
          <p:nvPr/>
        </p:nvSpPr>
        <p:spPr>
          <a:xfrm>
            <a:off x="6482214" y="2076269"/>
            <a:ext cx="2658365" cy="690230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732" h="771542">
                <a:moveTo>
                  <a:pt x="0" y="746155"/>
                </a:moveTo>
                <a:cubicBezTo>
                  <a:pt x="70587" y="792753"/>
                  <a:pt x="178801" y="781805"/>
                  <a:pt x="261423" y="657446"/>
                </a:cubicBezTo>
                <a:cubicBezTo>
                  <a:pt x="344045" y="533087"/>
                  <a:pt x="418449" y="311616"/>
                  <a:pt x="495732" y="0"/>
                </a:cubicBezTo>
              </a:path>
            </a:pathLst>
          </a:custGeom>
          <a:noFill/>
          <a:ln w="28575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98" name="Vrije vorm: vorm 497">
            <a:extLst>
              <a:ext uri="{FF2B5EF4-FFF2-40B4-BE49-F238E27FC236}">
                <a16:creationId xmlns:a16="http://schemas.microsoft.com/office/drawing/2014/main" id="{4FDB3271-1AC2-4377-89EA-E90A703E181D}"/>
              </a:ext>
            </a:extLst>
          </p:cNvPr>
          <p:cNvSpPr/>
          <p:nvPr/>
        </p:nvSpPr>
        <p:spPr>
          <a:xfrm flipH="1" flipV="1">
            <a:off x="6485191" y="997647"/>
            <a:ext cx="2650845" cy="1078117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732" h="812418">
                <a:moveTo>
                  <a:pt x="0" y="746155"/>
                </a:moveTo>
                <a:cubicBezTo>
                  <a:pt x="65505" y="818845"/>
                  <a:pt x="204209" y="854864"/>
                  <a:pt x="288101" y="730505"/>
                </a:cubicBezTo>
                <a:cubicBezTo>
                  <a:pt x="371993" y="606146"/>
                  <a:pt x="459102" y="400329"/>
                  <a:pt x="495732" y="0"/>
                </a:cubicBezTo>
              </a:path>
            </a:pathLst>
          </a:custGeom>
          <a:noFill/>
          <a:ln w="28575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99" name="Vrije vorm: vorm 498">
            <a:extLst>
              <a:ext uri="{FF2B5EF4-FFF2-40B4-BE49-F238E27FC236}">
                <a16:creationId xmlns:a16="http://schemas.microsoft.com/office/drawing/2014/main" id="{D8870AED-6081-45F2-8E25-00C505AF667D}"/>
              </a:ext>
            </a:extLst>
          </p:cNvPr>
          <p:cNvSpPr/>
          <p:nvPr/>
        </p:nvSpPr>
        <p:spPr>
          <a:xfrm flipH="1" flipV="1">
            <a:off x="6486101" y="1746273"/>
            <a:ext cx="1656315" cy="332834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732" h="812418">
                <a:moveTo>
                  <a:pt x="0" y="746155"/>
                </a:moveTo>
                <a:cubicBezTo>
                  <a:pt x="65505" y="818845"/>
                  <a:pt x="204209" y="854864"/>
                  <a:pt x="288101" y="730505"/>
                </a:cubicBezTo>
                <a:cubicBezTo>
                  <a:pt x="371993" y="606146"/>
                  <a:pt x="459102" y="400329"/>
                  <a:pt x="495732" y="0"/>
                </a:cubicBezTo>
              </a:path>
            </a:pathLst>
          </a:custGeom>
          <a:noFill/>
          <a:ln w="28575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00" name="Vrije vorm: vorm 499">
            <a:extLst>
              <a:ext uri="{FF2B5EF4-FFF2-40B4-BE49-F238E27FC236}">
                <a16:creationId xmlns:a16="http://schemas.microsoft.com/office/drawing/2014/main" id="{03368170-7450-434D-A5C0-B180C7AAD5B1}"/>
              </a:ext>
            </a:extLst>
          </p:cNvPr>
          <p:cNvSpPr/>
          <p:nvPr/>
        </p:nvSpPr>
        <p:spPr>
          <a:xfrm flipH="1" flipV="1">
            <a:off x="6510773" y="1461820"/>
            <a:ext cx="3568399" cy="880819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6719"/>
              <a:gd name="connsiteY0" fmla="*/ 699282 h 762499"/>
              <a:gd name="connsiteX1" fmla="*/ 288101 w 496719"/>
              <a:gd name="connsiteY1" fmla="*/ 683632 h 762499"/>
              <a:gd name="connsiteX2" fmla="*/ 496719 w 496719"/>
              <a:gd name="connsiteY2" fmla="*/ 0 h 762499"/>
              <a:gd name="connsiteX0" fmla="*/ 0 w 496719"/>
              <a:gd name="connsiteY0" fmla="*/ 699282 h 1113355"/>
              <a:gd name="connsiteX1" fmla="*/ 302898 w 496719"/>
              <a:gd name="connsiteY1" fmla="*/ 1093760 h 1113355"/>
              <a:gd name="connsiteX2" fmla="*/ 496719 w 496719"/>
              <a:gd name="connsiteY2" fmla="*/ 0 h 1113355"/>
              <a:gd name="connsiteX0" fmla="*/ 0 w 496719"/>
              <a:gd name="connsiteY0" fmla="*/ 699282 h 1125944"/>
              <a:gd name="connsiteX1" fmla="*/ 302898 w 496719"/>
              <a:gd name="connsiteY1" fmla="*/ 1093760 h 1125944"/>
              <a:gd name="connsiteX2" fmla="*/ 496719 w 496719"/>
              <a:gd name="connsiteY2" fmla="*/ 0 h 1125944"/>
              <a:gd name="connsiteX0" fmla="*/ 0 w 496719"/>
              <a:gd name="connsiteY0" fmla="*/ 699282 h 1134557"/>
              <a:gd name="connsiteX1" fmla="*/ 302898 w 496719"/>
              <a:gd name="connsiteY1" fmla="*/ 1093760 h 1134557"/>
              <a:gd name="connsiteX2" fmla="*/ 496719 w 496719"/>
              <a:gd name="connsiteY2" fmla="*/ 0 h 1134557"/>
              <a:gd name="connsiteX0" fmla="*/ 0 w 496719"/>
              <a:gd name="connsiteY0" fmla="*/ 699282 h 1134557"/>
              <a:gd name="connsiteX1" fmla="*/ 302898 w 496719"/>
              <a:gd name="connsiteY1" fmla="*/ 1093760 h 1134557"/>
              <a:gd name="connsiteX2" fmla="*/ 496719 w 496719"/>
              <a:gd name="connsiteY2" fmla="*/ 0 h 1134557"/>
              <a:gd name="connsiteX0" fmla="*/ 0 w 496719"/>
              <a:gd name="connsiteY0" fmla="*/ 699282 h 1207437"/>
              <a:gd name="connsiteX1" fmla="*/ 300925 w 496719"/>
              <a:gd name="connsiteY1" fmla="*/ 1175785 h 1207437"/>
              <a:gd name="connsiteX2" fmla="*/ 496719 w 496719"/>
              <a:gd name="connsiteY2" fmla="*/ 0 h 1207437"/>
              <a:gd name="connsiteX0" fmla="*/ 0 w 503211"/>
              <a:gd name="connsiteY0" fmla="*/ 59539 h 1175882"/>
              <a:gd name="connsiteX1" fmla="*/ 307417 w 503211"/>
              <a:gd name="connsiteY1" fmla="*/ 1175785 h 1175882"/>
              <a:gd name="connsiteX2" fmla="*/ 503211 w 503211"/>
              <a:gd name="connsiteY2" fmla="*/ 0 h 1175882"/>
              <a:gd name="connsiteX0" fmla="*/ 0 w 503211"/>
              <a:gd name="connsiteY0" fmla="*/ 59539 h 1175968"/>
              <a:gd name="connsiteX1" fmla="*/ 307417 w 503211"/>
              <a:gd name="connsiteY1" fmla="*/ 1175785 h 1175968"/>
              <a:gd name="connsiteX2" fmla="*/ 503211 w 503211"/>
              <a:gd name="connsiteY2" fmla="*/ 0 h 1175968"/>
              <a:gd name="connsiteX0" fmla="*/ 0 w 503211"/>
              <a:gd name="connsiteY0" fmla="*/ 59539 h 1335851"/>
              <a:gd name="connsiteX1" fmla="*/ 276254 w 503211"/>
              <a:gd name="connsiteY1" fmla="*/ 1335721 h 1335851"/>
              <a:gd name="connsiteX2" fmla="*/ 503211 w 503211"/>
              <a:gd name="connsiteY2" fmla="*/ 0 h 1335851"/>
              <a:gd name="connsiteX0" fmla="*/ 0 w 503211"/>
              <a:gd name="connsiteY0" fmla="*/ 59539 h 1335851"/>
              <a:gd name="connsiteX1" fmla="*/ 276254 w 503211"/>
              <a:gd name="connsiteY1" fmla="*/ 1335721 h 1335851"/>
              <a:gd name="connsiteX2" fmla="*/ 503211 w 503211"/>
              <a:gd name="connsiteY2" fmla="*/ 0 h 1335851"/>
              <a:gd name="connsiteX0" fmla="*/ 0 w 503211"/>
              <a:gd name="connsiteY0" fmla="*/ 59539 h 1335932"/>
              <a:gd name="connsiteX1" fmla="*/ 276254 w 503211"/>
              <a:gd name="connsiteY1" fmla="*/ 1335721 h 1335932"/>
              <a:gd name="connsiteX2" fmla="*/ 503211 w 503211"/>
              <a:gd name="connsiteY2" fmla="*/ 0 h 1335932"/>
              <a:gd name="connsiteX0" fmla="*/ 0 w 503211"/>
              <a:gd name="connsiteY0" fmla="*/ 59539 h 1353692"/>
              <a:gd name="connsiteX1" fmla="*/ 271060 w 503211"/>
              <a:gd name="connsiteY1" fmla="*/ 1353492 h 1353692"/>
              <a:gd name="connsiteX2" fmla="*/ 503211 w 503211"/>
              <a:gd name="connsiteY2" fmla="*/ 0 h 1353692"/>
              <a:gd name="connsiteX0" fmla="*/ 0 w 503211"/>
              <a:gd name="connsiteY0" fmla="*/ 59539 h 1389216"/>
              <a:gd name="connsiteX1" fmla="*/ 264568 w 503211"/>
              <a:gd name="connsiteY1" fmla="*/ 1389033 h 1389216"/>
              <a:gd name="connsiteX2" fmla="*/ 503211 w 503211"/>
              <a:gd name="connsiteY2" fmla="*/ 0 h 1389216"/>
              <a:gd name="connsiteX0" fmla="*/ 0 w 503211"/>
              <a:gd name="connsiteY0" fmla="*/ 59539 h 1389216"/>
              <a:gd name="connsiteX1" fmla="*/ 258076 w 503211"/>
              <a:gd name="connsiteY1" fmla="*/ 1389034 h 1389216"/>
              <a:gd name="connsiteX2" fmla="*/ 503211 w 503211"/>
              <a:gd name="connsiteY2" fmla="*/ 0 h 1389216"/>
              <a:gd name="connsiteX0" fmla="*/ 0 w 503211"/>
              <a:gd name="connsiteY0" fmla="*/ 59539 h 1389216"/>
              <a:gd name="connsiteX1" fmla="*/ 258076 w 503211"/>
              <a:gd name="connsiteY1" fmla="*/ 1389034 h 1389216"/>
              <a:gd name="connsiteX2" fmla="*/ 503211 w 503211"/>
              <a:gd name="connsiteY2" fmla="*/ 0 h 1389216"/>
              <a:gd name="connsiteX0" fmla="*/ 0 w 503211"/>
              <a:gd name="connsiteY0" fmla="*/ 59539 h 1389216"/>
              <a:gd name="connsiteX1" fmla="*/ 258076 w 503211"/>
              <a:gd name="connsiteY1" fmla="*/ 1389034 h 1389216"/>
              <a:gd name="connsiteX2" fmla="*/ 503211 w 503211"/>
              <a:gd name="connsiteY2" fmla="*/ 0 h 1389216"/>
              <a:gd name="connsiteX0" fmla="*/ 0 w 499369"/>
              <a:gd name="connsiteY0" fmla="*/ 0 h 1348721"/>
              <a:gd name="connsiteX1" fmla="*/ 258076 w 499369"/>
              <a:gd name="connsiteY1" fmla="*/ 1329495 h 1348721"/>
              <a:gd name="connsiteX2" fmla="*/ 499369 w 499369"/>
              <a:gd name="connsiteY2" fmla="*/ 445277 h 1348721"/>
              <a:gd name="connsiteX0" fmla="*/ 0 w 499369"/>
              <a:gd name="connsiteY0" fmla="*/ 0 h 1479617"/>
              <a:gd name="connsiteX1" fmla="*/ 257116 w 499369"/>
              <a:gd name="connsiteY1" fmla="*/ 1467173 h 1479617"/>
              <a:gd name="connsiteX2" fmla="*/ 499369 w 499369"/>
              <a:gd name="connsiteY2" fmla="*/ 445277 h 1479617"/>
              <a:gd name="connsiteX0" fmla="*/ 0 w 502250"/>
              <a:gd name="connsiteY0" fmla="*/ 0 h 1483578"/>
              <a:gd name="connsiteX1" fmla="*/ 257116 w 502250"/>
              <a:gd name="connsiteY1" fmla="*/ 1467173 h 1483578"/>
              <a:gd name="connsiteX2" fmla="*/ 502250 w 502250"/>
              <a:gd name="connsiteY2" fmla="*/ 491168 h 1483578"/>
              <a:gd name="connsiteX0" fmla="*/ 0 w 502250"/>
              <a:gd name="connsiteY0" fmla="*/ 0 h 1480937"/>
              <a:gd name="connsiteX1" fmla="*/ 257116 w 502250"/>
              <a:gd name="connsiteY1" fmla="*/ 1467173 h 1480937"/>
              <a:gd name="connsiteX2" fmla="*/ 502250 w 502250"/>
              <a:gd name="connsiteY2" fmla="*/ 491168 h 1480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2250" h="1480937">
                <a:moveTo>
                  <a:pt x="0" y="0"/>
                </a:moveTo>
                <a:cubicBezTo>
                  <a:pt x="55742" y="946017"/>
                  <a:pt x="173408" y="1385312"/>
                  <a:pt x="257116" y="1467173"/>
                </a:cubicBezTo>
                <a:cubicBezTo>
                  <a:pt x="340824" y="1549034"/>
                  <a:pt x="449208" y="1271041"/>
                  <a:pt x="502250" y="491168"/>
                </a:cubicBezTo>
              </a:path>
            </a:pathLst>
          </a:custGeom>
          <a:noFill/>
          <a:ln w="28575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28" name="Vrije vorm: vorm 527">
            <a:extLst>
              <a:ext uri="{FF2B5EF4-FFF2-40B4-BE49-F238E27FC236}">
                <a16:creationId xmlns:a16="http://schemas.microsoft.com/office/drawing/2014/main" id="{5027767C-E41E-456A-9FD4-0CF3AE2A5A44}"/>
              </a:ext>
            </a:extLst>
          </p:cNvPr>
          <p:cNvSpPr/>
          <p:nvPr/>
        </p:nvSpPr>
        <p:spPr>
          <a:xfrm flipH="1" flipV="1">
            <a:off x="6498497" y="1907717"/>
            <a:ext cx="2277730" cy="1471334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974724"/>
              <a:gd name="connsiteY0" fmla="*/ 0 h 4977458"/>
              <a:gd name="connsiteX1" fmla="*/ 767093 w 974724"/>
              <a:gd name="connsiteY1" fmla="*/ 4752168 h 4977458"/>
              <a:gd name="connsiteX2" fmla="*/ 974724 w 974724"/>
              <a:gd name="connsiteY2" fmla="*/ 4021663 h 4977458"/>
              <a:gd name="connsiteX0" fmla="*/ 0 w 974724"/>
              <a:gd name="connsiteY0" fmla="*/ 0 h 4207109"/>
              <a:gd name="connsiteX1" fmla="*/ 434689 w 974724"/>
              <a:gd name="connsiteY1" fmla="*/ 3474199 h 4207109"/>
              <a:gd name="connsiteX2" fmla="*/ 974724 w 974724"/>
              <a:gd name="connsiteY2" fmla="*/ 4021663 h 4207109"/>
              <a:gd name="connsiteX0" fmla="*/ 0 w 974724"/>
              <a:gd name="connsiteY0" fmla="*/ 0 h 4469001"/>
              <a:gd name="connsiteX1" fmla="*/ 434689 w 974724"/>
              <a:gd name="connsiteY1" fmla="*/ 3474199 h 4469001"/>
              <a:gd name="connsiteX2" fmla="*/ 974724 w 974724"/>
              <a:gd name="connsiteY2" fmla="*/ 4021663 h 4469001"/>
              <a:gd name="connsiteX0" fmla="*/ 0 w 974724"/>
              <a:gd name="connsiteY0" fmla="*/ 0 h 4545958"/>
              <a:gd name="connsiteX1" fmla="*/ 409914 w 974724"/>
              <a:gd name="connsiteY1" fmla="*/ 3744536 h 4545958"/>
              <a:gd name="connsiteX2" fmla="*/ 974724 w 974724"/>
              <a:gd name="connsiteY2" fmla="*/ 4021663 h 4545958"/>
              <a:gd name="connsiteX0" fmla="*/ 0 w 974724"/>
              <a:gd name="connsiteY0" fmla="*/ 0 h 4597698"/>
              <a:gd name="connsiteX1" fmla="*/ 401656 w 974724"/>
              <a:gd name="connsiteY1" fmla="*/ 3891996 h 4597698"/>
              <a:gd name="connsiteX2" fmla="*/ 974724 w 974724"/>
              <a:gd name="connsiteY2" fmla="*/ 4021663 h 4597698"/>
              <a:gd name="connsiteX0" fmla="*/ 0 w 974724"/>
              <a:gd name="connsiteY0" fmla="*/ 0 h 4620589"/>
              <a:gd name="connsiteX1" fmla="*/ 401656 w 974724"/>
              <a:gd name="connsiteY1" fmla="*/ 3891996 h 4620589"/>
              <a:gd name="connsiteX2" fmla="*/ 974724 w 974724"/>
              <a:gd name="connsiteY2" fmla="*/ 4021663 h 4620589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56921"/>
              <a:gd name="connsiteX1" fmla="*/ 432625 w 974724"/>
              <a:gd name="connsiteY1" fmla="*/ 3916573 h 4656921"/>
              <a:gd name="connsiteX2" fmla="*/ 974724 w 974724"/>
              <a:gd name="connsiteY2" fmla="*/ 4095390 h 4656921"/>
              <a:gd name="connsiteX0" fmla="*/ 0 w 978853"/>
              <a:gd name="connsiteY0" fmla="*/ 0 h 4708326"/>
              <a:gd name="connsiteX1" fmla="*/ 432625 w 978853"/>
              <a:gd name="connsiteY1" fmla="*/ 3916573 h 4708326"/>
              <a:gd name="connsiteX2" fmla="*/ 978853 w 978853"/>
              <a:gd name="connsiteY2" fmla="*/ 4169116 h 4708326"/>
              <a:gd name="connsiteX0" fmla="*/ 0 w 978853"/>
              <a:gd name="connsiteY0" fmla="*/ 0 h 4772635"/>
              <a:gd name="connsiteX1" fmla="*/ 432625 w 978853"/>
              <a:gd name="connsiteY1" fmla="*/ 3916573 h 4772635"/>
              <a:gd name="connsiteX2" fmla="*/ 978853 w 978853"/>
              <a:gd name="connsiteY2" fmla="*/ 4169116 h 4772635"/>
              <a:gd name="connsiteX0" fmla="*/ 0 w 978853"/>
              <a:gd name="connsiteY0" fmla="*/ 0 h 4676298"/>
              <a:gd name="connsiteX1" fmla="*/ 432625 w 978853"/>
              <a:gd name="connsiteY1" fmla="*/ 3916573 h 4676298"/>
              <a:gd name="connsiteX2" fmla="*/ 978853 w 978853"/>
              <a:gd name="connsiteY2" fmla="*/ 4169116 h 4676298"/>
              <a:gd name="connsiteX0" fmla="*/ 0 w 978853"/>
              <a:gd name="connsiteY0" fmla="*/ 0 h 4751167"/>
              <a:gd name="connsiteX1" fmla="*/ 432625 w 978853"/>
              <a:gd name="connsiteY1" fmla="*/ 3916573 h 4751167"/>
              <a:gd name="connsiteX2" fmla="*/ 978853 w 978853"/>
              <a:gd name="connsiteY2" fmla="*/ 4169116 h 4751167"/>
              <a:gd name="connsiteX0" fmla="*/ 0 w 978853"/>
              <a:gd name="connsiteY0" fmla="*/ 0 h 4727491"/>
              <a:gd name="connsiteX1" fmla="*/ 372751 w 978853"/>
              <a:gd name="connsiteY1" fmla="*/ 3842844 h 4727491"/>
              <a:gd name="connsiteX2" fmla="*/ 978853 w 978853"/>
              <a:gd name="connsiteY2" fmla="*/ 4169116 h 4727491"/>
              <a:gd name="connsiteX0" fmla="*/ 0 w 948969"/>
              <a:gd name="connsiteY0" fmla="*/ 0 h 4497757"/>
              <a:gd name="connsiteX1" fmla="*/ 372751 w 948969"/>
              <a:gd name="connsiteY1" fmla="*/ 3842844 h 4497757"/>
              <a:gd name="connsiteX2" fmla="*/ 948969 w 948969"/>
              <a:gd name="connsiteY2" fmla="*/ 3836675 h 4497757"/>
              <a:gd name="connsiteX0" fmla="*/ 0 w 940516"/>
              <a:gd name="connsiteY0" fmla="*/ 0 h 4737226"/>
              <a:gd name="connsiteX1" fmla="*/ 372751 w 940516"/>
              <a:gd name="connsiteY1" fmla="*/ 3842844 h 4737226"/>
              <a:gd name="connsiteX2" fmla="*/ 940516 w 940516"/>
              <a:gd name="connsiteY2" fmla="*/ 4182369 h 4737226"/>
              <a:gd name="connsiteX0" fmla="*/ 0 w 940516"/>
              <a:gd name="connsiteY0" fmla="*/ 0 h 4651615"/>
              <a:gd name="connsiteX1" fmla="*/ 372751 w 940516"/>
              <a:gd name="connsiteY1" fmla="*/ 3842844 h 4651615"/>
              <a:gd name="connsiteX2" fmla="*/ 940516 w 940516"/>
              <a:gd name="connsiteY2" fmla="*/ 4182369 h 4651615"/>
              <a:gd name="connsiteX0" fmla="*/ 0 w 940516"/>
              <a:gd name="connsiteY0" fmla="*/ 0 h 4703604"/>
              <a:gd name="connsiteX1" fmla="*/ 336121 w 940516"/>
              <a:gd name="connsiteY1" fmla="*/ 3994084 h 4703604"/>
              <a:gd name="connsiteX2" fmla="*/ 940516 w 940516"/>
              <a:gd name="connsiteY2" fmla="*/ 4182369 h 4703604"/>
              <a:gd name="connsiteX0" fmla="*/ 0 w 940516"/>
              <a:gd name="connsiteY0" fmla="*/ 0 h 4690730"/>
              <a:gd name="connsiteX1" fmla="*/ 336121 w 940516"/>
              <a:gd name="connsiteY1" fmla="*/ 3994084 h 4690730"/>
              <a:gd name="connsiteX2" fmla="*/ 940516 w 940516"/>
              <a:gd name="connsiteY2" fmla="*/ 4182369 h 4690730"/>
              <a:gd name="connsiteX0" fmla="*/ 0 w 940516"/>
              <a:gd name="connsiteY0" fmla="*/ 0 h 4690730"/>
              <a:gd name="connsiteX1" fmla="*/ 336121 w 940516"/>
              <a:gd name="connsiteY1" fmla="*/ 3994084 h 4690730"/>
              <a:gd name="connsiteX2" fmla="*/ 940516 w 940516"/>
              <a:gd name="connsiteY2" fmla="*/ 4182369 h 4690730"/>
              <a:gd name="connsiteX0" fmla="*/ 0 w 940516"/>
              <a:gd name="connsiteY0" fmla="*/ 0 h 4662953"/>
              <a:gd name="connsiteX1" fmla="*/ 336121 w 940516"/>
              <a:gd name="connsiteY1" fmla="*/ 3994084 h 4662953"/>
              <a:gd name="connsiteX2" fmla="*/ 940516 w 940516"/>
              <a:gd name="connsiteY2" fmla="*/ 4182369 h 4662953"/>
              <a:gd name="connsiteX0" fmla="*/ 0 w 940516"/>
              <a:gd name="connsiteY0" fmla="*/ 0 h 4639919"/>
              <a:gd name="connsiteX1" fmla="*/ 319215 w 940516"/>
              <a:gd name="connsiteY1" fmla="*/ 3929266 h 4639919"/>
              <a:gd name="connsiteX2" fmla="*/ 940516 w 940516"/>
              <a:gd name="connsiteY2" fmla="*/ 4182369 h 4639919"/>
              <a:gd name="connsiteX0" fmla="*/ 0 w 940516"/>
              <a:gd name="connsiteY0" fmla="*/ 0 h 4658536"/>
              <a:gd name="connsiteX1" fmla="*/ 319215 w 940516"/>
              <a:gd name="connsiteY1" fmla="*/ 3929266 h 4658536"/>
              <a:gd name="connsiteX2" fmla="*/ 940516 w 940516"/>
              <a:gd name="connsiteY2" fmla="*/ 4182369 h 4658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40516" h="4658536">
                <a:moveTo>
                  <a:pt x="0" y="0"/>
                </a:moveTo>
                <a:cubicBezTo>
                  <a:pt x="22148" y="539642"/>
                  <a:pt x="162463" y="3210599"/>
                  <a:pt x="319215" y="3929266"/>
                </a:cubicBezTo>
                <a:cubicBezTo>
                  <a:pt x="475967" y="4647933"/>
                  <a:pt x="699633" y="5011564"/>
                  <a:pt x="940516" y="4182369"/>
                </a:cubicBezTo>
              </a:path>
            </a:pathLst>
          </a:custGeom>
          <a:noFill/>
          <a:ln w="28575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29" name="Vrije vorm: vorm 528">
            <a:extLst>
              <a:ext uri="{FF2B5EF4-FFF2-40B4-BE49-F238E27FC236}">
                <a16:creationId xmlns:a16="http://schemas.microsoft.com/office/drawing/2014/main" id="{BD44FCD9-A66C-4CA4-92B0-9120604F3732}"/>
              </a:ext>
            </a:extLst>
          </p:cNvPr>
          <p:cNvSpPr/>
          <p:nvPr/>
        </p:nvSpPr>
        <p:spPr>
          <a:xfrm flipH="1" flipV="1">
            <a:off x="6469917" y="1983141"/>
            <a:ext cx="2778545" cy="2533789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0717 w 496847"/>
              <a:gd name="connsiteY1" fmla="*/ 25764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99775 w 496847"/>
              <a:gd name="connsiteY1" fmla="*/ 12239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01587 w 496847"/>
              <a:gd name="connsiteY1" fmla="*/ 156212 h 686031"/>
              <a:gd name="connsiteX2" fmla="*/ 496847 w 496847"/>
              <a:gd name="connsiteY2" fmla="*/ 0 h 686031"/>
              <a:gd name="connsiteX0" fmla="*/ 0 w 496847"/>
              <a:gd name="connsiteY0" fmla="*/ 691421 h 691421"/>
              <a:gd name="connsiteX1" fmla="*/ 201587 w 496847"/>
              <a:gd name="connsiteY1" fmla="*/ 161602 h 691421"/>
              <a:gd name="connsiteX2" fmla="*/ 496847 w 496847"/>
              <a:gd name="connsiteY2" fmla="*/ 5390 h 6914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7033 h 691521"/>
              <a:gd name="connsiteX1" fmla="*/ 208166 w 496847"/>
              <a:gd name="connsiteY1" fmla="*/ 559629 h 691521"/>
              <a:gd name="connsiteX2" fmla="*/ 496847 w 496847"/>
              <a:gd name="connsiteY2" fmla="*/ 1002 h 691521"/>
              <a:gd name="connsiteX0" fmla="*/ 0 w 496847"/>
              <a:gd name="connsiteY0" fmla="*/ 687033 h 687033"/>
              <a:gd name="connsiteX1" fmla="*/ 208166 w 496847"/>
              <a:gd name="connsiteY1" fmla="*/ 559629 h 687033"/>
              <a:gd name="connsiteX2" fmla="*/ 496847 w 496847"/>
              <a:gd name="connsiteY2" fmla="*/ 1002 h 687033"/>
              <a:gd name="connsiteX0" fmla="*/ 0 w 496847"/>
              <a:gd name="connsiteY0" fmla="*/ 686796 h 754100"/>
              <a:gd name="connsiteX1" fmla="*/ 205699 w 496847"/>
              <a:gd name="connsiteY1" fmla="*/ 711656 h 754100"/>
              <a:gd name="connsiteX2" fmla="*/ 496847 w 496847"/>
              <a:gd name="connsiteY2" fmla="*/ 765 h 754100"/>
              <a:gd name="connsiteX0" fmla="*/ 0 w 496847"/>
              <a:gd name="connsiteY0" fmla="*/ 686796 h 779304"/>
              <a:gd name="connsiteX1" fmla="*/ 205699 w 496847"/>
              <a:gd name="connsiteY1" fmla="*/ 711656 h 779304"/>
              <a:gd name="connsiteX2" fmla="*/ 496847 w 496847"/>
              <a:gd name="connsiteY2" fmla="*/ 765 h 779304"/>
              <a:gd name="connsiteX0" fmla="*/ 0 w 496847"/>
              <a:gd name="connsiteY0" fmla="*/ 686821 h 788625"/>
              <a:gd name="connsiteX1" fmla="*/ 205699 w 496847"/>
              <a:gd name="connsiteY1" fmla="*/ 711681 h 788625"/>
              <a:gd name="connsiteX2" fmla="*/ 496847 w 496847"/>
              <a:gd name="connsiteY2" fmla="*/ 790 h 78862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6847"/>
              <a:gd name="connsiteY0" fmla="*/ 686031 h 787833"/>
              <a:gd name="connsiteX1" fmla="*/ 205699 w 496847"/>
              <a:gd name="connsiteY1" fmla="*/ 710891 h 787833"/>
              <a:gd name="connsiteX2" fmla="*/ 496847 w 496847"/>
              <a:gd name="connsiteY2" fmla="*/ 0 h 787833"/>
              <a:gd name="connsiteX0" fmla="*/ 0 w 496847"/>
              <a:gd name="connsiteY0" fmla="*/ 686031 h 787835"/>
              <a:gd name="connsiteX1" fmla="*/ 205699 w 496847"/>
              <a:gd name="connsiteY1" fmla="*/ 710891 h 787835"/>
              <a:gd name="connsiteX2" fmla="*/ 496847 w 496847"/>
              <a:gd name="connsiteY2" fmla="*/ 0 h 787835"/>
              <a:gd name="connsiteX0" fmla="*/ 0 w 495732"/>
              <a:gd name="connsiteY0" fmla="*/ 746155 h 810843"/>
              <a:gd name="connsiteX1" fmla="*/ 204584 w 495732"/>
              <a:gd name="connsiteY1" fmla="*/ 710891 h 810843"/>
              <a:gd name="connsiteX2" fmla="*/ 495732 w 495732"/>
              <a:gd name="connsiteY2" fmla="*/ 0 h 810843"/>
              <a:gd name="connsiteX0" fmla="*/ 0 w 495732"/>
              <a:gd name="connsiteY0" fmla="*/ 746155 h 795137"/>
              <a:gd name="connsiteX1" fmla="*/ 204584 w 495732"/>
              <a:gd name="connsiteY1" fmla="*/ 710891 h 795137"/>
              <a:gd name="connsiteX2" fmla="*/ 495732 w 495732"/>
              <a:gd name="connsiteY2" fmla="*/ 0 h 795137"/>
              <a:gd name="connsiteX0" fmla="*/ 0 w 495732"/>
              <a:gd name="connsiteY0" fmla="*/ 746155 h 787867"/>
              <a:gd name="connsiteX1" fmla="*/ 204584 w 495732"/>
              <a:gd name="connsiteY1" fmla="*/ 710891 h 787867"/>
              <a:gd name="connsiteX2" fmla="*/ 495732 w 495732"/>
              <a:gd name="connsiteY2" fmla="*/ 0 h 787867"/>
              <a:gd name="connsiteX0" fmla="*/ 0 w 495732"/>
              <a:gd name="connsiteY0" fmla="*/ 746155 h 765612"/>
              <a:gd name="connsiteX1" fmla="*/ 261423 w 495732"/>
              <a:gd name="connsiteY1" fmla="*/ 657446 h 765612"/>
              <a:gd name="connsiteX2" fmla="*/ 495732 w 495732"/>
              <a:gd name="connsiteY2" fmla="*/ 0 h 76561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771542"/>
              <a:gd name="connsiteX1" fmla="*/ 261423 w 495732"/>
              <a:gd name="connsiteY1" fmla="*/ 657446 h 771542"/>
              <a:gd name="connsiteX2" fmla="*/ 495732 w 495732"/>
              <a:gd name="connsiteY2" fmla="*/ 0 h 771542"/>
              <a:gd name="connsiteX0" fmla="*/ 0 w 495732"/>
              <a:gd name="connsiteY0" fmla="*/ 746155 h 820232"/>
              <a:gd name="connsiteX1" fmla="*/ 281749 w 495732"/>
              <a:gd name="connsiteY1" fmla="*/ 756597 h 820232"/>
              <a:gd name="connsiteX2" fmla="*/ 495732 w 495732"/>
              <a:gd name="connsiteY2" fmla="*/ 0 h 820232"/>
              <a:gd name="connsiteX0" fmla="*/ 0 w 495732"/>
              <a:gd name="connsiteY0" fmla="*/ 746155 h 794735"/>
              <a:gd name="connsiteX1" fmla="*/ 263963 w 495732"/>
              <a:gd name="connsiteY1" fmla="*/ 714850 h 794735"/>
              <a:gd name="connsiteX2" fmla="*/ 495732 w 495732"/>
              <a:gd name="connsiteY2" fmla="*/ 0 h 794735"/>
              <a:gd name="connsiteX0" fmla="*/ 0 w 495732"/>
              <a:gd name="connsiteY0" fmla="*/ 746155 h 823816"/>
              <a:gd name="connsiteX1" fmla="*/ 271586 w 495732"/>
              <a:gd name="connsiteY1" fmla="*/ 761816 h 823816"/>
              <a:gd name="connsiteX2" fmla="*/ 495732 w 495732"/>
              <a:gd name="connsiteY2" fmla="*/ 0 h 823816"/>
              <a:gd name="connsiteX0" fmla="*/ 0 w 495732"/>
              <a:gd name="connsiteY0" fmla="*/ 746155 h 830965"/>
              <a:gd name="connsiteX1" fmla="*/ 271586 w 495732"/>
              <a:gd name="connsiteY1" fmla="*/ 761816 h 830965"/>
              <a:gd name="connsiteX2" fmla="*/ 495732 w 495732"/>
              <a:gd name="connsiteY2" fmla="*/ 0 h 830965"/>
              <a:gd name="connsiteX0" fmla="*/ 0 w 495732"/>
              <a:gd name="connsiteY0" fmla="*/ 746155 h 811067"/>
              <a:gd name="connsiteX1" fmla="*/ 271586 w 495732"/>
              <a:gd name="connsiteY1" fmla="*/ 761816 h 811067"/>
              <a:gd name="connsiteX2" fmla="*/ 495732 w 495732"/>
              <a:gd name="connsiteY2" fmla="*/ 0 h 811067"/>
              <a:gd name="connsiteX0" fmla="*/ 0 w 495732"/>
              <a:gd name="connsiteY0" fmla="*/ 746155 h 795051"/>
              <a:gd name="connsiteX1" fmla="*/ 288101 w 495732"/>
              <a:gd name="connsiteY1" fmla="*/ 730505 h 795051"/>
              <a:gd name="connsiteX2" fmla="*/ 495732 w 495732"/>
              <a:gd name="connsiteY2" fmla="*/ 0 h 795051"/>
              <a:gd name="connsiteX0" fmla="*/ 0 w 495732"/>
              <a:gd name="connsiteY0" fmla="*/ 746155 h 802456"/>
              <a:gd name="connsiteX1" fmla="*/ 288101 w 495732"/>
              <a:gd name="connsiteY1" fmla="*/ 730505 h 802456"/>
              <a:gd name="connsiteX2" fmla="*/ 495732 w 495732"/>
              <a:gd name="connsiteY2" fmla="*/ 0 h 802456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495732"/>
              <a:gd name="connsiteY0" fmla="*/ 746155 h 812418"/>
              <a:gd name="connsiteX1" fmla="*/ 288101 w 495732"/>
              <a:gd name="connsiteY1" fmla="*/ 730505 h 812418"/>
              <a:gd name="connsiteX2" fmla="*/ 495732 w 495732"/>
              <a:gd name="connsiteY2" fmla="*/ 0 h 812418"/>
              <a:gd name="connsiteX0" fmla="*/ 0 w 974724"/>
              <a:gd name="connsiteY0" fmla="*/ 0 h 4977458"/>
              <a:gd name="connsiteX1" fmla="*/ 767093 w 974724"/>
              <a:gd name="connsiteY1" fmla="*/ 4752168 h 4977458"/>
              <a:gd name="connsiteX2" fmla="*/ 974724 w 974724"/>
              <a:gd name="connsiteY2" fmla="*/ 4021663 h 4977458"/>
              <a:gd name="connsiteX0" fmla="*/ 0 w 974724"/>
              <a:gd name="connsiteY0" fmla="*/ 0 h 4207109"/>
              <a:gd name="connsiteX1" fmla="*/ 434689 w 974724"/>
              <a:gd name="connsiteY1" fmla="*/ 3474199 h 4207109"/>
              <a:gd name="connsiteX2" fmla="*/ 974724 w 974724"/>
              <a:gd name="connsiteY2" fmla="*/ 4021663 h 4207109"/>
              <a:gd name="connsiteX0" fmla="*/ 0 w 974724"/>
              <a:gd name="connsiteY0" fmla="*/ 0 h 4469001"/>
              <a:gd name="connsiteX1" fmla="*/ 434689 w 974724"/>
              <a:gd name="connsiteY1" fmla="*/ 3474199 h 4469001"/>
              <a:gd name="connsiteX2" fmla="*/ 974724 w 974724"/>
              <a:gd name="connsiteY2" fmla="*/ 4021663 h 4469001"/>
              <a:gd name="connsiteX0" fmla="*/ 0 w 974724"/>
              <a:gd name="connsiteY0" fmla="*/ 0 h 4545958"/>
              <a:gd name="connsiteX1" fmla="*/ 409914 w 974724"/>
              <a:gd name="connsiteY1" fmla="*/ 3744536 h 4545958"/>
              <a:gd name="connsiteX2" fmla="*/ 974724 w 974724"/>
              <a:gd name="connsiteY2" fmla="*/ 4021663 h 4545958"/>
              <a:gd name="connsiteX0" fmla="*/ 0 w 974724"/>
              <a:gd name="connsiteY0" fmla="*/ 0 h 4597698"/>
              <a:gd name="connsiteX1" fmla="*/ 401656 w 974724"/>
              <a:gd name="connsiteY1" fmla="*/ 3891996 h 4597698"/>
              <a:gd name="connsiteX2" fmla="*/ 974724 w 974724"/>
              <a:gd name="connsiteY2" fmla="*/ 4021663 h 4597698"/>
              <a:gd name="connsiteX0" fmla="*/ 0 w 974724"/>
              <a:gd name="connsiteY0" fmla="*/ 0 h 4620589"/>
              <a:gd name="connsiteX1" fmla="*/ 401656 w 974724"/>
              <a:gd name="connsiteY1" fmla="*/ 3891996 h 4620589"/>
              <a:gd name="connsiteX2" fmla="*/ 974724 w 974724"/>
              <a:gd name="connsiteY2" fmla="*/ 4021663 h 4620589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75181"/>
              <a:gd name="connsiteX1" fmla="*/ 401656 w 974724"/>
              <a:gd name="connsiteY1" fmla="*/ 3965723 h 4675181"/>
              <a:gd name="connsiteX2" fmla="*/ 974724 w 974724"/>
              <a:gd name="connsiteY2" fmla="*/ 4095390 h 4675181"/>
              <a:gd name="connsiteX0" fmla="*/ 0 w 974724"/>
              <a:gd name="connsiteY0" fmla="*/ 0 h 4656921"/>
              <a:gd name="connsiteX1" fmla="*/ 432625 w 974724"/>
              <a:gd name="connsiteY1" fmla="*/ 3916573 h 4656921"/>
              <a:gd name="connsiteX2" fmla="*/ 974724 w 974724"/>
              <a:gd name="connsiteY2" fmla="*/ 4095390 h 4656921"/>
              <a:gd name="connsiteX0" fmla="*/ 0 w 978853"/>
              <a:gd name="connsiteY0" fmla="*/ 0 h 4708326"/>
              <a:gd name="connsiteX1" fmla="*/ 432625 w 978853"/>
              <a:gd name="connsiteY1" fmla="*/ 3916573 h 4708326"/>
              <a:gd name="connsiteX2" fmla="*/ 978853 w 978853"/>
              <a:gd name="connsiteY2" fmla="*/ 4169116 h 4708326"/>
              <a:gd name="connsiteX0" fmla="*/ 0 w 978853"/>
              <a:gd name="connsiteY0" fmla="*/ 0 h 4772635"/>
              <a:gd name="connsiteX1" fmla="*/ 432625 w 978853"/>
              <a:gd name="connsiteY1" fmla="*/ 3916573 h 4772635"/>
              <a:gd name="connsiteX2" fmla="*/ 978853 w 978853"/>
              <a:gd name="connsiteY2" fmla="*/ 4169116 h 4772635"/>
              <a:gd name="connsiteX0" fmla="*/ 0 w 978853"/>
              <a:gd name="connsiteY0" fmla="*/ 0 h 4676298"/>
              <a:gd name="connsiteX1" fmla="*/ 432625 w 978853"/>
              <a:gd name="connsiteY1" fmla="*/ 3916573 h 4676298"/>
              <a:gd name="connsiteX2" fmla="*/ 978853 w 978853"/>
              <a:gd name="connsiteY2" fmla="*/ 4169116 h 4676298"/>
              <a:gd name="connsiteX0" fmla="*/ 0 w 978853"/>
              <a:gd name="connsiteY0" fmla="*/ 0 h 4751167"/>
              <a:gd name="connsiteX1" fmla="*/ 432625 w 978853"/>
              <a:gd name="connsiteY1" fmla="*/ 3916573 h 4751167"/>
              <a:gd name="connsiteX2" fmla="*/ 978853 w 978853"/>
              <a:gd name="connsiteY2" fmla="*/ 4169116 h 4751167"/>
              <a:gd name="connsiteX0" fmla="*/ 0 w 978853"/>
              <a:gd name="connsiteY0" fmla="*/ 0 h 4727491"/>
              <a:gd name="connsiteX1" fmla="*/ 372751 w 978853"/>
              <a:gd name="connsiteY1" fmla="*/ 3842844 h 4727491"/>
              <a:gd name="connsiteX2" fmla="*/ 978853 w 978853"/>
              <a:gd name="connsiteY2" fmla="*/ 4169116 h 4727491"/>
              <a:gd name="connsiteX0" fmla="*/ 0 w 948969"/>
              <a:gd name="connsiteY0" fmla="*/ 0 h 4497757"/>
              <a:gd name="connsiteX1" fmla="*/ 372751 w 948969"/>
              <a:gd name="connsiteY1" fmla="*/ 3842844 h 4497757"/>
              <a:gd name="connsiteX2" fmla="*/ 948969 w 948969"/>
              <a:gd name="connsiteY2" fmla="*/ 3836675 h 4497757"/>
              <a:gd name="connsiteX0" fmla="*/ 0 w 932857"/>
              <a:gd name="connsiteY0" fmla="*/ 0 h 4517287"/>
              <a:gd name="connsiteX1" fmla="*/ 372751 w 932857"/>
              <a:gd name="connsiteY1" fmla="*/ 3842844 h 4517287"/>
              <a:gd name="connsiteX2" fmla="*/ 932857 w 932857"/>
              <a:gd name="connsiteY2" fmla="*/ 3866771 h 4517287"/>
              <a:gd name="connsiteX0" fmla="*/ 0 w 932857"/>
              <a:gd name="connsiteY0" fmla="*/ 0 h 4370376"/>
              <a:gd name="connsiteX1" fmla="*/ 372751 w 932857"/>
              <a:gd name="connsiteY1" fmla="*/ 3842844 h 4370376"/>
              <a:gd name="connsiteX2" fmla="*/ 932857 w 932857"/>
              <a:gd name="connsiteY2" fmla="*/ 3866771 h 4370376"/>
              <a:gd name="connsiteX0" fmla="*/ 0 w 954340"/>
              <a:gd name="connsiteY0" fmla="*/ 0 h 4406980"/>
              <a:gd name="connsiteX1" fmla="*/ 372751 w 954340"/>
              <a:gd name="connsiteY1" fmla="*/ 3842844 h 4406980"/>
              <a:gd name="connsiteX2" fmla="*/ 954340 w 954340"/>
              <a:gd name="connsiteY2" fmla="*/ 3926963 h 4406980"/>
              <a:gd name="connsiteX0" fmla="*/ 0 w 954340"/>
              <a:gd name="connsiteY0" fmla="*/ 0 h 4312777"/>
              <a:gd name="connsiteX1" fmla="*/ 372751 w 954340"/>
              <a:gd name="connsiteY1" fmla="*/ 3842844 h 4312777"/>
              <a:gd name="connsiteX2" fmla="*/ 954340 w 954340"/>
              <a:gd name="connsiteY2" fmla="*/ 3926963 h 4312777"/>
              <a:gd name="connsiteX0" fmla="*/ 0 w 954340"/>
              <a:gd name="connsiteY0" fmla="*/ 0 h 4173669"/>
              <a:gd name="connsiteX1" fmla="*/ 324415 w 954340"/>
              <a:gd name="connsiteY1" fmla="*/ 3481666 h 4173669"/>
              <a:gd name="connsiteX2" fmla="*/ 954340 w 954340"/>
              <a:gd name="connsiteY2" fmla="*/ 3926963 h 4173669"/>
              <a:gd name="connsiteX0" fmla="*/ 0 w 954340"/>
              <a:gd name="connsiteY0" fmla="*/ 0 h 4150697"/>
              <a:gd name="connsiteX1" fmla="*/ 359572 w 954340"/>
              <a:gd name="connsiteY1" fmla="*/ 3393368 h 4150697"/>
              <a:gd name="connsiteX2" fmla="*/ 954340 w 954340"/>
              <a:gd name="connsiteY2" fmla="*/ 3926963 h 4150697"/>
              <a:gd name="connsiteX0" fmla="*/ 0 w 954340"/>
              <a:gd name="connsiteY0" fmla="*/ 0 h 4150695"/>
              <a:gd name="connsiteX1" fmla="*/ 359572 w 954340"/>
              <a:gd name="connsiteY1" fmla="*/ 3393368 h 4150695"/>
              <a:gd name="connsiteX2" fmla="*/ 954340 w 954340"/>
              <a:gd name="connsiteY2" fmla="*/ 3926963 h 4150695"/>
              <a:gd name="connsiteX0" fmla="*/ 0 w 954340"/>
              <a:gd name="connsiteY0" fmla="*/ 0 h 4161737"/>
              <a:gd name="connsiteX1" fmla="*/ 385353 w 954340"/>
              <a:gd name="connsiteY1" fmla="*/ 3437516 h 4161737"/>
              <a:gd name="connsiteX2" fmla="*/ 954340 w 954340"/>
              <a:gd name="connsiteY2" fmla="*/ 3926963 h 4161737"/>
              <a:gd name="connsiteX0" fmla="*/ 0 w 954340"/>
              <a:gd name="connsiteY0" fmla="*/ 0 h 4182405"/>
              <a:gd name="connsiteX1" fmla="*/ 385353 w 954340"/>
              <a:gd name="connsiteY1" fmla="*/ 3437516 h 4182405"/>
              <a:gd name="connsiteX2" fmla="*/ 954340 w 954340"/>
              <a:gd name="connsiteY2" fmla="*/ 3926963 h 4182405"/>
              <a:gd name="connsiteX0" fmla="*/ 0 w 954340"/>
              <a:gd name="connsiteY0" fmla="*/ 0 h 4148204"/>
              <a:gd name="connsiteX1" fmla="*/ 385353 w 954340"/>
              <a:gd name="connsiteY1" fmla="*/ 3437516 h 4148204"/>
              <a:gd name="connsiteX2" fmla="*/ 954340 w 954340"/>
              <a:gd name="connsiteY2" fmla="*/ 3926963 h 4148204"/>
              <a:gd name="connsiteX0" fmla="*/ 0 w 954340"/>
              <a:gd name="connsiteY0" fmla="*/ 0 h 4084985"/>
              <a:gd name="connsiteX1" fmla="*/ 469729 w 954340"/>
              <a:gd name="connsiteY1" fmla="*/ 3161587 h 4084985"/>
              <a:gd name="connsiteX2" fmla="*/ 954340 w 954340"/>
              <a:gd name="connsiteY2" fmla="*/ 3926963 h 4084985"/>
              <a:gd name="connsiteX0" fmla="*/ 0 w 954340"/>
              <a:gd name="connsiteY0" fmla="*/ 0 h 4103998"/>
              <a:gd name="connsiteX1" fmla="*/ 469729 w 954340"/>
              <a:gd name="connsiteY1" fmla="*/ 3161587 h 4103998"/>
              <a:gd name="connsiteX2" fmla="*/ 954340 w 954340"/>
              <a:gd name="connsiteY2" fmla="*/ 3926963 h 4103998"/>
              <a:gd name="connsiteX0" fmla="*/ 0 w 954340"/>
              <a:gd name="connsiteY0" fmla="*/ 0 h 4098230"/>
              <a:gd name="connsiteX1" fmla="*/ 455666 w 954340"/>
              <a:gd name="connsiteY1" fmla="*/ 3128475 h 4098230"/>
              <a:gd name="connsiteX2" fmla="*/ 954340 w 954340"/>
              <a:gd name="connsiteY2" fmla="*/ 3926963 h 4098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54340" h="4098230">
                <a:moveTo>
                  <a:pt x="0" y="0"/>
                </a:moveTo>
                <a:cubicBezTo>
                  <a:pt x="66680" y="473417"/>
                  <a:pt x="317703" y="2385684"/>
                  <a:pt x="455666" y="3128475"/>
                </a:cubicBezTo>
                <a:cubicBezTo>
                  <a:pt x="593629" y="3871266"/>
                  <a:pt x="716904" y="4380355"/>
                  <a:pt x="954340" y="3926963"/>
                </a:cubicBezTo>
              </a:path>
            </a:pathLst>
          </a:custGeom>
          <a:noFill/>
          <a:ln w="28575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Ovaal 5">
            <a:extLst>
              <a:ext uri="{FF2B5EF4-FFF2-40B4-BE49-F238E27FC236}">
                <a16:creationId xmlns:a16="http://schemas.microsoft.com/office/drawing/2014/main" id="{467009CC-5DFE-4BA9-9B7A-FA107ED09688}"/>
              </a:ext>
            </a:extLst>
          </p:cNvPr>
          <p:cNvSpPr/>
          <p:nvPr/>
        </p:nvSpPr>
        <p:spPr>
          <a:xfrm>
            <a:off x="5737910" y="1838330"/>
            <a:ext cx="1211596" cy="1211596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endParaRPr lang="nl-NL" sz="1600" err="1"/>
          </a:p>
        </p:txBody>
      </p:sp>
      <p:grpSp>
        <p:nvGrpSpPr>
          <p:cNvPr id="655" name="logo">
            <a:extLst>
              <a:ext uri="{FF2B5EF4-FFF2-40B4-BE49-F238E27FC236}">
                <a16:creationId xmlns:a16="http://schemas.microsoft.com/office/drawing/2014/main" id="{3B03CEB7-87CB-4370-9BA5-C46480BE0F9A}"/>
              </a:ext>
            </a:extLst>
          </p:cNvPr>
          <p:cNvGrpSpPr/>
          <p:nvPr/>
        </p:nvGrpSpPr>
        <p:grpSpPr>
          <a:xfrm>
            <a:off x="5860285" y="2294378"/>
            <a:ext cx="966846" cy="244468"/>
            <a:chOff x="2619375" y="2549525"/>
            <a:chExt cx="6956426" cy="1758950"/>
          </a:xfrm>
        </p:grpSpPr>
        <p:sp>
          <p:nvSpPr>
            <p:cNvPr id="656" name="Freeform 5">
              <a:extLst>
                <a:ext uri="{FF2B5EF4-FFF2-40B4-BE49-F238E27FC236}">
                  <a16:creationId xmlns:a16="http://schemas.microsoft.com/office/drawing/2014/main" id="{9C7FDD2D-2177-4482-BE5E-09F4D6D987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619375" y="3513138"/>
              <a:ext cx="595313" cy="774700"/>
            </a:xfrm>
            <a:custGeom>
              <a:avLst/>
              <a:gdLst>
                <a:gd name="T0" fmla="*/ 0 w 375"/>
                <a:gd name="T1" fmla="*/ 0 h 488"/>
                <a:gd name="T2" fmla="*/ 369 w 375"/>
                <a:gd name="T3" fmla="*/ 0 h 488"/>
                <a:gd name="T4" fmla="*/ 369 w 375"/>
                <a:gd name="T5" fmla="*/ 99 h 488"/>
                <a:gd name="T6" fmla="*/ 142 w 375"/>
                <a:gd name="T7" fmla="*/ 99 h 488"/>
                <a:gd name="T8" fmla="*/ 142 w 375"/>
                <a:gd name="T9" fmla="*/ 189 h 488"/>
                <a:gd name="T10" fmla="*/ 354 w 375"/>
                <a:gd name="T11" fmla="*/ 189 h 488"/>
                <a:gd name="T12" fmla="*/ 354 w 375"/>
                <a:gd name="T13" fmla="*/ 290 h 488"/>
                <a:gd name="T14" fmla="*/ 142 w 375"/>
                <a:gd name="T15" fmla="*/ 290 h 488"/>
                <a:gd name="T16" fmla="*/ 142 w 375"/>
                <a:gd name="T17" fmla="*/ 387 h 488"/>
                <a:gd name="T18" fmla="*/ 375 w 375"/>
                <a:gd name="T19" fmla="*/ 387 h 488"/>
                <a:gd name="T20" fmla="*/ 375 w 375"/>
                <a:gd name="T21" fmla="*/ 488 h 488"/>
                <a:gd name="T22" fmla="*/ 0 w 375"/>
                <a:gd name="T23" fmla="*/ 488 h 488"/>
                <a:gd name="T24" fmla="*/ 0 w 375"/>
                <a:gd name="T25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5" h="488">
                  <a:moveTo>
                    <a:pt x="0" y="0"/>
                  </a:moveTo>
                  <a:lnTo>
                    <a:pt x="369" y="0"/>
                  </a:lnTo>
                  <a:lnTo>
                    <a:pt x="369" y="99"/>
                  </a:lnTo>
                  <a:lnTo>
                    <a:pt x="142" y="99"/>
                  </a:lnTo>
                  <a:lnTo>
                    <a:pt x="142" y="189"/>
                  </a:lnTo>
                  <a:lnTo>
                    <a:pt x="354" y="189"/>
                  </a:lnTo>
                  <a:lnTo>
                    <a:pt x="354" y="290"/>
                  </a:lnTo>
                  <a:lnTo>
                    <a:pt x="142" y="290"/>
                  </a:lnTo>
                  <a:lnTo>
                    <a:pt x="142" y="387"/>
                  </a:lnTo>
                  <a:lnTo>
                    <a:pt x="375" y="387"/>
                  </a:lnTo>
                  <a:lnTo>
                    <a:pt x="375" y="488"/>
                  </a:lnTo>
                  <a:lnTo>
                    <a:pt x="0" y="4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57" name="Freeform 6">
              <a:extLst>
                <a:ext uri="{FF2B5EF4-FFF2-40B4-BE49-F238E27FC236}">
                  <a16:creationId xmlns:a16="http://schemas.microsoft.com/office/drawing/2014/main" id="{7559A29E-A297-44D0-BC35-6868AC4A8A8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60738" y="3513138"/>
              <a:ext cx="763588" cy="774700"/>
            </a:xfrm>
            <a:custGeom>
              <a:avLst/>
              <a:gdLst>
                <a:gd name="T0" fmla="*/ 0 w 230"/>
                <a:gd name="T1" fmla="*/ 0 h 232"/>
                <a:gd name="T2" fmla="*/ 104 w 230"/>
                <a:gd name="T3" fmla="*/ 0 h 232"/>
                <a:gd name="T4" fmla="*/ 230 w 230"/>
                <a:gd name="T5" fmla="*/ 114 h 232"/>
                <a:gd name="T6" fmla="*/ 99 w 230"/>
                <a:gd name="T7" fmla="*/ 232 h 232"/>
                <a:gd name="T8" fmla="*/ 0 w 230"/>
                <a:gd name="T9" fmla="*/ 232 h 232"/>
                <a:gd name="T10" fmla="*/ 0 w 230"/>
                <a:gd name="T11" fmla="*/ 0 h 232"/>
                <a:gd name="T12" fmla="*/ 70 w 230"/>
                <a:gd name="T13" fmla="*/ 184 h 232"/>
                <a:gd name="T14" fmla="*/ 92 w 230"/>
                <a:gd name="T15" fmla="*/ 184 h 232"/>
                <a:gd name="T16" fmla="*/ 157 w 230"/>
                <a:gd name="T17" fmla="*/ 116 h 232"/>
                <a:gd name="T18" fmla="*/ 92 w 230"/>
                <a:gd name="T19" fmla="*/ 47 h 232"/>
                <a:gd name="T20" fmla="*/ 70 w 230"/>
                <a:gd name="T21" fmla="*/ 47 h 232"/>
                <a:gd name="T22" fmla="*/ 70 w 230"/>
                <a:gd name="T23" fmla="*/ 184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0" h="232">
                  <a:moveTo>
                    <a:pt x="0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181" y="0"/>
                    <a:pt x="230" y="39"/>
                    <a:pt x="230" y="114"/>
                  </a:cubicBezTo>
                  <a:cubicBezTo>
                    <a:pt x="230" y="194"/>
                    <a:pt x="176" y="232"/>
                    <a:pt x="99" y="232"/>
                  </a:cubicBezTo>
                  <a:cubicBezTo>
                    <a:pt x="0" y="232"/>
                    <a:pt x="0" y="232"/>
                    <a:pt x="0" y="232"/>
                  </a:cubicBezTo>
                  <a:lnTo>
                    <a:pt x="0" y="0"/>
                  </a:lnTo>
                  <a:close/>
                  <a:moveTo>
                    <a:pt x="70" y="184"/>
                  </a:moveTo>
                  <a:cubicBezTo>
                    <a:pt x="92" y="184"/>
                    <a:pt x="92" y="184"/>
                    <a:pt x="92" y="184"/>
                  </a:cubicBezTo>
                  <a:cubicBezTo>
                    <a:pt x="142" y="184"/>
                    <a:pt x="157" y="159"/>
                    <a:pt x="157" y="116"/>
                  </a:cubicBezTo>
                  <a:cubicBezTo>
                    <a:pt x="157" y="77"/>
                    <a:pt x="138" y="47"/>
                    <a:pt x="92" y="47"/>
                  </a:cubicBezTo>
                  <a:cubicBezTo>
                    <a:pt x="70" y="47"/>
                    <a:pt x="70" y="47"/>
                    <a:pt x="70" y="47"/>
                  </a:cubicBezTo>
                  <a:lnTo>
                    <a:pt x="70" y="18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58" name="Freeform 7">
              <a:extLst>
                <a:ext uri="{FF2B5EF4-FFF2-40B4-BE49-F238E27FC236}">
                  <a16:creationId xmlns:a16="http://schemas.microsoft.com/office/drawing/2014/main" id="{05184BCC-3E28-4F8E-B63B-2ABE650DE8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1163" y="3492500"/>
              <a:ext cx="677863" cy="815975"/>
            </a:xfrm>
            <a:custGeom>
              <a:avLst/>
              <a:gdLst>
                <a:gd name="T0" fmla="*/ 61 w 204"/>
                <a:gd name="T1" fmla="*/ 164 h 244"/>
                <a:gd name="T2" fmla="*/ 102 w 204"/>
                <a:gd name="T3" fmla="*/ 197 h 244"/>
                <a:gd name="T4" fmla="*/ 136 w 204"/>
                <a:gd name="T5" fmla="*/ 175 h 244"/>
                <a:gd name="T6" fmla="*/ 102 w 204"/>
                <a:gd name="T7" fmla="*/ 149 h 244"/>
                <a:gd name="T8" fmla="*/ 60 w 204"/>
                <a:gd name="T9" fmla="*/ 135 h 244"/>
                <a:gd name="T10" fmla="*/ 3 w 204"/>
                <a:gd name="T11" fmla="*/ 73 h 244"/>
                <a:gd name="T12" fmla="*/ 109 w 204"/>
                <a:gd name="T13" fmla="*/ 0 h 244"/>
                <a:gd name="T14" fmla="*/ 199 w 204"/>
                <a:gd name="T15" fmla="*/ 52 h 244"/>
                <a:gd name="T16" fmla="*/ 138 w 204"/>
                <a:gd name="T17" fmla="*/ 71 h 244"/>
                <a:gd name="T18" fmla="*/ 104 w 204"/>
                <a:gd name="T19" fmla="*/ 46 h 244"/>
                <a:gd name="T20" fmla="*/ 71 w 204"/>
                <a:gd name="T21" fmla="*/ 66 h 244"/>
                <a:gd name="T22" fmla="*/ 105 w 204"/>
                <a:gd name="T23" fmla="*/ 92 h 244"/>
                <a:gd name="T24" fmla="*/ 151 w 204"/>
                <a:gd name="T25" fmla="*/ 107 h 244"/>
                <a:gd name="T26" fmla="*/ 204 w 204"/>
                <a:gd name="T27" fmla="*/ 167 h 244"/>
                <a:gd name="T28" fmla="*/ 97 w 204"/>
                <a:gd name="T29" fmla="*/ 244 h 244"/>
                <a:gd name="T30" fmla="*/ 0 w 204"/>
                <a:gd name="T31" fmla="*/ 185 h 244"/>
                <a:gd name="T32" fmla="*/ 61 w 204"/>
                <a:gd name="T33" fmla="*/ 164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4" h="244">
                  <a:moveTo>
                    <a:pt x="61" y="164"/>
                  </a:moveTo>
                  <a:cubicBezTo>
                    <a:pt x="61" y="173"/>
                    <a:pt x="70" y="197"/>
                    <a:pt x="102" y="197"/>
                  </a:cubicBezTo>
                  <a:cubicBezTo>
                    <a:pt x="122" y="197"/>
                    <a:pt x="136" y="189"/>
                    <a:pt x="136" y="175"/>
                  </a:cubicBezTo>
                  <a:cubicBezTo>
                    <a:pt x="136" y="162"/>
                    <a:pt x="128" y="157"/>
                    <a:pt x="102" y="149"/>
                  </a:cubicBezTo>
                  <a:cubicBezTo>
                    <a:pt x="60" y="135"/>
                    <a:pt x="60" y="135"/>
                    <a:pt x="60" y="135"/>
                  </a:cubicBezTo>
                  <a:cubicBezTo>
                    <a:pt x="28" y="124"/>
                    <a:pt x="3" y="105"/>
                    <a:pt x="3" y="73"/>
                  </a:cubicBezTo>
                  <a:cubicBezTo>
                    <a:pt x="3" y="24"/>
                    <a:pt x="50" y="0"/>
                    <a:pt x="109" y="0"/>
                  </a:cubicBezTo>
                  <a:cubicBezTo>
                    <a:pt x="182" y="0"/>
                    <a:pt x="194" y="39"/>
                    <a:pt x="199" y="52"/>
                  </a:cubicBezTo>
                  <a:cubicBezTo>
                    <a:pt x="138" y="71"/>
                    <a:pt x="138" y="71"/>
                    <a:pt x="138" y="71"/>
                  </a:cubicBezTo>
                  <a:cubicBezTo>
                    <a:pt x="136" y="63"/>
                    <a:pt x="128" y="46"/>
                    <a:pt x="104" y="46"/>
                  </a:cubicBezTo>
                  <a:cubicBezTo>
                    <a:pt x="81" y="46"/>
                    <a:pt x="71" y="55"/>
                    <a:pt x="71" y="66"/>
                  </a:cubicBezTo>
                  <a:cubicBezTo>
                    <a:pt x="71" y="79"/>
                    <a:pt x="78" y="83"/>
                    <a:pt x="105" y="92"/>
                  </a:cubicBezTo>
                  <a:cubicBezTo>
                    <a:pt x="151" y="107"/>
                    <a:pt x="151" y="107"/>
                    <a:pt x="151" y="107"/>
                  </a:cubicBezTo>
                  <a:cubicBezTo>
                    <a:pt x="185" y="119"/>
                    <a:pt x="204" y="136"/>
                    <a:pt x="204" y="167"/>
                  </a:cubicBezTo>
                  <a:cubicBezTo>
                    <a:pt x="204" y="202"/>
                    <a:pt x="179" y="244"/>
                    <a:pt x="97" y="244"/>
                  </a:cubicBezTo>
                  <a:cubicBezTo>
                    <a:pt x="21" y="244"/>
                    <a:pt x="5" y="200"/>
                    <a:pt x="0" y="185"/>
                  </a:cubicBezTo>
                  <a:lnTo>
                    <a:pt x="61" y="16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59" name="Freeform 8">
              <a:extLst>
                <a:ext uri="{FF2B5EF4-FFF2-40B4-BE49-F238E27FC236}">
                  <a16:creationId xmlns:a16="http://schemas.microsoft.com/office/drawing/2014/main" id="{E7484062-80BB-408E-991D-CDB024BD29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22850" y="3513138"/>
              <a:ext cx="781050" cy="774700"/>
            </a:xfrm>
            <a:custGeom>
              <a:avLst/>
              <a:gdLst>
                <a:gd name="T0" fmla="*/ 0 w 235"/>
                <a:gd name="T1" fmla="*/ 0 h 232"/>
                <a:gd name="T2" fmla="*/ 87 w 235"/>
                <a:gd name="T3" fmla="*/ 0 h 232"/>
                <a:gd name="T4" fmla="*/ 149 w 235"/>
                <a:gd name="T5" fmla="*/ 113 h 232"/>
                <a:gd name="T6" fmla="*/ 171 w 235"/>
                <a:gd name="T7" fmla="*/ 163 h 232"/>
                <a:gd name="T8" fmla="*/ 174 w 235"/>
                <a:gd name="T9" fmla="*/ 163 h 232"/>
                <a:gd name="T10" fmla="*/ 171 w 235"/>
                <a:gd name="T11" fmla="*/ 114 h 232"/>
                <a:gd name="T12" fmla="*/ 171 w 235"/>
                <a:gd name="T13" fmla="*/ 0 h 232"/>
                <a:gd name="T14" fmla="*/ 235 w 235"/>
                <a:gd name="T15" fmla="*/ 0 h 232"/>
                <a:gd name="T16" fmla="*/ 235 w 235"/>
                <a:gd name="T17" fmla="*/ 232 h 232"/>
                <a:gd name="T18" fmla="*/ 148 w 235"/>
                <a:gd name="T19" fmla="*/ 232 h 232"/>
                <a:gd name="T20" fmla="*/ 83 w 235"/>
                <a:gd name="T21" fmla="*/ 114 h 232"/>
                <a:gd name="T22" fmla="*/ 65 w 235"/>
                <a:gd name="T23" fmla="*/ 69 h 232"/>
                <a:gd name="T24" fmla="*/ 62 w 235"/>
                <a:gd name="T25" fmla="*/ 69 h 232"/>
                <a:gd name="T26" fmla="*/ 64 w 235"/>
                <a:gd name="T27" fmla="*/ 105 h 232"/>
                <a:gd name="T28" fmla="*/ 64 w 235"/>
                <a:gd name="T29" fmla="*/ 232 h 232"/>
                <a:gd name="T30" fmla="*/ 0 w 235"/>
                <a:gd name="T31" fmla="*/ 232 h 232"/>
                <a:gd name="T32" fmla="*/ 0 w 235"/>
                <a:gd name="T33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5" h="232">
                  <a:moveTo>
                    <a:pt x="0" y="0"/>
                  </a:moveTo>
                  <a:cubicBezTo>
                    <a:pt x="87" y="0"/>
                    <a:pt x="87" y="0"/>
                    <a:pt x="87" y="0"/>
                  </a:cubicBezTo>
                  <a:cubicBezTo>
                    <a:pt x="149" y="113"/>
                    <a:pt x="149" y="113"/>
                    <a:pt x="149" y="113"/>
                  </a:cubicBezTo>
                  <a:cubicBezTo>
                    <a:pt x="156" y="127"/>
                    <a:pt x="165" y="145"/>
                    <a:pt x="171" y="163"/>
                  </a:cubicBezTo>
                  <a:cubicBezTo>
                    <a:pt x="174" y="163"/>
                    <a:pt x="174" y="163"/>
                    <a:pt x="174" y="163"/>
                  </a:cubicBezTo>
                  <a:cubicBezTo>
                    <a:pt x="172" y="152"/>
                    <a:pt x="171" y="135"/>
                    <a:pt x="171" y="114"/>
                  </a:cubicBezTo>
                  <a:cubicBezTo>
                    <a:pt x="171" y="0"/>
                    <a:pt x="171" y="0"/>
                    <a:pt x="171" y="0"/>
                  </a:cubicBezTo>
                  <a:cubicBezTo>
                    <a:pt x="235" y="0"/>
                    <a:pt x="235" y="0"/>
                    <a:pt x="235" y="0"/>
                  </a:cubicBezTo>
                  <a:cubicBezTo>
                    <a:pt x="235" y="232"/>
                    <a:pt x="235" y="232"/>
                    <a:pt x="235" y="232"/>
                  </a:cubicBezTo>
                  <a:cubicBezTo>
                    <a:pt x="148" y="232"/>
                    <a:pt x="148" y="232"/>
                    <a:pt x="148" y="232"/>
                  </a:cubicBezTo>
                  <a:cubicBezTo>
                    <a:pt x="83" y="114"/>
                    <a:pt x="83" y="114"/>
                    <a:pt x="83" y="114"/>
                  </a:cubicBezTo>
                  <a:cubicBezTo>
                    <a:pt x="73" y="97"/>
                    <a:pt x="66" y="77"/>
                    <a:pt x="65" y="69"/>
                  </a:cubicBezTo>
                  <a:cubicBezTo>
                    <a:pt x="62" y="69"/>
                    <a:pt x="62" y="69"/>
                    <a:pt x="62" y="69"/>
                  </a:cubicBezTo>
                  <a:cubicBezTo>
                    <a:pt x="63" y="81"/>
                    <a:pt x="64" y="91"/>
                    <a:pt x="64" y="105"/>
                  </a:cubicBezTo>
                  <a:cubicBezTo>
                    <a:pt x="64" y="232"/>
                    <a:pt x="64" y="232"/>
                    <a:pt x="64" y="232"/>
                  </a:cubicBezTo>
                  <a:cubicBezTo>
                    <a:pt x="0" y="232"/>
                    <a:pt x="0" y="232"/>
                    <a:pt x="0" y="23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60" name="Freeform 9">
              <a:extLst>
                <a:ext uri="{FF2B5EF4-FFF2-40B4-BE49-F238E27FC236}">
                  <a16:creationId xmlns:a16="http://schemas.microsoft.com/office/drawing/2014/main" id="{9D86F348-2A04-41DA-8184-7E2CC8FBD9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70675" y="2817813"/>
              <a:ext cx="2041525" cy="747713"/>
            </a:xfrm>
            <a:custGeom>
              <a:avLst/>
              <a:gdLst>
                <a:gd name="T0" fmla="*/ 1263 w 1286"/>
                <a:gd name="T1" fmla="*/ 27 h 471"/>
                <a:gd name="T2" fmla="*/ 1181 w 1286"/>
                <a:gd name="T3" fmla="*/ 2 h 471"/>
                <a:gd name="T4" fmla="*/ 639 w 1286"/>
                <a:gd name="T5" fmla="*/ 170 h 471"/>
                <a:gd name="T6" fmla="*/ 76 w 1286"/>
                <a:gd name="T7" fmla="*/ 0 h 471"/>
                <a:gd name="T8" fmla="*/ 0 w 1286"/>
                <a:gd name="T9" fmla="*/ 23 h 471"/>
                <a:gd name="T10" fmla="*/ 563 w 1286"/>
                <a:gd name="T11" fmla="*/ 193 h 471"/>
                <a:gd name="T12" fmla="*/ 21 w 1286"/>
                <a:gd name="T13" fmla="*/ 362 h 471"/>
                <a:gd name="T14" fmla="*/ 21 w 1286"/>
                <a:gd name="T15" fmla="*/ 362 h 471"/>
                <a:gd name="T16" fmla="*/ 21 w 1286"/>
                <a:gd name="T17" fmla="*/ 448 h 471"/>
                <a:gd name="T18" fmla="*/ 101 w 1286"/>
                <a:gd name="T19" fmla="*/ 471 h 471"/>
                <a:gd name="T20" fmla="*/ 101 w 1286"/>
                <a:gd name="T21" fmla="*/ 387 h 471"/>
                <a:gd name="T22" fmla="*/ 101 w 1286"/>
                <a:gd name="T23" fmla="*/ 387 h 471"/>
                <a:gd name="T24" fmla="*/ 647 w 1286"/>
                <a:gd name="T25" fmla="*/ 217 h 471"/>
                <a:gd name="T26" fmla="*/ 1215 w 1286"/>
                <a:gd name="T27" fmla="*/ 389 h 471"/>
                <a:gd name="T28" fmla="*/ 1286 w 1286"/>
                <a:gd name="T29" fmla="*/ 368 h 471"/>
                <a:gd name="T30" fmla="*/ 720 w 1286"/>
                <a:gd name="T31" fmla="*/ 195 h 471"/>
                <a:gd name="T32" fmla="*/ 1263 w 1286"/>
                <a:gd name="T33" fmla="*/ 27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86" h="471">
                  <a:moveTo>
                    <a:pt x="1263" y="27"/>
                  </a:moveTo>
                  <a:lnTo>
                    <a:pt x="1181" y="2"/>
                  </a:lnTo>
                  <a:lnTo>
                    <a:pt x="639" y="170"/>
                  </a:lnTo>
                  <a:lnTo>
                    <a:pt x="76" y="0"/>
                  </a:lnTo>
                  <a:lnTo>
                    <a:pt x="0" y="23"/>
                  </a:lnTo>
                  <a:lnTo>
                    <a:pt x="563" y="193"/>
                  </a:lnTo>
                  <a:lnTo>
                    <a:pt x="21" y="362"/>
                  </a:lnTo>
                  <a:lnTo>
                    <a:pt x="21" y="362"/>
                  </a:lnTo>
                  <a:lnTo>
                    <a:pt x="21" y="448"/>
                  </a:lnTo>
                  <a:lnTo>
                    <a:pt x="101" y="471"/>
                  </a:lnTo>
                  <a:lnTo>
                    <a:pt x="101" y="387"/>
                  </a:lnTo>
                  <a:lnTo>
                    <a:pt x="101" y="387"/>
                  </a:lnTo>
                  <a:lnTo>
                    <a:pt x="647" y="217"/>
                  </a:lnTo>
                  <a:lnTo>
                    <a:pt x="1215" y="389"/>
                  </a:lnTo>
                  <a:lnTo>
                    <a:pt x="1286" y="368"/>
                  </a:lnTo>
                  <a:lnTo>
                    <a:pt x="720" y="195"/>
                  </a:lnTo>
                  <a:lnTo>
                    <a:pt x="1263" y="27"/>
                  </a:ln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61" name="Freeform 10">
              <a:extLst>
                <a:ext uri="{FF2B5EF4-FFF2-40B4-BE49-F238E27FC236}">
                  <a16:creationId xmlns:a16="http://schemas.microsoft.com/office/drawing/2014/main" id="{770553CA-E811-4C4D-B7AF-F46C93DF4F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92925" y="2754313"/>
              <a:ext cx="1549400" cy="269875"/>
            </a:xfrm>
            <a:custGeom>
              <a:avLst/>
              <a:gdLst>
                <a:gd name="T0" fmla="*/ 466 w 466"/>
                <a:gd name="T1" fmla="*/ 11 h 81"/>
                <a:gd name="T2" fmla="*/ 433 w 466"/>
                <a:gd name="T3" fmla="*/ 1 h 81"/>
                <a:gd name="T4" fmla="*/ 236 w 466"/>
                <a:gd name="T5" fmla="*/ 62 h 81"/>
                <a:gd name="T6" fmla="*/ 30 w 466"/>
                <a:gd name="T7" fmla="*/ 0 h 81"/>
                <a:gd name="T8" fmla="*/ 0 w 466"/>
                <a:gd name="T9" fmla="*/ 9 h 81"/>
                <a:gd name="T10" fmla="*/ 238 w 466"/>
                <a:gd name="T11" fmla="*/ 81 h 81"/>
                <a:gd name="T12" fmla="*/ 466 w 466"/>
                <a:gd name="T13" fmla="*/ 1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6" h="81">
                  <a:moveTo>
                    <a:pt x="466" y="11"/>
                  </a:moveTo>
                  <a:cubicBezTo>
                    <a:pt x="433" y="1"/>
                    <a:pt x="433" y="1"/>
                    <a:pt x="433" y="1"/>
                  </a:cubicBezTo>
                  <a:cubicBezTo>
                    <a:pt x="236" y="62"/>
                    <a:pt x="236" y="62"/>
                    <a:pt x="236" y="62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62" y="28"/>
                    <a:pt x="227" y="78"/>
                    <a:pt x="238" y="81"/>
                  </a:cubicBezTo>
                  <a:cubicBezTo>
                    <a:pt x="248" y="78"/>
                    <a:pt x="399" y="31"/>
                    <a:pt x="466" y="11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62" name="Freeform 11">
              <a:extLst>
                <a:ext uri="{FF2B5EF4-FFF2-40B4-BE49-F238E27FC236}">
                  <a16:creationId xmlns:a16="http://schemas.microsoft.com/office/drawing/2014/main" id="{AAE3DE4E-D4AF-44BA-864B-D107AF6DE0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34200" y="3225800"/>
              <a:ext cx="1562100" cy="406400"/>
            </a:xfrm>
            <a:custGeom>
              <a:avLst/>
              <a:gdLst>
                <a:gd name="T0" fmla="*/ 0 w 470"/>
                <a:gd name="T1" fmla="*/ 71 h 122"/>
                <a:gd name="T2" fmla="*/ 0 w 470"/>
                <a:gd name="T3" fmla="*/ 71 h 122"/>
                <a:gd name="T4" fmla="*/ 0 w 470"/>
                <a:gd name="T5" fmla="*/ 112 h 122"/>
                <a:gd name="T6" fmla="*/ 32 w 470"/>
                <a:gd name="T7" fmla="*/ 122 h 122"/>
                <a:gd name="T8" fmla="*/ 32 w 470"/>
                <a:gd name="T9" fmla="*/ 81 h 122"/>
                <a:gd name="T10" fmla="*/ 232 w 470"/>
                <a:gd name="T11" fmla="*/ 19 h 122"/>
                <a:gd name="T12" fmla="*/ 440 w 470"/>
                <a:gd name="T13" fmla="*/ 82 h 122"/>
                <a:gd name="T14" fmla="*/ 470 w 470"/>
                <a:gd name="T15" fmla="*/ 72 h 122"/>
                <a:gd name="T16" fmla="*/ 230 w 470"/>
                <a:gd name="T17" fmla="*/ 0 h 122"/>
                <a:gd name="T18" fmla="*/ 0 w 470"/>
                <a:gd name="T19" fmla="*/ 7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0" h="122">
                  <a:moveTo>
                    <a:pt x="0" y="71"/>
                  </a:moveTo>
                  <a:cubicBezTo>
                    <a:pt x="0" y="71"/>
                    <a:pt x="0" y="71"/>
                    <a:pt x="0" y="71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32" y="122"/>
                    <a:pt x="32" y="122"/>
                    <a:pt x="32" y="122"/>
                  </a:cubicBezTo>
                  <a:cubicBezTo>
                    <a:pt x="32" y="81"/>
                    <a:pt x="32" y="81"/>
                    <a:pt x="32" y="81"/>
                  </a:cubicBezTo>
                  <a:cubicBezTo>
                    <a:pt x="232" y="19"/>
                    <a:pt x="232" y="19"/>
                    <a:pt x="232" y="19"/>
                  </a:cubicBezTo>
                  <a:cubicBezTo>
                    <a:pt x="440" y="82"/>
                    <a:pt x="440" y="82"/>
                    <a:pt x="440" y="82"/>
                  </a:cubicBezTo>
                  <a:cubicBezTo>
                    <a:pt x="470" y="72"/>
                    <a:pt x="470" y="72"/>
                    <a:pt x="470" y="72"/>
                  </a:cubicBezTo>
                  <a:cubicBezTo>
                    <a:pt x="407" y="53"/>
                    <a:pt x="241" y="3"/>
                    <a:pt x="230" y="0"/>
                  </a:cubicBezTo>
                  <a:cubicBezTo>
                    <a:pt x="219" y="3"/>
                    <a:pt x="61" y="52"/>
                    <a:pt x="0" y="71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63" name="Freeform 12">
              <a:extLst>
                <a:ext uri="{FF2B5EF4-FFF2-40B4-BE49-F238E27FC236}">
                  <a16:creationId xmlns:a16="http://schemas.microsoft.com/office/drawing/2014/main" id="{094BA0F2-7468-46C8-A9E7-172BC9C2E3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020050" y="2894013"/>
              <a:ext cx="893763" cy="474663"/>
            </a:xfrm>
            <a:custGeom>
              <a:avLst/>
              <a:gdLst>
                <a:gd name="T0" fmla="*/ 261 w 269"/>
                <a:gd name="T1" fmla="*/ 9 h 142"/>
                <a:gd name="T2" fmla="*/ 228 w 269"/>
                <a:gd name="T3" fmla="*/ 0 h 142"/>
                <a:gd name="T4" fmla="*/ 0 w 269"/>
                <a:gd name="T5" fmla="*/ 70 h 142"/>
                <a:gd name="T6" fmla="*/ 239 w 269"/>
                <a:gd name="T7" fmla="*/ 142 h 142"/>
                <a:gd name="T8" fmla="*/ 269 w 269"/>
                <a:gd name="T9" fmla="*/ 133 h 142"/>
                <a:gd name="T10" fmla="*/ 63 w 269"/>
                <a:gd name="T11" fmla="*/ 71 h 142"/>
                <a:gd name="T12" fmla="*/ 261 w 269"/>
                <a:gd name="T13" fmla="*/ 9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9" h="142">
                  <a:moveTo>
                    <a:pt x="261" y="9"/>
                  </a:moveTo>
                  <a:cubicBezTo>
                    <a:pt x="228" y="0"/>
                    <a:pt x="228" y="0"/>
                    <a:pt x="228" y="0"/>
                  </a:cubicBezTo>
                  <a:cubicBezTo>
                    <a:pt x="182" y="14"/>
                    <a:pt x="33" y="60"/>
                    <a:pt x="0" y="70"/>
                  </a:cubicBezTo>
                  <a:cubicBezTo>
                    <a:pt x="35" y="81"/>
                    <a:pt x="199" y="130"/>
                    <a:pt x="239" y="142"/>
                  </a:cubicBezTo>
                  <a:cubicBezTo>
                    <a:pt x="269" y="133"/>
                    <a:pt x="269" y="133"/>
                    <a:pt x="269" y="133"/>
                  </a:cubicBezTo>
                  <a:cubicBezTo>
                    <a:pt x="63" y="71"/>
                    <a:pt x="63" y="71"/>
                    <a:pt x="63" y="71"/>
                  </a:cubicBezTo>
                  <a:lnTo>
                    <a:pt x="261" y="9"/>
                  </a:ln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64" name="Freeform 13">
              <a:extLst>
                <a:ext uri="{FF2B5EF4-FFF2-40B4-BE49-F238E27FC236}">
                  <a16:creationId xmlns:a16="http://schemas.microsoft.com/office/drawing/2014/main" id="{0875A622-F17A-465E-8FE0-27FDA3979E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67475" y="2884488"/>
              <a:ext cx="892175" cy="614363"/>
            </a:xfrm>
            <a:custGeom>
              <a:avLst/>
              <a:gdLst>
                <a:gd name="T0" fmla="*/ 40 w 268"/>
                <a:gd name="T1" fmla="*/ 143 h 184"/>
                <a:gd name="T2" fmla="*/ 268 w 268"/>
                <a:gd name="T3" fmla="*/ 73 h 184"/>
                <a:gd name="T4" fmla="*/ 30 w 268"/>
                <a:gd name="T5" fmla="*/ 0 h 184"/>
                <a:gd name="T6" fmla="*/ 0 w 268"/>
                <a:gd name="T7" fmla="*/ 10 h 184"/>
                <a:gd name="T8" fmla="*/ 205 w 268"/>
                <a:gd name="T9" fmla="*/ 72 h 184"/>
                <a:gd name="T10" fmla="*/ 7 w 268"/>
                <a:gd name="T11" fmla="*/ 133 h 184"/>
                <a:gd name="T12" fmla="*/ 7 w 268"/>
                <a:gd name="T13" fmla="*/ 133 h 184"/>
                <a:gd name="T14" fmla="*/ 7 w 268"/>
                <a:gd name="T15" fmla="*/ 133 h 184"/>
                <a:gd name="T16" fmla="*/ 7 w 268"/>
                <a:gd name="T17" fmla="*/ 174 h 184"/>
                <a:gd name="T18" fmla="*/ 40 w 268"/>
                <a:gd name="T19" fmla="*/ 184 h 184"/>
                <a:gd name="T20" fmla="*/ 40 w 268"/>
                <a:gd name="T21" fmla="*/ 143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8" h="184">
                  <a:moveTo>
                    <a:pt x="40" y="143"/>
                  </a:moveTo>
                  <a:cubicBezTo>
                    <a:pt x="79" y="131"/>
                    <a:pt x="234" y="83"/>
                    <a:pt x="268" y="73"/>
                  </a:cubicBezTo>
                  <a:cubicBezTo>
                    <a:pt x="233" y="62"/>
                    <a:pt x="64" y="11"/>
                    <a:pt x="3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7" y="133"/>
                    <a:pt x="7" y="133"/>
                    <a:pt x="7" y="133"/>
                  </a:cubicBezTo>
                  <a:cubicBezTo>
                    <a:pt x="7" y="133"/>
                    <a:pt x="7" y="133"/>
                    <a:pt x="7" y="133"/>
                  </a:cubicBezTo>
                  <a:cubicBezTo>
                    <a:pt x="7" y="133"/>
                    <a:pt x="7" y="133"/>
                    <a:pt x="7" y="133"/>
                  </a:cubicBezTo>
                  <a:cubicBezTo>
                    <a:pt x="7" y="174"/>
                    <a:pt x="7" y="174"/>
                    <a:pt x="7" y="174"/>
                  </a:cubicBezTo>
                  <a:cubicBezTo>
                    <a:pt x="40" y="184"/>
                    <a:pt x="40" y="184"/>
                    <a:pt x="40" y="184"/>
                  </a:cubicBezTo>
                  <a:cubicBezTo>
                    <a:pt x="40" y="143"/>
                    <a:pt x="40" y="143"/>
                    <a:pt x="40" y="143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65" name="Freeform 14">
              <a:extLst>
                <a:ext uri="{FF2B5EF4-FFF2-40B4-BE49-F238E27FC236}">
                  <a16:creationId xmlns:a16="http://schemas.microsoft.com/office/drawing/2014/main" id="{02A5812F-2BC9-4BDF-B1DD-1CA41BF07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96125" y="2693988"/>
              <a:ext cx="1133475" cy="203200"/>
            </a:xfrm>
            <a:custGeom>
              <a:avLst/>
              <a:gdLst>
                <a:gd name="T0" fmla="*/ 341 w 341"/>
                <a:gd name="T1" fmla="*/ 10 h 61"/>
                <a:gd name="T2" fmla="*/ 309 w 341"/>
                <a:gd name="T3" fmla="*/ 0 h 61"/>
                <a:gd name="T4" fmla="*/ 172 w 341"/>
                <a:gd name="T5" fmla="*/ 42 h 61"/>
                <a:gd name="T6" fmla="*/ 30 w 341"/>
                <a:gd name="T7" fmla="*/ 0 h 61"/>
                <a:gd name="T8" fmla="*/ 0 w 341"/>
                <a:gd name="T9" fmla="*/ 9 h 61"/>
                <a:gd name="T10" fmla="*/ 174 w 341"/>
                <a:gd name="T11" fmla="*/ 61 h 61"/>
                <a:gd name="T12" fmla="*/ 341 w 341"/>
                <a:gd name="T13" fmla="*/ 1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1" h="61">
                  <a:moveTo>
                    <a:pt x="341" y="10"/>
                  </a:moveTo>
                  <a:cubicBezTo>
                    <a:pt x="309" y="0"/>
                    <a:pt x="309" y="0"/>
                    <a:pt x="309" y="0"/>
                  </a:cubicBezTo>
                  <a:cubicBezTo>
                    <a:pt x="172" y="42"/>
                    <a:pt x="172" y="42"/>
                    <a:pt x="172" y="42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50" y="24"/>
                    <a:pt x="164" y="58"/>
                    <a:pt x="174" y="61"/>
                  </a:cubicBezTo>
                  <a:cubicBezTo>
                    <a:pt x="184" y="58"/>
                    <a:pt x="288" y="26"/>
                    <a:pt x="341" y="10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66" name="Freeform 15">
              <a:extLst>
                <a:ext uri="{FF2B5EF4-FFF2-40B4-BE49-F238E27FC236}">
                  <a16:creationId xmlns:a16="http://schemas.microsoft.com/office/drawing/2014/main" id="{35F7B977-8CFD-48C8-84EE-898ECFB8F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42163" y="3352800"/>
              <a:ext cx="1150938" cy="342900"/>
            </a:xfrm>
            <a:custGeom>
              <a:avLst/>
              <a:gdLst>
                <a:gd name="T0" fmla="*/ 0 w 346"/>
                <a:gd name="T1" fmla="*/ 52 h 103"/>
                <a:gd name="T2" fmla="*/ 0 w 346"/>
                <a:gd name="T3" fmla="*/ 52 h 103"/>
                <a:gd name="T4" fmla="*/ 0 w 346"/>
                <a:gd name="T5" fmla="*/ 52 h 103"/>
                <a:gd name="T6" fmla="*/ 0 w 346"/>
                <a:gd name="T7" fmla="*/ 93 h 103"/>
                <a:gd name="T8" fmla="*/ 33 w 346"/>
                <a:gd name="T9" fmla="*/ 103 h 103"/>
                <a:gd name="T10" fmla="*/ 33 w 346"/>
                <a:gd name="T11" fmla="*/ 62 h 103"/>
                <a:gd name="T12" fmla="*/ 171 w 346"/>
                <a:gd name="T13" fmla="*/ 19 h 103"/>
                <a:gd name="T14" fmla="*/ 316 w 346"/>
                <a:gd name="T15" fmla="*/ 62 h 103"/>
                <a:gd name="T16" fmla="*/ 346 w 346"/>
                <a:gd name="T17" fmla="*/ 53 h 103"/>
                <a:gd name="T18" fmla="*/ 169 w 346"/>
                <a:gd name="T19" fmla="*/ 0 h 103"/>
                <a:gd name="T20" fmla="*/ 0 w 346"/>
                <a:gd name="T21" fmla="*/ 5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6" h="103"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33" y="103"/>
                    <a:pt x="33" y="103"/>
                    <a:pt x="33" y="103"/>
                  </a:cubicBezTo>
                  <a:cubicBezTo>
                    <a:pt x="33" y="62"/>
                    <a:pt x="33" y="62"/>
                    <a:pt x="33" y="62"/>
                  </a:cubicBezTo>
                  <a:cubicBezTo>
                    <a:pt x="171" y="19"/>
                    <a:pt x="171" y="19"/>
                    <a:pt x="171" y="19"/>
                  </a:cubicBezTo>
                  <a:cubicBezTo>
                    <a:pt x="316" y="62"/>
                    <a:pt x="316" y="62"/>
                    <a:pt x="316" y="62"/>
                  </a:cubicBezTo>
                  <a:cubicBezTo>
                    <a:pt x="346" y="53"/>
                    <a:pt x="346" y="53"/>
                    <a:pt x="346" y="53"/>
                  </a:cubicBezTo>
                  <a:cubicBezTo>
                    <a:pt x="295" y="38"/>
                    <a:pt x="180" y="3"/>
                    <a:pt x="169" y="0"/>
                  </a:cubicBezTo>
                  <a:cubicBezTo>
                    <a:pt x="159" y="3"/>
                    <a:pt x="50" y="37"/>
                    <a:pt x="0" y="52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67" name="Freeform 16">
              <a:extLst>
                <a:ext uri="{FF2B5EF4-FFF2-40B4-BE49-F238E27FC236}">
                  <a16:creationId xmlns:a16="http://schemas.microsoft.com/office/drawing/2014/main" id="{942592EC-A6B6-4422-BB27-2FE858A63A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435975" y="2957513"/>
              <a:ext cx="681038" cy="347663"/>
            </a:xfrm>
            <a:custGeom>
              <a:avLst/>
              <a:gdLst>
                <a:gd name="T0" fmla="*/ 200 w 205"/>
                <a:gd name="T1" fmla="*/ 10 h 104"/>
                <a:gd name="T2" fmla="*/ 167 w 205"/>
                <a:gd name="T3" fmla="*/ 0 h 104"/>
                <a:gd name="T4" fmla="*/ 0 w 205"/>
                <a:gd name="T5" fmla="*/ 52 h 104"/>
                <a:gd name="T6" fmla="*/ 175 w 205"/>
                <a:gd name="T7" fmla="*/ 104 h 104"/>
                <a:gd name="T8" fmla="*/ 205 w 205"/>
                <a:gd name="T9" fmla="*/ 95 h 104"/>
                <a:gd name="T10" fmla="*/ 63 w 205"/>
                <a:gd name="T11" fmla="*/ 52 h 104"/>
                <a:gd name="T12" fmla="*/ 200 w 205"/>
                <a:gd name="T13" fmla="*/ 1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5" h="104">
                  <a:moveTo>
                    <a:pt x="200" y="10"/>
                  </a:moveTo>
                  <a:cubicBezTo>
                    <a:pt x="167" y="0"/>
                    <a:pt x="167" y="0"/>
                    <a:pt x="167" y="0"/>
                  </a:cubicBezTo>
                  <a:cubicBezTo>
                    <a:pt x="130" y="11"/>
                    <a:pt x="30" y="42"/>
                    <a:pt x="0" y="52"/>
                  </a:cubicBezTo>
                  <a:cubicBezTo>
                    <a:pt x="32" y="61"/>
                    <a:pt x="144" y="95"/>
                    <a:pt x="175" y="104"/>
                  </a:cubicBezTo>
                  <a:cubicBezTo>
                    <a:pt x="205" y="95"/>
                    <a:pt x="205" y="95"/>
                    <a:pt x="205" y="95"/>
                  </a:cubicBezTo>
                  <a:cubicBezTo>
                    <a:pt x="63" y="52"/>
                    <a:pt x="63" y="52"/>
                    <a:pt x="63" y="52"/>
                  </a:cubicBezTo>
                  <a:lnTo>
                    <a:pt x="200" y="10"/>
                  </a:ln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68" name="Freeform 17">
              <a:extLst>
                <a:ext uri="{FF2B5EF4-FFF2-40B4-BE49-F238E27FC236}">
                  <a16:creationId xmlns:a16="http://schemas.microsoft.com/office/drawing/2014/main" id="{890B5982-97F9-4C3F-A378-CFD753DD8C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62688" y="2947988"/>
              <a:ext cx="681038" cy="484188"/>
            </a:xfrm>
            <a:custGeom>
              <a:avLst/>
              <a:gdLst>
                <a:gd name="T0" fmla="*/ 38 w 205"/>
                <a:gd name="T1" fmla="*/ 105 h 145"/>
                <a:gd name="T2" fmla="*/ 205 w 205"/>
                <a:gd name="T3" fmla="*/ 53 h 145"/>
                <a:gd name="T4" fmla="*/ 30 w 205"/>
                <a:gd name="T5" fmla="*/ 0 h 145"/>
                <a:gd name="T6" fmla="*/ 0 w 205"/>
                <a:gd name="T7" fmla="*/ 9 h 145"/>
                <a:gd name="T8" fmla="*/ 143 w 205"/>
                <a:gd name="T9" fmla="*/ 52 h 145"/>
                <a:gd name="T10" fmla="*/ 6 w 205"/>
                <a:gd name="T11" fmla="*/ 95 h 145"/>
                <a:gd name="T12" fmla="*/ 6 w 205"/>
                <a:gd name="T13" fmla="*/ 95 h 145"/>
                <a:gd name="T14" fmla="*/ 6 w 205"/>
                <a:gd name="T15" fmla="*/ 95 h 145"/>
                <a:gd name="T16" fmla="*/ 6 w 205"/>
                <a:gd name="T17" fmla="*/ 136 h 145"/>
                <a:gd name="T18" fmla="*/ 38 w 205"/>
                <a:gd name="T19" fmla="*/ 145 h 145"/>
                <a:gd name="T20" fmla="*/ 38 w 205"/>
                <a:gd name="T21" fmla="*/ 10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5" h="145">
                  <a:moveTo>
                    <a:pt x="38" y="105"/>
                  </a:moveTo>
                  <a:cubicBezTo>
                    <a:pt x="70" y="95"/>
                    <a:pt x="174" y="63"/>
                    <a:pt x="205" y="53"/>
                  </a:cubicBezTo>
                  <a:cubicBezTo>
                    <a:pt x="173" y="43"/>
                    <a:pt x="59" y="9"/>
                    <a:pt x="3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43" y="52"/>
                    <a:pt x="143" y="52"/>
                    <a:pt x="143" y="52"/>
                  </a:cubicBezTo>
                  <a:cubicBezTo>
                    <a:pt x="6" y="95"/>
                    <a:pt x="6" y="95"/>
                    <a:pt x="6" y="95"/>
                  </a:cubicBezTo>
                  <a:cubicBezTo>
                    <a:pt x="6" y="95"/>
                    <a:pt x="6" y="95"/>
                    <a:pt x="6" y="95"/>
                  </a:cubicBezTo>
                  <a:cubicBezTo>
                    <a:pt x="6" y="95"/>
                    <a:pt x="6" y="95"/>
                    <a:pt x="6" y="95"/>
                  </a:cubicBezTo>
                  <a:cubicBezTo>
                    <a:pt x="6" y="136"/>
                    <a:pt x="6" y="136"/>
                    <a:pt x="6" y="136"/>
                  </a:cubicBezTo>
                  <a:cubicBezTo>
                    <a:pt x="38" y="145"/>
                    <a:pt x="38" y="145"/>
                    <a:pt x="38" y="145"/>
                  </a:cubicBezTo>
                  <a:cubicBezTo>
                    <a:pt x="38" y="105"/>
                    <a:pt x="38" y="105"/>
                    <a:pt x="38" y="105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69" name="Freeform 18">
              <a:extLst>
                <a:ext uri="{FF2B5EF4-FFF2-40B4-BE49-F238E27FC236}">
                  <a16:creationId xmlns:a16="http://schemas.microsoft.com/office/drawing/2014/main" id="{734619BE-C6EA-409F-B5B6-5B77F87C26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54888" y="3479800"/>
              <a:ext cx="731838" cy="280988"/>
            </a:xfrm>
            <a:custGeom>
              <a:avLst/>
              <a:gdLst>
                <a:gd name="T0" fmla="*/ 0 w 220"/>
                <a:gd name="T1" fmla="*/ 33 h 84"/>
                <a:gd name="T2" fmla="*/ 0 w 220"/>
                <a:gd name="T3" fmla="*/ 33 h 84"/>
                <a:gd name="T4" fmla="*/ 0 w 220"/>
                <a:gd name="T5" fmla="*/ 33 h 84"/>
                <a:gd name="T6" fmla="*/ 0 w 220"/>
                <a:gd name="T7" fmla="*/ 33 h 84"/>
                <a:gd name="T8" fmla="*/ 0 w 220"/>
                <a:gd name="T9" fmla="*/ 74 h 84"/>
                <a:gd name="T10" fmla="*/ 32 w 220"/>
                <a:gd name="T11" fmla="*/ 84 h 84"/>
                <a:gd name="T12" fmla="*/ 32 w 220"/>
                <a:gd name="T13" fmla="*/ 43 h 84"/>
                <a:gd name="T14" fmla="*/ 32 w 220"/>
                <a:gd name="T15" fmla="*/ 43 h 84"/>
                <a:gd name="T16" fmla="*/ 110 w 220"/>
                <a:gd name="T17" fmla="*/ 19 h 84"/>
                <a:gd name="T18" fmla="*/ 190 w 220"/>
                <a:gd name="T19" fmla="*/ 43 h 84"/>
                <a:gd name="T20" fmla="*/ 220 w 220"/>
                <a:gd name="T21" fmla="*/ 34 h 84"/>
                <a:gd name="T22" fmla="*/ 108 w 220"/>
                <a:gd name="T23" fmla="*/ 0 h 84"/>
                <a:gd name="T24" fmla="*/ 0 w 220"/>
                <a:gd name="T25" fmla="*/ 3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0" h="84">
                  <a:moveTo>
                    <a:pt x="0" y="33"/>
                  </a:moveTo>
                  <a:cubicBezTo>
                    <a:pt x="0" y="33"/>
                    <a:pt x="0" y="33"/>
                    <a:pt x="0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32" y="84"/>
                    <a:pt x="32" y="84"/>
                    <a:pt x="32" y="84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110" y="19"/>
                    <a:pt x="110" y="19"/>
                    <a:pt x="110" y="19"/>
                  </a:cubicBezTo>
                  <a:cubicBezTo>
                    <a:pt x="190" y="43"/>
                    <a:pt x="190" y="43"/>
                    <a:pt x="190" y="43"/>
                  </a:cubicBezTo>
                  <a:cubicBezTo>
                    <a:pt x="220" y="34"/>
                    <a:pt x="220" y="34"/>
                    <a:pt x="220" y="34"/>
                  </a:cubicBezTo>
                  <a:cubicBezTo>
                    <a:pt x="184" y="23"/>
                    <a:pt x="117" y="3"/>
                    <a:pt x="108" y="0"/>
                  </a:cubicBezTo>
                  <a:cubicBezTo>
                    <a:pt x="98" y="3"/>
                    <a:pt x="35" y="22"/>
                    <a:pt x="0" y="33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70" name="Freeform 19">
              <a:extLst>
                <a:ext uri="{FF2B5EF4-FFF2-40B4-BE49-F238E27FC236}">
                  <a16:creationId xmlns:a16="http://schemas.microsoft.com/office/drawing/2014/main" id="{C998E4A7-DA1D-4BCE-A12E-BE1E430FAF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99325" y="2630488"/>
              <a:ext cx="720725" cy="139700"/>
            </a:xfrm>
            <a:custGeom>
              <a:avLst/>
              <a:gdLst>
                <a:gd name="T0" fmla="*/ 217 w 217"/>
                <a:gd name="T1" fmla="*/ 9 h 42"/>
                <a:gd name="T2" fmla="*/ 184 w 217"/>
                <a:gd name="T3" fmla="*/ 0 h 42"/>
                <a:gd name="T4" fmla="*/ 109 w 217"/>
                <a:gd name="T5" fmla="*/ 24 h 42"/>
                <a:gd name="T6" fmla="*/ 31 w 217"/>
                <a:gd name="T7" fmla="*/ 0 h 42"/>
                <a:gd name="T8" fmla="*/ 0 w 217"/>
                <a:gd name="T9" fmla="*/ 9 h 42"/>
                <a:gd name="T10" fmla="*/ 111 w 217"/>
                <a:gd name="T11" fmla="*/ 42 h 42"/>
                <a:gd name="T12" fmla="*/ 217 w 217"/>
                <a:gd name="T13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42">
                  <a:moveTo>
                    <a:pt x="217" y="9"/>
                  </a:moveTo>
                  <a:cubicBezTo>
                    <a:pt x="184" y="0"/>
                    <a:pt x="184" y="0"/>
                    <a:pt x="184" y="0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36" y="20"/>
                    <a:pt x="102" y="40"/>
                    <a:pt x="111" y="42"/>
                  </a:cubicBezTo>
                  <a:cubicBezTo>
                    <a:pt x="120" y="40"/>
                    <a:pt x="179" y="21"/>
                    <a:pt x="217" y="9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72" name="Freeform 20">
              <a:extLst>
                <a:ext uri="{FF2B5EF4-FFF2-40B4-BE49-F238E27FC236}">
                  <a16:creationId xmlns:a16="http://schemas.microsoft.com/office/drawing/2014/main" id="{3E95B9C8-C4A2-49D9-BEA5-B7EBB55011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851900" y="3021013"/>
              <a:ext cx="471488" cy="223838"/>
            </a:xfrm>
            <a:custGeom>
              <a:avLst/>
              <a:gdLst>
                <a:gd name="T0" fmla="*/ 139 w 142"/>
                <a:gd name="T1" fmla="*/ 10 h 67"/>
                <a:gd name="T2" fmla="*/ 106 w 142"/>
                <a:gd name="T3" fmla="*/ 0 h 67"/>
                <a:gd name="T4" fmla="*/ 0 w 142"/>
                <a:gd name="T5" fmla="*/ 33 h 67"/>
                <a:gd name="T6" fmla="*/ 112 w 142"/>
                <a:gd name="T7" fmla="*/ 67 h 67"/>
                <a:gd name="T8" fmla="*/ 142 w 142"/>
                <a:gd name="T9" fmla="*/ 57 h 67"/>
                <a:gd name="T10" fmla="*/ 63 w 142"/>
                <a:gd name="T11" fmla="*/ 34 h 67"/>
                <a:gd name="T12" fmla="*/ 139 w 142"/>
                <a:gd name="T13" fmla="*/ 1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2" h="67">
                  <a:moveTo>
                    <a:pt x="139" y="10"/>
                  </a:moveTo>
                  <a:cubicBezTo>
                    <a:pt x="106" y="0"/>
                    <a:pt x="106" y="0"/>
                    <a:pt x="106" y="0"/>
                  </a:cubicBezTo>
                  <a:cubicBezTo>
                    <a:pt x="80" y="8"/>
                    <a:pt x="24" y="25"/>
                    <a:pt x="0" y="33"/>
                  </a:cubicBezTo>
                  <a:cubicBezTo>
                    <a:pt x="26" y="41"/>
                    <a:pt x="89" y="60"/>
                    <a:pt x="112" y="67"/>
                  </a:cubicBezTo>
                  <a:cubicBezTo>
                    <a:pt x="142" y="57"/>
                    <a:pt x="142" y="57"/>
                    <a:pt x="142" y="57"/>
                  </a:cubicBezTo>
                  <a:cubicBezTo>
                    <a:pt x="63" y="34"/>
                    <a:pt x="63" y="34"/>
                    <a:pt x="63" y="34"/>
                  </a:cubicBezTo>
                  <a:lnTo>
                    <a:pt x="139" y="10"/>
                  </a:ln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73" name="Freeform 21">
              <a:extLst>
                <a:ext uri="{FF2B5EF4-FFF2-40B4-BE49-F238E27FC236}">
                  <a16:creationId xmlns:a16="http://schemas.microsoft.com/office/drawing/2014/main" id="{59F450BC-5E4D-4172-A67F-05A9B3D86B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59488" y="3011488"/>
              <a:ext cx="471488" cy="357188"/>
            </a:xfrm>
            <a:custGeom>
              <a:avLst/>
              <a:gdLst>
                <a:gd name="T0" fmla="*/ 36 w 142"/>
                <a:gd name="T1" fmla="*/ 66 h 107"/>
                <a:gd name="T2" fmla="*/ 142 w 142"/>
                <a:gd name="T3" fmla="*/ 34 h 107"/>
                <a:gd name="T4" fmla="*/ 30 w 142"/>
                <a:gd name="T5" fmla="*/ 0 h 107"/>
                <a:gd name="T6" fmla="*/ 0 w 142"/>
                <a:gd name="T7" fmla="*/ 9 h 107"/>
                <a:gd name="T8" fmla="*/ 78 w 142"/>
                <a:gd name="T9" fmla="*/ 33 h 107"/>
                <a:gd name="T10" fmla="*/ 3 w 142"/>
                <a:gd name="T11" fmla="*/ 57 h 107"/>
                <a:gd name="T12" fmla="*/ 3 w 142"/>
                <a:gd name="T13" fmla="*/ 57 h 107"/>
                <a:gd name="T14" fmla="*/ 3 w 142"/>
                <a:gd name="T15" fmla="*/ 57 h 107"/>
                <a:gd name="T16" fmla="*/ 3 w 142"/>
                <a:gd name="T17" fmla="*/ 97 h 107"/>
                <a:gd name="T18" fmla="*/ 36 w 142"/>
                <a:gd name="T19" fmla="*/ 107 h 107"/>
                <a:gd name="T20" fmla="*/ 36 w 142"/>
                <a:gd name="T21" fmla="*/ 6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2" h="107">
                  <a:moveTo>
                    <a:pt x="36" y="66"/>
                  </a:moveTo>
                  <a:cubicBezTo>
                    <a:pt x="58" y="59"/>
                    <a:pt x="116" y="42"/>
                    <a:pt x="142" y="34"/>
                  </a:cubicBezTo>
                  <a:cubicBezTo>
                    <a:pt x="114" y="25"/>
                    <a:pt x="50" y="6"/>
                    <a:pt x="3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97"/>
                    <a:pt x="3" y="97"/>
                    <a:pt x="3" y="9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6" y="66"/>
                    <a:pt x="36" y="66"/>
                    <a:pt x="36" y="66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74" name="Freeform 22">
              <a:extLst>
                <a:ext uri="{FF2B5EF4-FFF2-40B4-BE49-F238E27FC236}">
                  <a16:creationId xmlns:a16="http://schemas.microsoft.com/office/drawing/2014/main" id="{7DA8D04E-3220-4740-A7E9-CAB4701F29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564438" y="3606800"/>
              <a:ext cx="319088" cy="233363"/>
            </a:xfrm>
            <a:custGeom>
              <a:avLst/>
              <a:gdLst>
                <a:gd name="T0" fmla="*/ 47 w 96"/>
                <a:gd name="T1" fmla="*/ 0 h 70"/>
                <a:gd name="T2" fmla="*/ 0 w 96"/>
                <a:gd name="T3" fmla="*/ 15 h 70"/>
                <a:gd name="T4" fmla="*/ 0 w 96"/>
                <a:gd name="T5" fmla="*/ 15 h 70"/>
                <a:gd name="T6" fmla="*/ 0 w 96"/>
                <a:gd name="T7" fmla="*/ 15 h 70"/>
                <a:gd name="T8" fmla="*/ 0 w 96"/>
                <a:gd name="T9" fmla="*/ 15 h 70"/>
                <a:gd name="T10" fmla="*/ 0 w 96"/>
                <a:gd name="T11" fmla="*/ 15 h 70"/>
                <a:gd name="T12" fmla="*/ 0 w 96"/>
                <a:gd name="T13" fmla="*/ 55 h 70"/>
                <a:gd name="T14" fmla="*/ 48 w 96"/>
                <a:gd name="T15" fmla="*/ 70 h 70"/>
                <a:gd name="T16" fmla="*/ 48 w 96"/>
                <a:gd name="T17" fmla="*/ 29 h 70"/>
                <a:gd name="T18" fmla="*/ 96 w 96"/>
                <a:gd name="T19" fmla="*/ 15 h 70"/>
                <a:gd name="T20" fmla="*/ 47 w 96"/>
                <a:gd name="T21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70">
                  <a:moveTo>
                    <a:pt x="47" y="0"/>
                  </a:moveTo>
                  <a:cubicBezTo>
                    <a:pt x="40" y="2"/>
                    <a:pt x="18" y="9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48" y="70"/>
                    <a:pt x="48" y="70"/>
                    <a:pt x="48" y="70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78" y="9"/>
                    <a:pt x="54" y="2"/>
                    <a:pt x="47" y="0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75" name="Freeform 23">
              <a:extLst>
                <a:ext uri="{FF2B5EF4-FFF2-40B4-BE49-F238E27FC236}">
                  <a16:creationId xmlns:a16="http://schemas.microsoft.com/office/drawing/2014/main" id="{73A56F08-C013-457D-A1C7-A93AB4C3B9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505700" y="2549525"/>
              <a:ext cx="301625" cy="96838"/>
            </a:xfrm>
            <a:custGeom>
              <a:avLst/>
              <a:gdLst>
                <a:gd name="T0" fmla="*/ 91 w 91"/>
                <a:gd name="T1" fmla="*/ 14 h 29"/>
                <a:gd name="T2" fmla="*/ 45 w 91"/>
                <a:gd name="T3" fmla="*/ 0 h 29"/>
                <a:gd name="T4" fmla="*/ 0 w 91"/>
                <a:gd name="T5" fmla="*/ 14 h 29"/>
                <a:gd name="T6" fmla="*/ 47 w 91"/>
                <a:gd name="T7" fmla="*/ 29 h 29"/>
                <a:gd name="T8" fmla="*/ 91 w 91"/>
                <a:gd name="T9" fmla="*/ 1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29">
                  <a:moveTo>
                    <a:pt x="91" y="14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7" y="20"/>
                    <a:pt x="40" y="26"/>
                    <a:pt x="47" y="29"/>
                  </a:cubicBezTo>
                  <a:cubicBezTo>
                    <a:pt x="53" y="27"/>
                    <a:pt x="73" y="20"/>
                    <a:pt x="91" y="14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76" name="Freeform 24">
              <a:extLst>
                <a:ext uri="{FF2B5EF4-FFF2-40B4-BE49-F238E27FC236}">
                  <a16:creationId xmlns:a16="http://schemas.microsoft.com/office/drawing/2014/main" id="{028A0FCC-3E61-472A-8148-9B9987563D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263063" y="3084513"/>
              <a:ext cx="312738" cy="96838"/>
            </a:xfrm>
            <a:custGeom>
              <a:avLst/>
              <a:gdLst>
                <a:gd name="T0" fmla="*/ 45 w 94"/>
                <a:gd name="T1" fmla="*/ 0 h 29"/>
                <a:gd name="T2" fmla="*/ 0 w 94"/>
                <a:gd name="T3" fmla="*/ 15 h 29"/>
                <a:gd name="T4" fmla="*/ 49 w 94"/>
                <a:gd name="T5" fmla="*/ 29 h 29"/>
                <a:gd name="T6" fmla="*/ 94 w 94"/>
                <a:gd name="T7" fmla="*/ 15 h 29"/>
                <a:gd name="T8" fmla="*/ 45 w 94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29">
                  <a:moveTo>
                    <a:pt x="45" y="0"/>
                  </a:moveTo>
                  <a:cubicBezTo>
                    <a:pt x="33" y="4"/>
                    <a:pt x="15" y="10"/>
                    <a:pt x="0" y="15"/>
                  </a:cubicBezTo>
                  <a:cubicBezTo>
                    <a:pt x="17" y="19"/>
                    <a:pt x="37" y="26"/>
                    <a:pt x="49" y="29"/>
                  </a:cubicBezTo>
                  <a:cubicBezTo>
                    <a:pt x="94" y="15"/>
                    <a:pt x="94" y="15"/>
                    <a:pt x="94" y="15"/>
                  </a:cubicBezTo>
                  <a:lnTo>
                    <a:pt x="45" y="0"/>
                  </a:ln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77" name="Freeform 25">
              <a:extLst>
                <a:ext uri="{FF2B5EF4-FFF2-40B4-BE49-F238E27FC236}">
                  <a16:creationId xmlns:a16="http://schemas.microsoft.com/office/drawing/2014/main" id="{F93CE2A8-6F66-4DD9-86B7-A10CE53326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3900" y="3074988"/>
              <a:ext cx="312738" cy="230188"/>
            </a:xfrm>
            <a:custGeom>
              <a:avLst/>
              <a:gdLst>
                <a:gd name="T0" fmla="*/ 49 w 94"/>
                <a:gd name="T1" fmla="*/ 28 h 69"/>
                <a:gd name="T2" fmla="*/ 94 w 94"/>
                <a:gd name="T3" fmla="*/ 14 h 69"/>
                <a:gd name="T4" fmla="*/ 46 w 94"/>
                <a:gd name="T5" fmla="*/ 0 h 69"/>
                <a:gd name="T6" fmla="*/ 0 w 94"/>
                <a:gd name="T7" fmla="*/ 14 h 69"/>
                <a:gd name="T8" fmla="*/ 0 w 94"/>
                <a:gd name="T9" fmla="*/ 54 h 69"/>
                <a:gd name="T10" fmla="*/ 49 w 94"/>
                <a:gd name="T11" fmla="*/ 69 h 69"/>
                <a:gd name="T12" fmla="*/ 49 w 94"/>
                <a:gd name="T13" fmla="*/ 2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69">
                  <a:moveTo>
                    <a:pt x="49" y="28"/>
                  </a:moveTo>
                  <a:cubicBezTo>
                    <a:pt x="60" y="25"/>
                    <a:pt x="79" y="19"/>
                    <a:pt x="94" y="14"/>
                  </a:cubicBezTo>
                  <a:cubicBezTo>
                    <a:pt x="77" y="9"/>
                    <a:pt x="56" y="3"/>
                    <a:pt x="46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49" y="69"/>
                    <a:pt x="49" y="69"/>
                    <a:pt x="49" y="69"/>
                  </a:cubicBezTo>
                  <a:cubicBezTo>
                    <a:pt x="49" y="28"/>
                    <a:pt x="49" y="28"/>
                    <a:pt x="49" y="28"/>
                  </a:cubicBezTo>
                  <a:close/>
                </a:path>
              </a:pathLst>
            </a:custGeom>
            <a:solidFill>
              <a:srgbClr val="B0C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</p:grpSp>
      <p:sp>
        <p:nvSpPr>
          <p:cNvPr id="7" name="Ovaal 6">
            <a:extLst>
              <a:ext uri="{FF2B5EF4-FFF2-40B4-BE49-F238E27FC236}">
                <a16:creationId xmlns:a16="http://schemas.microsoft.com/office/drawing/2014/main" id="{F194DEC4-40D7-44DD-9EF3-3C2AAEE01AD7}"/>
              </a:ext>
            </a:extLst>
          </p:cNvPr>
          <p:cNvSpPr/>
          <p:nvPr/>
        </p:nvSpPr>
        <p:spPr>
          <a:xfrm>
            <a:off x="6100034" y="1587743"/>
            <a:ext cx="487349" cy="48734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endParaRPr lang="nl-NL" sz="1600" err="1"/>
          </a:p>
        </p:txBody>
      </p:sp>
      <p:grpSp>
        <p:nvGrpSpPr>
          <p:cNvPr id="735" name="Groep 734">
            <a:extLst>
              <a:ext uri="{FF2B5EF4-FFF2-40B4-BE49-F238E27FC236}">
                <a16:creationId xmlns:a16="http://schemas.microsoft.com/office/drawing/2014/main" id="{239F9317-6F9A-4E2D-8508-42C58CF737BB}"/>
              </a:ext>
            </a:extLst>
          </p:cNvPr>
          <p:cNvGrpSpPr/>
          <p:nvPr/>
        </p:nvGrpSpPr>
        <p:grpSpPr>
          <a:xfrm>
            <a:off x="6256238" y="1706595"/>
            <a:ext cx="174940" cy="225580"/>
            <a:chOff x="4843463" y="2397126"/>
            <a:chExt cx="663575" cy="855662"/>
          </a:xfrm>
          <a:solidFill>
            <a:schemeClr val="bg1"/>
          </a:solidFill>
        </p:grpSpPr>
        <p:sp>
          <p:nvSpPr>
            <p:cNvPr id="736" name="Freeform 20">
              <a:extLst>
                <a:ext uri="{FF2B5EF4-FFF2-40B4-BE49-F238E27FC236}">
                  <a16:creationId xmlns:a16="http://schemas.microsoft.com/office/drawing/2014/main" id="{4AD8121D-02ED-4750-8E55-94C02BE6F0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43463" y="2397126"/>
              <a:ext cx="663575" cy="412750"/>
            </a:xfrm>
            <a:custGeom>
              <a:avLst/>
              <a:gdLst>
                <a:gd name="T0" fmla="*/ 293 w 585"/>
                <a:gd name="T1" fmla="*/ 0 h 363"/>
                <a:gd name="T2" fmla="*/ 0 w 585"/>
                <a:gd name="T3" fmla="*/ 126 h 363"/>
                <a:gd name="T4" fmla="*/ 0 w 585"/>
                <a:gd name="T5" fmla="*/ 238 h 363"/>
                <a:gd name="T6" fmla="*/ 293 w 585"/>
                <a:gd name="T7" fmla="*/ 363 h 363"/>
                <a:gd name="T8" fmla="*/ 585 w 585"/>
                <a:gd name="T9" fmla="*/ 238 h 363"/>
                <a:gd name="T10" fmla="*/ 585 w 585"/>
                <a:gd name="T11" fmla="*/ 126 h 363"/>
                <a:gd name="T12" fmla="*/ 293 w 585"/>
                <a:gd name="T13" fmla="*/ 0 h 363"/>
                <a:gd name="T14" fmla="*/ 293 w 585"/>
                <a:gd name="T15" fmla="*/ 199 h 363"/>
                <a:gd name="T16" fmla="*/ 71 w 585"/>
                <a:gd name="T17" fmla="*/ 120 h 363"/>
                <a:gd name="T18" fmla="*/ 293 w 585"/>
                <a:gd name="T19" fmla="*/ 42 h 363"/>
                <a:gd name="T20" fmla="*/ 515 w 585"/>
                <a:gd name="T21" fmla="*/ 120 h 363"/>
                <a:gd name="T22" fmla="*/ 293 w 585"/>
                <a:gd name="T23" fmla="*/ 19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85" h="363">
                  <a:moveTo>
                    <a:pt x="293" y="0"/>
                  </a:moveTo>
                  <a:cubicBezTo>
                    <a:pt x="131" y="0"/>
                    <a:pt x="0" y="56"/>
                    <a:pt x="0" y="126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0" y="307"/>
                    <a:pt x="131" y="363"/>
                    <a:pt x="293" y="363"/>
                  </a:cubicBezTo>
                  <a:cubicBezTo>
                    <a:pt x="454" y="363"/>
                    <a:pt x="585" y="307"/>
                    <a:pt x="585" y="238"/>
                  </a:cubicBezTo>
                  <a:cubicBezTo>
                    <a:pt x="585" y="126"/>
                    <a:pt x="585" y="126"/>
                    <a:pt x="585" y="126"/>
                  </a:cubicBezTo>
                  <a:cubicBezTo>
                    <a:pt x="585" y="56"/>
                    <a:pt x="454" y="0"/>
                    <a:pt x="293" y="0"/>
                  </a:cubicBezTo>
                  <a:close/>
                  <a:moveTo>
                    <a:pt x="293" y="199"/>
                  </a:moveTo>
                  <a:cubicBezTo>
                    <a:pt x="170" y="199"/>
                    <a:pt x="71" y="164"/>
                    <a:pt x="71" y="120"/>
                  </a:cubicBezTo>
                  <a:cubicBezTo>
                    <a:pt x="71" y="77"/>
                    <a:pt x="170" y="42"/>
                    <a:pt x="293" y="42"/>
                  </a:cubicBezTo>
                  <a:cubicBezTo>
                    <a:pt x="415" y="42"/>
                    <a:pt x="515" y="77"/>
                    <a:pt x="515" y="120"/>
                  </a:cubicBezTo>
                  <a:cubicBezTo>
                    <a:pt x="515" y="164"/>
                    <a:pt x="415" y="199"/>
                    <a:pt x="293" y="19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737" name="Freeform 21">
              <a:extLst>
                <a:ext uri="{FF2B5EF4-FFF2-40B4-BE49-F238E27FC236}">
                  <a16:creationId xmlns:a16="http://schemas.microsoft.com/office/drawing/2014/main" id="{27B4A264-2B17-4C1A-90AF-303728E9AAC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2747963"/>
              <a:ext cx="663575" cy="284163"/>
            </a:xfrm>
            <a:custGeom>
              <a:avLst/>
              <a:gdLst>
                <a:gd name="T0" fmla="*/ 293 w 585"/>
                <a:gd name="T1" fmla="*/ 95 h 250"/>
                <a:gd name="T2" fmla="*/ 1 w 585"/>
                <a:gd name="T3" fmla="*/ 0 h 250"/>
                <a:gd name="T4" fmla="*/ 0 w 585"/>
                <a:gd name="T5" fmla="*/ 12 h 250"/>
                <a:gd name="T6" fmla="*/ 0 w 585"/>
                <a:gd name="T7" fmla="*/ 124 h 250"/>
                <a:gd name="T8" fmla="*/ 293 w 585"/>
                <a:gd name="T9" fmla="*/ 250 h 250"/>
                <a:gd name="T10" fmla="*/ 585 w 585"/>
                <a:gd name="T11" fmla="*/ 124 h 250"/>
                <a:gd name="T12" fmla="*/ 585 w 585"/>
                <a:gd name="T13" fmla="*/ 12 h 250"/>
                <a:gd name="T14" fmla="*/ 584 w 585"/>
                <a:gd name="T15" fmla="*/ 0 h 250"/>
                <a:gd name="T16" fmla="*/ 293 w 585"/>
                <a:gd name="T17" fmla="*/ 9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5" h="250">
                  <a:moveTo>
                    <a:pt x="293" y="95"/>
                  </a:moveTo>
                  <a:cubicBezTo>
                    <a:pt x="154" y="95"/>
                    <a:pt x="37" y="55"/>
                    <a:pt x="1" y="0"/>
                  </a:cubicBezTo>
                  <a:cubicBezTo>
                    <a:pt x="1" y="4"/>
                    <a:pt x="0" y="8"/>
                    <a:pt x="0" y="12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94"/>
                    <a:pt x="131" y="250"/>
                    <a:pt x="293" y="250"/>
                  </a:cubicBezTo>
                  <a:cubicBezTo>
                    <a:pt x="454" y="250"/>
                    <a:pt x="585" y="194"/>
                    <a:pt x="585" y="124"/>
                  </a:cubicBezTo>
                  <a:cubicBezTo>
                    <a:pt x="585" y="12"/>
                    <a:pt x="585" y="12"/>
                    <a:pt x="585" y="12"/>
                  </a:cubicBezTo>
                  <a:cubicBezTo>
                    <a:pt x="585" y="8"/>
                    <a:pt x="585" y="4"/>
                    <a:pt x="584" y="0"/>
                  </a:cubicBezTo>
                  <a:cubicBezTo>
                    <a:pt x="548" y="55"/>
                    <a:pt x="432" y="95"/>
                    <a:pt x="293" y="9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738" name="Freeform 22">
              <a:extLst>
                <a:ext uri="{FF2B5EF4-FFF2-40B4-BE49-F238E27FC236}">
                  <a16:creationId xmlns:a16="http://schemas.microsoft.com/office/drawing/2014/main" id="{A4C863FD-993C-4200-B8DD-8FCE1A52FF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2970213"/>
              <a:ext cx="663575" cy="282575"/>
            </a:xfrm>
            <a:custGeom>
              <a:avLst/>
              <a:gdLst>
                <a:gd name="T0" fmla="*/ 293 w 585"/>
                <a:gd name="T1" fmla="*/ 94 h 249"/>
                <a:gd name="T2" fmla="*/ 1 w 585"/>
                <a:gd name="T3" fmla="*/ 0 h 249"/>
                <a:gd name="T4" fmla="*/ 0 w 585"/>
                <a:gd name="T5" fmla="*/ 12 h 249"/>
                <a:gd name="T6" fmla="*/ 0 w 585"/>
                <a:gd name="T7" fmla="*/ 124 h 249"/>
                <a:gd name="T8" fmla="*/ 293 w 585"/>
                <a:gd name="T9" fmla="*/ 249 h 249"/>
                <a:gd name="T10" fmla="*/ 585 w 585"/>
                <a:gd name="T11" fmla="*/ 124 h 249"/>
                <a:gd name="T12" fmla="*/ 585 w 585"/>
                <a:gd name="T13" fmla="*/ 12 h 249"/>
                <a:gd name="T14" fmla="*/ 584 w 585"/>
                <a:gd name="T15" fmla="*/ 0 h 249"/>
                <a:gd name="T16" fmla="*/ 293 w 585"/>
                <a:gd name="T17" fmla="*/ 94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5" h="249">
                  <a:moveTo>
                    <a:pt x="293" y="94"/>
                  </a:moveTo>
                  <a:cubicBezTo>
                    <a:pt x="154" y="94"/>
                    <a:pt x="37" y="54"/>
                    <a:pt x="1" y="0"/>
                  </a:cubicBezTo>
                  <a:cubicBezTo>
                    <a:pt x="1" y="4"/>
                    <a:pt x="0" y="8"/>
                    <a:pt x="0" y="12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93"/>
                    <a:pt x="131" y="249"/>
                    <a:pt x="293" y="249"/>
                  </a:cubicBezTo>
                  <a:cubicBezTo>
                    <a:pt x="454" y="249"/>
                    <a:pt x="585" y="193"/>
                    <a:pt x="585" y="124"/>
                  </a:cubicBezTo>
                  <a:cubicBezTo>
                    <a:pt x="585" y="12"/>
                    <a:pt x="585" y="12"/>
                    <a:pt x="585" y="12"/>
                  </a:cubicBezTo>
                  <a:cubicBezTo>
                    <a:pt x="585" y="8"/>
                    <a:pt x="585" y="4"/>
                    <a:pt x="584" y="0"/>
                  </a:cubicBezTo>
                  <a:cubicBezTo>
                    <a:pt x="548" y="54"/>
                    <a:pt x="432" y="94"/>
                    <a:pt x="293" y="9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234856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4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4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4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7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7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7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xit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3" dur="1000"/>
                                        <p:tgtEl>
                                          <p:spTgt spid="6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2" presetClass="exit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6" dur="1000"/>
                                        <p:tgtEl>
                                          <p:spTgt spid="6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22" presetClass="exit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9" dur="1000"/>
                                        <p:tgtEl>
                                          <p:spTgt spid="6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2" presetClass="exit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2" dur="1000"/>
                                        <p:tgtEl>
                                          <p:spTgt spid="6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2" presetClass="exit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5" dur="1000"/>
                                        <p:tgtEl>
                                          <p:spTgt spid="6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2" presetClass="exit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8" dur="1000"/>
                                        <p:tgtEl>
                                          <p:spTgt spid="6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2" presetClass="exit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1" dur="1000"/>
                                        <p:tgtEl>
                                          <p:spTgt spid="6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2" presetClass="exit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4" dur="1000"/>
                                        <p:tgtEl>
                                          <p:spTgt spid="6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2" presetClass="exit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7" dur="1000"/>
                                        <p:tgtEl>
                                          <p:spTgt spid="6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22" presetClass="exit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70" dur="1000"/>
                                        <p:tgtEl>
                                          <p:spTgt spid="6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22" presetClass="exit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73" dur="1000"/>
                                        <p:tgtEl>
                                          <p:spTgt spid="6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22" presetClass="exit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76" dur="1000"/>
                                        <p:tgtEl>
                                          <p:spTgt spid="6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22" presetClass="exit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79" dur="1000"/>
                                        <p:tgtEl>
                                          <p:spTgt spid="6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22" presetClass="exit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82" dur="1000"/>
                                        <p:tgtEl>
                                          <p:spTgt spid="6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22" presetClass="exit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85" dur="1000"/>
                                        <p:tgtEl>
                                          <p:spTgt spid="6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22" presetClass="exit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88" dur="1000"/>
                                        <p:tgtEl>
                                          <p:spTgt spid="6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22" presetClass="exit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1" dur="1000"/>
                                        <p:tgtEl>
                                          <p:spTgt spid="6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22" presetClass="exit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4" dur="1000"/>
                                        <p:tgtEl>
                                          <p:spTgt spid="6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22" presetClass="exit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7" dur="1000"/>
                                        <p:tgtEl>
                                          <p:spTgt spid="6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22" presetClass="exit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0" dur="1000"/>
                                        <p:tgtEl>
                                          <p:spTgt spid="6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22" presetClass="exit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3" dur="1000"/>
                                        <p:tgtEl>
                                          <p:spTgt spid="6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1500"/>
                                        <p:tgtEl>
                                          <p:spTgt spid="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1500"/>
                                        <p:tgtEl>
                                          <p:spTgt spid="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1500"/>
                                        <p:tgtEl>
                                          <p:spTgt spid="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150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150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15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15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1500"/>
                                        <p:tgtEl>
                                          <p:spTgt spid="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15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150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7" dur="15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3" grpId="0" animBg="1"/>
      <p:bldP spid="624" grpId="0" animBg="1"/>
      <p:bldP spid="625" grpId="0" animBg="1"/>
      <p:bldP spid="626" grpId="0" animBg="1"/>
      <p:bldP spid="627" grpId="0" animBg="1"/>
      <p:bldP spid="628" grpId="0" animBg="1"/>
      <p:bldP spid="629" grpId="0" animBg="1"/>
      <p:bldP spid="630" grpId="0" animBg="1"/>
      <p:bldP spid="631" grpId="0" animBg="1"/>
      <p:bldP spid="632" grpId="0" animBg="1"/>
      <p:bldP spid="633" grpId="0" animBg="1"/>
      <p:bldP spid="634" grpId="0" animBg="1"/>
      <p:bldP spid="635" grpId="0" animBg="1"/>
      <p:bldP spid="636" grpId="0" animBg="1"/>
      <p:bldP spid="637" grpId="0" animBg="1"/>
      <p:bldP spid="638" grpId="0" animBg="1"/>
      <p:bldP spid="639" grpId="0" animBg="1"/>
      <p:bldP spid="640" grpId="0" animBg="1"/>
      <p:bldP spid="641" grpId="0" animBg="1"/>
      <p:bldP spid="642" grpId="0" animBg="1"/>
      <p:bldP spid="643" grpId="0" animBg="1"/>
      <p:bldP spid="437" grpId="0" animBg="1"/>
      <p:bldP spid="492" grpId="0" animBg="1"/>
      <p:bldP spid="493" grpId="0" animBg="1"/>
      <p:bldP spid="494" grpId="0" animBg="1"/>
      <p:bldP spid="495" grpId="0" animBg="1"/>
      <p:bldP spid="496" grpId="0" animBg="1"/>
      <p:bldP spid="497" grpId="0" animBg="1"/>
      <p:bldP spid="498" grpId="0" animBg="1"/>
      <p:bldP spid="499" grpId="0" animBg="1"/>
      <p:bldP spid="500" grpId="0" animBg="1"/>
      <p:bldP spid="528" grpId="0" animBg="1"/>
      <p:bldP spid="529" grpId="0" animBg="1"/>
      <p:bldP spid="6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Tijdelijke aanduiding voor afbeelding 10">
            <a:extLst>
              <a:ext uri="{FF2B5EF4-FFF2-40B4-BE49-F238E27FC236}">
                <a16:creationId xmlns:a16="http://schemas.microsoft.com/office/drawing/2014/main" id="{CB31C557-9691-4280-A22E-1591522650C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47081" y="0"/>
            <a:ext cx="4744919" cy="6857999"/>
          </a:xfrm>
        </p:spPr>
      </p:pic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0E3CC0DA-2017-4F26-9881-936B887AB228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r>
              <a:rPr lang="nl-NL" dirty="0"/>
              <a:t> </a:t>
            </a:r>
          </a:p>
        </p:txBody>
      </p:sp>
      <p:sp>
        <p:nvSpPr>
          <p:cNvPr id="169" name="Tijdelijke aanduiding voor tekst 4">
            <a:extLst>
              <a:ext uri="{FF2B5EF4-FFF2-40B4-BE49-F238E27FC236}">
                <a16:creationId xmlns:a16="http://schemas.microsoft.com/office/drawing/2014/main" id="{72ADF0FD-8181-44D6-B7F1-D0ADFEFBECA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51227" y="6324652"/>
            <a:ext cx="1659813" cy="194400"/>
          </a:xfrm>
        </p:spPr>
        <p:txBody>
          <a:bodyPr/>
          <a:lstStyle/>
          <a:p>
            <a:r>
              <a:rPr lang="nl-NL"/>
              <a:t>© EDSN</a:t>
            </a:r>
          </a:p>
        </p:txBody>
      </p:sp>
      <p:sp>
        <p:nvSpPr>
          <p:cNvPr id="16" name="Titel 15">
            <a:extLst>
              <a:ext uri="{FF2B5EF4-FFF2-40B4-BE49-F238E27FC236}">
                <a16:creationId xmlns:a16="http://schemas.microsoft.com/office/drawing/2014/main" id="{DF03B4B6-2ADC-425E-AD7B-19C37C89B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Activiteiten EDSN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8F31F2C9-2585-471F-A6B5-ECF90C2E2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ED5D1-0315-4548-BFCE-2CBC787F6A18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49AE0C20-0B97-48CC-87B6-DB46FBCCC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3AFFAC5-73E7-43F6-8D7B-D84E1C682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pPr/>
              <a:t>12</a:t>
            </a:fld>
            <a:endParaRPr lang="nl-NL" noProof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8ECF48BA-3DF4-4365-B1E8-5F88BDEB9971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19" name="GRID" hidden="1">
            <a:extLst>
              <a:ext uri="{FF2B5EF4-FFF2-40B4-BE49-F238E27FC236}">
                <a16:creationId xmlns:a16="http://schemas.microsoft.com/office/drawing/2014/main" id="{A8BBB1EA-0210-46F4-A60E-6048354AFC75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chemeClr val="tx1">
              <a:alpha val="50000"/>
            </a:schemeClr>
          </a:solidFill>
        </p:grpSpPr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44099E9-EB01-453E-BF70-8502D32865EF}"/>
                </a:ext>
              </a:extLst>
            </p:cNvPr>
            <p:cNvSpPr/>
            <p:nvPr userDrawn="1"/>
          </p:nvSpPr>
          <p:spPr>
            <a:xfrm>
              <a:off x="0" y="0"/>
              <a:ext cx="12192000" cy="64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DE094741-598D-4A1D-BB0C-2B38345B0B1B}"/>
                </a:ext>
              </a:extLst>
            </p:cNvPr>
            <p:cNvSpPr/>
            <p:nvPr userDrawn="1"/>
          </p:nvSpPr>
          <p:spPr>
            <a:xfrm>
              <a:off x="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DFC474C1-CDF1-4D65-991C-494DEDB52F3E}"/>
                </a:ext>
              </a:extLst>
            </p:cNvPr>
            <p:cNvSpPr/>
            <p:nvPr userDrawn="1"/>
          </p:nvSpPr>
          <p:spPr>
            <a:xfrm>
              <a:off x="1154400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1EF27BB3-3EFF-4641-AA6B-ACC087934A85}"/>
                </a:ext>
              </a:extLst>
            </p:cNvPr>
            <p:cNvSpPr/>
            <p:nvPr userDrawn="1"/>
          </p:nvSpPr>
          <p:spPr>
            <a:xfrm>
              <a:off x="0" y="1266395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2572ADF7-B622-4703-9F72-EB21B1CFA019}"/>
                </a:ext>
              </a:extLst>
            </p:cNvPr>
            <p:cNvSpPr/>
            <p:nvPr userDrawn="1"/>
          </p:nvSpPr>
          <p:spPr>
            <a:xfrm>
              <a:off x="0" y="6498000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ADB3B15B-81E3-47A5-8162-47AD88FCFEE5}"/>
                </a:ext>
              </a:extLst>
            </p:cNvPr>
            <p:cNvSpPr/>
            <p:nvPr userDrawn="1"/>
          </p:nvSpPr>
          <p:spPr>
            <a:xfrm>
              <a:off x="0" y="598620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54" name="Rechthoek 53">
              <a:extLst>
                <a:ext uri="{FF2B5EF4-FFF2-40B4-BE49-F238E27FC236}">
                  <a16:creationId xmlns:a16="http://schemas.microsoft.com/office/drawing/2014/main" id="{382B85DD-4D93-4B5A-89A1-4737BCC0A06B}"/>
                </a:ext>
              </a:extLst>
            </p:cNvPr>
            <p:cNvSpPr/>
            <p:nvPr/>
          </p:nvSpPr>
          <p:spPr>
            <a:xfrm>
              <a:off x="2539200" y="1253648"/>
              <a:ext cx="360000" cy="50925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55" name="Rechthoek 54">
              <a:extLst>
                <a:ext uri="{FF2B5EF4-FFF2-40B4-BE49-F238E27FC236}">
                  <a16:creationId xmlns:a16="http://schemas.microsoft.com/office/drawing/2014/main" id="{AA96D055-BF5E-4BF1-8F25-7281EA64091C}"/>
                </a:ext>
              </a:extLst>
            </p:cNvPr>
            <p:cNvSpPr/>
            <p:nvPr/>
          </p:nvSpPr>
          <p:spPr>
            <a:xfrm>
              <a:off x="4790400" y="1253648"/>
              <a:ext cx="360000" cy="50925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56" name="Rechthoek 55">
              <a:extLst>
                <a:ext uri="{FF2B5EF4-FFF2-40B4-BE49-F238E27FC236}">
                  <a16:creationId xmlns:a16="http://schemas.microsoft.com/office/drawing/2014/main" id="{5ED34F71-74BA-437F-A52B-A43638F14602}"/>
                </a:ext>
              </a:extLst>
            </p:cNvPr>
            <p:cNvSpPr/>
            <p:nvPr/>
          </p:nvSpPr>
          <p:spPr>
            <a:xfrm>
              <a:off x="7041600" y="1253648"/>
              <a:ext cx="360000" cy="50925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73" name="Rechthoek 72">
              <a:extLst>
                <a:ext uri="{FF2B5EF4-FFF2-40B4-BE49-F238E27FC236}">
                  <a16:creationId xmlns:a16="http://schemas.microsoft.com/office/drawing/2014/main" id="{DCC37E82-D9D1-4EE7-8280-30ECA0BB3B09}"/>
                </a:ext>
              </a:extLst>
            </p:cNvPr>
            <p:cNvSpPr/>
            <p:nvPr/>
          </p:nvSpPr>
          <p:spPr>
            <a:xfrm>
              <a:off x="9292800" y="1253648"/>
              <a:ext cx="360000" cy="50925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73" name="Rechthoek 172">
              <a:extLst>
                <a:ext uri="{FF2B5EF4-FFF2-40B4-BE49-F238E27FC236}">
                  <a16:creationId xmlns:a16="http://schemas.microsoft.com/office/drawing/2014/main" id="{029E20A8-E4CA-46CB-B132-8FF795E4B9A7}"/>
                </a:ext>
              </a:extLst>
            </p:cNvPr>
            <p:cNvSpPr/>
            <p:nvPr/>
          </p:nvSpPr>
          <p:spPr>
            <a:xfrm>
              <a:off x="0" y="3968851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cxnSp>
        <p:nvCxnSpPr>
          <p:cNvPr id="29" name="Rechte verbindingslijn 28">
            <a:extLst>
              <a:ext uri="{FF2B5EF4-FFF2-40B4-BE49-F238E27FC236}">
                <a16:creationId xmlns:a16="http://schemas.microsoft.com/office/drawing/2014/main" id="{AB72F8A8-2B25-44F9-89BE-BD77F7CE8178}"/>
              </a:ext>
            </a:extLst>
          </p:cNvPr>
          <p:cNvCxnSpPr>
            <a:cxnSpLocks/>
          </p:cNvCxnSpPr>
          <p:nvPr/>
        </p:nvCxnSpPr>
        <p:spPr>
          <a:xfrm>
            <a:off x="656021" y="1623372"/>
            <a:ext cx="1880258" cy="0"/>
          </a:xfrm>
          <a:prstGeom prst="line">
            <a:avLst/>
          </a:prstGeom>
          <a:ln w="12700" cap="rnd">
            <a:solidFill>
              <a:schemeClr val="accent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kstvak 29">
            <a:extLst>
              <a:ext uri="{FF2B5EF4-FFF2-40B4-BE49-F238E27FC236}">
                <a16:creationId xmlns:a16="http://schemas.microsoft.com/office/drawing/2014/main" id="{E9CCDFBF-9283-472D-8D93-F424E7D4F885}"/>
              </a:ext>
            </a:extLst>
          </p:cNvPr>
          <p:cNvSpPr txBox="1"/>
          <p:nvPr/>
        </p:nvSpPr>
        <p:spPr>
          <a:xfrm>
            <a:off x="654602" y="2370208"/>
            <a:ext cx="1883097" cy="25855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nl-NL" b="1" dirty="0">
                <a:solidFill>
                  <a:schemeClr val="accent5"/>
                </a:solidFill>
              </a:rPr>
              <a:t>Faciliteren</a:t>
            </a:r>
          </a:p>
        </p:txBody>
      </p:sp>
      <p:sp>
        <p:nvSpPr>
          <p:cNvPr id="31" name="Ovaal 30">
            <a:extLst>
              <a:ext uri="{FF2B5EF4-FFF2-40B4-BE49-F238E27FC236}">
                <a16:creationId xmlns:a16="http://schemas.microsoft.com/office/drawing/2014/main" id="{FC11DAE2-5296-41E5-B28A-FA43ABD7A1AB}"/>
              </a:ext>
            </a:extLst>
          </p:cNvPr>
          <p:cNvSpPr/>
          <p:nvPr/>
        </p:nvSpPr>
        <p:spPr>
          <a:xfrm>
            <a:off x="1337991" y="1778187"/>
            <a:ext cx="516319" cy="51631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endParaRPr lang="nl-NL" sz="1600" err="1"/>
          </a:p>
        </p:txBody>
      </p:sp>
      <p:cxnSp>
        <p:nvCxnSpPr>
          <p:cNvPr id="74" name="Rechte verbindingslijn 73">
            <a:extLst>
              <a:ext uri="{FF2B5EF4-FFF2-40B4-BE49-F238E27FC236}">
                <a16:creationId xmlns:a16="http://schemas.microsoft.com/office/drawing/2014/main" id="{9611DEAF-2344-42D4-A69A-425BAC1E8FED}"/>
              </a:ext>
            </a:extLst>
          </p:cNvPr>
          <p:cNvCxnSpPr>
            <a:cxnSpLocks/>
          </p:cNvCxnSpPr>
          <p:nvPr/>
        </p:nvCxnSpPr>
        <p:spPr>
          <a:xfrm>
            <a:off x="2903921" y="1623372"/>
            <a:ext cx="1880258" cy="0"/>
          </a:xfrm>
          <a:prstGeom prst="line">
            <a:avLst/>
          </a:prstGeom>
          <a:ln w="12700" cap="rnd">
            <a:solidFill>
              <a:schemeClr val="accent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kstvak 74">
            <a:extLst>
              <a:ext uri="{FF2B5EF4-FFF2-40B4-BE49-F238E27FC236}">
                <a16:creationId xmlns:a16="http://schemas.microsoft.com/office/drawing/2014/main" id="{55675A90-308C-4903-A518-B3F4A215AF09}"/>
              </a:ext>
            </a:extLst>
          </p:cNvPr>
          <p:cNvSpPr txBox="1"/>
          <p:nvPr/>
        </p:nvSpPr>
        <p:spPr>
          <a:xfrm>
            <a:off x="2902502" y="2370208"/>
            <a:ext cx="1883097" cy="25855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nl-NL" b="1">
                <a:solidFill>
                  <a:schemeClr val="accent3"/>
                </a:solidFill>
              </a:rPr>
              <a:t>Registreren</a:t>
            </a:r>
          </a:p>
        </p:txBody>
      </p:sp>
      <p:cxnSp>
        <p:nvCxnSpPr>
          <p:cNvPr id="80" name="Rechte verbindingslijn 79">
            <a:extLst>
              <a:ext uri="{FF2B5EF4-FFF2-40B4-BE49-F238E27FC236}">
                <a16:creationId xmlns:a16="http://schemas.microsoft.com/office/drawing/2014/main" id="{0074E7C8-9779-48B4-86CE-C63B6D32EE39}"/>
              </a:ext>
            </a:extLst>
          </p:cNvPr>
          <p:cNvCxnSpPr>
            <a:cxnSpLocks/>
          </p:cNvCxnSpPr>
          <p:nvPr/>
        </p:nvCxnSpPr>
        <p:spPr>
          <a:xfrm>
            <a:off x="5159919" y="1623372"/>
            <a:ext cx="1880258" cy="0"/>
          </a:xfrm>
          <a:prstGeom prst="line">
            <a:avLst/>
          </a:prstGeom>
          <a:ln w="12700" cap="rnd">
            <a:solidFill>
              <a:schemeClr val="accent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kstvak 80">
            <a:extLst>
              <a:ext uri="{FF2B5EF4-FFF2-40B4-BE49-F238E27FC236}">
                <a16:creationId xmlns:a16="http://schemas.microsoft.com/office/drawing/2014/main" id="{75E919CB-7A68-4F42-92EE-723ED181408D}"/>
              </a:ext>
            </a:extLst>
          </p:cNvPr>
          <p:cNvSpPr txBox="1"/>
          <p:nvPr/>
        </p:nvSpPr>
        <p:spPr>
          <a:xfrm>
            <a:off x="5158500" y="2370208"/>
            <a:ext cx="1883097" cy="25855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nl-NL" b="1">
                <a:solidFill>
                  <a:schemeClr val="accent4"/>
                </a:solidFill>
              </a:rPr>
              <a:t>Berekenen</a:t>
            </a:r>
          </a:p>
        </p:txBody>
      </p:sp>
      <p:sp>
        <p:nvSpPr>
          <p:cNvPr id="82" name="Ovaal 81">
            <a:extLst>
              <a:ext uri="{FF2B5EF4-FFF2-40B4-BE49-F238E27FC236}">
                <a16:creationId xmlns:a16="http://schemas.microsoft.com/office/drawing/2014/main" id="{4F7BC4CD-40C0-4A71-AF62-DA9D4FC2463A}"/>
              </a:ext>
            </a:extLst>
          </p:cNvPr>
          <p:cNvSpPr/>
          <p:nvPr/>
        </p:nvSpPr>
        <p:spPr>
          <a:xfrm>
            <a:off x="5841889" y="1778187"/>
            <a:ext cx="516319" cy="51631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endParaRPr lang="nl-NL" sz="1600" err="1"/>
          </a:p>
        </p:txBody>
      </p:sp>
      <p:cxnSp>
        <p:nvCxnSpPr>
          <p:cNvPr id="103" name="Rechte verbindingslijn 102">
            <a:extLst>
              <a:ext uri="{FF2B5EF4-FFF2-40B4-BE49-F238E27FC236}">
                <a16:creationId xmlns:a16="http://schemas.microsoft.com/office/drawing/2014/main" id="{C291BFA5-E52F-4D9F-8ABC-AC7F2B9FD4D4}"/>
              </a:ext>
            </a:extLst>
          </p:cNvPr>
          <p:cNvCxnSpPr>
            <a:cxnSpLocks/>
          </p:cNvCxnSpPr>
          <p:nvPr/>
        </p:nvCxnSpPr>
        <p:spPr>
          <a:xfrm>
            <a:off x="1771894" y="4328851"/>
            <a:ext cx="1880258" cy="0"/>
          </a:xfrm>
          <a:prstGeom prst="line">
            <a:avLst/>
          </a:prstGeom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kstvak 103">
            <a:extLst>
              <a:ext uri="{FF2B5EF4-FFF2-40B4-BE49-F238E27FC236}">
                <a16:creationId xmlns:a16="http://schemas.microsoft.com/office/drawing/2014/main" id="{8ADC6D4B-5D45-4D0C-A0E4-B16119713618}"/>
              </a:ext>
            </a:extLst>
          </p:cNvPr>
          <p:cNvSpPr txBox="1"/>
          <p:nvPr/>
        </p:nvSpPr>
        <p:spPr>
          <a:xfrm>
            <a:off x="1770475" y="5051563"/>
            <a:ext cx="1883097" cy="25855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nl-NL" b="1">
                <a:solidFill>
                  <a:schemeClr val="accent2"/>
                </a:solidFill>
              </a:rPr>
              <a:t>Data</a:t>
            </a:r>
          </a:p>
        </p:txBody>
      </p:sp>
      <p:sp>
        <p:nvSpPr>
          <p:cNvPr id="105" name="Ovaal 104">
            <a:extLst>
              <a:ext uri="{FF2B5EF4-FFF2-40B4-BE49-F238E27FC236}">
                <a16:creationId xmlns:a16="http://schemas.microsoft.com/office/drawing/2014/main" id="{A9A260D0-094D-4FAA-9F9D-C8817C3000D5}"/>
              </a:ext>
            </a:extLst>
          </p:cNvPr>
          <p:cNvSpPr/>
          <p:nvPr/>
        </p:nvSpPr>
        <p:spPr>
          <a:xfrm>
            <a:off x="2453864" y="4483666"/>
            <a:ext cx="516319" cy="51631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endParaRPr lang="nl-NL" sz="1600" err="1"/>
          </a:p>
        </p:txBody>
      </p:sp>
      <p:cxnSp>
        <p:nvCxnSpPr>
          <p:cNvPr id="109" name="Rechte verbindingslijn 108">
            <a:extLst>
              <a:ext uri="{FF2B5EF4-FFF2-40B4-BE49-F238E27FC236}">
                <a16:creationId xmlns:a16="http://schemas.microsoft.com/office/drawing/2014/main" id="{40FAE31E-F5FE-4B3C-A8FB-4C4C5D406EAE}"/>
              </a:ext>
            </a:extLst>
          </p:cNvPr>
          <p:cNvCxnSpPr>
            <a:cxnSpLocks/>
          </p:cNvCxnSpPr>
          <p:nvPr/>
        </p:nvCxnSpPr>
        <p:spPr>
          <a:xfrm>
            <a:off x="4059737" y="4328851"/>
            <a:ext cx="1880258" cy="0"/>
          </a:xfrm>
          <a:prstGeom prst="line">
            <a:avLst/>
          </a:prstGeom>
          <a:ln w="12700" cap="rnd">
            <a:solidFill>
              <a:schemeClr val="accent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kstvak 109">
            <a:extLst>
              <a:ext uri="{FF2B5EF4-FFF2-40B4-BE49-F238E27FC236}">
                <a16:creationId xmlns:a16="http://schemas.microsoft.com/office/drawing/2014/main" id="{F4F4EC13-9C03-4D04-BE29-36A05E9038BD}"/>
              </a:ext>
            </a:extLst>
          </p:cNvPr>
          <p:cNvSpPr txBox="1"/>
          <p:nvPr/>
        </p:nvSpPr>
        <p:spPr>
          <a:xfrm>
            <a:off x="4015979" y="5051563"/>
            <a:ext cx="1883097" cy="25855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nl-NL" b="1">
                <a:solidFill>
                  <a:schemeClr val="accent6"/>
                </a:solidFill>
              </a:rPr>
              <a:t>Ondersteunen</a:t>
            </a:r>
          </a:p>
        </p:txBody>
      </p:sp>
      <p:sp>
        <p:nvSpPr>
          <p:cNvPr id="111" name="Ovaal 110">
            <a:extLst>
              <a:ext uri="{FF2B5EF4-FFF2-40B4-BE49-F238E27FC236}">
                <a16:creationId xmlns:a16="http://schemas.microsoft.com/office/drawing/2014/main" id="{FA94C0A6-58B4-49AA-A40B-669566754430}"/>
              </a:ext>
            </a:extLst>
          </p:cNvPr>
          <p:cNvSpPr/>
          <p:nvPr/>
        </p:nvSpPr>
        <p:spPr>
          <a:xfrm>
            <a:off x="4699368" y="4483666"/>
            <a:ext cx="516319" cy="51631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endParaRPr lang="nl-NL" sz="1600" err="1"/>
          </a:p>
        </p:txBody>
      </p:sp>
      <p:sp>
        <p:nvSpPr>
          <p:cNvPr id="282" name="Tekstvak 281">
            <a:extLst>
              <a:ext uri="{FF2B5EF4-FFF2-40B4-BE49-F238E27FC236}">
                <a16:creationId xmlns:a16="http://schemas.microsoft.com/office/drawing/2014/main" id="{0DAF3B5D-7871-40BA-8FE8-20C58868C6E3}"/>
              </a:ext>
            </a:extLst>
          </p:cNvPr>
          <p:cNvSpPr txBox="1"/>
          <p:nvPr/>
        </p:nvSpPr>
        <p:spPr>
          <a:xfrm>
            <a:off x="654602" y="2766031"/>
            <a:ext cx="1883097" cy="123941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>
                <a:solidFill>
                  <a:schemeClr val="accent5"/>
                </a:solidFill>
              </a:rPr>
              <a:t>Overstappen</a:t>
            </a:r>
          </a:p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>
                <a:solidFill>
                  <a:schemeClr val="accent5"/>
                </a:solidFill>
              </a:rPr>
              <a:t>Verhuizen</a:t>
            </a:r>
          </a:p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>
                <a:solidFill>
                  <a:schemeClr val="accent5"/>
                </a:solidFill>
              </a:rPr>
              <a:t>Inzage energieverbruik</a:t>
            </a:r>
          </a:p>
        </p:txBody>
      </p:sp>
      <p:sp>
        <p:nvSpPr>
          <p:cNvPr id="283" name="Tekstvak 282">
            <a:extLst>
              <a:ext uri="{FF2B5EF4-FFF2-40B4-BE49-F238E27FC236}">
                <a16:creationId xmlns:a16="http://schemas.microsoft.com/office/drawing/2014/main" id="{AD14A1CD-184D-4CF0-9AA0-F5B361C702ED}"/>
              </a:ext>
            </a:extLst>
          </p:cNvPr>
          <p:cNvSpPr txBox="1"/>
          <p:nvPr/>
        </p:nvSpPr>
        <p:spPr>
          <a:xfrm>
            <a:off x="2902502" y="2766031"/>
            <a:ext cx="1883097" cy="123941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solidFill>
                  <a:schemeClr val="accent3"/>
                </a:solidFill>
              </a:rPr>
              <a:t>Energie-aansluitingen</a:t>
            </a:r>
          </a:p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solidFill>
                  <a:schemeClr val="accent3"/>
                </a:solidFill>
              </a:rPr>
              <a:t>Marktpartijen</a:t>
            </a:r>
          </a:p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solidFill>
                  <a:schemeClr val="accent3"/>
                </a:solidFill>
              </a:rPr>
              <a:t>Standen en verbruiken</a:t>
            </a:r>
          </a:p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solidFill>
                  <a:schemeClr val="accent3"/>
                </a:solidFill>
              </a:rPr>
              <a:t>Contract Einde</a:t>
            </a:r>
          </a:p>
        </p:txBody>
      </p:sp>
      <p:sp>
        <p:nvSpPr>
          <p:cNvPr id="284" name="Tekstvak 283">
            <a:extLst>
              <a:ext uri="{FF2B5EF4-FFF2-40B4-BE49-F238E27FC236}">
                <a16:creationId xmlns:a16="http://schemas.microsoft.com/office/drawing/2014/main" id="{70DF4B58-1C00-4EE5-81D5-9BFCC9BFBE52}"/>
              </a:ext>
            </a:extLst>
          </p:cNvPr>
          <p:cNvSpPr txBox="1"/>
          <p:nvPr/>
        </p:nvSpPr>
        <p:spPr>
          <a:xfrm>
            <a:off x="5158500" y="2766031"/>
            <a:ext cx="1883097" cy="123941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solidFill>
                  <a:schemeClr val="accent4"/>
                </a:solidFill>
              </a:rPr>
              <a:t>Verbruik</a:t>
            </a:r>
          </a:p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solidFill>
                  <a:schemeClr val="accent4"/>
                </a:solidFill>
              </a:rPr>
              <a:t>Financiële verrekening </a:t>
            </a:r>
            <a:br>
              <a:rPr lang="nl-NL" sz="1400" dirty="0">
                <a:solidFill>
                  <a:schemeClr val="accent4"/>
                </a:solidFill>
              </a:rPr>
            </a:br>
            <a:r>
              <a:rPr lang="nl-NL" sz="1400" dirty="0">
                <a:solidFill>
                  <a:schemeClr val="accent4"/>
                </a:solidFill>
              </a:rPr>
              <a:t>netwerkkosten</a:t>
            </a:r>
          </a:p>
        </p:txBody>
      </p:sp>
      <p:sp>
        <p:nvSpPr>
          <p:cNvPr id="285" name="Tekstvak 284">
            <a:extLst>
              <a:ext uri="{FF2B5EF4-FFF2-40B4-BE49-F238E27FC236}">
                <a16:creationId xmlns:a16="http://schemas.microsoft.com/office/drawing/2014/main" id="{58899C08-4497-48AE-A404-198A93F1E3CA}"/>
              </a:ext>
            </a:extLst>
          </p:cNvPr>
          <p:cNvSpPr txBox="1"/>
          <p:nvPr/>
        </p:nvSpPr>
        <p:spPr>
          <a:xfrm>
            <a:off x="1816596" y="5411910"/>
            <a:ext cx="1883097" cy="57297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>
                <a:solidFill>
                  <a:schemeClr val="accent2"/>
                </a:solidFill>
              </a:rPr>
              <a:t>Dataverstrekking</a:t>
            </a:r>
          </a:p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>
                <a:solidFill>
                  <a:schemeClr val="accent2"/>
                </a:solidFill>
              </a:rPr>
              <a:t>Data-analyse</a:t>
            </a:r>
          </a:p>
        </p:txBody>
      </p:sp>
      <p:sp>
        <p:nvSpPr>
          <p:cNvPr id="286" name="Tekstvak 285">
            <a:extLst>
              <a:ext uri="{FF2B5EF4-FFF2-40B4-BE49-F238E27FC236}">
                <a16:creationId xmlns:a16="http://schemas.microsoft.com/office/drawing/2014/main" id="{C90F3702-F839-457A-8E68-47F6C216244B}"/>
              </a:ext>
            </a:extLst>
          </p:cNvPr>
          <p:cNvSpPr txBox="1"/>
          <p:nvPr/>
        </p:nvSpPr>
        <p:spPr>
          <a:xfrm>
            <a:off x="4062100" y="5411910"/>
            <a:ext cx="1883097" cy="57297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>
                <a:solidFill>
                  <a:schemeClr val="accent6"/>
                </a:solidFill>
              </a:rPr>
              <a:t>Helpdesk</a:t>
            </a:r>
          </a:p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>
                <a:solidFill>
                  <a:schemeClr val="accent6"/>
                </a:solidFill>
              </a:rPr>
              <a:t>Advies</a:t>
            </a:r>
          </a:p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1400">
              <a:solidFill>
                <a:schemeClr val="accent6"/>
              </a:solidFill>
            </a:endParaRPr>
          </a:p>
        </p:txBody>
      </p:sp>
      <p:grpSp>
        <p:nvGrpSpPr>
          <p:cNvPr id="7" name="Groep 6">
            <a:extLst>
              <a:ext uri="{FF2B5EF4-FFF2-40B4-BE49-F238E27FC236}">
                <a16:creationId xmlns:a16="http://schemas.microsoft.com/office/drawing/2014/main" id="{FCE9B8E9-53CA-4C4E-AF41-3162723EBEA2}"/>
              </a:ext>
            </a:extLst>
          </p:cNvPr>
          <p:cNvGrpSpPr/>
          <p:nvPr/>
        </p:nvGrpSpPr>
        <p:grpSpPr>
          <a:xfrm>
            <a:off x="1380463" y="3041077"/>
            <a:ext cx="431374" cy="331848"/>
            <a:chOff x="1376414" y="3817087"/>
            <a:chExt cx="431374" cy="331848"/>
          </a:xfrm>
        </p:grpSpPr>
        <p:cxnSp>
          <p:nvCxnSpPr>
            <p:cNvPr id="6" name="Rechte verbindingslijn 5">
              <a:extLst>
                <a:ext uri="{FF2B5EF4-FFF2-40B4-BE49-F238E27FC236}">
                  <a16:creationId xmlns:a16="http://schemas.microsoft.com/office/drawing/2014/main" id="{D874651B-6B8C-4C00-9FB2-525960800817}"/>
                </a:ext>
              </a:extLst>
            </p:cNvPr>
            <p:cNvCxnSpPr/>
            <p:nvPr/>
          </p:nvCxnSpPr>
          <p:spPr>
            <a:xfrm>
              <a:off x="1376414" y="3817087"/>
              <a:ext cx="431374" cy="0"/>
            </a:xfrm>
            <a:prstGeom prst="line">
              <a:avLst/>
            </a:prstGeom>
            <a:ln w="12700" cap="rnd">
              <a:solidFill>
                <a:schemeClr val="accent5">
                  <a:lumMod val="40000"/>
                  <a:lumOff val="6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Rechte verbindingslijn 286">
              <a:extLst>
                <a:ext uri="{FF2B5EF4-FFF2-40B4-BE49-F238E27FC236}">
                  <a16:creationId xmlns:a16="http://schemas.microsoft.com/office/drawing/2014/main" id="{666B94BE-CBD7-40B3-A673-7CAE49555068}"/>
                </a:ext>
              </a:extLst>
            </p:cNvPr>
            <p:cNvCxnSpPr/>
            <p:nvPr/>
          </p:nvCxnSpPr>
          <p:spPr>
            <a:xfrm>
              <a:off x="1376414" y="4148935"/>
              <a:ext cx="431374" cy="0"/>
            </a:xfrm>
            <a:prstGeom prst="line">
              <a:avLst/>
            </a:prstGeom>
            <a:ln w="12700" cap="rnd">
              <a:solidFill>
                <a:schemeClr val="accent5">
                  <a:lumMod val="40000"/>
                  <a:lumOff val="6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3" name="Rechte verbindingslijn 292">
            <a:extLst>
              <a:ext uri="{FF2B5EF4-FFF2-40B4-BE49-F238E27FC236}">
                <a16:creationId xmlns:a16="http://schemas.microsoft.com/office/drawing/2014/main" id="{9B9F25F1-4AF0-4279-84AD-37D1BBE7557D}"/>
              </a:ext>
            </a:extLst>
          </p:cNvPr>
          <p:cNvCxnSpPr/>
          <p:nvPr/>
        </p:nvCxnSpPr>
        <p:spPr>
          <a:xfrm>
            <a:off x="5884361" y="3029046"/>
            <a:ext cx="431374" cy="0"/>
          </a:xfrm>
          <a:prstGeom prst="line">
            <a:avLst/>
          </a:prstGeom>
          <a:ln w="12700" cap="rnd">
            <a:solidFill>
              <a:schemeClr val="accent4">
                <a:alpha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Rechte verbindingslijn 294">
            <a:extLst>
              <a:ext uri="{FF2B5EF4-FFF2-40B4-BE49-F238E27FC236}">
                <a16:creationId xmlns:a16="http://schemas.microsoft.com/office/drawing/2014/main" id="{7832AD5F-9B0A-4D08-B00E-A2E38E283921}"/>
              </a:ext>
            </a:extLst>
          </p:cNvPr>
          <p:cNvCxnSpPr/>
          <p:nvPr/>
        </p:nvCxnSpPr>
        <p:spPr>
          <a:xfrm>
            <a:off x="2496336" y="5674739"/>
            <a:ext cx="431374" cy="0"/>
          </a:xfrm>
          <a:prstGeom prst="line">
            <a:avLst/>
          </a:prstGeom>
          <a:ln w="12700" cap="rnd">
            <a:solidFill>
              <a:schemeClr val="accent2">
                <a:lumMod val="40000"/>
                <a:lumOff val="6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Rechte verbindingslijn 295">
            <a:extLst>
              <a:ext uri="{FF2B5EF4-FFF2-40B4-BE49-F238E27FC236}">
                <a16:creationId xmlns:a16="http://schemas.microsoft.com/office/drawing/2014/main" id="{1C82FD01-BB22-4505-9E36-59E16FE0FCD7}"/>
              </a:ext>
            </a:extLst>
          </p:cNvPr>
          <p:cNvCxnSpPr/>
          <p:nvPr/>
        </p:nvCxnSpPr>
        <p:spPr>
          <a:xfrm>
            <a:off x="4741840" y="5692036"/>
            <a:ext cx="431374" cy="0"/>
          </a:xfrm>
          <a:prstGeom prst="line">
            <a:avLst/>
          </a:prstGeom>
          <a:ln w="12700" cap="rnd">
            <a:solidFill>
              <a:schemeClr val="accent6">
                <a:lumMod val="40000"/>
                <a:lumOff val="6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9" name="HOME KNOP">
            <a:extLst>
              <a:ext uri="{FF2B5EF4-FFF2-40B4-BE49-F238E27FC236}">
                <a16:creationId xmlns:a16="http://schemas.microsoft.com/office/drawing/2014/main" id="{3649BE7F-A88F-4DF7-B677-DC8910BBF705}"/>
              </a:ext>
            </a:extLst>
          </p:cNvPr>
          <p:cNvGrpSpPr/>
          <p:nvPr/>
        </p:nvGrpSpPr>
        <p:grpSpPr>
          <a:xfrm>
            <a:off x="11206716" y="474484"/>
            <a:ext cx="496842" cy="732040"/>
            <a:chOff x="11206716" y="474484"/>
            <a:chExt cx="496842" cy="732040"/>
          </a:xfrm>
        </p:grpSpPr>
        <p:grpSp>
          <p:nvGrpSpPr>
            <p:cNvPr id="200" name="KNOP">
              <a:extLst>
                <a:ext uri="{FF2B5EF4-FFF2-40B4-BE49-F238E27FC236}">
                  <a16:creationId xmlns:a16="http://schemas.microsoft.com/office/drawing/2014/main" id="{BA641ED4-724E-4274-B1B8-7901785202DF}"/>
                </a:ext>
              </a:extLst>
            </p:cNvPr>
            <p:cNvGrpSpPr/>
            <p:nvPr/>
          </p:nvGrpSpPr>
          <p:grpSpPr>
            <a:xfrm>
              <a:off x="11221789" y="695156"/>
              <a:ext cx="322211" cy="322211"/>
              <a:chOff x="11137977" y="654996"/>
              <a:chExt cx="428862" cy="428862"/>
            </a:xfrm>
          </p:grpSpPr>
          <p:grpSp>
            <p:nvGrpSpPr>
              <p:cNvPr id="202" name="Groep 201">
                <a:extLst>
                  <a:ext uri="{FF2B5EF4-FFF2-40B4-BE49-F238E27FC236}">
                    <a16:creationId xmlns:a16="http://schemas.microsoft.com/office/drawing/2014/main" id="{5B955270-50A7-41F1-853B-074870940F43}"/>
                  </a:ext>
                </a:extLst>
              </p:cNvPr>
              <p:cNvGrpSpPr/>
              <p:nvPr/>
            </p:nvGrpSpPr>
            <p:grpSpPr>
              <a:xfrm>
                <a:off x="11137977" y="654996"/>
                <a:ext cx="184313" cy="184313"/>
                <a:chOff x="11137977" y="654996"/>
                <a:chExt cx="409640" cy="409640"/>
              </a:xfrm>
            </p:grpSpPr>
            <p:sp>
              <p:nvSpPr>
                <p:cNvPr id="263" name="Rechthoek 262">
                  <a:extLst>
                    <a:ext uri="{FF2B5EF4-FFF2-40B4-BE49-F238E27FC236}">
                      <a16:creationId xmlns:a16="http://schemas.microsoft.com/office/drawing/2014/main" id="{0EF49E72-7435-4A36-8DDB-725D4FB0E7A4}"/>
                    </a:ext>
                  </a:extLst>
                </p:cNvPr>
                <p:cNvSpPr/>
                <p:nvPr/>
              </p:nvSpPr>
              <p:spPr>
                <a:xfrm>
                  <a:off x="11137977" y="654996"/>
                  <a:ext cx="409640" cy="4096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600" err="1"/>
                </a:p>
              </p:txBody>
            </p:sp>
            <p:grpSp>
              <p:nvGrpSpPr>
                <p:cNvPr id="264" name="Groep 263">
                  <a:extLst>
                    <a:ext uri="{FF2B5EF4-FFF2-40B4-BE49-F238E27FC236}">
                      <a16:creationId xmlns:a16="http://schemas.microsoft.com/office/drawing/2014/main" id="{7B088268-AB48-4CA0-8473-CCFE7B738441}"/>
                    </a:ext>
                  </a:extLst>
                </p:cNvPr>
                <p:cNvGrpSpPr/>
                <p:nvPr/>
              </p:nvGrpSpPr>
              <p:grpSpPr>
                <a:xfrm>
                  <a:off x="11147038" y="662100"/>
                  <a:ext cx="391518" cy="395433"/>
                  <a:chOff x="12960350" y="-576263"/>
                  <a:chExt cx="1190625" cy="1190626"/>
                </a:xfrm>
                <a:solidFill>
                  <a:schemeClr val="bg1">
                    <a:alpha val="33000"/>
                  </a:schemeClr>
                </a:solidFill>
              </p:grpSpPr>
              <p:sp>
                <p:nvSpPr>
                  <p:cNvPr id="265" name="Rectangle 5">
                    <a:extLst>
                      <a:ext uri="{FF2B5EF4-FFF2-40B4-BE49-F238E27FC236}">
                        <a16:creationId xmlns:a16="http://schemas.microsoft.com/office/drawing/2014/main" id="{6AE1235F-63DA-46D8-B62D-9CCFD6B03E1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66" name="Freeform 6">
                    <a:extLst>
                      <a:ext uri="{FF2B5EF4-FFF2-40B4-BE49-F238E27FC236}">
                        <a16:creationId xmlns:a16="http://schemas.microsoft.com/office/drawing/2014/main" id="{3947E3DA-64C4-4F0C-803F-875FE3F048C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369888"/>
                    <a:ext cx="247650" cy="244475"/>
                  </a:xfrm>
                  <a:custGeom>
                    <a:avLst/>
                    <a:gdLst>
                      <a:gd name="T0" fmla="*/ 40 w 156"/>
                      <a:gd name="T1" fmla="*/ 40 h 154"/>
                      <a:gd name="T2" fmla="*/ 156 w 156"/>
                      <a:gd name="T3" fmla="*/ 40 h 154"/>
                      <a:gd name="T4" fmla="*/ 156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40 w 156"/>
                      <a:gd name="T11" fmla="*/ 154 h 154"/>
                      <a:gd name="T12" fmla="*/ 40 w 156"/>
                      <a:gd name="T13" fmla="*/ 4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40" y="40"/>
                        </a:moveTo>
                        <a:lnTo>
                          <a:pt x="156" y="40"/>
                        </a:lnTo>
                        <a:lnTo>
                          <a:pt x="156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40" y="154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67" name="Freeform 7">
                    <a:extLst>
                      <a:ext uri="{FF2B5EF4-FFF2-40B4-BE49-F238E27FC236}">
                        <a16:creationId xmlns:a16="http://schemas.microsoft.com/office/drawing/2014/main" id="{DB8DDC8A-34EF-4BD8-A7AD-A1EB4B81E6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242888"/>
                    <a:ext cx="371475" cy="371475"/>
                  </a:xfrm>
                  <a:custGeom>
                    <a:avLst/>
                    <a:gdLst>
                      <a:gd name="T0" fmla="*/ 38 w 234"/>
                      <a:gd name="T1" fmla="*/ 40 h 234"/>
                      <a:gd name="T2" fmla="*/ 234 w 234"/>
                      <a:gd name="T3" fmla="*/ 40 h 234"/>
                      <a:gd name="T4" fmla="*/ 234 w 234"/>
                      <a:gd name="T5" fmla="*/ 0 h 234"/>
                      <a:gd name="T6" fmla="*/ 0 w 234"/>
                      <a:gd name="T7" fmla="*/ 0 h 234"/>
                      <a:gd name="T8" fmla="*/ 0 w 234"/>
                      <a:gd name="T9" fmla="*/ 234 h 234"/>
                      <a:gd name="T10" fmla="*/ 38 w 234"/>
                      <a:gd name="T11" fmla="*/ 234 h 234"/>
                      <a:gd name="T12" fmla="*/ 38 w 234"/>
                      <a:gd name="T13" fmla="*/ 4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38" y="40"/>
                        </a:moveTo>
                        <a:lnTo>
                          <a:pt x="234" y="40"/>
                        </a:lnTo>
                        <a:lnTo>
                          <a:pt x="234" y="0"/>
                        </a:lnTo>
                        <a:lnTo>
                          <a:pt x="0" y="0"/>
                        </a:lnTo>
                        <a:lnTo>
                          <a:pt x="0" y="234"/>
                        </a:lnTo>
                        <a:lnTo>
                          <a:pt x="38" y="234"/>
                        </a:lnTo>
                        <a:lnTo>
                          <a:pt x="38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68" name="Freeform 8">
                    <a:extLst>
                      <a:ext uri="{FF2B5EF4-FFF2-40B4-BE49-F238E27FC236}">
                        <a16:creationId xmlns:a16="http://schemas.microsoft.com/office/drawing/2014/main" id="{B6E6276E-02F1-4185-B692-9A8F767A6BD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114300"/>
                    <a:ext cx="498475" cy="500063"/>
                  </a:xfrm>
                  <a:custGeom>
                    <a:avLst/>
                    <a:gdLst>
                      <a:gd name="T0" fmla="*/ 40 w 314"/>
                      <a:gd name="T1" fmla="*/ 40 h 315"/>
                      <a:gd name="T2" fmla="*/ 314 w 314"/>
                      <a:gd name="T3" fmla="*/ 40 h 315"/>
                      <a:gd name="T4" fmla="*/ 314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40 w 314"/>
                      <a:gd name="T11" fmla="*/ 315 h 315"/>
                      <a:gd name="T12" fmla="*/ 40 w 314"/>
                      <a:gd name="T13" fmla="*/ 4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40" y="40"/>
                        </a:moveTo>
                        <a:lnTo>
                          <a:pt x="314" y="40"/>
                        </a:lnTo>
                        <a:lnTo>
                          <a:pt x="314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40" y="315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69" name="Rectangle 9">
                    <a:extLst>
                      <a:ext uri="{FF2B5EF4-FFF2-40B4-BE49-F238E27FC236}">
                        <a16:creationId xmlns:a16="http://schemas.microsoft.com/office/drawing/2014/main" id="{FB01302C-BA10-4CCF-AE49-F94060234BB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70" name="Freeform 10">
                    <a:extLst>
                      <a:ext uri="{FF2B5EF4-FFF2-40B4-BE49-F238E27FC236}">
                        <a16:creationId xmlns:a16="http://schemas.microsoft.com/office/drawing/2014/main" id="{26D78725-D279-4E39-BA1F-3531431DCDB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369888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0 w 156"/>
                      <a:gd name="T3" fmla="*/ 0 h 154"/>
                      <a:gd name="T4" fmla="*/ 0 w 156"/>
                      <a:gd name="T5" fmla="*/ 40 h 154"/>
                      <a:gd name="T6" fmla="*/ 116 w 156"/>
                      <a:gd name="T7" fmla="*/ 40 h 154"/>
                      <a:gd name="T8" fmla="*/ 116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16" y="40"/>
                        </a:lnTo>
                        <a:lnTo>
                          <a:pt x="116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71" name="Freeform 11">
                    <a:extLst>
                      <a:ext uri="{FF2B5EF4-FFF2-40B4-BE49-F238E27FC236}">
                        <a16:creationId xmlns:a16="http://schemas.microsoft.com/office/drawing/2014/main" id="{93EF9B10-408D-4725-B0FB-2EAE3B2D05E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242888"/>
                    <a:ext cx="371475" cy="371475"/>
                  </a:xfrm>
                  <a:custGeom>
                    <a:avLst/>
                    <a:gdLst>
                      <a:gd name="T0" fmla="*/ 234 w 234"/>
                      <a:gd name="T1" fmla="*/ 0 h 234"/>
                      <a:gd name="T2" fmla="*/ 0 w 234"/>
                      <a:gd name="T3" fmla="*/ 0 h 234"/>
                      <a:gd name="T4" fmla="*/ 0 w 234"/>
                      <a:gd name="T5" fmla="*/ 40 h 234"/>
                      <a:gd name="T6" fmla="*/ 196 w 234"/>
                      <a:gd name="T7" fmla="*/ 40 h 234"/>
                      <a:gd name="T8" fmla="*/ 196 w 234"/>
                      <a:gd name="T9" fmla="*/ 234 h 234"/>
                      <a:gd name="T10" fmla="*/ 234 w 234"/>
                      <a:gd name="T11" fmla="*/ 234 h 234"/>
                      <a:gd name="T12" fmla="*/ 234 w 234"/>
                      <a:gd name="T13" fmla="*/ 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23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96" y="40"/>
                        </a:lnTo>
                        <a:lnTo>
                          <a:pt x="196" y="234"/>
                        </a:lnTo>
                        <a:lnTo>
                          <a:pt x="234" y="234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72" name="Freeform 12">
                    <a:extLst>
                      <a:ext uri="{FF2B5EF4-FFF2-40B4-BE49-F238E27FC236}">
                        <a16:creationId xmlns:a16="http://schemas.microsoft.com/office/drawing/2014/main" id="{A5607B11-8B1B-4924-B506-5F6A64BB5B2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114300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0 h 315"/>
                      <a:gd name="T2" fmla="*/ 0 w 314"/>
                      <a:gd name="T3" fmla="*/ 0 h 315"/>
                      <a:gd name="T4" fmla="*/ 0 w 314"/>
                      <a:gd name="T5" fmla="*/ 40 h 315"/>
                      <a:gd name="T6" fmla="*/ 274 w 314"/>
                      <a:gd name="T7" fmla="*/ 40 h 315"/>
                      <a:gd name="T8" fmla="*/ 274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274" y="40"/>
                        </a:lnTo>
                        <a:lnTo>
                          <a:pt x="274" y="315"/>
                        </a:lnTo>
                        <a:lnTo>
                          <a:pt x="314" y="315"/>
                        </a:lnTo>
                        <a:lnTo>
                          <a:pt x="31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73" name="Freeform 13">
                    <a:extLst>
                      <a:ext uri="{FF2B5EF4-FFF2-40B4-BE49-F238E27FC236}">
                        <a16:creationId xmlns:a16="http://schemas.microsoft.com/office/drawing/2014/main" id="{B6EF3B8F-9AB8-4E8A-9970-BFDAE682069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1190625" cy="1190626"/>
                  </a:xfrm>
                  <a:custGeom>
                    <a:avLst/>
                    <a:gdLst>
                      <a:gd name="T0" fmla="*/ 750 w 750"/>
                      <a:gd name="T1" fmla="*/ 355 h 750"/>
                      <a:gd name="T2" fmla="*/ 394 w 750"/>
                      <a:gd name="T3" fmla="*/ 355 h 750"/>
                      <a:gd name="T4" fmla="*/ 394 w 750"/>
                      <a:gd name="T5" fmla="*/ 355 h 750"/>
                      <a:gd name="T6" fmla="*/ 394 w 750"/>
                      <a:gd name="T7" fmla="*/ 0 h 750"/>
                      <a:gd name="T8" fmla="*/ 356 w 750"/>
                      <a:gd name="T9" fmla="*/ 0 h 750"/>
                      <a:gd name="T10" fmla="*/ 356 w 750"/>
                      <a:gd name="T11" fmla="*/ 355 h 750"/>
                      <a:gd name="T12" fmla="*/ 0 w 750"/>
                      <a:gd name="T13" fmla="*/ 355 h 750"/>
                      <a:gd name="T14" fmla="*/ 0 w 750"/>
                      <a:gd name="T15" fmla="*/ 395 h 750"/>
                      <a:gd name="T16" fmla="*/ 356 w 750"/>
                      <a:gd name="T17" fmla="*/ 395 h 750"/>
                      <a:gd name="T18" fmla="*/ 356 w 750"/>
                      <a:gd name="T19" fmla="*/ 395 h 750"/>
                      <a:gd name="T20" fmla="*/ 356 w 750"/>
                      <a:gd name="T21" fmla="*/ 750 h 750"/>
                      <a:gd name="T22" fmla="*/ 394 w 750"/>
                      <a:gd name="T23" fmla="*/ 750 h 750"/>
                      <a:gd name="T24" fmla="*/ 394 w 750"/>
                      <a:gd name="T25" fmla="*/ 395 h 750"/>
                      <a:gd name="T26" fmla="*/ 750 w 750"/>
                      <a:gd name="T27" fmla="*/ 395 h 750"/>
                      <a:gd name="T28" fmla="*/ 750 w 750"/>
                      <a:gd name="T29" fmla="*/ 355 h 7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750" h="750">
                        <a:moveTo>
                          <a:pt x="750" y="355"/>
                        </a:moveTo>
                        <a:lnTo>
                          <a:pt x="394" y="355"/>
                        </a:lnTo>
                        <a:lnTo>
                          <a:pt x="394" y="355"/>
                        </a:lnTo>
                        <a:lnTo>
                          <a:pt x="394" y="0"/>
                        </a:lnTo>
                        <a:lnTo>
                          <a:pt x="356" y="0"/>
                        </a:lnTo>
                        <a:lnTo>
                          <a:pt x="356" y="355"/>
                        </a:lnTo>
                        <a:lnTo>
                          <a:pt x="0" y="355"/>
                        </a:lnTo>
                        <a:lnTo>
                          <a:pt x="0" y="395"/>
                        </a:lnTo>
                        <a:lnTo>
                          <a:pt x="356" y="395"/>
                        </a:lnTo>
                        <a:lnTo>
                          <a:pt x="356" y="395"/>
                        </a:lnTo>
                        <a:lnTo>
                          <a:pt x="356" y="750"/>
                        </a:lnTo>
                        <a:lnTo>
                          <a:pt x="394" y="750"/>
                        </a:lnTo>
                        <a:lnTo>
                          <a:pt x="394" y="395"/>
                        </a:lnTo>
                        <a:lnTo>
                          <a:pt x="750" y="395"/>
                        </a:lnTo>
                        <a:lnTo>
                          <a:pt x="750" y="35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74" name="Rectangle 14">
                    <a:extLst>
                      <a:ext uri="{FF2B5EF4-FFF2-40B4-BE49-F238E27FC236}">
                        <a16:creationId xmlns:a16="http://schemas.microsoft.com/office/drawing/2014/main" id="{F614DF85-E921-4213-8F7A-1ECB106D543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75" name="Freeform 15">
                    <a:extLst>
                      <a:ext uri="{FF2B5EF4-FFF2-40B4-BE49-F238E27FC236}">
                        <a16:creationId xmlns:a16="http://schemas.microsoft.com/office/drawing/2014/main" id="{61C2FFD3-411E-4414-9892-872A233B844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114 h 154"/>
                      <a:gd name="T2" fmla="*/ 40 w 156"/>
                      <a:gd name="T3" fmla="*/ 114 h 154"/>
                      <a:gd name="T4" fmla="*/ 40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114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114"/>
                        </a:moveTo>
                        <a:lnTo>
                          <a:pt x="40" y="114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114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76" name="Freeform 16">
                    <a:extLst>
                      <a:ext uri="{FF2B5EF4-FFF2-40B4-BE49-F238E27FC236}">
                        <a16:creationId xmlns:a16="http://schemas.microsoft.com/office/drawing/2014/main" id="{9CF98069-50FB-4B00-B3C9-0A8F5F00032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195 h 235"/>
                      <a:gd name="T2" fmla="*/ 38 w 234"/>
                      <a:gd name="T3" fmla="*/ 195 h 235"/>
                      <a:gd name="T4" fmla="*/ 38 w 234"/>
                      <a:gd name="T5" fmla="*/ 0 h 235"/>
                      <a:gd name="T6" fmla="*/ 0 w 234"/>
                      <a:gd name="T7" fmla="*/ 0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195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195"/>
                        </a:moveTo>
                        <a:lnTo>
                          <a:pt x="38" y="195"/>
                        </a:lnTo>
                        <a:lnTo>
                          <a:pt x="38" y="0"/>
                        </a:lnTo>
                        <a:lnTo>
                          <a:pt x="0" y="0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19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77" name="Freeform 17">
                    <a:extLst>
                      <a:ext uri="{FF2B5EF4-FFF2-40B4-BE49-F238E27FC236}">
                        <a16:creationId xmlns:a16="http://schemas.microsoft.com/office/drawing/2014/main" id="{F5B24CCC-D90E-48AA-8804-17D88775A18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275 h 315"/>
                      <a:gd name="T2" fmla="*/ 40 w 314"/>
                      <a:gd name="T3" fmla="*/ 275 h 315"/>
                      <a:gd name="T4" fmla="*/ 40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27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275"/>
                        </a:moveTo>
                        <a:lnTo>
                          <a:pt x="40" y="275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314" y="315"/>
                        </a:lnTo>
                        <a:lnTo>
                          <a:pt x="314" y="27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78" name="Rectangle 18">
                    <a:extLst>
                      <a:ext uri="{FF2B5EF4-FFF2-40B4-BE49-F238E27FC236}">
                        <a16:creationId xmlns:a16="http://schemas.microsoft.com/office/drawing/2014/main" id="{B27969CD-2217-466D-9626-646902AD6CA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79" name="Freeform 19">
                    <a:extLst>
                      <a:ext uri="{FF2B5EF4-FFF2-40B4-BE49-F238E27FC236}">
                        <a16:creationId xmlns:a16="http://schemas.microsoft.com/office/drawing/2014/main" id="{998BDBE1-6F13-4C44-9642-86EF9B99486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116 w 156"/>
                      <a:gd name="T3" fmla="*/ 0 h 154"/>
                      <a:gd name="T4" fmla="*/ 116 w 156"/>
                      <a:gd name="T5" fmla="*/ 114 h 154"/>
                      <a:gd name="T6" fmla="*/ 0 w 156"/>
                      <a:gd name="T7" fmla="*/ 114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116" y="0"/>
                        </a:lnTo>
                        <a:lnTo>
                          <a:pt x="116" y="114"/>
                        </a:lnTo>
                        <a:lnTo>
                          <a:pt x="0" y="114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80" name="Freeform 20">
                    <a:extLst>
                      <a:ext uri="{FF2B5EF4-FFF2-40B4-BE49-F238E27FC236}">
                        <a16:creationId xmlns:a16="http://schemas.microsoft.com/office/drawing/2014/main" id="{4C36E05B-2075-4532-B5A6-CF318658F9F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0 h 235"/>
                      <a:gd name="T2" fmla="*/ 196 w 234"/>
                      <a:gd name="T3" fmla="*/ 0 h 235"/>
                      <a:gd name="T4" fmla="*/ 196 w 234"/>
                      <a:gd name="T5" fmla="*/ 195 h 235"/>
                      <a:gd name="T6" fmla="*/ 0 w 234"/>
                      <a:gd name="T7" fmla="*/ 195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0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0"/>
                        </a:moveTo>
                        <a:lnTo>
                          <a:pt x="196" y="0"/>
                        </a:lnTo>
                        <a:lnTo>
                          <a:pt x="196" y="195"/>
                        </a:lnTo>
                        <a:lnTo>
                          <a:pt x="0" y="195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81" name="Freeform 21">
                    <a:extLst>
                      <a:ext uri="{FF2B5EF4-FFF2-40B4-BE49-F238E27FC236}">
                        <a16:creationId xmlns:a16="http://schemas.microsoft.com/office/drawing/2014/main" id="{979B76D0-CD70-45E2-A144-EF6C0FE5343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315 h 315"/>
                      <a:gd name="T2" fmla="*/ 0 w 314"/>
                      <a:gd name="T3" fmla="*/ 315 h 315"/>
                      <a:gd name="T4" fmla="*/ 0 w 314"/>
                      <a:gd name="T5" fmla="*/ 275 h 315"/>
                      <a:gd name="T6" fmla="*/ 274 w 314"/>
                      <a:gd name="T7" fmla="*/ 275 h 315"/>
                      <a:gd name="T8" fmla="*/ 274 w 314"/>
                      <a:gd name="T9" fmla="*/ 0 h 315"/>
                      <a:gd name="T10" fmla="*/ 314 w 314"/>
                      <a:gd name="T11" fmla="*/ 0 h 315"/>
                      <a:gd name="T12" fmla="*/ 314 w 314"/>
                      <a:gd name="T13" fmla="*/ 31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315"/>
                        </a:moveTo>
                        <a:lnTo>
                          <a:pt x="0" y="315"/>
                        </a:lnTo>
                        <a:lnTo>
                          <a:pt x="0" y="275"/>
                        </a:lnTo>
                        <a:lnTo>
                          <a:pt x="274" y="275"/>
                        </a:lnTo>
                        <a:lnTo>
                          <a:pt x="274" y="0"/>
                        </a:lnTo>
                        <a:lnTo>
                          <a:pt x="314" y="0"/>
                        </a:lnTo>
                        <a:lnTo>
                          <a:pt x="314" y="31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  <p:grpSp>
            <p:nvGrpSpPr>
              <p:cNvPr id="203" name="Groep 202">
                <a:extLst>
                  <a:ext uri="{FF2B5EF4-FFF2-40B4-BE49-F238E27FC236}">
                    <a16:creationId xmlns:a16="http://schemas.microsoft.com/office/drawing/2014/main" id="{40419DF4-ED8D-4915-A1EB-EDE315A9F080}"/>
                  </a:ext>
                </a:extLst>
              </p:cNvPr>
              <p:cNvGrpSpPr/>
              <p:nvPr/>
            </p:nvGrpSpPr>
            <p:grpSpPr>
              <a:xfrm>
                <a:off x="11382526" y="654996"/>
                <a:ext cx="184313" cy="184313"/>
                <a:chOff x="11137977" y="654996"/>
                <a:chExt cx="409640" cy="409640"/>
              </a:xfrm>
            </p:grpSpPr>
            <p:sp>
              <p:nvSpPr>
                <p:cNvPr id="244" name="Rechthoek 243">
                  <a:extLst>
                    <a:ext uri="{FF2B5EF4-FFF2-40B4-BE49-F238E27FC236}">
                      <a16:creationId xmlns:a16="http://schemas.microsoft.com/office/drawing/2014/main" id="{F49CAE36-721F-45CF-A8B0-59C790BAC613}"/>
                    </a:ext>
                  </a:extLst>
                </p:cNvPr>
                <p:cNvSpPr/>
                <p:nvPr/>
              </p:nvSpPr>
              <p:spPr>
                <a:xfrm>
                  <a:off x="11137977" y="654996"/>
                  <a:ext cx="409640" cy="4096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600" err="1"/>
                </a:p>
              </p:txBody>
            </p:sp>
            <p:grpSp>
              <p:nvGrpSpPr>
                <p:cNvPr id="245" name="Groep 244">
                  <a:extLst>
                    <a:ext uri="{FF2B5EF4-FFF2-40B4-BE49-F238E27FC236}">
                      <a16:creationId xmlns:a16="http://schemas.microsoft.com/office/drawing/2014/main" id="{E5C90BB3-FDC1-4963-AABE-DFA99B504BF7}"/>
                    </a:ext>
                  </a:extLst>
                </p:cNvPr>
                <p:cNvGrpSpPr/>
                <p:nvPr/>
              </p:nvGrpSpPr>
              <p:grpSpPr>
                <a:xfrm>
                  <a:off x="11147038" y="662100"/>
                  <a:ext cx="391518" cy="395433"/>
                  <a:chOff x="12960350" y="-576263"/>
                  <a:chExt cx="1190625" cy="1190626"/>
                </a:xfrm>
                <a:solidFill>
                  <a:schemeClr val="bg1">
                    <a:alpha val="33000"/>
                  </a:schemeClr>
                </a:solidFill>
              </p:grpSpPr>
              <p:sp>
                <p:nvSpPr>
                  <p:cNvPr id="246" name="Rectangle 5">
                    <a:extLst>
                      <a:ext uri="{FF2B5EF4-FFF2-40B4-BE49-F238E27FC236}">
                        <a16:creationId xmlns:a16="http://schemas.microsoft.com/office/drawing/2014/main" id="{91613AA7-250C-47FF-A6DC-DA8305316F2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47" name="Freeform 6">
                    <a:extLst>
                      <a:ext uri="{FF2B5EF4-FFF2-40B4-BE49-F238E27FC236}">
                        <a16:creationId xmlns:a16="http://schemas.microsoft.com/office/drawing/2014/main" id="{CB3024D2-5EB2-4E1E-AD83-5BD3046647D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369888"/>
                    <a:ext cx="247650" cy="244475"/>
                  </a:xfrm>
                  <a:custGeom>
                    <a:avLst/>
                    <a:gdLst>
                      <a:gd name="T0" fmla="*/ 40 w 156"/>
                      <a:gd name="T1" fmla="*/ 40 h 154"/>
                      <a:gd name="T2" fmla="*/ 156 w 156"/>
                      <a:gd name="T3" fmla="*/ 40 h 154"/>
                      <a:gd name="T4" fmla="*/ 156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40 w 156"/>
                      <a:gd name="T11" fmla="*/ 154 h 154"/>
                      <a:gd name="T12" fmla="*/ 40 w 156"/>
                      <a:gd name="T13" fmla="*/ 4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40" y="40"/>
                        </a:moveTo>
                        <a:lnTo>
                          <a:pt x="156" y="40"/>
                        </a:lnTo>
                        <a:lnTo>
                          <a:pt x="156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40" y="154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48" name="Freeform 7">
                    <a:extLst>
                      <a:ext uri="{FF2B5EF4-FFF2-40B4-BE49-F238E27FC236}">
                        <a16:creationId xmlns:a16="http://schemas.microsoft.com/office/drawing/2014/main" id="{DD8BFFD3-9315-4E5D-86CB-BBDD85C2897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242888"/>
                    <a:ext cx="371475" cy="371475"/>
                  </a:xfrm>
                  <a:custGeom>
                    <a:avLst/>
                    <a:gdLst>
                      <a:gd name="T0" fmla="*/ 38 w 234"/>
                      <a:gd name="T1" fmla="*/ 40 h 234"/>
                      <a:gd name="T2" fmla="*/ 234 w 234"/>
                      <a:gd name="T3" fmla="*/ 40 h 234"/>
                      <a:gd name="T4" fmla="*/ 234 w 234"/>
                      <a:gd name="T5" fmla="*/ 0 h 234"/>
                      <a:gd name="T6" fmla="*/ 0 w 234"/>
                      <a:gd name="T7" fmla="*/ 0 h 234"/>
                      <a:gd name="T8" fmla="*/ 0 w 234"/>
                      <a:gd name="T9" fmla="*/ 234 h 234"/>
                      <a:gd name="T10" fmla="*/ 38 w 234"/>
                      <a:gd name="T11" fmla="*/ 234 h 234"/>
                      <a:gd name="T12" fmla="*/ 38 w 234"/>
                      <a:gd name="T13" fmla="*/ 4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38" y="40"/>
                        </a:moveTo>
                        <a:lnTo>
                          <a:pt x="234" y="40"/>
                        </a:lnTo>
                        <a:lnTo>
                          <a:pt x="234" y="0"/>
                        </a:lnTo>
                        <a:lnTo>
                          <a:pt x="0" y="0"/>
                        </a:lnTo>
                        <a:lnTo>
                          <a:pt x="0" y="234"/>
                        </a:lnTo>
                        <a:lnTo>
                          <a:pt x="38" y="234"/>
                        </a:lnTo>
                        <a:lnTo>
                          <a:pt x="38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49" name="Freeform 8">
                    <a:extLst>
                      <a:ext uri="{FF2B5EF4-FFF2-40B4-BE49-F238E27FC236}">
                        <a16:creationId xmlns:a16="http://schemas.microsoft.com/office/drawing/2014/main" id="{19CDF7CD-2C7E-42C1-BB8F-682CF84EC6C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114300"/>
                    <a:ext cx="498475" cy="500063"/>
                  </a:xfrm>
                  <a:custGeom>
                    <a:avLst/>
                    <a:gdLst>
                      <a:gd name="T0" fmla="*/ 40 w 314"/>
                      <a:gd name="T1" fmla="*/ 40 h 315"/>
                      <a:gd name="T2" fmla="*/ 314 w 314"/>
                      <a:gd name="T3" fmla="*/ 40 h 315"/>
                      <a:gd name="T4" fmla="*/ 314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40 w 314"/>
                      <a:gd name="T11" fmla="*/ 315 h 315"/>
                      <a:gd name="T12" fmla="*/ 40 w 314"/>
                      <a:gd name="T13" fmla="*/ 4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40" y="40"/>
                        </a:moveTo>
                        <a:lnTo>
                          <a:pt x="314" y="40"/>
                        </a:lnTo>
                        <a:lnTo>
                          <a:pt x="314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40" y="315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50" name="Rectangle 9">
                    <a:extLst>
                      <a:ext uri="{FF2B5EF4-FFF2-40B4-BE49-F238E27FC236}">
                        <a16:creationId xmlns:a16="http://schemas.microsoft.com/office/drawing/2014/main" id="{6BB523D1-5A9D-4210-A9B8-530D7589132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51" name="Freeform 10">
                    <a:extLst>
                      <a:ext uri="{FF2B5EF4-FFF2-40B4-BE49-F238E27FC236}">
                        <a16:creationId xmlns:a16="http://schemas.microsoft.com/office/drawing/2014/main" id="{FED1052D-1F45-4673-A465-02EED4CF657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369888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0 w 156"/>
                      <a:gd name="T3" fmla="*/ 0 h 154"/>
                      <a:gd name="T4" fmla="*/ 0 w 156"/>
                      <a:gd name="T5" fmla="*/ 40 h 154"/>
                      <a:gd name="T6" fmla="*/ 116 w 156"/>
                      <a:gd name="T7" fmla="*/ 40 h 154"/>
                      <a:gd name="T8" fmla="*/ 116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16" y="40"/>
                        </a:lnTo>
                        <a:lnTo>
                          <a:pt x="116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52" name="Freeform 11">
                    <a:extLst>
                      <a:ext uri="{FF2B5EF4-FFF2-40B4-BE49-F238E27FC236}">
                        <a16:creationId xmlns:a16="http://schemas.microsoft.com/office/drawing/2014/main" id="{E3C09409-F436-427D-8BC1-FC4F22E23C3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242888"/>
                    <a:ext cx="371475" cy="371475"/>
                  </a:xfrm>
                  <a:custGeom>
                    <a:avLst/>
                    <a:gdLst>
                      <a:gd name="T0" fmla="*/ 234 w 234"/>
                      <a:gd name="T1" fmla="*/ 0 h 234"/>
                      <a:gd name="T2" fmla="*/ 0 w 234"/>
                      <a:gd name="T3" fmla="*/ 0 h 234"/>
                      <a:gd name="T4" fmla="*/ 0 w 234"/>
                      <a:gd name="T5" fmla="*/ 40 h 234"/>
                      <a:gd name="T6" fmla="*/ 196 w 234"/>
                      <a:gd name="T7" fmla="*/ 40 h 234"/>
                      <a:gd name="T8" fmla="*/ 196 w 234"/>
                      <a:gd name="T9" fmla="*/ 234 h 234"/>
                      <a:gd name="T10" fmla="*/ 234 w 234"/>
                      <a:gd name="T11" fmla="*/ 234 h 234"/>
                      <a:gd name="T12" fmla="*/ 234 w 234"/>
                      <a:gd name="T13" fmla="*/ 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23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96" y="40"/>
                        </a:lnTo>
                        <a:lnTo>
                          <a:pt x="196" y="234"/>
                        </a:lnTo>
                        <a:lnTo>
                          <a:pt x="234" y="234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53" name="Freeform 12">
                    <a:extLst>
                      <a:ext uri="{FF2B5EF4-FFF2-40B4-BE49-F238E27FC236}">
                        <a16:creationId xmlns:a16="http://schemas.microsoft.com/office/drawing/2014/main" id="{61E78F7D-735C-4FE4-88D0-9AC94D57C2A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114300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0 h 315"/>
                      <a:gd name="T2" fmla="*/ 0 w 314"/>
                      <a:gd name="T3" fmla="*/ 0 h 315"/>
                      <a:gd name="T4" fmla="*/ 0 w 314"/>
                      <a:gd name="T5" fmla="*/ 40 h 315"/>
                      <a:gd name="T6" fmla="*/ 274 w 314"/>
                      <a:gd name="T7" fmla="*/ 40 h 315"/>
                      <a:gd name="T8" fmla="*/ 274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274" y="40"/>
                        </a:lnTo>
                        <a:lnTo>
                          <a:pt x="274" y="315"/>
                        </a:lnTo>
                        <a:lnTo>
                          <a:pt x="314" y="315"/>
                        </a:lnTo>
                        <a:lnTo>
                          <a:pt x="31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54" name="Freeform 13">
                    <a:extLst>
                      <a:ext uri="{FF2B5EF4-FFF2-40B4-BE49-F238E27FC236}">
                        <a16:creationId xmlns:a16="http://schemas.microsoft.com/office/drawing/2014/main" id="{6F116F53-57A0-4F79-BA08-386B74CE0D8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1190625" cy="1190626"/>
                  </a:xfrm>
                  <a:custGeom>
                    <a:avLst/>
                    <a:gdLst>
                      <a:gd name="T0" fmla="*/ 750 w 750"/>
                      <a:gd name="T1" fmla="*/ 355 h 750"/>
                      <a:gd name="T2" fmla="*/ 394 w 750"/>
                      <a:gd name="T3" fmla="*/ 355 h 750"/>
                      <a:gd name="T4" fmla="*/ 394 w 750"/>
                      <a:gd name="T5" fmla="*/ 355 h 750"/>
                      <a:gd name="T6" fmla="*/ 394 w 750"/>
                      <a:gd name="T7" fmla="*/ 0 h 750"/>
                      <a:gd name="T8" fmla="*/ 356 w 750"/>
                      <a:gd name="T9" fmla="*/ 0 h 750"/>
                      <a:gd name="T10" fmla="*/ 356 w 750"/>
                      <a:gd name="T11" fmla="*/ 355 h 750"/>
                      <a:gd name="T12" fmla="*/ 0 w 750"/>
                      <a:gd name="T13" fmla="*/ 355 h 750"/>
                      <a:gd name="T14" fmla="*/ 0 w 750"/>
                      <a:gd name="T15" fmla="*/ 395 h 750"/>
                      <a:gd name="T16" fmla="*/ 356 w 750"/>
                      <a:gd name="T17" fmla="*/ 395 h 750"/>
                      <a:gd name="T18" fmla="*/ 356 w 750"/>
                      <a:gd name="T19" fmla="*/ 395 h 750"/>
                      <a:gd name="T20" fmla="*/ 356 w 750"/>
                      <a:gd name="T21" fmla="*/ 750 h 750"/>
                      <a:gd name="T22" fmla="*/ 394 w 750"/>
                      <a:gd name="T23" fmla="*/ 750 h 750"/>
                      <a:gd name="T24" fmla="*/ 394 w 750"/>
                      <a:gd name="T25" fmla="*/ 395 h 750"/>
                      <a:gd name="T26" fmla="*/ 750 w 750"/>
                      <a:gd name="T27" fmla="*/ 395 h 750"/>
                      <a:gd name="T28" fmla="*/ 750 w 750"/>
                      <a:gd name="T29" fmla="*/ 355 h 7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750" h="750">
                        <a:moveTo>
                          <a:pt x="750" y="355"/>
                        </a:moveTo>
                        <a:lnTo>
                          <a:pt x="394" y="355"/>
                        </a:lnTo>
                        <a:lnTo>
                          <a:pt x="394" y="355"/>
                        </a:lnTo>
                        <a:lnTo>
                          <a:pt x="394" y="0"/>
                        </a:lnTo>
                        <a:lnTo>
                          <a:pt x="356" y="0"/>
                        </a:lnTo>
                        <a:lnTo>
                          <a:pt x="356" y="355"/>
                        </a:lnTo>
                        <a:lnTo>
                          <a:pt x="0" y="355"/>
                        </a:lnTo>
                        <a:lnTo>
                          <a:pt x="0" y="395"/>
                        </a:lnTo>
                        <a:lnTo>
                          <a:pt x="356" y="395"/>
                        </a:lnTo>
                        <a:lnTo>
                          <a:pt x="356" y="395"/>
                        </a:lnTo>
                        <a:lnTo>
                          <a:pt x="356" y="750"/>
                        </a:lnTo>
                        <a:lnTo>
                          <a:pt x="394" y="750"/>
                        </a:lnTo>
                        <a:lnTo>
                          <a:pt x="394" y="395"/>
                        </a:lnTo>
                        <a:lnTo>
                          <a:pt x="750" y="395"/>
                        </a:lnTo>
                        <a:lnTo>
                          <a:pt x="750" y="35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55" name="Rectangle 14">
                    <a:extLst>
                      <a:ext uri="{FF2B5EF4-FFF2-40B4-BE49-F238E27FC236}">
                        <a16:creationId xmlns:a16="http://schemas.microsoft.com/office/drawing/2014/main" id="{88CFD214-03C0-4844-862B-C0D68F2DE8B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56" name="Freeform 15">
                    <a:extLst>
                      <a:ext uri="{FF2B5EF4-FFF2-40B4-BE49-F238E27FC236}">
                        <a16:creationId xmlns:a16="http://schemas.microsoft.com/office/drawing/2014/main" id="{C67EC227-53E0-4FBB-BF8D-89013B33538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114 h 154"/>
                      <a:gd name="T2" fmla="*/ 40 w 156"/>
                      <a:gd name="T3" fmla="*/ 114 h 154"/>
                      <a:gd name="T4" fmla="*/ 40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114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114"/>
                        </a:moveTo>
                        <a:lnTo>
                          <a:pt x="40" y="114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114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57" name="Freeform 16">
                    <a:extLst>
                      <a:ext uri="{FF2B5EF4-FFF2-40B4-BE49-F238E27FC236}">
                        <a16:creationId xmlns:a16="http://schemas.microsoft.com/office/drawing/2014/main" id="{F5D1D2ED-9A84-4580-8C47-368579FE79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195 h 235"/>
                      <a:gd name="T2" fmla="*/ 38 w 234"/>
                      <a:gd name="T3" fmla="*/ 195 h 235"/>
                      <a:gd name="T4" fmla="*/ 38 w 234"/>
                      <a:gd name="T5" fmla="*/ 0 h 235"/>
                      <a:gd name="T6" fmla="*/ 0 w 234"/>
                      <a:gd name="T7" fmla="*/ 0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195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195"/>
                        </a:moveTo>
                        <a:lnTo>
                          <a:pt x="38" y="195"/>
                        </a:lnTo>
                        <a:lnTo>
                          <a:pt x="38" y="0"/>
                        </a:lnTo>
                        <a:lnTo>
                          <a:pt x="0" y="0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19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58" name="Freeform 17">
                    <a:extLst>
                      <a:ext uri="{FF2B5EF4-FFF2-40B4-BE49-F238E27FC236}">
                        <a16:creationId xmlns:a16="http://schemas.microsoft.com/office/drawing/2014/main" id="{A9331526-58D2-445E-8330-CE75710EA53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275 h 315"/>
                      <a:gd name="T2" fmla="*/ 40 w 314"/>
                      <a:gd name="T3" fmla="*/ 275 h 315"/>
                      <a:gd name="T4" fmla="*/ 40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27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275"/>
                        </a:moveTo>
                        <a:lnTo>
                          <a:pt x="40" y="275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314" y="315"/>
                        </a:lnTo>
                        <a:lnTo>
                          <a:pt x="314" y="27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59" name="Rectangle 18">
                    <a:extLst>
                      <a:ext uri="{FF2B5EF4-FFF2-40B4-BE49-F238E27FC236}">
                        <a16:creationId xmlns:a16="http://schemas.microsoft.com/office/drawing/2014/main" id="{146C9F6B-785B-4C46-93CB-3A4C1739856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60" name="Freeform 19">
                    <a:extLst>
                      <a:ext uri="{FF2B5EF4-FFF2-40B4-BE49-F238E27FC236}">
                        <a16:creationId xmlns:a16="http://schemas.microsoft.com/office/drawing/2014/main" id="{D2434D1C-808D-4153-9C2C-CA2E0423D5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116 w 156"/>
                      <a:gd name="T3" fmla="*/ 0 h 154"/>
                      <a:gd name="T4" fmla="*/ 116 w 156"/>
                      <a:gd name="T5" fmla="*/ 114 h 154"/>
                      <a:gd name="T6" fmla="*/ 0 w 156"/>
                      <a:gd name="T7" fmla="*/ 114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116" y="0"/>
                        </a:lnTo>
                        <a:lnTo>
                          <a:pt x="116" y="114"/>
                        </a:lnTo>
                        <a:lnTo>
                          <a:pt x="0" y="114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61" name="Freeform 20">
                    <a:extLst>
                      <a:ext uri="{FF2B5EF4-FFF2-40B4-BE49-F238E27FC236}">
                        <a16:creationId xmlns:a16="http://schemas.microsoft.com/office/drawing/2014/main" id="{CC008911-7C2F-4785-9C07-E7719AF1B75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0 h 235"/>
                      <a:gd name="T2" fmla="*/ 196 w 234"/>
                      <a:gd name="T3" fmla="*/ 0 h 235"/>
                      <a:gd name="T4" fmla="*/ 196 w 234"/>
                      <a:gd name="T5" fmla="*/ 195 h 235"/>
                      <a:gd name="T6" fmla="*/ 0 w 234"/>
                      <a:gd name="T7" fmla="*/ 195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0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0"/>
                        </a:moveTo>
                        <a:lnTo>
                          <a:pt x="196" y="0"/>
                        </a:lnTo>
                        <a:lnTo>
                          <a:pt x="196" y="195"/>
                        </a:lnTo>
                        <a:lnTo>
                          <a:pt x="0" y="195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62" name="Freeform 21">
                    <a:extLst>
                      <a:ext uri="{FF2B5EF4-FFF2-40B4-BE49-F238E27FC236}">
                        <a16:creationId xmlns:a16="http://schemas.microsoft.com/office/drawing/2014/main" id="{EFB23074-CAFF-4432-8BE0-6635BB48FB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315 h 315"/>
                      <a:gd name="T2" fmla="*/ 0 w 314"/>
                      <a:gd name="T3" fmla="*/ 315 h 315"/>
                      <a:gd name="T4" fmla="*/ 0 w 314"/>
                      <a:gd name="T5" fmla="*/ 275 h 315"/>
                      <a:gd name="T6" fmla="*/ 274 w 314"/>
                      <a:gd name="T7" fmla="*/ 275 h 315"/>
                      <a:gd name="T8" fmla="*/ 274 w 314"/>
                      <a:gd name="T9" fmla="*/ 0 h 315"/>
                      <a:gd name="T10" fmla="*/ 314 w 314"/>
                      <a:gd name="T11" fmla="*/ 0 h 315"/>
                      <a:gd name="T12" fmla="*/ 314 w 314"/>
                      <a:gd name="T13" fmla="*/ 31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315"/>
                        </a:moveTo>
                        <a:lnTo>
                          <a:pt x="0" y="315"/>
                        </a:lnTo>
                        <a:lnTo>
                          <a:pt x="0" y="275"/>
                        </a:lnTo>
                        <a:lnTo>
                          <a:pt x="274" y="275"/>
                        </a:lnTo>
                        <a:lnTo>
                          <a:pt x="274" y="0"/>
                        </a:lnTo>
                        <a:lnTo>
                          <a:pt x="314" y="0"/>
                        </a:lnTo>
                        <a:lnTo>
                          <a:pt x="314" y="31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  <p:grpSp>
            <p:nvGrpSpPr>
              <p:cNvPr id="204" name="Groep 203">
                <a:extLst>
                  <a:ext uri="{FF2B5EF4-FFF2-40B4-BE49-F238E27FC236}">
                    <a16:creationId xmlns:a16="http://schemas.microsoft.com/office/drawing/2014/main" id="{1EBEFAD6-1D8D-416E-B903-0170AC007E56}"/>
                  </a:ext>
                </a:extLst>
              </p:cNvPr>
              <p:cNvGrpSpPr/>
              <p:nvPr/>
            </p:nvGrpSpPr>
            <p:grpSpPr>
              <a:xfrm>
                <a:off x="11382526" y="899545"/>
                <a:ext cx="184313" cy="184313"/>
                <a:chOff x="11137977" y="654996"/>
                <a:chExt cx="409640" cy="409640"/>
              </a:xfrm>
            </p:grpSpPr>
            <p:sp>
              <p:nvSpPr>
                <p:cNvPr id="225" name="Rechthoek 224">
                  <a:extLst>
                    <a:ext uri="{FF2B5EF4-FFF2-40B4-BE49-F238E27FC236}">
                      <a16:creationId xmlns:a16="http://schemas.microsoft.com/office/drawing/2014/main" id="{70D73DBA-28FC-40EE-93C9-45BBCFEB8A11}"/>
                    </a:ext>
                  </a:extLst>
                </p:cNvPr>
                <p:cNvSpPr/>
                <p:nvPr/>
              </p:nvSpPr>
              <p:spPr>
                <a:xfrm>
                  <a:off x="11137977" y="654996"/>
                  <a:ext cx="409640" cy="4096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600" err="1"/>
                </a:p>
              </p:txBody>
            </p:sp>
            <p:grpSp>
              <p:nvGrpSpPr>
                <p:cNvPr id="226" name="Groep 225">
                  <a:extLst>
                    <a:ext uri="{FF2B5EF4-FFF2-40B4-BE49-F238E27FC236}">
                      <a16:creationId xmlns:a16="http://schemas.microsoft.com/office/drawing/2014/main" id="{21BF0C9B-7644-439E-A01B-B06CC16012DE}"/>
                    </a:ext>
                  </a:extLst>
                </p:cNvPr>
                <p:cNvGrpSpPr/>
                <p:nvPr/>
              </p:nvGrpSpPr>
              <p:grpSpPr>
                <a:xfrm>
                  <a:off x="11147038" y="662100"/>
                  <a:ext cx="391518" cy="395433"/>
                  <a:chOff x="12960350" y="-576263"/>
                  <a:chExt cx="1190625" cy="1190626"/>
                </a:xfrm>
                <a:solidFill>
                  <a:schemeClr val="bg1">
                    <a:alpha val="33000"/>
                  </a:schemeClr>
                </a:solidFill>
              </p:grpSpPr>
              <p:sp>
                <p:nvSpPr>
                  <p:cNvPr id="227" name="Rectangle 5">
                    <a:extLst>
                      <a:ext uri="{FF2B5EF4-FFF2-40B4-BE49-F238E27FC236}">
                        <a16:creationId xmlns:a16="http://schemas.microsoft.com/office/drawing/2014/main" id="{6E050945-579A-46D5-91A0-D86E7BB0E46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28" name="Freeform 6">
                    <a:extLst>
                      <a:ext uri="{FF2B5EF4-FFF2-40B4-BE49-F238E27FC236}">
                        <a16:creationId xmlns:a16="http://schemas.microsoft.com/office/drawing/2014/main" id="{8F604862-3C60-408B-87D1-E7E82FE7C7C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369888"/>
                    <a:ext cx="247650" cy="244475"/>
                  </a:xfrm>
                  <a:custGeom>
                    <a:avLst/>
                    <a:gdLst>
                      <a:gd name="T0" fmla="*/ 40 w 156"/>
                      <a:gd name="T1" fmla="*/ 40 h 154"/>
                      <a:gd name="T2" fmla="*/ 156 w 156"/>
                      <a:gd name="T3" fmla="*/ 40 h 154"/>
                      <a:gd name="T4" fmla="*/ 156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40 w 156"/>
                      <a:gd name="T11" fmla="*/ 154 h 154"/>
                      <a:gd name="T12" fmla="*/ 40 w 156"/>
                      <a:gd name="T13" fmla="*/ 4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40" y="40"/>
                        </a:moveTo>
                        <a:lnTo>
                          <a:pt x="156" y="40"/>
                        </a:lnTo>
                        <a:lnTo>
                          <a:pt x="156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40" y="154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29" name="Freeform 7">
                    <a:extLst>
                      <a:ext uri="{FF2B5EF4-FFF2-40B4-BE49-F238E27FC236}">
                        <a16:creationId xmlns:a16="http://schemas.microsoft.com/office/drawing/2014/main" id="{1E5BD29A-1846-4EA2-AC3B-B59F5775209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242888"/>
                    <a:ext cx="371475" cy="371475"/>
                  </a:xfrm>
                  <a:custGeom>
                    <a:avLst/>
                    <a:gdLst>
                      <a:gd name="T0" fmla="*/ 38 w 234"/>
                      <a:gd name="T1" fmla="*/ 40 h 234"/>
                      <a:gd name="T2" fmla="*/ 234 w 234"/>
                      <a:gd name="T3" fmla="*/ 40 h 234"/>
                      <a:gd name="T4" fmla="*/ 234 w 234"/>
                      <a:gd name="T5" fmla="*/ 0 h 234"/>
                      <a:gd name="T6" fmla="*/ 0 w 234"/>
                      <a:gd name="T7" fmla="*/ 0 h 234"/>
                      <a:gd name="T8" fmla="*/ 0 w 234"/>
                      <a:gd name="T9" fmla="*/ 234 h 234"/>
                      <a:gd name="T10" fmla="*/ 38 w 234"/>
                      <a:gd name="T11" fmla="*/ 234 h 234"/>
                      <a:gd name="T12" fmla="*/ 38 w 234"/>
                      <a:gd name="T13" fmla="*/ 4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38" y="40"/>
                        </a:moveTo>
                        <a:lnTo>
                          <a:pt x="234" y="40"/>
                        </a:lnTo>
                        <a:lnTo>
                          <a:pt x="234" y="0"/>
                        </a:lnTo>
                        <a:lnTo>
                          <a:pt x="0" y="0"/>
                        </a:lnTo>
                        <a:lnTo>
                          <a:pt x="0" y="234"/>
                        </a:lnTo>
                        <a:lnTo>
                          <a:pt x="38" y="234"/>
                        </a:lnTo>
                        <a:lnTo>
                          <a:pt x="38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30" name="Freeform 8">
                    <a:extLst>
                      <a:ext uri="{FF2B5EF4-FFF2-40B4-BE49-F238E27FC236}">
                        <a16:creationId xmlns:a16="http://schemas.microsoft.com/office/drawing/2014/main" id="{5C960794-5E93-4C60-89F5-5FFB63CE771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114300"/>
                    <a:ext cx="498475" cy="500063"/>
                  </a:xfrm>
                  <a:custGeom>
                    <a:avLst/>
                    <a:gdLst>
                      <a:gd name="T0" fmla="*/ 40 w 314"/>
                      <a:gd name="T1" fmla="*/ 40 h 315"/>
                      <a:gd name="T2" fmla="*/ 314 w 314"/>
                      <a:gd name="T3" fmla="*/ 40 h 315"/>
                      <a:gd name="T4" fmla="*/ 314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40 w 314"/>
                      <a:gd name="T11" fmla="*/ 315 h 315"/>
                      <a:gd name="T12" fmla="*/ 40 w 314"/>
                      <a:gd name="T13" fmla="*/ 4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40" y="40"/>
                        </a:moveTo>
                        <a:lnTo>
                          <a:pt x="314" y="40"/>
                        </a:lnTo>
                        <a:lnTo>
                          <a:pt x="314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40" y="315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31" name="Rectangle 9">
                    <a:extLst>
                      <a:ext uri="{FF2B5EF4-FFF2-40B4-BE49-F238E27FC236}">
                        <a16:creationId xmlns:a16="http://schemas.microsoft.com/office/drawing/2014/main" id="{2DAA9D50-46BD-45DA-B13B-B8A2A886883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32" name="Freeform 10">
                    <a:extLst>
                      <a:ext uri="{FF2B5EF4-FFF2-40B4-BE49-F238E27FC236}">
                        <a16:creationId xmlns:a16="http://schemas.microsoft.com/office/drawing/2014/main" id="{30392F43-2D03-41AA-A4B0-BBA08912CBD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369888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0 w 156"/>
                      <a:gd name="T3" fmla="*/ 0 h 154"/>
                      <a:gd name="T4" fmla="*/ 0 w 156"/>
                      <a:gd name="T5" fmla="*/ 40 h 154"/>
                      <a:gd name="T6" fmla="*/ 116 w 156"/>
                      <a:gd name="T7" fmla="*/ 40 h 154"/>
                      <a:gd name="T8" fmla="*/ 116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16" y="40"/>
                        </a:lnTo>
                        <a:lnTo>
                          <a:pt x="116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33" name="Freeform 11">
                    <a:extLst>
                      <a:ext uri="{FF2B5EF4-FFF2-40B4-BE49-F238E27FC236}">
                        <a16:creationId xmlns:a16="http://schemas.microsoft.com/office/drawing/2014/main" id="{5C8CB518-AB39-4BCF-A6D5-DCB52A46CAD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242888"/>
                    <a:ext cx="371475" cy="371475"/>
                  </a:xfrm>
                  <a:custGeom>
                    <a:avLst/>
                    <a:gdLst>
                      <a:gd name="T0" fmla="*/ 234 w 234"/>
                      <a:gd name="T1" fmla="*/ 0 h 234"/>
                      <a:gd name="T2" fmla="*/ 0 w 234"/>
                      <a:gd name="T3" fmla="*/ 0 h 234"/>
                      <a:gd name="T4" fmla="*/ 0 w 234"/>
                      <a:gd name="T5" fmla="*/ 40 h 234"/>
                      <a:gd name="T6" fmla="*/ 196 w 234"/>
                      <a:gd name="T7" fmla="*/ 40 h 234"/>
                      <a:gd name="T8" fmla="*/ 196 w 234"/>
                      <a:gd name="T9" fmla="*/ 234 h 234"/>
                      <a:gd name="T10" fmla="*/ 234 w 234"/>
                      <a:gd name="T11" fmla="*/ 234 h 234"/>
                      <a:gd name="T12" fmla="*/ 234 w 234"/>
                      <a:gd name="T13" fmla="*/ 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23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96" y="40"/>
                        </a:lnTo>
                        <a:lnTo>
                          <a:pt x="196" y="234"/>
                        </a:lnTo>
                        <a:lnTo>
                          <a:pt x="234" y="234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34" name="Freeform 12">
                    <a:extLst>
                      <a:ext uri="{FF2B5EF4-FFF2-40B4-BE49-F238E27FC236}">
                        <a16:creationId xmlns:a16="http://schemas.microsoft.com/office/drawing/2014/main" id="{59029E75-7A3C-4001-B926-4FC69E69F93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114300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0 h 315"/>
                      <a:gd name="T2" fmla="*/ 0 w 314"/>
                      <a:gd name="T3" fmla="*/ 0 h 315"/>
                      <a:gd name="T4" fmla="*/ 0 w 314"/>
                      <a:gd name="T5" fmla="*/ 40 h 315"/>
                      <a:gd name="T6" fmla="*/ 274 w 314"/>
                      <a:gd name="T7" fmla="*/ 40 h 315"/>
                      <a:gd name="T8" fmla="*/ 274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274" y="40"/>
                        </a:lnTo>
                        <a:lnTo>
                          <a:pt x="274" y="315"/>
                        </a:lnTo>
                        <a:lnTo>
                          <a:pt x="314" y="315"/>
                        </a:lnTo>
                        <a:lnTo>
                          <a:pt x="31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35" name="Freeform 13">
                    <a:extLst>
                      <a:ext uri="{FF2B5EF4-FFF2-40B4-BE49-F238E27FC236}">
                        <a16:creationId xmlns:a16="http://schemas.microsoft.com/office/drawing/2014/main" id="{96EE20DD-B01F-4ED7-A1BD-A532DCB167C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1190625" cy="1190626"/>
                  </a:xfrm>
                  <a:custGeom>
                    <a:avLst/>
                    <a:gdLst>
                      <a:gd name="T0" fmla="*/ 750 w 750"/>
                      <a:gd name="T1" fmla="*/ 355 h 750"/>
                      <a:gd name="T2" fmla="*/ 394 w 750"/>
                      <a:gd name="T3" fmla="*/ 355 h 750"/>
                      <a:gd name="T4" fmla="*/ 394 w 750"/>
                      <a:gd name="T5" fmla="*/ 355 h 750"/>
                      <a:gd name="T6" fmla="*/ 394 w 750"/>
                      <a:gd name="T7" fmla="*/ 0 h 750"/>
                      <a:gd name="T8" fmla="*/ 356 w 750"/>
                      <a:gd name="T9" fmla="*/ 0 h 750"/>
                      <a:gd name="T10" fmla="*/ 356 w 750"/>
                      <a:gd name="T11" fmla="*/ 355 h 750"/>
                      <a:gd name="T12" fmla="*/ 0 w 750"/>
                      <a:gd name="T13" fmla="*/ 355 h 750"/>
                      <a:gd name="T14" fmla="*/ 0 w 750"/>
                      <a:gd name="T15" fmla="*/ 395 h 750"/>
                      <a:gd name="T16" fmla="*/ 356 w 750"/>
                      <a:gd name="T17" fmla="*/ 395 h 750"/>
                      <a:gd name="T18" fmla="*/ 356 w 750"/>
                      <a:gd name="T19" fmla="*/ 395 h 750"/>
                      <a:gd name="T20" fmla="*/ 356 w 750"/>
                      <a:gd name="T21" fmla="*/ 750 h 750"/>
                      <a:gd name="T22" fmla="*/ 394 w 750"/>
                      <a:gd name="T23" fmla="*/ 750 h 750"/>
                      <a:gd name="T24" fmla="*/ 394 w 750"/>
                      <a:gd name="T25" fmla="*/ 395 h 750"/>
                      <a:gd name="T26" fmla="*/ 750 w 750"/>
                      <a:gd name="T27" fmla="*/ 395 h 750"/>
                      <a:gd name="T28" fmla="*/ 750 w 750"/>
                      <a:gd name="T29" fmla="*/ 355 h 7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750" h="750">
                        <a:moveTo>
                          <a:pt x="750" y="355"/>
                        </a:moveTo>
                        <a:lnTo>
                          <a:pt x="394" y="355"/>
                        </a:lnTo>
                        <a:lnTo>
                          <a:pt x="394" y="355"/>
                        </a:lnTo>
                        <a:lnTo>
                          <a:pt x="394" y="0"/>
                        </a:lnTo>
                        <a:lnTo>
                          <a:pt x="356" y="0"/>
                        </a:lnTo>
                        <a:lnTo>
                          <a:pt x="356" y="355"/>
                        </a:lnTo>
                        <a:lnTo>
                          <a:pt x="0" y="355"/>
                        </a:lnTo>
                        <a:lnTo>
                          <a:pt x="0" y="395"/>
                        </a:lnTo>
                        <a:lnTo>
                          <a:pt x="356" y="395"/>
                        </a:lnTo>
                        <a:lnTo>
                          <a:pt x="356" y="395"/>
                        </a:lnTo>
                        <a:lnTo>
                          <a:pt x="356" y="750"/>
                        </a:lnTo>
                        <a:lnTo>
                          <a:pt x="394" y="750"/>
                        </a:lnTo>
                        <a:lnTo>
                          <a:pt x="394" y="395"/>
                        </a:lnTo>
                        <a:lnTo>
                          <a:pt x="750" y="395"/>
                        </a:lnTo>
                        <a:lnTo>
                          <a:pt x="750" y="35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36" name="Rectangle 14">
                    <a:extLst>
                      <a:ext uri="{FF2B5EF4-FFF2-40B4-BE49-F238E27FC236}">
                        <a16:creationId xmlns:a16="http://schemas.microsoft.com/office/drawing/2014/main" id="{E5615861-4192-4A72-B502-23B443A4CE4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37" name="Freeform 15">
                    <a:extLst>
                      <a:ext uri="{FF2B5EF4-FFF2-40B4-BE49-F238E27FC236}">
                        <a16:creationId xmlns:a16="http://schemas.microsoft.com/office/drawing/2014/main" id="{C1E17BD8-C91A-4526-B174-735B9A05131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114 h 154"/>
                      <a:gd name="T2" fmla="*/ 40 w 156"/>
                      <a:gd name="T3" fmla="*/ 114 h 154"/>
                      <a:gd name="T4" fmla="*/ 40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114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114"/>
                        </a:moveTo>
                        <a:lnTo>
                          <a:pt x="40" y="114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114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38" name="Freeform 16">
                    <a:extLst>
                      <a:ext uri="{FF2B5EF4-FFF2-40B4-BE49-F238E27FC236}">
                        <a16:creationId xmlns:a16="http://schemas.microsoft.com/office/drawing/2014/main" id="{B62F7FF5-1FEE-4EBD-ABC5-2D9478A7589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195 h 235"/>
                      <a:gd name="T2" fmla="*/ 38 w 234"/>
                      <a:gd name="T3" fmla="*/ 195 h 235"/>
                      <a:gd name="T4" fmla="*/ 38 w 234"/>
                      <a:gd name="T5" fmla="*/ 0 h 235"/>
                      <a:gd name="T6" fmla="*/ 0 w 234"/>
                      <a:gd name="T7" fmla="*/ 0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195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195"/>
                        </a:moveTo>
                        <a:lnTo>
                          <a:pt x="38" y="195"/>
                        </a:lnTo>
                        <a:lnTo>
                          <a:pt x="38" y="0"/>
                        </a:lnTo>
                        <a:lnTo>
                          <a:pt x="0" y="0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19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39" name="Freeform 17">
                    <a:extLst>
                      <a:ext uri="{FF2B5EF4-FFF2-40B4-BE49-F238E27FC236}">
                        <a16:creationId xmlns:a16="http://schemas.microsoft.com/office/drawing/2014/main" id="{535102D1-5912-43FB-A616-84A061A1FA4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275 h 315"/>
                      <a:gd name="T2" fmla="*/ 40 w 314"/>
                      <a:gd name="T3" fmla="*/ 275 h 315"/>
                      <a:gd name="T4" fmla="*/ 40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27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275"/>
                        </a:moveTo>
                        <a:lnTo>
                          <a:pt x="40" y="275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314" y="315"/>
                        </a:lnTo>
                        <a:lnTo>
                          <a:pt x="314" y="27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40" name="Rectangle 18">
                    <a:extLst>
                      <a:ext uri="{FF2B5EF4-FFF2-40B4-BE49-F238E27FC236}">
                        <a16:creationId xmlns:a16="http://schemas.microsoft.com/office/drawing/2014/main" id="{6C95CE68-1186-47A6-A66E-0ED163758F7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41" name="Freeform 19">
                    <a:extLst>
                      <a:ext uri="{FF2B5EF4-FFF2-40B4-BE49-F238E27FC236}">
                        <a16:creationId xmlns:a16="http://schemas.microsoft.com/office/drawing/2014/main" id="{680E2889-E607-4A68-86F5-61661F1D7E8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116 w 156"/>
                      <a:gd name="T3" fmla="*/ 0 h 154"/>
                      <a:gd name="T4" fmla="*/ 116 w 156"/>
                      <a:gd name="T5" fmla="*/ 114 h 154"/>
                      <a:gd name="T6" fmla="*/ 0 w 156"/>
                      <a:gd name="T7" fmla="*/ 114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116" y="0"/>
                        </a:lnTo>
                        <a:lnTo>
                          <a:pt x="116" y="114"/>
                        </a:lnTo>
                        <a:lnTo>
                          <a:pt x="0" y="114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42" name="Freeform 20">
                    <a:extLst>
                      <a:ext uri="{FF2B5EF4-FFF2-40B4-BE49-F238E27FC236}">
                        <a16:creationId xmlns:a16="http://schemas.microsoft.com/office/drawing/2014/main" id="{EA910B6C-1AF0-40F5-A41C-468AE4CBD27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0 h 235"/>
                      <a:gd name="T2" fmla="*/ 196 w 234"/>
                      <a:gd name="T3" fmla="*/ 0 h 235"/>
                      <a:gd name="T4" fmla="*/ 196 w 234"/>
                      <a:gd name="T5" fmla="*/ 195 h 235"/>
                      <a:gd name="T6" fmla="*/ 0 w 234"/>
                      <a:gd name="T7" fmla="*/ 195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0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0"/>
                        </a:moveTo>
                        <a:lnTo>
                          <a:pt x="196" y="0"/>
                        </a:lnTo>
                        <a:lnTo>
                          <a:pt x="196" y="195"/>
                        </a:lnTo>
                        <a:lnTo>
                          <a:pt x="0" y="195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43" name="Freeform 21">
                    <a:extLst>
                      <a:ext uri="{FF2B5EF4-FFF2-40B4-BE49-F238E27FC236}">
                        <a16:creationId xmlns:a16="http://schemas.microsoft.com/office/drawing/2014/main" id="{C7BFAC20-7019-4DBD-89C3-0927C22B53D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315 h 315"/>
                      <a:gd name="T2" fmla="*/ 0 w 314"/>
                      <a:gd name="T3" fmla="*/ 315 h 315"/>
                      <a:gd name="T4" fmla="*/ 0 w 314"/>
                      <a:gd name="T5" fmla="*/ 275 h 315"/>
                      <a:gd name="T6" fmla="*/ 274 w 314"/>
                      <a:gd name="T7" fmla="*/ 275 h 315"/>
                      <a:gd name="T8" fmla="*/ 274 w 314"/>
                      <a:gd name="T9" fmla="*/ 0 h 315"/>
                      <a:gd name="T10" fmla="*/ 314 w 314"/>
                      <a:gd name="T11" fmla="*/ 0 h 315"/>
                      <a:gd name="T12" fmla="*/ 314 w 314"/>
                      <a:gd name="T13" fmla="*/ 31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315"/>
                        </a:moveTo>
                        <a:lnTo>
                          <a:pt x="0" y="315"/>
                        </a:lnTo>
                        <a:lnTo>
                          <a:pt x="0" y="275"/>
                        </a:lnTo>
                        <a:lnTo>
                          <a:pt x="274" y="275"/>
                        </a:lnTo>
                        <a:lnTo>
                          <a:pt x="274" y="0"/>
                        </a:lnTo>
                        <a:lnTo>
                          <a:pt x="314" y="0"/>
                        </a:lnTo>
                        <a:lnTo>
                          <a:pt x="314" y="31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  <p:grpSp>
            <p:nvGrpSpPr>
              <p:cNvPr id="205" name="Groep 204">
                <a:extLst>
                  <a:ext uri="{FF2B5EF4-FFF2-40B4-BE49-F238E27FC236}">
                    <a16:creationId xmlns:a16="http://schemas.microsoft.com/office/drawing/2014/main" id="{FA0A93B0-2A65-436D-8B73-B8319860F208}"/>
                  </a:ext>
                </a:extLst>
              </p:cNvPr>
              <p:cNvGrpSpPr/>
              <p:nvPr/>
            </p:nvGrpSpPr>
            <p:grpSpPr>
              <a:xfrm>
                <a:off x="11137977" y="899545"/>
                <a:ext cx="184313" cy="184313"/>
                <a:chOff x="11137977" y="654996"/>
                <a:chExt cx="409640" cy="409640"/>
              </a:xfrm>
            </p:grpSpPr>
            <p:sp>
              <p:nvSpPr>
                <p:cNvPr id="206" name="Rechthoek 205">
                  <a:extLst>
                    <a:ext uri="{FF2B5EF4-FFF2-40B4-BE49-F238E27FC236}">
                      <a16:creationId xmlns:a16="http://schemas.microsoft.com/office/drawing/2014/main" id="{3737BCB2-2A3F-4D14-B789-3F0A1552D4C5}"/>
                    </a:ext>
                  </a:extLst>
                </p:cNvPr>
                <p:cNvSpPr/>
                <p:nvPr/>
              </p:nvSpPr>
              <p:spPr>
                <a:xfrm>
                  <a:off x="11137977" y="654996"/>
                  <a:ext cx="409640" cy="4096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600" err="1"/>
                </a:p>
              </p:txBody>
            </p:sp>
            <p:grpSp>
              <p:nvGrpSpPr>
                <p:cNvPr id="207" name="Groep 206">
                  <a:extLst>
                    <a:ext uri="{FF2B5EF4-FFF2-40B4-BE49-F238E27FC236}">
                      <a16:creationId xmlns:a16="http://schemas.microsoft.com/office/drawing/2014/main" id="{A5D04E00-85F0-4E5D-8CA1-B8C79DB1E30E}"/>
                    </a:ext>
                  </a:extLst>
                </p:cNvPr>
                <p:cNvGrpSpPr/>
                <p:nvPr/>
              </p:nvGrpSpPr>
              <p:grpSpPr>
                <a:xfrm>
                  <a:off x="11147038" y="662100"/>
                  <a:ext cx="391518" cy="395433"/>
                  <a:chOff x="12960350" y="-576263"/>
                  <a:chExt cx="1190625" cy="1190626"/>
                </a:xfrm>
                <a:solidFill>
                  <a:schemeClr val="bg1">
                    <a:alpha val="33000"/>
                  </a:schemeClr>
                </a:solidFill>
              </p:grpSpPr>
              <p:sp>
                <p:nvSpPr>
                  <p:cNvPr id="208" name="Rectangle 5">
                    <a:extLst>
                      <a:ext uri="{FF2B5EF4-FFF2-40B4-BE49-F238E27FC236}">
                        <a16:creationId xmlns:a16="http://schemas.microsoft.com/office/drawing/2014/main" id="{02E99A19-EA5B-4003-B678-210EAB16EC6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9" name="Freeform 6">
                    <a:extLst>
                      <a:ext uri="{FF2B5EF4-FFF2-40B4-BE49-F238E27FC236}">
                        <a16:creationId xmlns:a16="http://schemas.microsoft.com/office/drawing/2014/main" id="{3F0F1004-C1BC-40AE-B1BA-BC2C256B325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369888"/>
                    <a:ext cx="247650" cy="244475"/>
                  </a:xfrm>
                  <a:custGeom>
                    <a:avLst/>
                    <a:gdLst>
                      <a:gd name="T0" fmla="*/ 40 w 156"/>
                      <a:gd name="T1" fmla="*/ 40 h 154"/>
                      <a:gd name="T2" fmla="*/ 156 w 156"/>
                      <a:gd name="T3" fmla="*/ 40 h 154"/>
                      <a:gd name="T4" fmla="*/ 156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40 w 156"/>
                      <a:gd name="T11" fmla="*/ 154 h 154"/>
                      <a:gd name="T12" fmla="*/ 40 w 156"/>
                      <a:gd name="T13" fmla="*/ 4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40" y="40"/>
                        </a:moveTo>
                        <a:lnTo>
                          <a:pt x="156" y="40"/>
                        </a:lnTo>
                        <a:lnTo>
                          <a:pt x="156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40" y="154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10" name="Freeform 7">
                    <a:extLst>
                      <a:ext uri="{FF2B5EF4-FFF2-40B4-BE49-F238E27FC236}">
                        <a16:creationId xmlns:a16="http://schemas.microsoft.com/office/drawing/2014/main" id="{F554E045-D551-4E86-994B-AEFF42DBC6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242888"/>
                    <a:ext cx="371475" cy="371475"/>
                  </a:xfrm>
                  <a:custGeom>
                    <a:avLst/>
                    <a:gdLst>
                      <a:gd name="T0" fmla="*/ 38 w 234"/>
                      <a:gd name="T1" fmla="*/ 40 h 234"/>
                      <a:gd name="T2" fmla="*/ 234 w 234"/>
                      <a:gd name="T3" fmla="*/ 40 h 234"/>
                      <a:gd name="T4" fmla="*/ 234 w 234"/>
                      <a:gd name="T5" fmla="*/ 0 h 234"/>
                      <a:gd name="T6" fmla="*/ 0 w 234"/>
                      <a:gd name="T7" fmla="*/ 0 h 234"/>
                      <a:gd name="T8" fmla="*/ 0 w 234"/>
                      <a:gd name="T9" fmla="*/ 234 h 234"/>
                      <a:gd name="T10" fmla="*/ 38 w 234"/>
                      <a:gd name="T11" fmla="*/ 234 h 234"/>
                      <a:gd name="T12" fmla="*/ 38 w 234"/>
                      <a:gd name="T13" fmla="*/ 4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38" y="40"/>
                        </a:moveTo>
                        <a:lnTo>
                          <a:pt x="234" y="40"/>
                        </a:lnTo>
                        <a:lnTo>
                          <a:pt x="234" y="0"/>
                        </a:lnTo>
                        <a:lnTo>
                          <a:pt x="0" y="0"/>
                        </a:lnTo>
                        <a:lnTo>
                          <a:pt x="0" y="234"/>
                        </a:lnTo>
                        <a:lnTo>
                          <a:pt x="38" y="234"/>
                        </a:lnTo>
                        <a:lnTo>
                          <a:pt x="38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11" name="Freeform 8">
                    <a:extLst>
                      <a:ext uri="{FF2B5EF4-FFF2-40B4-BE49-F238E27FC236}">
                        <a16:creationId xmlns:a16="http://schemas.microsoft.com/office/drawing/2014/main" id="{33ED7F11-D16F-4735-8660-FE3CB93EA88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114300"/>
                    <a:ext cx="498475" cy="500063"/>
                  </a:xfrm>
                  <a:custGeom>
                    <a:avLst/>
                    <a:gdLst>
                      <a:gd name="T0" fmla="*/ 40 w 314"/>
                      <a:gd name="T1" fmla="*/ 40 h 315"/>
                      <a:gd name="T2" fmla="*/ 314 w 314"/>
                      <a:gd name="T3" fmla="*/ 40 h 315"/>
                      <a:gd name="T4" fmla="*/ 314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40 w 314"/>
                      <a:gd name="T11" fmla="*/ 315 h 315"/>
                      <a:gd name="T12" fmla="*/ 40 w 314"/>
                      <a:gd name="T13" fmla="*/ 4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40" y="40"/>
                        </a:moveTo>
                        <a:lnTo>
                          <a:pt x="314" y="40"/>
                        </a:lnTo>
                        <a:lnTo>
                          <a:pt x="314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40" y="315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12" name="Rectangle 9">
                    <a:extLst>
                      <a:ext uri="{FF2B5EF4-FFF2-40B4-BE49-F238E27FC236}">
                        <a16:creationId xmlns:a16="http://schemas.microsoft.com/office/drawing/2014/main" id="{4250D643-B2DA-43A0-89A5-FD6AA672540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13" name="Freeform 10">
                    <a:extLst>
                      <a:ext uri="{FF2B5EF4-FFF2-40B4-BE49-F238E27FC236}">
                        <a16:creationId xmlns:a16="http://schemas.microsoft.com/office/drawing/2014/main" id="{DC9949E9-D712-4D66-9BC5-6FE41C341DF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369888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0 w 156"/>
                      <a:gd name="T3" fmla="*/ 0 h 154"/>
                      <a:gd name="T4" fmla="*/ 0 w 156"/>
                      <a:gd name="T5" fmla="*/ 40 h 154"/>
                      <a:gd name="T6" fmla="*/ 116 w 156"/>
                      <a:gd name="T7" fmla="*/ 40 h 154"/>
                      <a:gd name="T8" fmla="*/ 116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16" y="40"/>
                        </a:lnTo>
                        <a:lnTo>
                          <a:pt x="116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14" name="Freeform 11">
                    <a:extLst>
                      <a:ext uri="{FF2B5EF4-FFF2-40B4-BE49-F238E27FC236}">
                        <a16:creationId xmlns:a16="http://schemas.microsoft.com/office/drawing/2014/main" id="{3F23BBE8-49FC-4561-A741-34CDC33F9B9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242888"/>
                    <a:ext cx="371475" cy="371475"/>
                  </a:xfrm>
                  <a:custGeom>
                    <a:avLst/>
                    <a:gdLst>
                      <a:gd name="T0" fmla="*/ 234 w 234"/>
                      <a:gd name="T1" fmla="*/ 0 h 234"/>
                      <a:gd name="T2" fmla="*/ 0 w 234"/>
                      <a:gd name="T3" fmla="*/ 0 h 234"/>
                      <a:gd name="T4" fmla="*/ 0 w 234"/>
                      <a:gd name="T5" fmla="*/ 40 h 234"/>
                      <a:gd name="T6" fmla="*/ 196 w 234"/>
                      <a:gd name="T7" fmla="*/ 40 h 234"/>
                      <a:gd name="T8" fmla="*/ 196 w 234"/>
                      <a:gd name="T9" fmla="*/ 234 h 234"/>
                      <a:gd name="T10" fmla="*/ 234 w 234"/>
                      <a:gd name="T11" fmla="*/ 234 h 234"/>
                      <a:gd name="T12" fmla="*/ 234 w 234"/>
                      <a:gd name="T13" fmla="*/ 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23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96" y="40"/>
                        </a:lnTo>
                        <a:lnTo>
                          <a:pt x="196" y="234"/>
                        </a:lnTo>
                        <a:lnTo>
                          <a:pt x="234" y="234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15" name="Freeform 12">
                    <a:extLst>
                      <a:ext uri="{FF2B5EF4-FFF2-40B4-BE49-F238E27FC236}">
                        <a16:creationId xmlns:a16="http://schemas.microsoft.com/office/drawing/2014/main" id="{1826991A-43A5-4CF5-A8E2-C18922AA0D5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114300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0 h 315"/>
                      <a:gd name="T2" fmla="*/ 0 w 314"/>
                      <a:gd name="T3" fmla="*/ 0 h 315"/>
                      <a:gd name="T4" fmla="*/ 0 w 314"/>
                      <a:gd name="T5" fmla="*/ 40 h 315"/>
                      <a:gd name="T6" fmla="*/ 274 w 314"/>
                      <a:gd name="T7" fmla="*/ 40 h 315"/>
                      <a:gd name="T8" fmla="*/ 274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274" y="40"/>
                        </a:lnTo>
                        <a:lnTo>
                          <a:pt x="274" y="315"/>
                        </a:lnTo>
                        <a:lnTo>
                          <a:pt x="314" y="315"/>
                        </a:lnTo>
                        <a:lnTo>
                          <a:pt x="31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16" name="Freeform 13">
                    <a:extLst>
                      <a:ext uri="{FF2B5EF4-FFF2-40B4-BE49-F238E27FC236}">
                        <a16:creationId xmlns:a16="http://schemas.microsoft.com/office/drawing/2014/main" id="{410C9275-B1EC-42DC-93E8-570BB4449AE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1190625" cy="1190626"/>
                  </a:xfrm>
                  <a:custGeom>
                    <a:avLst/>
                    <a:gdLst>
                      <a:gd name="T0" fmla="*/ 750 w 750"/>
                      <a:gd name="T1" fmla="*/ 355 h 750"/>
                      <a:gd name="T2" fmla="*/ 394 w 750"/>
                      <a:gd name="T3" fmla="*/ 355 h 750"/>
                      <a:gd name="T4" fmla="*/ 394 w 750"/>
                      <a:gd name="T5" fmla="*/ 355 h 750"/>
                      <a:gd name="T6" fmla="*/ 394 w 750"/>
                      <a:gd name="T7" fmla="*/ 0 h 750"/>
                      <a:gd name="T8" fmla="*/ 356 w 750"/>
                      <a:gd name="T9" fmla="*/ 0 h 750"/>
                      <a:gd name="T10" fmla="*/ 356 w 750"/>
                      <a:gd name="T11" fmla="*/ 355 h 750"/>
                      <a:gd name="T12" fmla="*/ 0 w 750"/>
                      <a:gd name="T13" fmla="*/ 355 h 750"/>
                      <a:gd name="T14" fmla="*/ 0 w 750"/>
                      <a:gd name="T15" fmla="*/ 395 h 750"/>
                      <a:gd name="T16" fmla="*/ 356 w 750"/>
                      <a:gd name="T17" fmla="*/ 395 h 750"/>
                      <a:gd name="T18" fmla="*/ 356 w 750"/>
                      <a:gd name="T19" fmla="*/ 395 h 750"/>
                      <a:gd name="T20" fmla="*/ 356 w 750"/>
                      <a:gd name="T21" fmla="*/ 750 h 750"/>
                      <a:gd name="T22" fmla="*/ 394 w 750"/>
                      <a:gd name="T23" fmla="*/ 750 h 750"/>
                      <a:gd name="T24" fmla="*/ 394 w 750"/>
                      <a:gd name="T25" fmla="*/ 395 h 750"/>
                      <a:gd name="T26" fmla="*/ 750 w 750"/>
                      <a:gd name="T27" fmla="*/ 395 h 750"/>
                      <a:gd name="T28" fmla="*/ 750 w 750"/>
                      <a:gd name="T29" fmla="*/ 355 h 7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750" h="750">
                        <a:moveTo>
                          <a:pt x="750" y="355"/>
                        </a:moveTo>
                        <a:lnTo>
                          <a:pt x="394" y="355"/>
                        </a:lnTo>
                        <a:lnTo>
                          <a:pt x="394" y="355"/>
                        </a:lnTo>
                        <a:lnTo>
                          <a:pt x="394" y="0"/>
                        </a:lnTo>
                        <a:lnTo>
                          <a:pt x="356" y="0"/>
                        </a:lnTo>
                        <a:lnTo>
                          <a:pt x="356" y="355"/>
                        </a:lnTo>
                        <a:lnTo>
                          <a:pt x="0" y="355"/>
                        </a:lnTo>
                        <a:lnTo>
                          <a:pt x="0" y="395"/>
                        </a:lnTo>
                        <a:lnTo>
                          <a:pt x="356" y="395"/>
                        </a:lnTo>
                        <a:lnTo>
                          <a:pt x="356" y="395"/>
                        </a:lnTo>
                        <a:lnTo>
                          <a:pt x="356" y="750"/>
                        </a:lnTo>
                        <a:lnTo>
                          <a:pt x="394" y="750"/>
                        </a:lnTo>
                        <a:lnTo>
                          <a:pt x="394" y="395"/>
                        </a:lnTo>
                        <a:lnTo>
                          <a:pt x="750" y="395"/>
                        </a:lnTo>
                        <a:lnTo>
                          <a:pt x="750" y="35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17" name="Rectangle 14">
                    <a:extLst>
                      <a:ext uri="{FF2B5EF4-FFF2-40B4-BE49-F238E27FC236}">
                        <a16:creationId xmlns:a16="http://schemas.microsoft.com/office/drawing/2014/main" id="{7B1DA225-2F3B-4C86-B99B-7AFFEAD41EC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18" name="Freeform 15">
                    <a:extLst>
                      <a:ext uri="{FF2B5EF4-FFF2-40B4-BE49-F238E27FC236}">
                        <a16:creationId xmlns:a16="http://schemas.microsoft.com/office/drawing/2014/main" id="{9B0C94FF-5612-464F-9327-46ED565CB6E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114 h 154"/>
                      <a:gd name="T2" fmla="*/ 40 w 156"/>
                      <a:gd name="T3" fmla="*/ 114 h 154"/>
                      <a:gd name="T4" fmla="*/ 40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114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114"/>
                        </a:moveTo>
                        <a:lnTo>
                          <a:pt x="40" y="114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114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19" name="Freeform 16">
                    <a:extLst>
                      <a:ext uri="{FF2B5EF4-FFF2-40B4-BE49-F238E27FC236}">
                        <a16:creationId xmlns:a16="http://schemas.microsoft.com/office/drawing/2014/main" id="{55E327A2-F017-4E72-A4BD-B8E28A97680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195 h 235"/>
                      <a:gd name="T2" fmla="*/ 38 w 234"/>
                      <a:gd name="T3" fmla="*/ 195 h 235"/>
                      <a:gd name="T4" fmla="*/ 38 w 234"/>
                      <a:gd name="T5" fmla="*/ 0 h 235"/>
                      <a:gd name="T6" fmla="*/ 0 w 234"/>
                      <a:gd name="T7" fmla="*/ 0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195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195"/>
                        </a:moveTo>
                        <a:lnTo>
                          <a:pt x="38" y="195"/>
                        </a:lnTo>
                        <a:lnTo>
                          <a:pt x="38" y="0"/>
                        </a:lnTo>
                        <a:lnTo>
                          <a:pt x="0" y="0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19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20" name="Freeform 17">
                    <a:extLst>
                      <a:ext uri="{FF2B5EF4-FFF2-40B4-BE49-F238E27FC236}">
                        <a16:creationId xmlns:a16="http://schemas.microsoft.com/office/drawing/2014/main" id="{F8EE9DA3-5821-4DB3-941E-E725BBA988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275 h 315"/>
                      <a:gd name="T2" fmla="*/ 40 w 314"/>
                      <a:gd name="T3" fmla="*/ 275 h 315"/>
                      <a:gd name="T4" fmla="*/ 40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27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275"/>
                        </a:moveTo>
                        <a:lnTo>
                          <a:pt x="40" y="275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314" y="315"/>
                        </a:lnTo>
                        <a:lnTo>
                          <a:pt x="314" y="27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21" name="Rectangle 18">
                    <a:extLst>
                      <a:ext uri="{FF2B5EF4-FFF2-40B4-BE49-F238E27FC236}">
                        <a16:creationId xmlns:a16="http://schemas.microsoft.com/office/drawing/2014/main" id="{85CB1C96-8D96-4805-A23E-7C3C205936A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22" name="Freeform 19">
                    <a:extLst>
                      <a:ext uri="{FF2B5EF4-FFF2-40B4-BE49-F238E27FC236}">
                        <a16:creationId xmlns:a16="http://schemas.microsoft.com/office/drawing/2014/main" id="{00CD9B63-5E21-4CBC-9F79-4E90DC45DAA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116 w 156"/>
                      <a:gd name="T3" fmla="*/ 0 h 154"/>
                      <a:gd name="T4" fmla="*/ 116 w 156"/>
                      <a:gd name="T5" fmla="*/ 114 h 154"/>
                      <a:gd name="T6" fmla="*/ 0 w 156"/>
                      <a:gd name="T7" fmla="*/ 114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116" y="0"/>
                        </a:lnTo>
                        <a:lnTo>
                          <a:pt x="116" y="114"/>
                        </a:lnTo>
                        <a:lnTo>
                          <a:pt x="0" y="114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23" name="Freeform 20">
                    <a:extLst>
                      <a:ext uri="{FF2B5EF4-FFF2-40B4-BE49-F238E27FC236}">
                        <a16:creationId xmlns:a16="http://schemas.microsoft.com/office/drawing/2014/main" id="{1436DD79-DA9F-4C54-99B5-6E4054D5A3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0 h 235"/>
                      <a:gd name="T2" fmla="*/ 196 w 234"/>
                      <a:gd name="T3" fmla="*/ 0 h 235"/>
                      <a:gd name="T4" fmla="*/ 196 w 234"/>
                      <a:gd name="T5" fmla="*/ 195 h 235"/>
                      <a:gd name="T6" fmla="*/ 0 w 234"/>
                      <a:gd name="T7" fmla="*/ 195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0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0"/>
                        </a:moveTo>
                        <a:lnTo>
                          <a:pt x="196" y="0"/>
                        </a:lnTo>
                        <a:lnTo>
                          <a:pt x="196" y="195"/>
                        </a:lnTo>
                        <a:lnTo>
                          <a:pt x="0" y="195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24" name="Freeform 21">
                    <a:extLst>
                      <a:ext uri="{FF2B5EF4-FFF2-40B4-BE49-F238E27FC236}">
                        <a16:creationId xmlns:a16="http://schemas.microsoft.com/office/drawing/2014/main" id="{4F2BECE1-EF53-4EAF-8507-F88AD9DAF4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315 h 315"/>
                      <a:gd name="T2" fmla="*/ 0 w 314"/>
                      <a:gd name="T3" fmla="*/ 315 h 315"/>
                      <a:gd name="T4" fmla="*/ 0 w 314"/>
                      <a:gd name="T5" fmla="*/ 275 h 315"/>
                      <a:gd name="T6" fmla="*/ 274 w 314"/>
                      <a:gd name="T7" fmla="*/ 275 h 315"/>
                      <a:gd name="T8" fmla="*/ 274 w 314"/>
                      <a:gd name="T9" fmla="*/ 0 h 315"/>
                      <a:gd name="T10" fmla="*/ 314 w 314"/>
                      <a:gd name="T11" fmla="*/ 0 h 315"/>
                      <a:gd name="T12" fmla="*/ 314 w 314"/>
                      <a:gd name="T13" fmla="*/ 31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315"/>
                        </a:moveTo>
                        <a:lnTo>
                          <a:pt x="0" y="315"/>
                        </a:lnTo>
                        <a:lnTo>
                          <a:pt x="0" y="275"/>
                        </a:lnTo>
                        <a:lnTo>
                          <a:pt x="274" y="275"/>
                        </a:lnTo>
                        <a:lnTo>
                          <a:pt x="274" y="0"/>
                        </a:lnTo>
                        <a:lnTo>
                          <a:pt x="314" y="0"/>
                        </a:lnTo>
                        <a:lnTo>
                          <a:pt x="314" y="31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</p:grpSp>
        <p:sp>
          <p:nvSpPr>
            <p:cNvPr id="201" name="HYPER HOME">
              <a:hlinkClick r:id="rId3" action="ppaction://hlinksldjump"/>
              <a:extLst>
                <a:ext uri="{FF2B5EF4-FFF2-40B4-BE49-F238E27FC236}">
                  <a16:creationId xmlns:a16="http://schemas.microsoft.com/office/drawing/2014/main" id="{CE4BB14D-9A14-43F9-8D6C-65DBB8AA8765}"/>
                </a:ext>
              </a:extLst>
            </p:cNvPr>
            <p:cNvSpPr/>
            <p:nvPr/>
          </p:nvSpPr>
          <p:spPr>
            <a:xfrm>
              <a:off x="11206716" y="474484"/>
              <a:ext cx="496842" cy="732040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298" name="Groep 297">
            <a:extLst>
              <a:ext uri="{FF2B5EF4-FFF2-40B4-BE49-F238E27FC236}">
                <a16:creationId xmlns:a16="http://schemas.microsoft.com/office/drawing/2014/main" id="{4E50B174-216D-48D0-ABE9-565F9ED7694E}"/>
              </a:ext>
            </a:extLst>
          </p:cNvPr>
          <p:cNvGrpSpPr/>
          <p:nvPr/>
        </p:nvGrpSpPr>
        <p:grpSpPr>
          <a:xfrm>
            <a:off x="1480901" y="1920619"/>
            <a:ext cx="230499" cy="231455"/>
            <a:chOff x="2062163" y="4997451"/>
            <a:chExt cx="382588" cy="384175"/>
          </a:xfrm>
          <a:solidFill>
            <a:schemeClr val="bg1"/>
          </a:solidFill>
        </p:grpSpPr>
        <p:sp>
          <p:nvSpPr>
            <p:cNvPr id="299" name="Freeform 43">
              <a:extLst>
                <a:ext uri="{FF2B5EF4-FFF2-40B4-BE49-F238E27FC236}">
                  <a16:creationId xmlns:a16="http://schemas.microsoft.com/office/drawing/2014/main" id="{D7E3FC1B-2A2B-4386-89D4-797B86BDCD6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2163" y="4997451"/>
              <a:ext cx="220663" cy="220663"/>
            </a:xfrm>
            <a:custGeom>
              <a:avLst/>
              <a:gdLst>
                <a:gd name="T0" fmla="*/ 42 w 66"/>
                <a:gd name="T1" fmla="*/ 28 h 66"/>
                <a:gd name="T2" fmla="*/ 38 w 66"/>
                <a:gd name="T3" fmla="*/ 40 h 66"/>
                <a:gd name="T4" fmla="*/ 26 w 66"/>
                <a:gd name="T5" fmla="*/ 44 h 66"/>
                <a:gd name="T6" fmla="*/ 3 w 66"/>
                <a:gd name="T7" fmla="*/ 21 h 66"/>
                <a:gd name="T8" fmla="*/ 0 w 66"/>
                <a:gd name="T9" fmla="*/ 33 h 66"/>
                <a:gd name="T10" fmla="*/ 33 w 66"/>
                <a:gd name="T11" fmla="*/ 66 h 66"/>
                <a:gd name="T12" fmla="*/ 66 w 66"/>
                <a:gd name="T13" fmla="*/ 33 h 66"/>
                <a:gd name="T14" fmla="*/ 33 w 66"/>
                <a:gd name="T15" fmla="*/ 0 h 66"/>
                <a:gd name="T16" fmla="*/ 18 w 66"/>
                <a:gd name="T17" fmla="*/ 4 h 66"/>
                <a:gd name="T18" fmla="*/ 42 w 66"/>
                <a:gd name="T19" fmla="*/ 28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66">
                  <a:moveTo>
                    <a:pt x="42" y="28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1" y="25"/>
                    <a:pt x="0" y="29"/>
                    <a:pt x="0" y="33"/>
                  </a:cubicBezTo>
                  <a:cubicBezTo>
                    <a:pt x="0" y="51"/>
                    <a:pt x="15" y="66"/>
                    <a:pt x="33" y="66"/>
                  </a:cubicBezTo>
                  <a:cubicBezTo>
                    <a:pt x="51" y="66"/>
                    <a:pt x="66" y="51"/>
                    <a:pt x="66" y="33"/>
                  </a:cubicBezTo>
                  <a:cubicBezTo>
                    <a:pt x="66" y="15"/>
                    <a:pt x="51" y="0"/>
                    <a:pt x="33" y="0"/>
                  </a:cubicBezTo>
                  <a:cubicBezTo>
                    <a:pt x="28" y="0"/>
                    <a:pt x="23" y="1"/>
                    <a:pt x="18" y="4"/>
                  </a:cubicBezTo>
                  <a:lnTo>
                    <a:pt x="42" y="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00" name="Freeform 44">
              <a:extLst>
                <a:ext uri="{FF2B5EF4-FFF2-40B4-BE49-F238E27FC236}">
                  <a16:creationId xmlns:a16="http://schemas.microsoft.com/office/drawing/2014/main" id="{9F7C3D4C-1559-4DAF-8DA7-00F008412C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46313" y="5178426"/>
              <a:ext cx="198438" cy="203200"/>
            </a:xfrm>
            <a:custGeom>
              <a:avLst/>
              <a:gdLst>
                <a:gd name="T0" fmla="*/ 0 w 60"/>
                <a:gd name="T1" fmla="*/ 15 h 61"/>
                <a:gd name="T2" fmla="*/ 36 w 60"/>
                <a:gd name="T3" fmla="*/ 61 h 61"/>
                <a:gd name="T4" fmla="*/ 51 w 60"/>
                <a:gd name="T5" fmla="*/ 52 h 61"/>
                <a:gd name="T6" fmla="*/ 60 w 60"/>
                <a:gd name="T7" fmla="*/ 37 h 61"/>
                <a:gd name="T8" fmla="*/ 14 w 60"/>
                <a:gd name="T9" fmla="*/ 0 h 61"/>
                <a:gd name="T10" fmla="*/ 8 w 60"/>
                <a:gd name="T11" fmla="*/ 8 h 61"/>
                <a:gd name="T12" fmla="*/ 0 w 60"/>
                <a:gd name="T13" fmla="*/ 15 h 61"/>
                <a:gd name="T14" fmla="*/ 41 w 60"/>
                <a:gd name="T15" fmla="*/ 35 h 61"/>
                <a:gd name="T16" fmla="*/ 48 w 60"/>
                <a:gd name="T17" fmla="*/ 42 h 61"/>
                <a:gd name="T18" fmla="*/ 41 w 60"/>
                <a:gd name="T19" fmla="*/ 49 h 61"/>
                <a:gd name="T20" fmla="*/ 34 w 60"/>
                <a:gd name="T21" fmla="*/ 42 h 61"/>
                <a:gd name="T22" fmla="*/ 41 w 60"/>
                <a:gd name="T23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" h="61">
                  <a:moveTo>
                    <a:pt x="0" y="15"/>
                  </a:moveTo>
                  <a:cubicBezTo>
                    <a:pt x="36" y="61"/>
                    <a:pt x="36" y="61"/>
                    <a:pt x="36" y="61"/>
                  </a:cubicBezTo>
                  <a:cubicBezTo>
                    <a:pt x="36" y="61"/>
                    <a:pt x="45" y="58"/>
                    <a:pt x="51" y="52"/>
                  </a:cubicBezTo>
                  <a:cubicBezTo>
                    <a:pt x="57" y="46"/>
                    <a:pt x="60" y="37"/>
                    <a:pt x="60" y="37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2" y="4"/>
                    <a:pt x="10" y="6"/>
                    <a:pt x="8" y="8"/>
                  </a:cubicBezTo>
                  <a:cubicBezTo>
                    <a:pt x="5" y="11"/>
                    <a:pt x="3" y="13"/>
                    <a:pt x="0" y="15"/>
                  </a:cubicBezTo>
                  <a:close/>
                  <a:moveTo>
                    <a:pt x="41" y="35"/>
                  </a:moveTo>
                  <a:cubicBezTo>
                    <a:pt x="45" y="35"/>
                    <a:pt x="48" y="38"/>
                    <a:pt x="48" y="42"/>
                  </a:cubicBezTo>
                  <a:cubicBezTo>
                    <a:pt x="48" y="46"/>
                    <a:pt x="45" y="49"/>
                    <a:pt x="41" y="49"/>
                  </a:cubicBezTo>
                  <a:cubicBezTo>
                    <a:pt x="37" y="49"/>
                    <a:pt x="34" y="46"/>
                    <a:pt x="34" y="42"/>
                  </a:cubicBezTo>
                  <a:cubicBezTo>
                    <a:pt x="34" y="38"/>
                    <a:pt x="37" y="35"/>
                    <a:pt x="4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</p:grpSp>
      <p:sp>
        <p:nvSpPr>
          <p:cNvPr id="301" name="Ovaal 300">
            <a:extLst>
              <a:ext uri="{FF2B5EF4-FFF2-40B4-BE49-F238E27FC236}">
                <a16:creationId xmlns:a16="http://schemas.microsoft.com/office/drawing/2014/main" id="{A80AA7E5-1309-49DA-9EFB-E9138E9727DB}"/>
              </a:ext>
            </a:extLst>
          </p:cNvPr>
          <p:cNvSpPr/>
          <p:nvPr/>
        </p:nvSpPr>
        <p:spPr>
          <a:xfrm>
            <a:off x="3585928" y="1778187"/>
            <a:ext cx="516319" cy="51631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endParaRPr lang="nl-NL" sz="1600" err="1"/>
          </a:p>
        </p:txBody>
      </p:sp>
      <p:grpSp>
        <p:nvGrpSpPr>
          <p:cNvPr id="302" name="Groep 301">
            <a:extLst>
              <a:ext uri="{FF2B5EF4-FFF2-40B4-BE49-F238E27FC236}">
                <a16:creationId xmlns:a16="http://schemas.microsoft.com/office/drawing/2014/main" id="{E9BD1DE5-4991-4D30-8E15-C343F2B0ADD3}"/>
              </a:ext>
            </a:extLst>
          </p:cNvPr>
          <p:cNvGrpSpPr/>
          <p:nvPr/>
        </p:nvGrpSpPr>
        <p:grpSpPr>
          <a:xfrm>
            <a:off x="3741892" y="1952010"/>
            <a:ext cx="228455" cy="168673"/>
            <a:chOff x="2490788" y="3835401"/>
            <a:chExt cx="509588" cy="376237"/>
          </a:xfrm>
          <a:solidFill>
            <a:schemeClr val="bg1"/>
          </a:solidFill>
        </p:grpSpPr>
        <p:sp>
          <p:nvSpPr>
            <p:cNvPr id="303" name="Freeform 9">
              <a:extLst>
                <a:ext uri="{FF2B5EF4-FFF2-40B4-BE49-F238E27FC236}">
                  <a16:creationId xmlns:a16="http://schemas.microsoft.com/office/drawing/2014/main" id="{8964BF75-BC29-4F5F-A8F2-D8B88542169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08251" y="3973513"/>
              <a:ext cx="492125" cy="238125"/>
            </a:xfrm>
            <a:custGeom>
              <a:avLst/>
              <a:gdLst>
                <a:gd name="T0" fmla="*/ 67 w 310"/>
                <a:gd name="T1" fmla="*/ 0 h 150"/>
                <a:gd name="T2" fmla="*/ 301 w 310"/>
                <a:gd name="T3" fmla="*/ 0 h 150"/>
                <a:gd name="T4" fmla="*/ 305 w 310"/>
                <a:gd name="T5" fmla="*/ 0 h 150"/>
                <a:gd name="T6" fmla="*/ 308 w 310"/>
                <a:gd name="T7" fmla="*/ 2 h 150"/>
                <a:gd name="T8" fmla="*/ 309 w 310"/>
                <a:gd name="T9" fmla="*/ 4 h 150"/>
                <a:gd name="T10" fmla="*/ 310 w 310"/>
                <a:gd name="T11" fmla="*/ 6 h 150"/>
                <a:gd name="T12" fmla="*/ 309 w 310"/>
                <a:gd name="T13" fmla="*/ 10 h 150"/>
                <a:gd name="T14" fmla="*/ 264 w 310"/>
                <a:gd name="T15" fmla="*/ 141 h 150"/>
                <a:gd name="T16" fmla="*/ 261 w 310"/>
                <a:gd name="T17" fmla="*/ 145 h 150"/>
                <a:gd name="T18" fmla="*/ 258 w 310"/>
                <a:gd name="T19" fmla="*/ 148 h 150"/>
                <a:gd name="T20" fmla="*/ 254 w 310"/>
                <a:gd name="T21" fmla="*/ 150 h 150"/>
                <a:gd name="T22" fmla="*/ 250 w 310"/>
                <a:gd name="T23" fmla="*/ 150 h 150"/>
                <a:gd name="T24" fmla="*/ 7 w 310"/>
                <a:gd name="T25" fmla="*/ 150 h 150"/>
                <a:gd name="T26" fmla="*/ 4 w 310"/>
                <a:gd name="T27" fmla="*/ 150 h 150"/>
                <a:gd name="T28" fmla="*/ 2 w 310"/>
                <a:gd name="T29" fmla="*/ 149 h 150"/>
                <a:gd name="T30" fmla="*/ 0 w 310"/>
                <a:gd name="T31" fmla="*/ 147 h 150"/>
                <a:gd name="T32" fmla="*/ 0 w 310"/>
                <a:gd name="T33" fmla="*/ 144 h 150"/>
                <a:gd name="T34" fmla="*/ 1 w 310"/>
                <a:gd name="T35" fmla="*/ 141 h 150"/>
                <a:gd name="T36" fmla="*/ 52 w 310"/>
                <a:gd name="T37" fmla="*/ 10 h 150"/>
                <a:gd name="T38" fmla="*/ 55 w 310"/>
                <a:gd name="T39" fmla="*/ 5 h 150"/>
                <a:gd name="T40" fmla="*/ 58 w 310"/>
                <a:gd name="T41" fmla="*/ 2 h 150"/>
                <a:gd name="T42" fmla="*/ 62 w 310"/>
                <a:gd name="T43" fmla="*/ 0 h 150"/>
                <a:gd name="T44" fmla="*/ 67 w 310"/>
                <a:gd name="T45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0" h="150">
                  <a:moveTo>
                    <a:pt x="67" y="0"/>
                  </a:moveTo>
                  <a:lnTo>
                    <a:pt x="301" y="0"/>
                  </a:lnTo>
                  <a:lnTo>
                    <a:pt x="305" y="0"/>
                  </a:lnTo>
                  <a:lnTo>
                    <a:pt x="308" y="2"/>
                  </a:lnTo>
                  <a:lnTo>
                    <a:pt x="309" y="4"/>
                  </a:lnTo>
                  <a:lnTo>
                    <a:pt x="310" y="6"/>
                  </a:lnTo>
                  <a:lnTo>
                    <a:pt x="309" y="10"/>
                  </a:lnTo>
                  <a:lnTo>
                    <a:pt x="264" y="141"/>
                  </a:lnTo>
                  <a:lnTo>
                    <a:pt x="261" y="145"/>
                  </a:lnTo>
                  <a:lnTo>
                    <a:pt x="258" y="148"/>
                  </a:lnTo>
                  <a:lnTo>
                    <a:pt x="254" y="150"/>
                  </a:lnTo>
                  <a:lnTo>
                    <a:pt x="250" y="150"/>
                  </a:lnTo>
                  <a:lnTo>
                    <a:pt x="7" y="150"/>
                  </a:lnTo>
                  <a:lnTo>
                    <a:pt x="4" y="150"/>
                  </a:lnTo>
                  <a:lnTo>
                    <a:pt x="2" y="149"/>
                  </a:lnTo>
                  <a:lnTo>
                    <a:pt x="0" y="147"/>
                  </a:lnTo>
                  <a:lnTo>
                    <a:pt x="0" y="144"/>
                  </a:lnTo>
                  <a:lnTo>
                    <a:pt x="1" y="141"/>
                  </a:lnTo>
                  <a:lnTo>
                    <a:pt x="52" y="10"/>
                  </a:lnTo>
                  <a:lnTo>
                    <a:pt x="55" y="5"/>
                  </a:lnTo>
                  <a:lnTo>
                    <a:pt x="58" y="2"/>
                  </a:lnTo>
                  <a:lnTo>
                    <a:pt x="62" y="0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10">
              <a:extLst>
                <a:ext uri="{FF2B5EF4-FFF2-40B4-BE49-F238E27FC236}">
                  <a16:creationId xmlns:a16="http://schemas.microsoft.com/office/drawing/2014/main" id="{9D8014F2-453F-4BFB-B896-7367870D0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0788" y="3835401"/>
              <a:ext cx="441325" cy="274638"/>
            </a:xfrm>
            <a:custGeom>
              <a:avLst/>
              <a:gdLst>
                <a:gd name="T0" fmla="*/ 34 w 278"/>
                <a:gd name="T1" fmla="*/ 0 h 173"/>
                <a:gd name="T2" fmla="*/ 130 w 278"/>
                <a:gd name="T3" fmla="*/ 0 h 173"/>
                <a:gd name="T4" fmla="*/ 136 w 278"/>
                <a:gd name="T5" fmla="*/ 1 h 173"/>
                <a:gd name="T6" fmla="*/ 143 w 278"/>
                <a:gd name="T7" fmla="*/ 5 h 173"/>
                <a:gd name="T8" fmla="*/ 148 w 278"/>
                <a:gd name="T9" fmla="*/ 9 h 173"/>
                <a:gd name="T10" fmla="*/ 158 w 278"/>
                <a:gd name="T11" fmla="*/ 21 h 173"/>
                <a:gd name="T12" fmla="*/ 163 w 278"/>
                <a:gd name="T13" fmla="*/ 24 h 173"/>
                <a:gd name="T14" fmla="*/ 170 w 278"/>
                <a:gd name="T15" fmla="*/ 27 h 173"/>
                <a:gd name="T16" fmla="*/ 176 w 278"/>
                <a:gd name="T17" fmla="*/ 29 h 173"/>
                <a:gd name="T18" fmla="*/ 270 w 278"/>
                <a:gd name="T19" fmla="*/ 29 h 173"/>
                <a:gd name="T20" fmla="*/ 274 w 278"/>
                <a:gd name="T21" fmla="*/ 30 h 173"/>
                <a:gd name="T22" fmla="*/ 277 w 278"/>
                <a:gd name="T23" fmla="*/ 31 h 173"/>
                <a:gd name="T24" fmla="*/ 278 w 278"/>
                <a:gd name="T25" fmla="*/ 33 h 173"/>
                <a:gd name="T26" fmla="*/ 278 w 278"/>
                <a:gd name="T27" fmla="*/ 36 h 173"/>
                <a:gd name="T28" fmla="*/ 278 w 278"/>
                <a:gd name="T29" fmla="*/ 39 h 173"/>
                <a:gd name="T30" fmla="*/ 274 w 278"/>
                <a:gd name="T31" fmla="*/ 50 h 173"/>
                <a:gd name="T32" fmla="*/ 270 w 278"/>
                <a:gd name="T33" fmla="*/ 54 h 173"/>
                <a:gd name="T34" fmla="*/ 267 w 278"/>
                <a:gd name="T35" fmla="*/ 58 h 173"/>
                <a:gd name="T36" fmla="*/ 263 w 278"/>
                <a:gd name="T37" fmla="*/ 60 h 173"/>
                <a:gd name="T38" fmla="*/ 258 w 278"/>
                <a:gd name="T39" fmla="*/ 60 h 173"/>
                <a:gd name="T40" fmla="*/ 55 w 278"/>
                <a:gd name="T41" fmla="*/ 60 h 173"/>
                <a:gd name="T42" fmla="*/ 51 w 278"/>
                <a:gd name="T43" fmla="*/ 61 h 173"/>
                <a:gd name="T44" fmla="*/ 46 w 278"/>
                <a:gd name="T45" fmla="*/ 63 h 173"/>
                <a:gd name="T46" fmla="*/ 43 w 278"/>
                <a:gd name="T47" fmla="*/ 66 h 173"/>
                <a:gd name="T48" fmla="*/ 41 w 278"/>
                <a:gd name="T49" fmla="*/ 71 h 173"/>
                <a:gd name="T50" fmla="*/ 4 w 278"/>
                <a:gd name="T51" fmla="*/ 169 h 173"/>
                <a:gd name="T52" fmla="*/ 3 w 278"/>
                <a:gd name="T53" fmla="*/ 172 h 173"/>
                <a:gd name="T54" fmla="*/ 2 w 278"/>
                <a:gd name="T55" fmla="*/ 173 h 173"/>
                <a:gd name="T56" fmla="*/ 1 w 278"/>
                <a:gd name="T57" fmla="*/ 173 h 173"/>
                <a:gd name="T58" fmla="*/ 1 w 278"/>
                <a:gd name="T59" fmla="*/ 171 h 173"/>
                <a:gd name="T60" fmla="*/ 0 w 278"/>
                <a:gd name="T61" fmla="*/ 169 h 173"/>
                <a:gd name="T62" fmla="*/ 0 w 278"/>
                <a:gd name="T63" fmla="*/ 50 h 173"/>
                <a:gd name="T64" fmla="*/ 2 w 278"/>
                <a:gd name="T65" fmla="*/ 39 h 173"/>
                <a:gd name="T66" fmla="*/ 6 w 278"/>
                <a:gd name="T67" fmla="*/ 30 h 173"/>
                <a:gd name="T68" fmla="*/ 17 w 278"/>
                <a:gd name="T69" fmla="*/ 10 h 173"/>
                <a:gd name="T70" fmla="*/ 20 w 278"/>
                <a:gd name="T71" fmla="*/ 7 h 173"/>
                <a:gd name="T72" fmla="*/ 25 w 278"/>
                <a:gd name="T73" fmla="*/ 4 h 173"/>
                <a:gd name="T74" fmla="*/ 29 w 278"/>
                <a:gd name="T75" fmla="*/ 1 h 173"/>
                <a:gd name="T76" fmla="*/ 34 w 278"/>
                <a:gd name="T77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78" h="173">
                  <a:moveTo>
                    <a:pt x="34" y="0"/>
                  </a:moveTo>
                  <a:lnTo>
                    <a:pt x="130" y="0"/>
                  </a:lnTo>
                  <a:lnTo>
                    <a:pt x="136" y="1"/>
                  </a:lnTo>
                  <a:lnTo>
                    <a:pt x="143" y="5"/>
                  </a:lnTo>
                  <a:lnTo>
                    <a:pt x="148" y="9"/>
                  </a:lnTo>
                  <a:lnTo>
                    <a:pt x="158" y="21"/>
                  </a:lnTo>
                  <a:lnTo>
                    <a:pt x="163" y="24"/>
                  </a:lnTo>
                  <a:lnTo>
                    <a:pt x="170" y="27"/>
                  </a:lnTo>
                  <a:lnTo>
                    <a:pt x="176" y="29"/>
                  </a:lnTo>
                  <a:lnTo>
                    <a:pt x="270" y="29"/>
                  </a:lnTo>
                  <a:lnTo>
                    <a:pt x="274" y="30"/>
                  </a:lnTo>
                  <a:lnTo>
                    <a:pt x="277" y="31"/>
                  </a:lnTo>
                  <a:lnTo>
                    <a:pt x="278" y="33"/>
                  </a:lnTo>
                  <a:lnTo>
                    <a:pt x="278" y="36"/>
                  </a:lnTo>
                  <a:lnTo>
                    <a:pt x="278" y="39"/>
                  </a:lnTo>
                  <a:lnTo>
                    <a:pt x="274" y="50"/>
                  </a:lnTo>
                  <a:lnTo>
                    <a:pt x="270" y="54"/>
                  </a:lnTo>
                  <a:lnTo>
                    <a:pt x="267" y="58"/>
                  </a:lnTo>
                  <a:lnTo>
                    <a:pt x="263" y="60"/>
                  </a:lnTo>
                  <a:lnTo>
                    <a:pt x="258" y="60"/>
                  </a:lnTo>
                  <a:lnTo>
                    <a:pt x="55" y="60"/>
                  </a:lnTo>
                  <a:lnTo>
                    <a:pt x="51" y="61"/>
                  </a:lnTo>
                  <a:lnTo>
                    <a:pt x="46" y="63"/>
                  </a:lnTo>
                  <a:lnTo>
                    <a:pt x="43" y="66"/>
                  </a:lnTo>
                  <a:lnTo>
                    <a:pt x="41" y="71"/>
                  </a:lnTo>
                  <a:lnTo>
                    <a:pt x="4" y="169"/>
                  </a:lnTo>
                  <a:lnTo>
                    <a:pt x="3" y="172"/>
                  </a:lnTo>
                  <a:lnTo>
                    <a:pt x="2" y="173"/>
                  </a:lnTo>
                  <a:lnTo>
                    <a:pt x="1" y="173"/>
                  </a:lnTo>
                  <a:lnTo>
                    <a:pt x="1" y="171"/>
                  </a:lnTo>
                  <a:lnTo>
                    <a:pt x="0" y="169"/>
                  </a:lnTo>
                  <a:lnTo>
                    <a:pt x="0" y="50"/>
                  </a:lnTo>
                  <a:lnTo>
                    <a:pt x="2" y="39"/>
                  </a:lnTo>
                  <a:lnTo>
                    <a:pt x="6" y="30"/>
                  </a:lnTo>
                  <a:lnTo>
                    <a:pt x="17" y="10"/>
                  </a:lnTo>
                  <a:lnTo>
                    <a:pt x="20" y="7"/>
                  </a:lnTo>
                  <a:lnTo>
                    <a:pt x="25" y="4"/>
                  </a:lnTo>
                  <a:lnTo>
                    <a:pt x="29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05" name="Groep 304">
            <a:extLst>
              <a:ext uri="{FF2B5EF4-FFF2-40B4-BE49-F238E27FC236}">
                <a16:creationId xmlns:a16="http://schemas.microsoft.com/office/drawing/2014/main" id="{CA197217-71B6-478B-B809-BF4BFF033DF0}"/>
              </a:ext>
            </a:extLst>
          </p:cNvPr>
          <p:cNvGrpSpPr/>
          <p:nvPr/>
        </p:nvGrpSpPr>
        <p:grpSpPr>
          <a:xfrm>
            <a:off x="2602157" y="4617912"/>
            <a:ext cx="219732" cy="247827"/>
            <a:chOff x="4957330" y="3670012"/>
            <a:chExt cx="756227" cy="852921"/>
          </a:xfrm>
          <a:solidFill>
            <a:schemeClr val="bg1"/>
          </a:solidFill>
        </p:grpSpPr>
        <p:sp>
          <p:nvSpPr>
            <p:cNvPr id="306" name="Freeform 75">
              <a:extLst>
                <a:ext uri="{FF2B5EF4-FFF2-40B4-BE49-F238E27FC236}">
                  <a16:creationId xmlns:a16="http://schemas.microsoft.com/office/drawing/2014/main" id="{4B759D9E-E2C5-49FE-9508-A683DB6AE8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3295" y="3847524"/>
              <a:ext cx="24535" cy="67830"/>
            </a:xfrm>
            <a:custGeom>
              <a:avLst/>
              <a:gdLst>
                <a:gd name="T0" fmla="*/ 8 w 8"/>
                <a:gd name="T1" fmla="*/ 22 h 22"/>
                <a:gd name="T2" fmla="*/ 8 w 8"/>
                <a:gd name="T3" fmla="*/ 0 h 22"/>
                <a:gd name="T4" fmla="*/ 0 w 8"/>
                <a:gd name="T5" fmla="*/ 9 h 22"/>
                <a:gd name="T6" fmla="*/ 0 w 8"/>
                <a:gd name="T7" fmla="*/ 22 h 22"/>
                <a:gd name="T8" fmla="*/ 8 w 8"/>
                <a:gd name="T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2">
                  <a:moveTo>
                    <a:pt x="8" y="22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5" y="2"/>
                    <a:pt x="3" y="5"/>
                    <a:pt x="0" y="9"/>
                  </a:cubicBezTo>
                  <a:cubicBezTo>
                    <a:pt x="0" y="22"/>
                    <a:pt x="0" y="22"/>
                    <a:pt x="0" y="22"/>
                  </a:cubicBezTo>
                  <a:lnTo>
                    <a:pt x="8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07" name="Freeform 76">
              <a:extLst>
                <a:ext uri="{FF2B5EF4-FFF2-40B4-BE49-F238E27FC236}">
                  <a16:creationId xmlns:a16="http://schemas.microsoft.com/office/drawing/2014/main" id="{23D1A5D8-1320-4CAE-BB05-FB4716F690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909" y="3808558"/>
              <a:ext cx="82262" cy="106795"/>
            </a:xfrm>
            <a:custGeom>
              <a:avLst/>
              <a:gdLst>
                <a:gd name="T0" fmla="*/ 4 w 27"/>
                <a:gd name="T1" fmla="*/ 31 h 35"/>
                <a:gd name="T2" fmla="*/ 14 w 27"/>
                <a:gd name="T3" fmla="*/ 35 h 35"/>
                <a:gd name="T4" fmla="*/ 23 w 27"/>
                <a:gd name="T5" fmla="*/ 31 h 35"/>
                <a:gd name="T6" fmla="*/ 27 w 27"/>
                <a:gd name="T7" fmla="*/ 14 h 35"/>
                <a:gd name="T8" fmla="*/ 25 w 27"/>
                <a:gd name="T9" fmla="*/ 0 h 35"/>
                <a:gd name="T10" fmla="*/ 18 w 27"/>
                <a:gd name="T11" fmla="*/ 0 h 35"/>
                <a:gd name="T12" fmla="*/ 16 w 27"/>
                <a:gd name="T13" fmla="*/ 0 h 35"/>
                <a:gd name="T14" fmla="*/ 16 w 27"/>
                <a:gd name="T15" fmla="*/ 0 h 35"/>
                <a:gd name="T16" fmla="*/ 18 w 27"/>
                <a:gd name="T17" fmla="*/ 4 h 35"/>
                <a:gd name="T18" fmla="*/ 19 w 27"/>
                <a:gd name="T19" fmla="*/ 14 h 35"/>
                <a:gd name="T20" fmla="*/ 18 w 27"/>
                <a:gd name="T21" fmla="*/ 24 h 35"/>
                <a:gd name="T22" fmla="*/ 16 w 27"/>
                <a:gd name="T23" fmla="*/ 28 h 35"/>
                <a:gd name="T24" fmla="*/ 14 w 27"/>
                <a:gd name="T25" fmla="*/ 29 h 35"/>
                <a:gd name="T26" fmla="*/ 11 w 27"/>
                <a:gd name="T27" fmla="*/ 28 h 35"/>
                <a:gd name="T28" fmla="*/ 9 w 27"/>
                <a:gd name="T29" fmla="*/ 24 h 35"/>
                <a:gd name="T30" fmla="*/ 8 w 27"/>
                <a:gd name="T31" fmla="*/ 14 h 35"/>
                <a:gd name="T32" fmla="*/ 9 w 27"/>
                <a:gd name="T33" fmla="*/ 4 h 35"/>
                <a:gd name="T34" fmla="*/ 11 w 27"/>
                <a:gd name="T35" fmla="*/ 1 h 35"/>
                <a:gd name="T36" fmla="*/ 4 w 27"/>
                <a:gd name="T37" fmla="*/ 3 h 35"/>
                <a:gd name="T38" fmla="*/ 1 w 27"/>
                <a:gd name="T39" fmla="*/ 4 h 35"/>
                <a:gd name="T40" fmla="*/ 0 w 27"/>
                <a:gd name="T41" fmla="*/ 14 h 35"/>
                <a:gd name="T42" fmla="*/ 4 w 27"/>
                <a:gd name="T43" fmla="*/ 3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7" h="35">
                  <a:moveTo>
                    <a:pt x="4" y="31"/>
                  </a:moveTo>
                  <a:cubicBezTo>
                    <a:pt x="6" y="34"/>
                    <a:pt x="10" y="35"/>
                    <a:pt x="14" y="35"/>
                  </a:cubicBezTo>
                  <a:cubicBezTo>
                    <a:pt x="18" y="35"/>
                    <a:pt x="21" y="34"/>
                    <a:pt x="23" y="31"/>
                  </a:cubicBezTo>
                  <a:cubicBezTo>
                    <a:pt x="26" y="28"/>
                    <a:pt x="27" y="22"/>
                    <a:pt x="27" y="14"/>
                  </a:cubicBezTo>
                  <a:cubicBezTo>
                    <a:pt x="27" y="8"/>
                    <a:pt x="26" y="3"/>
                    <a:pt x="25" y="0"/>
                  </a:cubicBezTo>
                  <a:cubicBezTo>
                    <a:pt x="22" y="0"/>
                    <a:pt x="20" y="0"/>
                    <a:pt x="18" y="0"/>
                  </a:cubicBezTo>
                  <a:cubicBezTo>
                    <a:pt x="17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1"/>
                    <a:pt x="18" y="2"/>
                    <a:pt x="18" y="4"/>
                  </a:cubicBezTo>
                  <a:cubicBezTo>
                    <a:pt x="18" y="6"/>
                    <a:pt x="19" y="9"/>
                    <a:pt x="19" y="14"/>
                  </a:cubicBezTo>
                  <a:cubicBezTo>
                    <a:pt x="19" y="19"/>
                    <a:pt x="18" y="22"/>
                    <a:pt x="18" y="24"/>
                  </a:cubicBezTo>
                  <a:cubicBezTo>
                    <a:pt x="17" y="26"/>
                    <a:pt x="17" y="27"/>
                    <a:pt x="16" y="28"/>
                  </a:cubicBezTo>
                  <a:cubicBezTo>
                    <a:pt x="15" y="28"/>
                    <a:pt x="15" y="29"/>
                    <a:pt x="14" y="29"/>
                  </a:cubicBezTo>
                  <a:cubicBezTo>
                    <a:pt x="13" y="29"/>
                    <a:pt x="12" y="28"/>
                    <a:pt x="11" y="28"/>
                  </a:cubicBezTo>
                  <a:cubicBezTo>
                    <a:pt x="10" y="27"/>
                    <a:pt x="10" y="26"/>
                    <a:pt x="9" y="24"/>
                  </a:cubicBezTo>
                  <a:cubicBezTo>
                    <a:pt x="9" y="22"/>
                    <a:pt x="8" y="19"/>
                    <a:pt x="8" y="14"/>
                  </a:cubicBezTo>
                  <a:cubicBezTo>
                    <a:pt x="8" y="9"/>
                    <a:pt x="9" y="6"/>
                    <a:pt x="9" y="4"/>
                  </a:cubicBezTo>
                  <a:cubicBezTo>
                    <a:pt x="10" y="2"/>
                    <a:pt x="10" y="2"/>
                    <a:pt x="11" y="1"/>
                  </a:cubicBezTo>
                  <a:cubicBezTo>
                    <a:pt x="8" y="1"/>
                    <a:pt x="6" y="2"/>
                    <a:pt x="4" y="3"/>
                  </a:cubicBezTo>
                  <a:cubicBezTo>
                    <a:pt x="3" y="3"/>
                    <a:pt x="2" y="4"/>
                    <a:pt x="1" y="4"/>
                  </a:cubicBezTo>
                  <a:cubicBezTo>
                    <a:pt x="0" y="7"/>
                    <a:pt x="0" y="10"/>
                    <a:pt x="0" y="14"/>
                  </a:cubicBezTo>
                  <a:cubicBezTo>
                    <a:pt x="0" y="22"/>
                    <a:pt x="1" y="27"/>
                    <a:pt x="4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08" name="Freeform 77">
              <a:extLst>
                <a:ext uri="{FF2B5EF4-FFF2-40B4-BE49-F238E27FC236}">
                  <a16:creationId xmlns:a16="http://schemas.microsoft.com/office/drawing/2014/main" id="{DF140DAB-557E-41FA-84BD-39075BD520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9568" y="3824433"/>
              <a:ext cx="24535" cy="90921"/>
            </a:xfrm>
            <a:custGeom>
              <a:avLst/>
              <a:gdLst>
                <a:gd name="T0" fmla="*/ 8 w 8"/>
                <a:gd name="T1" fmla="*/ 30 h 30"/>
                <a:gd name="T2" fmla="*/ 8 w 8"/>
                <a:gd name="T3" fmla="*/ 5 h 30"/>
                <a:gd name="T4" fmla="*/ 0 w 8"/>
                <a:gd name="T5" fmla="*/ 0 h 30"/>
                <a:gd name="T6" fmla="*/ 0 w 8"/>
                <a:gd name="T7" fmla="*/ 30 h 30"/>
                <a:gd name="T8" fmla="*/ 8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8" y="30"/>
                  </a:moveTo>
                  <a:cubicBezTo>
                    <a:pt x="8" y="5"/>
                    <a:pt x="8" y="5"/>
                    <a:pt x="8" y="5"/>
                  </a:cubicBezTo>
                  <a:cubicBezTo>
                    <a:pt x="5" y="3"/>
                    <a:pt x="3" y="1"/>
                    <a:pt x="0" y="0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8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09" name="Freeform 78">
              <a:extLst>
                <a:ext uri="{FF2B5EF4-FFF2-40B4-BE49-F238E27FC236}">
                  <a16:creationId xmlns:a16="http://schemas.microsoft.com/office/drawing/2014/main" id="{C3ED87CC-99F5-4261-BB73-AFB511E44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9261" y="3814331"/>
              <a:ext cx="27421" cy="27421"/>
            </a:xfrm>
            <a:custGeom>
              <a:avLst/>
              <a:gdLst>
                <a:gd name="T0" fmla="*/ 0 w 9"/>
                <a:gd name="T1" fmla="*/ 9 h 9"/>
                <a:gd name="T2" fmla="*/ 9 w 9"/>
                <a:gd name="T3" fmla="*/ 3 h 9"/>
                <a:gd name="T4" fmla="*/ 2 w 9"/>
                <a:gd name="T5" fmla="*/ 0 h 9"/>
                <a:gd name="T6" fmla="*/ 0 w 9"/>
                <a:gd name="T7" fmla="*/ 1 h 9"/>
                <a:gd name="T8" fmla="*/ 0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0" y="9"/>
                  </a:moveTo>
                  <a:cubicBezTo>
                    <a:pt x="3" y="7"/>
                    <a:pt x="7" y="5"/>
                    <a:pt x="9" y="3"/>
                  </a:cubicBezTo>
                  <a:cubicBezTo>
                    <a:pt x="7" y="2"/>
                    <a:pt x="5" y="1"/>
                    <a:pt x="2" y="0"/>
                  </a:cubicBezTo>
                  <a:cubicBezTo>
                    <a:pt x="1" y="1"/>
                    <a:pt x="0" y="1"/>
                    <a:pt x="0" y="1"/>
                  </a:cubicBez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10" name="Freeform 79">
              <a:extLst>
                <a:ext uri="{FF2B5EF4-FFF2-40B4-BE49-F238E27FC236}">
                  <a16:creationId xmlns:a16="http://schemas.microsoft.com/office/drawing/2014/main" id="{61FE8334-86E0-4392-B082-1FB9CF2A4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5977" y="3975967"/>
              <a:ext cx="47625" cy="102466"/>
            </a:xfrm>
            <a:custGeom>
              <a:avLst/>
              <a:gdLst>
                <a:gd name="T0" fmla="*/ 9 w 16"/>
                <a:gd name="T1" fmla="*/ 0 h 34"/>
                <a:gd name="T2" fmla="*/ 4 w 16"/>
                <a:gd name="T3" fmla="*/ 7 h 34"/>
                <a:gd name="T4" fmla="*/ 0 w 16"/>
                <a:gd name="T5" fmla="*/ 10 h 34"/>
                <a:gd name="T6" fmla="*/ 1 w 16"/>
                <a:gd name="T7" fmla="*/ 13 h 34"/>
                <a:gd name="T8" fmla="*/ 2 w 16"/>
                <a:gd name="T9" fmla="*/ 16 h 34"/>
                <a:gd name="T10" fmla="*/ 8 w 16"/>
                <a:gd name="T11" fmla="*/ 12 h 34"/>
                <a:gd name="T12" fmla="*/ 8 w 16"/>
                <a:gd name="T13" fmla="*/ 25 h 34"/>
                <a:gd name="T14" fmla="*/ 16 w 16"/>
                <a:gd name="T15" fmla="*/ 34 h 34"/>
                <a:gd name="T16" fmla="*/ 16 w 16"/>
                <a:gd name="T17" fmla="*/ 0 h 34"/>
                <a:gd name="T18" fmla="*/ 9 w 16"/>
                <a:gd name="T1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34">
                  <a:moveTo>
                    <a:pt x="9" y="0"/>
                  </a:moveTo>
                  <a:cubicBezTo>
                    <a:pt x="8" y="3"/>
                    <a:pt x="6" y="5"/>
                    <a:pt x="4" y="7"/>
                  </a:cubicBezTo>
                  <a:cubicBezTo>
                    <a:pt x="3" y="8"/>
                    <a:pt x="1" y="9"/>
                    <a:pt x="0" y="10"/>
                  </a:cubicBezTo>
                  <a:cubicBezTo>
                    <a:pt x="0" y="11"/>
                    <a:pt x="0" y="12"/>
                    <a:pt x="1" y="13"/>
                  </a:cubicBezTo>
                  <a:cubicBezTo>
                    <a:pt x="1" y="14"/>
                    <a:pt x="2" y="15"/>
                    <a:pt x="2" y="16"/>
                  </a:cubicBezTo>
                  <a:cubicBezTo>
                    <a:pt x="4" y="15"/>
                    <a:pt x="6" y="13"/>
                    <a:pt x="8" y="12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10" y="28"/>
                    <a:pt x="13" y="31"/>
                    <a:pt x="16" y="34"/>
                  </a:cubicBezTo>
                  <a:cubicBezTo>
                    <a:pt x="16" y="0"/>
                    <a:pt x="16" y="0"/>
                    <a:pt x="16" y="0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11" name="Freeform 80">
              <a:extLst>
                <a:ext uri="{FF2B5EF4-FFF2-40B4-BE49-F238E27FC236}">
                  <a16:creationId xmlns:a16="http://schemas.microsoft.com/office/drawing/2014/main" id="{A5F76221-4481-4286-BEB9-738136B2CF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795" y="3975967"/>
              <a:ext cx="82262" cy="127000"/>
            </a:xfrm>
            <a:custGeom>
              <a:avLst/>
              <a:gdLst>
                <a:gd name="T0" fmla="*/ 14 w 27"/>
                <a:gd name="T1" fmla="*/ 0 h 42"/>
                <a:gd name="T2" fmla="*/ 4 w 27"/>
                <a:gd name="T3" fmla="*/ 4 h 42"/>
                <a:gd name="T4" fmla="*/ 0 w 27"/>
                <a:gd name="T5" fmla="*/ 21 h 42"/>
                <a:gd name="T6" fmla="*/ 4 w 27"/>
                <a:gd name="T7" fmla="*/ 38 h 42"/>
                <a:gd name="T8" fmla="*/ 14 w 27"/>
                <a:gd name="T9" fmla="*/ 42 h 42"/>
                <a:gd name="T10" fmla="*/ 23 w 27"/>
                <a:gd name="T11" fmla="*/ 38 h 42"/>
                <a:gd name="T12" fmla="*/ 27 w 27"/>
                <a:gd name="T13" fmla="*/ 21 h 42"/>
                <a:gd name="T14" fmla="*/ 23 w 27"/>
                <a:gd name="T15" fmla="*/ 4 h 42"/>
                <a:gd name="T16" fmla="*/ 14 w 27"/>
                <a:gd name="T17" fmla="*/ 0 h 42"/>
                <a:gd name="T18" fmla="*/ 18 w 27"/>
                <a:gd name="T19" fmla="*/ 32 h 42"/>
                <a:gd name="T20" fmla="*/ 16 w 27"/>
                <a:gd name="T21" fmla="*/ 35 h 42"/>
                <a:gd name="T22" fmla="*/ 14 w 27"/>
                <a:gd name="T23" fmla="*/ 36 h 42"/>
                <a:gd name="T24" fmla="*/ 11 w 27"/>
                <a:gd name="T25" fmla="*/ 35 h 42"/>
                <a:gd name="T26" fmla="*/ 9 w 27"/>
                <a:gd name="T27" fmla="*/ 31 h 42"/>
                <a:gd name="T28" fmla="*/ 9 w 27"/>
                <a:gd name="T29" fmla="*/ 21 h 42"/>
                <a:gd name="T30" fmla="*/ 10 w 27"/>
                <a:gd name="T31" fmla="*/ 11 h 42"/>
                <a:gd name="T32" fmla="*/ 11 w 27"/>
                <a:gd name="T33" fmla="*/ 8 h 42"/>
                <a:gd name="T34" fmla="*/ 14 w 27"/>
                <a:gd name="T35" fmla="*/ 7 h 42"/>
                <a:gd name="T36" fmla="*/ 16 w 27"/>
                <a:gd name="T37" fmla="*/ 8 h 42"/>
                <a:gd name="T38" fmla="*/ 18 w 27"/>
                <a:gd name="T39" fmla="*/ 11 h 42"/>
                <a:gd name="T40" fmla="*/ 19 w 27"/>
                <a:gd name="T41" fmla="*/ 21 h 42"/>
                <a:gd name="T42" fmla="*/ 18 w 27"/>
                <a:gd name="T4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7" h="42">
                  <a:moveTo>
                    <a:pt x="14" y="0"/>
                  </a:moveTo>
                  <a:cubicBezTo>
                    <a:pt x="10" y="0"/>
                    <a:pt x="7" y="1"/>
                    <a:pt x="4" y="4"/>
                  </a:cubicBezTo>
                  <a:cubicBezTo>
                    <a:pt x="2" y="8"/>
                    <a:pt x="0" y="13"/>
                    <a:pt x="0" y="21"/>
                  </a:cubicBezTo>
                  <a:cubicBezTo>
                    <a:pt x="0" y="29"/>
                    <a:pt x="2" y="35"/>
                    <a:pt x="4" y="38"/>
                  </a:cubicBezTo>
                  <a:cubicBezTo>
                    <a:pt x="7" y="41"/>
                    <a:pt x="10" y="42"/>
                    <a:pt x="14" y="42"/>
                  </a:cubicBezTo>
                  <a:cubicBezTo>
                    <a:pt x="18" y="42"/>
                    <a:pt x="21" y="41"/>
                    <a:pt x="23" y="38"/>
                  </a:cubicBezTo>
                  <a:cubicBezTo>
                    <a:pt x="26" y="35"/>
                    <a:pt x="27" y="29"/>
                    <a:pt x="27" y="21"/>
                  </a:cubicBezTo>
                  <a:cubicBezTo>
                    <a:pt x="27" y="13"/>
                    <a:pt x="26" y="8"/>
                    <a:pt x="23" y="4"/>
                  </a:cubicBezTo>
                  <a:cubicBezTo>
                    <a:pt x="21" y="1"/>
                    <a:pt x="18" y="0"/>
                    <a:pt x="14" y="0"/>
                  </a:cubicBezTo>
                  <a:close/>
                  <a:moveTo>
                    <a:pt x="18" y="32"/>
                  </a:moveTo>
                  <a:cubicBezTo>
                    <a:pt x="18" y="33"/>
                    <a:pt x="17" y="34"/>
                    <a:pt x="16" y="35"/>
                  </a:cubicBezTo>
                  <a:cubicBezTo>
                    <a:pt x="16" y="36"/>
                    <a:pt x="15" y="36"/>
                    <a:pt x="14" y="36"/>
                  </a:cubicBezTo>
                  <a:cubicBezTo>
                    <a:pt x="13" y="36"/>
                    <a:pt x="12" y="36"/>
                    <a:pt x="11" y="35"/>
                  </a:cubicBezTo>
                  <a:cubicBezTo>
                    <a:pt x="11" y="34"/>
                    <a:pt x="10" y="33"/>
                    <a:pt x="9" y="31"/>
                  </a:cubicBezTo>
                  <a:cubicBezTo>
                    <a:pt x="9" y="30"/>
                    <a:pt x="9" y="26"/>
                    <a:pt x="9" y="21"/>
                  </a:cubicBezTo>
                  <a:cubicBezTo>
                    <a:pt x="9" y="16"/>
                    <a:pt x="9" y="13"/>
                    <a:pt x="10" y="11"/>
                  </a:cubicBezTo>
                  <a:cubicBezTo>
                    <a:pt x="10" y="9"/>
                    <a:pt x="11" y="8"/>
                    <a:pt x="11" y="8"/>
                  </a:cubicBezTo>
                  <a:cubicBezTo>
                    <a:pt x="12" y="7"/>
                    <a:pt x="13" y="7"/>
                    <a:pt x="14" y="7"/>
                  </a:cubicBezTo>
                  <a:cubicBezTo>
                    <a:pt x="15" y="7"/>
                    <a:pt x="16" y="7"/>
                    <a:pt x="16" y="8"/>
                  </a:cubicBezTo>
                  <a:cubicBezTo>
                    <a:pt x="17" y="8"/>
                    <a:pt x="18" y="9"/>
                    <a:pt x="18" y="11"/>
                  </a:cubicBezTo>
                  <a:cubicBezTo>
                    <a:pt x="19" y="13"/>
                    <a:pt x="19" y="16"/>
                    <a:pt x="19" y="21"/>
                  </a:cubicBezTo>
                  <a:cubicBezTo>
                    <a:pt x="19" y="26"/>
                    <a:pt x="19" y="30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12" name="Freeform 81">
              <a:extLst>
                <a:ext uri="{FF2B5EF4-FFF2-40B4-BE49-F238E27FC236}">
                  <a16:creationId xmlns:a16="http://schemas.microsoft.com/office/drawing/2014/main" id="{3B2D0347-0DB9-4B4F-828E-33A1CF4CCE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3590" y="3975967"/>
              <a:ext cx="53398" cy="116898"/>
            </a:xfrm>
            <a:custGeom>
              <a:avLst/>
              <a:gdLst>
                <a:gd name="T0" fmla="*/ 12 w 18"/>
                <a:gd name="T1" fmla="*/ 0 h 39"/>
                <a:gd name="T2" fmla="*/ 7 w 18"/>
                <a:gd name="T3" fmla="*/ 7 h 39"/>
                <a:gd name="T4" fmla="*/ 0 w 18"/>
                <a:gd name="T5" fmla="*/ 11 h 39"/>
                <a:gd name="T6" fmla="*/ 0 w 18"/>
                <a:gd name="T7" fmla="*/ 18 h 39"/>
                <a:gd name="T8" fmla="*/ 10 w 18"/>
                <a:gd name="T9" fmla="*/ 12 h 39"/>
                <a:gd name="T10" fmla="*/ 10 w 18"/>
                <a:gd name="T11" fmla="*/ 39 h 39"/>
                <a:gd name="T12" fmla="*/ 18 w 18"/>
                <a:gd name="T13" fmla="*/ 34 h 39"/>
                <a:gd name="T14" fmla="*/ 18 w 18"/>
                <a:gd name="T15" fmla="*/ 0 h 39"/>
                <a:gd name="T16" fmla="*/ 12 w 18"/>
                <a:gd name="T1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39">
                  <a:moveTo>
                    <a:pt x="12" y="0"/>
                  </a:moveTo>
                  <a:cubicBezTo>
                    <a:pt x="11" y="3"/>
                    <a:pt x="9" y="5"/>
                    <a:pt x="7" y="7"/>
                  </a:cubicBezTo>
                  <a:cubicBezTo>
                    <a:pt x="4" y="9"/>
                    <a:pt x="2" y="10"/>
                    <a:pt x="0" y="1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4" y="16"/>
                    <a:pt x="7" y="14"/>
                    <a:pt x="10" y="12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3" y="38"/>
                    <a:pt x="16" y="36"/>
                    <a:pt x="18" y="34"/>
                  </a:cubicBezTo>
                  <a:cubicBezTo>
                    <a:pt x="18" y="0"/>
                    <a:pt x="18" y="0"/>
                    <a:pt x="18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13" name="Freeform 82">
              <a:extLst>
                <a:ext uri="{FF2B5EF4-FFF2-40B4-BE49-F238E27FC236}">
                  <a16:creationId xmlns:a16="http://schemas.microsoft.com/office/drawing/2014/main" id="{BF426D75-26D1-46CC-90AC-A8EB649AB5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7181" y="3788353"/>
              <a:ext cx="33194" cy="89477"/>
            </a:xfrm>
            <a:custGeom>
              <a:avLst/>
              <a:gdLst>
                <a:gd name="T0" fmla="*/ 11 w 11"/>
                <a:gd name="T1" fmla="*/ 0 h 30"/>
                <a:gd name="T2" fmla="*/ 4 w 11"/>
                <a:gd name="T3" fmla="*/ 0 h 30"/>
                <a:gd name="T4" fmla="*/ 0 w 11"/>
                <a:gd name="T5" fmla="*/ 6 h 30"/>
                <a:gd name="T6" fmla="*/ 11 w 11"/>
                <a:gd name="T7" fmla="*/ 30 h 30"/>
                <a:gd name="T8" fmla="*/ 11 w 11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0">
                  <a:moveTo>
                    <a:pt x="1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2"/>
                    <a:pt x="2" y="4"/>
                    <a:pt x="0" y="6"/>
                  </a:cubicBezTo>
                  <a:cubicBezTo>
                    <a:pt x="4" y="14"/>
                    <a:pt x="8" y="22"/>
                    <a:pt x="11" y="30"/>
                  </a:cubicBez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14" name="Freeform 83">
              <a:extLst>
                <a:ext uri="{FF2B5EF4-FFF2-40B4-BE49-F238E27FC236}">
                  <a16:creationId xmlns:a16="http://schemas.microsoft.com/office/drawing/2014/main" id="{1A8AA55A-D607-434C-84CE-AD280FBCD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93170" y="4004831"/>
              <a:ext cx="2886" cy="10103"/>
            </a:xfrm>
            <a:custGeom>
              <a:avLst/>
              <a:gdLst>
                <a:gd name="T0" fmla="*/ 0 w 1"/>
                <a:gd name="T1" fmla="*/ 3 h 3"/>
                <a:gd name="T2" fmla="*/ 1 w 1"/>
                <a:gd name="T3" fmla="*/ 0 h 3"/>
                <a:gd name="T4" fmla="*/ 0 w 1"/>
                <a:gd name="T5" fmla="*/ 1 h 3"/>
                <a:gd name="T6" fmla="*/ 0 w 1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3"/>
                  </a:move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15" name="Freeform 84">
              <a:extLst>
                <a:ext uri="{FF2B5EF4-FFF2-40B4-BE49-F238E27FC236}">
                  <a16:creationId xmlns:a16="http://schemas.microsoft.com/office/drawing/2014/main" id="{5E4CFAEA-26FE-4257-B596-EC72B2A187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7284" y="4056785"/>
              <a:ext cx="20205" cy="46182"/>
            </a:xfrm>
            <a:custGeom>
              <a:avLst/>
              <a:gdLst>
                <a:gd name="T0" fmla="*/ 7 w 7"/>
                <a:gd name="T1" fmla="*/ 15 h 15"/>
                <a:gd name="T2" fmla="*/ 7 w 7"/>
                <a:gd name="T3" fmla="*/ 0 h 15"/>
                <a:gd name="T4" fmla="*/ 0 w 7"/>
                <a:gd name="T5" fmla="*/ 15 h 15"/>
                <a:gd name="T6" fmla="*/ 7 w 7"/>
                <a:gd name="T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5">
                  <a:moveTo>
                    <a:pt x="7" y="15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5" y="5"/>
                    <a:pt x="3" y="10"/>
                    <a:pt x="0" y="15"/>
                  </a:cubicBezTo>
                  <a:lnTo>
                    <a:pt x="7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16" name="Freeform 85">
              <a:extLst>
                <a:ext uri="{FF2B5EF4-FFF2-40B4-BE49-F238E27FC236}">
                  <a16:creationId xmlns:a16="http://schemas.microsoft.com/office/drawing/2014/main" id="{65192586-B8F0-4E33-A7B1-832EF50B6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0522" y="4147706"/>
              <a:ext cx="82262" cy="124114"/>
            </a:xfrm>
            <a:custGeom>
              <a:avLst/>
              <a:gdLst>
                <a:gd name="T0" fmla="*/ 19 w 27"/>
                <a:gd name="T1" fmla="*/ 20 h 41"/>
                <a:gd name="T2" fmla="*/ 18 w 27"/>
                <a:gd name="T3" fmla="*/ 30 h 41"/>
                <a:gd name="T4" fmla="*/ 16 w 27"/>
                <a:gd name="T5" fmla="*/ 34 h 41"/>
                <a:gd name="T6" fmla="*/ 14 w 27"/>
                <a:gd name="T7" fmla="*/ 34 h 41"/>
                <a:gd name="T8" fmla="*/ 11 w 27"/>
                <a:gd name="T9" fmla="*/ 34 h 41"/>
                <a:gd name="T10" fmla="*/ 9 w 27"/>
                <a:gd name="T11" fmla="*/ 30 h 41"/>
                <a:gd name="T12" fmla="*/ 9 w 27"/>
                <a:gd name="T13" fmla="*/ 20 h 41"/>
                <a:gd name="T14" fmla="*/ 9 w 27"/>
                <a:gd name="T15" fmla="*/ 9 h 41"/>
                <a:gd name="T16" fmla="*/ 11 w 27"/>
                <a:gd name="T17" fmla="*/ 6 h 41"/>
                <a:gd name="T18" fmla="*/ 13 w 27"/>
                <a:gd name="T19" fmla="*/ 5 h 41"/>
                <a:gd name="T20" fmla="*/ 12 w 27"/>
                <a:gd name="T21" fmla="*/ 5 h 41"/>
                <a:gd name="T22" fmla="*/ 8 w 27"/>
                <a:gd name="T23" fmla="*/ 0 h 41"/>
                <a:gd name="T24" fmla="*/ 4 w 27"/>
                <a:gd name="T25" fmla="*/ 3 h 41"/>
                <a:gd name="T26" fmla="*/ 0 w 27"/>
                <a:gd name="T27" fmla="*/ 20 h 41"/>
                <a:gd name="T28" fmla="*/ 4 w 27"/>
                <a:gd name="T29" fmla="*/ 36 h 41"/>
                <a:gd name="T30" fmla="*/ 14 w 27"/>
                <a:gd name="T31" fmla="*/ 41 h 41"/>
                <a:gd name="T32" fmla="*/ 23 w 27"/>
                <a:gd name="T33" fmla="*/ 37 h 41"/>
                <a:gd name="T34" fmla="*/ 27 w 27"/>
                <a:gd name="T35" fmla="*/ 20 h 41"/>
                <a:gd name="T36" fmla="*/ 27 w 27"/>
                <a:gd name="T37" fmla="*/ 19 h 41"/>
                <a:gd name="T38" fmla="*/ 18 w 27"/>
                <a:gd name="T39" fmla="*/ 11 h 41"/>
                <a:gd name="T40" fmla="*/ 19 w 27"/>
                <a:gd name="T41" fmla="*/ 2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7" h="41">
                  <a:moveTo>
                    <a:pt x="19" y="20"/>
                  </a:moveTo>
                  <a:cubicBezTo>
                    <a:pt x="19" y="25"/>
                    <a:pt x="19" y="28"/>
                    <a:pt x="18" y="30"/>
                  </a:cubicBezTo>
                  <a:cubicBezTo>
                    <a:pt x="18" y="32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4"/>
                    <a:pt x="12" y="34"/>
                    <a:pt x="11" y="34"/>
                  </a:cubicBezTo>
                  <a:cubicBezTo>
                    <a:pt x="10" y="33"/>
                    <a:pt x="10" y="32"/>
                    <a:pt x="9" y="30"/>
                  </a:cubicBezTo>
                  <a:cubicBezTo>
                    <a:pt x="9" y="28"/>
                    <a:pt x="9" y="25"/>
                    <a:pt x="9" y="20"/>
                  </a:cubicBezTo>
                  <a:cubicBezTo>
                    <a:pt x="9" y="15"/>
                    <a:pt x="9" y="12"/>
                    <a:pt x="9" y="9"/>
                  </a:cubicBezTo>
                  <a:cubicBezTo>
                    <a:pt x="10" y="8"/>
                    <a:pt x="10" y="7"/>
                    <a:pt x="11" y="6"/>
                  </a:cubicBezTo>
                  <a:cubicBezTo>
                    <a:pt x="12" y="6"/>
                    <a:pt x="12" y="6"/>
                    <a:pt x="13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3"/>
                    <a:pt x="9" y="1"/>
                    <a:pt x="8" y="0"/>
                  </a:cubicBezTo>
                  <a:cubicBezTo>
                    <a:pt x="7" y="1"/>
                    <a:pt x="5" y="2"/>
                    <a:pt x="4" y="3"/>
                  </a:cubicBezTo>
                  <a:cubicBezTo>
                    <a:pt x="2" y="6"/>
                    <a:pt x="0" y="12"/>
                    <a:pt x="0" y="20"/>
                  </a:cubicBezTo>
                  <a:cubicBezTo>
                    <a:pt x="0" y="28"/>
                    <a:pt x="2" y="33"/>
                    <a:pt x="4" y="36"/>
                  </a:cubicBezTo>
                  <a:cubicBezTo>
                    <a:pt x="6" y="40"/>
                    <a:pt x="10" y="41"/>
                    <a:pt x="14" y="41"/>
                  </a:cubicBezTo>
                  <a:cubicBezTo>
                    <a:pt x="18" y="41"/>
                    <a:pt x="21" y="40"/>
                    <a:pt x="23" y="37"/>
                  </a:cubicBezTo>
                  <a:cubicBezTo>
                    <a:pt x="26" y="33"/>
                    <a:pt x="27" y="28"/>
                    <a:pt x="27" y="20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4" y="16"/>
                    <a:pt x="21" y="14"/>
                    <a:pt x="18" y="11"/>
                  </a:cubicBezTo>
                  <a:cubicBezTo>
                    <a:pt x="19" y="13"/>
                    <a:pt x="19" y="16"/>
                    <a:pt x="1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17" name="Freeform 86">
              <a:extLst>
                <a:ext uri="{FF2B5EF4-FFF2-40B4-BE49-F238E27FC236}">
                  <a16:creationId xmlns:a16="http://schemas.microsoft.com/office/drawing/2014/main" id="{4CFD552E-B610-47B6-80D7-E6D705D5CB8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6181" y="4235740"/>
              <a:ext cx="24535" cy="33194"/>
            </a:xfrm>
            <a:custGeom>
              <a:avLst/>
              <a:gdLst>
                <a:gd name="T0" fmla="*/ 0 w 8"/>
                <a:gd name="T1" fmla="*/ 11 h 11"/>
                <a:gd name="T2" fmla="*/ 8 w 8"/>
                <a:gd name="T3" fmla="*/ 11 h 11"/>
                <a:gd name="T4" fmla="*/ 8 w 8"/>
                <a:gd name="T5" fmla="*/ 3 h 11"/>
                <a:gd name="T6" fmla="*/ 0 w 8"/>
                <a:gd name="T7" fmla="*/ 0 h 11"/>
                <a:gd name="T8" fmla="*/ 0 w 8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1">
                  <a:moveTo>
                    <a:pt x="0" y="11"/>
                  </a:moveTo>
                  <a:cubicBezTo>
                    <a:pt x="8" y="11"/>
                    <a:pt x="8" y="11"/>
                    <a:pt x="8" y="11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5" y="3"/>
                    <a:pt x="3" y="1"/>
                    <a:pt x="0" y="0"/>
                  </a:cubicBez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18" name="Freeform 87">
              <a:extLst>
                <a:ext uri="{FF2B5EF4-FFF2-40B4-BE49-F238E27FC236}">
                  <a16:creationId xmlns:a16="http://schemas.microsoft.com/office/drawing/2014/main" id="{8E1F2BD1-C897-4D91-BC8A-CB284931DF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9784" y="4260274"/>
              <a:ext cx="50512" cy="11545"/>
            </a:xfrm>
            <a:custGeom>
              <a:avLst/>
              <a:gdLst>
                <a:gd name="T0" fmla="*/ 9 w 17"/>
                <a:gd name="T1" fmla="*/ 4 h 4"/>
                <a:gd name="T2" fmla="*/ 17 w 17"/>
                <a:gd name="T3" fmla="*/ 1 h 4"/>
                <a:gd name="T4" fmla="*/ 0 w 17"/>
                <a:gd name="T5" fmla="*/ 0 h 4"/>
                <a:gd name="T6" fmla="*/ 9 w 1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4">
                  <a:moveTo>
                    <a:pt x="9" y="4"/>
                  </a:moveTo>
                  <a:cubicBezTo>
                    <a:pt x="13" y="4"/>
                    <a:pt x="15" y="3"/>
                    <a:pt x="17" y="1"/>
                  </a:cubicBezTo>
                  <a:cubicBezTo>
                    <a:pt x="11" y="1"/>
                    <a:pt x="6" y="1"/>
                    <a:pt x="0" y="0"/>
                  </a:cubicBezTo>
                  <a:cubicBezTo>
                    <a:pt x="2" y="3"/>
                    <a:pt x="5" y="4"/>
                    <a:pt x="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19" name="Freeform 88">
              <a:extLst>
                <a:ext uri="{FF2B5EF4-FFF2-40B4-BE49-F238E27FC236}">
                  <a16:creationId xmlns:a16="http://schemas.microsoft.com/office/drawing/2014/main" id="{C4F1C787-556E-4F4B-8FF5-D3867F8B3B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3898" y="4257388"/>
              <a:ext cx="11545" cy="11545"/>
            </a:xfrm>
            <a:custGeom>
              <a:avLst/>
              <a:gdLst>
                <a:gd name="T0" fmla="*/ 1 w 4"/>
                <a:gd name="T1" fmla="*/ 2 h 4"/>
                <a:gd name="T2" fmla="*/ 0 w 4"/>
                <a:gd name="T3" fmla="*/ 0 h 4"/>
                <a:gd name="T4" fmla="*/ 0 w 4"/>
                <a:gd name="T5" fmla="*/ 4 h 4"/>
                <a:gd name="T6" fmla="*/ 4 w 4"/>
                <a:gd name="T7" fmla="*/ 4 h 4"/>
                <a:gd name="T8" fmla="*/ 1 w 4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1" y="2"/>
                  </a:moveTo>
                  <a:cubicBezTo>
                    <a:pt x="1" y="1"/>
                    <a:pt x="0" y="1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2" y="3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20" name="Freeform 89">
              <a:extLst>
                <a:ext uri="{FF2B5EF4-FFF2-40B4-BE49-F238E27FC236}">
                  <a16:creationId xmlns:a16="http://schemas.microsoft.com/office/drawing/2014/main" id="{3D769CCC-E271-44B9-BFA8-74BB08D0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284" y="4332433"/>
              <a:ext cx="53398" cy="127000"/>
            </a:xfrm>
            <a:custGeom>
              <a:avLst/>
              <a:gdLst>
                <a:gd name="T0" fmla="*/ 7 w 18"/>
                <a:gd name="T1" fmla="*/ 7 h 42"/>
                <a:gd name="T2" fmla="*/ 0 w 18"/>
                <a:gd name="T3" fmla="*/ 10 h 42"/>
                <a:gd name="T4" fmla="*/ 0 w 18"/>
                <a:gd name="T5" fmla="*/ 18 h 42"/>
                <a:gd name="T6" fmla="*/ 11 w 18"/>
                <a:gd name="T7" fmla="*/ 12 h 42"/>
                <a:gd name="T8" fmla="*/ 11 w 18"/>
                <a:gd name="T9" fmla="*/ 42 h 42"/>
                <a:gd name="T10" fmla="*/ 18 w 18"/>
                <a:gd name="T11" fmla="*/ 42 h 42"/>
                <a:gd name="T12" fmla="*/ 18 w 18"/>
                <a:gd name="T13" fmla="*/ 0 h 42"/>
                <a:gd name="T14" fmla="*/ 12 w 18"/>
                <a:gd name="T15" fmla="*/ 0 h 42"/>
                <a:gd name="T16" fmla="*/ 7 w 18"/>
                <a:gd name="T17" fmla="*/ 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42">
                  <a:moveTo>
                    <a:pt x="7" y="7"/>
                  </a:moveTo>
                  <a:cubicBezTo>
                    <a:pt x="5" y="8"/>
                    <a:pt x="2" y="10"/>
                    <a:pt x="0" y="1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4" y="16"/>
                    <a:pt x="8" y="14"/>
                    <a:pt x="11" y="1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2"/>
                    <a:pt x="9" y="5"/>
                    <a:pt x="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21" name="Freeform 90">
              <a:extLst>
                <a:ext uri="{FF2B5EF4-FFF2-40B4-BE49-F238E27FC236}">
                  <a16:creationId xmlns:a16="http://schemas.microsoft.com/office/drawing/2014/main" id="{643B08D9-DEFE-4045-82F2-7FA71354D0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5875" y="4332433"/>
              <a:ext cx="82262" cy="127000"/>
            </a:xfrm>
            <a:custGeom>
              <a:avLst/>
              <a:gdLst>
                <a:gd name="T0" fmla="*/ 13 w 27"/>
                <a:gd name="T1" fmla="*/ 0 h 42"/>
                <a:gd name="T2" fmla="*/ 4 w 27"/>
                <a:gd name="T3" fmla="*/ 4 h 42"/>
                <a:gd name="T4" fmla="*/ 0 w 27"/>
                <a:gd name="T5" fmla="*/ 21 h 42"/>
                <a:gd name="T6" fmla="*/ 3 w 27"/>
                <a:gd name="T7" fmla="*/ 37 h 42"/>
                <a:gd name="T8" fmla="*/ 13 w 27"/>
                <a:gd name="T9" fmla="*/ 42 h 42"/>
                <a:gd name="T10" fmla="*/ 23 w 27"/>
                <a:gd name="T11" fmla="*/ 38 h 42"/>
                <a:gd name="T12" fmla="*/ 27 w 27"/>
                <a:gd name="T13" fmla="*/ 21 h 42"/>
                <a:gd name="T14" fmla="*/ 23 w 27"/>
                <a:gd name="T15" fmla="*/ 4 h 42"/>
                <a:gd name="T16" fmla="*/ 13 w 27"/>
                <a:gd name="T17" fmla="*/ 0 h 42"/>
                <a:gd name="T18" fmla="*/ 18 w 27"/>
                <a:gd name="T19" fmla="*/ 31 h 42"/>
                <a:gd name="T20" fmla="*/ 16 w 27"/>
                <a:gd name="T21" fmla="*/ 34 h 42"/>
                <a:gd name="T22" fmla="*/ 13 w 27"/>
                <a:gd name="T23" fmla="*/ 35 h 42"/>
                <a:gd name="T24" fmla="*/ 11 w 27"/>
                <a:gd name="T25" fmla="*/ 34 h 42"/>
                <a:gd name="T26" fmla="*/ 9 w 27"/>
                <a:gd name="T27" fmla="*/ 31 h 42"/>
                <a:gd name="T28" fmla="*/ 8 w 27"/>
                <a:gd name="T29" fmla="*/ 21 h 42"/>
                <a:gd name="T30" fmla="*/ 9 w 27"/>
                <a:gd name="T31" fmla="*/ 10 h 42"/>
                <a:gd name="T32" fmla="*/ 11 w 27"/>
                <a:gd name="T33" fmla="*/ 7 h 42"/>
                <a:gd name="T34" fmla="*/ 13 w 27"/>
                <a:gd name="T35" fmla="*/ 6 h 42"/>
                <a:gd name="T36" fmla="*/ 16 w 27"/>
                <a:gd name="T37" fmla="*/ 7 h 42"/>
                <a:gd name="T38" fmla="*/ 18 w 27"/>
                <a:gd name="T39" fmla="*/ 11 h 42"/>
                <a:gd name="T40" fmla="*/ 18 w 27"/>
                <a:gd name="T41" fmla="*/ 21 h 42"/>
                <a:gd name="T42" fmla="*/ 18 w 27"/>
                <a:gd name="T43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7" h="42">
                  <a:moveTo>
                    <a:pt x="13" y="0"/>
                  </a:moveTo>
                  <a:cubicBezTo>
                    <a:pt x="9" y="0"/>
                    <a:pt x="6" y="1"/>
                    <a:pt x="4" y="4"/>
                  </a:cubicBezTo>
                  <a:cubicBezTo>
                    <a:pt x="1" y="7"/>
                    <a:pt x="0" y="13"/>
                    <a:pt x="0" y="21"/>
                  </a:cubicBezTo>
                  <a:cubicBezTo>
                    <a:pt x="0" y="29"/>
                    <a:pt x="1" y="34"/>
                    <a:pt x="3" y="37"/>
                  </a:cubicBezTo>
                  <a:cubicBezTo>
                    <a:pt x="6" y="40"/>
                    <a:pt x="9" y="42"/>
                    <a:pt x="13" y="42"/>
                  </a:cubicBezTo>
                  <a:cubicBezTo>
                    <a:pt x="17" y="42"/>
                    <a:pt x="20" y="41"/>
                    <a:pt x="23" y="38"/>
                  </a:cubicBezTo>
                  <a:cubicBezTo>
                    <a:pt x="25" y="34"/>
                    <a:pt x="27" y="29"/>
                    <a:pt x="27" y="21"/>
                  </a:cubicBezTo>
                  <a:cubicBezTo>
                    <a:pt x="27" y="13"/>
                    <a:pt x="25" y="7"/>
                    <a:pt x="23" y="4"/>
                  </a:cubicBezTo>
                  <a:cubicBezTo>
                    <a:pt x="20" y="1"/>
                    <a:pt x="17" y="0"/>
                    <a:pt x="13" y="0"/>
                  </a:cubicBezTo>
                  <a:close/>
                  <a:moveTo>
                    <a:pt x="18" y="31"/>
                  </a:moveTo>
                  <a:cubicBezTo>
                    <a:pt x="17" y="33"/>
                    <a:pt x="17" y="34"/>
                    <a:pt x="16" y="34"/>
                  </a:cubicBezTo>
                  <a:cubicBezTo>
                    <a:pt x="15" y="35"/>
                    <a:pt x="14" y="35"/>
                    <a:pt x="13" y="35"/>
                  </a:cubicBezTo>
                  <a:cubicBezTo>
                    <a:pt x="12" y="35"/>
                    <a:pt x="11" y="35"/>
                    <a:pt x="11" y="34"/>
                  </a:cubicBezTo>
                  <a:cubicBezTo>
                    <a:pt x="10" y="34"/>
                    <a:pt x="9" y="33"/>
                    <a:pt x="9" y="31"/>
                  </a:cubicBezTo>
                  <a:cubicBezTo>
                    <a:pt x="8" y="29"/>
                    <a:pt x="8" y="26"/>
                    <a:pt x="8" y="21"/>
                  </a:cubicBezTo>
                  <a:cubicBezTo>
                    <a:pt x="8" y="16"/>
                    <a:pt x="8" y="12"/>
                    <a:pt x="9" y="10"/>
                  </a:cubicBezTo>
                  <a:cubicBezTo>
                    <a:pt x="9" y="9"/>
                    <a:pt x="10" y="8"/>
                    <a:pt x="11" y="7"/>
                  </a:cubicBezTo>
                  <a:cubicBezTo>
                    <a:pt x="11" y="6"/>
                    <a:pt x="12" y="6"/>
                    <a:pt x="13" y="6"/>
                  </a:cubicBezTo>
                  <a:cubicBezTo>
                    <a:pt x="14" y="6"/>
                    <a:pt x="15" y="6"/>
                    <a:pt x="16" y="7"/>
                  </a:cubicBezTo>
                  <a:cubicBezTo>
                    <a:pt x="17" y="8"/>
                    <a:pt x="17" y="9"/>
                    <a:pt x="18" y="11"/>
                  </a:cubicBezTo>
                  <a:cubicBezTo>
                    <a:pt x="18" y="13"/>
                    <a:pt x="18" y="16"/>
                    <a:pt x="18" y="21"/>
                  </a:cubicBezTo>
                  <a:cubicBezTo>
                    <a:pt x="18" y="26"/>
                    <a:pt x="18" y="29"/>
                    <a:pt x="18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22" name="Freeform 91">
              <a:extLst>
                <a:ext uri="{FF2B5EF4-FFF2-40B4-BE49-F238E27FC236}">
                  <a16:creationId xmlns:a16="http://schemas.microsoft.com/office/drawing/2014/main" id="{29ECBECE-63A6-46E5-A857-CA25A12034D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1330" y="4332433"/>
              <a:ext cx="54841" cy="127000"/>
            </a:xfrm>
            <a:custGeom>
              <a:avLst/>
              <a:gdLst>
                <a:gd name="T0" fmla="*/ 6 w 18"/>
                <a:gd name="T1" fmla="*/ 7 h 42"/>
                <a:gd name="T2" fmla="*/ 0 w 18"/>
                <a:gd name="T3" fmla="*/ 10 h 42"/>
                <a:gd name="T4" fmla="*/ 0 w 18"/>
                <a:gd name="T5" fmla="*/ 18 h 42"/>
                <a:gd name="T6" fmla="*/ 10 w 18"/>
                <a:gd name="T7" fmla="*/ 12 h 42"/>
                <a:gd name="T8" fmla="*/ 10 w 18"/>
                <a:gd name="T9" fmla="*/ 42 h 42"/>
                <a:gd name="T10" fmla="*/ 18 w 18"/>
                <a:gd name="T11" fmla="*/ 42 h 42"/>
                <a:gd name="T12" fmla="*/ 18 w 18"/>
                <a:gd name="T13" fmla="*/ 0 h 42"/>
                <a:gd name="T14" fmla="*/ 12 w 18"/>
                <a:gd name="T15" fmla="*/ 0 h 42"/>
                <a:gd name="T16" fmla="*/ 6 w 18"/>
                <a:gd name="T17" fmla="*/ 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42">
                  <a:moveTo>
                    <a:pt x="6" y="7"/>
                  </a:moveTo>
                  <a:cubicBezTo>
                    <a:pt x="4" y="8"/>
                    <a:pt x="2" y="10"/>
                    <a:pt x="0" y="1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4" y="16"/>
                    <a:pt x="7" y="14"/>
                    <a:pt x="10" y="1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2"/>
                    <a:pt x="9" y="5"/>
                    <a:pt x="6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23" name="Freeform 92">
              <a:extLst>
                <a:ext uri="{FF2B5EF4-FFF2-40B4-BE49-F238E27FC236}">
                  <a16:creationId xmlns:a16="http://schemas.microsoft.com/office/drawing/2014/main" id="{C2687858-14F2-4F6B-B0B5-2B64049A2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3057" y="4144820"/>
              <a:ext cx="17318" cy="63500"/>
            </a:xfrm>
            <a:custGeom>
              <a:avLst/>
              <a:gdLst>
                <a:gd name="T0" fmla="*/ 0 w 6"/>
                <a:gd name="T1" fmla="*/ 15 h 21"/>
                <a:gd name="T2" fmla="*/ 4 w 6"/>
                <a:gd name="T3" fmla="*/ 20 h 21"/>
                <a:gd name="T4" fmla="*/ 6 w 6"/>
                <a:gd name="T5" fmla="*/ 21 h 21"/>
                <a:gd name="T6" fmla="*/ 6 w 6"/>
                <a:gd name="T7" fmla="*/ 0 h 21"/>
                <a:gd name="T8" fmla="*/ 2 w 6"/>
                <a:gd name="T9" fmla="*/ 0 h 21"/>
                <a:gd name="T10" fmla="*/ 3 w 6"/>
                <a:gd name="T11" fmla="*/ 6 h 21"/>
                <a:gd name="T12" fmla="*/ 0 w 6"/>
                <a:gd name="T13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1">
                  <a:moveTo>
                    <a:pt x="0" y="15"/>
                  </a:moveTo>
                  <a:cubicBezTo>
                    <a:pt x="4" y="20"/>
                    <a:pt x="4" y="20"/>
                    <a:pt x="4" y="20"/>
                  </a:cubicBezTo>
                  <a:cubicBezTo>
                    <a:pt x="5" y="20"/>
                    <a:pt x="5" y="21"/>
                    <a:pt x="6" y="2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2"/>
                    <a:pt x="3" y="4"/>
                    <a:pt x="3" y="6"/>
                  </a:cubicBezTo>
                  <a:cubicBezTo>
                    <a:pt x="2" y="9"/>
                    <a:pt x="1" y="1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24" name="Freeform 93">
              <a:extLst>
                <a:ext uri="{FF2B5EF4-FFF2-40B4-BE49-F238E27FC236}">
                  <a16:creationId xmlns:a16="http://schemas.microsoft.com/office/drawing/2014/main" id="{383A5786-20C6-4078-985B-1DB13F212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6477" y="4332433"/>
              <a:ext cx="53398" cy="127000"/>
            </a:xfrm>
            <a:custGeom>
              <a:avLst/>
              <a:gdLst>
                <a:gd name="T0" fmla="*/ 7 w 18"/>
                <a:gd name="T1" fmla="*/ 7 h 42"/>
                <a:gd name="T2" fmla="*/ 0 w 18"/>
                <a:gd name="T3" fmla="*/ 10 h 42"/>
                <a:gd name="T4" fmla="*/ 0 w 18"/>
                <a:gd name="T5" fmla="*/ 18 h 42"/>
                <a:gd name="T6" fmla="*/ 11 w 18"/>
                <a:gd name="T7" fmla="*/ 12 h 42"/>
                <a:gd name="T8" fmla="*/ 11 w 18"/>
                <a:gd name="T9" fmla="*/ 42 h 42"/>
                <a:gd name="T10" fmla="*/ 18 w 18"/>
                <a:gd name="T11" fmla="*/ 42 h 42"/>
                <a:gd name="T12" fmla="*/ 18 w 18"/>
                <a:gd name="T13" fmla="*/ 0 h 42"/>
                <a:gd name="T14" fmla="*/ 12 w 18"/>
                <a:gd name="T15" fmla="*/ 0 h 42"/>
                <a:gd name="T16" fmla="*/ 7 w 18"/>
                <a:gd name="T17" fmla="*/ 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42">
                  <a:moveTo>
                    <a:pt x="7" y="7"/>
                  </a:moveTo>
                  <a:cubicBezTo>
                    <a:pt x="5" y="8"/>
                    <a:pt x="2" y="10"/>
                    <a:pt x="0" y="1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4" y="16"/>
                    <a:pt x="8" y="14"/>
                    <a:pt x="11" y="1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2"/>
                    <a:pt x="9" y="5"/>
                    <a:pt x="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25" name="Freeform 94">
              <a:extLst>
                <a:ext uri="{FF2B5EF4-FFF2-40B4-BE49-F238E27FC236}">
                  <a16:creationId xmlns:a16="http://schemas.microsoft.com/office/drawing/2014/main" id="{183302D2-E8C8-41FF-9834-6F59F929D7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0181" y="4332433"/>
              <a:ext cx="54841" cy="127000"/>
            </a:xfrm>
            <a:custGeom>
              <a:avLst/>
              <a:gdLst>
                <a:gd name="T0" fmla="*/ 12 w 18"/>
                <a:gd name="T1" fmla="*/ 0 h 42"/>
                <a:gd name="T2" fmla="*/ 7 w 18"/>
                <a:gd name="T3" fmla="*/ 7 h 42"/>
                <a:gd name="T4" fmla="*/ 0 w 18"/>
                <a:gd name="T5" fmla="*/ 10 h 42"/>
                <a:gd name="T6" fmla="*/ 0 w 18"/>
                <a:gd name="T7" fmla="*/ 18 h 42"/>
                <a:gd name="T8" fmla="*/ 10 w 18"/>
                <a:gd name="T9" fmla="*/ 12 h 42"/>
                <a:gd name="T10" fmla="*/ 10 w 18"/>
                <a:gd name="T11" fmla="*/ 42 h 42"/>
                <a:gd name="T12" fmla="*/ 18 w 18"/>
                <a:gd name="T13" fmla="*/ 42 h 42"/>
                <a:gd name="T14" fmla="*/ 18 w 18"/>
                <a:gd name="T15" fmla="*/ 13 h 42"/>
                <a:gd name="T16" fmla="*/ 13 w 18"/>
                <a:gd name="T17" fmla="*/ 0 h 42"/>
                <a:gd name="T18" fmla="*/ 12 w 18"/>
                <a:gd name="T1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42">
                  <a:moveTo>
                    <a:pt x="12" y="0"/>
                  </a:moveTo>
                  <a:cubicBezTo>
                    <a:pt x="11" y="2"/>
                    <a:pt x="9" y="5"/>
                    <a:pt x="7" y="7"/>
                  </a:cubicBezTo>
                  <a:cubicBezTo>
                    <a:pt x="5" y="8"/>
                    <a:pt x="2" y="10"/>
                    <a:pt x="0" y="1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4" y="16"/>
                    <a:pt x="8" y="14"/>
                    <a:pt x="10" y="1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6" y="8"/>
                    <a:pt x="14" y="4"/>
                    <a:pt x="13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26" name="Freeform 95">
              <a:extLst>
                <a:ext uri="{FF2B5EF4-FFF2-40B4-BE49-F238E27FC236}">
                  <a16:creationId xmlns:a16="http://schemas.microsoft.com/office/drawing/2014/main" id="{EAE1ADFB-4904-4B33-9E98-AC031D6F6F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80784" y="3784024"/>
              <a:ext cx="80818" cy="131330"/>
            </a:xfrm>
            <a:custGeom>
              <a:avLst/>
              <a:gdLst>
                <a:gd name="T0" fmla="*/ 13 w 27"/>
                <a:gd name="T1" fmla="*/ 43 h 43"/>
                <a:gd name="T2" fmla="*/ 23 w 27"/>
                <a:gd name="T3" fmla="*/ 38 h 43"/>
                <a:gd name="T4" fmla="*/ 27 w 27"/>
                <a:gd name="T5" fmla="*/ 22 h 43"/>
                <a:gd name="T6" fmla="*/ 23 w 27"/>
                <a:gd name="T7" fmla="*/ 5 h 43"/>
                <a:gd name="T8" fmla="*/ 13 w 27"/>
                <a:gd name="T9" fmla="*/ 0 h 43"/>
                <a:gd name="T10" fmla="*/ 4 w 27"/>
                <a:gd name="T11" fmla="*/ 5 h 43"/>
                <a:gd name="T12" fmla="*/ 0 w 27"/>
                <a:gd name="T13" fmla="*/ 21 h 43"/>
                <a:gd name="T14" fmla="*/ 4 w 27"/>
                <a:gd name="T15" fmla="*/ 38 h 43"/>
                <a:gd name="T16" fmla="*/ 13 w 27"/>
                <a:gd name="T17" fmla="*/ 43 h 43"/>
                <a:gd name="T18" fmla="*/ 9 w 27"/>
                <a:gd name="T19" fmla="*/ 11 h 43"/>
                <a:gd name="T20" fmla="*/ 11 w 27"/>
                <a:gd name="T21" fmla="*/ 8 h 43"/>
                <a:gd name="T22" fmla="*/ 13 w 27"/>
                <a:gd name="T23" fmla="*/ 7 h 43"/>
                <a:gd name="T24" fmla="*/ 16 w 27"/>
                <a:gd name="T25" fmla="*/ 8 h 43"/>
                <a:gd name="T26" fmla="*/ 18 w 27"/>
                <a:gd name="T27" fmla="*/ 11 h 43"/>
                <a:gd name="T28" fmla="*/ 18 w 27"/>
                <a:gd name="T29" fmla="*/ 22 h 43"/>
                <a:gd name="T30" fmla="*/ 18 w 27"/>
                <a:gd name="T31" fmla="*/ 32 h 43"/>
                <a:gd name="T32" fmla="*/ 16 w 27"/>
                <a:gd name="T33" fmla="*/ 35 h 43"/>
                <a:gd name="T34" fmla="*/ 13 w 27"/>
                <a:gd name="T35" fmla="*/ 36 h 43"/>
                <a:gd name="T36" fmla="*/ 11 w 27"/>
                <a:gd name="T37" fmla="*/ 35 h 43"/>
                <a:gd name="T38" fmla="*/ 9 w 27"/>
                <a:gd name="T39" fmla="*/ 32 h 43"/>
                <a:gd name="T40" fmla="*/ 8 w 27"/>
                <a:gd name="T41" fmla="*/ 22 h 43"/>
                <a:gd name="T42" fmla="*/ 9 w 27"/>
                <a:gd name="T43" fmla="*/ 1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7" h="43">
                  <a:moveTo>
                    <a:pt x="13" y="43"/>
                  </a:moveTo>
                  <a:cubicBezTo>
                    <a:pt x="17" y="43"/>
                    <a:pt x="20" y="41"/>
                    <a:pt x="23" y="38"/>
                  </a:cubicBezTo>
                  <a:cubicBezTo>
                    <a:pt x="25" y="35"/>
                    <a:pt x="27" y="29"/>
                    <a:pt x="27" y="22"/>
                  </a:cubicBezTo>
                  <a:cubicBezTo>
                    <a:pt x="27" y="14"/>
                    <a:pt x="25" y="8"/>
                    <a:pt x="23" y="5"/>
                  </a:cubicBezTo>
                  <a:cubicBezTo>
                    <a:pt x="20" y="2"/>
                    <a:pt x="17" y="0"/>
                    <a:pt x="13" y="0"/>
                  </a:cubicBezTo>
                  <a:cubicBezTo>
                    <a:pt x="9" y="0"/>
                    <a:pt x="6" y="2"/>
                    <a:pt x="4" y="5"/>
                  </a:cubicBezTo>
                  <a:cubicBezTo>
                    <a:pt x="1" y="8"/>
                    <a:pt x="0" y="14"/>
                    <a:pt x="0" y="21"/>
                  </a:cubicBezTo>
                  <a:cubicBezTo>
                    <a:pt x="0" y="29"/>
                    <a:pt x="1" y="35"/>
                    <a:pt x="4" y="38"/>
                  </a:cubicBezTo>
                  <a:cubicBezTo>
                    <a:pt x="6" y="41"/>
                    <a:pt x="9" y="43"/>
                    <a:pt x="13" y="43"/>
                  </a:cubicBezTo>
                  <a:close/>
                  <a:moveTo>
                    <a:pt x="9" y="11"/>
                  </a:moveTo>
                  <a:cubicBezTo>
                    <a:pt x="9" y="10"/>
                    <a:pt x="10" y="8"/>
                    <a:pt x="11" y="8"/>
                  </a:cubicBezTo>
                  <a:cubicBezTo>
                    <a:pt x="11" y="7"/>
                    <a:pt x="12" y="7"/>
                    <a:pt x="13" y="7"/>
                  </a:cubicBezTo>
                  <a:cubicBezTo>
                    <a:pt x="14" y="7"/>
                    <a:pt x="15" y="7"/>
                    <a:pt x="16" y="8"/>
                  </a:cubicBezTo>
                  <a:cubicBezTo>
                    <a:pt x="17" y="8"/>
                    <a:pt x="17" y="10"/>
                    <a:pt x="18" y="11"/>
                  </a:cubicBezTo>
                  <a:cubicBezTo>
                    <a:pt x="18" y="13"/>
                    <a:pt x="18" y="17"/>
                    <a:pt x="18" y="22"/>
                  </a:cubicBezTo>
                  <a:cubicBezTo>
                    <a:pt x="18" y="26"/>
                    <a:pt x="18" y="30"/>
                    <a:pt x="18" y="32"/>
                  </a:cubicBezTo>
                  <a:cubicBezTo>
                    <a:pt x="17" y="33"/>
                    <a:pt x="17" y="35"/>
                    <a:pt x="16" y="35"/>
                  </a:cubicBezTo>
                  <a:cubicBezTo>
                    <a:pt x="15" y="36"/>
                    <a:pt x="14" y="36"/>
                    <a:pt x="13" y="36"/>
                  </a:cubicBezTo>
                  <a:cubicBezTo>
                    <a:pt x="12" y="36"/>
                    <a:pt x="11" y="36"/>
                    <a:pt x="11" y="35"/>
                  </a:cubicBezTo>
                  <a:cubicBezTo>
                    <a:pt x="10" y="35"/>
                    <a:pt x="9" y="33"/>
                    <a:pt x="9" y="32"/>
                  </a:cubicBezTo>
                  <a:cubicBezTo>
                    <a:pt x="8" y="30"/>
                    <a:pt x="8" y="26"/>
                    <a:pt x="8" y="22"/>
                  </a:cubicBezTo>
                  <a:cubicBezTo>
                    <a:pt x="8" y="17"/>
                    <a:pt x="8" y="13"/>
                    <a:pt x="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27" name="Freeform 96">
              <a:extLst>
                <a:ext uri="{FF2B5EF4-FFF2-40B4-BE49-F238E27FC236}">
                  <a16:creationId xmlns:a16="http://schemas.microsoft.com/office/drawing/2014/main" id="{B7E69EDE-5156-4FFD-BCF8-FB9131E8D1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83670" y="3975967"/>
              <a:ext cx="80818" cy="127000"/>
            </a:xfrm>
            <a:custGeom>
              <a:avLst/>
              <a:gdLst>
                <a:gd name="T0" fmla="*/ 14 w 27"/>
                <a:gd name="T1" fmla="*/ 0 h 42"/>
                <a:gd name="T2" fmla="*/ 4 w 27"/>
                <a:gd name="T3" fmla="*/ 4 h 42"/>
                <a:gd name="T4" fmla="*/ 0 w 27"/>
                <a:gd name="T5" fmla="*/ 21 h 42"/>
                <a:gd name="T6" fmla="*/ 4 w 27"/>
                <a:gd name="T7" fmla="*/ 37 h 42"/>
                <a:gd name="T8" fmla="*/ 14 w 27"/>
                <a:gd name="T9" fmla="*/ 42 h 42"/>
                <a:gd name="T10" fmla="*/ 23 w 27"/>
                <a:gd name="T11" fmla="*/ 38 h 42"/>
                <a:gd name="T12" fmla="*/ 27 w 27"/>
                <a:gd name="T13" fmla="*/ 21 h 42"/>
                <a:gd name="T14" fmla="*/ 23 w 27"/>
                <a:gd name="T15" fmla="*/ 4 h 42"/>
                <a:gd name="T16" fmla="*/ 14 w 27"/>
                <a:gd name="T17" fmla="*/ 0 h 42"/>
                <a:gd name="T18" fmla="*/ 18 w 27"/>
                <a:gd name="T19" fmla="*/ 31 h 42"/>
                <a:gd name="T20" fmla="*/ 16 w 27"/>
                <a:gd name="T21" fmla="*/ 34 h 42"/>
                <a:gd name="T22" fmla="*/ 14 w 27"/>
                <a:gd name="T23" fmla="*/ 35 h 42"/>
                <a:gd name="T24" fmla="*/ 11 w 27"/>
                <a:gd name="T25" fmla="*/ 34 h 42"/>
                <a:gd name="T26" fmla="*/ 9 w 27"/>
                <a:gd name="T27" fmla="*/ 31 h 42"/>
                <a:gd name="T28" fmla="*/ 8 w 27"/>
                <a:gd name="T29" fmla="*/ 21 h 42"/>
                <a:gd name="T30" fmla="*/ 9 w 27"/>
                <a:gd name="T31" fmla="*/ 10 h 42"/>
                <a:gd name="T32" fmla="*/ 11 w 27"/>
                <a:gd name="T33" fmla="*/ 7 h 42"/>
                <a:gd name="T34" fmla="*/ 14 w 27"/>
                <a:gd name="T35" fmla="*/ 6 h 42"/>
                <a:gd name="T36" fmla="*/ 16 w 27"/>
                <a:gd name="T37" fmla="*/ 7 h 42"/>
                <a:gd name="T38" fmla="*/ 18 w 27"/>
                <a:gd name="T39" fmla="*/ 11 h 42"/>
                <a:gd name="T40" fmla="*/ 19 w 27"/>
                <a:gd name="T41" fmla="*/ 21 h 42"/>
                <a:gd name="T42" fmla="*/ 18 w 27"/>
                <a:gd name="T43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7" h="42">
                  <a:moveTo>
                    <a:pt x="14" y="0"/>
                  </a:moveTo>
                  <a:cubicBezTo>
                    <a:pt x="10" y="0"/>
                    <a:pt x="6" y="1"/>
                    <a:pt x="4" y="4"/>
                  </a:cubicBezTo>
                  <a:cubicBezTo>
                    <a:pt x="1" y="7"/>
                    <a:pt x="0" y="13"/>
                    <a:pt x="0" y="21"/>
                  </a:cubicBezTo>
                  <a:cubicBezTo>
                    <a:pt x="0" y="29"/>
                    <a:pt x="1" y="34"/>
                    <a:pt x="4" y="37"/>
                  </a:cubicBezTo>
                  <a:cubicBezTo>
                    <a:pt x="6" y="40"/>
                    <a:pt x="10" y="42"/>
                    <a:pt x="14" y="42"/>
                  </a:cubicBezTo>
                  <a:cubicBezTo>
                    <a:pt x="18" y="42"/>
                    <a:pt x="21" y="41"/>
                    <a:pt x="23" y="38"/>
                  </a:cubicBezTo>
                  <a:cubicBezTo>
                    <a:pt x="26" y="34"/>
                    <a:pt x="27" y="29"/>
                    <a:pt x="27" y="21"/>
                  </a:cubicBezTo>
                  <a:cubicBezTo>
                    <a:pt x="27" y="13"/>
                    <a:pt x="26" y="7"/>
                    <a:pt x="23" y="4"/>
                  </a:cubicBezTo>
                  <a:cubicBezTo>
                    <a:pt x="21" y="1"/>
                    <a:pt x="18" y="0"/>
                    <a:pt x="14" y="0"/>
                  </a:cubicBezTo>
                  <a:close/>
                  <a:moveTo>
                    <a:pt x="18" y="31"/>
                  </a:moveTo>
                  <a:cubicBezTo>
                    <a:pt x="18" y="33"/>
                    <a:pt x="17" y="34"/>
                    <a:pt x="16" y="34"/>
                  </a:cubicBezTo>
                  <a:cubicBezTo>
                    <a:pt x="15" y="35"/>
                    <a:pt x="15" y="35"/>
                    <a:pt x="14" y="35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3"/>
                    <a:pt x="9" y="31"/>
                  </a:cubicBezTo>
                  <a:cubicBezTo>
                    <a:pt x="9" y="29"/>
                    <a:pt x="8" y="26"/>
                    <a:pt x="8" y="21"/>
                  </a:cubicBezTo>
                  <a:cubicBezTo>
                    <a:pt x="8" y="16"/>
                    <a:pt x="9" y="12"/>
                    <a:pt x="9" y="10"/>
                  </a:cubicBezTo>
                  <a:cubicBezTo>
                    <a:pt x="10" y="9"/>
                    <a:pt x="10" y="8"/>
                    <a:pt x="11" y="7"/>
                  </a:cubicBezTo>
                  <a:cubicBezTo>
                    <a:pt x="12" y="6"/>
                    <a:pt x="13" y="6"/>
                    <a:pt x="14" y="6"/>
                  </a:cubicBezTo>
                  <a:cubicBezTo>
                    <a:pt x="15" y="6"/>
                    <a:pt x="15" y="6"/>
                    <a:pt x="16" y="7"/>
                  </a:cubicBezTo>
                  <a:cubicBezTo>
                    <a:pt x="17" y="8"/>
                    <a:pt x="18" y="9"/>
                    <a:pt x="18" y="11"/>
                  </a:cubicBezTo>
                  <a:cubicBezTo>
                    <a:pt x="19" y="13"/>
                    <a:pt x="19" y="16"/>
                    <a:pt x="19" y="21"/>
                  </a:cubicBezTo>
                  <a:cubicBezTo>
                    <a:pt x="19" y="26"/>
                    <a:pt x="19" y="29"/>
                    <a:pt x="18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28" name="Freeform 97">
              <a:extLst>
                <a:ext uri="{FF2B5EF4-FFF2-40B4-BE49-F238E27FC236}">
                  <a16:creationId xmlns:a16="http://schemas.microsoft.com/office/drawing/2014/main" id="{CEF86435-FFF9-4B7F-8484-A6452ED09C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83670" y="4141933"/>
              <a:ext cx="80818" cy="127000"/>
            </a:xfrm>
            <a:custGeom>
              <a:avLst/>
              <a:gdLst>
                <a:gd name="T0" fmla="*/ 23 w 27"/>
                <a:gd name="T1" fmla="*/ 38 h 42"/>
                <a:gd name="T2" fmla="*/ 27 w 27"/>
                <a:gd name="T3" fmla="*/ 21 h 42"/>
                <a:gd name="T4" fmla="*/ 23 w 27"/>
                <a:gd name="T5" fmla="*/ 4 h 42"/>
                <a:gd name="T6" fmla="*/ 13 w 27"/>
                <a:gd name="T7" fmla="*/ 0 h 42"/>
                <a:gd name="T8" fmla="*/ 4 w 27"/>
                <a:gd name="T9" fmla="*/ 4 h 42"/>
                <a:gd name="T10" fmla="*/ 0 w 27"/>
                <a:gd name="T11" fmla="*/ 21 h 42"/>
                <a:gd name="T12" fmla="*/ 0 w 27"/>
                <a:gd name="T13" fmla="*/ 30 h 42"/>
                <a:gd name="T14" fmla="*/ 15 w 27"/>
                <a:gd name="T15" fmla="*/ 42 h 42"/>
                <a:gd name="T16" fmla="*/ 23 w 27"/>
                <a:gd name="T17" fmla="*/ 38 h 42"/>
                <a:gd name="T18" fmla="*/ 9 w 27"/>
                <a:gd name="T19" fmla="*/ 31 h 42"/>
                <a:gd name="T20" fmla="*/ 8 w 27"/>
                <a:gd name="T21" fmla="*/ 21 h 42"/>
                <a:gd name="T22" fmla="*/ 9 w 27"/>
                <a:gd name="T23" fmla="*/ 11 h 42"/>
                <a:gd name="T24" fmla="*/ 11 w 27"/>
                <a:gd name="T25" fmla="*/ 8 h 42"/>
                <a:gd name="T26" fmla="*/ 13 w 27"/>
                <a:gd name="T27" fmla="*/ 7 h 42"/>
                <a:gd name="T28" fmla="*/ 16 w 27"/>
                <a:gd name="T29" fmla="*/ 8 h 42"/>
                <a:gd name="T30" fmla="*/ 18 w 27"/>
                <a:gd name="T31" fmla="*/ 11 h 42"/>
                <a:gd name="T32" fmla="*/ 18 w 27"/>
                <a:gd name="T33" fmla="*/ 21 h 42"/>
                <a:gd name="T34" fmla="*/ 17 w 27"/>
                <a:gd name="T35" fmla="*/ 32 h 42"/>
                <a:gd name="T36" fmla="*/ 16 w 27"/>
                <a:gd name="T37" fmla="*/ 35 h 42"/>
                <a:gd name="T38" fmla="*/ 13 w 27"/>
                <a:gd name="T39" fmla="*/ 36 h 42"/>
                <a:gd name="T40" fmla="*/ 11 w 27"/>
                <a:gd name="T41" fmla="*/ 35 h 42"/>
                <a:gd name="T42" fmla="*/ 9 w 27"/>
                <a:gd name="T43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7" h="42">
                  <a:moveTo>
                    <a:pt x="23" y="38"/>
                  </a:moveTo>
                  <a:cubicBezTo>
                    <a:pt x="25" y="35"/>
                    <a:pt x="27" y="29"/>
                    <a:pt x="27" y="21"/>
                  </a:cubicBezTo>
                  <a:cubicBezTo>
                    <a:pt x="27" y="13"/>
                    <a:pt x="25" y="8"/>
                    <a:pt x="23" y="4"/>
                  </a:cubicBezTo>
                  <a:cubicBezTo>
                    <a:pt x="20" y="2"/>
                    <a:pt x="17" y="0"/>
                    <a:pt x="13" y="0"/>
                  </a:cubicBezTo>
                  <a:cubicBezTo>
                    <a:pt x="9" y="0"/>
                    <a:pt x="6" y="2"/>
                    <a:pt x="4" y="4"/>
                  </a:cubicBezTo>
                  <a:cubicBezTo>
                    <a:pt x="1" y="8"/>
                    <a:pt x="0" y="13"/>
                    <a:pt x="0" y="21"/>
                  </a:cubicBezTo>
                  <a:cubicBezTo>
                    <a:pt x="0" y="25"/>
                    <a:pt x="0" y="28"/>
                    <a:pt x="0" y="30"/>
                  </a:cubicBezTo>
                  <a:cubicBezTo>
                    <a:pt x="5" y="34"/>
                    <a:pt x="10" y="38"/>
                    <a:pt x="15" y="42"/>
                  </a:cubicBezTo>
                  <a:cubicBezTo>
                    <a:pt x="18" y="42"/>
                    <a:pt x="21" y="41"/>
                    <a:pt x="23" y="38"/>
                  </a:cubicBezTo>
                  <a:close/>
                  <a:moveTo>
                    <a:pt x="9" y="31"/>
                  </a:moveTo>
                  <a:cubicBezTo>
                    <a:pt x="8" y="30"/>
                    <a:pt x="8" y="26"/>
                    <a:pt x="8" y="21"/>
                  </a:cubicBezTo>
                  <a:cubicBezTo>
                    <a:pt x="8" y="16"/>
                    <a:pt x="8" y="13"/>
                    <a:pt x="9" y="11"/>
                  </a:cubicBezTo>
                  <a:cubicBezTo>
                    <a:pt x="9" y="9"/>
                    <a:pt x="10" y="8"/>
                    <a:pt x="11" y="8"/>
                  </a:cubicBezTo>
                  <a:cubicBezTo>
                    <a:pt x="11" y="7"/>
                    <a:pt x="12" y="7"/>
                    <a:pt x="13" y="7"/>
                  </a:cubicBezTo>
                  <a:cubicBezTo>
                    <a:pt x="14" y="7"/>
                    <a:pt x="15" y="7"/>
                    <a:pt x="16" y="8"/>
                  </a:cubicBezTo>
                  <a:cubicBezTo>
                    <a:pt x="16" y="8"/>
                    <a:pt x="17" y="9"/>
                    <a:pt x="18" y="11"/>
                  </a:cubicBezTo>
                  <a:cubicBezTo>
                    <a:pt x="18" y="13"/>
                    <a:pt x="18" y="16"/>
                    <a:pt x="18" y="21"/>
                  </a:cubicBezTo>
                  <a:cubicBezTo>
                    <a:pt x="18" y="26"/>
                    <a:pt x="18" y="30"/>
                    <a:pt x="17" y="32"/>
                  </a:cubicBezTo>
                  <a:cubicBezTo>
                    <a:pt x="17" y="33"/>
                    <a:pt x="16" y="34"/>
                    <a:pt x="16" y="35"/>
                  </a:cubicBezTo>
                  <a:cubicBezTo>
                    <a:pt x="15" y="36"/>
                    <a:pt x="14" y="36"/>
                    <a:pt x="13" y="36"/>
                  </a:cubicBezTo>
                  <a:cubicBezTo>
                    <a:pt x="12" y="36"/>
                    <a:pt x="11" y="36"/>
                    <a:pt x="11" y="35"/>
                  </a:cubicBezTo>
                  <a:cubicBezTo>
                    <a:pt x="10" y="34"/>
                    <a:pt x="9" y="33"/>
                    <a:pt x="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329" name="Freeform 98">
              <a:extLst>
                <a:ext uri="{FF2B5EF4-FFF2-40B4-BE49-F238E27FC236}">
                  <a16:creationId xmlns:a16="http://schemas.microsoft.com/office/drawing/2014/main" id="{135BB0AE-A676-4A78-AAC3-344765BA75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57330" y="3670012"/>
              <a:ext cx="756227" cy="852921"/>
            </a:xfrm>
            <a:custGeom>
              <a:avLst/>
              <a:gdLst>
                <a:gd name="T0" fmla="*/ 244 w 250"/>
                <a:gd name="T1" fmla="*/ 255 h 282"/>
                <a:gd name="T2" fmla="*/ 222 w 250"/>
                <a:gd name="T3" fmla="*/ 215 h 282"/>
                <a:gd name="T4" fmla="*/ 185 w 250"/>
                <a:gd name="T5" fmla="*/ 187 h 282"/>
                <a:gd name="T6" fmla="*/ 176 w 250"/>
                <a:gd name="T7" fmla="*/ 178 h 282"/>
                <a:gd name="T8" fmla="*/ 171 w 250"/>
                <a:gd name="T9" fmla="*/ 174 h 282"/>
                <a:gd name="T10" fmla="*/ 173 w 250"/>
                <a:gd name="T11" fmla="*/ 172 h 282"/>
                <a:gd name="T12" fmla="*/ 174 w 250"/>
                <a:gd name="T13" fmla="*/ 151 h 282"/>
                <a:gd name="T14" fmla="*/ 170 w 250"/>
                <a:gd name="T15" fmla="*/ 147 h 282"/>
                <a:gd name="T16" fmla="*/ 164 w 250"/>
                <a:gd name="T17" fmla="*/ 40 h 282"/>
                <a:gd name="T18" fmla="*/ 40 w 250"/>
                <a:gd name="T19" fmla="*/ 31 h 282"/>
                <a:gd name="T20" fmla="*/ 32 w 250"/>
                <a:gd name="T21" fmla="*/ 155 h 282"/>
                <a:gd name="T22" fmla="*/ 127 w 250"/>
                <a:gd name="T23" fmla="*/ 180 h 282"/>
                <a:gd name="T24" fmla="*/ 131 w 250"/>
                <a:gd name="T25" fmla="*/ 189 h 282"/>
                <a:gd name="T26" fmla="*/ 150 w 250"/>
                <a:gd name="T27" fmla="*/ 191 h 282"/>
                <a:gd name="T28" fmla="*/ 153 w 250"/>
                <a:gd name="T29" fmla="*/ 198 h 282"/>
                <a:gd name="T30" fmla="*/ 161 w 250"/>
                <a:gd name="T31" fmla="*/ 207 h 282"/>
                <a:gd name="T32" fmla="*/ 184 w 250"/>
                <a:gd name="T33" fmla="*/ 248 h 282"/>
                <a:gd name="T34" fmla="*/ 221 w 250"/>
                <a:gd name="T35" fmla="*/ 276 h 282"/>
                <a:gd name="T36" fmla="*/ 243 w 250"/>
                <a:gd name="T37" fmla="*/ 277 h 282"/>
                <a:gd name="T38" fmla="*/ 244 w 250"/>
                <a:gd name="T39" fmla="*/ 255 h 282"/>
                <a:gd name="T40" fmla="*/ 119 w 250"/>
                <a:gd name="T41" fmla="*/ 154 h 282"/>
                <a:gd name="T42" fmla="*/ 39 w 250"/>
                <a:gd name="T43" fmla="*/ 118 h 282"/>
                <a:gd name="T44" fmla="*/ 75 w 250"/>
                <a:gd name="T45" fmla="*/ 38 h 282"/>
                <a:gd name="T46" fmla="*/ 155 w 250"/>
                <a:gd name="T47" fmla="*/ 74 h 282"/>
                <a:gd name="T48" fmla="*/ 119 w 250"/>
                <a:gd name="T49" fmla="*/ 154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282">
                  <a:moveTo>
                    <a:pt x="244" y="255"/>
                  </a:moveTo>
                  <a:cubicBezTo>
                    <a:pt x="242" y="244"/>
                    <a:pt x="234" y="229"/>
                    <a:pt x="222" y="215"/>
                  </a:cubicBezTo>
                  <a:cubicBezTo>
                    <a:pt x="210" y="201"/>
                    <a:pt x="196" y="191"/>
                    <a:pt x="185" y="187"/>
                  </a:cubicBezTo>
                  <a:cubicBezTo>
                    <a:pt x="176" y="178"/>
                    <a:pt x="176" y="178"/>
                    <a:pt x="176" y="178"/>
                  </a:cubicBezTo>
                  <a:cubicBezTo>
                    <a:pt x="175" y="176"/>
                    <a:pt x="173" y="175"/>
                    <a:pt x="171" y="174"/>
                  </a:cubicBezTo>
                  <a:cubicBezTo>
                    <a:pt x="173" y="172"/>
                    <a:pt x="173" y="172"/>
                    <a:pt x="173" y="172"/>
                  </a:cubicBezTo>
                  <a:cubicBezTo>
                    <a:pt x="179" y="167"/>
                    <a:pt x="180" y="157"/>
                    <a:pt x="174" y="151"/>
                  </a:cubicBezTo>
                  <a:cubicBezTo>
                    <a:pt x="173" y="149"/>
                    <a:pt x="171" y="148"/>
                    <a:pt x="170" y="147"/>
                  </a:cubicBezTo>
                  <a:cubicBezTo>
                    <a:pt x="192" y="115"/>
                    <a:pt x="190" y="71"/>
                    <a:pt x="164" y="40"/>
                  </a:cubicBezTo>
                  <a:cubicBezTo>
                    <a:pt x="132" y="3"/>
                    <a:pt x="76" y="0"/>
                    <a:pt x="40" y="31"/>
                  </a:cubicBezTo>
                  <a:cubicBezTo>
                    <a:pt x="4" y="63"/>
                    <a:pt x="0" y="119"/>
                    <a:pt x="32" y="155"/>
                  </a:cubicBezTo>
                  <a:cubicBezTo>
                    <a:pt x="56" y="183"/>
                    <a:pt x="94" y="192"/>
                    <a:pt x="127" y="180"/>
                  </a:cubicBezTo>
                  <a:cubicBezTo>
                    <a:pt x="128" y="183"/>
                    <a:pt x="129" y="186"/>
                    <a:pt x="131" y="189"/>
                  </a:cubicBezTo>
                  <a:cubicBezTo>
                    <a:pt x="136" y="194"/>
                    <a:pt x="144" y="195"/>
                    <a:pt x="150" y="191"/>
                  </a:cubicBezTo>
                  <a:cubicBezTo>
                    <a:pt x="151" y="194"/>
                    <a:pt x="152" y="196"/>
                    <a:pt x="153" y="198"/>
                  </a:cubicBezTo>
                  <a:cubicBezTo>
                    <a:pt x="161" y="207"/>
                    <a:pt x="161" y="207"/>
                    <a:pt x="161" y="207"/>
                  </a:cubicBezTo>
                  <a:cubicBezTo>
                    <a:pt x="164" y="219"/>
                    <a:pt x="171" y="234"/>
                    <a:pt x="184" y="248"/>
                  </a:cubicBezTo>
                  <a:cubicBezTo>
                    <a:pt x="196" y="262"/>
                    <a:pt x="210" y="272"/>
                    <a:pt x="221" y="276"/>
                  </a:cubicBezTo>
                  <a:cubicBezTo>
                    <a:pt x="227" y="282"/>
                    <a:pt x="236" y="282"/>
                    <a:pt x="243" y="277"/>
                  </a:cubicBezTo>
                  <a:cubicBezTo>
                    <a:pt x="249" y="271"/>
                    <a:pt x="250" y="262"/>
                    <a:pt x="244" y="255"/>
                  </a:cubicBezTo>
                  <a:close/>
                  <a:moveTo>
                    <a:pt x="119" y="154"/>
                  </a:moveTo>
                  <a:cubicBezTo>
                    <a:pt x="87" y="166"/>
                    <a:pt x="51" y="150"/>
                    <a:pt x="39" y="118"/>
                  </a:cubicBezTo>
                  <a:cubicBezTo>
                    <a:pt x="27" y="86"/>
                    <a:pt x="43" y="50"/>
                    <a:pt x="75" y="38"/>
                  </a:cubicBezTo>
                  <a:cubicBezTo>
                    <a:pt x="107" y="26"/>
                    <a:pt x="143" y="42"/>
                    <a:pt x="155" y="74"/>
                  </a:cubicBezTo>
                  <a:cubicBezTo>
                    <a:pt x="167" y="106"/>
                    <a:pt x="151" y="142"/>
                    <a:pt x="119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</p:grpSp>
      <p:sp>
        <p:nvSpPr>
          <p:cNvPr id="330" name="Freeform 98">
            <a:extLst>
              <a:ext uri="{FF2B5EF4-FFF2-40B4-BE49-F238E27FC236}">
                <a16:creationId xmlns:a16="http://schemas.microsoft.com/office/drawing/2014/main" id="{923DE1AA-A7BA-4753-A132-F27351A25B25}"/>
              </a:ext>
            </a:extLst>
          </p:cNvPr>
          <p:cNvSpPr>
            <a:spLocks noEditPoints="1"/>
          </p:cNvSpPr>
          <p:nvPr/>
        </p:nvSpPr>
        <p:spPr bwMode="auto">
          <a:xfrm>
            <a:off x="6015314" y="1939219"/>
            <a:ext cx="169469" cy="194255"/>
          </a:xfrm>
          <a:custGeom>
            <a:avLst/>
            <a:gdLst>
              <a:gd name="T0" fmla="*/ 267 w 287"/>
              <a:gd name="T1" fmla="*/ 0 h 329"/>
              <a:gd name="T2" fmla="*/ 20 w 287"/>
              <a:gd name="T3" fmla="*/ 0 h 329"/>
              <a:gd name="T4" fmla="*/ 0 w 287"/>
              <a:gd name="T5" fmla="*/ 20 h 329"/>
              <a:gd name="T6" fmla="*/ 0 w 287"/>
              <a:gd name="T7" fmla="*/ 309 h 329"/>
              <a:gd name="T8" fmla="*/ 20 w 287"/>
              <a:gd name="T9" fmla="*/ 329 h 329"/>
              <a:gd name="T10" fmla="*/ 267 w 287"/>
              <a:gd name="T11" fmla="*/ 329 h 329"/>
              <a:gd name="T12" fmla="*/ 287 w 287"/>
              <a:gd name="T13" fmla="*/ 309 h 329"/>
              <a:gd name="T14" fmla="*/ 287 w 287"/>
              <a:gd name="T15" fmla="*/ 20 h 329"/>
              <a:gd name="T16" fmla="*/ 267 w 287"/>
              <a:gd name="T17" fmla="*/ 0 h 329"/>
              <a:gd name="T18" fmla="*/ 87 w 287"/>
              <a:gd name="T19" fmla="*/ 295 h 329"/>
              <a:gd name="T20" fmla="*/ 35 w 287"/>
              <a:gd name="T21" fmla="*/ 295 h 329"/>
              <a:gd name="T22" fmla="*/ 35 w 287"/>
              <a:gd name="T23" fmla="*/ 261 h 329"/>
              <a:gd name="T24" fmla="*/ 87 w 287"/>
              <a:gd name="T25" fmla="*/ 261 h 329"/>
              <a:gd name="T26" fmla="*/ 87 w 287"/>
              <a:gd name="T27" fmla="*/ 295 h 329"/>
              <a:gd name="T28" fmla="*/ 87 w 287"/>
              <a:gd name="T29" fmla="*/ 231 h 329"/>
              <a:gd name="T30" fmla="*/ 35 w 287"/>
              <a:gd name="T31" fmla="*/ 231 h 329"/>
              <a:gd name="T32" fmla="*/ 35 w 287"/>
              <a:gd name="T33" fmla="*/ 196 h 329"/>
              <a:gd name="T34" fmla="*/ 87 w 287"/>
              <a:gd name="T35" fmla="*/ 196 h 329"/>
              <a:gd name="T36" fmla="*/ 87 w 287"/>
              <a:gd name="T37" fmla="*/ 231 h 329"/>
              <a:gd name="T38" fmla="*/ 87 w 287"/>
              <a:gd name="T39" fmla="*/ 166 h 329"/>
              <a:gd name="T40" fmla="*/ 35 w 287"/>
              <a:gd name="T41" fmla="*/ 166 h 329"/>
              <a:gd name="T42" fmla="*/ 35 w 287"/>
              <a:gd name="T43" fmla="*/ 131 h 329"/>
              <a:gd name="T44" fmla="*/ 87 w 287"/>
              <a:gd name="T45" fmla="*/ 131 h 329"/>
              <a:gd name="T46" fmla="*/ 87 w 287"/>
              <a:gd name="T47" fmla="*/ 166 h 329"/>
              <a:gd name="T48" fmla="*/ 169 w 287"/>
              <a:gd name="T49" fmla="*/ 295 h 329"/>
              <a:gd name="T50" fmla="*/ 117 w 287"/>
              <a:gd name="T51" fmla="*/ 295 h 329"/>
              <a:gd name="T52" fmla="*/ 117 w 287"/>
              <a:gd name="T53" fmla="*/ 261 h 329"/>
              <a:gd name="T54" fmla="*/ 169 w 287"/>
              <a:gd name="T55" fmla="*/ 261 h 329"/>
              <a:gd name="T56" fmla="*/ 169 w 287"/>
              <a:gd name="T57" fmla="*/ 295 h 329"/>
              <a:gd name="T58" fmla="*/ 169 w 287"/>
              <a:gd name="T59" fmla="*/ 231 h 329"/>
              <a:gd name="T60" fmla="*/ 117 w 287"/>
              <a:gd name="T61" fmla="*/ 231 h 329"/>
              <a:gd name="T62" fmla="*/ 117 w 287"/>
              <a:gd name="T63" fmla="*/ 196 h 329"/>
              <a:gd name="T64" fmla="*/ 169 w 287"/>
              <a:gd name="T65" fmla="*/ 196 h 329"/>
              <a:gd name="T66" fmla="*/ 169 w 287"/>
              <a:gd name="T67" fmla="*/ 231 h 329"/>
              <a:gd name="T68" fmla="*/ 169 w 287"/>
              <a:gd name="T69" fmla="*/ 166 h 329"/>
              <a:gd name="T70" fmla="*/ 117 w 287"/>
              <a:gd name="T71" fmla="*/ 166 h 329"/>
              <a:gd name="T72" fmla="*/ 117 w 287"/>
              <a:gd name="T73" fmla="*/ 131 h 329"/>
              <a:gd name="T74" fmla="*/ 169 w 287"/>
              <a:gd name="T75" fmla="*/ 131 h 329"/>
              <a:gd name="T76" fmla="*/ 169 w 287"/>
              <a:gd name="T77" fmla="*/ 166 h 329"/>
              <a:gd name="T78" fmla="*/ 252 w 287"/>
              <a:gd name="T79" fmla="*/ 295 h 329"/>
              <a:gd name="T80" fmla="*/ 200 w 287"/>
              <a:gd name="T81" fmla="*/ 295 h 329"/>
              <a:gd name="T82" fmla="*/ 200 w 287"/>
              <a:gd name="T83" fmla="*/ 196 h 329"/>
              <a:gd name="T84" fmla="*/ 252 w 287"/>
              <a:gd name="T85" fmla="*/ 196 h 329"/>
              <a:gd name="T86" fmla="*/ 252 w 287"/>
              <a:gd name="T87" fmla="*/ 295 h 329"/>
              <a:gd name="T88" fmla="*/ 252 w 287"/>
              <a:gd name="T89" fmla="*/ 166 h 329"/>
              <a:gd name="T90" fmla="*/ 200 w 287"/>
              <a:gd name="T91" fmla="*/ 166 h 329"/>
              <a:gd name="T92" fmla="*/ 200 w 287"/>
              <a:gd name="T93" fmla="*/ 131 h 329"/>
              <a:gd name="T94" fmla="*/ 252 w 287"/>
              <a:gd name="T95" fmla="*/ 131 h 329"/>
              <a:gd name="T96" fmla="*/ 252 w 287"/>
              <a:gd name="T97" fmla="*/ 166 h 329"/>
              <a:gd name="T98" fmla="*/ 252 w 287"/>
              <a:gd name="T99" fmla="*/ 99 h 329"/>
              <a:gd name="T100" fmla="*/ 35 w 287"/>
              <a:gd name="T101" fmla="*/ 99 h 329"/>
              <a:gd name="T102" fmla="*/ 35 w 287"/>
              <a:gd name="T103" fmla="*/ 34 h 329"/>
              <a:gd name="T104" fmla="*/ 252 w 287"/>
              <a:gd name="T105" fmla="*/ 34 h 329"/>
              <a:gd name="T106" fmla="*/ 252 w 287"/>
              <a:gd name="T107" fmla="*/ 99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87" h="329">
                <a:moveTo>
                  <a:pt x="267" y="0"/>
                </a:moveTo>
                <a:cubicBezTo>
                  <a:pt x="20" y="0"/>
                  <a:pt x="20" y="0"/>
                  <a:pt x="20" y="0"/>
                </a:cubicBezTo>
                <a:cubicBezTo>
                  <a:pt x="9" y="0"/>
                  <a:pt x="0" y="9"/>
                  <a:pt x="0" y="20"/>
                </a:cubicBezTo>
                <a:cubicBezTo>
                  <a:pt x="0" y="309"/>
                  <a:pt x="0" y="309"/>
                  <a:pt x="0" y="309"/>
                </a:cubicBezTo>
                <a:cubicBezTo>
                  <a:pt x="0" y="320"/>
                  <a:pt x="9" y="329"/>
                  <a:pt x="20" y="329"/>
                </a:cubicBezTo>
                <a:cubicBezTo>
                  <a:pt x="267" y="329"/>
                  <a:pt x="267" y="329"/>
                  <a:pt x="267" y="329"/>
                </a:cubicBezTo>
                <a:cubicBezTo>
                  <a:pt x="278" y="329"/>
                  <a:pt x="287" y="320"/>
                  <a:pt x="287" y="309"/>
                </a:cubicBezTo>
                <a:cubicBezTo>
                  <a:pt x="287" y="20"/>
                  <a:pt x="287" y="20"/>
                  <a:pt x="287" y="20"/>
                </a:cubicBezTo>
                <a:cubicBezTo>
                  <a:pt x="287" y="9"/>
                  <a:pt x="278" y="0"/>
                  <a:pt x="267" y="0"/>
                </a:cubicBezTo>
                <a:close/>
                <a:moveTo>
                  <a:pt x="87" y="295"/>
                </a:moveTo>
                <a:cubicBezTo>
                  <a:pt x="35" y="295"/>
                  <a:pt x="35" y="295"/>
                  <a:pt x="35" y="295"/>
                </a:cubicBezTo>
                <a:cubicBezTo>
                  <a:pt x="35" y="261"/>
                  <a:pt x="35" y="261"/>
                  <a:pt x="35" y="261"/>
                </a:cubicBezTo>
                <a:cubicBezTo>
                  <a:pt x="87" y="261"/>
                  <a:pt x="87" y="261"/>
                  <a:pt x="87" y="261"/>
                </a:cubicBezTo>
                <a:lnTo>
                  <a:pt x="87" y="295"/>
                </a:lnTo>
                <a:close/>
                <a:moveTo>
                  <a:pt x="87" y="231"/>
                </a:moveTo>
                <a:cubicBezTo>
                  <a:pt x="35" y="231"/>
                  <a:pt x="35" y="231"/>
                  <a:pt x="35" y="231"/>
                </a:cubicBezTo>
                <a:cubicBezTo>
                  <a:pt x="35" y="196"/>
                  <a:pt x="35" y="196"/>
                  <a:pt x="35" y="196"/>
                </a:cubicBezTo>
                <a:cubicBezTo>
                  <a:pt x="87" y="196"/>
                  <a:pt x="87" y="196"/>
                  <a:pt x="87" y="196"/>
                </a:cubicBezTo>
                <a:lnTo>
                  <a:pt x="87" y="231"/>
                </a:lnTo>
                <a:close/>
                <a:moveTo>
                  <a:pt x="87" y="166"/>
                </a:moveTo>
                <a:cubicBezTo>
                  <a:pt x="35" y="166"/>
                  <a:pt x="35" y="166"/>
                  <a:pt x="35" y="166"/>
                </a:cubicBezTo>
                <a:cubicBezTo>
                  <a:pt x="35" y="131"/>
                  <a:pt x="35" y="131"/>
                  <a:pt x="35" y="131"/>
                </a:cubicBezTo>
                <a:cubicBezTo>
                  <a:pt x="87" y="131"/>
                  <a:pt x="87" y="131"/>
                  <a:pt x="87" y="131"/>
                </a:cubicBezTo>
                <a:lnTo>
                  <a:pt x="87" y="166"/>
                </a:lnTo>
                <a:close/>
                <a:moveTo>
                  <a:pt x="169" y="295"/>
                </a:moveTo>
                <a:cubicBezTo>
                  <a:pt x="117" y="295"/>
                  <a:pt x="117" y="295"/>
                  <a:pt x="117" y="295"/>
                </a:cubicBezTo>
                <a:cubicBezTo>
                  <a:pt x="117" y="261"/>
                  <a:pt x="117" y="261"/>
                  <a:pt x="117" y="261"/>
                </a:cubicBezTo>
                <a:cubicBezTo>
                  <a:pt x="169" y="261"/>
                  <a:pt x="169" y="261"/>
                  <a:pt x="169" y="261"/>
                </a:cubicBezTo>
                <a:lnTo>
                  <a:pt x="169" y="295"/>
                </a:lnTo>
                <a:close/>
                <a:moveTo>
                  <a:pt x="169" y="231"/>
                </a:moveTo>
                <a:cubicBezTo>
                  <a:pt x="117" y="231"/>
                  <a:pt x="117" y="231"/>
                  <a:pt x="117" y="231"/>
                </a:cubicBezTo>
                <a:cubicBezTo>
                  <a:pt x="117" y="196"/>
                  <a:pt x="117" y="196"/>
                  <a:pt x="117" y="196"/>
                </a:cubicBezTo>
                <a:cubicBezTo>
                  <a:pt x="169" y="196"/>
                  <a:pt x="169" y="196"/>
                  <a:pt x="169" y="196"/>
                </a:cubicBezTo>
                <a:lnTo>
                  <a:pt x="169" y="231"/>
                </a:lnTo>
                <a:close/>
                <a:moveTo>
                  <a:pt x="169" y="166"/>
                </a:moveTo>
                <a:cubicBezTo>
                  <a:pt x="117" y="166"/>
                  <a:pt x="117" y="166"/>
                  <a:pt x="117" y="166"/>
                </a:cubicBezTo>
                <a:cubicBezTo>
                  <a:pt x="117" y="131"/>
                  <a:pt x="117" y="131"/>
                  <a:pt x="117" y="131"/>
                </a:cubicBezTo>
                <a:cubicBezTo>
                  <a:pt x="169" y="131"/>
                  <a:pt x="169" y="131"/>
                  <a:pt x="169" y="131"/>
                </a:cubicBezTo>
                <a:lnTo>
                  <a:pt x="169" y="166"/>
                </a:lnTo>
                <a:close/>
                <a:moveTo>
                  <a:pt x="252" y="295"/>
                </a:moveTo>
                <a:cubicBezTo>
                  <a:pt x="200" y="295"/>
                  <a:pt x="200" y="295"/>
                  <a:pt x="200" y="295"/>
                </a:cubicBezTo>
                <a:cubicBezTo>
                  <a:pt x="200" y="196"/>
                  <a:pt x="200" y="196"/>
                  <a:pt x="200" y="196"/>
                </a:cubicBezTo>
                <a:cubicBezTo>
                  <a:pt x="252" y="196"/>
                  <a:pt x="252" y="196"/>
                  <a:pt x="252" y="196"/>
                </a:cubicBezTo>
                <a:lnTo>
                  <a:pt x="252" y="295"/>
                </a:lnTo>
                <a:close/>
                <a:moveTo>
                  <a:pt x="252" y="166"/>
                </a:moveTo>
                <a:cubicBezTo>
                  <a:pt x="200" y="166"/>
                  <a:pt x="200" y="166"/>
                  <a:pt x="200" y="166"/>
                </a:cubicBezTo>
                <a:cubicBezTo>
                  <a:pt x="200" y="131"/>
                  <a:pt x="200" y="131"/>
                  <a:pt x="200" y="131"/>
                </a:cubicBezTo>
                <a:cubicBezTo>
                  <a:pt x="252" y="131"/>
                  <a:pt x="252" y="131"/>
                  <a:pt x="252" y="131"/>
                </a:cubicBezTo>
                <a:lnTo>
                  <a:pt x="252" y="166"/>
                </a:lnTo>
                <a:close/>
                <a:moveTo>
                  <a:pt x="252" y="99"/>
                </a:moveTo>
                <a:cubicBezTo>
                  <a:pt x="35" y="99"/>
                  <a:pt x="35" y="99"/>
                  <a:pt x="35" y="99"/>
                </a:cubicBezTo>
                <a:cubicBezTo>
                  <a:pt x="35" y="34"/>
                  <a:pt x="35" y="34"/>
                  <a:pt x="35" y="34"/>
                </a:cubicBezTo>
                <a:cubicBezTo>
                  <a:pt x="252" y="34"/>
                  <a:pt x="252" y="34"/>
                  <a:pt x="252" y="34"/>
                </a:cubicBezTo>
                <a:lnTo>
                  <a:pt x="252" y="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331" name="Freeform 89">
            <a:extLst>
              <a:ext uri="{FF2B5EF4-FFF2-40B4-BE49-F238E27FC236}">
                <a16:creationId xmlns:a16="http://schemas.microsoft.com/office/drawing/2014/main" id="{CCC0A7AB-7836-4867-96D2-A32A58973325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853117" y="4638693"/>
            <a:ext cx="208821" cy="206264"/>
          </a:xfrm>
          <a:custGeom>
            <a:avLst/>
            <a:gdLst>
              <a:gd name="T0" fmla="*/ 399 w 489"/>
              <a:gd name="T1" fmla="*/ 298 h 485"/>
              <a:gd name="T2" fmla="*/ 426 w 489"/>
              <a:gd name="T3" fmla="*/ 243 h 485"/>
              <a:gd name="T4" fmla="*/ 438 w 489"/>
              <a:gd name="T5" fmla="*/ 249 h 485"/>
              <a:gd name="T6" fmla="*/ 458 w 489"/>
              <a:gd name="T7" fmla="*/ 248 h 485"/>
              <a:gd name="T8" fmla="*/ 475 w 489"/>
              <a:gd name="T9" fmla="*/ 231 h 485"/>
              <a:gd name="T10" fmla="*/ 478 w 489"/>
              <a:gd name="T11" fmla="*/ 150 h 485"/>
              <a:gd name="T12" fmla="*/ 468 w 489"/>
              <a:gd name="T13" fmla="*/ 127 h 485"/>
              <a:gd name="T14" fmla="*/ 446 w 489"/>
              <a:gd name="T15" fmla="*/ 118 h 485"/>
              <a:gd name="T16" fmla="*/ 423 w 489"/>
              <a:gd name="T17" fmla="*/ 127 h 485"/>
              <a:gd name="T18" fmla="*/ 391 w 489"/>
              <a:gd name="T19" fmla="*/ 70 h 485"/>
              <a:gd name="T20" fmla="*/ 341 w 489"/>
              <a:gd name="T21" fmla="*/ 27 h 485"/>
              <a:gd name="T22" fmla="*/ 279 w 489"/>
              <a:gd name="T23" fmla="*/ 3 h 485"/>
              <a:gd name="T24" fmla="*/ 210 w 489"/>
              <a:gd name="T25" fmla="*/ 3 h 485"/>
              <a:gd name="T26" fmla="*/ 148 w 489"/>
              <a:gd name="T27" fmla="*/ 28 h 485"/>
              <a:gd name="T28" fmla="*/ 98 w 489"/>
              <a:gd name="T29" fmla="*/ 71 h 485"/>
              <a:gd name="T30" fmla="*/ 65 w 489"/>
              <a:gd name="T31" fmla="*/ 129 h 485"/>
              <a:gd name="T32" fmla="*/ 43 w 489"/>
              <a:gd name="T33" fmla="*/ 118 h 485"/>
              <a:gd name="T34" fmla="*/ 19 w 489"/>
              <a:gd name="T35" fmla="*/ 127 h 485"/>
              <a:gd name="T36" fmla="*/ 10 w 489"/>
              <a:gd name="T37" fmla="*/ 150 h 485"/>
              <a:gd name="T38" fmla="*/ 13 w 489"/>
              <a:gd name="T39" fmla="*/ 231 h 485"/>
              <a:gd name="T40" fmla="*/ 30 w 489"/>
              <a:gd name="T41" fmla="*/ 248 h 485"/>
              <a:gd name="T42" fmla="*/ 49 w 489"/>
              <a:gd name="T43" fmla="*/ 249 h 485"/>
              <a:gd name="T44" fmla="*/ 63 w 489"/>
              <a:gd name="T45" fmla="*/ 243 h 485"/>
              <a:gd name="T46" fmla="*/ 90 w 489"/>
              <a:gd name="T47" fmla="*/ 298 h 485"/>
              <a:gd name="T48" fmla="*/ 80 w 489"/>
              <a:gd name="T49" fmla="*/ 329 h 485"/>
              <a:gd name="T50" fmla="*/ 31 w 489"/>
              <a:gd name="T51" fmla="*/ 364 h 485"/>
              <a:gd name="T52" fmla="*/ 4 w 489"/>
              <a:gd name="T53" fmla="*/ 417 h 485"/>
              <a:gd name="T54" fmla="*/ 0 w 489"/>
              <a:gd name="T55" fmla="*/ 485 h 485"/>
              <a:gd name="T56" fmla="*/ 489 w 489"/>
              <a:gd name="T57" fmla="*/ 448 h 485"/>
              <a:gd name="T58" fmla="*/ 475 w 489"/>
              <a:gd name="T59" fmla="*/ 388 h 485"/>
              <a:gd name="T60" fmla="*/ 436 w 489"/>
              <a:gd name="T61" fmla="*/ 343 h 485"/>
              <a:gd name="T62" fmla="*/ 381 w 489"/>
              <a:gd name="T63" fmla="*/ 321 h 485"/>
              <a:gd name="T64" fmla="*/ 245 w 489"/>
              <a:gd name="T65" fmla="*/ 436 h 485"/>
              <a:gd name="T66" fmla="*/ 169 w 489"/>
              <a:gd name="T67" fmla="*/ 326 h 485"/>
              <a:gd name="T68" fmla="*/ 125 w 489"/>
              <a:gd name="T69" fmla="*/ 290 h 485"/>
              <a:gd name="T70" fmla="*/ 97 w 489"/>
              <a:gd name="T71" fmla="*/ 240 h 485"/>
              <a:gd name="T72" fmla="*/ 112 w 489"/>
              <a:gd name="T73" fmla="*/ 237 h 485"/>
              <a:gd name="T74" fmla="*/ 170 w 489"/>
              <a:gd name="T75" fmla="*/ 277 h 485"/>
              <a:gd name="T76" fmla="*/ 208 w 489"/>
              <a:gd name="T77" fmla="*/ 301 h 485"/>
              <a:gd name="T78" fmla="*/ 229 w 489"/>
              <a:gd name="T79" fmla="*/ 320 h 485"/>
              <a:gd name="T80" fmla="*/ 260 w 489"/>
              <a:gd name="T81" fmla="*/ 320 h 485"/>
              <a:gd name="T82" fmla="*/ 281 w 489"/>
              <a:gd name="T83" fmla="*/ 298 h 485"/>
              <a:gd name="T84" fmla="*/ 281 w 489"/>
              <a:gd name="T85" fmla="*/ 266 h 485"/>
              <a:gd name="T86" fmla="*/ 260 w 489"/>
              <a:gd name="T87" fmla="*/ 244 h 485"/>
              <a:gd name="T88" fmla="*/ 228 w 489"/>
              <a:gd name="T89" fmla="*/ 244 h 485"/>
              <a:gd name="T90" fmla="*/ 205 w 489"/>
              <a:gd name="T91" fmla="*/ 267 h 485"/>
              <a:gd name="T92" fmla="*/ 144 w 489"/>
              <a:gd name="T93" fmla="*/ 239 h 485"/>
              <a:gd name="T94" fmla="*/ 98 w 489"/>
              <a:gd name="T95" fmla="*/ 188 h 485"/>
              <a:gd name="T96" fmla="*/ 148 w 489"/>
              <a:gd name="T97" fmla="*/ 171 h 485"/>
              <a:gd name="T98" fmla="*/ 192 w 489"/>
              <a:gd name="T99" fmla="*/ 139 h 485"/>
              <a:gd name="T100" fmla="*/ 226 w 489"/>
              <a:gd name="T101" fmla="*/ 92 h 485"/>
              <a:gd name="T102" fmla="*/ 243 w 489"/>
              <a:gd name="T103" fmla="*/ 38 h 485"/>
              <a:gd name="T104" fmla="*/ 247 w 489"/>
              <a:gd name="T105" fmla="*/ 38 h 485"/>
              <a:gd name="T106" fmla="*/ 263 w 489"/>
              <a:gd name="T107" fmla="*/ 92 h 485"/>
              <a:gd name="T108" fmla="*/ 297 w 489"/>
              <a:gd name="T109" fmla="*/ 139 h 485"/>
              <a:gd name="T110" fmla="*/ 345 w 489"/>
              <a:gd name="T111" fmla="*/ 173 h 485"/>
              <a:gd name="T112" fmla="*/ 399 w 489"/>
              <a:gd name="T113" fmla="*/ 189 h 485"/>
              <a:gd name="T114" fmla="*/ 396 w 489"/>
              <a:gd name="T115" fmla="*/ 223 h 485"/>
              <a:gd name="T116" fmla="*/ 369 w 489"/>
              <a:gd name="T117" fmla="*/ 282 h 485"/>
              <a:gd name="T118" fmla="*/ 322 w 489"/>
              <a:gd name="T119" fmla="*/ 325 h 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89" h="485">
                <a:moveTo>
                  <a:pt x="381" y="321"/>
                </a:moveTo>
                <a:lnTo>
                  <a:pt x="399" y="298"/>
                </a:lnTo>
                <a:lnTo>
                  <a:pt x="415" y="271"/>
                </a:lnTo>
                <a:lnTo>
                  <a:pt x="426" y="243"/>
                </a:lnTo>
                <a:lnTo>
                  <a:pt x="432" y="247"/>
                </a:lnTo>
                <a:lnTo>
                  <a:pt x="438" y="249"/>
                </a:lnTo>
                <a:lnTo>
                  <a:pt x="446" y="250"/>
                </a:lnTo>
                <a:lnTo>
                  <a:pt x="458" y="248"/>
                </a:lnTo>
                <a:lnTo>
                  <a:pt x="468" y="241"/>
                </a:lnTo>
                <a:lnTo>
                  <a:pt x="475" y="231"/>
                </a:lnTo>
                <a:lnTo>
                  <a:pt x="478" y="218"/>
                </a:lnTo>
                <a:lnTo>
                  <a:pt x="478" y="150"/>
                </a:lnTo>
                <a:lnTo>
                  <a:pt x="475" y="138"/>
                </a:lnTo>
                <a:lnTo>
                  <a:pt x="468" y="127"/>
                </a:lnTo>
                <a:lnTo>
                  <a:pt x="458" y="121"/>
                </a:lnTo>
                <a:lnTo>
                  <a:pt x="446" y="118"/>
                </a:lnTo>
                <a:lnTo>
                  <a:pt x="433" y="121"/>
                </a:lnTo>
                <a:lnTo>
                  <a:pt x="423" y="127"/>
                </a:lnTo>
                <a:lnTo>
                  <a:pt x="409" y="97"/>
                </a:lnTo>
                <a:lnTo>
                  <a:pt x="391" y="70"/>
                </a:lnTo>
                <a:lnTo>
                  <a:pt x="368" y="46"/>
                </a:lnTo>
                <a:lnTo>
                  <a:pt x="341" y="27"/>
                </a:lnTo>
                <a:lnTo>
                  <a:pt x="311" y="12"/>
                </a:lnTo>
                <a:lnTo>
                  <a:pt x="279" y="3"/>
                </a:lnTo>
                <a:lnTo>
                  <a:pt x="245" y="0"/>
                </a:lnTo>
                <a:lnTo>
                  <a:pt x="210" y="3"/>
                </a:lnTo>
                <a:lnTo>
                  <a:pt x="178" y="12"/>
                </a:lnTo>
                <a:lnTo>
                  <a:pt x="148" y="28"/>
                </a:lnTo>
                <a:lnTo>
                  <a:pt x="120" y="46"/>
                </a:lnTo>
                <a:lnTo>
                  <a:pt x="98" y="71"/>
                </a:lnTo>
                <a:lnTo>
                  <a:pt x="80" y="97"/>
                </a:lnTo>
                <a:lnTo>
                  <a:pt x="65" y="129"/>
                </a:lnTo>
                <a:lnTo>
                  <a:pt x="56" y="121"/>
                </a:lnTo>
                <a:lnTo>
                  <a:pt x="43" y="118"/>
                </a:lnTo>
                <a:lnTo>
                  <a:pt x="30" y="121"/>
                </a:lnTo>
                <a:lnTo>
                  <a:pt x="19" y="127"/>
                </a:lnTo>
                <a:lnTo>
                  <a:pt x="13" y="138"/>
                </a:lnTo>
                <a:lnTo>
                  <a:pt x="10" y="150"/>
                </a:lnTo>
                <a:lnTo>
                  <a:pt x="10" y="218"/>
                </a:lnTo>
                <a:lnTo>
                  <a:pt x="13" y="231"/>
                </a:lnTo>
                <a:lnTo>
                  <a:pt x="19" y="241"/>
                </a:lnTo>
                <a:lnTo>
                  <a:pt x="30" y="248"/>
                </a:lnTo>
                <a:lnTo>
                  <a:pt x="43" y="250"/>
                </a:lnTo>
                <a:lnTo>
                  <a:pt x="49" y="249"/>
                </a:lnTo>
                <a:lnTo>
                  <a:pt x="57" y="247"/>
                </a:lnTo>
                <a:lnTo>
                  <a:pt x="63" y="243"/>
                </a:lnTo>
                <a:lnTo>
                  <a:pt x="74" y="271"/>
                </a:lnTo>
                <a:lnTo>
                  <a:pt x="90" y="298"/>
                </a:lnTo>
                <a:lnTo>
                  <a:pt x="108" y="321"/>
                </a:lnTo>
                <a:lnTo>
                  <a:pt x="80" y="329"/>
                </a:lnTo>
                <a:lnTo>
                  <a:pt x="53" y="343"/>
                </a:lnTo>
                <a:lnTo>
                  <a:pt x="31" y="364"/>
                </a:lnTo>
                <a:lnTo>
                  <a:pt x="14" y="388"/>
                </a:lnTo>
                <a:lnTo>
                  <a:pt x="4" y="417"/>
                </a:lnTo>
                <a:lnTo>
                  <a:pt x="0" y="448"/>
                </a:lnTo>
                <a:lnTo>
                  <a:pt x="0" y="485"/>
                </a:lnTo>
                <a:lnTo>
                  <a:pt x="489" y="485"/>
                </a:lnTo>
                <a:lnTo>
                  <a:pt x="489" y="448"/>
                </a:lnTo>
                <a:lnTo>
                  <a:pt x="485" y="417"/>
                </a:lnTo>
                <a:lnTo>
                  <a:pt x="475" y="388"/>
                </a:lnTo>
                <a:lnTo>
                  <a:pt x="458" y="364"/>
                </a:lnTo>
                <a:lnTo>
                  <a:pt x="436" y="343"/>
                </a:lnTo>
                <a:lnTo>
                  <a:pt x="409" y="329"/>
                </a:lnTo>
                <a:lnTo>
                  <a:pt x="381" y="321"/>
                </a:lnTo>
                <a:close/>
                <a:moveTo>
                  <a:pt x="293" y="338"/>
                </a:moveTo>
                <a:lnTo>
                  <a:pt x="245" y="436"/>
                </a:lnTo>
                <a:lnTo>
                  <a:pt x="196" y="338"/>
                </a:lnTo>
                <a:lnTo>
                  <a:pt x="169" y="326"/>
                </a:lnTo>
                <a:lnTo>
                  <a:pt x="145" y="311"/>
                </a:lnTo>
                <a:lnTo>
                  <a:pt x="125" y="290"/>
                </a:lnTo>
                <a:lnTo>
                  <a:pt x="108" y="266"/>
                </a:lnTo>
                <a:lnTo>
                  <a:pt x="97" y="240"/>
                </a:lnTo>
                <a:lnTo>
                  <a:pt x="90" y="211"/>
                </a:lnTo>
                <a:lnTo>
                  <a:pt x="112" y="237"/>
                </a:lnTo>
                <a:lnTo>
                  <a:pt x="140" y="260"/>
                </a:lnTo>
                <a:lnTo>
                  <a:pt x="170" y="277"/>
                </a:lnTo>
                <a:lnTo>
                  <a:pt x="204" y="287"/>
                </a:lnTo>
                <a:lnTo>
                  <a:pt x="208" y="301"/>
                </a:lnTo>
                <a:lnTo>
                  <a:pt x="217" y="312"/>
                </a:lnTo>
                <a:lnTo>
                  <a:pt x="229" y="320"/>
                </a:lnTo>
                <a:lnTo>
                  <a:pt x="245" y="322"/>
                </a:lnTo>
                <a:lnTo>
                  <a:pt x="260" y="320"/>
                </a:lnTo>
                <a:lnTo>
                  <a:pt x="273" y="311"/>
                </a:lnTo>
                <a:lnTo>
                  <a:pt x="281" y="298"/>
                </a:lnTo>
                <a:lnTo>
                  <a:pt x="285" y="282"/>
                </a:lnTo>
                <a:lnTo>
                  <a:pt x="281" y="266"/>
                </a:lnTo>
                <a:lnTo>
                  <a:pt x="273" y="253"/>
                </a:lnTo>
                <a:lnTo>
                  <a:pt x="260" y="244"/>
                </a:lnTo>
                <a:lnTo>
                  <a:pt x="245" y="241"/>
                </a:lnTo>
                <a:lnTo>
                  <a:pt x="228" y="244"/>
                </a:lnTo>
                <a:lnTo>
                  <a:pt x="214" y="254"/>
                </a:lnTo>
                <a:lnTo>
                  <a:pt x="205" y="267"/>
                </a:lnTo>
                <a:lnTo>
                  <a:pt x="173" y="257"/>
                </a:lnTo>
                <a:lnTo>
                  <a:pt x="144" y="239"/>
                </a:lnTo>
                <a:lnTo>
                  <a:pt x="119" y="216"/>
                </a:lnTo>
                <a:lnTo>
                  <a:pt x="98" y="188"/>
                </a:lnTo>
                <a:lnTo>
                  <a:pt x="124" y="181"/>
                </a:lnTo>
                <a:lnTo>
                  <a:pt x="148" y="171"/>
                </a:lnTo>
                <a:lnTo>
                  <a:pt x="171" y="156"/>
                </a:lnTo>
                <a:lnTo>
                  <a:pt x="192" y="139"/>
                </a:lnTo>
                <a:lnTo>
                  <a:pt x="210" y="116"/>
                </a:lnTo>
                <a:lnTo>
                  <a:pt x="226" y="92"/>
                </a:lnTo>
                <a:lnTo>
                  <a:pt x="237" y="66"/>
                </a:lnTo>
                <a:lnTo>
                  <a:pt x="243" y="38"/>
                </a:lnTo>
                <a:lnTo>
                  <a:pt x="245" y="11"/>
                </a:lnTo>
                <a:lnTo>
                  <a:pt x="247" y="38"/>
                </a:lnTo>
                <a:lnTo>
                  <a:pt x="252" y="66"/>
                </a:lnTo>
                <a:lnTo>
                  <a:pt x="263" y="92"/>
                </a:lnTo>
                <a:lnTo>
                  <a:pt x="279" y="116"/>
                </a:lnTo>
                <a:lnTo>
                  <a:pt x="297" y="139"/>
                </a:lnTo>
                <a:lnTo>
                  <a:pt x="320" y="157"/>
                </a:lnTo>
                <a:lnTo>
                  <a:pt x="345" y="173"/>
                </a:lnTo>
                <a:lnTo>
                  <a:pt x="372" y="184"/>
                </a:lnTo>
                <a:lnTo>
                  <a:pt x="399" y="189"/>
                </a:lnTo>
                <a:lnTo>
                  <a:pt x="399" y="190"/>
                </a:lnTo>
                <a:lnTo>
                  <a:pt x="396" y="223"/>
                </a:lnTo>
                <a:lnTo>
                  <a:pt x="386" y="254"/>
                </a:lnTo>
                <a:lnTo>
                  <a:pt x="369" y="282"/>
                </a:lnTo>
                <a:lnTo>
                  <a:pt x="348" y="305"/>
                </a:lnTo>
                <a:lnTo>
                  <a:pt x="322" y="325"/>
                </a:lnTo>
                <a:lnTo>
                  <a:pt x="293" y="338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grpSp>
        <p:nvGrpSpPr>
          <p:cNvPr id="167" name="Groep 166">
            <a:extLst>
              <a:ext uri="{FF2B5EF4-FFF2-40B4-BE49-F238E27FC236}">
                <a16:creationId xmlns:a16="http://schemas.microsoft.com/office/drawing/2014/main" id="{98DFC9CF-E14B-404D-8478-7D80FC535056}"/>
              </a:ext>
            </a:extLst>
          </p:cNvPr>
          <p:cNvGrpSpPr/>
          <p:nvPr/>
        </p:nvGrpSpPr>
        <p:grpSpPr>
          <a:xfrm>
            <a:off x="3628363" y="3041077"/>
            <a:ext cx="431374" cy="668732"/>
            <a:chOff x="1376414" y="3817087"/>
            <a:chExt cx="431374" cy="668732"/>
          </a:xfrm>
        </p:grpSpPr>
        <p:cxnSp>
          <p:nvCxnSpPr>
            <p:cNvPr id="168" name="Rechte verbindingslijn 167">
              <a:extLst>
                <a:ext uri="{FF2B5EF4-FFF2-40B4-BE49-F238E27FC236}">
                  <a16:creationId xmlns:a16="http://schemas.microsoft.com/office/drawing/2014/main" id="{DC1B68C1-A882-4348-B5EA-50FDDE6CA2EE}"/>
                </a:ext>
              </a:extLst>
            </p:cNvPr>
            <p:cNvCxnSpPr/>
            <p:nvPr/>
          </p:nvCxnSpPr>
          <p:spPr>
            <a:xfrm>
              <a:off x="1376414" y="3817087"/>
              <a:ext cx="431374" cy="0"/>
            </a:xfrm>
            <a:prstGeom prst="line">
              <a:avLst/>
            </a:prstGeom>
            <a:ln w="12700" cap="rnd">
              <a:solidFill>
                <a:schemeClr val="accent3">
                  <a:lumMod val="40000"/>
                  <a:lumOff val="6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Rechte verbindingslijn 170">
              <a:extLst>
                <a:ext uri="{FF2B5EF4-FFF2-40B4-BE49-F238E27FC236}">
                  <a16:creationId xmlns:a16="http://schemas.microsoft.com/office/drawing/2014/main" id="{71ABC9A8-2EA2-4BAF-AE1A-24BA689D4DE9}"/>
                </a:ext>
              </a:extLst>
            </p:cNvPr>
            <p:cNvCxnSpPr/>
            <p:nvPr/>
          </p:nvCxnSpPr>
          <p:spPr>
            <a:xfrm>
              <a:off x="1376414" y="4148935"/>
              <a:ext cx="431374" cy="0"/>
            </a:xfrm>
            <a:prstGeom prst="line">
              <a:avLst/>
            </a:prstGeom>
            <a:ln w="12700" cap="rnd">
              <a:solidFill>
                <a:schemeClr val="accent3">
                  <a:lumMod val="40000"/>
                  <a:lumOff val="6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Rechte verbindingslijn 171">
              <a:extLst>
                <a:ext uri="{FF2B5EF4-FFF2-40B4-BE49-F238E27FC236}">
                  <a16:creationId xmlns:a16="http://schemas.microsoft.com/office/drawing/2014/main" id="{35E74041-517D-4E00-BE6F-CA9C468B69AE}"/>
                </a:ext>
              </a:extLst>
            </p:cNvPr>
            <p:cNvCxnSpPr/>
            <p:nvPr/>
          </p:nvCxnSpPr>
          <p:spPr>
            <a:xfrm>
              <a:off x="1376414" y="4485819"/>
              <a:ext cx="431374" cy="0"/>
            </a:xfrm>
            <a:prstGeom prst="line">
              <a:avLst/>
            </a:prstGeom>
            <a:ln w="12700" cap="rnd">
              <a:solidFill>
                <a:schemeClr val="accent3">
                  <a:lumMod val="40000"/>
                  <a:lumOff val="6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22531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7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37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7" presetClass="entr" presetSubtype="1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37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0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17" presetClass="entr" presetSubtype="1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6" presetClass="entr" presetSubtype="37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3" dur="5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750"/>
                            </p:stCondLst>
                            <p:childTnLst>
                              <p:par>
                                <p:cTn id="7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17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2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2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25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6" presetClass="entr" presetSubtype="37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7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25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25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25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17" presetClass="entr" presetSubtype="1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25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5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25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6" presetClass="entr" presetSubtype="37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0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 animBg="1"/>
      <p:bldP spid="75" grpId="0"/>
      <p:bldP spid="81" grpId="0"/>
      <p:bldP spid="82" grpId="0" animBg="1"/>
      <p:bldP spid="104" grpId="0"/>
      <p:bldP spid="105" grpId="0" animBg="1"/>
      <p:bldP spid="110" grpId="0"/>
      <p:bldP spid="111" grpId="0" animBg="1"/>
      <p:bldP spid="282" grpId="0"/>
      <p:bldP spid="283" grpId="0"/>
      <p:bldP spid="284" grpId="0"/>
      <p:bldP spid="285" grpId="0"/>
      <p:bldP spid="286" grpId="0"/>
      <p:bldP spid="301" grpId="0" animBg="1"/>
      <p:bldP spid="330" grpId="0" animBg="1"/>
      <p:bldP spid="33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Tijdelijke aanduiding voor afbeelding 10" descr="Afbeelding met beeld, gebouw, boom, buiten&#10;&#10;Beschrijving is gegenereerd met zeer hoge betrouwbaarheid">
            <a:extLst>
              <a:ext uri="{FF2B5EF4-FFF2-40B4-BE49-F238E27FC236}">
                <a16:creationId xmlns:a16="http://schemas.microsoft.com/office/drawing/2014/main" id="{DF5177A0-555C-46EB-A009-E712F558E59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9" r="3009"/>
          <a:stretch>
            <a:fillRect/>
          </a:stretch>
        </p:blipFill>
        <p:spPr/>
      </p:pic>
      <p:sp>
        <p:nvSpPr>
          <p:cNvPr id="25" name="Tijdelijke aanduiding voor tekst 24">
            <a:extLst>
              <a:ext uri="{FF2B5EF4-FFF2-40B4-BE49-F238E27FC236}">
                <a16:creationId xmlns:a16="http://schemas.microsoft.com/office/drawing/2014/main" id="{03433F18-6D84-43B9-8AEE-16FF1EF4EE03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15" name="Titel 14">
            <a:extLst>
              <a:ext uri="{FF2B5EF4-FFF2-40B4-BE49-F238E27FC236}">
                <a16:creationId xmlns:a16="http://schemas.microsoft.com/office/drawing/2014/main" id="{1A0B97A2-7FFF-4438-AE8F-8F041B3C5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CERES</a:t>
            </a:r>
            <a:endParaRPr lang="nl-NL" dirty="0"/>
          </a:p>
        </p:txBody>
      </p:sp>
      <p:sp>
        <p:nvSpPr>
          <p:cNvPr id="23" name="Tijdelijke aanduiding voor tekst 22">
            <a:extLst>
              <a:ext uri="{FF2B5EF4-FFF2-40B4-BE49-F238E27FC236}">
                <a16:creationId xmlns:a16="http://schemas.microsoft.com/office/drawing/2014/main" id="{F92C96CD-E8A4-42C6-AAE4-40A3FA680F8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6" name="Tijdelijke aanduiding voor verticale tekst 15">
            <a:extLst>
              <a:ext uri="{FF2B5EF4-FFF2-40B4-BE49-F238E27FC236}">
                <a16:creationId xmlns:a16="http://schemas.microsoft.com/office/drawing/2014/main" id="{DC5DBEA4-8322-4BE4-9C11-83682641B3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CERES: </a:t>
            </a:r>
            <a:r>
              <a:rPr lang="nl-NL" b="1" dirty="0"/>
              <a:t>Ce</a:t>
            </a:r>
            <a:r>
              <a:rPr lang="nl-NL" dirty="0"/>
              <a:t>ntrale </a:t>
            </a:r>
            <a:r>
              <a:rPr lang="nl-NL" b="1" dirty="0"/>
              <a:t>Re</a:t>
            </a:r>
            <a:r>
              <a:rPr lang="nl-NL" dirty="0"/>
              <a:t>gistratie van </a:t>
            </a:r>
            <a:r>
              <a:rPr lang="nl-NL" b="1" dirty="0"/>
              <a:t>S</a:t>
            </a:r>
            <a:r>
              <a:rPr lang="nl-NL" dirty="0"/>
              <a:t>ysteemelementen </a:t>
            </a:r>
          </a:p>
          <a:p>
            <a:endParaRPr lang="nl-NL" dirty="0"/>
          </a:p>
          <a:p>
            <a:r>
              <a:rPr lang="nl-NL" dirty="0"/>
              <a:t>Uniforme uitvraag</a:t>
            </a:r>
          </a:p>
          <a:p>
            <a:r>
              <a:rPr lang="nl-NL" dirty="0"/>
              <a:t>Centrale intake </a:t>
            </a:r>
          </a:p>
          <a:p>
            <a:r>
              <a:rPr lang="nl-NL" dirty="0"/>
              <a:t>Centrale registratie </a:t>
            </a:r>
          </a:p>
          <a:p>
            <a:pPr lvl="1"/>
            <a:endParaRPr lang="nl-NL" dirty="0"/>
          </a:p>
          <a:p>
            <a:pPr marL="0" indent="0">
              <a:buNone/>
            </a:pPr>
            <a:r>
              <a:rPr lang="nl-NL" dirty="0"/>
              <a:t>Structurele data omtrent “systeemelementen” (centraal en decentraal)</a:t>
            </a:r>
          </a:p>
          <a:p>
            <a:r>
              <a:rPr lang="nl-NL" dirty="0"/>
              <a:t>Productie-eenheden</a:t>
            </a:r>
          </a:p>
          <a:p>
            <a:r>
              <a:rPr lang="nl-NL" dirty="0"/>
              <a:t>Verbruikseenheden</a:t>
            </a:r>
          </a:p>
          <a:p>
            <a:pPr marL="0" indent="0">
              <a:buNone/>
            </a:pPr>
            <a:r>
              <a:rPr lang="nl-NL" dirty="0"/>
              <a:t>(Netelementen?)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15E43CE-B963-48C4-A1C3-F9A8DE51A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BCF4-029A-4805-BF9E-903A4C6EA3B5}" type="datetime4">
              <a:rPr lang="nl-NL" noProof="0" smtClean="0"/>
              <a:pPr/>
              <a:t>22 oktober 2019</a:t>
            </a:fld>
            <a:endParaRPr lang="nl-NL" noProof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B6CF1E2-0952-4053-B7EC-51D72544B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pPr/>
              <a:t>13</a:t>
            </a:fld>
            <a:endParaRPr lang="nl-NL" noProof="0"/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8F61C3B8-B6F8-42F6-A42D-803F62E20BED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" name="Pijl: omlaag 1">
            <a:extLst>
              <a:ext uri="{FF2B5EF4-FFF2-40B4-BE49-F238E27FC236}">
                <a16:creationId xmlns:a16="http://schemas.microsoft.com/office/drawing/2014/main" id="{16801595-9B91-4B14-8418-FF7A7B5CAEB1}"/>
              </a:ext>
            </a:extLst>
          </p:cNvPr>
          <p:cNvSpPr/>
          <p:nvPr/>
        </p:nvSpPr>
        <p:spPr>
          <a:xfrm>
            <a:off x="1260387" y="1945758"/>
            <a:ext cx="237423" cy="264821"/>
          </a:xfrm>
          <a:prstGeom prst="down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endParaRPr lang="nl-NL" sz="1600" dirty="0" err="1"/>
          </a:p>
        </p:txBody>
      </p:sp>
      <p:sp>
        <p:nvSpPr>
          <p:cNvPr id="12" name="Pijl: omlaag 11">
            <a:extLst>
              <a:ext uri="{FF2B5EF4-FFF2-40B4-BE49-F238E27FC236}">
                <a16:creationId xmlns:a16="http://schemas.microsoft.com/office/drawing/2014/main" id="{89056591-E817-4BA8-A7F6-0171919E1CE9}"/>
              </a:ext>
            </a:extLst>
          </p:cNvPr>
          <p:cNvSpPr/>
          <p:nvPr/>
        </p:nvSpPr>
        <p:spPr>
          <a:xfrm>
            <a:off x="1266725" y="3428999"/>
            <a:ext cx="237423" cy="264821"/>
          </a:xfrm>
          <a:prstGeom prst="down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endParaRPr lang="nl-NL" sz="1600" dirty="0" err="1"/>
          </a:p>
        </p:txBody>
      </p:sp>
    </p:spTree>
    <p:extLst>
      <p:ext uri="{BB962C8B-B14F-4D97-AF65-F5344CB8AC3E}">
        <p14:creationId xmlns:p14="http://schemas.microsoft.com/office/powerpoint/2010/main" val="997622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Tijdelijke aanduiding voor afbeelding 11" descr="Afbeelding met lucht, outdoor-object, blauw, buiten&#10;&#10;Beschrijving is gegenereerd met zeer hoge betrouwbaarheid">
            <a:extLst>
              <a:ext uri="{FF2B5EF4-FFF2-40B4-BE49-F238E27FC236}">
                <a16:creationId xmlns:a16="http://schemas.microsoft.com/office/drawing/2014/main" id="{EAE41AE5-8AE4-4C96-BF92-26B068761C1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57" r="25957"/>
          <a:stretch>
            <a:fillRect/>
          </a:stretch>
        </p:blipFill>
        <p:spPr/>
      </p:pic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68B58B42-1814-46C5-956E-EC954E3B6922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BED0E66-30D8-4EF5-998F-FEEF29795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Aanleiding</a:t>
            </a:r>
            <a:endParaRPr lang="nl-NL" dirty="0"/>
          </a:p>
        </p:txBody>
      </p:sp>
      <p:sp>
        <p:nvSpPr>
          <p:cNvPr id="16" name="Tijdelijke aanduiding voor tekst 15">
            <a:extLst>
              <a:ext uri="{FF2B5EF4-FFF2-40B4-BE49-F238E27FC236}">
                <a16:creationId xmlns:a16="http://schemas.microsoft.com/office/drawing/2014/main" id="{F396BF9B-F8AA-4F03-A7EE-8AF99287C9A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verticale tekst 5">
            <a:extLst>
              <a:ext uri="{FF2B5EF4-FFF2-40B4-BE49-F238E27FC236}">
                <a16:creationId xmlns:a16="http://schemas.microsoft.com/office/drawing/2014/main" id="{894A52F2-F80F-46ED-BFBB-8CE941A2B8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8000" y="1603523"/>
            <a:ext cx="7424379" cy="4382683"/>
          </a:xfrm>
        </p:spPr>
        <p:txBody>
          <a:bodyPr/>
          <a:lstStyle/>
          <a:p>
            <a:r>
              <a:rPr lang="nl-NL" b="1" dirty="0"/>
              <a:t>Wettelijke ontwikkelingen</a:t>
            </a:r>
          </a:p>
          <a:p>
            <a:pPr lvl="2"/>
            <a:r>
              <a:rPr lang="nl-NL" dirty="0"/>
              <a:t>Nieuwe Europese netcodes  en richtsnoeren </a:t>
            </a:r>
          </a:p>
          <a:p>
            <a:pPr lvl="2"/>
            <a:r>
              <a:rPr lang="nl-NL" dirty="0"/>
              <a:t>Algemene Verordening Gegevensbescherming (AVG)</a:t>
            </a:r>
          </a:p>
          <a:p>
            <a:pPr lvl="2"/>
            <a:r>
              <a:rPr lang="nl-NL" dirty="0"/>
              <a:t>Herziening salderingsregeling /  Wet VET (full </a:t>
            </a:r>
            <a:r>
              <a:rPr lang="nl-NL" dirty="0" err="1"/>
              <a:t>diclosure</a:t>
            </a:r>
            <a:r>
              <a:rPr lang="nl-NL" dirty="0"/>
              <a:t>)</a:t>
            </a:r>
          </a:p>
          <a:p>
            <a:pPr lvl="2"/>
            <a:endParaRPr lang="nl-NL" dirty="0"/>
          </a:p>
          <a:p>
            <a:r>
              <a:rPr lang="nl-NL" b="1" dirty="0"/>
              <a:t>Veranderende behoeften in de sector</a:t>
            </a:r>
          </a:p>
          <a:p>
            <a:pPr lvl="2"/>
            <a:r>
              <a:rPr lang="nl-NL" dirty="0"/>
              <a:t>Behoefte aan meer inzicht in systeemelementen</a:t>
            </a:r>
          </a:p>
          <a:p>
            <a:pPr lvl="2"/>
            <a:r>
              <a:rPr lang="nl-NL" dirty="0"/>
              <a:t>Adequaat voorspellen van energiestromen</a:t>
            </a:r>
          </a:p>
          <a:p>
            <a:pPr lvl="2"/>
            <a:endParaRPr lang="nl-NL" dirty="0"/>
          </a:p>
          <a:p>
            <a:r>
              <a:rPr lang="nl-NL" b="1" dirty="0"/>
              <a:t>Huidig PIR systeem niet </a:t>
            </a:r>
            <a:r>
              <a:rPr lang="nl-NL" b="1" dirty="0" err="1"/>
              <a:t>future-proof</a:t>
            </a:r>
            <a:endParaRPr lang="nl-NL" b="1" dirty="0"/>
          </a:p>
          <a:p>
            <a:pPr lvl="2"/>
            <a:r>
              <a:rPr lang="nl-NL" dirty="0"/>
              <a:t>Niet AVG </a:t>
            </a:r>
            <a:r>
              <a:rPr lang="nl-NL" dirty="0" err="1"/>
              <a:t>proof</a:t>
            </a:r>
            <a:r>
              <a:rPr lang="nl-NL" dirty="0"/>
              <a:t> </a:t>
            </a:r>
          </a:p>
          <a:p>
            <a:pPr lvl="2"/>
            <a:r>
              <a:rPr lang="nl-NL" dirty="0"/>
              <a:t>Verouderde applicatie </a:t>
            </a:r>
          </a:p>
          <a:p>
            <a:pPr lvl="2"/>
            <a:r>
              <a:rPr lang="nl-NL" dirty="0"/>
              <a:t>Geen vastgestelde procesafspraken; datakwaliteit niet geborgd</a:t>
            </a:r>
          </a:p>
          <a:p>
            <a:endParaRPr lang="nl-NL" dirty="0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09C01CD3-6483-47D5-A5EF-33C085E54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8936E-9D84-44E8-BF91-660C351BB89E}" type="datetime4">
              <a:rPr lang="nl-NL" noProof="0" smtClean="0"/>
              <a:pPr/>
              <a:t>22 oktober 2019</a:t>
            </a:fld>
            <a:endParaRPr lang="nl-NL" noProof="0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E549D0C0-2BCA-47EC-890C-9131FB64F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pPr/>
              <a:t>14</a:t>
            </a:fld>
            <a:endParaRPr lang="nl-NL" noProof="0"/>
          </a:p>
        </p:txBody>
      </p:sp>
      <p:sp>
        <p:nvSpPr>
          <p:cNvPr id="17" name="Tijdelijke aanduiding voor tekst 16">
            <a:extLst>
              <a:ext uri="{FF2B5EF4-FFF2-40B4-BE49-F238E27FC236}">
                <a16:creationId xmlns:a16="http://schemas.microsoft.com/office/drawing/2014/main" id="{20A81732-5735-4DFE-9EF8-B67DBC4C76D3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39793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Tijdelijke aanduiding voor afbeelding 11" descr="Afbeelding met lucht, vrouw, persoon, buiten&#10;&#10;Beschrijving is gegenereerd met zeer hoge betrouwbaarheid">
            <a:extLst>
              <a:ext uri="{FF2B5EF4-FFF2-40B4-BE49-F238E27FC236}">
                <a16:creationId xmlns:a16="http://schemas.microsoft.com/office/drawing/2014/main" id="{05E2DEC4-8D7E-4BB4-8663-F140E1E44FA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27" r="24227"/>
          <a:stretch>
            <a:fillRect/>
          </a:stretch>
        </p:blipFill>
        <p:spPr/>
      </p:pic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04B5AE1-5B85-40C6-99AC-A9197013BF47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31BC237-0DD5-45AE-9CCB-E5081BE9A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Opdracht CERES</a:t>
            </a:r>
            <a:endParaRPr lang="nl-NL" dirty="0"/>
          </a:p>
        </p:txBody>
      </p:sp>
      <p:sp>
        <p:nvSpPr>
          <p:cNvPr id="16" name="Tijdelijke aanduiding voor tekst 15">
            <a:extLst>
              <a:ext uri="{FF2B5EF4-FFF2-40B4-BE49-F238E27FC236}">
                <a16:creationId xmlns:a16="http://schemas.microsoft.com/office/drawing/2014/main" id="{A19BDFE2-5C7B-45C9-9061-6CF82A553E0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verticale tekst 5">
            <a:extLst>
              <a:ext uri="{FF2B5EF4-FFF2-40B4-BE49-F238E27FC236}">
                <a16:creationId xmlns:a16="http://schemas.microsoft.com/office/drawing/2014/main" id="{B76D36D3-605A-4167-86B4-19BAFFEBCF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8000" y="1603523"/>
            <a:ext cx="6922839" cy="4382683"/>
          </a:xfrm>
        </p:spPr>
        <p:txBody>
          <a:bodyPr/>
          <a:lstStyle/>
          <a:p>
            <a:r>
              <a:rPr lang="nl-NL" dirty="0"/>
              <a:t>Initiatief in opdracht van de gezamenlijke netbeheerders</a:t>
            </a:r>
          </a:p>
          <a:p>
            <a:r>
              <a:rPr lang="nl-NL" dirty="0"/>
              <a:t>Uniforme uitvraag, centrale intake en centrale registratie van systeemelementen </a:t>
            </a:r>
          </a:p>
          <a:p>
            <a:r>
              <a:rPr lang="nl-NL" dirty="0"/>
              <a:t>Wettelijke basis: Nieuwe </a:t>
            </a:r>
            <a:r>
              <a:rPr lang="nl-NL" dirty="0" err="1"/>
              <a:t>hfst</a:t>
            </a:r>
            <a:r>
              <a:rPr lang="nl-NL" dirty="0"/>
              <a:t> 13 </a:t>
            </a:r>
            <a:r>
              <a:rPr lang="nl-NL" dirty="0" err="1"/>
              <a:t>Netcode</a:t>
            </a:r>
            <a:r>
              <a:rPr lang="nl-NL" dirty="0"/>
              <a:t> elektriciteit                                              (GL SO, NC </a:t>
            </a:r>
            <a:r>
              <a:rPr lang="nl-NL" dirty="0" err="1"/>
              <a:t>RfG</a:t>
            </a:r>
            <a:r>
              <a:rPr lang="nl-NL" dirty="0"/>
              <a:t>, GLDPM, NC DCC)</a:t>
            </a:r>
          </a:p>
          <a:p>
            <a:r>
              <a:rPr lang="nl-NL" dirty="0"/>
              <a:t>Compliance ten aanzien de relevante wetgeving rondom privacy &amp; security </a:t>
            </a:r>
          </a:p>
          <a:p>
            <a:r>
              <a:rPr lang="nl-NL" dirty="0"/>
              <a:t>Rekening houden met toekomstige nationale en Europese wet- en regelgeving</a:t>
            </a:r>
          </a:p>
          <a:p>
            <a:pPr>
              <a:lnSpc>
                <a:spcPct val="100000"/>
              </a:lnSpc>
            </a:pPr>
            <a:r>
              <a:rPr lang="nl-NL" dirty="0"/>
              <a:t>Rekening houden met databehoeftes vanuit:</a:t>
            </a:r>
          </a:p>
          <a:p>
            <a:pPr lvl="2"/>
            <a:r>
              <a:rPr lang="nl-NL" sz="1600" dirty="0" err="1"/>
              <a:t>Certiq</a:t>
            </a:r>
            <a:r>
              <a:rPr lang="nl-NL" sz="1600" dirty="0"/>
              <a:t> (Full </a:t>
            </a:r>
            <a:r>
              <a:rPr lang="nl-NL" sz="1600" dirty="0" err="1"/>
              <a:t>Disclosure</a:t>
            </a:r>
            <a:r>
              <a:rPr lang="nl-NL" sz="1600" dirty="0"/>
              <a:t> /</a:t>
            </a:r>
            <a:r>
              <a:rPr lang="nl-NL" sz="1600" dirty="0" err="1"/>
              <a:t>GVO’s</a:t>
            </a:r>
            <a:r>
              <a:rPr lang="nl-NL" sz="1600" dirty="0"/>
              <a:t>) </a:t>
            </a:r>
          </a:p>
          <a:p>
            <a:pPr lvl="2"/>
            <a:r>
              <a:rPr lang="nl-NL" sz="1600" dirty="0"/>
              <a:t>Herziening salderingsregeling (RVO)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A8AF4BF3-D316-4150-9269-BBE3E6E81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3AFCA-E980-404A-B52A-3CB855E35743}" type="datetime4">
              <a:rPr lang="nl-NL" noProof="0" smtClean="0"/>
              <a:pPr/>
              <a:t>22 oktober 2019</a:t>
            </a:fld>
            <a:endParaRPr lang="nl-NL" noProof="0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87A09BAA-9873-4953-BEB1-8B9839278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pPr/>
              <a:t>15</a:t>
            </a:fld>
            <a:endParaRPr lang="nl-NL" noProof="0"/>
          </a:p>
        </p:txBody>
      </p:sp>
      <p:sp>
        <p:nvSpPr>
          <p:cNvPr id="17" name="Tijdelijke aanduiding voor tekst 16">
            <a:extLst>
              <a:ext uri="{FF2B5EF4-FFF2-40B4-BE49-F238E27FC236}">
                <a16:creationId xmlns:a16="http://schemas.microsoft.com/office/drawing/2014/main" id="{D3A6822D-59D0-4FBA-B9EA-4DDE0891A7C3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87981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Tijdelijke aanduiding voor afbeelding 60" descr="Afbeelding met tekst, document, krant&#10;&#10;Beschrijving is gegenereerd met zeer hoge betrouwbaarheid">
            <a:extLst>
              <a:ext uri="{FF2B5EF4-FFF2-40B4-BE49-F238E27FC236}">
                <a16:creationId xmlns:a16="http://schemas.microsoft.com/office/drawing/2014/main" id="{D9DF4125-F793-46DF-9F6B-5F53479B44D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" b="25"/>
          <a:stretch>
            <a:fillRect/>
          </a:stretch>
        </p:blipFill>
        <p:spPr/>
      </p:pic>
      <p:sp>
        <p:nvSpPr>
          <p:cNvPr id="69" name="Tijdelijke aanduiding voor tekst 68">
            <a:extLst>
              <a:ext uri="{FF2B5EF4-FFF2-40B4-BE49-F238E27FC236}">
                <a16:creationId xmlns:a16="http://schemas.microsoft.com/office/drawing/2014/main" id="{9C58F820-F8F1-48BF-9FBA-F75CF7EEE442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70E4517-0F4A-4EE3-B191-795C1F185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Wettelijke Basis</a:t>
            </a:r>
            <a:endParaRPr lang="nl-NL" dirty="0"/>
          </a:p>
        </p:txBody>
      </p:sp>
      <p:sp>
        <p:nvSpPr>
          <p:cNvPr id="68" name="Tijdelijke aanduiding voor tekst 67">
            <a:extLst>
              <a:ext uri="{FF2B5EF4-FFF2-40B4-BE49-F238E27FC236}">
                <a16:creationId xmlns:a16="http://schemas.microsoft.com/office/drawing/2014/main" id="{33866816-6D73-4EE5-93C5-6E9E0F2C9DB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verticale tekst 5">
            <a:extLst>
              <a:ext uri="{FF2B5EF4-FFF2-40B4-BE49-F238E27FC236}">
                <a16:creationId xmlns:a16="http://schemas.microsoft.com/office/drawing/2014/main" id="{BBE4E31A-C280-42EE-95D9-30CC00E294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nl-NL" dirty="0"/>
              <a:t>Artikel 40 (lid 5) GL SO  </a:t>
            </a:r>
          </a:p>
          <a:p>
            <a:r>
              <a:rPr lang="nl-NL" dirty="0"/>
              <a:t>TSO doet een voorstel voor “binnenlandse gegevensuitwisseling”</a:t>
            </a:r>
          </a:p>
          <a:p>
            <a:r>
              <a:rPr lang="nl-NL" dirty="0"/>
              <a:t>Uitwisseling tussen </a:t>
            </a:r>
            <a:r>
              <a:rPr lang="nl-NL" dirty="0" err="1"/>
              <a:t>LNBs</a:t>
            </a:r>
            <a:r>
              <a:rPr lang="nl-NL" dirty="0"/>
              <a:t>, </a:t>
            </a:r>
            <a:r>
              <a:rPr lang="nl-NL" dirty="0" err="1"/>
              <a:t>RNBs</a:t>
            </a:r>
            <a:r>
              <a:rPr lang="nl-NL" dirty="0"/>
              <a:t> en aangeslotenen</a:t>
            </a:r>
          </a:p>
          <a:p>
            <a:r>
              <a:rPr lang="nl-NL" dirty="0"/>
              <a:t>De GL SO deelt de gegevensuitwisseling in drie categorieën: </a:t>
            </a:r>
          </a:p>
          <a:p>
            <a:pPr lvl="1">
              <a:buFont typeface="Calibri" panose="020F0502020204030204" pitchFamily="34" charset="0"/>
              <a:buChar char="-"/>
            </a:pPr>
            <a:r>
              <a:rPr lang="nl-NL" dirty="0"/>
              <a:t>Structurele gegevens</a:t>
            </a:r>
          </a:p>
          <a:p>
            <a:pPr lvl="1">
              <a:buFont typeface="Calibri" panose="020F0502020204030204" pitchFamily="34" charset="0"/>
              <a:buChar char="-"/>
            </a:pPr>
            <a:r>
              <a:rPr lang="nl-NL" dirty="0"/>
              <a:t>Prognosegegevens </a:t>
            </a:r>
          </a:p>
          <a:p>
            <a:pPr lvl="1">
              <a:buFont typeface="Calibri" panose="020F0502020204030204" pitchFamily="34" charset="0"/>
              <a:buChar char="-"/>
            </a:pPr>
            <a:r>
              <a:rPr lang="nl-NL" dirty="0"/>
              <a:t>Realtimegegevens</a:t>
            </a:r>
          </a:p>
          <a:p>
            <a:r>
              <a:rPr lang="nl-NL" dirty="0"/>
              <a:t>Focus CERES op structurele gegevens</a:t>
            </a:r>
          </a:p>
          <a:p>
            <a:pPr lvl="3"/>
            <a:endParaRPr lang="nl-NL" dirty="0"/>
          </a:p>
          <a:p>
            <a:pPr lvl="3"/>
            <a:endParaRPr lang="nl-NL" dirty="0"/>
          </a:p>
          <a:p>
            <a:pPr lvl="3"/>
            <a:endParaRPr lang="nl-NL" dirty="0"/>
          </a:p>
          <a:p>
            <a:pPr lvl="3"/>
            <a:endParaRPr lang="nl-NL" dirty="0"/>
          </a:p>
          <a:p>
            <a:pPr lvl="3"/>
            <a:r>
              <a:rPr lang="nl-NL" sz="1000" dirty="0"/>
              <a:t>* GL SO – 14 maart 2019 in werking</a:t>
            </a:r>
          </a:p>
          <a:p>
            <a:pPr lvl="3"/>
            <a:endParaRPr lang="nl-NL" dirty="0"/>
          </a:p>
          <a:p>
            <a:pPr lvl="3"/>
            <a:endParaRPr lang="nl-NL" dirty="0"/>
          </a:p>
          <a:p>
            <a:pPr lvl="3"/>
            <a:endParaRPr lang="nl-NL" dirty="0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A89373BD-2C6D-4F6A-99F2-6356C1BC8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3AFCA-E980-404A-B52A-3CB855E35743}" type="datetime4">
              <a:rPr lang="nl-NL" noProof="0" smtClean="0"/>
              <a:pPr/>
              <a:t>22 oktober 2019</a:t>
            </a:fld>
            <a:endParaRPr lang="nl-NL" noProof="0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046C326A-0F6E-4D95-B80E-B4F3496FA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pPr/>
              <a:t>16</a:t>
            </a:fld>
            <a:endParaRPr lang="nl-NL" noProof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9F443C91-F181-4569-A7F7-16B4B19CE421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nl-NL"/>
              <a:t>Gegevensuitwisseling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95106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Tijdelijke aanduiding voor afbeelding 10" descr="Afbeelding met gras, buiten, lucht, windmolen&#10;&#10;Beschrijving is gegenereerd met zeer hoge betrouwbaarheid">
            <a:extLst>
              <a:ext uri="{FF2B5EF4-FFF2-40B4-BE49-F238E27FC236}">
                <a16:creationId xmlns:a16="http://schemas.microsoft.com/office/drawing/2014/main" id="{D9DD4212-C7E7-4B68-AF1D-D506DD6DA33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3" r="3873"/>
          <a:stretch>
            <a:fillRect/>
          </a:stretch>
        </p:blipFill>
        <p:spPr/>
      </p:pic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DBA3FA5-A015-4090-9541-611D9E0AB3B7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endParaRPr lang="nl-NL" dirty="0"/>
          </a:p>
          <a:p>
            <a:endParaRPr lang="nl-NL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40B5E0D-479C-48DB-833D-10D785F56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Wettelijke basis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A84CC016-11C9-40BA-A4DD-FEA66BA06D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verticale tekst 5">
            <a:extLst>
              <a:ext uri="{FF2B5EF4-FFF2-40B4-BE49-F238E27FC236}">
                <a16:creationId xmlns:a16="http://schemas.microsoft.com/office/drawing/2014/main" id="{E0FF651B-AA54-4540-8ABE-83A5960D36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7700" y="1615563"/>
            <a:ext cx="7208921" cy="4382683"/>
          </a:xfrm>
        </p:spPr>
        <p:txBody>
          <a:bodyPr/>
          <a:lstStyle/>
          <a:p>
            <a:pPr marL="0" indent="0">
              <a:buNone/>
            </a:pPr>
            <a:r>
              <a:rPr lang="nl-NL" u="sng" dirty="0"/>
              <a:t>Structurele gegevens:</a:t>
            </a:r>
          </a:p>
          <a:p>
            <a:r>
              <a:rPr lang="nl-NL" b="1" dirty="0"/>
              <a:t>Productie </a:t>
            </a:r>
          </a:p>
          <a:p>
            <a:r>
              <a:rPr lang="en-GB" b="1" dirty="0" err="1"/>
              <a:t>Verbruik</a:t>
            </a:r>
            <a:r>
              <a:rPr lang="en-GB" b="1" dirty="0"/>
              <a:t> </a:t>
            </a:r>
          </a:p>
          <a:p>
            <a:r>
              <a:rPr lang="en-GB" dirty="0" err="1"/>
              <a:t>Netelementen</a:t>
            </a:r>
            <a:r>
              <a:rPr lang="en-GB" dirty="0"/>
              <a:t> 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spcAft>
                <a:spcPts val="0"/>
              </a:spcAft>
              <a:buNone/>
            </a:pPr>
            <a:r>
              <a:rPr lang="en-GB" dirty="0" err="1"/>
              <a:t>Gegevensuitwisseling</a:t>
            </a:r>
            <a:r>
              <a:rPr lang="en-GB" dirty="0"/>
              <a:t> is </a:t>
            </a:r>
            <a:r>
              <a:rPr lang="en-GB" dirty="0" err="1"/>
              <a:t>uitgewerkt</a:t>
            </a:r>
            <a:r>
              <a:rPr lang="en-GB" dirty="0"/>
              <a:t> </a:t>
            </a:r>
            <a:r>
              <a:rPr lang="en-GB" dirty="0" err="1"/>
              <a:t>hfst</a:t>
            </a:r>
            <a:r>
              <a:rPr lang="en-GB" dirty="0"/>
              <a:t> 13 </a:t>
            </a:r>
            <a:r>
              <a:rPr lang="en-GB" dirty="0" err="1"/>
              <a:t>Netcode</a:t>
            </a:r>
            <a:r>
              <a:rPr lang="en-GB" dirty="0"/>
              <a:t> </a:t>
            </a:r>
            <a:r>
              <a:rPr lang="en-GB" dirty="0" err="1"/>
              <a:t>elektriciteit</a:t>
            </a:r>
            <a:r>
              <a:rPr lang="en-GB" dirty="0"/>
              <a:t> (NL)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GB" sz="1000" dirty="0"/>
              <a:t>(</a:t>
            </a:r>
            <a:r>
              <a:rPr lang="nl-NL" sz="1000" dirty="0"/>
              <a:t>ACM/18/033360 op basis van GL SO, NC </a:t>
            </a:r>
            <a:r>
              <a:rPr lang="nl-NL" sz="1000" dirty="0" err="1"/>
              <a:t>RfG</a:t>
            </a:r>
            <a:r>
              <a:rPr lang="nl-NL" sz="1000" dirty="0"/>
              <a:t>, GLDPM, NC DCC)</a:t>
            </a:r>
          </a:p>
          <a:p>
            <a:pPr marL="0" indent="0">
              <a:buNone/>
            </a:pPr>
            <a:endParaRPr lang="nl-NL" dirty="0"/>
          </a:p>
          <a:p>
            <a:r>
              <a:rPr lang="nl-NL" dirty="0"/>
              <a:t>Gegevensverstrekking </a:t>
            </a:r>
            <a:r>
              <a:rPr lang="nl-NL" u="sng" dirty="0"/>
              <a:t>alle productie-eenheden</a:t>
            </a:r>
            <a:r>
              <a:rPr lang="nl-NL" dirty="0"/>
              <a:t> (</a:t>
            </a:r>
            <a:r>
              <a:rPr lang="nl-NL" dirty="0" err="1"/>
              <a:t>Netcode</a:t>
            </a:r>
            <a:r>
              <a:rPr lang="nl-NL" dirty="0"/>
              <a:t> – artikel </a:t>
            </a:r>
            <a:r>
              <a:rPr lang="nl-NL" b="1" dirty="0"/>
              <a:t>13.1</a:t>
            </a:r>
            <a:r>
              <a:rPr lang="nl-NL" dirty="0"/>
              <a:t> en </a:t>
            </a:r>
            <a:r>
              <a:rPr lang="nl-NL" b="1" dirty="0"/>
              <a:t>13.2</a:t>
            </a:r>
            <a:r>
              <a:rPr lang="nl-NL" dirty="0"/>
              <a:t>)</a:t>
            </a:r>
          </a:p>
          <a:p>
            <a:r>
              <a:rPr lang="nl-NL" dirty="0"/>
              <a:t>Gegevensverstrekking </a:t>
            </a:r>
            <a:r>
              <a:rPr lang="nl-NL" u="sng" dirty="0"/>
              <a:t>nieuwe productie-eenheden</a:t>
            </a:r>
            <a:r>
              <a:rPr lang="nl-NL" dirty="0"/>
              <a:t>( Artikel 30 t/m 37 NC </a:t>
            </a:r>
            <a:r>
              <a:rPr lang="nl-NL" dirty="0" err="1"/>
              <a:t>RfG</a:t>
            </a:r>
            <a:r>
              <a:rPr lang="nl-NL" dirty="0"/>
              <a:t>)</a:t>
            </a:r>
          </a:p>
          <a:p>
            <a:r>
              <a:rPr lang="nl-NL" dirty="0"/>
              <a:t>Gegevensverstrekking </a:t>
            </a:r>
            <a:r>
              <a:rPr lang="nl-NL" u="sng" dirty="0"/>
              <a:t>alle verbruikseenheden </a:t>
            </a:r>
            <a:r>
              <a:rPr lang="nl-NL" dirty="0"/>
              <a:t>(</a:t>
            </a:r>
            <a:r>
              <a:rPr lang="nl-NL" dirty="0" err="1"/>
              <a:t>Netcode</a:t>
            </a:r>
            <a:r>
              <a:rPr lang="nl-NL" dirty="0"/>
              <a:t> – artikel </a:t>
            </a:r>
            <a:r>
              <a:rPr lang="nl-NL" b="1" dirty="0"/>
              <a:t>13.3</a:t>
            </a:r>
            <a:r>
              <a:rPr lang="nl-NL" dirty="0"/>
              <a:t> en </a:t>
            </a:r>
            <a:r>
              <a:rPr lang="nl-NL" b="1" dirty="0"/>
              <a:t>13.4</a:t>
            </a:r>
            <a:r>
              <a:rPr lang="nl-NL" dirty="0"/>
              <a:t>)</a:t>
            </a:r>
          </a:p>
          <a:p>
            <a:r>
              <a:rPr lang="nl-NL" dirty="0"/>
              <a:t>Gegevensverstrekking </a:t>
            </a:r>
            <a:r>
              <a:rPr lang="nl-NL" u="sng" dirty="0"/>
              <a:t>nieuwe verbruikseenheden</a:t>
            </a:r>
            <a:r>
              <a:rPr lang="nl-NL" dirty="0"/>
              <a:t> (Artikel 18, 31 t/m 33 NC DCC)</a:t>
            </a:r>
          </a:p>
          <a:p>
            <a:pPr marL="0" indent="0">
              <a:buNone/>
            </a:pPr>
            <a:r>
              <a:rPr lang="nl-NL" dirty="0"/>
              <a:t>	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  <a:p>
            <a:r>
              <a:rPr lang="nl-NL" sz="1000" dirty="0" err="1"/>
              <a:t>Netcode</a:t>
            </a:r>
            <a:r>
              <a:rPr lang="nl-NL" sz="1000" dirty="0"/>
              <a:t> </a:t>
            </a:r>
            <a:r>
              <a:rPr lang="nl-NL" sz="1000" dirty="0" err="1"/>
              <a:t>RfG</a:t>
            </a:r>
            <a:r>
              <a:rPr lang="nl-NL" sz="1000" dirty="0"/>
              <a:t> per 27 april 2019 van toepassing</a:t>
            </a:r>
          </a:p>
          <a:p>
            <a:r>
              <a:rPr lang="nl-NL" sz="1000" dirty="0" err="1"/>
              <a:t>Netcode</a:t>
            </a:r>
            <a:r>
              <a:rPr lang="nl-NL" sz="1000" dirty="0"/>
              <a:t> DCC per 18 augustus 2019 van toepassing</a:t>
            </a:r>
          </a:p>
          <a:p>
            <a:r>
              <a:rPr lang="en-US" sz="1000" dirty="0"/>
              <a:t>GLDPM: Generation and Load Data Provisioning methodology (</a:t>
            </a:r>
            <a:r>
              <a:rPr lang="en-US" sz="1000" dirty="0" err="1"/>
              <a:t>vloeit</a:t>
            </a:r>
            <a:r>
              <a:rPr lang="en-US" sz="1000" dirty="0"/>
              <a:t> </a:t>
            </a:r>
            <a:r>
              <a:rPr lang="en-US" sz="1000" dirty="0" err="1"/>
              <a:t>voort</a:t>
            </a:r>
            <a:r>
              <a:rPr lang="en-US" sz="1000" dirty="0"/>
              <a:t> </a:t>
            </a:r>
            <a:r>
              <a:rPr lang="en-US" sz="1000" dirty="0" err="1"/>
              <a:t>uit</a:t>
            </a:r>
            <a:r>
              <a:rPr lang="en-US" sz="1000" dirty="0"/>
              <a:t> GL CACM / GL FCA)</a:t>
            </a:r>
            <a:endParaRPr lang="nl-NL" sz="1000" dirty="0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36145D6B-4B7D-4ACE-B2CB-8BBD8A31C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3AFCA-E980-404A-B52A-3CB855E35743}" type="datetime4">
              <a:rPr lang="nl-NL" noProof="0" smtClean="0"/>
              <a:t>22 oktober 2019</a:t>
            </a:fld>
            <a:endParaRPr lang="nl-NL" noProof="0" dirty="0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6E5A59CD-EA51-449B-962B-E3346E314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t>17</a:t>
            </a:fld>
            <a:endParaRPr lang="nl-NL" noProof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C6CC0199-7333-4BA7-BA53-FE869EFBAFC7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nl-NL" dirty="0"/>
              <a:t>Uitwisseling structurele gegevens</a:t>
            </a:r>
          </a:p>
        </p:txBody>
      </p:sp>
    </p:spTree>
    <p:extLst>
      <p:ext uri="{BB962C8B-B14F-4D97-AF65-F5344CB8AC3E}">
        <p14:creationId xmlns:p14="http://schemas.microsoft.com/office/powerpoint/2010/main" val="3921675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Tijdelijke aanduiding voor afbeelding 10" descr="Afbeelding met tekst&#10;&#10;Beschrijving is gegenereerd met hoge betrouwbaarheid">
            <a:extLst>
              <a:ext uri="{FF2B5EF4-FFF2-40B4-BE49-F238E27FC236}">
                <a16:creationId xmlns:a16="http://schemas.microsoft.com/office/drawing/2014/main" id="{58635AB9-1ABF-469C-AB9D-3E598701DBC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54" r="24054"/>
          <a:stretch>
            <a:fillRect/>
          </a:stretch>
        </p:blipFill>
        <p:spPr/>
      </p:pic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4B40133-15A4-4512-ABB7-8CEBE2DBD7A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72F9582-8E5C-4C6E-ABD8-4F2FAC5AD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Veel Uitdagingen, zoals…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6B4AC2A6-8D10-44D5-952D-A3291846621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verticale tekst 5">
            <a:extLst>
              <a:ext uri="{FF2B5EF4-FFF2-40B4-BE49-F238E27FC236}">
                <a16:creationId xmlns:a16="http://schemas.microsoft.com/office/drawing/2014/main" id="{79996FCC-F0E7-4223-A019-7ED8CD2638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nl-NL" sz="1800" b="1" dirty="0"/>
              <a:t>Inhoudelijk uitwerken te registreren attributen (binnen kaders wet- en regelgeving)</a:t>
            </a:r>
          </a:p>
          <a:p>
            <a:r>
              <a:rPr lang="nl-NL" sz="1800" b="1" dirty="0"/>
              <a:t>Datakwaliteit (</a:t>
            </a:r>
            <a:r>
              <a:rPr lang="nl-NL" sz="1800" b="1" dirty="0" err="1"/>
              <a:t>validaties</a:t>
            </a:r>
            <a:r>
              <a:rPr lang="nl-NL" sz="1800" b="1" dirty="0"/>
              <a:t>) / eenduidige definities</a:t>
            </a:r>
          </a:p>
          <a:p>
            <a:r>
              <a:rPr lang="nl-NL" sz="1800" b="1" dirty="0"/>
              <a:t>Dataveiligheid</a:t>
            </a:r>
          </a:p>
          <a:p>
            <a:pPr lvl="1"/>
            <a:r>
              <a:rPr lang="nl-NL" sz="1800" dirty="0"/>
              <a:t>Identificeren en koppelen persoon (aangeslotene) aan aansluiting (toepassen juiste level of </a:t>
            </a:r>
            <a:r>
              <a:rPr lang="nl-NL" sz="1800" dirty="0" err="1"/>
              <a:t>assurance</a:t>
            </a:r>
            <a:r>
              <a:rPr lang="nl-NL" sz="1800" dirty="0"/>
              <a:t>)</a:t>
            </a:r>
          </a:p>
          <a:p>
            <a:pPr lvl="1"/>
            <a:r>
              <a:rPr lang="nl-NL" sz="1800" dirty="0"/>
              <a:t>Data inzien, wijzigen door aangeslotene (en eventueel verstrekken)</a:t>
            </a:r>
          </a:p>
          <a:p>
            <a:pPr lvl="1"/>
            <a:r>
              <a:rPr lang="nl-NL" sz="1800" dirty="0"/>
              <a:t>Data registreren door derden (namens aangeslotene)</a:t>
            </a:r>
          </a:p>
          <a:p>
            <a:pPr lvl="1"/>
            <a:r>
              <a:rPr lang="nl-NL" sz="1800" dirty="0"/>
              <a:t>Switchen/verhuizen</a:t>
            </a:r>
          </a:p>
          <a:p>
            <a:r>
              <a:rPr lang="nl-NL" sz="1800" b="1" dirty="0"/>
              <a:t>“Consument-</a:t>
            </a:r>
            <a:r>
              <a:rPr lang="nl-NL" sz="1800" b="1" dirty="0" err="1"/>
              <a:t>proof</a:t>
            </a:r>
            <a:r>
              <a:rPr lang="nl-NL" sz="1800" b="1" dirty="0"/>
              <a:t>” maken voorkant registratie (zorgen dat consument begrijpt wat hij/zij moet doen)</a:t>
            </a:r>
          </a:p>
          <a:p>
            <a:r>
              <a:rPr lang="nl-NL" sz="1800" b="1" dirty="0"/>
              <a:t>Migratie PIR/decentrale registraties naar CERES</a:t>
            </a:r>
          </a:p>
          <a:p>
            <a:r>
              <a:rPr lang="nl-NL" sz="1800" b="1" dirty="0"/>
              <a:t>……….</a:t>
            </a:r>
          </a:p>
          <a:p>
            <a:pPr marL="177800" lvl="1" indent="0">
              <a:buNone/>
            </a:pPr>
            <a:endParaRPr lang="nl-NL" sz="1800" b="1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E177117E-B776-469B-8C3E-6CA4FD074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3AFCA-E980-404A-B52A-3CB855E35743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B983EFC1-FA39-4643-9226-C946D1865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t>18</a:t>
            </a:fld>
            <a:endParaRPr lang="nl-NL" noProof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B5A0AC16-AA67-49A3-B03F-68ED7D3652EE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92805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7398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F1F0B1E-54B6-499E-9B11-AA2FE1F7F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Corporate presentatie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BBA064D-DBD0-4E21-94C5-D767DE1B3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smtClean="0"/>
              <a:pPr/>
              <a:t>3</a:t>
            </a:fld>
            <a:endParaRPr lang="nl-NL" dirty="0"/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D3F4CCB3-6EE3-435D-8A29-CD258F67D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68821-51CB-4639-AB29-E2CB920B9791}" type="datetime4">
              <a:rPr lang="nl-NL" smtClean="0"/>
              <a:t>22 oktober 2019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27002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OVERLAY">
            <a:extLst>
              <a:ext uri="{FF2B5EF4-FFF2-40B4-BE49-F238E27FC236}">
                <a16:creationId xmlns:a16="http://schemas.microsoft.com/office/drawing/2014/main" id="{3AB72366-D55D-40A0-8529-A4EDE2D8028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257" t="53453" r="24849" b="1008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94BF9226-C1E0-4C88-909F-B46140875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noProof="0"/>
              <a:t>Corporate presentatie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E628B918-7E52-4C7B-B8C2-3F4A73CC6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pPr/>
              <a:t>4</a:t>
            </a:fld>
            <a:endParaRPr lang="nl-NL" noProof="0"/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C5ED35AF-0EE8-45C5-968F-D1391545CC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nl-NL"/>
              <a:t> </a:t>
            </a:r>
            <a:endParaRPr lang="nl-NL" dirty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17E047D7-9506-442D-A2A7-E08838208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nl-NL"/>
              <a:t> </a:t>
            </a:r>
            <a:endParaRPr lang="nl-NL" dirty="0"/>
          </a:p>
        </p:txBody>
      </p:sp>
      <p:sp>
        <p:nvSpPr>
          <p:cNvPr id="8" name="Ondertitel 7">
            <a:extLst>
              <a:ext uri="{FF2B5EF4-FFF2-40B4-BE49-F238E27FC236}">
                <a16:creationId xmlns:a16="http://schemas.microsoft.com/office/drawing/2014/main" id="{8F90765E-8231-4BB0-8258-65772F3ECA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Hanneke de Jong &amp; YUN WU |Utrecht</a:t>
            </a:r>
          </a:p>
        </p:txBody>
      </p:sp>
      <p:sp>
        <p:nvSpPr>
          <p:cNvPr id="19" name="Tijdelijke aanduiding voor datum 18">
            <a:extLst>
              <a:ext uri="{FF2B5EF4-FFF2-40B4-BE49-F238E27FC236}">
                <a16:creationId xmlns:a16="http://schemas.microsoft.com/office/drawing/2014/main" id="{8A81B43D-8F0A-4E4F-902E-4A2654E561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02865" y="5267899"/>
            <a:ext cx="6120810" cy="288147"/>
          </a:xfrm>
        </p:spPr>
        <p:txBody>
          <a:bodyPr/>
          <a:lstStyle/>
          <a:p>
            <a:r>
              <a:rPr lang="nl-NL" dirty="0"/>
              <a:t> 22-10-2019</a:t>
            </a:r>
          </a:p>
        </p:txBody>
      </p:sp>
      <p:sp>
        <p:nvSpPr>
          <p:cNvPr id="44" name="Tijdelijke aanduiding voor tekst 43">
            <a:extLst>
              <a:ext uri="{FF2B5EF4-FFF2-40B4-BE49-F238E27FC236}">
                <a16:creationId xmlns:a16="http://schemas.microsoft.com/office/drawing/2014/main" id="{DFC206D0-D89B-45EA-A1C4-3DF09DA33FB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/>
              <a:t> </a:t>
            </a:r>
            <a:endParaRPr lang="nl-NL" dirty="0"/>
          </a:p>
        </p:txBody>
      </p:sp>
      <p:sp>
        <p:nvSpPr>
          <p:cNvPr id="45" name="Tijdelijke aanduiding voor tekst 44">
            <a:extLst>
              <a:ext uri="{FF2B5EF4-FFF2-40B4-BE49-F238E27FC236}">
                <a16:creationId xmlns:a16="http://schemas.microsoft.com/office/drawing/2014/main" id="{BAFAD17C-2CE1-4902-940D-252470D6BDE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7F391E6-0D28-479F-A19B-063C0904A45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nl-NL" dirty="0"/>
              <a:t>  </a:t>
            </a:r>
          </a:p>
        </p:txBody>
      </p:sp>
      <p:sp>
        <p:nvSpPr>
          <p:cNvPr id="43" name="Tijdelijke aanduiding voor tekst 42">
            <a:extLst>
              <a:ext uri="{FF2B5EF4-FFF2-40B4-BE49-F238E27FC236}">
                <a16:creationId xmlns:a16="http://schemas.microsoft.com/office/drawing/2014/main" id="{DD95B439-DA45-463D-AAF9-C7FF1876E97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/>
              <a:t> </a:t>
            </a:r>
            <a:endParaRPr lang="nl-NL" dirty="0"/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DC7311FF-B2FC-4952-9722-6589DA481BA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nl-NL"/>
              <a:t> </a:t>
            </a:r>
            <a:endParaRPr lang="nl-NL" dirty="0"/>
          </a:p>
        </p:txBody>
      </p:sp>
      <p:sp>
        <p:nvSpPr>
          <p:cNvPr id="25" name="Titel 24">
            <a:extLst>
              <a:ext uri="{FF2B5EF4-FFF2-40B4-BE49-F238E27FC236}">
                <a16:creationId xmlns:a16="http://schemas.microsoft.com/office/drawing/2014/main" id="{66BB7425-0BAD-4462-BA21-342FB49B30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>
                <a:cs typeface="Calibri"/>
              </a:rPr>
              <a:t>CERES</a:t>
            </a:r>
          </a:p>
        </p:txBody>
      </p:sp>
    </p:spTree>
    <p:extLst>
      <p:ext uri="{BB962C8B-B14F-4D97-AF65-F5344CB8AC3E}">
        <p14:creationId xmlns:p14="http://schemas.microsoft.com/office/powerpoint/2010/main" val="1466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6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OVERLAY">
            <a:extLst>
              <a:ext uri="{FF2B5EF4-FFF2-40B4-BE49-F238E27FC236}">
                <a16:creationId xmlns:a16="http://schemas.microsoft.com/office/drawing/2014/main" id="{3AB72366-D55D-40A0-8529-A4EDE2D8028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257" t="53453" r="24849" b="1008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94BF9226-C1E0-4C88-909F-B46140875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noProof="0"/>
              <a:t>Corporate presentatie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E628B918-7E52-4C7B-B8C2-3F4A73CC6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pPr/>
              <a:t>5</a:t>
            </a:fld>
            <a:endParaRPr lang="nl-NL" noProof="0"/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C5ED35AF-0EE8-45C5-968F-D1391545CC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nl-NL"/>
              <a:t> </a:t>
            </a:r>
            <a:endParaRPr lang="nl-NL" dirty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17E047D7-9506-442D-A2A7-E08838208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nl-NL"/>
              <a:t> </a:t>
            </a:r>
            <a:endParaRPr lang="nl-NL" dirty="0"/>
          </a:p>
        </p:txBody>
      </p:sp>
      <p:sp>
        <p:nvSpPr>
          <p:cNvPr id="16" name="Tijdelijke aanduiding voor tekst 15">
            <a:extLst>
              <a:ext uri="{FF2B5EF4-FFF2-40B4-BE49-F238E27FC236}">
                <a16:creationId xmlns:a16="http://schemas.microsoft.com/office/drawing/2014/main" id="{501CECC9-12B0-41C5-80F3-D240244AFF6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nl-NL" dirty="0"/>
          </a:p>
        </p:txBody>
      </p:sp>
      <p:sp>
        <p:nvSpPr>
          <p:cNvPr id="17" name="Tijdelijke aanduiding voor tekst 16">
            <a:extLst>
              <a:ext uri="{FF2B5EF4-FFF2-40B4-BE49-F238E27FC236}">
                <a16:creationId xmlns:a16="http://schemas.microsoft.com/office/drawing/2014/main" id="{CF7CF240-2AA9-49B7-9A0B-840AAE79405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7F391E6-0D28-479F-A19B-063C0904A45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0" y="-10531"/>
            <a:ext cx="12192000" cy="1435056"/>
          </a:xfrm>
        </p:spPr>
        <p:txBody>
          <a:bodyPr/>
          <a:lstStyle/>
          <a:p>
            <a:r>
              <a:rPr lang="nl-NL" dirty="0"/>
              <a:t>  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367F6A1C-D5EC-434C-8504-1D1D2BD1BF5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nl-NL" dirty="0"/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DC7311FF-B2FC-4952-9722-6589DA481BA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nl-NL"/>
              <a:t> </a:t>
            </a:r>
            <a:endParaRPr lang="nl-NL" dirty="0"/>
          </a:p>
        </p:txBody>
      </p:sp>
      <p:grpSp>
        <p:nvGrpSpPr>
          <p:cNvPr id="20" name="INFO OVERGANG">
            <a:extLst>
              <a:ext uri="{FF2B5EF4-FFF2-40B4-BE49-F238E27FC236}">
                <a16:creationId xmlns:a16="http://schemas.microsoft.com/office/drawing/2014/main" id="{4CE75207-CB38-47D4-B9E9-2C02588E9DD3}"/>
              </a:ext>
            </a:extLst>
          </p:cNvPr>
          <p:cNvGrpSpPr/>
          <p:nvPr/>
        </p:nvGrpSpPr>
        <p:grpSpPr>
          <a:xfrm>
            <a:off x="-386" y="-10532"/>
            <a:ext cx="12191603" cy="5256300"/>
            <a:chOff x="-386" y="-10532"/>
            <a:chExt cx="12191603" cy="5256300"/>
          </a:xfrm>
        </p:grpSpPr>
        <p:sp>
          <p:nvSpPr>
            <p:cNvPr id="18" name="Pijl: omlaag 17">
              <a:extLst>
                <a:ext uri="{FF2B5EF4-FFF2-40B4-BE49-F238E27FC236}">
                  <a16:creationId xmlns:a16="http://schemas.microsoft.com/office/drawing/2014/main" id="{3E1CBAE4-4EFE-4978-A864-F2423B3AABE3}"/>
                </a:ext>
              </a:extLst>
            </p:cNvPr>
            <p:cNvSpPr/>
            <p:nvPr/>
          </p:nvSpPr>
          <p:spPr>
            <a:xfrm>
              <a:off x="-386" y="-10532"/>
              <a:ext cx="12191603" cy="5256300"/>
            </a:xfrm>
            <a:prstGeom prst="downArrow">
              <a:avLst>
                <a:gd name="adj1" fmla="val 100000"/>
                <a:gd name="adj2" fmla="val 48627"/>
              </a:avLst>
            </a:prstGeom>
            <a:solidFill>
              <a:schemeClr val="tx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2700000" rIns="144000" bIns="144000" rtlCol="0" anchor="ctr"/>
            <a:lstStyle/>
            <a:p>
              <a:pPr algn="ctr"/>
              <a:r>
                <a:rPr lang="nl-NL" sz="4400" b="1" cap="all" dirty="0">
                  <a:solidFill>
                    <a:schemeClr val="accent3"/>
                  </a:solidFill>
                </a:rPr>
                <a:t>Dit is een overgang dia</a:t>
              </a:r>
              <a:br>
                <a:rPr lang="nl-NL" sz="4400" b="1" cap="all" dirty="0"/>
              </a:br>
              <a:r>
                <a:rPr lang="nl-NL" sz="3600" b="1" u="sng" cap="all" dirty="0"/>
                <a:t>Niet</a:t>
              </a:r>
              <a:r>
                <a:rPr lang="nl-NL" sz="3600" b="1" cap="all" dirty="0"/>
                <a:t> verwijderen s.v.p.</a:t>
              </a:r>
              <a:endParaRPr lang="nl-NL" sz="4400" b="1" cap="all" dirty="0"/>
            </a:p>
          </p:txBody>
        </p:sp>
        <p:sp>
          <p:nvSpPr>
            <p:cNvPr id="22" name="Freeform 42">
              <a:extLst>
                <a:ext uri="{FF2B5EF4-FFF2-40B4-BE49-F238E27FC236}">
                  <a16:creationId xmlns:a16="http://schemas.microsoft.com/office/drawing/2014/main" id="{860D3840-A5C2-478A-97BC-AE270AD3F7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62082" y="1065397"/>
              <a:ext cx="666666" cy="666666"/>
            </a:xfrm>
            <a:custGeom>
              <a:avLst/>
              <a:gdLst>
                <a:gd name="T0" fmla="*/ 135 w 322"/>
                <a:gd name="T1" fmla="*/ 89 h 322"/>
                <a:gd name="T2" fmla="*/ 128 w 322"/>
                <a:gd name="T3" fmla="*/ 93 h 322"/>
                <a:gd name="T4" fmla="*/ 126 w 322"/>
                <a:gd name="T5" fmla="*/ 101 h 322"/>
                <a:gd name="T6" fmla="*/ 125 w 322"/>
                <a:gd name="T7" fmla="*/ 159 h 322"/>
                <a:gd name="T8" fmla="*/ 121 w 322"/>
                <a:gd name="T9" fmla="*/ 166 h 322"/>
                <a:gd name="T10" fmla="*/ 114 w 322"/>
                <a:gd name="T11" fmla="*/ 168 h 322"/>
                <a:gd name="T12" fmla="*/ 84 w 322"/>
                <a:gd name="T13" fmla="*/ 168 h 322"/>
                <a:gd name="T14" fmla="*/ 81 w 322"/>
                <a:gd name="T15" fmla="*/ 171 h 322"/>
                <a:gd name="T16" fmla="*/ 82 w 322"/>
                <a:gd name="T17" fmla="*/ 175 h 322"/>
                <a:gd name="T18" fmla="*/ 152 w 322"/>
                <a:gd name="T19" fmla="*/ 245 h 322"/>
                <a:gd name="T20" fmla="*/ 164 w 322"/>
                <a:gd name="T21" fmla="*/ 248 h 322"/>
                <a:gd name="T22" fmla="*/ 238 w 322"/>
                <a:gd name="T23" fmla="*/ 177 h 322"/>
                <a:gd name="T24" fmla="*/ 241 w 322"/>
                <a:gd name="T25" fmla="*/ 172 h 322"/>
                <a:gd name="T26" fmla="*/ 239 w 322"/>
                <a:gd name="T27" fmla="*/ 169 h 322"/>
                <a:gd name="T28" fmla="*/ 234 w 322"/>
                <a:gd name="T29" fmla="*/ 168 h 322"/>
                <a:gd name="T30" fmla="*/ 201 w 322"/>
                <a:gd name="T31" fmla="*/ 168 h 322"/>
                <a:gd name="T32" fmla="*/ 195 w 322"/>
                <a:gd name="T33" fmla="*/ 163 h 322"/>
                <a:gd name="T34" fmla="*/ 192 w 322"/>
                <a:gd name="T35" fmla="*/ 156 h 322"/>
                <a:gd name="T36" fmla="*/ 192 w 322"/>
                <a:gd name="T37" fmla="*/ 97 h 322"/>
                <a:gd name="T38" fmla="*/ 188 w 322"/>
                <a:gd name="T39" fmla="*/ 91 h 322"/>
                <a:gd name="T40" fmla="*/ 180 w 322"/>
                <a:gd name="T41" fmla="*/ 89 h 322"/>
                <a:gd name="T42" fmla="*/ 161 w 322"/>
                <a:gd name="T43" fmla="*/ 0 h 322"/>
                <a:gd name="T44" fmla="*/ 224 w 322"/>
                <a:gd name="T45" fmla="*/ 12 h 322"/>
                <a:gd name="T46" fmla="*/ 274 w 322"/>
                <a:gd name="T47" fmla="*/ 47 h 322"/>
                <a:gd name="T48" fmla="*/ 309 w 322"/>
                <a:gd name="T49" fmla="*/ 99 h 322"/>
                <a:gd name="T50" fmla="*/ 322 w 322"/>
                <a:gd name="T51" fmla="*/ 160 h 322"/>
                <a:gd name="T52" fmla="*/ 309 w 322"/>
                <a:gd name="T53" fmla="*/ 223 h 322"/>
                <a:gd name="T54" fmla="*/ 274 w 322"/>
                <a:gd name="T55" fmla="*/ 275 h 322"/>
                <a:gd name="T56" fmla="*/ 224 w 322"/>
                <a:gd name="T57" fmla="*/ 310 h 322"/>
                <a:gd name="T58" fmla="*/ 161 w 322"/>
                <a:gd name="T59" fmla="*/ 322 h 322"/>
                <a:gd name="T60" fmla="*/ 98 w 322"/>
                <a:gd name="T61" fmla="*/ 310 h 322"/>
                <a:gd name="T62" fmla="*/ 47 w 322"/>
                <a:gd name="T63" fmla="*/ 275 h 322"/>
                <a:gd name="T64" fmla="*/ 13 w 322"/>
                <a:gd name="T65" fmla="*/ 223 h 322"/>
                <a:gd name="T66" fmla="*/ 0 w 322"/>
                <a:gd name="T67" fmla="*/ 160 h 322"/>
                <a:gd name="T68" fmla="*/ 13 w 322"/>
                <a:gd name="T69" fmla="*/ 99 h 322"/>
                <a:gd name="T70" fmla="*/ 47 w 322"/>
                <a:gd name="T71" fmla="*/ 47 h 322"/>
                <a:gd name="T72" fmla="*/ 98 w 322"/>
                <a:gd name="T73" fmla="*/ 12 h 322"/>
                <a:gd name="T74" fmla="*/ 161 w 322"/>
                <a:gd name="T75" fmla="*/ 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22" h="322">
                  <a:moveTo>
                    <a:pt x="138" y="89"/>
                  </a:moveTo>
                  <a:lnTo>
                    <a:pt x="135" y="89"/>
                  </a:lnTo>
                  <a:lnTo>
                    <a:pt x="132" y="91"/>
                  </a:lnTo>
                  <a:lnTo>
                    <a:pt x="128" y="93"/>
                  </a:lnTo>
                  <a:lnTo>
                    <a:pt x="127" y="97"/>
                  </a:lnTo>
                  <a:lnTo>
                    <a:pt x="126" y="101"/>
                  </a:lnTo>
                  <a:lnTo>
                    <a:pt x="126" y="156"/>
                  </a:lnTo>
                  <a:lnTo>
                    <a:pt x="125" y="159"/>
                  </a:lnTo>
                  <a:lnTo>
                    <a:pt x="124" y="163"/>
                  </a:lnTo>
                  <a:lnTo>
                    <a:pt x="121" y="166"/>
                  </a:lnTo>
                  <a:lnTo>
                    <a:pt x="118" y="168"/>
                  </a:lnTo>
                  <a:lnTo>
                    <a:pt x="114" y="168"/>
                  </a:lnTo>
                  <a:lnTo>
                    <a:pt x="87" y="168"/>
                  </a:lnTo>
                  <a:lnTo>
                    <a:pt x="84" y="168"/>
                  </a:lnTo>
                  <a:lnTo>
                    <a:pt x="82" y="169"/>
                  </a:lnTo>
                  <a:lnTo>
                    <a:pt x="81" y="171"/>
                  </a:lnTo>
                  <a:lnTo>
                    <a:pt x="81" y="172"/>
                  </a:lnTo>
                  <a:lnTo>
                    <a:pt x="82" y="175"/>
                  </a:lnTo>
                  <a:lnTo>
                    <a:pt x="83" y="177"/>
                  </a:lnTo>
                  <a:lnTo>
                    <a:pt x="152" y="245"/>
                  </a:lnTo>
                  <a:lnTo>
                    <a:pt x="158" y="248"/>
                  </a:lnTo>
                  <a:lnTo>
                    <a:pt x="164" y="248"/>
                  </a:lnTo>
                  <a:lnTo>
                    <a:pt x="170" y="245"/>
                  </a:lnTo>
                  <a:lnTo>
                    <a:pt x="238" y="177"/>
                  </a:lnTo>
                  <a:lnTo>
                    <a:pt x="240" y="175"/>
                  </a:lnTo>
                  <a:lnTo>
                    <a:pt x="241" y="172"/>
                  </a:lnTo>
                  <a:lnTo>
                    <a:pt x="240" y="171"/>
                  </a:lnTo>
                  <a:lnTo>
                    <a:pt x="239" y="169"/>
                  </a:lnTo>
                  <a:lnTo>
                    <a:pt x="237" y="168"/>
                  </a:lnTo>
                  <a:lnTo>
                    <a:pt x="234" y="168"/>
                  </a:lnTo>
                  <a:lnTo>
                    <a:pt x="205" y="168"/>
                  </a:lnTo>
                  <a:lnTo>
                    <a:pt x="201" y="168"/>
                  </a:lnTo>
                  <a:lnTo>
                    <a:pt x="198" y="166"/>
                  </a:lnTo>
                  <a:lnTo>
                    <a:pt x="195" y="163"/>
                  </a:lnTo>
                  <a:lnTo>
                    <a:pt x="193" y="159"/>
                  </a:lnTo>
                  <a:lnTo>
                    <a:pt x="192" y="156"/>
                  </a:lnTo>
                  <a:lnTo>
                    <a:pt x="192" y="101"/>
                  </a:lnTo>
                  <a:lnTo>
                    <a:pt x="192" y="97"/>
                  </a:lnTo>
                  <a:lnTo>
                    <a:pt x="190" y="93"/>
                  </a:lnTo>
                  <a:lnTo>
                    <a:pt x="188" y="91"/>
                  </a:lnTo>
                  <a:lnTo>
                    <a:pt x="185" y="89"/>
                  </a:lnTo>
                  <a:lnTo>
                    <a:pt x="180" y="89"/>
                  </a:lnTo>
                  <a:lnTo>
                    <a:pt x="138" y="89"/>
                  </a:lnTo>
                  <a:close/>
                  <a:moveTo>
                    <a:pt x="161" y="0"/>
                  </a:moveTo>
                  <a:lnTo>
                    <a:pt x="193" y="4"/>
                  </a:lnTo>
                  <a:lnTo>
                    <a:pt x="224" y="12"/>
                  </a:lnTo>
                  <a:lnTo>
                    <a:pt x="251" y="27"/>
                  </a:lnTo>
                  <a:lnTo>
                    <a:pt x="274" y="47"/>
                  </a:lnTo>
                  <a:lnTo>
                    <a:pt x="294" y="71"/>
                  </a:lnTo>
                  <a:lnTo>
                    <a:pt x="309" y="99"/>
                  </a:lnTo>
                  <a:lnTo>
                    <a:pt x="319" y="128"/>
                  </a:lnTo>
                  <a:lnTo>
                    <a:pt x="322" y="160"/>
                  </a:lnTo>
                  <a:lnTo>
                    <a:pt x="319" y="193"/>
                  </a:lnTo>
                  <a:lnTo>
                    <a:pt x="309" y="223"/>
                  </a:lnTo>
                  <a:lnTo>
                    <a:pt x="294" y="251"/>
                  </a:lnTo>
                  <a:lnTo>
                    <a:pt x="274" y="275"/>
                  </a:lnTo>
                  <a:lnTo>
                    <a:pt x="251" y="295"/>
                  </a:lnTo>
                  <a:lnTo>
                    <a:pt x="224" y="310"/>
                  </a:lnTo>
                  <a:lnTo>
                    <a:pt x="193" y="318"/>
                  </a:lnTo>
                  <a:lnTo>
                    <a:pt x="161" y="322"/>
                  </a:lnTo>
                  <a:lnTo>
                    <a:pt x="128" y="318"/>
                  </a:lnTo>
                  <a:lnTo>
                    <a:pt x="98" y="310"/>
                  </a:lnTo>
                  <a:lnTo>
                    <a:pt x="71" y="295"/>
                  </a:lnTo>
                  <a:lnTo>
                    <a:pt x="47" y="275"/>
                  </a:lnTo>
                  <a:lnTo>
                    <a:pt x="27" y="251"/>
                  </a:lnTo>
                  <a:lnTo>
                    <a:pt x="13" y="223"/>
                  </a:lnTo>
                  <a:lnTo>
                    <a:pt x="3" y="193"/>
                  </a:lnTo>
                  <a:lnTo>
                    <a:pt x="0" y="160"/>
                  </a:lnTo>
                  <a:lnTo>
                    <a:pt x="3" y="128"/>
                  </a:lnTo>
                  <a:lnTo>
                    <a:pt x="13" y="99"/>
                  </a:lnTo>
                  <a:lnTo>
                    <a:pt x="27" y="71"/>
                  </a:lnTo>
                  <a:lnTo>
                    <a:pt x="47" y="47"/>
                  </a:lnTo>
                  <a:lnTo>
                    <a:pt x="71" y="27"/>
                  </a:lnTo>
                  <a:lnTo>
                    <a:pt x="98" y="12"/>
                  </a:lnTo>
                  <a:lnTo>
                    <a:pt x="128" y="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06546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ijdelijke aanduiding voor tekst 196">
            <a:extLst>
              <a:ext uri="{FF2B5EF4-FFF2-40B4-BE49-F238E27FC236}">
                <a16:creationId xmlns:a16="http://schemas.microsoft.com/office/drawing/2014/main" id="{9A69AB36-D3B1-474E-9086-48D1955AEFEE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nl-NL" dirty="0"/>
              <a:t>Introductie</a:t>
            </a:r>
          </a:p>
        </p:txBody>
      </p:sp>
      <p:sp>
        <p:nvSpPr>
          <p:cNvPr id="199" name="Tijdelijke aanduiding voor tekst 198">
            <a:extLst>
              <a:ext uri="{FF2B5EF4-FFF2-40B4-BE49-F238E27FC236}">
                <a16:creationId xmlns:a16="http://schemas.microsoft.com/office/drawing/2014/main" id="{8D006898-76D2-4767-968F-3C6CD69A3809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r>
              <a:rPr lang="nl-NL" dirty="0"/>
              <a:t>Aanleiding CERES</a:t>
            </a:r>
          </a:p>
        </p:txBody>
      </p:sp>
      <p:sp>
        <p:nvSpPr>
          <p:cNvPr id="201" name="Tijdelijke aanduiding voor tekst 200">
            <a:extLst>
              <a:ext uri="{FF2B5EF4-FFF2-40B4-BE49-F238E27FC236}">
                <a16:creationId xmlns:a16="http://schemas.microsoft.com/office/drawing/2014/main" id="{393A4DE0-EE7A-438D-B54B-224C6A81F9B9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/>
        <p:txBody>
          <a:bodyPr/>
          <a:lstStyle/>
          <a:p>
            <a:r>
              <a:rPr lang="nl-NL" dirty="0"/>
              <a:t>Opdracht CERES</a:t>
            </a:r>
          </a:p>
        </p:txBody>
      </p:sp>
      <p:sp>
        <p:nvSpPr>
          <p:cNvPr id="203" name="Tijdelijke aanduiding voor tekst 202">
            <a:extLst>
              <a:ext uri="{FF2B5EF4-FFF2-40B4-BE49-F238E27FC236}">
                <a16:creationId xmlns:a16="http://schemas.microsoft.com/office/drawing/2014/main" id="{68B9FAB5-2A94-4EAE-944B-E8C32F7048E3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/>
        <p:txBody>
          <a:bodyPr/>
          <a:lstStyle/>
          <a:p>
            <a:r>
              <a:rPr lang="nl-NL" dirty="0"/>
              <a:t>Wettelijke basis</a:t>
            </a:r>
          </a:p>
        </p:txBody>
      </p:sp>
      <p:sp>
        <p:nvSpPr>
          <p:cNvPr id="205" name="Tijdelijke aanduiding voor tekst 204">
            <a:extLst>
              <a:ext uri="{FF2B5EF4-FFF2-40B4-BE49-F238E27FC236}">
                <a16:creationId xmlns:a16="http://schemas.microsoft.com/office/drawing/2014/main" id="{33091D97-B099-4615-BF26-B9E771197B98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/>
        <p:txBody>
          <a:bodyPr/>
          <a:lstStyle/>
          <a:p>
            <a:r>
              <a:rPr lang="nl-NL" dirty="0"/>
              <a:t>Uitdagingen</a:t>
            </a:r>
          </a:p>
        </p:txBody>
      </p:sp>
      <p:grpSp>
        <p:nvGrpSpPr>
          <p:cNvPr id="15" name="GRID" hidden="1">
            <a:extLst>
              <a:ext uri="{FF2B5EF4-FFF2-40B4-BE49-F238E27FC236}">
                <a16:creationId xmlns:a16="http://schemas.microsoft.com/office/drawing/2014/main" id="{D89942B0-3502-43D4-9C94-FC40296095D4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chemeClr val="tx1">
              <a:alpha val="50000"/>
            </a:schemeClr>
          </a:solidFill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D064D09E-96DC-4792-8A72-FD160933CD62}"/>
                </a:ext>
              </a:extLst>
            </p:cNvPr>
            <p:cNvSpPr/>
            <p:nvPr userDrawn="1"/>
          </p:nvSpPr>
          <p:spPr>
            <a:xfrm>
              <a:off x="0" y="0"/>
              <a:ext cx="12192000" cy="64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1FBA3F2C-2486-4746-807D-6941F5458238}"/>
                </a:ext>
              </a:extLst>
            </p:cNvPr>
            <p:cNvSpPr/>
            <p:nvPr userDrawn="1"/>
          </p:nvSpPr>
          <p:spPr>
            <a:xfrm>
              <a:off x="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3AC4DF9-C301-4852-9A2D-0A704CE604E5}"/>
                </a:ext>
              </a:extLst>
            </p:cNvPr>
            <p:cNvSpPr/>
            <p:nvPr userDrawn="1"/>
          </p:nvSpPr>
          <p:spPr>
            <a:xfrm>
              <a:off x="1154400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80F188DD-1214-4AA1-B886-05274AA22C97}"/>
                </a:ext>
              </a:extLst>
            </p:cNvPr>
            <p:cNvSpPr/>
            <p:nvPr userDrawn="1"/>
          </p:nvSpPr>
          <p:spPr>
            <a:xfrm>
              <a:off x="0" y="1064525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1B356EF9-FD06-4467-8732-3FBC50B66802}"/>
                </a:ext>
              </a:extLst>
            </p:cNvPr>
            <p:cNvSpPr/>
            <p:nvPr userDrawn="1"/>
          </p:nvSpPr>
          <p:spPr>
            <a:xfrm>
              <a:off x="0" y="6498000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368FA949-6E15-4449-8764-CA41B2CB1883}"/>
                </a:ext>
              </a:extLst>
            </p:cNvPr>
            <p:cNvSpPr/>
            <p:nvPr userDrawn="1"/>
          </p:nvSpPr>
          <p:spPr>
            <a:xfrm>
              <a:off x="0" y="598620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95BE410A-9E9A-46EA-8BCD-5A78CC9B3EBD}"/>
                </a:ext>
              </a:extLst>
            </p:cNvPr>
            <p:cNvSpPr/>
            <p:nvPr/>
          </p:nvSpPr>
          <p:spPr>
            <a:xfrm>
              <a:off x="2314000" y="1064525"/>
              <a:ext cx="180000" cy="528168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E4BE7B49-215B-400D-9E1D-1854F8364172}"/>
                </a:ext>
              </a:extLst>
            </p:cNvPr>
            <p:cNvSpPr/>
            <p:nvPr/>
          </p:nvSpPr>
          <p:spPr>
            <a:xfrm>
              <a:off x="4160000" y="1064525"/>
              <a:ext cx="180000" cy="528168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35D45905-47E1-44DB-A64E-FE3ABD3F5A6C}"/>
                </a:ext>
              </a:extLst>
            </p:cNvPr>
            <p:cNvSpPr/>
            <p:nvPr/>
          </p:nvSpPr>
          <p:spPr>
            <a:xfrm>
              <a:off x="6006000" y="1064525"/>
              <a:ext cx="180000" cy="528168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D9BE4033-3706-4A3F-BF01-25D77EA4149B}"/>
                </a:ext>
              </a:extLst>
            </p:cNvPr>
            <p:cNvSpPr/>
            <p:nvPr/>
          </p:nvSpPr>
          <p:spPr>
            <a:xfrm>
              <a:off x="7852000" y="1064525"/>
              <a:ext cx="180000" cy="528168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AB528E9A-08BE-45DD-ACD9-7AFB488E7F75}"/>
                </a:ext>
              </a:extLst>
            </p:cNvPr>
            <p:cNvSpPr/>
            <p:nvPr/>
          </p:nvSpPr>
          <p:spPr>
            <a:xfrm>
              <a:off x="9698000" y="1064525"/>
              <a:ext cx="180000" cy="528168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grpSp>
        <p:nvGrpSpPr>
          <p:cNvPr id="46" name="HOME KNOP">
            <a:extLst>
              <a:ext uri="{FF2B5EF4-FFF2-40B4-BE49-F238E27FC236}">
                <a16:creationId xmlns:a16="http://schemas.microsoft.com/office/drawing/2014/main" id="{6AB28D1D-C228-4E10-A5B5-7CEF6FEBECC1}"/>
              </a:ext>
            </a:extLst>
          </p:cNvPr>
          <p:cNvGrpSpPr/>
          <p:nvPr/>
        </p:nvGrpSpPr>
        <p:grpSpPr>
          <a:xfrm>
            <a:off x="11119104" y="474484"/>
            <a:ext cx="584454" cy="732040"/>
            <a:chOff x="11119104" y="474484"/>
            <a:chExt cx="584454" cy="732040"/>
          </a:xfrm>
        </p:grpSpPr>
        <p:grpSp>
          <p:nvGrpSpPr>
            <p:cNvPr id="44" name="KNOP">
              <a:extLst>
                <a:ext uri="{FF2B5EF4-FFF2-40B4-BE49-F238E27FC236}">
                  <a16:creationId xmlns:a16="http://schemas.microsoft.com/office/drawing/2014/main" id="{45D283E0-5E43-4183-9BD6-0F8A3031B145}"/>
                </a:ext>
              </a:extLst>
            </p:cNvPr>
            <p:cNvGrpSpPr/>
            <p:nvPr/>
          </p:nvGrpSpPr>
          <p:grpSpPr>
            <a:xfrm>
              <a:off x="11221789" y="695156"/>
              <a:ext cx="322211" cy="322211"/>
              <a:chOff x="11137977" y="654996"/>
              <a:chExt cx="428862" cy="428862"/>
            </a:xfrm>
          </p:grpSpPr>
          <p:grpSp>
            <p:nvGrpSpPr>
              <p:cNvPr id="42" name="Groep 41">
                <a:extLst>
                  <a:ext uri="{FF2B5EF4-FFF2-40B4-BE49-F238E27FC236}">
                    <a16:creationId xmlns:a16="http://schemas.microsoft.com/office/drawing/2014/main" id="{C581C747-4C29-4A86-AC45-C97D0F85DACE}"/>
                  </a:ext>
                </a:extLst>
              </p:cNvPr>
              <p:cNvGrpSpPr/>
              <p:nvPr/>
            </p:nvGrpSpPr>
            <p:grpSpPr>
              <a:xfrm>
                <a:off x="11137977" y="654996"/>
                <a:ext cx="184313" cy="184313"/>
                <a:chOff x="11137977" y="654996"/>
                <a:chExt cx="409640" cy="409640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6D24D4DE-4E66-4414-B757-A543FA630143}"/>
                    </a:ext>
                  </a:extLst>
                </p:cNvPr>
                <p:cNvSpPr/>
                <p:nvPr/>
              </p:nvSpPr>
              <p:spPr>
                <a:xfrm>
                  <a:off x="11137977" y="654996"/>
                  <a:ext cx="409640" cy="4096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600" dirty="0" err="1"/>
                </a:p>
              </p:txBody>
            </p:sp>
            <p:grpSp>
              <p:nvGrpSpPr>
                <p:cNvPr id="73" name="Groep 72">
                  <a:extLst>
                    <a:ext uri="{FF2B5EF4-FFF2-40B4-BE49-F238E27FC236}">
                      <a16:creationId xmlns:a16="http://schemas.microsoft.com/office/drawing/2014/main" id="{A88F47C3-DC04-4404-95D6-22035589FE4C}"/>
                    </a:ext>
                  </a:extLst>
                </p:cNvPr>
                <p:cNvGrpSpPr/>
                <p:nvPr/>
              </p:nvGrpSpPr>
              <p:grpSpPr>
                <a:xfrm>
                  <a:off x="11147038" y="662100"/>
                  <a:ext cx="391518" cy="395433"/>
                  <a:chOff x="12960350" y="-576263"/>
                  <a:chExt cx="1190625" cy="1190626"/>
                </a:xfrm>
                <a:solidFill>
                  <a:schemeClr val="bg1">
                    <a:alpha val="33000"/>
                  </a:schemeClr>
                </a:solidFill>
              </p:grpSpPr>
              <p:sp>
                <p:nvSpPr>
                  <p:cNvPr id="74" name="Rectangle 5">
                    <a:extLst>
                      <a:ext uri="{FF2B5EF4-FFF2-40B4-BE49-F238E27FC236}">
                        <a16:creationId xmlns:a16="http://schemas.microsoft.com/office/drawing/2014/main" id="{8A8F4BA7-451A-4A9B-BE73-587A276F02F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75" name="Freeform 6">
                    <a:extLst>
                      <a:ext uri="{FF2B5EF4-FFF2-40B4-BE49-F238E27FC236}">
                        <a16:creationId xmlns:a16="http://schemas.microsoft.com/office/drawing/2014/main" id="{85755508-50B5-4FC2-8046-D8385D6D233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369888"/>
                    <a:ext cx="247650" cy="244475"/>
                  </a:xfrm>
                  <a:custGeom>
                    <a:avLst/>
                    <a:gdLst>
                      <a:gd name="T0" fmla="*/ 40 w 156"/>
                      <a:gd name="T1" fmla="*/ 40 h 154"/>
                      <a:gd name="T2" fmla="*/ 156 w 156"/>
                      <a:gd name="T3" fmla="*/ 40 h 154"/>
                      <a:gd name="T4" fmla="*/ 156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40 w 156"/>
                      <a:gd name="T11" fmla="*/ 154 h 154"/>
                      <a:gd name="T12" fmla="*/ 40 w 156"/>
                      <a:gd name="T13" fmla="*/ 4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40" y="40"/>
                        </a:moveTo>
                        <a:lnTo>
                          <a:pt x="156" y="40"/>
                        </a:lnTo>
                        <a:lnTo>
                          <a:pt x="156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40" y="154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76" name="Freeform 7">
                    <a:extLst>
                      <a:ext uri="{FF2B5EF4-FFF2-40B4-BE49-F238E27FC236}">
                        <a16:creationId xmlns:a16="http://schemas.microsoft.com/office/drawing/2014/main" id="{B22012C1-A4B1-4181-8BAA-0260D1F2F43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242888"/>
                    <a:ext cx="371475" cy="371475"/>
                  </a:xfrm>
                  <a:custGeom>
                    <a:avLst/>
                    <a:gdLst>
                      <a:gd name="T0" fmla="*/ 38 w 234"/>
                      <a:gd name="T1" fmla="*/ 40 h 234"/>
                      <a:gd name="T2" fmla="*/ 234 w 234"/>
                      <a:gd name="T3" fmla="*/ 40 h 234"/>
                      <a:gd name="T4" fmla="*/ 234 w 234"/>
                      <a:gd name="T5" fmla="*/ 0 h 234"/>
                      <a:gd name="T6" fmla="*/ 0 w 234"/>
                      <a:gd name="T7" fmla="*/ 0 h 234"/>
                      <a:gd name="T8" fmla="*/ 0 w 234"/>
                      <a:gd name="T9" fmla="*/ 234 h 234"/>
                      <a:gd name="T10" fmla="*/ 38 w 234"/>
                      <a:gd name="T11" fmla="*/ 234 h 234"/>
                      <a:gd name="T12" fmla="*/ 38 w 234"/>
                      <a:gd name="T13" fmla="*/ 4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38" y="40"/>
                        </a:moveTo>
                        <a:lnTo>
                          <a:pt x="234" y="40"/>
                        </a:lnTo>
                        <a:lnTo>
                          <a:pt x="234" y="0"/>
                        </a:lnTo>
                        <a:lnTo>
                          <a:pt x="0" y="0"/>
                        </a:lnTo>
                        <a:lnTo>
                          <a:pt x="0" y="234"/>
                        </a:lnTo>
                        <a:lnTo>
                          <a:pt x="38" y="234"/>
                        </a:lnTo>
                        <a:lnTo>
                          <a:pt x="38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77" name="Freeform 8">
                    <a:extLst>
                      <a:ext uri="{FF2B5EF4-FFF2-40B4-BE49-F238E27FC236}">
                        <a16:creationId xmlns:a16="http://schemas.microsoft.com/office/drawing/2014/main" id="{36BEF489-005F-4337-AE39-11EF1D65AA3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114300"/>
                    <a:ext cx="498475" cy="500063"/>
                  </a:xfrm>
                  <a:custGeom>
                    <a:avLst/>
                    <a:gdLst>
                      <a:gd name="T0" fmla="*/ 40 w 314"/>
                      <a:gd name="T1" fmla="*/ 40 h 315"/>
                      <a:gd name="T2" fmla="*/ 314 w 314"/>
                      <a:gd name="T3" fmla="*/ 40 h 315"/>
                      <a:gd name="T4" fmla="*/ 314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40 w 314"/>
                      <a:gd name="T11" fmla="*/ 315 h 315"/>
                      <a:gd name="T12" fmla="*/ 40 w 314"/>
                      <a:gd name="T13" fmla="*/ 4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40" y="40"/>
                        </a:moveTo>
                        <a:lnTo>
                          <a:pt x="314" y="40"/>
                        </a:lnTo>
                        <a:lnTo>
                          <a:pt x="314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40" y="315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78" name="Rectangle 9">
                    <a:extLst>
                      <a:ext uri="{FF2B5EF4-FFF2-40B4-BE49-F238E27FC236}">
                        <a16:creationId xmlns:a16="http://schemas.microsoft.com/office/drawing/2014/main" id="{ACE972C0-8EB8-4A8B-A0FB-95BA6DBB222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79" name="Freeform 10">
                    <a:extLst>
                      <a:ext uri="{FF2B5EF4-FFF2-40B4-BE49-F238E27FC236}">
                        <a16:creationId xmlns:a16="http://schemas.microsoft.com/office/drawing/2014/main" id="{2FCA6AD6-33E4-4779-871F-EE29D336EC8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369888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0 w 156"/>
                      <a:gd name="T3" fmla="*/ 0 h 154"/>
                      <a:gd name="T4" fmla="*/ 0 w 156"/>
                      <a:gd name="T5" fmla="*/ 40 h 154"/>
                      <a:gd name="T6" fmla="*/ 116 w 156"/>
                      <a:gd name="T7" fmla="*/ 40 h 154"/>
                      <a:gd name="T8" fmla="*/ 116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16" y="40"/>
                        </a:lnTo>
                        <a:lnTo>
                          <a:pt x="116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80" name="Freeform 11">
                    <a:extLst>
                      <a:ext uri="{FF2B5EF4-FFF2-40B4-BE49-F238E27FC236}">
                        <a16:creationId xmlns:a16="http://schemas.microsoft.com/office/drawing/2014/main" id="{3C0FE771-4F6E-4E35-B411-8A4291C002C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242888"/>
                    <a:ext cx="371475" cy="371475"/>
                  </a:xfrm>
                  <a:custGeom>
                    <a:avLst/>
                    <a:gdLst>
                      <a:gd name="T0" fmla="*/ 234 w 234"/>
                      <a:gd name="T1" fmla="*/ 0 h 234"/>
                      <a:gd name="T2" fmla="*/ 0 w 234"/>
                      <a:gd name="T3" fmla="*/ 0 h 234"/>
                      <a:gd name="T4" fmla="*/ 0 w 234"/>
                      <a:gd name="T5" fmla="*/ 40 h 234"/>
                      <a:gd name="T6" fmla="*/ 196 w 234"/>
                      <a:gd name="T7" fmla="*/ 40 h 234"/>
                      <a:gd name="T8" fmla="*/ 196 w 234"/>
                      <a:gd name="T9" fmla="*/ 234 h 234"/>
                      <a:gd name="T10" fmla="*/ 234 w 234"/>
                      <a:gd name="T11" fmla="*/ 234 h 234"/>
                      <a:gd name="T12" fmla="*/ 234 w 234"/>
                      <a:gd name="T13" fmla="*/ 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23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96" y="40"/>
                        </a:lnTo>
                        <a:lnTo>
                          <a:pt x="196" y="234"/>
                        </a:lnTo>
                        <a:lnTo>
                          <a:pt x="234" y="234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81" name="Freeform 12">
                    <a:extLst>
                      <a:ext uri="{FF2B5EF4-FFF2-40B4-BE49-F238E27FC236}">
                        <a16:creationId xmlns:a16="http://schemas.microsoft.com/office/drawing/2014/main" id="{C85BF724-66D4-4AFC-BB5B-81C4E0D624A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114300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0 h 315"/>
                      <a:gd name="T2" fmla="*/ 0 w 314"/>
                      <a:gd name="T3" fmla="*/ 0 h 315"/>
                      <a:gd name="T4" fmla="*/ 0 w 314"/>
                      <a:gd name="T5" fmla="*/ 40 h 315"/>
                      <a:gd name="T6" fmla="*/ 274 w 314"/>
                      <a:gd name="T7" fmla="*/ 40 h 315"/>
                      <a:gd name="T8" fmla="*/ 274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274" y="40"/>
                        </a:lnTo>
                        <a:lnTo>
                          <a:pt x="274" y="315"/>
                        </a:lnTo>
                        <a:lnTo>
                          <a:pt x="314" y="315"/>
                        </a:lnTo>
                        <a:lnTo>
                          <a:pt x="31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82" name="Freeform 13">
                    <a:extLst>
                      <a:ext uri="{FF2B5EF4-FFF2-40B4-BE49-F238E27FC236}">
                        <a16:creationId xmlns:a16="http://schemas.microsoft.com/office/drawing/2014/main" id="{C822D585-F9B5-4951-B176-2F40F363B88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1190625" cy="1190626"/>
                  </a:xfrm>
                  <a:custGeom>
                    <a:avLst/>
                    <a:gdLst>
                      <a:gd name="T0" fmla="*/ 750 w 750"/>
                      <a:gd name="T1" fmla="*/ 355 h 750"/>
                      <a:gd name="T2" fmla="*/ 394 w 750"/>
                      <a:gd name="T3" fmla="*/ 355 h 750"/>
                      <a:gd name="T4" fmla="*/ 394 w 750"/>
                      <a:gd name="T5" fmla="*/ 355 h 750"/>
                      <a:gd name="T6" fmla="*/ 394 w 750"/>
                      <a:gd name="T7" fmla="*/ 0 h 750"/>
                      <a:gd name="T8" fmla="*/ 356 w 750"/>
                      <a:gd name="T9" fmla="*/ 0 h 750"/>
                      <a:gd name="T10" fmla="*/ 356 w 750"/>
                      <a:gd name="T11" fmla="*/ 355 h 750"/>
                      <a:gd name="T12" fmla="*/ 0 w 750"/>
                      <a:gd name="T13" fmla="*/ 355 h 750"/>
                      <a:gd name="T14" fmla="*/ 0 w 750"/>
                      <a:gd name="T15" fmla="*/ 395 h 750"/>
                      <a:gd name="T16" fmla="*/ 356 w 750"/>
                      <a:gd name="T17" fmla="*/ 395 h 750"/>
                      <a:gd name="T18" fmla="*/ 356 w 750"/>
                      <a:gd name="T19" fmla="*/ 395 h 750"/>
                      <a:gd name="T20" fmla="*/ 356 w 750"/>
                      <a:gd name="T21" fmla="*/ 750 h 750"/>
                      <a:gd name="T22" fmla="*/ 394 w 750"/>
                      <a:gd name="T23" fmla="*/ 750 h 750"/>
                      <a:gd name="T24" fmla="*/ 394 w 750"/>
                      <a:gd name="T25" fmla="*/ 395 h 750"/>
                      <a:gd name="T26" fmla="*/ 750 w 750"/>
                      <a:gd name="T27" fmla="*/ 395 h 750"/>
                      <a:gd name="T28" fmla="*/ 750 w 750"/>
                      <a:gd name="T29" fmla="*/ 355 h 7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750" h="750">
                        <a:moveTo>
                          <a:pt x="750" y="355"/>
                        </a:moveTo>
                        <a:lnTo>
                          <a:pt x="394" y="355"/>
                        </a:lnTo>
                        <a:lnTo>
                          <a:pt x="394" y="355"/>
                        </a:lnTo>
                        <a:lnTo>
                          <a:pt x="394" y="0"/>
                        </a:lnTo>
                        <a:lnTo>
                          <a:pt x="356" y="0"/>
                        </a:lnTo>
                        <a:lnTo>
                          <a:pt x="356" y="355"/>
                        </a:lnTo>
                        <a:lnTo>
                          <a:pt x="0" y="355"/>
                        </a:lnTo>
                        <a:lnTo>
                          <a:pt x="0" y="395"/>
                        </a:lnTo>
                        <a:lnTo>
                          <a:pt x="356" y="395"/>
                        </a:lnTo>
                        <a:lnTo>
                          <a:pt x="356" y="395"/>
                        </a:lnTo>
                        <a:lnTo>
                          <a:pt x="356" y="750"/>
                        </a:lnTo>
                        <a:lnTo>
                          <a:pt x="394" y="750"/>
                        </a:lnTo>
                        <a:lnTo>
                          <a:pt x="394" y="395"/>
                        </a:lnTo>
                        <a:lnTo>
                          <a:pt x="750" y="395"/>
                        </a:lnTo>
                        <a:lnTo>
                          <a:pt x="750" y="35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83" name="Rectangle 14">
                    <a:extLst>
                      <a:ext uri="{FF2B5EF4-FFF2-40B4-BE49-F238E27FC236}">
                        <a16:creationId xmlns:a16="http://schemas.microsoft.com/office/drawing/2014/main" id="{BBEB2B2C-1CAA-475E-A5B1-6C52394642B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84" name="Freeform 15">
                    <a:extLst>
                      <a:ext uri="{FF2B5EF4-FFF2-40B4-BE49-F238E27FC236}">
                        <a16:creationId xmlns:a16="http://schemas.microsoft.com/office/drawing/2014/main" id="{80897C9B-F7D2-465B-ABD6-15029E967AA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114 h 154"/>
                      <a:gd name="T2" fmla="*/ 40 w 156"/>
                      <a:gd name="T3" fmla="*/ 114 h 154"/>
                      <a:gd name="T4" fmla="*/ 40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114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114"/>
                        </a:moveTo>
                        <a:lnTo>
                          <a:pt x="40" y="114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114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85" name="Freeform 16">
                    <a:extLst>
                      <a:ext uri="{FF2B5EF4-FFF2-40B4-BE49-F238E27FC236}">
                        <a16:creationId xmlns:a16="http://schemas.microsoft.com/office/drawing/2014/main" id="{8E153870-A4B5-48EE-9AC1-6E0E8BCB647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195 h 235"/>
                      <a:gd name="T2" fmla="*/ 38 w 234"/>
                      <a:gd name="T3" fmla="*/ 195 h 235"/>
                      <a:gd name="T4" fmla="*/ 38 w 234"/>
                      <a:gd name="T5" fmla="*/ 0 h 235"/>
                      <a:gd name="T6" fmla="*/ 0 w 234"/>
                      <a:gd name="T7" fmla="*/ 0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195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195"/>
                        </a:moveTo>
                        <a:lnTo>
                          <a:pt x="38" y="195"/>
                        </a:lnTo>
                        <a:lnTo>
                          <a:pt x="38" y="0"/>
                        </a:lnTo>
                        <a:lnTo>
                          <a:pt x="0" y="0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19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86" name="Freeform 17">
                    <a:extLst>
                      <a:ext uri="{FF2B5EF4-FFF2-40B4-BE49-F238E27FC236}">
                        <a16:creationId xmlns:a16="http://schemas.microsoft.com/office/drawing/2014/main" id="{9B649533-E92D-40FC-AB62-217210697F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275 h 315"/>
                      <a:gd name="T2" fmla="*/ 40 w 314"/>
                      <a:gd name="T3" fmla="*/ 275 h 315"/>
                      <a:gd name="T4" fmla="*/ 40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27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275"/>
                        </a:moveTo>
                        <a:lnTo>
                          <a:pt x="40" y="275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314" y="315"/>
                        </a:lnTo>
                        <a:lnTo>
                          <a:pt x="314" y="27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87" name="Rectangle 18">
                    <a:extLst>
                      <a:ext uri="{FF2B5EF4-FFF2-40B4-BE49-F238E27FC236}">
                        <a16:creationId xmlns:a16="http://schemas.microsoft.com/office/drawing/2014/main" id="{FC18CE0A-6BB3-4E40-BF60-FE98F8253ED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88" name="Freeform 19">
                    <a:extLst>
                      <a:ext uri="{FF2B5EF4-FFF2-40B4-BE49-F238E27FC236}">
                        <a16:creationId xmlns:a16="http://schemas.microsoft.com/office/drawing/2014/main" id="{B058F847-200D-4222-9951-01AE79FBC39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116 w 156"/>
                      <a:gd name="T3" fmla="*/ 0 h 154"/>
                      <a:gd name="T4" fmla="*/ 116 w 156"/>
                      <a:gd name="T5" fmla="*/ 114 h 154"/>
                      <a:gd name="T6" fmla="*/ 0 w 156"/>
                      <a:gd name="T7" fmla="*/ 114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116" y="0"/>
                        </a:lnTo>
                        <a:lnTo>
                          <a:pt x="116" y="114"/>
                        </a:lnTo>
                        <a:lnTo>
                          <a:pt x="0" y="114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89" name="Freeform 20">
                    <a:extLst>
                      <a:ext uri="{FF2B5EF4-FFF2-40B4-BE49-F238E27FC236}">
                        <a16:creationId xmlns:a16="http://schemas.microsoft.com/office/drawing/2014/main" id="{E0A70690-20AF-4EFB-ADF0-9A314A8A356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0 h 235"/>
                      <a:gd name="T2" fmla="*/ 196 w 234"/>
                      <a:gd name="T3" fmla="*/ 0 h 235"/>
                      <a:gd name="T4" fmla="*/ 196 w 234"/>
                      <a:gd name="T5" fmla="*/ 195 h 235"/>
                      <a:gd name="T6" fmla="*/ 0 w 234"/>
                      <a:gd name="T7" fmla="*/ 195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0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0"/>
                        </a:moveTo>
                        <a:lnTo>
                          <a:pt x="196" y="0"/>
                        </a:lnTo>
                        <a:lnTo>
                          <a:pt x="196" y="195"/>
                        </a:lnTo>
                        <a:lnTo>
                          <a:pt x="0" y="195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90" name="Freeform 21">
                    <a:extLst>
                      <a:ext uri="{FF2B5EF4-FFF2-40B4-BE49-F238E27FC236}">
                        <a16:creationId xmlns:a16="http://schemas.microsoft.com/office/drawing/2014/main" id="{567F03AB-22D3-49A4-A6D7-280F6E531A1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315 h 315"/>
                      <a:gd name="T2" fmla="*/ 0 w 314"/>
                      <a:gd name="T3" fmla="*/ 315 h 315"/>
                      <a:gd name="T4" fmla="*/ 0 w 314"/>
                      <a:gd name="T5" fmla="*/ 275 h 315"/>
                      <a:gd name="T6" fmla="*/ 274 w 314"/>
                      <a:gd name="T7" fmla="*/ 275 h 315"/>
                      <a:gd name="T8" fmla="*/ 274 w 314"/>
                      <a:gd name="T9" fmla="*/ 0 h 315"/>
                      <a:gd name="T10" fmla="*/ 314 w 314"/>
                      <a:gd name="T11" fmla="*/ 0 h 315"/>
                      <a:gd name="T12" fmla="*/ 314 w 314"/>
                      <a:gd name="T13" fmla="*/ 31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315"/>
                        </a:moveTo>
                        <a:lnTo>
                          <a:pt x="0" y="315"/>
                        </a:lnTo>
                        <a:lnTo>
                          <a:pt x="0" y="275"/>
                        </a:lnTo>
                        <a:lnTo>
                          <a:pt x="274" y="275"/>
                        </a:lnTo>
                        <a:lnTo>
                          <a:pt x="274" y="0"/>
                        </a:lnTo>
                        <a:lnTo>
                          <a:pt x="314" y="0"/>
                        </a:lnTo>
                        <a:lnTo>
                          <a:pt x="314" y="31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  <p:grpSp>
            <p:nvGrpSpPr>
              <p:cNvPr id="97" name="Groep 96">
                <a:extLst>
                  <a:ext uri="{FF2B5EF4-FFF2-40B4-BE49-F238E27FC236}">
                    <a16:creationId xmlns:a16="http://schemas.microsoft.com/office/drawing/2014/main" id="{11515040-7CD8-4EBB-A6C1-0ADA8A2E81A8}"/>
                  </a:ext>
                </a:extLst>
              </p:cNvPr>
              <p:cNvGrpSpPr/>
              <p:nvPr/>
            </p:nvGrpSpPr>
            <p:grpSpPr>
              <a:xfrm>
                <a:off x="11382526" y="654996"/>
                <a:ext cx="184313" cy="184313"/>
                <a:chOff x="11137977" y="654996"/>
                <a:chExt cx="409640" cy="409640"/>
              </a:xfrm>
            </p:grpSpPr>
            <p:sp>
              <p:nvSpPr>
                <p:cNvPr id="98" name="Rechthoek 97">
                  <a:extLst>
                    <a:ext uri="{FF2B5EF4-FFF2-40B4-BE49-F238E27FC236}">
                      <a16:creationId xmlns:a16="http://schemas.microsoft.com/office/drawing/2014/main" id="{5EFCCF43-C149-4E6D-B534-51208E1550F2}"/>
                    </a:ext>
                  </a:extLst>
                </p:cNvPr>
                <p:cNvSpPr/>
                <p:nvPr/>
              </p:nvSpPr>
              <p:spPr>
                <a:xfrm>
                  <a:off x="11137977" y="654996"/>
                  <a:ext cx="409640" cy="4096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600" dirty="0" err="1"/>
                </a:p>
              </p:txBody>
            </p:sp>
            <p:grpSp>
              <p:nvGrpSpPr>
                <p:cNvPr id="99" name="Groep 98">
                  <a:extLst>
                    <a:ext uri="{FF2B5EF4-FFF2-40B4-BE49-F238E27FC236}">
                      <a16:creationId xmlns:a16="http://schemas.microsoft.com/office/drawing/2014/main" id="{06DC28D2-D403-4A69-83D3-545D329B1360}"/>
                    </a:ext>
                  </a:extLst>
                </p:cNvPr>
                <p:cNvGrpSpPr/>
                <p:nvPr/>
              </p:nvGrpSpPr>
              <p:grpSpPr>
                <a:xfrm>
                  <a:off x="11147038" y="662100"/>
                  <a:ext cx="391518" cy="395433"/>
                  <a:chOff x="12960350" y="-576263"/>
                  <a:chExt cx="1190625" cy="1190626"/>
                </a:xfrm>
                <a:solidFill>
                  <a:schemeClr val="bg1">
                    <a:alpha val="33000"/>
                  </a:schemeClr>
                </a:solidFill>
              </p:grpSpPr>
              <p:sp>
                <p:nvSpPr>
                  <p:cNvPr id="100" name="Rectangle 5">
                    <a:extLst>
                      <a:ext uri="{FF2B5EF4-FFF2-40B4-BE49-F238E27FC236}">
                        <a16:creationId xmlns:a16="http://schemas.microsoft.com/office/drawing/2014/main" id="{7FCA1DE0-53C6-46CD-85F8-CC4040FDD73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01" name="Freeform 6">
                    <a:extLst>
                      <a:ext uri="{FF2B5EF4-FFF2-40B4-BE49-F238E27FC236}">
                        <a16:creationId xmlns:a16="http://schemas.microsoft.com/office/drawing/2014/main" id="{0D642B5B-DFF9-495C-9D5F-E8C410A92B2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369888"/>
                    <a:ext cx="247650" cy="244475"/>
                  </a:xfrm>
                  <a:custGeom>
                    <a:avLst/>
                    <a:gdLst>
                      <a:gd name="T0" fmla="*/ 40 w 156"/>
                      <a:gd name="T1" fmla="*/ 40 h 154"/>
                      <a:gd name="T2" fmla="*/ 156 w 156"/>
                      <a:gd name="T3" fmla="*/ 40 h 154"/>
                      <a:gd name="T4" fmla="*/ 156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40 w 156"/>
                      <a:gd name="T11" fmla="*/ 154 h 154"/>
                      <a:gd name="T12" fmla="*/ 40 w 156"/>
                      <a:gd name="T13" fmla="*/ 4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40" y="40"/>
                        </a:moveTo>
                        <a:lnTo>
                          <a:pt x="156" y="40"/>
                        </a:lnTo>
                        <a:lnTo>
                          <a:pt x="156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40" y="154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02" name="Freeform 7">
                    <a:extLst>
                      <a:ext uri="{FF2B5EF4-FFF2-40B4-BE49-F238E27FC236}">
                        <a16:creationId xmlns:a16="http://schemas.microsoft.com/office/drawing/2014/main" id="{0F440B8D-E62F-4EF8-85A0-4B3178AA444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242888"/>
                    <a:ext cx="371475" cy="371475"/>
                  </a:xfrm>
                  <a:custGeom>
                    <a:avLst/>
                    <a:gdLst>
                      <a:gd name="T0" fmla="*/ 38 w 234"/>
                      <a:gd name="T1" fmla="*/ 40 h 234"/>
                      <a:gd name="T2" fmla="*/ 234 w 234"/>
                      <a:gd name="T3" fmla="*/ 40 h 234"/>
                      <a:gd name="T4" fmla="*/ 234 w 234"/>
                      <a:gd name="T5" fmla="*/ 0 h 234"/>
                      <a:gd name="T6" fmla="*/ 0 w 234"/>
                      <a:gd name="T7" fmla="*/ 0 h 234"/>
                      <a:gd name="T8" fmla="*/ 0 w 234"/>
                      <a:gd name="T9" fmla="*/ 234 h 234"/>
                      <a:gd name="T10" fmla="*/ 38 w 234"/>
                      <a:gd name="T11" fmla="*/ 234 h 234"/>
                      <a:gd name="T12" fmla="*/ 38 w 234"/>
                      <a:gd name="T13" fmla="*/ 4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38" y="40"/>
                        </a:moveTo>
                        <a:lnTo>
                          <a:pt x="234" y="40"/>
                        </a:lnTo>
                        <a:lnTo>
                          <a:pt x="234" y="0"/>
                        </a:lnTo>
                        <a:lnTo>
                          <a:pt x="0" y="0"/>
                        </a:lnTo>
                        <a:lnTo>
                          <a:pt x="0" y="234"/>
                        </a:lnTo>
                        <a:lnTo>
                          <a:pt x="38" y="234"/>
                        </a:lnTo>
                        <a:lnTo>
                          <a:pt x="38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03" name="Freeform 8">
                    <a:extLst>
                      <a:ext uri="{FF2B5EF4-FFF2-40B4-BE49-F238E27FC236}">
                        <a16:creationId xmlns:a16="http://schemas.microsoft.com/office/drawing/2014/main" id="{2020B978-917B-4569-BEC5-5D11ACEDC5A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114300"/>
                    <a:ext cx="498475" cy="500063"/>
                  </a:xfrm>
                  <a:custGeom>
                    <a:avLst/>
                    <a:gdLst>
                      <a:gd name="T0" fmla="*/ 40 w 314"/>
                      <a:gd name="T1" fmla="*/ 40 h 315"/>
                      <a:gd name="T2" fmla="*/ 314 w 314"/>
                      <a:gd name="T3" fmla="*/ 40 h 315"/>
                      <a:gd name="T4" fmla="*/ 314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40 w 314"/>
                      <a:gd name="T11" fmla="*/ 315 h 315"/>
                      <a:gd name="T12" fmla="*/ 40 w 314"/>
                      <a:gd name="T13" fmla="*/ 4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40" y="40"/>
                        </a:moveTo>
                        <a:lnTo>
                          <a:pt x="314" y="40"/>
                        </a:lnTo>
                        <a:lnTo>
                          <a:pt x="314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40" y="315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04" name="Rectangle 9">
                    <a:extLst>
                      <a:ext uri="{FF2B5EF4-FFF2-40B4-BE49-F238E27FC236}">
                        <a16:creationId xmlns:a16="http://schemas.microsoft.com/office/drawing/2014/main" id="{50C1C1C1-5B53-4E6B-BB36-B9EF7360029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05" name="Freeform 10">
                    <a:extLst>
                      <a:ext uri="{FF2B5EF4-FFF2-40B4-BE49-F238E27FC236}">
                        <a16:creationId xmlns:a16="http://schemas.microsoft.com/office/drawing/2014/main" id="{BE0D2319-5A7A-498B-BC41-8EACECD73B2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369888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0 w 156"/>
                      <a:gd name="T3" fmla="*/ 0 h 154"/>
                      <a:gd name="T4" fmla="*/ 0 w 156"/>
                      <a:gd name="T5" fmla="*/ 40 h 154"/>
                      <a:gd name="T6" fmla="*/ 116 w 156"/>
                      <a:gd name="T7" fmla="*/ 40 h 154"/>
                      <a:gd name="T8" fmla="*/ 116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16" y="40"/>
                        </a:lnTo>
                        <a:lnTo>
                          <a:pt x="116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06" name="Freeform 11">
                    <a:extLst>
                      <a:ext uri="{FF2B5EF4-FFF2-40B4-BE49-F238E27FC236}">
                        <a16:creationId xmlns:a16="http://schemas.microsoft.com/office/drawing/2014/main" id="{464D572D-80E4-4C54-9474-DC23D7C2446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242888"/>
                    <a:ext cx="371475" cy="371475"/>
                  </a:xfrm>
                  <a:custGeom>
                    <a:avLst/>
                    <a:gdLst>
                      <a:gd name="T0" fmla="*/ 234 w 234"/>
                      <a:gd name="T1" fmla="*/ 0 h 234"/>
                      <a:gd name="T2" fmla="*/ 0 w 234"/>
                      <a:gd name="T3" fmla="*/ 0 h 234"/>
                      <a:gd name="T4" fmla="*/ 0 w 234"/>
                      <a:gd name="T5" fmla="*/ 40 h 234"/>
                      <a:gd name="T6" fmla="*/ 196 w 234"/>
                      <a:gd name="T7" fmla="*/ 40 h 234"/>
                      <a:gd name="T8" fmla="*/ 196 w 234"/>
                      <a:gd name="T9" fmla="*/ 234 h 234"/>
                      <a:gd name="T10" fmla="*/ 234 w 234"/>
                      <a:gd name="T11" fmla="*/ 234 h 234"/>
                      <a:gd name="T12" fmla="*/ 234 w 234"/>
                      <a:gd name="T13" fmla="*/ 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23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96" y="40"/>
                        </a:lnTo>
                        <a:lnTo>
                          <a:pt x="196" y="234"/>
                        </a:lnTo>
                        <a:lnTo>
                          <a:pt x="234" y="234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07" name="Freeform 12">
                    <a:extLst>
                      <a:ext uri="{FF2B5EF4-FFF2-40B4-BE49-F238E27FC236}">
                        <a16:creationId xmlns:a16="http://schemas.microsoft.com/office/drawing/2014/main" id="{2DCC1750-984F-4FCD-8780-1F7A6E7A713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114300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0 h 315"/>
                      <a:gd name="T2" fmla="*/ 0 w 314"/>
                      <a:gd name="T3" fmla="*/ 0 h 315"/>
                      <a:gd name="T4" fmla="*/ 0 w 314"/>
                      <a:gd name="T5" fmla="*/ 40 h 315"/>
                      <a:gd name="T6" fmla="*/ 274 w 314"/>
                      <a:gd name="T7" fmla="*/ 40 h 315"/>
                      <a:gd name="T8" fmla="*/ 274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274" y="40"/>
                        </a:lnTo>
                        <a:lnTo>
                          <a:pt x="274" y="315"/>
                        </a:lnTo>
                        <a:lnTo>
                          <a:pt x="314" y="315"/>
                        </a:lnTo>
                        <a:lnTo>
                          <a:pt x="31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08" name="Freeform 13">
                    <a:extLst>
                      <a:ext uri="{FF2B5EF4-FFF2-40B4-BE49-F238E27FC236}">
                        <a16:creationId xmlns:a16="http://schemas.microsoft.com/office/drawing/2014/main" id="{14CA175A-0C24-47B2-9775-ACF5C185E6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1190625" cy="1190626"/>
                  </a:xfrm>
                  <a:custGeom>
                    <a:avLst/>
                    <a:gdLst>
                      <a:gd name="T0" fmla="*/ 750 w 750"/>
                      <a:gd name="T1" fmla="*/ 355 h 750"/>
                      <a:gd name="T2" fmla="*/ 394 w 750"/>
                      <a:gd name="T3" fmla="*/ 355 h 750"/>
                      <a:gd name="T4" fmla="*/ 394 w 750"/>
                      <a:gd name="T5" fmla="*/ 355 h 750"/>
                      <a:gd name="T6" fmla="*/ 394 w 750"/>
                      <a:gd name="T7" fmla="*/ 0 h 750"/>
                      <a:gd name="T8" fmla="*/ 356 w 750"/>
                      <a:gd name="T9" fmla="*/ 0 h 750"/>
                      <a:gd name="T10" fmla="*/ 356 w 750"/>
                      <a:gd name="T11" fmla="*/ 355 h 750"/>
                      <a:gd name="T12" fmla="*/ 0 w 750"/>
                      <a:gd name="T13" fmla="*/ 355 h 750"/>
                      <a:gd name="T14" fmla="*/ 0 w 750"/>
                      <a:gd name="T15" fmla="*/ 395 h 750"/>
                      <a:gd name="T16" fmla="*/ 356 w 750"/>
                      <a:gd name="T17" fmla="*/ 395 h 750"/>
                      <a:gd name="T18" fmla="*/ 356 w 750"/>
                      <a:gd name="T19" fmla="*/ 395 h 750"/>
                      <a:gd name="T20" fmla="*/ 356 w 750"/>
                      <a:gd name="T21" fmla="*/ 750 h 750"/>
                      <a:gd name="T22" fmla="*/ 394 w 750"/>
                      <a:gd name="T23" fmla="*/ 750 h 750"/>
                      <a:gd name="T24" fmla="*/ 394 w 750"/>
                      <a:gd name="T25" fmla="*/ 395 h 750"/>
                      <a:gd name="T26" fmla="*/ 750 w 750"/>
                      <a:gd name="T27" fmla="*/ 395 h 750"/>
                      <a:gd name="T28" fmla="*/ 750 w 750"/>
                      <a:gd name="T29" fmla="*/ 355 h 7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750" h="750">
                        <a:moveTo>
                          <a:pt x="750" y="355"/>
                        </a:moveTo>
                        <a:lnTo>
                          <a:pt x="394" y="355"/>
                        </a:lnTo>
                        <a:lnTo>
                          <a:pt x="394" y="355"/>
                        </a:lnTo>
                        <a:lnTo>
                          <a:pt x="394" y="0"/>
                        </a:lnTo>
                        <a:lnTo>
                          <a:pt x="356" y="0"/>
                        </a:lnTo>
                        <a:lnTo>
                          <a:pt x="356" y="355"/>
                        </a:lnTo>
                        <a:lnTo>
                          <a:pt x="0" y="355"/>
                        </a:lnTo>
                        <a:lnTo>
                          <a:pt x="0" y="395"/>
                        </a:lnTo>
                        <a:lnTo>
                          <a:pt x="356" y="395"/>
                        </a:lnTo>
                        <a:lnTo>
                          <a:pt x="356" y="395"/>
                        </a:lnTo>
                        <a:lnTo>
                          <a:pt x="356" y="750"/>
                        </a:lnTo>
                        <a:lnTo>
                          <a:pt x="394" y="750"/>
                        </a:lnTo>
                        <a:lnTo>
                          <a:pt x="394" y="395"/>
                        </a:lnTo>
                        <a:lnTo>
                          <a:pt x="750" y="395"/>
                        </a:lnTo>
                        <a:lnTo>
                          <a:pt x="750" y="35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09" name="Rectangle 14">
                    <a:extLst>
                      <a:ext uri="{FF2B5EF4-FFF2-40B4-BE49-F238E27FC236}">
                        <a16:creationId xmlns:a16="http://schemas.microsoft.com/office/drawing/2014/main" id="{9EC0180B-D4FA-4B9D-82F1-D5A8F07097F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10" name="Freeform 15">
                    <a:extLst>
                      <a:ext uri="{FF2B5EF4-FFF2-40B4-BE49-F238E27FC236}">
                        <a16:creationId xmlns:a16="http://schemas.microsoft.com/office/drawing/2014/main" id="{5FC26D38-5D47-4E46-81C9-982244F7F57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114 h 154"/>
                      <a:gd name="T2" fmla="*/ 40 w 156"/>
                      <a:gd name="T3" fmla="*/ 114 h 154"/>
                      <a:gd name="T4" fmla="*/ 40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114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114"/>
                        </a:moveTo>
                        <a:lnTo>
                          <a:pt x="40" y="114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114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11" name="Freeform 16">
                    <a:extLst>
                      <a:ext uri="{FF2B5EF4-FFF2-40B4-BE49-F238E27FC236}">
                        <a16:creationId xmlns:a16="http://schemas.microsoft.com/office/drawing/2014/main" id="{458014C1-1A65-404B-95BE-7F8C88DA84F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195 h 235"/>
                      <a:gd name="T2" fmla="*/ 38 w 234"/>
                      <a:gd name="T3" fmla="*/ 195 h 235"/>
                      <a:gd name="T4" fmla="*/ 38 w 234"/>
                      <a:gd name="T5" fmla="*/ 0 h 235"/>
                      <a:gd name="T6" fmla="*/ 0 w 234"/>
                      <a:gd name="T7" fmla="*/ 0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195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195"/>
                        </a:moveTo>
                        <a:lnTo>
                          <a:pt x="38" y="195"/>
                        </a:lnTo>
                        <a:lnTo>
                          <a:pt x="38" y="0"/>
                        </a:lnTo>
                        <a:lnTo>
                          <a:pt x="0" y="0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19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12" name="Freeform 17">
                    <a:extLst>
                      <a:ext uri="{FF2B5EF4-FFF2-40B4-BE49-F238E27FC236}">
                        <a16:creationId xmlns:a16="http://schemas.microsoft.com/office/drawing/2014/main" id="{66C13E56-30D6-4E8A-B20A-EB12CDC22C8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275 h 315"/>
                      <a:gd name="T2" fmla="*/ 40 w 314"/>
                      <a:gd name="T3" fmla="*/ 275 h 315"/>
                      <a:gd name="T4" fmla="*/ 40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27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275"/>
                        </a:moveTo>
                        <a:lnTo>
                          <a:pt x="40" y="275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314" y="315"/>
                        </a:lnTo>
                        <a:lnTo>
                          <a:pt x="314" y="27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13" name="Rectangle 18">
                    <a:extLst>
                      <a:ext uri="{FF2B5EF4-FFF2-40B4-BE49-F238E27FC236}">
                        <a16:creationId xmlns:a16="http://schemas.microsoft.com/office/drawing/2014/main" id="{E94D0C98-65C7-42BB-BDF7-548A583263E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14" name="Freeform 19">
                    <a:extLst>
                      <a:ext uri="{FF2B5EF4-FFF2-40B4-BE49-F238E27FC236}">
                        <a16:creationId xmlns:a16="http://schemas.microsoft.com/office/drawing/2014/main" id="{A8D75A41-F55E-4F37-9A98-F5850179B93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116 w 156"/>
                      <a:gd name="T3" fmla="*/ 0 h 154"/>
                      <a:gd name="T4" fmla="*/ 116 w 156"/>
                      <a:gd name="T5" fmla="*/ 114 h 154"/>
                      <a:gd name="T6" fmla="*/ 0 w 156"/>
                      <a:gd name="T7" fmla="*/ 114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116" y="0"/>
                        </a:lnTo>
                        <a:lnTo>
                          <a:pt x="116" y="114"/>
                        </a:lnTo>
                        <a:lnTo>
                          <a:pt x="0" y="114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15" name="Freeform 20">
                    <a:extLst>
                      <a:ext uri="{FF2B5EF4-FFF2-40B4-BE49-F238E27FC236}">
                        <a16:creationId xmlns:a16="http://schemas.microsoft.com/office/drawing/2014/main" id="{E4580319-2282-4EBF-8A45-2B95B608F8B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0 h 235"/>
                      <a:gd name="T2" fmla="*/ 196 w 234"/>
                      <a:gd name="T3" fmla="*/ 0 h 235"/>
                      <a:gd name="T4" fmla="*/ 196 w 234"/>
                      <a:gd name="T5" fmla="*/ 195 h 235"/>
                      <a:gd name="T6" fmla="*/ 0 w 234"/>
                      <a:gd name="T7" fmla="*/ 195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0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0"/>
                        </a:moveTo>
                        <a:lnTo>
                          <a:pt x="196" y="0"/>
                        </a:lnTo>
                        <a:lnTo>
                          <a:pt x="196" y="195"/>
                        </a:lnTo>
                        <a:lnTo>
                          <a:pt x="0" y="195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16" name="Freeform 21">
                    <a:extLst>
                      <a:ext uri="{FF2B5EF4-FFF2-40B4-BE49-F238E27FC236}">
                        <a16:creationId xmlns:a16="http://schemas.microsoft.com/office/drawing/2014/main" id="{7ED34B07-CDBC-4E29-8E09-AB4D2E772E6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315 h 315"/>
                      <a:gd name="T2" fmla="*/ 0 w 314"/>
                      <a:gd name="T3" fmla="*/ 315 h 315"/>
                      <a:gd name="T4" fmla="*/ 0 w 314"/>
                      <a:gd name="T5" fmla="*/ 275 h 315"/>
                      <a:gd name="T6" fmla="*/ 274 w 314"/>
                      <a:gd name="T7" fmla="*/ 275 h 315"/>
                      <a:gd name="T8" fmla="*/ 274 w 314"/>
                      <a:gd name="T9" fmla="*/ 0 h 315"/>
                      <a:gd name="T10" fmla="*/ 314 w 314"/>
                      <a:gd name="T11" fmla="*/ 0 h 315"/>
                      <a:gd name="T12" fmla="*/ 314 w 314"/>
                      <a:gd name="T13" fmla="*/ 31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315"/>
                        </a:moveTo>
                        <a:lnTo>
                          <a:pt x="0" y="315"/>
                        </a:lnTo>
                        <a:lnTo>
                          <a:pt x="0" y="275"/>
                        </a:lnTo>
                        <a:lnTo>
                          <a:pt x="274" y="275"/>
                        </a:lnTo>
                        <a:lnTo>
                          <a:pt x="274" y="0"/>
                        </a:lnTo>
                        <a:lnTo>
                          <a:pt x="314" y="0"/>
                        </a:lnTo>
                        <a:lnTo>
                          <a:pt x="314" y="31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  <p:grpSp>
            <p:nvGrpSpPr>
              <p:cNvPr id="117" name="Groep 116">
                <a:extLst>
                  <a:ext uri="{FF2B5EF4-FFF2-40B4-BE49-F238E27FC236}">
                    <a16:creationId xmlns:a16="http://schemas.microsoft.com/office/drawing/2014/main" id="{678E13AE-833F-4E40-9F23-B267AC6073C7}"/>
                  </a:ext>
                </a:extLst>
              </p:cNvPr>
              <p:cNvGrpSpPr/>
              <p:nvPr/>
            </p:nvGrpSpPr>
            <p:grpSpPr>
              <a:xfrm>
                <a:off x="11382526" y="899545"/>
                <a:ext cx="184313" cy="184313"/>
                <a:chOff x="11137977" y="654996"/>
                <a:chExt cx="409640" cy="409640"/>
              </a:xfrm>
            </p:grpSpPr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45F34084-7792-4FF7-B57C-1F6BA6C66FEB}"/>
                    </a:ext>
                  </a:extLst>
                </p:cNvPr>
                <p:cNvSpPr/>
                <p:nvPr/>
              </p:nvSpPr>
              <p:spPr>
                <a:xfrm>
                  <a:off x="11137977" y="654996"/>
                  <a:ext cx="409640" cy="4096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600" dirty="0" err="1"/>
                </a:p>
              </p:txBody>
            </p:sp>
            <p:grpSp>
              <p:nvGrpSpPr>
                <p:cNvPr id="119" name="Groep 118">
                  <a:extLst>
                    <a:ext uri="{FF2B5EF4-FFF2-40B4-BE49-F238E27FC236}">
                      <a16:creationId xmlns:a16="http://schemas.microsoft.com/office/drawing/2014/main" id="{0D711D43-93DC-4F4F-B2D6-6633228C6CC0}"/>
                    </a:ext>
                  </a:extLst>
                </p:cNvPr>
                <p:cNvGrpSpPr/>
                <p:nvPr/>
              </p:nvGrpSpPr>
              <p:grpSpPr>
                <a:xfrm>
                  <a:off x="11147038" y="662100"/>
                  <a:ext cx="391518" cy="395433"/>
                  <a:chOff x="12960350" y="-576263"/>
                  <a:chExt cx="1190625" cy="1190626"/>
                </a:xfrm>
                <a:solidFill>
                  <a:schemeClr val="bg1">
                    <a:alpha val="33000"/>
                  </a:schemeClr>
                </a:solidFill>
              </p:grpSpPr>
              <p:sp>
                <p:nvSpPr>
                  <p:cNvPr id="120" name="Rectangle 5">
                    <a:extLst>
                      <a:ext uri="{FF2B5EF4-FFF2-40B4-BE49-F238E27FC236}">
                        <a16:creationId xmlns:a16="http://schemas.microsoft.com/office/drawing/2014/main" id="{14ED97CA-E184-46F5-8A21-44F7017C594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21" name="Freeform 6">
                    <a:extLst>
                      <a:ext uri="{FF2B5EF4-FFF2-40B4-BE49-F238E27FC236}">
                        <a16:creationId xmlns:a16="http://schemas.microsoft.com/office/drawing/2014/main" id="{4FA95993-7660-4915-8049-E41F4B5DA74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369888"/>
                    <a:ext cx="247650" cy="244475"/>
                  </a:xfrm>
                  <a:custGeom>
                    <a:avLst/>
                    <a:gdLst>
                      <a:gd name="T0" fmla="*/ 40 w 156"/>
                      <a:gd name="T1" fmla="*/ 40 h 154"/>
                      <a:gd name="T2" fmla="*/ 156 w 156"/>
                      <a:gd name="T3" fmla="*/ 40 h 154"/>
                      <a:gd name="T4" fmla="*/ 156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40 w 156"/>
                      <a:gd name="T11" fmla="*/ 154 h 154"/>
                      <a:gd name="T12" fmla="*/ 40 w 156"/>
                      <a:gd name="T13" fmla="*/ 4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40" y="40"/>
                        </a:moveTo>
                        <a:lnTo>
                          <a:pt x="156" y="40"/>
                        </a:lnTo>
                        <a:lnTo>
                          <a:pt x="156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40" y="154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22" name="Freeform 7">
                    <a:extLst>
                      <a:ext uri="{FF2B5EF4-FFF2-40B4-BE49-F238E27FC236}">
                        <a16:creationId xmlns:a16="http://schemas.microsoft.com/office/drawing/2014/main" id="{14F1B8C9-106C-4C69-9132-2A5F69426A9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242888"/>
                    <a:ext cx="371475" cy="371475"/>
                  </a:xfrm>
                  <a:custGeom>
                    <a:avLst/>
                    <a:gdLst>
                      <a:gd name="T0" fmla="*/ 38 w 234"/>
                      <a:gd name="T1" fmla="*/ 40 h 234"/>
                      <a:gd name="T2" fmla="*/ 234 w 234"/>
                      <a:gd name="T3" fmla="*/ 40 h 234"/>
                      <a:gd name="T4" fmla="*/ 234 w 234"/>
                      <a:gd name="T5" fmla="*/ 0 h 234"/>
                      <a:gd name="T6" fmla="*/ 0 w 234"/>
                      <a:gd name="T7" fmla="*/ 0 h 234"/>
                      <a:gd name="T8" fmla="*/ 0 w 234"/>
                      <a:gd name="T9" fmla="*/ 234 h 234"/>
                      <a:gd name="T10" fmla="*/ 38 w 234"/>
                      <a:gd name="T11" fmla="*/ 234 h 234"/>
                      <a:gd name="T12" fmla="*/ 38 w 234"/>
                      <a:gd name="T13" fmla="*/ 4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38" y="40"/>
                        </a:moveTo>
                        <a:lnTo>
                          <a:pt x="234" y="40"/>
                        </a:lnTo>
                        <a:lnTo>
                          <a:pt x="234" y="0"/>
                        </a:lnTo>
                        <a:lnTo>
                          <a:pt x="0" y="0"/>
                        </a:lnTo>
                        <a:lnTo>
                          <a:pt x="0" y="234"/>
                        </a:lnTo>
                        <a:lnTo>
                          <a:pt x="38" y="234"/>
                        </a:lnTo>
                        <a:lnTo>
                          <a:pt x="38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23" name="Freeform 8">
                    <a:extLst>
                      <a:ext uri="{FF2B5EF4-FFF2-40B4-BE49-F238E27FC236}">
                        <a16:creationId xmlns:a16="http://schemas.microsoft.com/office/drawing/2014/main" id="{C14D95B5-3AB2-420F-9762-EBBB26BB9AA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114300"/>
                    <a:ext cx="498475" cy="500063"/>
                  </a:xfrm>
                  <a:custGeom>
                    <a:avLst/>
                    <a:gdLst>
                      <a:gd name="T0" fmla="*/ 40 w 314"/>
                      <a:gd name="T1" fmla="*/ 40 h 315"/>
                      <a:gd name="T2" fmla="*/ 314 w 314"/>
                      <a:gd name="T3" fmla="*/ 40 h 315"/>
                      <a:gd name="T4" fmla="*/ 314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40 w 314"/>
                      <a:gd name="T11" fmla="*/ 315 h 315"/>
                      <a:gd name="T12" fmla="*/ 40 w 314"/>
                      <a:gd name="T13" fmla="*/ 4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40" y="40"/>
                        </a:moveTo>
                        <a:lnTo>
                          <a:pt x="314" y="40"/>
                        </a:lnTo>
                        <a:lnTo>
                          <a:pt x="314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40" y="315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24" name="Rectangle 9">
                    <a:extLst>
                      <a:ext uri="{FF2B5EF4-FFF2-40B4-BE49-F238E27FC236}">
                        <a16:creationId xmlns:a16="http://schemas.microsoft.com/office/drawing/2014/main" id="{E4EB1417-1342-4380-9BE2-16BA45E2C51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25" name="Freeform 10">
                    <a:extLst>
                      <a:ext uri="{FF2B5EF4-FFF2-40B4-BE49-F238E27FC236}">
                        <a16:creationId xmlns:a16="http://schemas.microsoft.com/office/drawing/2014/main" id="{0105DE2F-A1EE-4BDE-8E22-6FF2E05A90F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369888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0 w 156"/>
                      <a:gd name="T3" fmla="*/ 0 h 154"/>
                      <a:gd name="T4" fmla="*/ 0 w 156"/>
                      <a:gd name="T5" fmla="*/ 40 h 154"/>
                      <a:gd name="T6" fmla="*/ 116 w 156"/>
                      <a:gd name="T7" fmla="*/ 40 h 154"/>
                      <a:gd name="T8" fmla="*/ 116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16" y="40"/>
                        </a:lnTo>
                        <a:lnTo>
                          <a:pt x="116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26" name="Freeform 11">
                    <a:extLst>
                      <a:ext uri="{FF2B5EF4-FFF2-40B4-BE49-F238E27FC236}">
                        <a16:creationId xmlns:a16="http://schemas.microsoft.com/office/drawing/2014/main" id="{5CC7529B-F3DF-4C08-84B7-A4B0F5EBDC3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242888"/>
                    <a:ext cx="371475" cy="371475"/>
                  </a:xfrm>
                  <a:custGeom>
                    <a:avLst/>
                    <a:gdLst>
                      <a:gd name="T0" fmla="*/ 234 w 234"/>
                      <a:gd name="T1" fmla="*/ 0 h 234"/>
                      <a:gd name="T2" fmla="*/ 0 w 234"/>
                      <a:gd name="T3" fmla="*/ 0 h 234"/>
                      <a:gd name="T4" fmla="*/ 0 w 234"/>
                      <a:gd name="T5" fmla="*/ 40 h 234"/>
                      <a:gd name="T6" fmla="*/ 196 w 234"/>
                      <a:gd name="T7" fmla="*/ 40 h 234"/>
                      <a:gd name="T8" fmla="*/ 196 w 234"/>
                      <a:gd name="T9" fmla="*/ 234 h 234"/>
                      <a:gd name="T10" fmla="*/ 234 w 234"/>
                      <a:gd name="T11" fmla="*/ 234 h 234"/>
                      <a:gd name="T12" fmla="*/ 234 w 234"/>
                      <a:gd name="T13" fmla="*/ 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23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96" y="40"/>
                        </a:lnTo>
                        <a:lnTo>
                          <a:pt x="196" y="234"/>
                        </a:lnTo>
                        <a:lnTo>
                          <a:pt x="234" y="234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27" name="Freeform 12">
                    <a:extLst>
                      <a:ext uri="{FF2B5EF4-FFF2-40B4-BE49-F238E27FC236}">
                        <a16:creationId xmlns:a16="http://schemas.microsoft.com/office/drawing/2014/main" id="{A67B00A5-94E5-4EC2-99AE-284EB88B40E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114300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0 h 315"/>
                      <a:gd name="T2" fmla="*/ 0 w 314"/>
                      <a:gd name="T3" fmla="*/ 0 h 315"/>
                      <a:gd name="T4" fmla="*/ 0 w 314"/>
                      <a:gd name="T5" fmla="*/ 40 h 315"/>
                      <a:gd name="T6" fmla="*/ 274 w 314"/>
                      <a:gd name="T7" fmla="*/ 40 h 315"/>
                      <a:gd name="T8" fmla="*/ 274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274" y="40"/>
                        </a:lnTo>
                        <a:lnTo>
                          <a:pt x="274" y="315"/>
                        </a:lnTo>
                        <a:lnTo>
                          <a:pt x="314" y="315"/>
                        </a:lnTo>
                        <a:lnTo>
                          <a:pt x="31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28" name="Freeform 13">
                    <a:extLst>
                      <a:ext uri="{FF2B5EF4-FFF2-40B4-BE49-F238E27FC236}">
                        <a16:creationId xmlns:a16="http://schemas.microsoft.com/office/drawing/2014/main" id="{4DD47C80-20B7-47C7-BB9A-9974850E115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1190625" cy="1190626"/>
                  </a:xfrm>
                  <a:custGeom>
                    <a:avLst/>
                    <a:gdLst>
                      <a:gd name="T0" fmla="*/ 750 w 750"/>
                      <a:gd name="T1" fmla="*/ 355 h 750"/>
                      <a:gd name="T2" fmla="*/ 394 w 750"/>
                      <a:gd name="T3" fmla="*/ 355 h 750"/>
                      <a:gd name="T4" fmla="*/ 394 w 750"/>
                      <a:gd name="T5" fmla="*/ 355 h 750"/>
                      <a:gd name="T6" fmla="*/ 394 w 750"/>
                      <a:gd name="T7" fmla="*/ 0 h 750"/>
                      <a:gd name="T8" fmla="*/ 356 w 750"/>
                      <a:gd name="T9" fmla="*/ 0 h 750"/>
                      <a:gd name="T10" fmla="*/ 356 w 750"/>
                      <a:gd name="T11" fmla="*/ 355 h 750"/>
                      <a:gd name="T12" fmla="*/ 0 w 750"/>
                      <a:gd name="T13" fmla="*/ 355 h 750"/>
                      <a:gd name="T14" fmla="*/ 0 w 750"/>
                      <a:gd name="T15" fmla="*/ 395 h 750"/>
                      <a:gd name="T16" fmla="*/ 356 w 750"/>
                      <a:gd name="T17" fmla="*/ 395 h 750"/>
                      <a:gd name="T18" fmla="*/ 356 w 750"/>
                      <a:gd name="T19" fmla="*/ 395 h 750"/>
                      <a:gd name="T20" fmla="*/ 356 w 750"/>
                      <a:gd name="T21" fmla="*/ 750 h 750"/>
                      <a:gd name="T22" fmla="*/ 394 w 750"/>
                      <a:gd name="T23" fmla="*/ 750 h 750"/>
                      <a:gd name="T24" fmla="*/ 394 w 750"/>
                      <a:gd name="T25" fmla="*/ 395 h 750"/>
                      <a:gd name="T26" fmla="*/ 750 w 750"/>
                      <a:gd name="T27" fmla="*/ 395 h 750"/>
                      <a:gd name="T28" fmla="*/ 750 w 750"/>
                      <a:gd name="T29" fmla="*/ 355 h 7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750" h="750">
                        <a:moveTo>
                          <a:pt x="750" y="355"/>
                        </a:moveTo>
                        <a:lnTo>
                          <a:pt x="394" y="355"/>
                        </a:lnTo>
                        <a:lnTo>
                          <a:pt x="394" y="355"/>
                        </a:lnTo>
                        <a:lnTo>
                          <a:pt x="394" y="0"/>
                        </a:lnTo>
                        <a:lnTo>
                          <a:pt x="356" y="0"/>
                        </a:lnTo>
                        <a:lnTo>
                          <a:pt x="356" y="355"/>
                        </a:lnTo>
                        <a:lnTo>
                          <a:pt x="0" y="355"/>
                        </a:lnTo>
                        <a:lnTo>
                          <a:pt x="0" y="395"/>
                        </a:lnTo>
                        <a:lnTo>
                          <a:pt x="356" y="395"/>
                        </a:lnTo>
                        <a:lnTo>
                          <a:pt x="356" y="395"/>
                        </a:lnTo>
                        <a:lnTo>
                          <a:pt x="356" y="750"/>
                        </a:lnTo>
                        <a:lnTo>
                          <a:pt x="394" y="750"/>
                        </a:lnTo>
                        <a:lnTo>
                          <a:pt x="394" y="395"/>
                        </a:lnTo>
                        <a:lnTo>
                          <a:pt x="750" y="395"/>
                        </a:lnTo>
                        <a:lnTo>
                          <a:pt x="750" y="35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29" name="Rectangle 14">
                    <a:extLst>
                      <a:ext uri="{FF2B5EF4-FFF2-40B4-BE49-F238E27FC236}">
                        <a16:creationId xmlns:a16="http://schemas.microsoft.com/office/drawing/2014/main" id="{E692C2F9-FCC8-47BC-91E4-6B265F2EC2E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30" name="Freeform 15">
                    <a:extLst>
                      <a:ext uri="{FF2B5EF4-FFF2-40B4-BE49-F238E27FC236}">
                        <a16:creationId xmlns:a16="http://schemas.microsoft.com/office/drawing/2014/main" id="{0F3527FF-DF06-40A9-8246-DA6C34BFA02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114 h 154"/>
                      <a:gd name="T2" fmla="*/ 40 w 156"/>
                      <a:gd name="T3" fmla="*/ 114 h 154"/>
                      <a:gd name="T4" fmla="*/ 40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114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114"/>
                        </a:moveTo>
                        <a:lnTo>
                          <a:pt x="40" y="114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114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31" name="Freeform 16">
                    <a:extLst>
                      <a:ext uri="{FF2B5EF4-FFF2-40B4-BE49-F238E27FC236}">
                        <a16:creationId xmlns:a16="http://schemas.microsoft.com/office/drawing/2014/main" id="{B72F0E83-4266-43F2-A066-CE1DD22B42B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195 h 235"/>
                      <a:gd name="T2" fmla="*/ 38 w 234"/>
                      <a:gd name="T3" fmla="*/ 195 h 235"/>
                      <a:gd name="T4" fmla="*/ 38 w 234"/>
                      <a:gd name="T5" fmla="*/ 0 h 235"/>
                      <a:gd name="T6" fmla="*/ 0 w 234"/>
                      <a:gd name="T7" fmla="*/ 0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195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195"/>
                        </a:moveTo>
                        <a:lnTo>
                          <a:pt x="38" y="195"/>
                        </a:lnTo>
                        <a:lnTo>
                          <a:pt x="38" y="0"/>
                        </a:lnTo>
                        <a:lnTo>
                          <a:pt x="0" y="0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19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32" name="Freeform 17">
                    <a:extLst>
                      <a:ext uri="{FF2B5EF4-FFF2-40B4-BE49-F238E27FC236}">
                        <a16:creationId xmlns:a16="http://schemas.microsoft.com/office/drawing/2014/main" id="{DDCC3D98-B534-49AF-A77A-D26194BA2F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275 h 315"/>
                      <a:gd name="T2" fmla="*/ 40 w 314"/>
                      <a:gd name="T3" fmla="*/ 275 h 315"/>
                      <a:gd name="T4" fmla="*/ 40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27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275"/>
                        </a:moveTo>
                        <a:lnTo>
                          <a:pt x="40" y="275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314" y="315"/>
                        </a:lnTo>
                        <a:lnTo>
                          <a:pt x="314" y="27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33" name="Rectangle 18">
                    <a:extLst>
                      <a:ext uri="{FF2B5EF4-FFF2-40B4-BE49-F238E27FC236}">
                        <a16:creationId xmlns:a16="http://schemas.microsoft.com/office/drawing/2014/main" id="{59D1C4BA-F972-44D1-B164-016CCB98FDB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34" name="Freeform 19">
                    <a:extLst>
                      <a:ext uri="{FF2B5EF4-FFF2-40B4-BE49-F238E27FC236}">
                        <a16:creationId xmlns:a16="http://schemas.microsoft.com/office/drawing/2014/main" id="{9E2A2E2E-9872-4155-BEBD-6C012E37460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116 w 156"/>
                      <a:gd name="T3" fmla="*/ 0 h 154"/>
                      <a:gd name="T4" fmla="*/ 116 w 156"/>
                      <a:gd name="T5" fmla="*/ 114 h 154"/>
                      <a:gd name="T6" fmla="*/ 0 w 156"/>
                      <a:gd name="T7" fmla="*/ 114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116" y="0"/>
                        </a:lnTo>
                        <a:lnTo>
                          <a:pt x="116" y="114"/>
                        </a:lnTo>
                        <a:lnTo>
                          <a:pt x="0" y="114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35" name="Freeform 20">
                    <a:extLst>
                      <a:ext uri="{FF2B5EF4-FFF2-40B4-BE49-F238E27FC236}">
                        <a16:creationId xmlns:a16="http://schemas.microsoft.com/office/drawing/2014/main" id="{8F682C52-17BE-415A-B34E-09E57A156F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0 h 235"/>
                      <a:gd name="T2" fmla="*/ 196 w 234"/>
                      <a:gd name="T3" fmla="*/ 0 h 235"/>
                      <a:gd name="T4" fmla="*/ 196 w 234"/>
                      <a:gd name="T5" fmla="*/ 195 h 235"/>
                      <a:gd name="T6" fmla="*/ 0 w 234"/>
                      <a:gd name="T7" fmla="*/ 195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0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0"/>
                        </a:moveTo>
                        <a:lnTo>
                          <a:pt x="196" y="0"/>
                        </a:lnTo>
                        <a:lnTo>
                          <a:pt x="196" y="195"/>
                        </a:lnTo>
                        <a:lnTo>
                          <a:pt x="0" y="195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36" name="Freeform 21">
                    <a:extLst>
                      <a:ext uri="{FF2B5EF4-FFF2-40B4-BE49-F238E27FC236}">
                        <a16:creationId xmlns:a16="http://schemas.microsoft.com/office/drawing/2014/main" id="{1C334963-124C-48F3-97EE-9306AC73235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315 h 315"/>
                      <a:gd name="T2" fmla="*/ 0 w 314"/>
                      <a:gd name="T3" fmla="*/ 315 h 315"/>
                      <a:gd name="T4" fmla="*/ 0 w 314"/>
                      <a:gd name="T5" fmla="*/ 275 h 315"/>
                      <a:gd name="T6" fmla="*/ 274 w 314"/>
                      <a:gd name="T7" fmla="*/ 275 h 315"/>
                      <a:gd name="T8" fmla="*/ 274 w 314"/>
                      <a:gd name="T9" fmla="*/ 0 h 315"/>
                      <a:gd name="T10" fmla="*/ 314 w 314"/>
                      <a:gd name="T11" fmla="*/ 0 h 315"/>
                      <a:gd name="T12" fmla="*/ 314 w 314"/>
                      <a:gd name="T13" fmla="*/ 31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315"/>
                        </a:moveTo>
                        <a:lnTo>
                          <a:pt x="0" y="315"/>
                        </a:lnTo>
                        <a:lnTo>
                          <a:pt x="0" y="275"/>
                        </a:lnTo>
                        <a:lnTo>
                          <a:pt x="274" y="275"/>
                        </a:lnTo>
                        <a:lnTo>
                          <a:pt x="274" y="0"/>
                        </a:lnTo>
                        <a:lnTo>
                          <a:pt x="314" y="0"/>
                        </a:lnTo>
                        <a:lnTo>
                          <a:pt x="314" y="31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  <p:grpSp>
            <p:nvGrpSpPr>
              <p:cNvPr id="137" name="Groep 136">
                <a:extLst>
                  <a:ext uri="{FF2B5EF4-FFF2-40B4-BE49-F238E27FC236}">
                    <a16:creationId xmlns:a16="http://schemas.microsoft.com/office/drawing/2014/main" id="{B8747D2D-1B6C-40E1-82AA-2E644748327D}"/>
                  </a:ext>
                </a:extLst>
              </p:cNvPr>
              <p:cNvGrpSpPr/>
              <p:nvPr/>
            </p:nvGrpSpPr>
            <p:grpSpPr>
              <a:xfrm>
                <a:off x="11137977" y="899545"/>
                <a:ext cx="184313" cy="184313"/>
                <a:chOff x="11137977" y="654996"/>
                <a:chExt cx="409640" cy="409640"/>
              </a:xfrm>
            </p:grpSpPr>
            <p:sp>
              <p:nvSpPr>
                <p:cNvPr id="138" name="Rechthoek 137">
                  <a:extLst>
                    <a:ext uri="{FF2B5EF4-FFF2-40B4-BE49-F238E27FC236}">
                      <a16:creationId xmlns:a16="http://schemas.microsoft.com/office/drawing/2014/main" id="{0C0B64A4-7761-4158-B8C4-8EB8B970BB82}"/>
                    </a:ext>
                  </a:extLst>
                </p:cNvPr>
                <p:cNvSpPr/>
                <p:nvPr/>
              </p:nvSpPr>
              <p:spPr>
                <a:xfrm>
                  <a:off x="11137977" y="654996"/>
                  <a:ext cx="409640" cy="4096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600" dirty="0" err="1"/>
                </a:p>
              </p:txBody>
            </p:sp>
            <p:grpSp>
              <p:nvGrpSpPr>
                <p:cNvPr id="139" name="Groep 138">
                  <a:extLst>
                    <a:ext uri="{FF2B5EF4-FFF2-40B4-BE49-F238E27FC236}">
                      <a16:creationId xmlns:a16="http://schemas.microsoft.com/office/drawing/2014/main" id="{73CDBB77-EA25-4031-83BE-5E8F99B1C353}"/>
                    </a:ext>
                  </a:extLst>
                </p:cNvPr>
                <p:cNvGrpSpPr/>
                <p:nvPr/>
              </p:nvGrpSpPr>
              <p:grpSpPr>
                <a:xfrm>
                  <a:off x="11147038" y="662100"/>
                  <a:ext cx="391518" cy="395433"/>
                  <a:chOff x="12960350" y="-576263"/>
                  <a:chExt cx="1190625" cy="1190626"/>
                </a:xfrm>
                <a:solidFill>
                  <a:schemeClr val="bg1">
                    <a:alpha val="33000"/>
                  </a:schemeClr>
                </a:solidFill>
              </p:grpSpPr>
              <p:sp>
                <p:nvSpPr>
                  <p:cNvPr id="140" name="Rectangle 5">
                    <a:extLst>
                      <a:ext uri="{FF2B5EF4-FFF2-40B4-BE49-F238E27FC236}">
                        <a16:creationId xmlns:a16="http://schemas.microsoft.com/office/drawing/2014/main" id="{5DA4B86B-8413-4FB7-A601-CA619A2E683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1" name="Freeform 6">
                    <a:extLst>
                      <a:ext uri="{FF2B5EF4-FFF2-40B4-BE49-F238E27FC236}">
                        <a16:creationId xmlns:a16="http://schemas.microsoft.com/office/drawing/2014/main" id="{6426403F-CC67-40F8-B82D-41330DC7CC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369888"/>
                    <a:ext cx="247650" cy="244475"/>
                  </a:xfrm>
                  <a:custGeom>
                    <a:avLst/>
                    <a:gdLst>
                      <a:gd name="T0" fmla="*/ 40 w 156"/>
                      <a:gd name="T1" fmla="*/ 40 h 154"/>
                      <a:gd name="T2" fmla="*/ 156 w 156"/>
                      <a:gd name="T3" fmla="*/ 40 h 154"/>
                      <a:gd name="T4" fmla="*/ 156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40 w 156"/>
                      <a:gd name="T11" fmla="*/ 154 h 154"/>
                      <a:gd name="T12" fmla="*/ 40 w 156"/>
                      <a:gd name="T13" fmla="*/ 4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40" y="40"/>
                        </a:moveTo>
                        <a:lnTo>
                          <a:pt x="156" y="40"/>
                        </a:lnTo>
                        <a:lnTo>
                          <a:pt x="156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40" y="154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2" name="Freeform 7">
                    <a:extLst>
                      <a:ext uri="{FF2B5EF4-FFF2-40B4-BE49-F238E27FC236}">
                        <a16:creationId xmlns:a16="http://schemas.microsoft.com/office/drawing/2014/main" id="{1CF9D4C7-C0A5-4CF0-A598-7B0301F55F7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242888"/>
                    <a:ext cx="371475" cy="371475"/>
                  </a:xfrm>
                  <a:custGeom>
                    <a:avLst/>
                    <a:gdLst>
                      <a:gd name="T0" fmla="*/ 38 w 234"/>
                      <a:gd name="T1" fmla="*/ 40 h 234"/>
                      <a:gd name="T2" fmla="*/ 234 w 234"/>
                      <a:gd name="T3" fmla="*/ 40 h 234"/>
                      <a:gd name="T4" fmla="*/ 234 w 234"/>
                      <a:gd name="T5" fmla="*/ 0 h 234"/>
                      <a:gd name="T6" fmla="*/ 0 w 234"/>
                      <a:gd name="T7" fmla="*/ 0 h 234"/>
                      <a:gd name="T8" fmla="*/ 0 w 234"/>
                      <a:gd name="T9" fmla="*/ 234 h 234"/>
                      <a:gd name="T10" fmla="*/ 38 w 234"/>
                      <a:gd name="T11" fmla="*/ 234 h 234"/>
                      <a:gd name="T12" fmla="*/ 38 w 234"/>
                      <a:gd name="T13" fmla="*/ 4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38" y="40"/>
                        </a:moveTo>
                        <a:lnTo>
                          <a:pt x="234" y="40"/>
                        </a:lnTo>
                        <a:lnTo>
                          <a:pt x="234" y="0"/>
                        </a:lnTo>
                        <a:lnTo>
                          <a:pt x="0" y="0"/>
                        </a:lnTo>
                        <a:lnTo>
                          <a:pt x="0" y="234"/>
                        </a:lnTo>
                        <a:lnTo>
                          <a:pt x="38" y="234"/>
                        </a:lnTo>
                        <a:lnTo>
                          <a:pt x="38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3" name="Freeform 8">
                    <a:extLst>
                      <a:ext uri="{FF2B5EF4-FFF2-40B4-BE49-F238E27FC236}">
                        <a16:creationId xmlns:a16="http://schemas.microsoft.com/office/drawing/2014/main" id="{E8EB9243-AA0B-43C3-9FAC-593AD37C1B7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114300"/>
                    <a:ext cx="498475" cy="500063"/>
                  </a:xfrm>
                  <a:custGeom>
                    <a:avLst/>
                    <a:gdLst>
                      <a:gd name="T0" fmla="*/ 40 w 314"/>
                      <a:gd name="T1" fmla="*/ 40 h 315"/>
                      <a:gd name="T2" fmla="*/ 314 w 314"/>
                      <a:gd name="T3" fmla="*/ 40 h 315"/>
                      <a:gd name="T4" fmla="*/ 314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40 w 314"/>
                      <a:gd name="T11" fmla="*/ 315 h 315"/>
                      <a:gd name="T12" fmla="*/ 40 w 314"/>
                      <a:gd name="T13" fmla="*/ 4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40" y="40"/>
                        </a:moveTo>
                        <a:lnTo>
                          <a:pt x="314" y="40"/>
                        </a:lnTo>
                        <a:lnTo>
                          <a:pt x="314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40" y="315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4" name="Rectangle 9">
                    <a:extLst>
                      <a:ext uri="{FF2B5EF4-FFF2-40B4-BE49-F238E27FC236}">
                        <a16:creationId xmlns:a16="http://schemas.microsoft.com/office/drawing/2014/main" id="{77592E2C-9BF3-4E92-A158-9A901227A02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5" name="Freeform 10">
                    <a:extLst>
                      <a:ext uri="{FF2B5EF4-FFF2-40B4-BE49-F238E27FC236}">
                        <a16:creationId xmlns:a16="http://schemas.microsoft.com/office/drawing/2014/main" id="{1B782B9D-C444-4779-A593-E4369EE2A51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369888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0 w 156"/>
                      <a:gd name="T3" fmla="*/ 0 h 154"/>
                      <a:gd name="T4" fmla="*/ 0 w 156"/>
                      <a:gd name="T5" fmla="*/ 40 h 154"/>
                      <a:gd name="T6" fmla="*/ 116 w 156"/>
                      <a:gd name="T7" fmla="*/ 40 h 154"/>
                      <a:gd name="T8" fmla="*/ 116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16" y="40"/>
                        </a:lnTo>
                        <a:lnTo>
                          <a:pt x="116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6" name="Freeform 11">
                    <a:extLst>
                      <a:ext uri="{FF2B5EF4-FFF2-40B4-BE49-F238E27FC236}">
                        <a16:creationId xmlns:a16="http://schemas.microsoft.com/office/drawing/2014/main" id="{DC6C4725-58CE-442B-AAAC-BEBFAE35F9D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242888"/>
                    <a:ext cx="371475" cy="371475"/>
                  </a:xfrm>
                  <a:custGeom>
                    <a:avLst/>
                    <a:gdLst>
                      <a:gd name="T0" fmla="*/ 234 w 234"/>
                      <a:gd name="T1" fmla="*/ 0 h 234"/>
                      <a:gd name="T2" fmla="*/ 0 w 234"/>
                      <a:gd name="T3" fmla="*/ 0 h 234"/>
                      <a:gd name="T4" fmla="*/ 0 w 234"/>
                      <a:gd name="T5" fmla="*/ 40 h 234"/>
                      <a:gd name="T6" fmla="*/ 196 w 234"/>
                      <a:gd name="T7" fmla="*/ 40 h 234"/>
                      <a:gd name="T8" fmla="*/ 196 w 234"/>
                      <a:gd name="T9" fmla="*/ 234 h 234"/>
                      <a:gd name="T10" fmla="*/ 234 w 234"/>
                      <a:gd name="T11" fmla="*/ 234 h 234"/>
                      <a:gd name="T12" fmla="*/ 234 w 234"/>
                      <a:gd name="T13" fmla="*/ 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23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96" y="40"/>
                        </a:lnTo>
                        <a:lnTo>
                          <a:pt x="196" y="234"/>
                        </a:lnTo>
                        <a:lnTo>
                          <a:pt x="234" y="234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7" name="Freeform 12">
                    <a:extLst>
                      <a:ext uri="{FF2B5EF4-FFF2-40B4-BE49-F238E27FC236}">
                        <a16:creationId xmlns:a16="http://schemas.microsoft.com/office/drawing/2014/main" id="{C4E656DF-EF6F-4D00-AA7F-621106FCE00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114300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0 h 315"/>
                      <a:gd name="T2" fmla="*/ 0 w 314"/>
                      <a:gd name="T3" fmla="*/ 0 h 315"/>
                      <a:gd name="T4" fmla="*/ 0 w 314"/>
                      <a:gd name="T5" fmla="*/ 40 h 315"/>
                      <a:gd name="T6" fmla="*/ 274 w 314"/>
                      <a:gd name="T7" fmla="*/ 40 h 315"/>
                      <a:gd name="T8" fmla="*/ 274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274" y="40"/>
                        </a:lnTo>
                        <a:lnTo>
                          <a:pt x="274" y="315"/>
                        </a:lnTo>
                        <a:lnTo>
                          <a:pt x="314" y="315"/>
                        </a:lnTo>
                        <a:lnTo>
                          <a:pt x="31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8" name="Freeform 13">
                    <a:extLst>
                      <a:ext uri="{FF2B5EF4-FFF2-40B4-BE49-F238E27FC236}">
                        <a16:creationId xmlns:a16="http://schemas.microsoft.com/office/drawing/2014/main" id="{DF1E42A0-6DC9-4504-85D5-51573A51F9D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1190625" cy="1190626"/>
                  </a:xfrm>
                  <a:custGeom>
                    <a:avLst/>
                    <a:gdLst>
                      <a:gd name="T0" fmla="*/ 750 w 750"/>
                      <a:gd name="T1" fmla="*/ 355 h 750"/>
                      <a:gd name="T2" fmla="*/ 394 w 750"/>
                      <a:gd name="T3" fmla="*/ 355 h 750"/>
                      <a:gd name="T4" fmla="*/ 394 w 750"/>
                      <a:gd name="T5" fmla="*/ 355 h 750"/>
                      <a:gd name="T6" fmla="*/ 394 w 750"/>
                      <a:gd name="T7" fmla="*/ 0 h 750"/>
                      <a:gd name="T8" fmla="*/ 356 w 750"/>
                      <a:gd name="T9" fmla="*/ 0 h 750"/>
                      <a:gd name="T10" fmla="*/ 356 w 750"/>
                      <a:gd name="T11" fmla="*/ 355 h 750"/>
                      <a:gd name="T12" fmla="*/ 0 w 750"/>
                      <a:gd name="T13" fmla="*/ 355 h 750"/>
                      <a:gd name="T14" fmla="*/ 0 w 750"/>
                      <a:gd name="T15" fmla="*/ 395 h 750"/>
                      <a:gd name="T16" fmla="*/ 356 w 750"/>
                      <a:gd name="T17" fmla="*/ 395 h 750"/>
                      <a:gd name="T18" fmla="*/ 356 w 750"/>
                      <a:gd name="T19" fmla="*/ 395 h 750"/>
                      <a:gd name="T20" fmla="*/ 356 w 750"/>
                      <a:gd name="T21" fmla="*/ 750 h 750"/>
                      <a:gd name="T22" fmla="*/ 394 w 750"/>
                      <a:gd name="T23" fmla="*/ 750 h 750"/>
                      <a:gd name="T24" fmla="*/ 394 w 750"/>
                      <a:gd name="T25" fmla="*/ 395 h 750"/>
                      <a:gd name="T26" fmla="*/ 750 w 750"/>
                      <a:gd name="T27" fmla="*/ 395 h 750"/>
                      <a:gd name="T28" fmla="*/ 750 w 750"/>
                      <a:gd name="T29" fmla="*/ 355 h 7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750" h="750">
                        <a:moveTo>
                          <a:pt x="750" y="355"/>
                        </a:moveTo>
                        <a:lnTo>
                          <a:pt x="394" y="355"/>
                        </a:lnTo>
                        <a:lnTo>
                          <a:pt x="394" y="355"/>
                        </a:lnTo>
                        <a:lnTo>
                          <a:pt x="394" y="0"/>
                        </a:lnTo>
                        <a:lnTo>
                          <a:pt x="356" y="0"/>
                        </a:lnTo>
                        <a:lnTo>
                          <a:pt x="356" y="355"/>
                        </a:lnTo>
                        <a:lnTo>
                          <a:pt x="0" y="355"/>
                        </a:lnTo>
                        <a:lnTo>
                          <a:pt x="0" y="395"/>
                        </a:lnTo>
                        <a:lnTo>
                          <a:pt x="356" y="395"/>
                        </a:lnTo>
                        <a:lnTo>
                          <a:pt x="356" y="395"/>
                        </a:lnTo>
                        <a:lnTo>
                          <a:pt x="356" y="750"/>
                        </a:lnTo>
                        <a:lnTo>
                          <a:pt x="394" y="750"/>
                        </a:lnTo>
                        <a:lnTo>
                          <a:pt x="394" y="395"/>
                        </a:lnTo>
                        <a:lnTo>
                          <a:pt x="750" y="395"/>
                        </a:lnTo>
                        <a:lnTo>
                          <a:pt x="750" y="35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9" name="Rectangle 14">
                    <a:extLst>
                      <a:ext uri="{FF2B5EF4-FFF2-40B4-BE49-F238E27FC236}">
                        <a16:creationId xmlns:a16="http://schemas.microsoft.com/office/drawing/2014/main" id="{2623A2A9-3602-4B05-82B1-7D70E153315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0" name="Freeform 15">
                    <a:extLst>
                      <a:ext uri="{FF2B5EF4-FFF2-40B4-BE49-F238E27FC236}">
                        <a16:creationId xmlns:a16="http://schemas.microsoft.com/office/drawing/2014/main" id="{B041A699-A57F-4325-835A-3464F3BEF2D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114 h 154"/>
                      <a:gd name="T2" fmla="*/ 40 w 156"/>
                      <a:gd name="T3" fmla="*/ 114 h 154"/>
                      <a:gd name="T4" fmla="*/ 40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114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114"/>
                        </a:moveTo>
                        <a:lnTo>
                          <a:pt x="40" y="114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114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1" name="Freeform 16">
                    <a:extLst>
                      <a:ext uri="{FF2B5EF4-FFF2-40B4-BE49-F238E27FC236}">
                        <a16:creationId xmlns:a16="http://schemas.microsoft.com/office/drawing/2014/main" id="{86EEC5E0-3D23-46CD-B109-C91F89BDA77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195 h 235"/>
                      <a:gd name="T2" fmla="*/ 38 w 234"/>
                      <a:gd name="T3" fmla="*/ 195 h 235"/>
                      <a:gd name="T4" fmla="*/ 38 w 234"/>
                      <a:gd name="T5" fmla="*/ 0 h 235"/>
                      <a:gd name="T6" fmla="*/ 0 w 234"/>
                      <a:gd name="T7" fmla="*/ 0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195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195"/>
                        </a:moveTo>
                        <a:lnTo>
                          <a:pt x="38" y="195"/>
                        </a:lnTo>
                        <a:lnTo>
                          <a:pt x="38" y="0"/>
                        </a:lnTo>
                        <a:lnTo>
                          <a:pt x="0" y="0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19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2" name="Freeform 17">
                    <a:extLst>
                      <a:ext uri="{FF2B5EF4-FFF2-40B4-BE49-F238E27FC236}">
                        <a16:creationId xmlns:a16="http://schemas.microsoft.com/office/drawing/2014/main" id="{451E632E-3CF2-4788-96DE-F9DBFC97308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275 h 315"/>
                      <a:gd name="T2" fmla="*/ 40 w 314"/>
                      <a:gd name="T3" fmla="*/ 275 h 315"/>
                      <a:gd name="T4" fmla="*/ 40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27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275"/>
                        </a:moveTo>
                        <a:lnTo>
                          <a:pt x="40" y="275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314" y="315"/>
                        </a:lnTo>
                        <a:lnTo>
                          <a:pt x="314" y="27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3" name="Rectangle 18">
                    <a:extLst>
                      <a:ext uri="{FF2B5EF4-FFF2-40B4-BE49-F238E27FC236}">
                        <a16:creationId xmlns:a16="http://schemas.microsoft.com/office/drawing/2014/main" id="{7E8C7F84-6978-4747-B63B-69E008C25CB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4" name="Freeform 19">
                    <a:extLst>
                      <a:ext uri="{FF2B5EF4-FFF2-40B4-BE49-F238E27FC236}">
                        <a16:creationId xmlns:a16="http://schemas.microsoft.com/office/drawing/2014/main" id="{0E80192B-EF4D-4DF0-9A83-77B0D7FC923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116 w 156"/>
                      <a:gd name="T3" fmla="*/ 0 h 154"/>
                      <a:gd name="T4" fmla="*/ 116 w 156"/>
                      <a:gd name="T5" fmla="*/ 114 h 154"/>
                      <a:gd name="T6" fmla="*/ 0 w 156"/>
                      <a:gd name="T7" fmla="*/ 114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116" y="0"/>
                        </a:lnTo>
                        <a:lnTo>
                          <a:pt x="116" y="114"/>
                        </a:lnTo>
                        <a:lnTo>
                          <a:pt x="0" y="114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5" name="Freeform 20">
                    <a:extLst>
                      <a:ext uri="{FF2B5EF4-FFF2-40B4-BE49-F238E27FC236}">
                        <a16:creationId xmlns:a16="http://schemas.microsoft.com/office/drawing/2014/main" id="{DE72E54C-D57F-4304-87D3-D2F354E36B3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0 h 235"/>
                      <a:gd name="T2" fmla="*/ 196 w 234"/>
                      <a:gd name="T3" fmla="*/ 0 h 235"/>
                      <a:gd name="T4" fmla="*/ 196 w 234"/>
                      <a:gd name="T5" fmla="*/ 195 h 235"/>
                      <a:gd name="T6" fmla="*/ 0 w 234"/>
                      <a:gd name="T7" fmla="*/ 195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0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0"/>
                        </a:moveTo>
                        <a:lnTo>
                          <a:pt x="196" y="0"/>
                        </a:lnTo>
                        <a:lnTo>
                          <a:pt x="196" y="195"/>
                        </a:lnTo>
                        <a:lnTo>
                          <a:pt x="0" y="195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6" name="Freeform 21">
                    <a:extLst>
                      <a:ext uri="{FF2B5EF4-FFF2-40B4-BE49-F238E27FC236}">
                        <a16:creationId xmlns:a16="http://schemas.microsoft.com/office/drawing/2014/main" id="{C2777F9D-8E71-490C-90F7-4260CB455DC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315 h 315"/>
                      <a:gd name="T2" fmla="*/ 0 w 314"/>
                      <a:gd name="T3" fmla="*/ 315 h 315"/>
                      <a:gd name="T4" fmla="*/ 0 w 314"/>
                      <a:gd name="T5" fmla="*/ 275 h 315"/>
                      <a:gd name="T6" fmla="*/ 274 w 314"/>
                      <a:gd name="T7" fmla="*/ 275 h 315"/>
                      <a:gd name="T8" fmla="*/ 274 w 314"/>
                      <a:gd name="T9" fmla="*/ 0 h 315"/>
                      <a:gd name="T10" fmla="*/ 314 w 314"/>
                      <a:gd name="T11" fmla="*/ 0 h 315"/>
                      <a:gd name="T12" fmla="*/ 314 w 314"/>
                      <a:gd name="T13" fmla="*/ 31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315"/>
                        </a:moveTo>
                        <a:lnTo>
                          <a:pt x="0" y="315"/>
                        </a:lnTo>
                        <a:lnTo>
                          <a:pt x="0" y="275"/>
                        </a:lnTo>
                        <a:lnTo>
                          <a:pt x="274" y="275"/>
                        </a:lnTo>
                        <a:lnTo>
                          <a:pt x="274" y="0"/>
                        </a:lnTo>
                        <a:lnTo>
                          <a:pt x="314" y="0"/>
                        </a:lnTo>
                        <a:lnTo>
                          <a:pt x="314" y="31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</p:grpSp>
        <p:sp>
          <p:nvSpPr>
            <p:cNvPr id="71" name="HYPER HOME">
              <a:hlinkClick r:id="rId2" action="ppaction://hlinksldjump"/>
              <a:extLst>
                <a:ext uri="{FF2B5EF4-FFF2-40B4-BE49-F238E27FC236}">
                  <a16:creationId xmlns:a16="http://schemas.microsoft.com/office/drawing/2014/main" id="{532F983E-6D7F-4554-8191-C6E726C123F9}"/>
                </a:ext>
              </a:extLst>
            </p:cNvPr>
            <p:cNvSpPr/>
            <p:nvPr/>
          </p:nvSpPr>
          <p:spPr>
            <a:xfrm>
              <a:off x="11119104" y="474484"/>
              <a:ext cx="584454" cy="732040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dirty="0" err="1"/>
            </a:p>
          </p:txBody>
        </p:sp>
      </p:grpSp>
      <p:pic>
        <p:nvPicPr>
          <p:cNvPr id="218" name="COVER1">
            <a:extLst>
              <a:ext uri="{FF2B5EF4-FFF2-40B4-BE49-F238E27FC236}">
                <a16:creationId xmlns:a16="http://schemas.microsoft.com/office/drawing/2014/main" id="{D7D3E7D4-CC3B-4D7E-9760-E0A83B060B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821"/>
          <a:stretch/>
        </p:blipFill>
        <p:spPr>
          <a:xfrm>
            <a:off x="0" y="384"/>
            <a:ext cx="1484859" cy="6857232"/>
          </a:xfrm>
          <a:prstGeom prst="rect">
            <a:avLst/>
          </a:prstGeom>
        </p:spPr>
      </p:pic>
      <p:sp>
        <p:nvSpPr>
          <p:cNvPr id="196" name="Tijdelijke aanduiding voor tekst 195">
            <a:extLst>
              <a:ext uri="{FF2B5EF4-FFF2-40B4-BE49-F238E27FC236}">
                <a16:creationId xmlns:a16="http://schemas.microsoft.com/office/drawing/2014/main" id="{4E229250-CD27-4A6A-BF86-7C9198D8CF74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nl-NL" dirty="0"/>
              <a:t>1</a:t>
            </a:r>
          </a:p>
        </p:txBody>
      </p:sp>
      <p:sp>
        <p:nvSpPr>
          <p:cNvPr id="198" name="Tijdelijke aanduiding voor tekst 197">
            <a:extLst>
              <a:ext uri="{FF2B5EF4-FFF2-40B4-BE49-F238E27FC236}">
                <a16:creationId xmlns:a16="http://schemas.microsoft.com/office/drawing/2014/main" id="{FB7C3E76-956A-4E70-B99A-BA83B387608A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/>
        <p:txBody>
          <a:bodyPr/>
          <a:lstStyle/>
          <a:p>
            <a:r>
              <a:rPr lang="nl-NL" dirty="0"/>
              <a:t>2</a:t>
            </a:r>
          </a:p>
        </p:txBody>
      </p:sp>
      <p:sp>
        <p:nvSpPr>
          <p:cNvPr id="200" name="Tijdelijke aanduiding voor tekst 199">
            <a:extLst>
              <a:ext uri="{FF2B5EF4-FFF2-40B4-BE49-F238E27FC236}">
                <a16:creationId xmlns:a16="http://schemas.microsoft.com/office/drawing/2014/main" id="{515A1F43-C7EB-4CCD-B40A-E4C7ABE658FE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/>
        <p:txBody>
          <a:bodyPr/>
          <a:lstStyle/>
          <a:p>
            <a:r>
              <a:rPr lang="nl-NL" dirty="0"/>
              <a:t>3</a:t>
            </a:r>
          </a:p>
        </p:txBody>
      </p:sp>
      <p:sp>
        <p:nvSpPr>
          <p:cNvPr id="202" name="Tijdelijke aanduiding voor tekst 201">
            <a:extLst>
              <a:ext uri="{FF2B5EF4-FFF2-40B4-BE49-F238E27FC236}">
                <a16:creationId xmlns:a16="http://schemas.microsoft.com/office/drawing/2014/main" id="{B4FA2775-2F11-4BA8-B771-C288D35B31DF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/>
        <p:txBody>
          <a:bodyPr/>
          <a:lstStyle/>
          <a:p>
            <a:r>
              <a:rPr lang="nl-NL" dirty="0"/>
              <a:t>4</a:t>
            </a:r>
          </a:p>
        </p:txBody>
      </p:sp>
      <p:sp>
        <p:nvSpPr>
          <p:cNvPr id="204" name="Tijdelijke aanduiding voor tekst 203">
            <a:extLst>
              <a:ext uri="{FF2B5EF4-FFF2-40B4-BE49-F238E27FC236}">
                <a16:creationId xmlns:a16="http://schemas.microsoft.com/office/drawing/2014/main" id="{AC71813E-7E45-4900-8D0F-A86637732A91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/>
        <p:txBody>
          <a:bodyPr/>
          <a:lstStyle/>
          <a:p>
            <a:r>
              <a:rPr lang="nl-NL" dirty="0"/>
              <a:t>5</a:t>
            </a:r>
          </a:p>
        </p:txBody>
      </p:sp>
      <p:sp>
        <p:nvSpPr>
          <p:cNvPr id="27" name="Titel 26">
            <a:extLst>
              <a:ext uri="{FF2B5EF4-FFF2-40B4-BE49-F238E27FC236}">
                <a16:creationId xmlns:a16="http://schemas.microsoft.com/office/drawing/2014/main" id="{4DFDD1BD-376E-4F06-86DE-EB220237B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AGENDA</a:t>
            </a:r>
          </a:p>
        </p:txBody>
      </p:sp>
      <p:sp>
        <p:nvSpPr>
          <p:cNvPr id="190" name="Tijdelijke aanduiding voor tekst 189">
            <a:extLst>
              <a:ext uri="{FF2B5EF4-FFF2-40B4-BE49-F238E27FC236}">
                <a16:creationId xmlns:a16="http://schemas.microsoft.com/office/drawing/2014/main" id="{681A38F5-ECB0-42CE-987C-8B9F1EEE70F8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184" name="Tijdelijke aanduiding voor tekst 1">
            <a:extLst>
              <a:ext uri="{FF2B5EF4-FFF2-40B4-BE49-F238E27FC236}">
                <a16:creationId xmlns:a16="http://schemas.microsoft.com/office/drawing/2014/main" id="{3CC97BEB-303D-41F0-B9D8-62D7467DAED5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r>
              <a:rPr lang="nl-NL" dirty="0"/>
              <a:t>© EDSN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AC762C08-20A5-4F13-9325-82E07D517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EDE3F-A739-43AC-A8D9-91F327FB2D89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5BEF22B-2591-4009-9FBB-3E35CFDCE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pPr/>
              <a:t>6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593162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ijdelijke aanduiding voor tekst 1">
            <a:extLst>
              <a:ext uri="{FF2B5EF4-FFF2-40B4-BE49-F238E27FC236}">
                <a16:creationId xmlns:a16="http://schemas.microsoft.com/office/drawing/2014/main" id="{0D201599-9253-46C1-9CD0-35282F3199A5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r>
              <a:rPr lang="nl-NL"/>
              <a:t>© EDSN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3FC0567-D03E-43E8-A2D1-12FB55551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BF207-0275-4108-AE73-2AC6B325B4C0}" type="datetime4">
              <a:rPr lang="nl-NL" noProof="0" smtClean="0"/>
              <a:pPr/>
              <a:t>22 oktober 2019</a:t>
            </a:fld>
            <a:endParaRPr lang="nl-NL" noProof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66F8DC6-8A51-4EBF-A252-B070A5D5E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smtClean="0"/>
              <a:pPr/>
              <a:t>7</a:t>
            </a:fld>
            <a:endParaRPr lang="nl-NL"/>
          </a:p>
        </p:txBody>
      </p:sp>
      <p:sp>
        <p:nvSpPr>
          <p:cNvPr id="126" name="Tijdelijke aanduiding voor tekst 125">
            <a:extLst>
              <a:ext uri="{FF2B5EF4-FFF2-40B4-BE49-F238E27FC236}">
                <a16:creationId xmlns:a16="http://schemas.microsoft.com/office/drawing/2014/main" id="{F88D0E69-956E-4F40-8726-84778DFD67F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489746" y="3456014"/>
            <a:ext cx="1666618" cy="618734"/>
          </a:xfrm>
          <a:solidFill>
            <a:schemeClr val="accent1"/>
          </a:solidFill>
        </p:spPr>
        <p:txBody>
          <a:bodyPr/>
          <a:lstStyle/>
          <a:p>
            <a:pPr>
              <a:spcAft>
                <a:spcPts val="0"/>
              </a:spcAft>
            </a:pPr>
            <a:r>
              <a:rPr lang="nl-NL" dirty="0"/>
              <a:t>Hanneke </a:t>
            </a:r>
          </a:p>
          <a:p>
            <a:r>
              <a:rPr lang="nl-NL" dirty="0"/>
              <a:t>de Jong</a:t>
            </a:r>
          </a:p>
        </p:txBody>
      </p:sp>
      <p:sp>
        <p:nvSpPr>
          <p:cNvPr id="20" name="Tijdelijke aanduiding voor tekst 19">
            <a:extLst>
              <a:ext uri="{FF2B5EF4-FFF2-40B4-BE49-F238E27FC236}">
                <a16:creationId xmlns:a16="http://schemas.microsoft.com/office/drawing/2014/main" id="{FBC53083-F577-4884-8038-D6EB737FD9D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solidFill>
            <a:schemeClr val="accent1">
              <a:alpha val="30000"/>
            </a:schemeClr>
          </a:solidFill>
        </p:spPr>
        <p:txBody>
          <a:bodyPr/>
          <a:lstStyle/>
          <a:p>
            <a:r>
              <a:rPr lang="nl-NL" dirty="0"/>
              <a:t>Functie</a:t>
            </a:r>
          </a:p>
        </p:txBody>
      </p:sp>
      <p:sp>
        <p:nvSpPr>
          <p:cNvPr id="21" name="Tijdelijke aanduiding voor verticale tekst 20">
            <a:extLst>
              <a:ext uri="{FF2B5EF4-FFF2-40B4-BE49-F238E27FC236}">
                <a16:creationId xmlns:a16="http://schemas.microsoft.com/office/drawing/2014/main" id="{DEDBC398-E7EA-44A3-B8D4-AB5992285BDA}"/>
              </a:ext>
            </a:extLst>
          </p:cNvPr>
          <p:cNvSpPr>
            <a:spLocks noGrp="1"/>
          </p:cNvSpPr>
          <p:nvPr>
            <p:ph type="body" orient="vert" idx="16"/>
          </p:nvPr>
        </p:nvSpPr>
        <p:spPr/>
        <p:txBody>
          <a:bodyPr/>
          <a:lstStyle/>
          <a:p>
            <a:r>
              <a:rPr lang="nl-NL" dirty="0" err="1"/>
              <a:t>Principal</a:t>
            </a:r>
            <a:r>
              <a:rPr lang="nl-NL" dirty="0"/>
              <a:t> Consultant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FD166B15-5CAA-4AFF-86A9-45C8D374528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164565" y="4348958"/>
            <a:ext cx="2101334" cy="1201914"/>
          </a:xfrm>
          <a:solidFill>
            <a:schemeClr val="accent1">
              <a:alpha val="30000"/>
            </a:schemeClr>
          </a:solidFill>
        </p:spPr>
        <p:txBody>
          <a:bodyPr/>
          <a:lstStyle/>
          <a:p>
            <a:r>
              <a:rPr lang="nl-NL" dirty="0"/>
              <a:t>Werkzaam</a:t>
            </a:r>
            <a:br>
              <a:rPr lang="nl-NL" dirty="0"/>
            </a:br>
            <a:r>
              <a:rPr lang="nl-NL" dirty="0"/>
              <a:t>bij EDSN sinds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23" name="Tijdelijke aanduiding voor verticale tekst 22">
            <a:extLst>
              <a:ext uri="{FF2B5EF4-FFF2-40B4-BE49-F238E27FC236}">
                <a16:creationId xmlns:a16="http://schemas.microsoft.com/office/drawing/2014/main" id="{07AA1D21-796B-4D25-85DC-6F3E59B59571}"/>
              </a:ext>
            </a:extLst>
          </p:cNvPr>
          <p:cNvSpPr>
            <a:spLocks noGrp="1"/>
          </p:cNvSpPr>
          <p:nvPr>
            <p:ph type="body" orient="vert" idx="18"/>
          </p:nvPr>
        </p:nvSpPr>
        <p:spPr/>
        <p:txBody>
          <a:bodyPr/>
          <a:lstStyle/>
          <a:p>
            <a:endParaRPr lang="nl-NL" dirty="0"/>
          </a:p>
          <a:p>
            <a:r>
              <a:rPr lang="nl-NL" dirty="0"/>
              <a:t>Maart 2017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1FDF9118-953E-4A95-8650-539B89AC84C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solidFill>
            <a:schemeClr val="accent1">
              <a:alpha val="30000"/>
            </a:schemeClr>
          </a:solidFill>
        </p:spPr>
        <p:txBody>
          <a:bodyPr/>
          <a:lstStyle/>
          <a:p>
            <a:r>
              <a:rPr lang="nl-NL" dirty="0"/>
              <a:t>Werkzaamheden</a:t>
            </a:r>
          </a:p>
        </p:txBody>
      </p:sp>
      <p:sp>
        <p:nvSpPr>
          <p:cNvPr id="27" name="Tijdelijke aanduiding voor verticale tekst 26">
            <a:extLst>
              <a:ext uri="{FF2B5EF4-FFF2-40B4-BE49-F238E27FC236}">
                <a16:creationId xmlns:a16="http://schemas.microsoft.com/office/drawing/2014/main" id="{8173D680-2239-4361-8C8A-C1F46650CBF7}"/>
              </a:ext>
            </a:extLst>
          </p:cNvPr>
          <p:cNvSpPr>
            <a:spLocks noGrp="1"/>
          </p:cNvSpPr>
          <p:nvPr>
            <p:ph type="body" orient="vert" idx="22"/>
          </p:nvPr>
        </p:nvSpPr>
        <p:spPr/>
        <p:txBody>
          <a:bodyPr/>
          <a:lstStyle/>
          <a:p>
            <a:r>
              <a:rPr lang="nl-NL" dirty="0"/>
              <a:t>MF strategie</a:t>
            </a:r>
          </a:p>
        </p:txBody>
      </p:sp>
      <p:sp>
        <p:nvSpPr>
          <p:cNvPr id="28" name="Tijdelijke aanduiding voor verticale tekst 27">
            <a:extLst>
              <a:ext uri="{FF2B5EF4-FFF2-40B4-BE49-F238E27FC236}">
                <a16:creationId xmlns:a16="http://schemas.microsoft.com/office/drawing/2014/main" id="{BFC391C9-CDAD-47D5-B5AB-DFBCCC97D5D0}"/>
              </a:ext>
            </a:extLst>
          </p:cNvPr>
          <p:cNvSpPr>
            <a:spLocks noGrp="1"/>
          </p:cNvSpPr>
          <p:nvPr>
            <p:ph type="body" orient="vert" idx="23"/>
          </p:nvPr>
        </p:nvSpPr>
        <p:spPr/>
        <p:txBody>
          <a:bodyPr/>
          <a:lstStyle/>
          <a:p>
            <a:r>
              <a:rPr lang="nl-NL" dirty="0"/>
              <a:t>Stakeholder management</a:t>
            </a:r>
          </a:p>
        </p:txBody>
      </p:sp>
      <p:sp>
        <p:nvSpPr>
          <p:cNvPr id="29" name="Tijdelijke aanduiding voor verticale tekst 28">
            <a:extLst>
              <a:ext uri="{FF2B5EF4-FFF2-40B4-BE49-F238E27FC236}">
                <a16:creationId xmlns:a16="http://schemas.microsoft.com/office/drawing/2014/main" id="{72487A0C-EB03-42E8-A414-961C799266A8}"/>
              </a:ext>
            </a:extLst>
          </p:cNvPr>
          <p:cNvSpPr>
            <a:spLocks noGrp="1"/>
          </p:cNvSpPr>
          <p:nvPr>
            <p:ph type="body" orient="vert" idx="24"/>
          </p:nvPr>
        </p:nvSpPr>
        <p:spPr/>
        <p:txBody>
          <a:bodyPr/>
          <a:lstStyle/>
          <a:p>
            <a:r>
              <a:rPr lang="nl-NL" dirty="0"/>
              <a:t>Interne advisering</a:t>
            </a:r>
          </a:p>
        </p:txBody>
      </p:sp>
      <p:sp>
        <p:nvSpPr>
          <p:cNvPr id="30" name="Tijdelijke aanduiding voor tekst 29">
            <a:extLst>
              <a:ext uri="{FF2B5EF4-FFF2-40B4-BE49-F238E27FC236}">
                <a16:creationId xmlns:a16="http://schemas.microsoft.com/office/drawing/2014/main" id="{DCF3F4B3-289C-4225-8CC3-D2C4829A2D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solidFill>
            <a:schemeClr val="accent1">
              <a:alpha val="30000"/>
            </a:schemeClr>
          </a:solidFill>
        </p:spPr>
        <p:txBody>
          <a:bodyPr/>
          <a:lstStyle/>
          <a:p>
            <a:r>
              <a:rPr lang="nl-NL"/>
              <a:t>Werkervaring</a:t>
            </a:r>
          </a:p>
        </p:txBody>
      </p:sp>
      <p:sp>
        <p:nvSpPr>
          <p:cNvPr id="31" name="Tijdelijke aanduiding voor verticale tekst 30">
            <a:extLst>
              <a:ext uri="{FF2B5EF4-FFF2-40B4-BE49-F238E27FC236}">
                <a16:creationId xmlns:a16="http://schemas.microsoft.com/office/drawing/2014/main" id="{E28F59BA-2B75-4E09-A095-3899AF12B498}"/>
              </a:ext>
            </a:extLst>
          </p:cNvPr>
          <p:cNvSpPr>
            <a:spLocks noGrp="1"/>
          </p:cNvSpPr>
          <p:nvPr>
            <p:ph type="body" orient="vert" idx="26"/>
          </p:nvPr>
        </p:nvSpPr>
        <p:spPr/>
        <p:txBody>
          <a:bodyPr/>
          <a:lstStyle/>
          <a:p>
            <a:r>
              <a:rPr lang="nl-NL" dirty="0"/>
              <a:t>ACM/ TU Delft</a:t>
            </a:r>
          </a:p>
        </p:txBody>
      </p:sp>
      <p:sp>
        <p:nvSpPr>
          <p:cNvPr id="32" name="Tijdelijke aanduiding voor verticale tekst 31">
            <a:extLst>
              <a:ext uri="{FF2B5EF4-FFF2-40B4-BE49-F238E27FC236}">
                <a16:creationId xmlns:a16="http://schemas.microsoft.com/office/drawing/2014/main" id="{F6CE4E83-6F5B-47B2-9B6D-245E83F50D64}"/>
              </a:ext>
            </a:extLst>
          </p:cNvPr>
          <p:cNvSpPr>
            <a:spLocks noGrp="1"/>
          </p:cNvSpPr>
          <p:nvPr>
            <p:ph type="body" orient="vert" idx="27"/>
          </p:nvPr>
        </p:nvSpPr>
        <p:spPr/>
        <p:txBody>
          <a:bodyPr/>
          <a:lstStyle/>
          <a:p>
            <a:r>
              <a:rPr lang="nl-NL" dirty="0"/>
              <a:t>Essent</a:t>
            </a:r>
          </a:p>
        </p:txBody>
      </p:sp>
      <p:sp>
        <p:nvSpPr>
          <p:cNvPr id="33" name="Tijdelijke aanduiding voor verticale tekst 32">
            <a:extLst>
              <a:ext uri="{FF2B5EF4-FFF2-40B4-BE49-F238E27FC236}">
                <a16:creationId xmlns:a16="http://schemas.microsoft.com/office/drawing/2014/main" id="{C0DC838E-F0D3-4FD4-95B4-BD7B48163A27}"/>
              </a:ext>
            </a:extLst>
          </p:cNvPr>
          <p:cNvSpPr>
            <a:spLocks noGrp="1"/>
          </p:cNvSpPr>
          <p:nvPr>
            <p:ph type="body" orient="vert" idx="28"/>
          </p:nvPr>
        </p:nvSpPr>
        <p:spPr/>
        <p:txBody>
          <a:bodyPr/>
          <a:lstStyle/>
          <a:p>
            <a:r>
              <a:rPr lang="nl-NL" dirty="0" err="1"/>
              <a:t>Ecorys</a:t>
            </a:r>
            <a:endParaRPr lang="nl-NL" dirty="0"/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D6ED1364-6BA5-4250-A380-7ACB1C6EF870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21" name="Titel 49">
            <a:extLst>
              <a:ext uri="{FF2B5EF4-FFF2-40B4-BE49-F238E27FC236}">
                <a16:creationId xmlns:a16="http://schemas.microsoft.com/office/drawing/2014/main" id="{D4430033-2388-4FA4-AB3C-33B69F375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Introductie</a:t>
            </a:r>
          </a:p>
        </p:txBody>
      </p:sp>
      <p:grpSp>
        <p:nvGrpSpPr>
          <p:cNvPr id="181" name="Groep 180">
            <a:extLst>
              <a:ext uri="{FF2B5EF4-FFF2-40B4-BE49-F238E27FC236}">
                <a16:creationId xmlns:a16="http://schemas.microsoft.com/office/drawing/2014/main" id="{77136B1B-A551-4878-B53E-509F88A593CD}"/>
              </a:ext>
            </a:extLst>
          </p:cNvPr>
          <p:cNvGrpSpPr/>
          <p:nvPr/>
        </p:nvGrpSpPr>
        <p:grpSpPr>
          <a:xfrm>
            <a:off x="5649679" y="4190967"/>
            <a:ext cx="561975" cy="681037"/>
            <a:chOff x="5649679" y="4010213"/>
            <a:chExt cx="561975" cy="681037"/>
          </a:xfrm>
        </p:grpSpPr>
        <p:cxnSp>
          <p:nvCxnSpPr>
            <p:cNvPr id="40" name="Rechte verbindingslijn 39">
              <a:extLst>
                <a:ext uri="{FF2B5EF4-FFF2-40B4-BE49-F238E27FC236}">
                  <a16:creationId xmlns:a16="http://schemas.microsoft.com/office/drawing/2014/main" id="{DDCF26EC-4287-4F14-A9B7-86BCBCFD83F0}"/>
                </a:ext>
              </a:extLst>
            </p:cNvPr>
            <p:cNvCxnSpPr/>
            <p:nvPr/>
          </p:nvCxnSpPr>
          <p:spPr>
            <a:xfrm>
              <a:off x="5649679" y="4010213"/>
              <a:ext cx="561975" cy="0"/>
            </a:xfrm>
            <a:prstGeom prst="line">
              <a:avLst/>
            </a:prstGeom>
            <a:ln w="127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Rechte verbindingslijn 40">
              <a:extLst>
                <a:ext uri="{FF2B5EF4-FFF2-40B4-BE49-F238E27FC236}">
                  <a16:creationId xmlns:a16="http://schemas.microsoft.com/office/drawing/2014/main" id="{5DB7DD58-B6E0-4275-8FE3-EA9E500C5FBB}"/>
                </a:ext>
              </a:extLst>
            </p:cNvPr>
            <p:cNvCxnSpPr/>
            <p:nvPr/>
          </p:nvCxnSpPr>
          <p:spPr>
            <a:xfrm>
              <a:off x="5649679" y="4691250"/>
              <a:ext cx="561975" cy="0"/>
            </a:xfrm>
            <a:prstGeom prst="line">
              <a:avLst/>
            </a:prstGeom>
            <a:ln w="127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2" name="Groep 181">
            <a:extLst>
              <a:ext uri="{FF2B5EF4-FFF2-40B4-BE49-F238E27FC236}">
                <a16:creationId xmlns:a16="http://schemas.microsoft.com/office/drawing/2014/main" id="{4716026C-2EB1-4215-9DAE-8A9AEFFF71C8}"/>
              </a:ext>
            </a:extLst>
          </p:cNvPr>
          <p:cNvGrpSpPr/>
          <p:nvPr/>
        </p:nvGrpSpPr>
        <p:grpSpPr>
          <a:xfrm>
            <a:off x="7934245" y="2809842"/>
            <a:ext cx="561975" cy="695325"/>
            <a:chOff x="7934245" y="2629088"/>
            <a:chExt cx="561975" cy="695325"/>
          </a:xfrm>
        </p:grpSpPr>
        <p:cxnSp>
          <p:nvCxnSpPr>
            <p:cNvPr id="65" name="Rechte verbindingslijn 64">
              <a:extLst>
                <a:ext uri="{FF2B5EF4-FFF2-40B4-BE49-F238E27FC236}">
                  <a16:creationId xmlns:a16="http://schemas.microsoft.com/office/drawing/2014/main" id="{D1658D9A-145A-4553-8EBC-C36E15D5FEC3}"/>
                </a:ext>
              </a:extLst>
            </p:cNvPr>
            <p:cNvCxnSpPr/>
            <p:nvPr/>
          </p:nvCxnSpPr>
          <p:spPr>
            <a:xfrm>
              <a:off x="7934245" y="2629088"/>
              <a:ext cx="561975" cy="0"/>
            </a:xfrm>
            <a:prstGeom prst="line">
              <a:avLst/>
            </a:prstGeom>
            <a:ln w="127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Rechte verbindingslijn 65">
              <a:extLst>
                <a:ext uri="{FF2B5EF4-FFF2-40B4-BE49-F238E27FC236}">
                  <a16:creationId xmlns:a16="http://schemas.microsoft.com/office/drawing/2014/main" id="{E8D1F9AE-932A-4542-8846-C5D1B469BB83}"/>
                </a:ext>
              </a:extLst>
            </p:cNvPr>
            <p:cNvCxnSpPr/>
            <p:nvPr/>
          </p:nvCxnSpPr>
          <p:spPr>
            <a:xfrm>
              <a:off x="7934245" y="3324413"/>
              <a:ext cx="561975" cy="0"/>
            </a:xfrm>
            <a:prstGeom prst="line">
              <a:avLst/>
            </a:prstGeom>
            <a:ln w="127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Groep 69">
            <a:extLst>
              <a:ext uri="{FF2B5EF4-FFF2-40B4-BE49-F238E27FC236}">
                <a16:creationId xmlns:a16="http://schemas.microsoft.com/office/drawing/2014/main" id="{67915402-5CF9-4E86-9A27-FD8F8FCF24AE}"/>
              </a:ext>
            </a:extLst>
          </p:cNvPr>
          <p:cNvGrpSpPr/>
          <p:nvPr/>
        </p:nvGrpSpPr>
        <p:grpSpPr>
          <a:xfrm>
            <a:off x="8130036" y="1769828"/>
            <a:ext cx="170393" cy="161646"/>
            <a:chOff x="3592488" y="2727425"/>
            <a:chExt cx="711200" cy="674687"/>
          </a:xfrm>
          <a:solidFill>
            <a:schemeClr val="accent2"/>
          </a:solidFill>
        </p:grpSpPr>
        <p:sp>
          <p:nvSpPr>
            <p:cNvPr id="71" name="Freeform 714">
              <a:extLst>
                <a:ext uri="{FF2B5EF4-FFF2-40B4-BE49-F238E27FC236}">
                  <a16:creationId xmlns:a16="http://schemas.microsoft.com/office/drawing/2014/main" id="{C6751726-5CC8-489F-9AEF-6A8FCA1D9C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08388" y="2727425"/>
              <a:ext cx="292100" cy="141288"/>
            </a:xfrm>
            <a:custGeom>
              <a:avLst/>
              <a:gdLst>
                <a:gd name="T0" fmla="*/ 151 w 184"/>
                <a:gd name="T1" fmla="*/ 0 h 89"/>
                <a:gd name="T2" fmla="*/ 162 w 184"/>
                <a:gd name="T3" fmla="*/ 2 h 89"/>
                <a:gd name="T4" fmla="*/ 173 w 184"/>
                <a:gd name="T5" fmla="*/ 8 h 89"/>
                <a:gd name="T6" fmla="*/ 179 w 184"/>
                <a:gd name="T7" fmla="*/ 16 h 89"/>
                <a:gd name="T8" fmla="*/ 183 w 184"/>
                <a:gd name="T9" fmla="*/ 23 h 89"/>
                <a:gd name="T10" fmla="*/ 184 w 184"/>
                <a:gd name="T11" fmla="*/ 33 h 89"/>
                <a:gd name="T12" fmla="*/ 184 w 184"/>
                <a:gd name="T13" fmla="*/ 89 h 89"/>
                <a:gd name="T14" fmla="*/ 144 w 184"/>
                <a:gd name="T15" fmla="*/ 89 h 89"/>
                <a:gd name="T16" fmla="*/ 144 w 184"/>
                <a:gd name="T17" fmla="*/ 41 h 89"/>
                <a:gd name="T18" fmla="*/ 40 w 184"/>
                <a:gd name="T19" fmla="*/ 41 h 89"/>
                <a:gd name="T20" fmla="*/ 40 w 184"/>
                <a:gd name="T21" fmla="*/ 89 h 89"/>
                <a:gd name="T22" fmla="*/ 0 w 184"/>
                <a:gd name="T23" fmla="*/ 89 h 89"/>
                <a:gd name="T24" fmla="*/ 0 w 184"/>
                <a:gd name="T25" fmla="*/ 35 h 89"/>
                <a:gd name="T26" fmla="*/ 0 w 184"/>
                <a:gd name="T27" fmla="*/ 25 h 89"/>
                <a:gd name="T28" fmla="*/ 5 w 184"/>
                <a:gd name="T29" fmla="*/ 16 h 89"/>
                <a:gd name="T30" fmla="*/ 13 w 184"/>
                <a:gd name="T31" fmla="*/ 7 h 89"/>
                <a:gd name="T32" fmla="*/ 25 w 184"/>
                <a:gd name="T33" fmla="*/ 2 h 89"/>
                <a:gd name="T34" fmla="*/ 40 w 184"/>
                <a:gd name="T35" fmla="*/ 1 h 89"/>
                <a:gd name="T36" fmla="*/ 142 w 184"/>
                <a:gd name="T37" fmla="*/ 1 h 89"/>
                <a:gd name="T38" fmla="*/ 151 w 184"/>
                <a:gd name="T3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89">
                  <a:moveTo>
                    <a:pt x="151" y="0"/>
                  </a:moveTo>
                  <a:lnTo>
                    <a:pt x="162" y="2"/>
                  </a:lnTo>
                  <a:lnTo>
                    <a:pt x="173" y="8"/>
                  </a:lnTo>
                  <a:lnTo>
                    <a:pt x="179" y="16"/>
                  </a:lnTo>
                  <a:lnTo>
                    <a:pt x="183" y="23"/>
                  </a:lnTo>
                  <a:lnTo>
                    <a:pt x="184" y="33"/>
                  </a:lnTo>
                  <a:lnTo>
                    <a:pt x="184" y="89"/>
                  </a:lnTo>
                  <a:lnTo>
                    <a:pt x="144" y="89"/>
                  </a:lnTo>
                  <a:lnTo>
                    <a:pt x="144" y="41"/>
                  </a:lnTo>
                  <a:lnTo>
                    <a:pt x="40" y="41"/>
                  </a:lnTo>
                  <a:lnTo>
                    <a:pt x="40" y="89"/>
                  </a:lnTo>
                  <a:lnTo>
                    <a:pt x="0" y="89"/>
                  </a:lnTo>
                  <a:lnTo>
                    <a:pt x="0" y="35"/>
                  </a:lnTo>
                  <a:lnTo>
                    <a:pt x="0" y="25"/>
                  </a:lnTo>
                  <a:lnTo>
                    <a:pt x="5" y="16"/>
                  </a:lnTo>
                  <a:lnTo>
                    <a:pt x="13" y="7"/>
                  </a:lnTo>
                  <a:lnTo>
                    <a:pt x="25" y="2"/>
                  </a:lnTo>
                  <a:lnTo>
                    <a:pt x="40" y="1"/>
                  </a:lnTo>
                  <a:lnTo>
                    <a:pt x="142" y="1"/>
                  </a:lnTo>
                  <a:lnTo>
                    <a:pt x="15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72" name="Freeform 715">
              <a:extLst>
                <a:ext uri="{FF2B5EF4-FFF2-40B4-BE49-F238E27FC236}">
                  <a16:creationId xmlns:a16="http://schemas.microsoft.com/office/drawing/2014/main" id="{9C4DF422-D890-4536-A28C-2C9B0F9C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2488" y="2843312"/>
              <a:ext cx="711200" cy="292100"/>
            </a:xfrm>
            <a:custGeom>
              <a:avLst/>
              <a:gdLst>
                <a:gd name="T0" fmla="*/ 48 w 448"/>
                <a:gd name="T1" fmla="*/ 0 h 184"/>
                <a:gd name="T2" fmla="*/ 400 w 448"/>
                <a:gd name="T3" fmla="*/ 0 h 184"/>
                <a:gd name="T4" fmla="*/ 416 w 448"/>
                <a:gd name="T5" fmla="*/ 3 h 184"/>
                <a:gd name="T6" fmla="*/ 429 w 448"/>
                <a:gd name="T7" fmla="*/ 9 h 184"/>
                <a:gd name="T8" fmla="*/ 439 w 448"/>
                <a:gd name="T9" fmla="*/ 20 h 184"/>
                <a:gd name="T10" fmla="*/ 445 w 448"/>
                <a:gd name="T11" fmla="*/ 33 h 184"/>
                <a:gd name="T12" fmla="*/ 448 w 448"/>
                <a:gd name="T13" fmla="*/ 48 h 184"/>
                <a:gd name="T14" fmla="*/ 448 w 448"/>
                <a:gd name="T15" fmla="*/ 136 h 184"/>
                <a:gd name="T16" fmla="*/ 416 w 448"/>
                <a:gd name="T17" fmla="*/ 164 h 184"/>
                <a:gd name="T18" fmla="*/ 406 w 448"/>
                <a:gd name="T19" fmla="*/ 172 h 184"/>
                <a:gd name="T20" fmla="*/ 393 w 448"/>
                <a:gd name="T21" fmla="*/ 177 h 184"/>
                <a:gd name="T22" fmla="*/ 380 w 448"/>
                <a:gd name="T23" fmla="*/ 183 h 184"/>
                <a:gd name="T24" fmla="*/ 367 w 448"/>
                <a:gd name="T25" fmla="*/ 184 h 184"/>
                <a:gd name="T26" fmla="*/ 264 w 448"/>
                <a:gd name="T27" fmla="*/ 184 h 184"/>
                <a:gd name="T28" fmla="*/ 262 w 448"/>
                <a:gd name="T29" fmla="*/ 175 h 184"/>
                <a:gd name="T30" fmla="*/ 257 w 448"/>
                <a:gd name="T31" fmla="*/ 167 h 184"/>
                <a:gd name="T32" fmla="*/ 250 w 448"/>
                <a:gd name="T33" fmla="*/ 162 h 184"/>
                <a:gd name="T34" fmla="*/ 240 w 448"/>
                <a:gd name="T35" fmla="*/ 160 h 184"/>
                <a:gd name="T36" fmla="*/ 208 w 448"/>
                <a:gd name="T37" fmla="*/ 160 h 184"/>
                <a:gd name="T38" fmla="*/ 199 w 448"/>
                <a:gd name="T39" fmla="*/ 162 h 184"/>
                <a:gd name="T40" fmla="*/ 191 w 448"/>
                <a:gd name="T41" fmla="*/ 167 h 184"/>
                <a:gd name="T42" fmla="*/ 185 w 448"/>
                <a:gd name="T43" fmla="*/ 175 h 184"/>
                <a:gd name="T44" fmla="*/ 184 w 448"/>
                <a:gd name="T45" fmla="*/ 184 h 184"/>
                <a:gd name="T46" fmla="*/ 88 w 448"/>
                <a:gd name="T47" fmla="*/ 184 h 184"/>
                <a:gd name="T48" fmla="*/ 75 w 448"/>
                <a:gd name="T49" fmla="*/ 183 h 184"/>
                <a:gd name="T50" fmla="*/ 62 w 448"/>
                <a:gd name="T51" fmla="*/ 178 h 184"/>
                <a:gd name="T52" fmla="*/ 48 w 448"/>
                <a:gd name="T53" fmla="*/ 172 h 184"/>
                <a:gd name="T54" fmla="*/ 38 w 448"/>
                <a:gd name="T55" fmla="*/ 165 h 184"/>
                <a:gd name="T56" fmla="*/ 0 w 448"/>
                <a:gd name="T57" fmla="*/ 135 h 184"/>
                <a:gd name="T58" fmla="*/ 0 w 448"/>
                <a:gd name="T59" fmla="*/ 48 h 184"/>
                <a:gd name="T60" fmla="*/ 2 w 448"/>
                <a:gd name="T61" fmla="*/ 33 h 184"/>
                <a:gd name="T62" fmla="*/ 10 w 448"/>
                <a:gd name="T63" fmla="*/ 20 h 184"/>
                <a:gd name="T64" fmla="*/ 20 w 448"/>
                <a:gd name="T65" fmla="*/ 9 h 184"/>
                <a:gd name="T66" fmla="*/ 33 w 448"/>
                <a:gd name="T67" fmla="*/ 3 h 184"/>
                <a:gd name="T68" fmla="*/ 48 w 448"/>
                <a:gd name="T69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48" h="184">
                  <a:moveTo>
                    <a:pt x="48" y="0"/>
                  </a:moveTo>
                  <a:lnTo>
                    <a:pt x="400" y="0"/>
                  </a:lnTo>
                  <a:lnTo>
                    <a:pt x="416" y="3"/>
                  </a:lnTo>
                  <a:lnTo>
                    <a:pt x="429" y="9"/>
                  </a:lnTo>
                  <a:lnTo>
                    <a:pt x="439" y="20"/>
                  </a:lnTo>
                  <a:lnTo>
                    <a:pt x="445" y="33"/>
                  </a:lnTo>
                  <a:lnTo>
                    <a:pt x="448" y="48"/>
                  </a:lnTo>
                  <a:lnTo>
                    <a:pt x="448" y="136"/>
                  </a:lnTo>
                  <a:lnTo>
                    <a:pt x="416" y="164"/>
                  </a:lnTo>
                  <a:lnTo>
                    <a:pt x="406" y="172"/>
                  </a:lnTo>
                  <a:lnTo>
                    <a:pt x="393" y="177"/>
                  </a:lnTo>
                  <a:lnTo>
                    <a:pt x="380" y="183"/>
                  </a:lnTo>
                  <a:lnTo>
                    <a:pt x="367" y="184"/>
                  </a:lnTo>
                  <a:lnTo>
                    <a:pt x="264" y="184"/>
                  </a:lnTo>
                  <a:lnTo>
                    <a:pt x="262" y="175"/>
                  </a:lnTo>
                  <a:lnTo>
                    <a:pt x="257" y="167"/>
                  </a:lnTo>
                  <a:lnTo>
                    <a:pt x="250" y="162"/>
                  </a:lnTo>
                  <a:lnTo>
                    <a:pt x="240" y="160"/>
                  </a:lnTo>
                  <a:lnTo>
                    <a:pt x="208" y="160"/>
                  </a:lnTo>
                  <a:lnTo>
                    <a:pt x="199" y="162"/>
                  </a:lnTo>
                  <a:lnTo>
                    <a:pt x="191" y="167"/>
                  </a:lnTo>
                  <a:lnTo>
                    <a:pt x="185" y="175"/>
                  </a:lnTo>
                  <a:lnTo>
                    <a:pt x="184" y="184"/>
                  </a:lnTo>
                  <a:lnTo>
                    <a:pt x="88" y="184"/>
                  </a:lnTo>
                  <a:lnTo>
                    <a:pt x="75" y="183"/>
                  </a:lnTo>
                  <a:lnTo>
                    <a:pt x="62" y="178"/>
                  </a:lnTo>
                  <a:lnTo>
                    <a:pt x="48" y="172"/>
                  </a:lnTo>
                  <a:lnTo>
                    <a:pt x="38" y="165"/>
                  </a:lnTo>
                  <a:lnTo>
                    <a:pt x="0" y="135"/>
                  </a:lnTo>
                  <a:lnTo>
                    <a:pt x="0" y="48"/>
                  </a:lnTo>
                  <a:lnTo>
                    <a:pt x="2" y="33"/>
                  </a:lnTo>
                  <a:lnTo>
                    <a:pt x="10" y="20"/>
                  </a:lnTo>
                  <a:lnTo>
                    <a:pt x="20" y="9"/>
                  </a:lnTo>
                  <a:lnTo>
                    <a:pt x="33" y="3"/>
                  </a:lnTo>
                  <a:lnTo>
                    <a:pt x="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73" name="Freeform 716">
              <a:extLst>
                <a:ext uri="{FF2B5EF4-FFF2-40B4-BE49-F238E27FC236}">
                  <a16:creationId xmlns:a16="http://schemas.microsoft.com/office/drawing/2014/main" id="{43396DEF-9803-45C9-AD2E-B401ADD878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92488" y="3106837"/>
              <a:ext cx="711200" cy="295275"/>
            </a:xfrm>
            <a:custGeom>
              <a:avLst/>
              <a:gdLst>
                <a:gd name="T0" fmla="*/ 184 w 448"/>
                <a:gd name="T1" fmla="*/ 58 h 186"/>
                <a:gd name="T2" fmla="*/ 184 w 448"/>
                <a:gd name="T3" fmla="*/ 66 h 186"/>
                <a:gd name="T4" fmla="*/ 185 w 448"/>
                <a:gd name="T5" fmla="*/ 75 h 186"/>
                <a:gd name="T6" fmla="*/ 191 w 448"/>
                <a:gd name="T7" fmla="*/ 83 h 186"/>
                <a:gd name="T8" fmla="*/ 199 w 448"/>
                <a:gd name="T9" fmla="*/ 89 h 186"/>
                <a:gd name="T10" fmla="*/ 208 w 448"/>
                <a:gd name="T11" fmla="*/ 90 h 186"/>
                <a:gd name="T12" fmla="*/ 240 w 448"/>
                <a:gd name="T13" fmla="*/ 90 h 186"/>
                <a:gd name="T14" fmla="*/ 250 w 448"/>
                <a:gd name="T15" fmla="*/ 89 h 186"/>
                <a:gd name="T16" fmla="*/ 257 w 448"/>
                <a:gd name="T17" fmla="*/ 83 h 186"/>
                <a:gd name="T18" fmla="*/ 262 w 448"/>
                <a:gd name="T19" fmla="*/ 75 h 186"/>
                <a:gd name="T20" fmla="*/ 264 w 448"/>
                <a:gd name="T21" fmla="*/ 66 h 186"/>
                <a:gd name="T22" fmla="*/ 264 w 448"/>
                <a:gd name="T23" fmla="*/ 58 h 186"/>
                <a:gd name="T24" fmla="*/ 184 w 448"/>
                <a:gd name="T25" fmla="*/ 58 h 186"/>
                <a:gd name="T26" fmla="*/ 0 w 448"/>
                <a:gd name="T27" fmla="*/ 0 h 186"/>
                <a:gd name="T28" fmla="*/ 23 w 448"/>
                <a:gd name="T29" fmla="*/ 19 h 186"/>
                <a:gd name="T30" fmla="*/ 37 w 448"/>
                <a:gd name="T31" fmla="*/ 27 h 186"/>
                <a:gd name="T32" fmla="*/ 53 w 448"/>
                <a:gd name="T33" fmla="*/ 35 h 186"/>
                <a:gd name="T34" fmla="*/ 71 w 448"/>
                <a:gd name="T35" fmla="*/ 39 h 186"/>
                <a:gd name="T36" fmla="*/ 88 w 448"/>
                <a:gd name="T37" fmla="*/ 42 h 186"/>
                <a:gd name="T38" fmla="*/ 367 w 448"/>
                <a:gd name="T39" fmla="*/ 42 h 186"/>
                <a:gd name="T40" fmla="*/ 384 w 448"/>
                <a:gd name="T41" fmla="*/ 39 h 186"/>
                <a:gd name="T42" fmla="*/ 401 w 448"/>
                <a:gd name="T43" fmla="*/ 34 h 186"/>
                <a:gd name="T44" fmla="*/ 418 w 448"/>
                <a:gd name="T45" fmla="*/ 25 h 186"/>
                <a:gd name="T46" fmla="*/ 431 w 448"/>
                <a:gd name="T47" fmla="*/ 17 h 186"/>
                <a:gd name="T48" fmla="*/ 448 w 448"/>
                <a:gd name="T49" fmla="*/ 2 h 186"/>
                <a:gd name="T50" fmla="*/ 448 w 448"/>
                <a:gd name="T51" fmla="*/ 138 h 186"/>
                <a:gd name="T52" fmla="*/ 445 w 448"/>
                <a:gd name="T53" fmla="*/ 153 h 186"/>
                <a:gd name="T54" fmla="*/ 439 w 448"/>
                <a:gd name="T55" fmla="*/ 166 h 186"/>
                <a:gd name="T56" fmla="*/ 429 w 448"/>
                <a:gd name="T57" fmla="*/ 177 h 186"/>
                <a:gd name="T58" fmla="*/ 416 w 448"/>
                <a:gd name="T59" fmla="*/ 183 h 186"/>
                <a:gd name="T60" fmla="*/ 400 w 448"/>
                <a:gd name="T61" fmla="*/ 186 h 186"/>
                <a:gd name="T62" fmla="*/ 48 w 448"/>
                <a:gd name="T63" fmla="*/ 186 h 186"/>
                <a:gd name="T64" fmla="*/ 33 w 448"/>
                <a:gd name="T65" fmla="*/ 183 h 186"/>
                <a:gd name="T66" fmla="*/ 20 w 448"/>
                <a:gd name="T67" fmla="*/ 177 h 186"/>
                <a:gd name="T68" fmla="*/ 10 w 448"/>
                <a:gd name="T69" fmla="*/ 166 h 186"/>
                <a:gd name="T70" fmla="*/ 2 w 448"/>
                <a:gd name="T71" fmla="*/ 153 h 186"/>
                <a:gd name="T72" fmla="*/ 0 w 448"/>
                <a:gd name="T73" fmla="*/ 138 h 186"/>
                <a:gd name="T74" fmla="*/ 0 w 448"/>
                <a:gd name="T75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48" h="186">
                  <a:moveTo>
                    <a:pt x="184" y="58"/>
                  </a:moveTo>
                  <a:lnTo>
                    <a:pt x="184" y="66"/>
                  </a:lnTo>
                  <a:lnTo>
                    <a:pt x="185" y="75"/>
                  </a:lnTo>
                  <a:lnTo>
                    <a:pt x="191" y="83"/>
                  </a:lnTo>
                  <a:lnTo>
                    <a:pt x="199" y="89"/>
                  </a:lnTo>
                  <a:lnTo>
                    <a:pt x="208" y="90"/>
                  </a:lnTo>
                  <a:lnTo>
                    <a:pt x="240" y="90"/>
                  </a:lnTo>
                  <a:lnTo>
                    <a:pt x="250" y="89"/>
                  </a:lnTo>
                  <a:lnTo>
                    <a:pt x="257" y="83"/>
                  </a:lnTo>
                  <a:lnTo>
                    <a:pt x="262" y="75"/>
                  </a:lnTo>
                  <a:lnTo>
                    <a:pt x="264" y="66"/>
                  </a:lnTo>
                  <a:lnTo>
                    <a:pt x="264" y="58"/>
                  </a:lnTo>
                  <a:lnTo>
                    <a:pt x="184" y="58"/>
                  </a:lnTo>
                  <a:close/>
                  <a:moveTo>
                    <a:pt x="0" y="0"/>
                  </a:moveTo>
                  <a:lnTo>
                    <a:pt x="23" y="19"/>
                  </a:lnTo>
                  <a:lnTo>
                    <a:pt x="37" y="27"/>
                  </a:lnTo>
                  <a:lnTo>
                    <a:pt x="53" y="35"/>
                  </a:lnTo>
                  <a:lnTo>
                    <a:pt x="71" y="39"/>
                  </a:lnTo>
                  <a:lnTo>
                    <a:pt x="88" y="42"/>
                  </a:lnTo>
                  <a:lnTo>
                    <a:pt x="367" y="42"/>
                  </a:lnTo>
                  <a:lnTo>
                    <a:pt x="384" y="39"/>
                  </a:lnTo>
                  <a:lnTo>
                    <a:pt x="401" y="34"/>
                  </a:lnTo>
                  <a:lnTo>
                    <a:pt x="418" y="25"/>
                  </a:lnTo>
                  <a:lnTo>
                    <a:pt x="431" y="17"/>
                  </a:lnTo>
                  <a:lnTo>
                    <a:pt x="448" y="2"/>
                  </a:lnTo>
                  <a:lnTo>
                    <a:pt x="448" y="138"/>
                  </a:lnTo>
                  <a:lnTo>
                    <a:pt x="445" y="153"/>
                  </a:lnTo>
                  <a:lnTo>
                    <a:pt x="439" y="166"/>
                  </a:lnTo>
                  <a:lnTo>
                    <a:pt x="429" y="177"/>
                  </a:lnTo>
                  <a:lnTo>
                    <a:pt x="416" y="183"/>
                  </a:lnTo>
                  <a:lnTo>
                    <a:pt x="400" y="186"/>
                  </a:lnTo>
                  <a:lnTo>
                    <a:pt x="48" y="186"/>
                  </a:lnTo>
                  <a:lnTo>
                    <a:pt x="33" y="183"/>
                  </a:lnTo>
                  <a:lnTo>
                    <a:pt x="20" y="177"/>
                  </a:lnTo>
                  <a:lnTo>
                    <a:pt x="10" y="166"/>
                  </a:lnTo>
                  <a:lnTo>
                    <a:pt x="2" y="153"/>
                  </a:lnTo>
                  <a:lnTo>
                    <a:pt x="0" y="13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</p:grpSp>
      <p:grpSp>
        <p:nvGrpSpPr>
          <p:cNvPr id="128" name="Groep 127">
            <a:extLst>
              <a:ext uri="{FF2B5EF4-FFF2-40B4-BE49-F238E27FC236}">
                <a16:creationId xmlns:a16="http://schemas.microsoft.com/office/drawing/2014/main" id="{A72307C7-6BC3-4050-9E06-2E4B1FC26C15}"/>
              </a:ext>
            </a:extLst>
          </p:cNvPr>
          <p:cNvGrpSpPr/>
          <p:nvPr/>
        </p:nvGrpSpPr>
        <p:grpSpPr>
          <a:xfrm>
            <a:off x="5851762" y="1722683"/>
            <a:ext cx="157809" cy="206746"/>
            <a:chOff x="6180138" y="2505076"/>
            <a:chExt cx="455613" cy="596900"/>
          </a:xfrm>
          <a:solidFill>
            <a:schemeClr val="accent2"/>
          </a:solidFill>
        </p:grpSpPr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C2EBB8A1-ACF1-43C5-9AD1-90B4EAFE22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9676" y="2505076"/>
              <a:ext cx="236538" cy="311150"/>
            </a:xfrm>
            <a:custGeom>
              <a:avLst/>
              <a:gdLst>
                <a:gd name="T0" fmla="*/ 14 w 149"/>
                <a:gd name="T1" fmla="*/ 0 h 196"/>
                <a:gd name="T2" fmla="*/ 134 w 149"/>
                <a:gd name="T3" fmla="*/ 0 h 196"/>
                <a:gd name="T4" fmla="*/ 139 w 149"/>
                <a:gd name="T5" fmla="*/ 1 h 196"/>
                <a:gd name="T6" fmla="*/ 143 w 149"/>
                <a:gd name="T7" fmla="*/ 3 h 196"/>
                <a:gd name="T8" fmla="*/ 146 w 149"/>
                <a:gd name="T9" fmla="*/ 6 h 196"/>
                <a:gd name="T10" fmla="*/ 148 w 149"/>
                <a:gd name="T11" fmla="*/ 11 h 196"/>
                <a:gd name="T12" fmla="*/ 149 w 149"/>
                <a:gd name="T13" fmla="*/ 15 h 196"/>
                <a:gd name="T14" fmla="*/ 140 w 149"/>
                <a:gd name="T15" fmla="*/ 181 h 196"/>
                <a:gd name="T16" fmla="*/ 139 w 149"/>
                <a:gd name="T17" fmla="*/ 185 h 196"/>
                <a:gd name="T18" fmla="*/ 137 w 149"/>
                <a:gd name="T19" fmla="*/ 189 h 196"/>
                <a:gd name="T20" fmla="*/ 134 w 149"/>
                <a:gd name="T21" fmla="*/ 193 h 196"/>
                <a:gd name="T22" fmla="*/ 130 w 149"/>
                <a:gd name="T23" fmla="*/ 195 h 196"/>
                <a:gd name="T24" fmla="*/ 125 w 149"/>
                <a:gd name="T25" fmla="*/ 196 h 196"/>
                <a:gd name="T26" fmla="*/ 24 w 149"/>
                <a:gd name="T27" fmla="*/ 196 h 196"/>
                <a:gd name="T28" fmla="*/ 18 w 149"/>
                <a:gd name="T29" fmla="*/ 195 h 196"/>
                <a:gd name="T30" fmla="*/ 14 w 149"/>
                <a:gd name="T31" fmla="*/ 193 h 196"/>
                <a:gd name="T32" fmla="*/ 11 w 149"/>
                <a:gd name="T33" fmla="*/ 189 h 196"/>
                <a:gd name="T34" fmla="*/ 8 w 149"/>
                <a:gd name="T35" fmla="*/ 185 h 196"/>
                <a:gd name="T36" fmla="*/ 8 w 149"/>
                <a:gd name="T37" fmla="*/ 181 h 196"/>
                <a:gd name="T38" fmla="*/ 0 w 149"/>
                <a:gd name="T39" fmla="*/ 15 h 196"/>
                <a:gd name="T40" fmla="*/ 0 w 149"/>
                <a:gd name="T41" fmla="*/ 11 h 196"/>
                <a:gd name="T42" fmla="*/ 2 w 149"/>
                <a:gd name="T43" fmla="*/ 6 h 196"/>
                <a:gd name="T44" fmla="*/ 5 w 149"/>
                <a:gd name="T45" fmla="*/ 3 h 196"/>
                <a:gd name="T46" fmla="*/ 10 w 149"/>
                <a:gd name="T47" fmla="*/ 1 h 196"/>
                <a:gd name="T48" fmla="*/ 14 w 149"/>
                <a:gd name="T49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9" h="196">
                  <a:moveTo>
                    <a:pt x="14" y="0"/>
                  </a:moveTo>
                  <a:lnTo>
                    <a:pt x="134" y="0"/>
                  </a:lnTo>
                  <a:lnTo>
                    <a:pt x="139" y="1"/>
                  </a:lnTo>
                  <a:lnTo>
                    <a:pt x="143" y="3"/>
                  </a:lnTo>
                  <a:lnTo>
                    <a:pt x="146" y="6"/>
                  </a:lnTo>
                  <a:lnTo>
                    <a:pt x="148" y="11"/>
                  </a:lnTo>
                  <a:lnTo>
                    <a:pt x="149" y="15"/>
                  </a:lnTo>
                  <a:lnTo>
                    <a:pt x="140" y="181"/>
                  </a:lnTo>
                  <a:lnTo>
                    <a:pt x="139" y="185"/>
                  </a:lnTo>
                  <a:lnTo>
                    <a:pt x="137" y="189"/>
                  </a:lnTo>
                  <a:lnTo>
                    <a:pt x="134" y="193"/>
                  </a:lnTo>
                  <a:lnTo>
                    <a:pt x="130" y="195"/>
                  </a:lnTo>
                  <a:lnTo>
                    <a:pt x="125" y="196"/>
                  </a:lnTo>
                  <a:lnTo>
                    <a:pt x="24" y="196"/>
                  </a:lnTo>
                  <a:lnTo>
                    <a:pt x="18" y="195"/>
                  </a:lnTo>
                  <a:lnTo>
                    <a:pt x="14" y="193"/>
                  </a:lnTo>
                  <a:lnTo>
                    <a:pt x="11" y="189"/>
                  </a:lnTo>
                  <a:lnTo>
                    <a:pt x="8" y="185"/>
                  </a:lnTo>
                  <a:lnTo>
                    <a:pt x="8" y="181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2" y="6"/>
                  </a:lnTo>
                  <a:lnTo>
                    <a:pt x="5" y="3"/>
                  </a:lnTo>
                  <a:lnTo>
                    <a:pt x="10" y="1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50">
              <a:extLst>
                <a:ext uri="{FF2B5EF4-FFF2-40B4-BE49-F238E27FC236}">
                  <a16:creationId xmlns:a16="http://schemas.microsoft.com/office/drawing/2014/main" id="{FA3B4A00-8C64-4E5D-9858-946AE6479E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0138" y="2682876"/>
              <a:ext cx="455613" cy="241300"/>
            </a:xfrm>
            <a:custGeom>
              <a:avLst/>
              <a:gdLst>
                <a:gd name="T0" fmla="*/ 17 w 287"/>
                <a:gd name="T1" fmla="*/ 0 h 152"/>
                <a:gd name="T2" fmla="*/ 43 w 287"/>
                <a:gd name="T3" fmla="*/ 0 h 152"/>
                <a:gd name="T4" fmla="*/ 53 w 287"/>
                <a:gd name="T5" fmla="*/ 87 h 152"/>
                <a:gd name="T6" fmla="*/ 55 w 287"/>
                <a:gd name="T7" fmla="*/ 97 h 152"/>
                <a:gd name="T8" fmla="*/ 61 w 287"/>
                <a:gd name="T9" fmla="*/ 103 h 152"/>
                <a:gd name="T10" fmla="*/ 70 w 287"/>
                <a:gd name="T11" fmla="*/ 105 h 152"/>
                <a:gd name="T12" fmla="*/ 216 w 287"/>
                <a:gd name="T13" fmla="*/ 105 h 152"/>
                <a:gd name="T14" fmla="*/ 226 w 287"/>
                <a:gd name="T15" fmla="*/ 103 h 152"/>
                <a:gd name="T16" fmla="*/ 232 w 287"/>
                <a:gd name="T17" fmla="*/ 97 h 152"/>
                <a:gd name="T18" fmla="*/ 234 w 287"/>
                <a:gd name="T19" fmla="*/ 87 h 152"/>
                <a:gd name="T20" fmla="*/ 243 w 287"/>
                <a:gd name="T21" fmla="*/ 0 h 152"/>
                <a:gd name="T22" fmla="*/ 269 w 287"/>
                <a:gd name="T23" fmla="*/ 0 h 152"/>
                <a:gd name="T24" fmla="*/ 279 w 287"/>
                <a:gd name="T25" fmla="*/ 3 h 152"/>
                <a:gd name="T26" fmla="*/ 285 w 287"/>
                <a:gd name="T27" fmla="*/ 9 h 152"/>
                <a:gd name="T28" fmla="*/ 287 w 287"/>
                <a:gd name="T29" fmla="*/ 19 h 152"/>
                <a:gd name="T30" fmla="*/ 270 w 287"/>
                <a:gd name="T31" fmla="*/ 134 h 152"/>
                <a:gd name="T32" fmla="*/ 267 w 287"/>
                <a:gd name="T33" fmla="*/ 142 h 152"/>
                <a:gd name="T34" fmla="*/ 260 w 287"/>
                <a:gd name="T35" fmla="*/ 149 h 152"/>
                <a:gd name="T36" fmla="*/ 252 w 287"/>
                <a:gd name="T37" fmla="*/ 152 h 152"/>
                <a:gd name="T38" fmla="*/ 37 w 287"/>
                <a:gd name="T39" fmla="*/ 152 h 152"/>
                <a:gd name="T40" fmla="*/ 29 w 287"/>
                <a:gd name="T41" fmla="*/ 149 h 152"/>
                <a:gd name="T42" fmla="*/ 22 w 287"/>
                <a:gd name="T43" fmla="*/ 142 h 152"/>
                <a:gd name="T44" fmla="*/ 20 w 287"/>
                <a:gd name="T45" fmla="*/ 134 h 152"/>
                <a:gd name="T46" fmla="*/ 0 w 287"/>
                <a:gd name="T47" fmla="*/ 19 h 152"/>
                <a:gd name="T48" fmla="*/ 2 w 287"/>
                <a:gd name="T49" fmla="*/ 9 h 152"/>
                <a:gd name="T50" fmla="*/ 8 w 287"/>
                <a:gd name="T51" fmla="*/ 3 h 152"/>
                <a:gd name="T52" fmla="*/ 17 w 287"/>
                <a:gd name="T53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87" h="152">
                  <a:moveTo>
                    <a:pt x="17" y="0"/>
                  </a:moveTo>
                  <a:lnTo>
                    <a:pt x="43" y="0"/>
                  </a:lnTo>
                  <a:lnTo>
                    <a:pt x="53" y="87"/>
                  </a:lnTo>
                  <a:lnTo>
                    <a:pt x="55" y="97"/>
                  </a:lnTo>
                  <a:lnTo>
                    <a:pt x="61" y="103"/>
                  </a:lnTo>
                  <a:lnTo>
                    <a:pt x="70" y="105"/>
                  </a:lnTo>
                  <a:lnTo>
                    <a:pt x="216" y="105"/>
                  </a:lnTo>
                  <a:lnTo>
                    <a:pt x="226" y="103"/>
                  </a:lnTo>
                  <a:lnTo>
                    <a:pt x="232" y="97"/>
                  </a:lnTo>
                  <a:lnTo>
                    <a:pt x="234" y="87"/>
                  </a:lnTo>
                  <a:lnTo>
                    <a:pt x="243" y="0"/>
                  </a:lnTo>
                  <a:lnTo>
                    <a:pt x="269" y="0"/>
                  </a:lnTo>
                  <a:lnTo>
                    <a:pt x="279" y="3"/>
                  </a:lnTo>
                  <a:lnTo>
                    <a:pt x="285" y="9"/>
                  </a:lnTo>
                  <a:lnTo>
                    <a:pt x="287" y="19"/>
                  </a:lnTo>
                  <a:lnTo>
                    <a:pt x="270" y="134"/>
                  </a:lnTo>
                  <a:lnTo>
                    <a:pt x="267" y="142"/>
                  </a:lnTo>
                  <a:lnTo>
                    <a:pt x="260" y="149"/>
                  </a:lnTo>
                  <a:lnTo>
                    <a:pt x="252" y="152"/>
                  </a:lnTo>
                  <a:lnTo>
                    <a:pt x="37" y="152"/>
                  </a:lnTo>
                  <a:lnTo>
                    <a:pt x="29" y="149"/>
                  </a:lnTo>
                  <a:lnTo>
                    <a:pt x="22" y="142"/>
                  </a:lnTo>
                  <a:lnTo>
                    <a:pt x="20" y="134"/>
                  </a:lnTo>
                  <a:lnTo>
                    <a:pt x="0" y="19"/>
                  </a:lnTo>
                  <a:lnTo>
                    <a:pt x="2" y="9"/>
                  </a:lnTo>
                  <a:lnTo>
                    <a:pt x="8" y="3"/>
                  </a:lnTo>
                  <a:lnTo>
                    <a:pt x="1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1" name="Freeform 51">
              <a:extLst>
                <a:ext uri="{FF2B5EF4-FFF2-40B4-BE49-F238E27FC236}">
                  <a16:creationId xmlns:a16="http://schemas.microsoft.com/office/drawing/2014/main" id="{CB573DF2-B948-4E9E-AF5B-9066DD196B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2701" y="2889251"/>
              <a:ext cx="90488" cy="85725"/>
            </a:xfrm>
            <a:custGeom>
              <a:avLst/>
              <a:gdLst>
                <a:gd name="T0" fmla="*/ 24 w 57"/>
                <a:gd name="T1" fmla="*/ 0 h 54"/>
                <a:gd name="T2" fmla="*/ 33 w 57"/>
                <a:gd name="T3" fmla="*/ 0 h 54"/>
                <a:gd name="T4" fmla="*/ 45 w 57"/>
                <a:gd name="T5" fmla="*/ 2 h 54"/>
                <a:gd name="T6" fmla="*/ 53 w 57"/>
                <a:gd name="T7" fmla="*/ 8 h 54"/>
                <a:gd name="T8" fmla="*/ 57 w 57"/>
                <a:gd name="T9" fmla="*/ 15 h 54"/>
                <a:gd name="T10" fmla="*/ 57 w 57"/>
                <a:gd name="T11" fmla="*/ 39 h 54"/>
                <a:gd name="T12" fmla="*/ 53 w 57"/>
                <a:gd name="T13" fmla="*/ 47 h 54"/>
                <a:gd name="T14" fmla="*/ 45 w 57"/>
                <a:gd name="T15" fmla="*/ 52 h 54"/>
                <a:gd name="T16" fmla="*/ 33 w 57"/>
                <a:gd name="T17" fmla="*/ 54 h 54"/>
                <a:gd name="T18" fmla="*/ 24 w 57"/>
                <a:gd name="T19" fmla="*/ 54 h 54"/>
                <a:gd name="T20" fmla="*/ 12 w 57"/>
                <a:gd name="T21" fmla="*/ 52 h 54"/>
                <a:gd name="T22" fmla="*/ 4 w 57"/>
                <a:gd name="T23" fmla="*/ 47 h 54"/>
                <a:gd name="T24" fmla="*/ 0 w 57"/>
                <a:gd name="T25" fmla="*/ 39 h 54"/>
                <a:gd name="T26" fmla="*/ 0 w 57"/>
                <a:gd name="T27" fmla="*/ 15 h 54"/>
                <a:gd name="T28" fmla="*/ 4 w 57"/>
                <a:gd name="T29" fmla="*/ 8 h 54"/>
                <a:gd name="T30" fmla="*/ 12 w 57"/>
                <a:gd name="T31" fmla="*/ 2 h 54"/>
                <a:gd name="T32" fmla="*/ 24 w 57"/>
                <a:gd name="T3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7" h="54">
                  <a:moveTo>
                    <a:pt x="24" y="0"/>
                  </a:moveTo>
                  <a:lnTo>
                    <a:pt x="33" y="0"/>
                  </a:lnTo>
                  <a:lnTo>
                    <a:pt x="45" y="2"/>
                  </a:lnTo>
                  <a:lnTo>
                    <a:pt x="53" y="8"/>
                  </a:lnTo>
                  <a:lnTo>
                    <a:pt x="57" y="15"/>
                  </a:lnTo>
                  <a:lnTo>
                    <a:pt x="57" y="39"/>
                  </a:lnTo>
                  <a:lnTo>
                    <a:pt x="53" y="47"/>
                  </a:lnTo>
                  <a:lnTo>
                    <a:pt x="45" y="52"/>
                  </a:lnTo>
                  <a:lnTo>
                    <a:pt x="33" y="54"/>
                  </a:lnTo>
                  <a:lnTo>
                    <a:pt x="24" y="54"/>
                  </a:lnTo>
                  <a:lnTo>
                    <a:pt x="12" y="52"/>
                  </a:lnTo>
                  <a:lnTo>
                    <a:pt x="4" y="47"/>
                  </a:lnTo>
                  <a:lnTo>
                    <a:pt x="0" y="39"/>
                  </a:lnTo>
                  <a:lnTo>
                    <a:pt x="0" y="15"/>
                  </a:lnTo>
                  <a:lnTo>
                    <a:pt x="4" y="8"/>
                  </a:lnTo>
                  <a:lnTo>
                    <a:pt x="12" y="2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DD4A35D0-4D48-4C48-AD14-D2CF23C181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9988" y="3021013"/>
              <a:ext cx="52388" cy="80963"/>
            </a:xfrm>
            <a:custGeom>
              <a:avLst/>
              <a:gdLst>
                <a:gd name="T0" fmla="*/ 17 w 33"/>
                <a:gd name="T1" fmla="*/ 0 h 51"/>
                <a:gd name="T2" fmla="*/ 22 w 33"/>
                <a:gd name="T3" fmla="*/ 0 h 51"/>
                <a:gd name="T4" fmla="*/ 25 w 33"/>
                <a:gd name="T5" fmla="*/ 2 h 51"/>
                <a:gd name="T6" fmla="*/ 29 w 33"/>
                <a:gd name="T7" fmla="*/ 4 h 51"/>
                <a:gd name="T8" fmla="*/ 31 w 33"/>
                <a:gd name="T9" fmla="*/ 8 h 51"/>
                <a:gd name="T10" fmla="*/ 33 w 33"/>
                <a:gd name="T11" fmla="*/ 11 h 51"/>
                <a:gd name="T12" fmla="*/ 33 w 33"/>
                <a:gd name="T13" fmla="*/ 16 h 51"/>
                <a:gd name="T14" fmla="*/ 33 w 33"/>
                <a:gd name="T15" fmla="*/ 34 h 51"/>
                <a:gd name="T16" fmla="*/ 33 w 33"/>
                <a:gd name="T17" fmla="*/ 38 h 51"/>
                <a:gd name="T18" fmla="*/ 31 w 33"/>
                <a:gd name="T19" fmla="*/ 43 h 51"/>
                <a:gd name="T20" fmla="*/ 29 w 33"/>
                <a:gd name="T21" fmla="*/ 46 h 51"/>
                <a:gd name="T22" fmla="*/ 25 w 33"/>
                <a:gd name="T23" fmla="*/ 49 h 51"/>
                <a:gd name="T24" fmla="*/ 22 w 33"/>
                <a:gd name="T25" fmla="*/ 50 h 51"/>
                <a:gd name="T26" fmla="*/ 17 w 33"/>
                <a:gd name="T27" fmla="*/ 51 h 51"/>
                <a:gd name="T28" fmla="*/ 12 w 33"/>
                <a:gd name="T29" fmla="*/ 50 h 51"/>
                <a:gd name="T30" fmla="*/ 9 w 33"/>
                <a:gd name="T31" fmla="*/ 49 h 51"/>
                <a:gd name="T32" fmla="*/ 4 w 33"/>
                <a:gd name="T33" fmla="*/ 46 h 51"/>
                <a:gd name="T34" fmla="*/ 2 w 33"/>
                <a:gd name="T35" fmla="*/ 43 h 51"/>
                <a:gd name="T36" fmla="*/ 0 w 33"/>
                <a:gd name="T37" fmla="*/ 38 h 51"/>
                <a:gd name="T38" fmla="*/ 0 w 33"/>
                <a:gd name="T39" fmla="*/ 34 h 51"/>
                <a:gd name="T40" fmla="*/ 0 w 33"/>
                <a:gd name="T41" fmla="*/ 16 h 51"/>
                <a:gd name="T42" fmla="*/ 0 w 33"/>
                <a:gd name="T43" fmla="*/ 11 h 51"/>
                <a:gd name="T44" fmla="*/ 2 w 33"/>
                <a:gd name="T45" fmla="*/ 8 h 51"/>
                <a:gd name="T46" fmla="*/ 4 w 33"/>
                <a:gd name="T47" fmla="*/ 4 h 51"/>
                <a:gd name="T48" fmla="*/ 9 w 33"/>
                <a:gd name="T49" fmla="*/ 2 h 51"/>
                <a:gd name="T50" fmla="*/ 12 w 33"/>
                <a:gd name="T51" fmla="*/ 0 h 51"/>
                <a:gd name="T52" fmla="*/ 17 w 33"/>
                <a:gd name="T5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3" h="51">
                  <a:moveTo>
                    <a:pt x="17" y="0"/>
                  </a:moveTo>
                  <a:lnTo>
                    <a:pt x="22" y="0"/>
                  </a:lnTo>
                  <a:lnTo>
                    <a:pt x="25" y="2"/>
                  </a:lnTo>
                  <a:lnTo>
                    <a:pt x="29" y="4"/>
                  </a:lnTo>
                  <a:lnTo>
                    <a:pt x="31" y="8"/>
                  </a:lnTo>
                  <a:lnTo>
                    <a:pt x="33" y="11"/>
                  </a:lnTo>
                  <a:lnTo>
                    <a:pt x="33" y="16"/>
                  </a:lnTo>
                  <a:lnTo>
                    <a:pt x="33" y="34"/>
                  </a:lnTo>
                  <a:lnTo>
                    <a:pt x="33" y="38"/>
                  </a:lnTo>
                  <a:lnTo>
                    <a:pt x="31" y="43"/>
                  </a:lnTo>
                  <a:lnTo>
                    <a:pt x="29" y="46"/>
                  </a:lnTo>
                  <a:lnTo>
                    <a:pt x="25" y="49"/>
                  </a:lnTo>
                  <a:lnTo>
                    <a:pt x="22" y="50"/>
                  </a:lnTo>
                  <a:lnTo>
                    <a:pt x="17" y="51"/>
                  </a:lnTo>
                  <a:lnTo>
                    <a:pt x="12" y="50"/>
                  </a:lnTo>
                  <a:lnTo>
                    <a:pt x="9" y="49"/>
                  </a:lnTo>
                  <a:lnTo>
                    <a:pt x="4" y="46"/>
                  </a:lnTo>
                  <a:lnTo>
                    <a:pt x="2" y="43"/>
                  </a:lnTo>
                  <a:lnTo>
                    <a:pt x="0" y="38"/>
                  </a:lnTo>
                  <a:lnTo>
                    <a:pt x="0" y="34"/>
                  </a:lnTo>
                  <a:lnTo>
                    <a:pt x="0" y="16"/>
                  </a:lnTo>
                  <a:lnTo>
                    <a:pt x="0" y="11"/>
                  </a:lnTo>
                  <a:lnTo>
                    <a:pt x="2" y="8"/>
                  </a:lnTo>
                  <a:lnTo>
                    <a:pt x="4" y="4"/>
                  </a:lnTo>
                  <a:lnTo>
                    <a:pt x="9" y="2"/>
                  </a:lnTo>
                  <a:lnTo>
                    <a:pt x="12" y="0"/>
                  </a:lnTo>
                  <a:lnTo>
                    <a:pt x="1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53">
              <a:extLst>
                <a:ext uri="{FF2B5EF4-FFF2-40B4-BE49-F238E27FC236}">
                  <a16:creationId xmlns:a16="http://schemas.microsoft.com/office/drawing/2014/main" id="{77B7714E-32D0-40FA-B6A9-4D0FC85A50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0163" y="3021013"/>
              <a:ext cx="53975" cy="80963"/>
            </a:xfrm>
            <a:custGeom>
              <a:avLst/>
              <a:gdLst>
                <a:gd name="T0" fmla="*/ 17 w 34"/>
                <a:gd name="T1" fmla="*/ 0 h 51"/>
                <a:gd name="T2" fmla="*/ 22 w 34"/>
                <a:gd name="T3" fmla="*/ 0 h 51"/>
                <a:gd name="T4" fmla="*/ 26 w 34"/>
                <a:gd name="T5" fmla="*/ 2 h 51"/>
                <a:gd name="T6" fmla="*/ 29 w 34"/>
                <a:gd name="T7" fmla="*/ 4 h 51"/>
                <a:gd name="T8" fmla="*/ 32 w 34"/>
                <a:gd name="T9" fmla="*/ 8 h 51"/>
                <a:gd name="T10" fmla="*/ 34 w 34"/>
                <a:gd name="T11" fmla="*/ 11 h 51"/>
                <a:gd name="T12" fmla="*/ 34 w 34"/>
                <a:gd name="T13" fmla="*/ 16 h 51"/>
                <a:gd name="T14" fmla="*/ 34 w 34"/>
                <a:gd name="T15" fmla="*/ 34 h 51"/>
                <a:gd name="T16" fmla="*/ 34 w 34"/>
                <a:gd name="T17" fmla="*/ 38 h 51"/>
                <a:gd name="T18" fmla="*/ 32 w 34"/>
                <a:gd name="T19" fmla="*/ 43 h 51"/>
                <a:gd name="T20" fmla="*/ 29 w 34"/>
                <a:gd name="T21" fmla="*/ 46 h 51"/>
                <a:gd name="T22" fmla="*/ 26 w 34"/>
                <a:gd name="T23" fmla="*/ 49 h 51"/>
                <a:gd name="T24" fmla="*/ 22 w 34"/>
                <a:gd name="T25" fmla="*/ 50 h 51"/>
                <a:gd name="T26" fmla="*/ 17 w 34"/>
                <a:gd name="T27" fmla="*/ 51 h 51"/>
                <a:gd name="T28" fmla="*/ 13 w 34"/>
                <a:gd name="T29" fmla="*/ 50 h 51"/>
                <a:gd name="T30" fmla="*/ 9 w 34"/>
                <a:gd name="T31" fmla="*/ 49 h 51"/>
                <a:gd name="T32" fmla="*/ 6 w 34"/>
                <a:gd name="T33" fmla="*/ 46 h 51"/>
                <a:gd name="T34" fmla="*/ 2 w 34"/>
                <a:gd name="T35" fmla="*/ 43 h 51"/>
                <a:gd name="T36" fmla="*/ 1 w 34"/>
                <a:gd name="T37" fmla="*/ 38 h 51"/>
                <a:gd name="T38" fmla="*/ 0 w 34"/>
                <a:gd name="T39" fmla="*/ 34 h 51"/>
                <a:gd name="T40" fmla="*/ 0 w 34"/>
                <a:gd name="T41" fmla="*/ 16 h 51"/>
                <a:gd name="T42" fmla="*/ 1 w 34"/>
                <a:gd name="T43" fmla="*/ 11 h 51"/>
                <a:gd name="T44" fmla="*/ 2 w 34"/>
                <a:gd name="T45" fmla="*/ 8 h 51"/>
                <a:gd name="T46" fmla="*/ 6 w 34"/>
                <a:gd name="T47" fmla="*/ 4 h 51"/>
                <a:gd name="T48" fmla="*/ 9 w 34"/>
                <a:gd name="T49" fmla="*/ 2 h 51"/>
                <a:gd name="T50" fmla="*/ 13 w 34"/>
                <a:gd name="T51" fmla="*/ 0 h 51"/>
                <a:gd name="T52" fmla="*/ 17 w 34"/>
                <a:gd name="T5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" h="51">
                  <a:moveTo>
                    <a:pt x="17" y="0"/>
                  </a:moveTo>
                  <a:lnTo>
                    <a:pt x="22" y="0"/>
                  </a:lnTo>
                  <a:lnTo>
                    <a:pt x="26" y="2"/>
                  </a:lnTo>
                  <a:lnTo>
                    <a:pt x="29" y="4"/>
                  </a:lnTo>
                  <a:lnTo>
                    <a:pt x="32" y="8"/>
                  </a:lnTo>
                  <a:lnTo>
                    <a:pt x="34" y="11"/>
                  </a:lnTo>
                  <a:lnTo>
                    <a:pt x="34" y="16"/>
                  </a:lnTo>
                  <a:lnTo>
                    <a:pt x="34" y="34"/>
                  </a:lnTo>
                  <a:lnTo>
                    <a:pt x="34" y="38"/>
                  </a:lnTo>
                  <a:lnTo>
                    <a:pt x="32" y="43"/>
                  </a:lnTo>
                  <a:lnTo>
                    <a:pt x="29" y="46"/>
                  </a:lnTo>
                  <a:lnTo>
                    <a:pt x="26" y="49"/>
                  </a:lnTo>
                  <a:lnTo>
                    <a:pt x="22" y="50"/>
                  </a:lnTo>
                  <a:lnTo>
                    <a:pt x="17" y="51"/>
                  </a:lnTo>
                  <a:lnTo>
                    <a:pt x="13" y="50"/>
                  </a:lnTo>
                  <a:lnTo>
                    <a:pt x="9" y="49"/>
                  </a:lnTo>
                  <a:lnTo>
                    <a:pt x="6" y="46"/>
                  </a:lnTo>
                  <a:lnTo>
                    <a:pt x="2" y="43"/>
                  </a:lnTo>
                  <a:lnTo>
                    <a:pt x="1" y="38"/>
                  </a:lnTo>
                  <a:lnTo>
                    <a:pt x="0" y="34"/>
                  </a:lnTo>
                  <a:lnTo>
                    <a:pt x="0" y="16"/>
                  </a:lnTo>
                  <a:lnTo>
                    <a:pt x="1" y="11"/>
                  </a:lnTo>
                  <a:lnTo>
                    <a:pt x="2" y="8"/>
                  </a:lnTo>
                  <a:lnTo>
                    <a:pt x="6" y="4"/>
                  </a:lnTo>
                  <a:lnTo>
                    <a:pt x="9" y="2"/>
                  </a:lnTo>
                  <a:lnTo>
                    <a:pt x="13" y="0"/>
                  </a:lnTo>
                  <a:lnTo>
                    <a:pt x="1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54">
              <a:extLst>
                <a:ext uri="{FF2B5EF4-FFF2-40B4-BE49-F238E27FC236}">
                  <a16:creationId xmlns:a16="http://schemas.microsoft.com/office/drawing/2014/main" id="{C0DA2FE5-CAE7-4F7C-B173-88B011B0A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5101" y="3021013"/>
              <a:ext cx="52388" cy="80963"/>
            </a:xfrm>
            <a:custGeom>
              <a:avLst/>
              <a:gdLst>
                <a:gd name="T0" fmla="*/ 16 w 33"/>
                <a:gd name="T1" fmla="*/ 0 h 51"/>
                <a:gd name="T2" fmla="*/ 21 w 33"/>
                <a:gd name="T3" fmla="*/ 0 h 51"/>
                <a:gd name="T4" fmla="*/ 24 w 33"/>
                <a:gd name="T5" fmla="*/ 2 h 51"/>
                <a:gd name="T6" fmla="*/ 28 w 33"/>
                <a:gd name="T7" fmla="*/ 4 h 51"/>
                <a:gd name="T8" fmla="*/ 31 w 33"/>
                <a:gd name="T9" fmla="*/ 8 h 51"/>
                <a:gd name="T10" fmla="*/ 32 w 33"/>
                <a:gd name="T11" fmla="*/ 11 h 51"/>
                <a:gd name="T12" fmla="*/ 33 w 33"/>
                <a:gd name="T13" fmla="*/ 16 h 51"/>
                <a:gd name="T14" fmla="*/ 33 w 33"/>
                <a:gd name="T15" fmla="*/ 34 h 51"/>
                <a:gd name="T16" fmla="*/ 32 w 33"/>
                <a:gd name="T17" fmla="*/ 38 h 51"/>
                <a:gd name="T18" fmla="*/ 31 w 33"/>
                <a:gd name="T19" fmla="*/ 43 h 51"/>
                <a:gd name="T20" fmla="*/ 28 w 33"/>
                <a:gd name="T21" fmla="*/ 46 h 51"/>
                <a:gd name="T22" fmla="*/ 24 w 33"/>
                <a:gd name="T23" fmla="*/ 49 h 51"/>
                <a:gd name="T24" fmla="*/ 21 w 33"/>
                <a:gd name="T25" fmla="*/ 50 h 51"/>
                <a:gd name="T26" fmla="*/ 16 w 33"/>
                <a:gd name="T27" fmla="*/ 51 h 51"/>
                <a:gd name="T28" fmla="*/ 11 w 33"/>
                <a:gd name="T29" fmla="*/ 50 h 51"/>
                <a:gd name="T30" fmla="*/ 7 w 33"/>
                <a:gd name="T31" fmla="*/ 49 h 51"/>
                <a:gd name="T32" fmla="*/ 4 w 33"/>
                <a:gd name="T33" fmla="*/ 46 h 51"/>
                <a:gd name="T34" fmla="*/ 2 w 33"/>
                <a:gd name="T35" fmla="*/ 43 h 51"/>
                <a:gd name="T36" fmla="*/ 0 w 33"/>
                <a:gd name="T37" fmla="*/ 38 h 51"/>
                <a:gd name="T38" fmla="*/ 0 w 33"/>
                <a:gd name="T39" fmla="*/ 34 h 51"/>
                <a:gd name="T40" fmla="*/ 0 w 33"/>
                <a:gd name="T41" fmla="*/ 16 h 51"/>
                <a:gd name="T42" fmla="*/ 0 w 33"/>
                <a:gd name="T43" fmla="*/ 11 h 51"/>
                <a:gd name="T44" fmla="*/ 2 w 33"/>
                <a:gd name="T45" fmla="*/ 8 h 51"/>
                <a:gd name="T46" fmla="*/ 4 w 33"/>
                <a:gd name="T47" fmla="*/ 4 h 51"/>
                <a:gd name="T48" fmla="*/ 7 w 33"/>
                <a:gd name="T49" fmla="*/ 2 h 51"/>
                <a:gd name="T50" fmla="*/ 11 w 33"/>
                <a:gd name="T51" fmla="*/ 0 h 51"/>
                <a:gd name="T52" fmla="*/ 16 w 33"/>
                <a:gd name="T5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3" h="51">
                  <a:moveTo>
                    <a:pt x="16" y="0"/>
                  </a:moveTo>
                  <a:lnTo>
                    <a:pt x="21" y="0"/>
                  </a:lnTo>
                  <a:lnTo>
                    <a:pt x="24" y="2"/>
                  </a:lnTo>
                  <a:lnTo>
                    <a:pt x="28" y="4"/>
                  </a:lnTo>
                  <a:lnTo>
                    <a:pt x="31" y="8"/>
                  </a:lnTo>
                  <a:lnTo>
                    <a:pt x="32" y="11"/>
                  </a:lnTo>
                  <a:lnTo>
                    <a:pt x="33" y="16"/>
                  </a:lnTo>
                  <a:lnTo>
                    <a:pt x="33" y="34"/>
                  </a:lnTo>
                  <a:lnTo>
                    <a:pt x="32" y="38"/>
                  </a:lnTo>
                  <a:lnTo>
                    <a:pt x="31" y="43"/>
                  </a:lnTo>
                  <a:lnTo>
                    <a:pt x="28" y="46"/>
                  </a:lnTo>
                  <a:lnTo>
                    <a:pt x="24" y="49"/>
                  </a:lnTo>
                  <a:lnTo>
                    <a:pt x="21" y="50"/>
                  </a:lnTo>
                  <a:lnTo>
                    <a:pt x="16" y="51"/>
                  </a:lnTo>
                  <a:lnTo>
                    <a:pt x="11" y="50"/>
                  </a:lnTo>
                  <a:lnTo>
                    <a:pt x="7" y="49"/>
                  </a:lnTo>
                  <a:lnTo>
                    <a:pt x="4" y="46"/>
                  </a:lnTo>
                  <a:lnTo>
                    <a:pt x="2" y="43"/>
                  </a:lnTo>
                  <a:lnTo>
                    <a:pt x="0" y="38"/>
                  </a:lnTo>
                  <a:lnTo>
                    <a:pt x="0" y="34"/>
                  </a:lnTo>
                  <a:lnTo>
                    <a:pt x="0" y="16"/>
                  </a:lnTo>
                  <a:lnTo>
                    <a:pt x="0" y="11"/>
                  </a:lnTo>
                  <a:lnTo>
                    <a:pt x="2" y="8"/>
                  </a:lnTo>
                  <a:lnTo>
                    <a:pt x="4" y="4"/>
                  </a:lnTo>
                  <a:lnTo>
                    <a:pt x="7" y="2"/>
                  </a:lnTo>
                  <a:lnTo>
                    <a:pt x="11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55">
              <a:extLst>
                <a:ext uri="{FF2B5EF4-FFF2-40B4-BE49-F238E27FC236}">
                  <a16:creationId xmlns:a16="http://schemas.microsoft.com/office/drawing/2014/main" id="{D8D44730-DE0B-43E1-991F-F25FE4706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4276" y="2940051"/>
              <a:ext cx="138113" cy="125413"/>
            </a:xfrm>
            <a:custGeom>
              <a:avLst/>
              <a:gdLst>
                <a:gd name="T0" fmla="*/ 72 w 87"/>
                <a:gd name="T1" fmla="*/ 0 h 79"/>
                <a:gd name="T2" fmla="*/ 87 w 87"/>
                <a:gd name="T3" fmla="*/ 18 h 79"/>
                <a:gd name="T4" fmla="*/ 16 w 87"/>
                <a:gd name="T5" fmla="*/ 79 h 79"/>
                <a:gd name="T6" fmla="*/ 0 w 87"/>
                <a:gd name="T7" fmla="*/ 60 h 79"/>
                <a:gd name="T8" fmla="*/ 72 w 87"/>
                <a:gd name="T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79">
                  <a:moveTo>
                    <a:pt x="72" y="0"/>
                  </a:moveTo>
                  <a:lnTo>
                    <a:pt x="87" y="18"/>
                  </a:lnTo>
                  <a:lnTo>
                    <a:pt x="16" y="79"/>
                  </a:lnTo>
                  <a:lnTo>
                    <a:pt x="0" y="60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C4DFE355-7C2C-4717-901A-84189AA005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3501" y="2940051"/>
              <a:ext cx="136525" cy="125413"/>
            </a:xfrm>
            <a:custGeom>
              <a:avLst/>
              <a:gdLst>
                <a:gd name="T0" fmla="*/ 15 w 86"/>
                <a:gd name="T1" fmla="*/ 0 h 79"/>
                <a:gd name="T2" fmla="*/ 86 w 86"/>
                <a:gd name="T3" fmla="*/ 60 h 79"/>
                <a:gd name="T4" fmla="*/ 71 w 86"/>
                <a:gd name="T5" fmla="*/ 79 h 79"/>
                <a:gd name="T6" fmla="*/ 0 w 86"/>
                <a:gd name="T7" fmla="*/ 18 h 79"/>
                <a:gd name="T8" fmla="*/ 15 w 86"/>
                <a:gd name="T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79">
                  <a:moveTo>
                    <a:pt x="15" y="0"/>
                  </a:moveTo>
                  <a:lnTo>
                    <a:pt x="86" y="60"/>
                  </a:lnTo>
                  <a:lnTo>
                    <a:pt x="71" y="79"/>
                  </a:lnTo>
                  <a:lnTo>
                    <a:pt x="0" y="18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Rectangle 57">
              <a:extLst>
                <a:ext uri="{FF2B5EF4-FFF2-40B4-BE49-F238E27FC236}">
                  <a16:creationId xmlns:a16="http://schemas.microsoft.com/office/drawing/2014/main" id="{C32B293D-7E8A-4621-95BA-866F41C3A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89688" y="2954338"/>
              <a:ext cx="36513" cy="10636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0" name="Groep 139">
            <a:extLst>
              <a:ext uri="{FF2B5EF4-FFF2-40B4-BE49-F238E27FC236}">
                <a16:creationId xmlns:a16="http://schemas.microsoft.com/office/drawing/2014/main" id="{45A554D4-371B-4B92-85C3-35685AE7BD2D}"/>
              </a:ext>
            </a:extLst>
          </p:cNvPr>
          <p:cNvGrpSpPr/>
          <p:nvPr/>
        </p:nvGrpSpPr>
        <p:grpSpPr>
          <a:xfrm>
            <a:off x="5855232" y="3157072"/>
            <a:ext cx="150869" cy="141407"/>
            <a:chOff x="2481263" y="3833813"/>
            <a:chExt cx="455613" cy="427038"/>
          </a:xfrm>
          <a:solidFill>
            <a:schemeClr val="accent2"/>
          </a:solidFill>
        </p:grpSpPr>
        <p:sp>
          <p:nvSpPr>
            <p:cNvPr id="141" name="Freeform 43">
              <a:extLst>
                <a:ext uri="{FF2B5EF4-FFF2-40B4-BE49-F238E27FC236}">
                  <a16:creationId xmlns:a16="http://schemas.microsoft.com/office/drawing/2014/main" id="{84BE491E-88EE-4682-A54A-D8A0C96B12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81263" y="3833813"/>
              <a:ext cx="390525" cy="427038"/>
            </a:xfrm>
            <a:custGeom>
              <a:avLst/>
              <a:gdLst>
                <a:gd name="T0" fmla="*/ 38 w 246"/>
                <a:gd name="T1" fmla="*/ 0 h 269"/>
                <a:gd name="T2" fmla="*/ 246 w 246"/>
                <a:gd name="T3" fmla="*/ 0 h 269"/>
                <a:gd name="T4" fmla="*/ 246 w 246"/>
                <a:gd name="T5" fmla="*/ 20 h 269"/>
                <a:gd name="T6" fmla="*/ 43 w 246"/>
                <a:gd name="T7" fmla="*/ 20 h 269"/>
                <a:gd name="T8" fmla="*/ 33 w 246"/>
                <a:gd name="T9" fmla="*/ 22 h 269"/>
                <a:gd name="T10" fmla="*/ 25 w 246"/>
                <a:gd name="T11" fmla="*/ 30 h 269"/>
                <a:gd name="T12" fmla="*/ 23 w 246"/>
                <a:gd name="T13" fmla="*/ 39 h 269"/>
                <a:gd name="T14" fmla="*/ 25 w 246"/>
                <a:gd name="T15" fmla="*/ 49 h 269"/>
                <a:gd name="T16" fmla="*/ 33 w 246"/>
                <a:gd name="T17" fmla="*/ 57 h 269"/>
                <a:gd name="T18" fmla="*/ 43 w 246"/>
                <a:gd name="T19" fmla="*/ 59 h 269"/>
                <a:gd name="T20" fmla="*/ 246 w 246"/>
                <a:gd name="T21" fmla="*/ 59 h 269"/>
                <a:gd name="T22" fmla="*/ 246 w 246"/>
                <a:gd name="T23" fmla="*/ 269 h 269"/>
                <a:gd name="T24" fmla="*/ 38 w 246"/>
                <a:gd name="T25" fmla="*/ 269 h 269"/>
                <a:gd name="T26" fmla="*/ 23 w 246"/>
                <a:gd name="T27" fmla="*/ 265 h 269"/>
                <a:gd name="T28" fmla="*/ 11 w 246"/>
                <a:gd name="T29" fmla="*/ 258 h 269"/>
                <a:gd name="T30" fmla="*/ 3 w 246"/>
                <a:gd name="T31" fmla="*/ 246 h 269"/>
                <a:gd name="T32" fmla="*/ 0 w 246"/>
                <a:gd name="T33" fmla="*/ 231 h 269"/>
                <a:gd name="T34" fmla="*/ 0 w 246"/>
                <a:gd name="T35" fmla="*/ 38 h 269"/>
                <a:gd name="T36" fmla="*/ 3 w 246"/>
                <a:gd name="T37" fmla="*/ 23 h 269"/>
                <a:gd name="T38" fmla="*/ 11 w 246"/>
                <a:gd name="T39" fmla="*/ 11 h 269"/>
                <a:gd name="T40" fmla="*/ 23 w 246"/>
                <a:gd name="T41" fmla="*/ 2 h 269"/>
                <a:gd name="T42" fmla="*/ 38 w 246"/>
                <a:gd name="T43" fmla="*/ 0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269">
                  <a:moveTo>
                    <a:pt x="38" y="0"/>
                  </a:moveTo>
                  <a:lnTo>
                    <a:pt x="246" y="0"/>
                  </a:lnTo>
                  <a:lnTo>
                    <a:pt x="246" y="20"/>
                  </a:lnTo>
                  <a:lnTo>
                    <a:pt x="43" y="20"/>
                  </a:lnTo>
                  <a:lnTo>
                    <a:pt x="33" y="22"/>
                  </a:lnTo>
                  <a:lnTo>
                    <a:pt x="25" y="30"/>
                  </a:lnTo>
                  <a:lnTo>
                    <a:pt x="23" y="39"/>
                  </a:lnTo>
                  <a:lnTo>
                    <a:pt x="25" y="49"/>
                  </a:lnTo>
                  <a:lnTo>
                    <a:pt x="33" y="57"/>
                  </a:lnTo>
                  <a:lnTo>
                    <a:pt x="43" y="59"/>
                  </a:lnTo>
                  <a:lnTo>
                    <a:pt x="246" y="59"/>
                  </a:lnTo>
                  <a:lnTo>
                    <a:pt x="246" y="269"/>
                  </a:lnTo>
                  <a:lnTo>
                    <a:pt x="38" y="269"/>
                  </a:lnTo>
                  <a:lnTo>
                    <a:pt x="23" y="265"/>
                  </a:lnTo>
                  <a:lnTo>
                    <a:pt x="11" y="258"/>
                  </a:lnTo>
                  <a:lnTo>
                    <a:pt x="3" y="246"/>
                  </a:lnTo>
                  <a:lnTo>
                    <a:pt x="0" y="231"/>
                  </a:lnTo>
                  <a:lnTo>
                    <a:pt x="0" y="38"/>
                  </a:lnTo>
                  <a:lnTo>
                    <a:pt x="3" y="23"/>
                  </a:lnTo>
                  <a:lnTo>
                    <a:pt x="11" y="11"/>
                  </a:lnTo>
                  <a:lnTo>
                    <a:pt x="23" y="2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44">
              <a:extLst>
                <a:ext uri="{FF2B5EF4-FFF2-40B4-BE49-F238E27FC236}">
                  <a16:creationId xmlns:a16="http://schemas.microsoft.com/office/drawing/2014/main" id="{4A7D5476-D34D-4071-AA6F-330D79E38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7188" y="3941763"/>
              <a:ext cx="39688" cy="84138"/>
            </a:xfrm>
            <a:custGeom>
              <a:avLst/>
              <a:gdLst>
                <a:gd name="T0" fmla="*/ 0 w 25"/>
                <a:gd name="T1" fmla="*/ 0 h 53"/>
                <a:gd name="T2" fmla="*/ 11 w 25"/>
                <a:gd name="T3" fmla="*/ 0 h 53"/>
                <a:gd name="T4" fmla="*/ 15 w 25"/>
                <a:gd name="T5" fmla="*/ 0 h 53"/>
                <a:gd name="T6" fmla="*/ 20 w 25"/>
                <a:gd name="T7" fmla="*/ 3 h 53"/>
                <a:gd name="T8" fmla="*/ 22 w 25"/>
                <a:gd name="T9" fmla="*/ 6 h 53"/>
                <a:gd name="T10" fmla="*/ 24 w 25"/>
                <a:gd name="T11" fmla="*/ 10 h 53"/>
                <a:gd name="T12" fmla="*/ 25 w 25"/>
                <a:gd name="T13" fmla="*/ 15 h 53"/>
                <a:gd name="T14" fmla="*/ 25 w 25"/>
                <a:gd name="T15" fmla="*/ 38 h 53"/>
                <a:gd name="T16" fmla="*/ 24 w 25"/>
                <a:gd name="T17" fmla="*/ 44 h 53"/>
                <a:gd name="T18" fmla="*/ 22 w 25"/>
                <a:gd name="T19" fmla="*/ 47 h 53"/>
                <a:gd name="T20" fmla="*/ 20 w 25"/>
                <a:gd name="T21" fmla="*/ 50 h 53"/>
                <a:gd name="T22" fmla="*/ 15 w 25"/>
                <a:gd name="T23" fmla="*/ 52 h 53"/>
                <a:gd name="T24" fmla="*/ 11 w 25"/>
                <a:gd name="T25" fmla="*/ 53 h 53"/>
                <a:gd name="T26" fmla="*/ 0 w 25"/>
                <a:gd name="T27" fmla="*/ 53 h 53"/>
                <a:gd name="T28" fmla="*/ 0 w 25"/>
                <a:gd name="T2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53">
                  <a:moveTo>
                    <a:pt x="0" y="0"/>
                  </a:moveTo>
                  <a:lnTo>
                    <a:pt x="11" y="0"/>
                  </a:lnTo>
                  <a:lnTo>
                    <a:pt x="15" y="0"/>
                  </a:lnTo>
                  <a:lnTo>
                    <a:pt x="20" y="3"/>
                  </a:lnTo>
                  <a:lnTo>
                    <a:pt x="22" y="6"/>
                  </a:lnTo>
                  <a:lnTo>
                    <a:pt x="24" y="10"/>
                  </a:lnTo>
                  <a:lnTo>
                    <a:pt x="25" y="15"/>
                  </a:lnTo>
                  <a:lnTo>
                    <a:pt x="25" y="38"/>
                  </a:lnTo>
                  <a:lnTo>
                    <a:pt x="24" y="44"/>
                  </a:lnTo>
                  <a:lnTo>
                    <a:pt x="22" y="47"/>
                  </a:lnTo>
                  <a:lnTo>
                    <a:pt x="20" y="50"/>
                  </a:lnTo>
                  <a:lnTo>
                    <a:pt x="15" y="52"/>
                  </a:lnTo>
                  <a:lnTo>
                    <a:pt x="11" y="53"/>
                  </a:lnTo>
                  <a:lnTo>
                    <a:pt x="0" y="5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45">
              <a:extLst>
                <a:ext uri="{FF2B5EF4-FFF2-40B4-BE49-F238E27FC236}">
                  <a16:creationId xmlns:a16="http://schemas.microsoft.com/office/drawing/2014/main" id="{C8A2A411-DA3C-4DFB-8432-A785D663A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7188" y="4046538"/>
              <a:ext cx="39688" cy="84138"/>
            </a:xfrm>
            <a:custGeom>
              <a:avLst/>
              <a:gdLst>
                <a:gd name="T0" fmla="*/ 0 w 25"/>
                <a:gd name="T1" fmla="*/ 0 h 53"/>
                <a:gd name="T2" fmla="*/ 11 w 25"/>
                <a:gd name="T3" fmla="*/ 0 h 53"/>
                <a:gd name="T4" fmla="*/ 15 w 25"/>
                <a:gd name="T5" fmla="*/ 2 h 53"/>
                <a:gd name="T6" fmla="*/ 20 w 25"/>
                <a:gd name="T7" fmla="*/ 4 h 53"/>
                <a:gd name="T8" fmla="*/ 22 w 25"/>
                <a:gd name="T9" fmla="*/ 6 h 53"/>
                <a:gd name="T10" fmla="*/ 24 w 25"/>
                <a:gd name="T11" fmla="*/ 10 h 53"/>
                <a:gd name="T12" fmla="*/ 25 w 25"/>
                <a:gd name="T13" fmla="*/ 15 h 53"/>
                <a:gd name="T14" fmla="*/ 25 w 25"/>
                <a:gd name="T15" fmla="*/ 39 h 53"/>
                <a:gd name="T16" fmla="*/ 24 w 25"/>
                <a:gd name="T17" fmla="*/ 44 h 53"/>
                <a:gd name="T18" fmla="*/ 22 w 25"/>
                <a:gd name="T19" fmla="*/ 48 h 53"/>
                <a:gd name="T20" fmla="*/ 20 w 25"/>
                <a:gd name="T21" fmla="*/ 51 h 53"/>
                <a:gd name="T22" fmla="*/ 15 w 25"/>
                <a:gd name="T23" fmla="*/ 53 h 53"/>
                <a:gd name="T24" fmla="*/ 11 w 25"/>
                <a:gd name="T25" fmla="*/ 53 h 53"/>
                <a:gd name="T26" fmla="*/ 0 w 25"/>
                <a:gd name="T27" fmla="*/ 53 h 53"/>
                <a:gd name="T28" fmla="*/ 0 w 25"/>
                <a:gd name="T2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53">
                  <a:moveTo>
                    <a:pt x="0" y="0"/>
                  </a:moveTo>
                  <a:lnTo>
                    <a:pt x="11" y="0"/>
                  </a:lnTo>
                  <a:lnTo>
                    <a:pt x="15" y="2"/>
                  </a:lnTo>
                  <a:lnTo>
                    <a:pt x="20" y="4"/>
                  </a:lnTo>
                  <a:lnTo>
                    <a:pt x="22" y="6"/>
                  </a:lnTo>
                  <a:lnTo>
                    <a:pt x="24" y="10"/>
                  </a:lnTo>
                  <a:lnTo>
                    <a:pt x="25" y="15"/>
                  </a:lnTo>
                  <a:lnTo>
                    <a:pt x="25" y="39"/>
                  </a:lnTo>
                  <a:lnTo>
                    <a:pt x="24" y="44"/>
                  </a:lnTo>
                  <a:lnTo>
                    <a:pt x="22" y="48"/>
                  </a:lnTo>
                  <a:lnTo>
                    <a:pt x="20" y="51"/>
                  </a:lnTo>
                  <a:lnTo>
                    <a:pt x="15" y="53"/>
                  </a:lnTo>
                  <a:lnTo>
                    <a:pt x="11" y="53"/>
                  </a:lnTo>
                  <a:lnTo>
                    <a:pt x="0" y="5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46">
              <a:extLst>
                <a:ext uri="{FF2B5EF4-FFF2-40B4-BE49-F238E27FC236}">
                  <a16:creationId xmlns:a16="http://schemas.microsoft.com/office/drawing/2014/main" id="{6486E3CB-FC4A-47AF-8D97-A5D8971C31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7188" y="4151313"/>
              <a:ext cx="39688" cy="87313"/>
            </a:xfrm>
            <a:custGeom>
              <a:avLst/>
              <a:gdLst>
                <a:gd name="T0" fmla="*/ 0 w 25"/>
                <a:gd name="T1" fmla="*/ 0 h 55"/>
                <a:gd name="T2" fmla="*/ 11 w 25"/>
                <a:gd name="T3" fmla="*/ 0 h 55"/>
                <a:gd name="T4" fmla="*/ 15 w 25"/>
                <a:gd name="T5" fmla="*/ 2 h 55"/>
                <a:gd name="T6" fmla="*/ 20 w 25"/>
                <a:gd name="T7" fmla="*/ 4 h 55"/>
                <a:gd name="T8" fmla="*/ 22 w 25"/>
                <a:gd name="T9" fmla="*/ 7 h 55"/>
                <a:gd name="T10" fmla="*/ 24 w 25"/>
                <a:gd name="T11" fmla="*/ 11 h 55"/>
                <a:gd name="T12" fmla="*/ 25 w 25"/>
                <a:gd name="T13" fmla="*/ 16 h 55"/>
                <a:gd name="T14" fmla="*/ 25 w 25"/>
                <a:gd name="T15" fmla="*/ 39 h 55"/>
                <a:gd name="T16" fmla="*/ 24 w 25"/>
                <a:gd name="T17" fmla="*/ 45 h 55"/>
                <a:gd name="T18" fmla="*/ 22 w 25"/>
                <a:gd name="T19" fmla="*/ 48 h 55"/>
                <a:gd name="T20" fmla="*/ 20 w 25"/>
                <a:gd name="T21" fmla="*/ 51 h 55"/>
                <a:gd name="T22" fmla="*/ 15 w 25"/>
                <a:gd name="T23" fmla="*/ 53 h 55"/>
                <a:gd name="T24" fmla="*/ 11 w 25"/>
                <a:gd name="T25" fmla="*/ 55 h 55"/>
                <a:gd name="T26" fmla="*/ 0 w 25"/>
                <a:gd name="T27" fmla="*/ 55 h 55"/>
                <a:gd name="T28" fmla="*/ 0 w 25"/>
                <a:gd name="T2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55">
                  <a:moveTo>
                    <a:pt x="0" y="0"/>
                  </a:moveTo>
                  <a:lnTo>
                    <a:pt x="11" y="0"/>
                  </a:lnTo>
                  <a:lnTo>
                    <a:pt x="15" y="2"/>
                  </a:lnTo>
                  <a:lnTo>
                    <a:pt x="20" y="4"/>
                  </a:lnTo>
                  <a:lnTo>
                    <a:pt x="22" y="7"/>
                  </a:lnTo>
                  <a:lnTo>
                    <a:pt x="24" y="11"/>
                  </a:lnTo>
                  <a:lnTo>
                    <a:pt x="25" y="16"/>
                  </a:lnTo>
                  <a:lnTo>
                    <a:pt x="25" y="39"/>
                  </a:lnTo>
                  <a:lnTo>
                    <a:pt x="24" y="45"/>
                  </a:lnTo>
                  <a:lnTo>
                    <a:pt x="22" y="48"/>
                  </a:lnTo>
                  <a:lnTo>
                    <a:pt x="20" y="51"/>
                  </a:lnTo>
                  <a:lnTo>
                    <a:pt x="15" y="53"/>
                  </a:lnTo>
                  <a:lnTo>
                    <a:pt x="11" y="55"/>
                  </a:lnTo>
                  <a:lnTo>
                    <a:pt x="0" y="5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6" name="Freeform 18">
            <a:extLst>
              <a:ext uri="{FF2B5EF4-FFF2-40B4-BE49-F238E27FC236}">
                <a16:creationId xmlns:a16="http://schemas.microsoft.com/office/drawing/2014/main" id="{464AF8FE-670A-43B0-B396-247C09DD65DF}"/>
              </a:ext>
            </a:extLst>
          </p:cNvPr>
          <p:cNvSpPr>
            <a:spLocks noEditPoints="1"/>
          </p:cNvSpPr>
          <p:nvPr/>
        </p:nvSpPr>
        <p:spPr bwMode="auto">
          <a:xfrm>
            <a:off x="8141066" y="4520228"/>
            <a:ext cx="148332" cy="154229"/>
          </a:xfrm>
          <a:custGeom>
            <a:avLst/>
            <a:gdLst>
              <a:gd name="T0" fmla="*/ 126 w 156"/>
              <a:gd name="T1" fmla="*/ 18 h 162"/>
              <a:gd name="T2" fmla="*/ 114 w 156"/>
              <a:gd name="T3" fmla="*/ 0 h 162"/>
              <a:gd name="T4" fmla="*/ 102 w 156"/>
              <a:gd name="T5" fmla="*/ 30 h 162"/>
              <a:gd name="T6" fmla="*/ 54 w 156"/>
              <a:gd name="T7" fmla="*/ 18 h 162"/>
              <a:gd name="T8" fmla="*/ 42 w 156"/>
              <a:gd name="T9" fmla="*/ 0 h 162"/>
              <a:gd name="T10" fmla="*/ 30 w 156"/>
              <a:gd name="T11" fmla="*/ 30 h 162"/>
              <a:gd name="T12" fmla="*/ 6 w 156"/>
              <a:gd name="T13" fmla="*/ 18 h 162"/>
              <a:gd name="T14" fmla="*/ 0 w 156"/>
              <a:gd name="T15" fmla="*/ 156 h 162"/>
              <a:gd name="T16" fmla="*/ 150 w 156"/>
              <a:gd name="T17" fmla="*/ 162 h 162"/>
              <a:gd name="T18" fmla="*/ 156 w 156"/>
              <a:gd name="T19" fmla="*/ 24 h 162"/>
              <a:gd name="T20" fmla="*/ 36 w 156"/>
              <a:gd name="T21" fmla="*/ 150 h 162"/>
              <a:gd name="T22" fmla="*/ 12 w 156"/>
              <a:gd name="T23" fmla="*/ 126 h 162"/>
              <a:gd name="T24" fmla="*/ 36 w 156"/>
              <a:gd name="T25" fmla="*/ 150 h 162"/>
              <a:gd name="T26" fmla="*/ 12 w 156"/>
              <a:gd name="T27" fmla="*/ 114 h 162"/>
              <a:gd name="T28" fmla="*/ 36 w 156"/>
              <a:gd name="T29" fmla="*/ 90 h 162"/>
              <a:gd name="T30" fmla="*/ 36 w 156"/>
              <a:gd name="T31" fmla="*/ 78 h 162"/>
              <a:gd name="T32" fmla="*/ 12 w 156"/>
              <a:gd name="T33" fmla="*/ 54 h 162"/>
              <a:gd name="T34" fmla="*/ 36 w 156"/>
              <a:gd name="T35" fmla="*/ 78 h 162"/>
              <a:gd name="T36" fmla="*/ 48 w 156"/>
              <a:gd name="T37" fmla="*/ 150 h 162"/>
              <a:gd name="T38" fmla="*/ 72 w 156"/>
              <a:gd name="T39" fmla="*/ 126 h 162"/>
              <a:gd name="T40" fmla="*/ 72 w 156"/>
              <a:gd name="T41" fmla="*/ 114 h 162"/>
              <a:gd name="T42" fmla="*/ 48 w 156"/>
              <a:gd name="T43" fmla="*/ 90 h 162"/>
              <a:gd name="T44" fmla="*/ 72 w 156"/>
              <a:gd name="T45" fmla="*/ 114 h 162"/>
              <a:gd name="T46" fmla="*/ 48 w 156"/>
              <a:gd name="T47" fmla="*/ 78 h 162"/>
              <a:gd name="T48" fmla="*/ 72 w 156"/>
              <a:gd name="T49" fmla="*/ 54 h 162"/>
              <a:gd name="T50" fmla="*/ 108 w 156"/>
              <a:gd name="T51" fmla="*/ 150 h 162"/>
              <a:gd name="T52" fmla="*/ 84 w 156"/>
              <a:gd name="T53" fmla="*/ 126 h 162"/>
              <a:gd name="T54" fmla="*/ 108 w 156"/>
              <a:gd name="T55" fmla="*/ 150 h 162"/>
              <a:gd name="T56" fmla="*/ 84 w 156"/>
              <a:gd name="T57" fmla="*/ 114 h 162"/>
              <a:gd name="T58" fmla="*/ 108 w 156"/>
              <a:gd name="T59" fmla="*/ 90 h 162"/>
              <a:gd name="T60" fmla="*/ 108 w 156"/>
              <a:gd name="T61" fmla="*/ 78 h 162"/>
              <a:gd name="T62" fmla="*/ 84 w 156"/>
              <a:gd name="T63" fmla="*/ 54 h 162"/>
              <a:gd name="T64" fmla="*/ 108 w 156"/>
              <a:gd name="T65" fmla="*/ 78 h 162"/>
              <a:gd name="T66" fmla="*/ 120 w 156"/>
              <a:gd name="T67" fmla="*/ 150 h 162"/>
              <a:gd name="T68" fmla="*/ 144 w 156"/>
              <a:gd name="T69" fmla="*/ 126 h 162"/>
              <a:gd name="T70" fmla="*/ 144 w 156"/>
              <a:gd name="T71" fmla="*/ 114 h 162"/>
              <a:gd name="T72" fmla="*/ 120 w 156"/>
              <a:gd name="T73" fmla="*/ 90 h 162"/>
              <a:gd name="T74" fmla="*/ 144 w 156"/>
              <a:gd name="T75" fmla="*/ 114 h 162"/>
              <a:gd name="T76" fmla="*/ 120 w 156"/>
              <a:gd name="T77" fmla="*/ 78 h 162"/>
              <a:gd name="T78" fmla="*/ 144 w 156"/>
              <a:gd name="T79" fmla="*/ 54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56" h="162">
                <a:moveTo>
                  <a:pt x="150" y="18"/>
                </a:moveTo>
                <a:cubicBezTo>
                  <a:pt x="126" y="18"/>
                  <a:pt x="126" y="18"/>
                  <a:pt x="126" y="18"/>
                </a:cubicBezTo>
                <a:cubicBezTo>
                  <a:pt x="126" y="0"/>
                  <a:pt x="126" y="0"/>
                  <a:pt x="126" y="0"/>
                </a:cubicBezTo>
                <a:cubicBezTo>
                  <a:pt x="114" y="0"/>
                  <a:pt x="114" y="0"/>
                  <a:pt x="114" y="0"/>
                </a:cubicBezTo>
                <a:cubicBezTo>
                  <a:pt x="114" y="30"/>
                  <a:pt x="114" y="30"/>
                  <a:pt x="114" y="30"/>
                </a:cubicBezTo>
                <a:cubicBezTo>
                  <a:pt x="102" y="30"/>
                  <a:pt x="102" y="30"/>
                  <a:pt x="102" y="30"/>
                </a:cubicBezTo>
                <a:cubicBezTo>
                  <a:pt x="102" y="18"/>
                  <a:pt x="102" y="18"/>
                  <a:pt x="102" y="18"/>
                </a:cubicBezTo>
                <a:cubicBezTo>
                  <a:pt x="54" y="18"/>
                  <a:pt x="54" y="18"/>
                  <a:pt x="54" y="18"/>
                </a:cubicBezTo>
                <a:cubicBezTo>
                  <a:pt x="54" y="0"/>
                  <a:pt x="54" y="0"/>
                  <a:pt x="54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30"/>
                  <a:pt x="42" y="30"/>
                  <a:pt x="42" y="30"/>
                </a:cubicBezTo>
                <a:cubicBezTo>
                  <a:pt x="30" y="30"/>
                  <a:pt x="30" y="30"/>
                  <a:pt x="30" y="30"/>
                </a:cubicBezTo>
                <a:cubicBezTo>
                  <a:pt x="30" y="18"/>
                  <a:pt x="30" y="18"/>
                  <a:pt x="30" y="18"/>
                </a:cubicBezTo>
                <a:cubicBezTo>
                  <a:pt x="6" y="18"/>
                  <a:pt x="6" y="18"/>
                  <a:pt x="6" y="18"/>
                </a:cubicBezTo>
                <a:cubicBezTo>
                  <a:pt x="3" y="18"/>
                  <a:pt x="0" y="21"/>
                  <a:pt x="0" y="24"/>
                </a:cubicBezTo>
                <a:cubicBezTo>
                  <a:pt x="0" y="156"/>
                  <a:pt x="0" y="156"/>
                  <a:pt x="0" y="156"/>
                </a:cubicBezTo>
                <a:cubicBezTo>
                  <a:pt x="0" y="159"/>
                  <a:pt x="3" y="162"/>
                  <a:pt x="6" y="162"/>
                </a:cubicBezTo>
                <a:cubicBezTo>
                  <a:pt x="150" y="162"/>
                  <a:pt x="150" y="162"/>
                  <a:pt x="150" y="162"/>
                </a:cubicBezTo>
                <a:cubicBezTo>
                  <a:pt x="154" y="162"/>
                  <a:pt x="156" y="159"/>
                  <a:pt x="156" y="156"/>
                </a:cubicBezTo>
                <a:cubicBezTo>
                  <a:pt x="156" y="24"/>
                  <a:pt x="156" y="24"/>
                  <a:pt x="156" y="24"/>
                </a:cubicBezTo>
                <a:cubicBezTo>
                  <a:pt x="156" y="21"/>
                  <a:pt x="154" y="18"/>
                  <a:pt x="150" y="18"/>
                </a:cubicBezTo>
                <a:close/>
                <a:moveTo>
                  <a:pt x="36" y="150"/>
                </a:moveTo>
                <a:cubicBezTo>
                  <a:pt x="12" y="150"/>
                  <a:pt x="12" y="150"/>
                  <a:pt x="12" y="150"/>
                </a:cubicBezTo>
                <a:cubicBezTo>
                  <a:pt x="12" y="126"/>
                  <a:pt x="12" y="126"/>
                  <a:pt x="12" y="126"/>
                </a:cubicBezTo>
                <a:cubicBezTo>
                  <a:pt x="36" y="126"/>
                  <a:pt x="36" y="126"/>
                  <a:pt x="36" y="126"/>
                </a:cubicBezTo>
                <a:lnTo>
                  <a:pt x="36" y="150"/>
                </a:lnTo>
                <a:close/>
                <a:moveTo>
                  <a:pt x="36" y="114"/>
                </a:moveTo>
                <a:cubicBezTo>
                  <a:pt x="12" y="114"/>
                  <a:pt x="12" y="114"/>
                  <a:pt x="12" y="114"/>
                </a:cubicBezTo>
                <a:cubicBezTo>
                  <a:pt x="12" y="90"/>
                  <a:pt x="12" y="90"/>
                  <a:pt x="12" y="90"/>
                </a:cubicBezTo>
                <a:cubicBezTo>
                  <a:pt x="36" y="90"/>
                  <a:pt x="36" y="90"/>
                  <a:pt x="36" y="90"/>
                </a:cubicBezTo>
                <a:lnTo>
                  <a:pt x="36" y="114"/>
                </a:lnTo>
                <a:close/>
                <a:moveTo>
                  <a:pt x="36" y="78"/>
                </a:moveTo>
                <a:cubicBezTo>
                  <a:pt x="12" y="78"/>
                  <a:pt x="12" y="78"/>
                  <a:pt x="12" y="78"/>
                </a:cubicBezTo>
                <a:cubicBezTo>
                  <a:pt x="12" y="54"/>
                  <a:pt x="12" y="54"/>
                  <a:pt x="12" y="54"/>
                </a:cubicBezTo>
                <a:cubicBezTo>
                  <a:pt x="36" y="54"/>
                  <a:pt x="36" y="54"/>
                  <a:pt x="36" y="54"/>
                </a:cubicBezTo>
                <a:lnTo>
                  <a:pt x="36" y="78"/>
                </a:lnTo>
                <a:close/>
                <a:moveTo>
                  <a:pt x="72" y="150"/>
                </a:moveTo>
                <a:cubicBezTo>
                  <a:pt x="48" y="150"/>
                  <a:pt x="48" y="150"/>
                  <a:pt x="48" y="150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72" y="126"/>
                  <a:pt x="72" y="126"/>
                  <a:pt x="72" y="126"/>
                </a:cubicBezTo>
                <a:lnTo>
                  <a:pt x="72" y="150"/>
                </a:lnTo>
                <a:close/>
                <a:moveTo>
                  <a:pt x="72" y="114"/>
                </a:moveTo>
                <a:cubicBezTo>
                  <a:pt x="48" y="114"/>
                  <a:pt x="48" y="114"/>
                  <a:pt x="48" y="114"/>
                </a:cubicBezTo>
                <a:cubicBezTo>
                  <a:pt x="48" y="90"/>
                  <a:pt x="48" y="90"/>
                  <a:pt x="48" y="90"/>
                </a:cubicBezTo>
                <a:cubicBezTo>
                  <a:pt x="72" y="90"/>
                  <a:pt x="72" y="90"/>
                  <a:pt x="72" y="90"/>
                </a:cubicBezTo>
                <a:lnTo>
                  <a:pt x="72" y="114"/>
                </a:lnTo>
                <a:close/>
                <a:moveTo>
                  <a:pt x="72" y="78"/>
                </a:moveTo>
                <a:cubicBezTo>
                  <a:pt x="48" y="78"/>
                  <a:pt x="48" y="78"/>
                  <a:pt x="48" y="78"/>
                </a:cubicBezTo>
                <a:cubicBezTo>
                  <a:pt x="48" y="54"/>
                  <a:pt x="48" y="54"/>
                  <a:pt x="48" y="54"/>
                </a:cubicBezTo>
                <a:cubicBezTo>
                  <a:pt x="72" y="54"/>
                  <a:pt x="72" y="54"/>
                  <a:pt x="72" y="54"/>
                </a:cubicBezTo>
                <a:lnTo>
                  <a:pt x="72" y="78"/>
                </a:lnTo>
                <a:close/>
                <a:moveTo>
                  <a:pt x="108" y="150"/>
                </a:moveTo>
                <a:cubicBezTo>
                  <a:pt x="84" y="150"/>
                  <a:pt x="84" y="150"/>
                  <a:pt x="84" y="150"/>
                </a:cubicBezTo>
                <a:cubicBezTo>
                  <a:pt x="84" y="126"/>
                  <a:pt x="84" y="126"/>
                  <a:pt x="84" y="126"/>
                </a:cubicBezTo>
                <a:cubicBezTo>
                  <a:pt x="108" y="126"/>
                  <a:pt x="108" y="126"/>
                  <a:pt x="108" y="126"/>
                </a:cubicBezTo>
                <a:lnTo>
                  <a:pt x="108" y="150"/>
                </a:lnTo>
                <a:close/>
                <a:moveTo>
                  <a:pt x="108" y="114"/>
                </a:moveTo>
                <a:cubicBezTo>
                  <a:pt x="84" y="114"/>
                  <a:pt x="84" y="114"/>
                  <a:pt x="84" y="114"/>
                </a:cubicBezTo>
                <a:cubicBezTo>
                  <a:pt x="84" y="90"/>
                  <a:pt x="84" y="90"/>
                  <a:pt x="84" y="90"/>
                </a:cubicBezTo>
                <a:cubicBezTo>
                  <a:pt x="108" y="90"/>
                  <a:pt x="108" y="90"/>
                  <a:pt x="108" y="90"/>
                </a:cubicBezTo>
                <a:lnTo>
                  <a:pt x="108" y="114"/>
                </a:lnTo>
                <a:close/>
                <a:moveTo>
                  <a:pt x="108" y="78"/>
                </a:moveTo>
                <a:cubicBezTo>
                  <a:pt x="84" y="78"/>
                  <a:pt x="84" y="78"/>
                  <a:pt x="84" y="78"/>
                </a:cubicBezTo>
                <a:cubicBezTo>
                  <a:pt x="84" y="54"/>
                  <a:pt x="84" y="54"/>
                  <a:pt x="84" y="54"/>
                </a:cubicBezTo>
                <a:cubicBezTo>
                  <a:pt x="108" y="54"/>
                  <a:pt x="108" y="54"/>
                  <a:pt x="108" y="54"/>
                </a:cubicBezTo>
                <a:lnTo>
                  <a:pt x="108" y="78"/>
                </a:lnTo>
                <a:close/>
                <a:moveTo>
                  <a:pt x="144" y="150"/>
                </a:moveTo>
                <a:cubicBezTo>
                  <a:pt x="120" y="150"/>
                  <a:pt x="120" y="150"/>
                  <a:pt x="120" y="150"/>
                </a:cubicBezTo>
                <a:cubicBezTo>
                  <a:pt x="120" y="126"/>
                  <a:pt x="120" y="126"/>
                  <a:pt x="120" y="126"/>
                </a:cubicBezTo>
                <a:cubicBezTo>
                  <a:pt x="144" y="126"/>
                  <a:pt x="144" y="126"/>
                  <a:pt x="144" y="126"/>
                </a:cubicBezTo>
                <a:lnTo>
                  <a:pt x="144" y="150"/>
                </a:lnTo>
                <a:close/>
                <a:moveTo>
                  <a:pt x="144" y="114"/>
                </a:moveTo>
                <a:cubicBezTo>
                  <a:pt x="120" y="114"/>
                  <a:pt x="120" y="114"/>
                  <a:pt x="120" y="114"/>
                </a:cubicBezTo>
                <a:cubicBezTo>
                  <a:pt x="120" y="90"/>
                  <a:pt x="120" y="90"/>
                  <a:pt x="120" y="90"/>
                </a:cubicBezTo>
                <a:cubicBezTo>
                  <a:pt x="144" y="90"/>
                  <a:pt x="144" y="90"/>
                  <a:pt x="144" y="90"/>
                </a:cubicBezTo>
                <a:lnTo>
                  <a:pt x="144" y="114"/>
                </a:lnTo>
                <a:close/>
                <a:moveTo>
                  <a:pt x="144" y="78"/>
                </a:moveTo>
                <a:cubicBezTo>
                  <a:pt x="120" y="78"/>
                  <a:pt x="120" y="78"/>
                  <a:pt x="120" y="78"/>
                </a:cubicBezTo>
                <a:cubicBezTo>
                  <a:pt x="120" y="54"/>
                  <a:pt x="120" y="54"/>
                  <a:pt x="120" y="54"/>
                </a:cubicBezTo>
                <a:cubicBezTo>
                  <a:pt x="144" y="54"/>
                  <a:pt x="144" y="54"/>
                  <a:pt x="144" y="54"/>
                </a:cubicBezTo>
                <a:lnTo>
                  <a:pt x="144" y="7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55" name="COVER">
            <a:extLst>
              <a:ext uri="{FF2B5EF4-FFF2-40B4-BE49-F238E27FC236}">
                <a16:creationId xmlns:a16="http://schemas.microsoft.com/office/drawing/2014/main" id="{D9EB173C-77A8-4067-85A0-A57EC075525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</p:spPr>
      </p:pic>
      <p:grpSp>
        <p:nvGrpSpPr>
          <p:cNvPr id="278" name="GRID" hidden="1">
            <a:extLst>
              <a:ext uri="{FF2B5EF4-FFF2-40B4-BE49-F238E27FC236}">
                <a16:creationId xmlns:a16="http://schemas.microsoft.com/office/drawing/2014/main" id="{829F73DF-EE37-4123-8C81-D527EC85423A}"/>
              </a:ext>
            </a:extLst>
          </p:cNvPr>
          <p:cNvGrpSpPr/>
          <p:nvPr/>
        </p:nvGrpSpPr>
        <p:grpSpPr>
          <a:xfrm>
            <a:off x="0" y="-2659"/>
            <a:ext cx="12192000" cy="6858000"/>
            <a:chOff x="0" y="0"/>
            <a:chExt cx="12192000" cy="6858000"/>
          </a:xfrm>
          <a:solidFill>
            <a:schemeClr val="tx1">
              <a:alpha val="50000"/>
            </a:schemeClr>
          </a:solidFill>
        </p:grpSpPr>
        <p:sp>
          <p:nvSpPr>
            <p:cNvPr id="279" name="Rechthoek 278">
              <a:extLst>
                <a:ext uri="{FF2B5EF4-FFF2-40B4-BE49-F238E27FC236}">
                  <a16:creationId xmlns:a16="http://schemas.microsoft.com/office/drawing/2014/main" id="{789AE6BA-4377-417D-A4B0-2B31DE062876}"/>
                </a:ext>
              </a:extLst>
            </p:cNvPr>
            <p:cNvSpPr/>
            <p:nvPr userDrawn="1"/>
          </p:nvSpPr>
          <p:spPr>
            <a:xfrm>
              <a:off x="0" y="0"/>
              <a:ext cx="12192000" cy="64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80" name="Rechthoek 279">
              <a:extLst>
                <a:ext uri="{FF2B5EF4-FFF2-40B4-BE49-F238E27FC236}">
                  <a16:creationId xmlns:a16="http://schemas.microsoft.com/office/drawing/2014/main" id="{10BB6C00-B358-4B27-BCF4-89A7720BBE40}"/>
                </a:ext>
              </a:extLst>
            </p:cNvPr>
            <p:cNvSpPr/>
            <p:nvPr userDrawn="1"/>
          </p:nvSpPr>
          <p:spPr>
            <a:xfrm>
              <a:off x="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81" name="Rechthoek 280">
              <a:extLst>
                <a:ext uri="{FF2B5EF4-FFF2-40B4-BE49-F238E27FC236}">
                  <a16:creationId xmlns:a16="http://schemas.microsoft.com/office/drawing/2014/main" id="{C426A0D8-DD18-4B46-819A-4C005FE16FBE}"/>
                </a:ext>
              </a:extLst>
            </p:cNvPr>
            <p:cNvSpPr/>
            <p:nvPr userDrawn="1"/>
          </p:nvSpPr>
          <p:spPr>
            <a:xfrm>
              <a:off x="1154400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82" name="Rechthoek 281">
              <a:extLst>
                <a:ext uri="{FF2B5EF4-FFF2-40B4-BE49-F238E27FC236}">
                  <a16:creationId xmlns:a16="http://schemas.microsoft.com/office/drawing/2014/main" id="{A7062357-1644-4E83-9E22-ECBBC1BA9A33}"/>
                </a:ext>
              </a:extLst>
            </p:cNvPr>
            <p:cNvSpPr/>
            <p:nvPr userDrawn="1"/>
          </p:nvSpPr>
          <p:spPr>
            <a:xfrm>
              <a:off x="0" y="1242430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83" name="Rechthoek 282">
              <a:extLst>
                <a:ext uri="{FF2B5EF4-FFF2-40B4-BE49-F238E27FC236}">
                  <a16:creationId xmlns:a16="http://schemas.microsoft.com/office/drawing/2014/main" id="{2D483D54-1965-4B93-A1D7-7E07E2A19DD4}"/>
                </a:ext>
              </a:extLst>
            </p:cNvPr>
            <p:cNvSpPr/>
            <p:nvPr userDrawn="1"/>
          </p:nvSpPr>
          <p:spPr>
            <a:xfrm>
              <a:off x="0" y="6498000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86" name="Rechthoek 285">
              <a:extLst>
                <a:ext uri="{FF2B5EF4-FFF2-40B4-BE49-F238E27FC236}">
                  <a16:creationId xmlns:a16="http://schemas.microsoft.com/office/drawing/2014/main" id="{CEB4CA35-7838-48C4-A04B-81B1B67DA4C7}"/>
                </a:ext>
              </a:extLst>
            </p:cNvPr>
            <p:cNvSpPr/>
            <p:nvPr userDrawn="1"/>
          </p:nvSpPr>
          <p:spPr>
            <a:xfrm>
              <a:off x="0" y="598620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89" name="Rechthoek 288">
              <a:extLst>
                <a:ext uri="{FF2B5EF4-FFF2-40B4-BE49-F238E27FC236}">
                  <a16:creationId xmlns:a16="http://schemas.microsoft.com/office/drawing/2014/main" id="{12F5892D-DC9B-4A3D-8438-E80D00BCD964}"/>
                </a:ext>
              </a:extLst>
            </p:cNvPr>
            <p:cNvSpPr/>
            <p:nvPr/>
          </p:nvSpPr>
          <p:spPr>
            <a:xfrm>
              <a:off x="4160000" y="1064525"/>
              <a:ext cx="720000" cy="528168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0" name="Rechthoek 289">
              <a:extLst>
                <a:ext uri="{FF2B5EF4-FFF2-40B4-BE49-F238E27FC236}">
                  <a16:creationId xmlns:a16="http://schemas.microsoft.com/office/drawing/2014/main" id="{BF00ADF2-BD38-4C15-90D0-AA8AB6D95FC2}"/>
                </a:ext>
              </a:extLst>
            </p:cNvPr>
            <p:cNvSpPr/>
            <p:nvPr userDrawn="1"/>
          </p:nvSpPr>
          <p:spPr>
            <a:xfrm>
              <a:off x="4160000" y="2798710"/>
              <a:ext cx="3001332" cy="18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1" name="Rechthoek 290">
              <a:extLst>
                <a:ext uri="{FF2B5EF4-FFF2-40B4-BE49-F238E27FC236}">
                  <a16:creationId xmlns:a16="http://schemas.microsoft.com/office/drawing/2014/main" id="{CFF3C23C-A943-44A5-A41C-A3F05B558190}"/>
                </a:ext>
              </a:extLst>
            </p:cNvPr>
            <p:cNvSpPr/>
            <p:nvPr userDrawn="1"/>
          </p:nvSpPr>
          <p:spPr>
            <a:xfrm>
              <a:off x="6981333" y="4180888"/>
              <a:ext cx="2461334" cy="18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2" name="Rechthoek 291">
              <a:extLst>
                <a:ext uri="{FF2B5EF4-FFF2-40B4-BE49-F238E27FC236}">
                  <a16:creationId xmlns:a16="http://schemas.microsoft.com/office/drawing/2014/main" id="{683EE489-B414-4D9C-BC9D-80925009E9EC}"/>
                </a:ext>
              </a:extLst>
            </p:cNvPr>
            <p:cNvSpPr/>
            <p:nvPr userDrawn="1"/>
          </p:nvSpPr>
          <p:spPr>
            <a:xfrm>
              <a:off x="4160000" y="5374114"/>
              <a:ext cx="8032000" cy="18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3" name="Rechthoek 292">
              <a:extLst>
                <a:ext uri="{FF2B5EF4-FFF2-40B4-BE49-F238E27FC236}">
                  <a16:creationId xmlns:a16="http://schemas.microsoft.com/office/drawing/2014/main" id="{0367D482-A1CF-44A7-AA18-F4B2E3B30EC4}"/>
                </a:ext>
              </a:extLst>
            </p:cNvPr>
            <p:cNvSpPr/>
            <p:nvPr userDrawn="1"/>
          </p:nvSpPr>
          <p:spPr>
            <a:xfrm>
              <a:off x="9265313" y="1210431"/>
              <a:ext cx="174706" cy="51263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4" name="Rechthoek 293">
              <a:extLst>
                <a:ext uri="{FF2B5EF4-FFF2-40B4-BE49-F238E27FC236}">
                  <a16:creationId xmlns:a16="http://schemas.microsoft.com/office/drawing/2014/main" id="{68482EE9-1B57-45C8-8961-1D70779DFBF3}"/>
                </a:ext>
              </a:extLst>
            </p:cNvPr>
            <p:cNvSpPr/>
            <p:nvPr userDrawn="1"/>
          </p:nvSpPr>
          <p:spPr>
            <a:xfrm>
              <a:off x="6983980" y="1210431"/>
              <a:ext cx="174706" cy="51263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5" name="Rechthoek 294">
              <a:extLst>
                <a:ext uri="{FF2B5EF4-FFF2-40B4-BE49-F238E27FC236}">
                  <a16:creationId xmlns:a16="http://schemas.microsoft.com/office/drawing/2014/main" id="{2C8C15D3-E776-44BB-884B-27ADC4D25EE0}"/>
                </a:ext>
              </a:extLst>
            </p:cNvPr>
            <p:cNvSpPr/>
            <p:nvPr userDrawn="1"/>
          </p:nvSpPr>
          <p:spPr>
            <a:xfrm>
              <a:off x="9274174" y="2798710"/>
              <a:ext cx="2913063" cy="18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6" name="Rechthoek 295">
              <a:extLst>
                <a:ext uri="{FF2B5EF4-FFF2-40B4-BE49-F238E27FC236}">
                  <a16:creationId xmlns:a16="http://schemas.microsoft.com/office/drawing/2014/main" id="{38B5D12F-7259-4F4A-8FAA-473BD05B229F}"/>
                </a:ext>
              </a:extLst>
            </p:cNvPr>
            <p:cNvSpPr/>
            <p:nvPr/>
          </p:nvSpPr>
          <p:spPr>
            <a:xfrm>
              <a:off x="4349640" y="1938833"/>
              <a:ext cx="7724720" cy="72000"/>
            </a:xfrm>
            <a:prstGeom prst="rect">
              <a:avLst/>
            </a:prstGeom>
            <a:solidFill>
              <a:schemeClr val="tx2"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7" name="Rechthoek 296">
              <a:extLst>
                <a:ext uri="{FF2B5EF4-FFF2-40B4-BE49-F238E27FC236}">
                  <a16:creationId xmlns:a16="http://schemas.microsoft.com/office/drawing/2014/main" id="{1B1EF411-2CAC-4CF9-870A-F5D11E8152D5}"/>
                </a:ext>
              </a:extLst>
            </p:cNvPr>
            <p:cNvSpPr/>
            <p:nvPr/>
          </p:nvSpPr>
          <p:spPr>
            <a:xfrm>
              <a:off x="4349640" y="3309529"/>
              <a:ext cx="7724720" cy="72000"/>
            </a:xfrm>
            <a:prstGeom prst="rect">
              <a:avLst/>
            </a:prstGeom>
            <a:solidFill>
              <a:schemeClr val="tx2"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8" name="Rechthoek 297">
              <a:extLst>
                <a:ext uri="{FF2B5EF4-FFF2-40B4-BE49-F238E27FC236}">
                  <a16:creationId xmlns:a16="http://schemas.microsoft.com/office/drawing/2014/main" id="{BBE779CF-5310-4575-B878-CA4A840694D6}"/>
                </a:ext>
              </a:extLst>
            </p:cNvPr>
            <p:cNvSpPr/>
            <p:nvPr/>
          </p:nvSpPr>
          <p:spPr>
            <a:xfrm>
              <a:off x="4349640" y="4669180"/>
              <a:ext cx="7724720" cy="72000"/>
            </a:xfrm>
            <a:prstGeom prst="rect">
              <a:avLst/>
            </a:prstGeom>
            <a:solidFill>
              <a:schemeClr val="tx2"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9" name="Rechthoek 298">
              <a:extLst>
                <a:ext uri="{FF2B5EF4-FFF2-40B4-BE49-F238E27FC236}">
                  <a16:creationId xmlns:a16="http://schemas.microsoft.com/office/drawing/2014/main" id="{83E02BAB-2BED-4283-9512-C3E5ABD4965C}"/>
                </a:ext>
              </a:extLst>
            </p:cNvPr>
            <p:cNvSpPr/>
            <p:nvPr/>
          </p:nvSpPr>
          <p:spPr>
            <a:xfrm>
              <a:off x="10361471" y="21607"/>
              <a:ext cx="360000" cy="15804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00" name="Rechthoek 299">
              <a:extLst>
                <a:ext uri="{FF2B5EF4-FFF2-40B4-BE49-F238E27FC236}">
                  <a16:creationId xmlns:a16="http://schemas.microsoft.com/office/drawing/2014/main" id="{5DD40ABB-8687-498B-94FC-FE75927DAB02}"/>
                </a:ext>
              </a:extLst>
            </p:cNvPr>
            <p:cNvSpPr/>
            <p:nvPr/>
          </p:nvSpPr>
          <p:spPr>
            <a:xfrm>
              <a:off x="11043492" y="21607"/>
              <a:ext cx="163224" cy="15804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pic>
        <p:nvPicPr>
          <p:cNvPr id="8" name="Tijdelijke aanduiding voor afbeelding 7" descr="Afbeelding met persoon, muur, vrouw, binnen&#10;&#10;Beschrijving is gegenereerd met zeer hoge betrouwbaarheid">
            <a:extLst>
              <a:ext uri="{FF2B5EF4-FFF2-40B4-BE49-F238E27FC236}">
                <a16:creationId xmlns:a16="http://schemas.microsoft.com/office/drawing/2014/main" id="{FCE6B75A-7CDB-403F-A088-80DCA346D33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8" r="3588"/>
          <a:stretch>
            <a:fillRect/>
          </a:stretch>
        </p:blipFill>
        <p:spPr>
          <a:xfrm>
            <a:off x="2506018" y="1603016"/>
            <a:ext cx="1653982" cy="1781504"/>
          </a:xfrm>
        </p:spPr>
      </p:pic>
    </p:spTree>
    <p:extLst>
      <p:ext uri="{BB962C8B-B14F-4D97-AF65-F5344CB8AC3E}">
        <p14:creationId xmlns:p14="http://schemas.microsoft.com/office/powerpoint/2010/main" val="2467041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37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ijdelijke aanduiding voor tekst 1">
            <a:extLst>
              <a:ext uri="{FF2B5EF4-FFF2-40B4-BE49-F238E27FC236}">
                <a16:creationId xmlns:a16="http://schemas.microsoft.com/office/drawing/2014/main" id="{0D201599-9253-46C1-9CD0-35282F3199A5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r>
              <a:rPr lang="nl-NL"/>
              <a:t>© EDSN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3FC0567-D03E-43E8-A2D1-12FB55551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BF207-0275-4108-AE73-2AC6B325B4C0}" type="datetime4">
              <a:rPr lang="nl-NL" noProof="0" smtClean="0"/>
              <a:pPr/>
              <a:t>22 oktober 2019</a:t>
            </a:fld>
            <a:endParaRPr lang="nl-NL" noProof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66F8DC6-8A51-4EBF-A252-B070A5D5E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smtClean="0"/>
              <a:pPr/>
              <a:t>8</a:t>
            </a:fld>
            <a:endParaRPr lang="nl-NL"/>
          </a:p>
        </p:txBody>
      </p:sp>
      <p:sp>
        <p:nvSpPr>
          <p:cNvPr id="126" name="Tijdelijke aanduiding voor tekst 125">
            <a:extLst>
              <a:ext uri="{FF2B5EF4-FFF2-40B4-BE49-F238E27FC236}">
                <a16:creationId xmlns:a16="http://schemas.microsoft.com/office/drawing/2014/main" id="{F88D0E69-956E-4F40-8726-84778DFD67F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490775" y="3447061"/>
            <a:ext cx="1653981" cy="618734"/>
          </a:xfrm>
          <a:solidFill>
            <a:schemeClr val="accent3">
              <a:lumMod val="60000"/>
              <a:lumOff val="40000"/>
            </a:schemeClr>
          </a:solidFill>
        </p:spPr>
        <p:txBody>
          <a:bodyPr/>
          <a:lstStyle/>
          <a:p>
            <a:r>
              <a:rPr lang="nl-NL" dirty="0" err="1"/>
              <a:t>Yun</a:t>
            </a:r>
            <a:r>
              <a:rPr lang="nl-NL" dirty="0"/>
              <a:t> WU</a:t>
            </a:r>
          </a:p>
        </p:txBody>
      </p:sp>
      <p:sp>
        <p:nvSpPr>
          <p:cNvPr id="20" name="Tijdelijke aanduiding voor tekst 19">
            <a:extLst>
              <a:ext uri="{FF2B5EF4-FFF2-40B4-BE49-F238E27FC236}">
                <a16:creationId xmlns:a16="http://schemas.microsoft.com/office/drawing/2014/main" id="{FBC53083-F577-4884-8038-D6EB737FD9D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solidFill>
            <a:schemeClr val="accent3">
              <a:alpha val="30000"/>
            </a:schemeClr>
          </a:solidFill>
        </p:spPr>
        <p:txBody>
          <a:bodyPr/>
          <a:lstStyle/>
          <a:p>
            <a:r>
              <a:rPr lang="nl-NL" dirty="0"/>
              <a:t>Functie</a:t>
            </a:r>
          </a:p>
        </p:txBody>
      </p:sp>
      <p:sp>
        <p:nvSpPr>
          <p:cNvPr id="21" name="Tijdelijke aanduiding voor verticale tekst 20">
            <a:extLst>
              <a:ext uri="{FF2B5EF4-FFF2-40B4-BE49-F238E27FC236}">
                <a16:creationId xmlns:a16="http://schemas.microsoft.com/office/drawing/2014/main" id="{DEDBC398-E7EA-44A3-B8D4-AB5992285BDA}"/>
              </a:ext>
            </a:extLst>
          </p:cNvPr>
          <p:cNvSpPr>
            <a:spLocks noGrp="1"/>
          </p:cNvSpPr>
          <p:nvPr>
            <p:ph type="body" orient="vert" idx="16"/>
          </p:nvPr>
        </p:nvSpPr>
        <p:spPr/>
        <p:txBody>
          <a:bodyPr/>
          <a:lstStyle/>
          <a:p>
            <a:r>
              <a:rPr lang="nl-NL" dirty="0"/>
              <a:t>Sr. Business Analist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FD166B15-5CAA-4AFF-86A9-45C8D374528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solidFill>
            <a:schemeClr val="accent3">
              <a:alpha val="30000"/>
            </a:schemeClr>
          </a:solidFill>
        </p:spPr>
        <p:txBody>
          <a:bodyPr/>
          <a:lstStyle/>
          <a:p>
            <a:r>
              <a:rPr lang="nl-NL"/>
              <a:t>Werkzaam</a:t>
            </a:r>
            <a:br>
              <a:rPr lang="nl-NL"/>
            </a:br>
            <a:r>
              <a:rPr lang="nl-NL"/>
              <a:t>bij EDSN sinds</a:t>
            </a:r>
          </a:p>
        </p:txBody>
      </p:sp>
      <p:sp>
        <p:nvSpPr>
          <p:cNvPr id="23" name="Tijdelijke aanduiding voor verticale tekst 22">
            <a:extLst>
              <a:ext uri="{FF2B5EF4-FFF2-40B4-BE49-F238E27FC236}">
                <a16:creationId xmlns:a16="http://schemas.microsoft.com/office/drawing/2014/main" id="{07AA1D21-796B-4D25-85DC-6F3E59B59571}"/>
              </a:ext>
            </a:extLst>
          </p:cNvPr>
          <p:cNvSpPr>
            <a:spLocks noGrp="1"/>
          </p:cNvSpPr>
          <p:nvPr>
            <p:ph type="body" orient="vert" idx="18"/>
          </p:nvPr>
        </p:nvSpPr>
        <p:spPr/>
        <p:txBody>
          <a:bodyPr/>
          <a:lstStyle/>
          <a:p>
            <a:r>
              <a:rPr lang="nl-NL" dirty="0"/>
              <a:t>1 </a:t>
            </a:r>
            <a:r>
              <a:rPr lang="nl-NL"/>
              <a:t>februari 2018</a:t>
            </a:r>
            <a:endParaRPr lang="nl-NL" dirty="0"/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1FDF9118-953E-4A95-8650-539B89AC84C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solidFill>
            <a:schemeClr val="accent3">
              <a:alpha val="30000"/>
            </a:schemeClr>
          </a:solidFill>
        </p:spPr>
        <p:txBody>
          <a:bodyPr/>
          <a:lstStyle/>
          <a:p>
            <a:r>
              <a:rPr lang="nl-NL"/>
              <a:t>Werkzaamheden</a:t>
            </a:r>
          </a:p>
        </p:txBody>
      </p:sp>
      <p:sp>
        <p:nvSpPr>
          <p:cNvPr id="27" name="Tijdelijke aanduiding voor verticale tekst 26">
            <a:extLst>
              <a:ext uri="{FF2B5EF4-FFF2-40B4-BE49-F238E27FC236}">
                <a16:creationId xmlns:a16="http://schemas.microsoft.com/office/drawing/2014/main" id="{8173D680-2239-4361-8C8A-C1F46650CBF7}"/>
              </a:ext>
            </a:extLst>
          </p:cNvPr>
          <p:cNvSpPr>
            <a:spLocks noGrp="1"/>
          </p:cNvSpPr>
          <p:nvPr>
            <p:ph type="body" orient="vert" idx="22"/>
          </p:nvPr>
        </p:nvSpPr>
        <p:spPr/>
        <p:txBody>
          <a:bodyPr/>
          <a:lstStyle/>
          <a:p>
            <a:r>
              <a:rPr lang="nl-NL" dirty="0"/>
              <a:t>Product </a:t>
            </a:r>
            <a:r>
              <a:rPr lang="nl-NL" dirty="0" err="1"/>
              <a:t>Owner</a:t>
            </a:r>
            <a:r>
              <a:rPr lang="nl-NL" dirty="0"/>
              <a:t> Gemba Team</a:t>
            </a:r>
          </a:p>
        </p:txBody>
      </p:sp>
      <p:sp>
        <p:nvSpPr>
          <p:cNvPr id="28" name="Tijdelijke aanduiding voor verticale tekst 27">
            <a:extLst>
              <a:ext uri="{FF2B5EF4-FFF2-40B4-BE49-F238E27FC236}">
                <a16:creationId xmlns:a16="http://schemas.microsoft.com/office/drawing/2014/main" id="{BFC391C9-CDAD-47D5-B5AB-DFBCCC97D5D0}"/>
              </a:ext>
            </a:extLst>
          </p:cNvPr>
          <p:cNvSpPr>
            <a:spLocks noGrp="1"/>
          </p:cNvSpPr>
          <p:nvPr>
            <p:ph type="body" orient="vert" idx="23"/>
          </p:nvPr>
        </p:nvSpPr>
        <p:spPr/>
        <p:txBody>
          <a:bodyPr/>
          <a:lstStyle/>
          <a:p>
            <a:r>
              <a:rPr lang="nl-NL" dirty="0"/>
              <a:t>Business Support</a:t>
            </a:r>
          </a:p>
        </p:txBody>
      </p:sp>
      <p:sp>
        <p:nvSpPr>
          <p:cNvPr id="29" name="Tijdelijke aanduiding voor verticale tekst 28">
            <a:extLst>
              <a:ext uri="{FF2B5EF4-FFF2-40B4-BE49-F238E27FC236}">
                <a16:creationId xmlns:a16="http://schemas.microsoft.com/office/drawing/2014/main" id="{72487A0C-EB03-42E8-A414-961C799266A8}"/>
              </a:ext>
            </a:extLst>
          </p:cNvPr>
          <p:cNvSpPr>
            <a:spLocks noGrp="1"/>
          </p:cNvSpPr>
          <p:nvPr>
            <p:ph type="body" orient="vert" idx="24"/>
          </p:nvPr>
        </p:nvSpPr>
        <p:spPr/>
        <p:txBody>
          <a:bodyPr/>
          <a:lstStyle/>
          <a:p>
            <a:r>
              <a:rPr lang="nl-NL" dirty="0"/>
              <a:t>Stakeholder Management namens team</a:t>
            </a:r>
          </a:p>
        </p:txBody>
      </p:sp>
      <p:sp>
        <p:nvSpPr>
          <p:cNvPr id="30" name="Tijdelijke aanduiding voor tekst 29">
            <a:extLst>
              <a:ext uri="{FF2B5EF4-FFF2-40B4-BE49-F238E27FC236}">
                <a16:creationId xmlns:a16="http://schemas.microsoft.com/office/drawing/2014/main" id="{DCF3F4B3-289C-4225-8CC3-D2C4829A2D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solidFill>
            <a:schemeClr val="accent3">
              <a:alpha val="30000"/>
            </a:schemeClr>
          </a:solidFill>
        </p:spPr>
        <p:txBody>
          <a:bodyPr/>
          <a:lstStyle/>
          <a:p>
            <a:r>
              <a:rPr lang="nl-NL" dirty="0"/>
              <a:t>Werkervaring</a:t>
            </a:r>
          </a:p>
        </p:txBody>
      </p:sp>
      <p:sp>
        <p:nvSpPr>
          <p:cNvPr id="31" name="Tijdelijke aanduiding voor verticale tekst 30">
            <a:extLst>
              <a:ext uri="{FF2B5EF4-FFF2-40B4-BE49-F238E27FC236}">
                <a16:creationId xmlns:a16="http://schemas.microsoft.com/office/drawing/2014/main" id="{E28F59BA-2B75-4E09-A095-3899AF12B498}"/>
              </a:ext>
            </a:extLst>
          </p:cNvPr>
          <p:cNvSpPr>
            <a:spLocks noGrp="1"/>
          </p:cNvSpPr>
          <p:nvPr>
            <p:ph type="body" orient="vert" idx="26"/>
          </p:nvPr>
        </p:nvSpPr>
        <p:spPr/>
        <p:txBody>
          <a:bodyPr/>
          <a:lstStyle/>
          <a:p>
            <a:r>
              <a:rPr lang="nl-NL" dirty="0" err="1"/>
              <a:t>Gasunie</a:t>
            </a:r>
            <a:endParaRPr lang="nl-NL" dirty="0"/>
          </a:p>
        </p:txBody>
      </p:sp>
      <p:sp>
        <p:nvSpPr>
          <p:cNvPr id="32" name="Tijdelijke aanduiding voor verticale tekst 31">
            <a:extLst>
              <a:ext uri="{FF2B5EF4-FFF2-40B4-BE49-F238E27FC236}">
                <a16:creationId xmlns:a16="http://schemas.microsoft.com/office/drawing/2014/main" id="{F6CE4E83-6F5B-47B2-9B6D-245E83F50D64}"/>
              </a:ext>
            </a:extLst>
          </p:cNvPr>
          <p:cNvSpPr>
            <a:spLocks noGrp="1"/>
          </p:cNvSpPr>
          <p:nvPr>
            <p:ph type="body" orient="vert" idx="27"/>
          </p:nvPr>
        </p:nvSpPr>
        <p:spPr/>
        <p:txBody>
          <a:bodyPr/>
          <a:lstStyle/>
          <a:p>
            <a:r>
              <a:rPr lang="nl-NL" dirty="0"/>
              <a:t>Consultant bij EBN en </a:t>
            </a:r>
            <a:r>
              <a:rPr lang="nl-NL" dirty="0" err="1"/>
              <a:t>GasTerra</a:t>
            </a:r>
            <a:endParaRPr lang="nl-NL" dirty="0"/>
          </a:p>
        </p:txBody>
      </p:sp>
      <p:sp>
        <p:nvSpPr>
          <p:cNvPr id="33" name="Tijdelijke aanduiding voor verticale tekst 32">
            <a:extLst>
              <a:ext uri="{FF2B5EF4-FFF2-40B4-BE49-F238E27FC236}">
                <a16:creationId xmlns:a16="http://schemas.microsoft.com/office/drawing/2014/main" id="{C0DC838E-F0D3-4FD4-95B4-BD7B48163A27}"/>
              </a:ext>
            </a:extLst>
          </p:cNvPr>
          <p:cNvSpPr>
            <a:spLocks noGrp="1"/>
          </p:cNvSpPr>
          <p:nvPr>
            <p:ph type="body" orient="vert" idx="28"/>
          </p:nvPr>
        </p:nvSpPr>
        <p:spPr/>
        <p:txBody>
          <a:bodyPr/>
          <a:lstStyle/>
          <a:p>
            <a:r>
              <a:rPr lang="nl-NL" dirty="0"/>
              <a:t>Consultant bij E.ON/</a:t>
            </a:r>
            <a:r>
              <a:rPr lang="nl-NL" dirty="0" err="1"/>
              <a:t>Uniper</a:t>
            </a:r>
            <a:endParaRPr lang="nl-NL" dirty="0"/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D6ED1364-6BA5-4250-A380-7ACB1C6EF870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21" name="Titel 49">
            <a:extLst>
              <a:ext uri="{FF2B5EF4-FFF2-40B4-BE49-F238E27FC236}">
                <a16:creationId xmlns:a16="http://schemas.microsoft.com/office/drawing/2014/main" id="{D4430033-2388-4FA4-AB3C-33B69F375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Introductie</a:t>
            </a:r>
          </a:p>
        </p:txBody>
      </p:sp>
      <p:grpSp>
        <p:nvGrpSpPr>
          <p:cNvPr id="181" name="Groep 180">
            <a:extLst>
              <a:ext uri="{FF2B5EF4-FFF2-40B4-BE49-F238E27FC236}">
                <a16:creationId xmlns:a16="http://schemas.microsoft.com/office/drawing/2014/main" id="{77136B1B-A551-4878-B53E-509F88A593CD}"/>
              </a:ext>
            </a:extLst>
          </p:cNvPr>
          <p:cNvGrpSpPr/>
          <p:nvPr/>
        </p:nvGrpSpPr>
        <p:grpSpPr>
          <a:xfrm>
            <a:off x="5649679" y="4190967"/>
            <a:ext cx="561975" cy="681037"/>
            <a:chOff x="5649679" y="4010213"/>
            <a:chExt cx="561975" cy="681037"/>
          </a:xfrm>
        </p:grpSpPr>
        <p:cxnSp>
          <p:nvCxnSpPr>
            <p:cNvPr id="40" name="Rechte verbindingslijn 39">
              <a:extLst>
                <a:ext uri="{FF2B5EF4-FFF2-40B4-BE49-F238E27FC236}">
                  <a16:creationId xmlns:a16="http://schemas.microsoft.com/office/drawing/2014/main" id="{DDCF26EC-4287-4F14-A9B7-86BCBCFD83F0}"/>
                </a:ext>
              </a:extLst>
            </p:cNvPr>
            <p:cNvCxnSpPr/>
            <p:nvPr/>
          </p:nvCxnSpPr>
          <p:spPr>
            <a:xfrm>
              <a:off x="5649679" y="4010213"/>
              <a:ext cx="561975" cy="0"/>
            </a:xfrm>
            <a:prstGeom prst="line">
              <a:avLst/>
            </a:prstGeom>
            <a:ln w="127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Rechte verbindingslijn 40">
              <a:extLst>
                <a:ext uri="{FF2B5EF4-FFF2-40B4-BE49-F238E27FC236}">
                  <a16:creationId xmlns:a16="http://schemas.microsoft.com/office/drawing/2014/main" id="{5DB7DD58-B6E0-4275-8FE3-EA9E500C5FBB}"/>
                </a:ext>
              </a:extLst>
            </p:cNvPr>
            <p:cNvCxnSpPr/>
            <p:nvPr/>
          </p:nvCxnSpPr>
          <p:spPr>
            <a:xfrm>
              <a:off x="5649679" y="4691250"/>
              <a:ext cx="561975" cy="0"/>
            </a:xfrm>
            <a:prstGeom prst="line">
              <a:avLst/>
            </a:prstGeom>
            <a:ln w="127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2" name="Groep 181">
            <a:extLst>
              <a:ext uri="{FF2B5EF4-FFF2-40B4-BE49-F238E27FC236}">
                <a16:creationId xmlns:a16="http://schemas.microsoft.com/office/drawing/2014/main" id="{4716026C-2EB1-4215-9DAE-8A9AEFFF71C8}"/>
              </a:ext>
            </a:extLst>
          </p:cNvPr>
          <p:cNvGrpSpPr/>
          <p:nvPr/>
        </p:nvGrpSpPr>
        <p:grpSpPr>
          <a:xfrm>
            <a:off x="7934245" y="2809842"/>
            <a:ext cx="561975" cy="695325"/>
            <a:chOff x="7934245" y="2629088"/>
            <a:chExt cx="561975" cy="695325"/>
          </a:xfrm>
        </p:grpSpPr>
        <p:cxnSp>
          <p:nvCxnSpPr>
            <p:cNvPr id="65" name="Rechte verbindingslijn 64">
              <a:extLst>
                <a:ext uri="{FF2B5EF4-FFF2-40B4-BE49-F238E27FC236}">
                  <a16:creationId xmlns:a16="http://schemas.microsoft.com/office/drawing/2014/main" id="{D1658D9A-145A-4553-8EBC-C36E15D5FEC3}"/>
                </a:ext>
              </a:extLst>
            </p:cNvPr>
            <p:cNvCxnSpPr/>
            <p:nvPr/>
          </p:nvCxnSpPr>
          <p:spPr>
            <a:xfrm>
              <a:off x="7934245" y="2629088"/>
              <a:ext cx="561975" cy="0"/>
            </a:xfrm>
            <a:prstGeom prst="line">
              <a:avLst/>
            </a:prstGeom>
            <a:ln w="127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Rechte verbindingslijn 65">
              <a:extLst>
                <a:ext uri="{FF2B5EF4-FFF2-40B4-BE49-F238E27FC236}">
                  <a16:creationId xmlns:a16="http://schemas.microsoft.com/office/drawing/2014/main" id="{E8D1F9AE-932A-4542-8846-C5D1B469BB83}"/>
                </a:ext>
              </a:extLst>
            </p:cNvPr>
            <p:cNvCxnSpPr/>
            <p:nvPr/>
          </p:nvCxnSpPr>
          <p:spPr>
            <a:xfrm>
              <a:off x="7934245" y="3324413"/>
              <a:ext cx="561975" cy="0"/>
            </a:xfrm>
            <a:prstGeom prst="line">
              <a:avLst/>
            </a:prstGeom>
            <a:ln w="127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Groep 69">
            <a:extLst>
              <a:ext uri="{FF2B5EF4-FFF2-40B4-BE49-F238E27FC236}">
                <a16:creationId xmlns:a16="http://schemas.microsoft.com/office/drawing/2014/main" id="{67915402-5CF9-4E86-9A27-FD8F8FCF24AE}"/>
              </a:ext>
            </a:extLst>
          </p:cNvPr>
          <p:cNvGrpSpPr/>
          <p:nvPr/>
        </p:nvGrpSpPr>
        <p:grpSpPr>
          <a:xfrm>
            <a:off x="8130036" y="1769828"/>
            <a:ext cx="170393" cy="161646"/>
            <a:chOff x="3592488" y="2727425"/>
            <a:chExt cx="711200" cy="674687"/>
          </a:xfrm>
          <a:solidFill>
            <a:schemeClr val="accent2"/>
          </a:solidFill>
        </p:grpSpPr>
        <p:sp>
          <p:nvSpPr>
            <p:cNvPr id="71" name="Freeform 714">
              <a:extLst>
                <a:ext uri="{FF2B5EF4-FFF2-40B4-BE49-F238E27FC236}">
                  <a16:creationId xmlns:a16="http://schemas.microsoft.com/office/drawing/2014/main" id="{C6751726-5CC8-489F-9AEF-6A8FCA1D9C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08388" y="2727425"/>
              <a:ext cx="292100" cy="141288"/>
            </a:xfrm>
            <a:custGeom>
              <a:avLst/>
              <a:gdLst>
                <a:gd name="T0" fmla="*/ 151 w 184"/>
                <a:gd name="T1" fmla="*/ 0 h 89"/>
                <a:gd name="T2" fmla="*/ 162 w 184"/>
                <a:gd name="T3" fmla="*/ 2 h 89"/>
                <a:gd name="T4" fmla="*/ 173 w 184"/>
                <a:gd name="T5" fmla="*/ 8 h 89"/>
                <a:gd name="T6" fmla="*/ 179 w 184"/>
                <a:gd name="T7" fmla="*/ 16 h 89"/>
                <a:gd name="T8" fmla="*/ 183 w 184"/>
                <a:gd name="T9" fmla="*/ 23 h 89"/>
                <a:gd name="T10" fmla="*/ 184 w 184"/>
                <a:gd name="T11" fmla="*/ 33 h 89"/>
                <a:gd name="T12" fmla="*/ 184 w 184"/>
                <a:gd name="T13" fmla="*/ 89 h 89"/>
                <a:gd name="T14" fmla="*/ 144 w 184"/>
                <a:gd name="T15" fmla="*/ 89 h 89"/>
                <a:gd name="T16" fmla="*/ 144 w 184"/>
                <a:gd name="T17" fmla="*/ 41 h 89"/>
                <a:gd name="T18" fmla="*/ 40 w 184"/>
                <a:gd name="T19" fmla="*/ 41 h 89"/>
                <a:gd name="T20" fmla="*/ 40 w 184"/>
                <a:gd name="T21" fmla="*/ 89 h 89"/>
                <a:gd name="T22" fmla="*/ 0 w 184"/>
                <a:gd name="T23" fmla="*/ 89 h 89"/>
                <a:gd name="T24" fmla="*/ 0 w 184"/>
                <a:gd name="T25" fmla="*/ 35 h 89"/>
                <a:gd name="T26" fmla="*/ 0 w 184"/>
                <a:gd name="T27" fmla="*/ 25 h 89"/>
                <a:gd name="T28" fmla="*/ 5 w 184"/>
                <a:gd name="T29" fmla="*/ 16 h 89"/>
                <a:gd name="T30" fmla="*/ 13 w 184"/>
                <a:gd name="T31" fmla="*/ 7 h 89"/>
                <a:gd name="T32" fmla="*/ 25 w 184"/>
                <a:gd name="T33" fmla="*/ 2 h 89"/>
                <a:gd name="T34" fmla="*/ 40 w 184"/>
                <a:gd name="T35" fmla="*/ 1 h 89"/>
                <a:gd name="T36" fmla="*/ 142 w 184"/>
                <a:gd name="T37" fmla="*/ 1 h 89"/>
                <a:gd name="T38" fmla="*/ 151 w 184"/>
                <a:gd name="T3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89">
                  <a:moveTo>
                    <a:pt x="151" y="0"/>
                  </a:moveTo>
                  <a:lnTo>
                    <a:pt x="162" y="2"/>
                  </a:lnTo>
                  <a:lnTo>
                    <a:pt x="173" y="8"/>
                  </a:lnTo>
                  <a:lnTo>
                    <a:pt x="179" y="16"/>
                  </a:lnTo>
                  <a:lnTo>
                    <a:pt x="183" y="23"/>
                  </a:lnTo>
                  <a:lnTo>
                    <a:pt x="184" y="33"/>
                  </a:lnTo>
                  <a:lnTo>
                    <a:pt x="184" y="89"/>
                  </a:lnTo>
                  <a:lnTo>
                    <a:pt x="144" y="89"/>
                  </a:lnTo>
                  <a:lnTo>
                    <a:pt x="144" y="41"/>
                  </a:lnTo>
                  <a:lnTo>
                    <a:pt x="40" y="41"/>
                  </a:lnTo>
                  <a:lnTo>
                    <a:pt x="40" y="89"/>
                  </a:lnTo>
                  <a:lnTo>
                    <a:pt x="0" y="89"/>
                  </a:lnTo>
                  <a:lnTo>
                    <a:pt x="0" y="35"/>
                  </a:lnTo>
                  <a:lnTo>
                    <a:pt x="0" y="25"/>
                  </a:lnTo>
                  <a:lnTo>
                    <a:pt x="5" y="16"/>
                  </a:lnTo>
                  <a:lnTo>
                    <a:pt x="13" y="7"/>
                  </a:lnTo>
                  <a:lnTo>
                    <a:pt x="25" y="2"/>
                  </a:lnTo>
                  <a:lnTo>
                    <a:pt x="40" y="1"/>
                  </a:lnTo>
                  <a:lnTo>
                    <a:pt x="142" y="1"/>
                  </a:lnTo>
                  <a:lnTo>
                    <a:pt x="15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72" name="Freeform 715">
              <a:extLst>
                <a:ext uri="{FF2B5EF4-FFF2-40B4-BE49-F238E27FC236}">
                  <a16:creationId xmlns:a16="http://schemas.microsoft.com/office/drawing/2014/main" id="{9C4DF422-D890-4536-A28C-2C9B0F9C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2488" y="2843312"/>
              <a:ext cx="711200" cy="292100"/>
            </a:xfrm>
            <a:custGeom>
              <a:avLst/>
              <a:gdLst>
                <a:gd name="T0" fmla="*/ 48 w 448"/>
                <a:gd name="T1" fmla="*/ 0 h 184"/>
                <a:gd name="T2" fmla="*/ 400 w 448"/>
                <a:gd name="T3" fmla="*/ 0 h 184"/>
                <a:gd name="T4" fmla="*/ 416 w 448"/>
                <a:gd name="T5" fmla="*/ 3 h 184"/>
                <a:gd name="T6" fmla="*/ 429 w 448"/>
                <a:gd name="T7" fmla="*/ 9 h 184"/>
                <a:gd name="T8" fmla="*/ 439 w 448"/>
                <a:gd name="T9" fmla="*/ 20 h 184"/>
                <a:gd name="T10" fmla="*/ 445 w 448"/>
                <a:gd name="T11" fmla="*/ 33 h 184"/>
                <a:gd name="T12" fmla="*/ 448 w 448"/>
                <a:gd name="T13" fmla="*/ 48 h 184"/>
                <a:gd name="T14" fmla="*/ 448 w 448"/>
                <a:gd name="T15" fmla="*/ 136 h 184"/>
                <a:gd name="T16" fmla="*/ 416 w 448"/>
                <a:gd name="T17" fmla="*/ 164 h 184"/>
                <a:gd name="T18" fmla="*/ 406 w 448"/>
                <a:gd name="T19" fmla="*/ 172 h 184"/>
                <a:gd name="T20" fmla="*/ 393 w 448"/>
                <a:gd name="T21" fmla="*/ 177 h 184"/>
                <a:gd name="T22" fmla="*/ 380 w 448"/>
                <a:gd name="T23" fmla="*/ 183 h 184"/>
                <a:gd name="T24" fmla="*/ 367 w 448"/>
                <a:gd name="T25" fmla="*/ 184 h 184"/>
                <a:gd name="T26" fmla="*/ 264 w 448"/>
                <a:gd name="T27" fmla="*/ 184 h 184"/>
                <a:gd name="T28" fmla="*/ 262 w 448"/>
                <a:gd name="T29" fmla="*/ 175 h 184"/>
                <a:gd name="T30" fmla="*/ 257 w 448"/>
                <a:gd name="T31" fmla="*/ 167 h 184"/>
                <a:gd name="T32" fmla="*/ 250 w 448"/>
                <a:gd name="T33" fmla="*/ 162 h 184"/>
                <a:gd name="T34" fmla="*/ 240 w 448"/>
                <a:gd name="T35" fmla="*/ 160 h 184"/>
                <a:gd name="T36" fmla="*/ 208 w 448"/>
                <a:gd name="T37" fmla="*/ 160 h 184"/>
                <a:gd name="T38" fmla="*/ 199 w 448"/>
                <a:gd name="T39" fmla="*/ 162 h 184"/>
                <a:gd name="T40" fmla="*/ 191 w 448"/>
                <a:gd name="T41" fmla="*/ 167 h 184"/>
                <a:gd name="T42" fmla="*/ 185 w 448"/>
                <a:gd name="T43" fmla="*/ 175 h 184"/>
                <a:gd name="T44" fmla="*/ 184 w 448"/>
                <a:gd name="T45" fmla="*/ 184 h 184"/>
                <a:gd name="T46" fmla="*/ 88 w 448"/>
                <a:gd name="T47" fmla="*/ 184 h 184"/>
                <a:gd name="T48" fmla="*/ 75 w 448"/>
                <a:gd name="T49" fmla="*/ 183 h 184"/>
                <a:gd name="T50" fmla="*/ 62 w 448"/>
                <a:gd name="T51" fmla="*/ 178 h 184"/>
                <a:gd name="T52" fmla="*/ 48 w 448"/>
                <a:gd name="T53" fmla="*/ 172 h 184"/>
                <a:gd name="T54" fmla="*/ 38 w 448"/>
                <a:gd name="T55" fmla="*/ 165 h 184"/>
                <a:gd name="T56" fmla="*/ 0 w 448"/>
                <a:gd name="T57" fmla="*/ 135 h 184"/>
                <a:gd name="T58" fmla="*/ 0 w 448"/>
                <a:gd name="T59" fmla="*/ 48 h 184"/>
                <a:gd name="T60" fmla="*/ 2 w 448"/>
                <a:gd name="T61" fmla="*/ 33 h 184"/>
                <a:gd name="T62" fmla="*/ 10 w 448"/>
                <a:gd name="T63" fmla="*/ 20 h 184"/>
                <a:gd name="T64" fmla="*/ 20 w 448"/>
                <a:gd name="T65" fmla="*/ 9 h 184"/>
                <a:gd name="T66" fmla="*/ 33 w 448"/>
                <a:gd name="T67" fmla="*/ 3 h 184"/>
                <a:gd name="T68" fmla="*/ 48 w 448"/>
                <a:gd name="T69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48" h="184">
                  <a:moveTo>
                    <a:pt x="48" y="0"/>
                  </a:moveTo>
                  <a:lnTo>
                    <a:pt x="400" y="0"/>
                  </a:lnTo>
                  <a:lnTo>
                    <a:pt x="416" y="3"/>
                  </a:lnTo>
                  <a:lnTo>
                    <a:pt x="429" y="9"/>
                  </a:lnTo>
                  <a:lnTo>
                    <a:pt x="439" y="20"/>
                  </a:lnTo>
                  <a:lnTo>
                    <a:pt x="445" y="33"/>
                  </a:lnTo>
                  <a:lnTo>
                    <a:pt x="448" y="48"/>
                  </a:lnTo>
                  <a:lnTo>
                    <a:pt x="448" y="136"/>
                  </a:lnTo>
                  <a:lnTo>
                    <a:pt x="416" y="164"/>
                  </a:lnTo>
                  <a:lnTo>
                    <a:pt x="406" y="172"/>
                  </a:lnTo>
                  <a:lnTo>
                    <a:pt x="393" y="177"/>
                  </a:lnTo>
                  <a:lnTo>
                    <a:pt x="380" y="183"/>
                  </a:lnTo>
                  <a:lnTo>
                    <a:pt x="367" y="184"/>
                  </a:lnTo>
                  <a:lnTo>
                    <a:pt x="264" y="184"/>
                  </a:lnTo>
                  <a:lnTo>
                    <a:pt x="262" y="175"/>
                  </a:lnTo>
                  <a:lnTo>
                    <a:pt x="257" y="167"/>
                  </a:lnTo>
                  <a:lnTo>
                    <a:pt x="250" y="162"/>
                  </a:lnTo>
                  <a:lnTo>
                    <a:pt x="240" y="160"/>
                  </a:lnTo>
                  <a:lnTo>
                    <a:pt x="208" y="160"/>
                  </a:lnTo>
                  <a:lnTo>
                    <a:pt x="199" y="162"/>
                  </a:lnTo>
                  <a:lnTo>
                    <a:pt x="191" y="167"/>
                  </a:lnTo>
                  <a:lnTo>
                    <a:pt x="185" y="175"/>
                  </a:lnTo>
                  <a:lnTo>
                    <a:pt x="184" y="184"/>
                  </a:lnTo>
                  <a:lnTo>
                    <a:pt x="88" y="184"/>
                  </a:lnTo>
                  <a:lnTo>
                    <a:pt x="75" y="183"/>
                  </a:lnTo>
                  <a:lnTo>
                    <a:pt x="62" y="178"/>
                  </a:lnTo>
                  <a:lnTo>
                    <a:pt x="48" y="172"/>
                  </a:lnTo>
                  <a:lnTo>
                    <a:pt x="38" y="165"/>
                  </a:lnTo>
                  <a:lnTo>
                    <a:pt x="0" y="135"/>
                  </a:lnTo>
                  <a:lnTo>
                    <a:pt x="0" y="48"/>
                  </a:lnTo>
                  <a:lnTo>
                    <a:pt x="2" y="33"/>
                  </a:lnTo>
                  <a:lnTo>
                    <a:pt x="10" y="20"/>
                  </a:lnTo>
                  <a:lnTo>
                    <a:pt x="20" y="9"/>
                  </a:lnTo>
                  <a:lnTo>
                    <a:pt x="33" y="3"/>
                  </a:lnTo>
                  <a:lnTo>
                    <a:pt x="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73" name="Freeform 716">
              <a:extLst>
                <a:ext uri="{FF2B5EF4-FFF2-40B4-BE49-F238E27FC236}">
                  <a16:creationId xmlns:a16="http://schemas.microsoft.com/office/drawing/2014/main" id="{43396DEF-9803-45C9-AD2E-B401ADD878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92488" y="3106837"/>
              <a:ext cx="711200" cy="295275"/>
            </a:xfrm>
            <a:custGeom>
              <a:avLst/>
              <a:gdLst>
                <a:gd name="T0" fmla="*/ 184 w 448"/>
                <a:gd name="T1" fmla="*/ 58 h 186"/>
                <a:gd name="T2" fmla="*/ 184 w 448"/>
                <a:gd name="T3" fmla="*/ 66 h 186"/>
                <a:gd name="T4" fmla="*/ 185 w 448"/>
                <a:gd name="T5" fmla="*/ 75 h 186"/>
                <a:gd name="T6" fmla="*/ 191 w 448"/>
                <a:gd name="T7" fmla="*/ 83 h 186"/>
                <a:gd name="T8" fmla="*/ 199 w 448"/>
                <a:gd name="T9" fmla="*/ 89 h 186"/>
                <a:gd name="T10" fmla="*/ 208 w 448"/>
                <a:gd name="T11" fmla="*/ 90 h 186"/>
                <a:gd name="T12" fmla="*/ 240 w 448"/>
                <a:gd name="T13" fmla="*/ 90 h 186"/>
                <a:gd name="T14" fmla="*/ 250 w 448"/>
                <a:gd name="T15" fmla="*/ 89 h 186"/>
                <a:gd name="T16" fmla="*/ 257 w 448"/>
                <a:gd name="T17" fmla="*/ 83 h 186"/>
                <a:gd name="T18" fmla="*/ 262 w 448"/>
                <a:gd name="T19" fmla="*/ 75 h 186"/>
                <a:gd name="T20" fmla="*/ 264 w 448"/>
                <a:gd name="T21" fmla="*/ 66 h 186"/>
                <a:gd name="T22" fmla="*/ 264 w 448"/>
                <a:gd name="T23" fmla="*/ 58 h 186"/>
                <a:gd name="T24" fmla="*/ 184 w 448"/>
                <a:gd name="T25" fmla="*/ 58 h 186"/>
                <a:gd name="T26" fmla="*/ 0 w 448"/>
                <a:gd name="T27" fmla="*/ 0 h 186"/>
                <a:gd name="T28" fmla="*/ 23 w 448"/>
                <a:gd name="T29" fmla="*/ 19 h 186"/>
                <a:gd name="T30" fmla="*/ 37 w 448"/>
                <a:gd name="T31" fmla="*/ 27 h 186"/>
                <a:gd name="T32" fmla="*/ 53 w 448"/>
                <a:gd name="T33" fmla="*/ 35 h 186"/>
                <a:gd name="T34" fmla="*/ 71 w 448"/>
                <a:gd name="T35" fmla="*/ 39 h 186"/>
                <a:gd name="T36" fmla="*/ 88 w 448"/>
                <a:gd name="T37" fmla="*/ 42 h 186"/>
                <a:gd name="T38" fmla="*/ 367 w 448"/>
                <a:gd name="T39" fmla="*/ 42 h 186"/>
                <a:gd name="T40" fmla="*/ 384 w 448"/>
                <a:gd name="T41" fmla="*/ 39 h 186"/>
                <a:gd name="T42" fmla="*/ 401 w 448"/>
                <a:gd name="T43" fmla="*/ 34 h 186"/>
                <a:gd name="T44" fmla="*/ 418 w 448"/>
                <a:gd name="T45" fmla="*/ 25 h 186"/>
                <a:gd name="T46" fmla="*/ 431 w 448"/>
                <a:gd name="T47" fmla="*/ 17 h 186"/>
                <a:gd name="T48" fmla="*/ 448 w 448"/>
                <a:gd name="T49" fmla="*/ 2 h 186"/>
                <a:gd name="T50" fmla="*/ 448 w 448"/>
                <a:gd name="T51" fmla="*/ 138 h 186"/>
                <a:gd name="T52" fmla="*/ 445 w 448"/>
                <a:gd name="T53" fmla="*/ 153 h 186"/>
                <a:gd name="T54" fmla="*/ 439 w 448"/>
                <a:gd name="T55" fmla="*/ 166 h 186"/>
                <a:gd name="T56" fmla="*/ 429 w 448"/>
                <a:gd name="T57" fmla="*/ 177 h 186"/>
                <a:gd name="T58" fmla="*/ 416 w 448"/>
                <a:gd name="T59" fmla="*/ 183 h 186"/>
                <a:gd name="T60" fmla="*/ 400 w 448"/>
                <a:gd name="T61" fmla="*/ 186 h 186"/>
                <a:gd name="T62" fmla="*/ 48 w 448"/>
                <a:gd name="T63" fmla="*/ 186 h 186"/>
                <a:gd name="T64" fmla="*/ 33 w 448"/>
                <a:gd name="T65" fmla="*/ 183 h 186"/>
                <a:gd name="T66" fmla="*/ 20 w 448"/>
                <a:gd name="T67" fmla="*/ 177 h 186"/>
                <a:gd name="T68" fmla="*/ 10 w 448"/>
                <a:gd name="T69" fmla="*/ 166 h 186"/>
                <a:gd name="T70" fmla="*/ 2 w 448"/>
                <a:gd name="T71" fmla="*/ 153 h 186"/>
                <a:gd name="T72" fmla="*/ 0 w 448"/>
                <a:gd name="T73" fmla="*/ 138 h 186"/>
                <a:gd name="T74" fmla="*/ 0 w 448"/>
                <a:gd name="T75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48" h="186">
                  <a:moveTo>
                    <a:pt x="184" y="58"/>
                  </a:moveTo>
                  <a:lnTo>
                    <a:pt x="184" y="66"/>
                  </a:lnTo>
                  <a:lnTo>
                    <a:pt x="185" y="75"/>
                  </a:lnTo>
                  <a:lnTo>
                    <a:pt x="191" y="83"/>
                  </a:lnTo>
                  <a:lnTo>
                    <a:pt x="199" y="89"/>
                  </a:lnTo>
                  <a:lnTo>
                    <a:pt x="208" y="90"/>
                  </a:lnTo>
                  <a:lnTo>
                    <a:pt x="240" y="90"/>
                  </a:lnTo>
                  <a:lnTo>
                    <a:pt x="250" y="89"/>
                  </a:lnTo>
                  <a:lnTo>
                    <a:pt x="257" y="83"/>
                  </a:lnTo>
                  <a:lnTo>
                    <a:pt x="262" y="75"/>
                  </a:lnTo>
                  <a:lnTo>
                    <a:pt x="264" y="66"/>
                  </a:lnTo>
                  <a:lnTo>
                    <a:pt x="264" y="58"/>
                  </a:lnTo>
                  <a:lnTo>
                    <a:pt x="184" y="58"/>
                  </a:lnTo>
                  <a:close/>
                  <a:moveTo>
                    <a:pt x="0" y="0"/>
                  </a:moveTo>
                  <a:lnTo>
                    <a:pt x="23" y="19"/>
                  </a:lnTo>
                  <a:lnTo>
                    <a:pt x="37" y="27"/>
                  </a:lnTo>
                  <a:lnTo>
                    <a:pt x="53" y="35"/>
                  </a:lnTo>
                  <a:lnTo>
                    <a:pt x="71" y="39"/>
                  </a:lnTo>
                  <a:lnTo>
                    <a:pt x="88" y="42"/>
                  </a:lnTo>
                  <a:lnTo>
                    <a:pt x="367" y="42"/>
                  </a:lnTo>
                  <a:lnTo>
                    <a:pt x="384" y="39"/>
                  </a:lnTo>
                  <a:lnTo>
                    <a:pt x="401" y="34"/>
                  </a:lnTo>
                  <a:lnTo>
                    <a:pt x="418" y="25"/>
                  </a:lnTo>
                  <a:lnTo>
                    <a:pt x="431" y="17"/>
                  </a:lnTo>
                  <a:lnTo>
                    <a:pt x="448" y="2"/>
                  </a:lnTo>
                  <a:lnTo>
                    <a:pt x="448" y="138"/>
                  </a:lnTo>
                  <a:lnTo>
                    <a:pt x="445" y="153"/>
                  </a:lnTo>
                  <a:lnTo>
                    <a:pt x="439" y="166"/>
                  </a:lnTo>
                  <a:lnTo>
                    <a:pt x="429" y="177"/>
                  </a:lnTo>
                  <a:lnTo>
                    <a:pt x="416" y="183"/>
                  </a:lnTo>
                  <a:lnTo>
                    <a:pt x="400" y="186"/>
                  </a:lnTo>
                  <a:lnTo>
                    <a:pt x="48" y="186"/>
                  </a:lnTo>
                  <a:lnTo>
                    <a:pt x="33" y="183"/>
                  </a:lnTo>
                  <a:lnTo>
                    <a:pt x="20" y="177"/>
                  </a:lnTo>
                  <a:lnTo>
                    <a:pt x="10" y="166"/>
                  </a:lnTo>
                  <a:lnTo>
                    <a:pt x="2" y="153"/>
                  </a:lnTo>
                  <a:lnTo>
                    <a:pt x="0" y="13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</p:grpSp>
      <p:grpSp>
        <p:nvGrpSpPr>
          <p:cNvPr id="128" name="Groep 127">
            <a:extLst>
              <a:ext uri="{FF2B5EF4-FFF2-40B4-BE49-F238E27FC236}">
                <a16:creationId xmlns:a16="http://schemas.microsoft.com/office/drawing/2014/main" id="{A72307C7-6BC3-4050-9E06-2E4B1FC26C15}"/>
              </a:ext>
            </a:extLst>
          </p:cNvPr>
          <p:cNvGrpSpPr/>
          <p:nvPr/>
        </p:nvGrpSpPr>
        <p:grpSpPr>
          <a:xfrm>
            <a:off x="5851762" y="1722683"/>
            <a:ext cx="157809" cy="206746"/>
            <a:chOff x="6180138" y="2505076"/>
            <a:chExt cx="455613" cy="596900"/>
          </a:xfrm>
          <a:solidFill>
            <a:schemeClr val="accent2"/>
          </a:solidFill>
        </p:grpSpPr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C2EBB8A1-ACF1-43C5-9AD1-90B4EAFE22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9676" y="2505076"/>
              <a:ext cx="236538" cy="311150"/>
            </a:xfrm>
            <a:custGeom>
              <a:avLst/>
              <a:gdLst>
                <a:gd name="T0" fmla="*/ 14 w 149"/>
                <a:gd name="T1" fmla="*/ 0 h 196"/>
                <a:gd name="T2" fmla="*/ 134 w 149"/>
                <a:gd name="T3" fmla="*/ 0 h 196"/>
                <a:gd name="T4" fmla="*/ 139 w 149"/>
                <a:gd name="T5" fmla="*/ 1 h 196"/>
                <a:gd name="T6" fmla="*/ 143 w 149"/>
                <a:gd name="T7" fmla="*/ 3 h 196"/>
                <a:gd name="T8" fmla="*/ 146 w 149"/>
                <a:gd name="T9" fmla="*/ 6 h 196"/>
                <a:gd name="T10" fmla="*/ 148 w 149"/>
                <a:gd name="T11" fmla="*/ 11 h 196"/>
                <a:gd name="T12" fmla="*/ 149 w 149"/>
                <a:gd name="T13" fmla="*/ 15 h 196"/>
                <a:gd name="T14" fmla="*/ 140 w 149"/>
                <a:gd name="T15" fmla="*/ 181 h 196"/>
                <a:gd name="T16" fmla="*/ 139 w 149"/>
                <a:gd name="T17" fmla="*/ 185 h 196"/>
                <a:gd name="T18" fmla="*/ 137 w 149"/>
                <a:gd name="T19" fmla="*/ 189 h 196"/>
                <a:gd name="T20" fmla="*/ 134 w 149"/>
                <a:gd name="T21" fmla="*/ 193 h 196"/>
                <a:gd name="T22" fmla="*/ 130 w 149"/>
                <a:gd name="T23" fmla="*/ 195 h 196"/>
                <a:gd name="T24" fmla="*/ 125 w 149"/>
                <a:gd name="T25" fmla="*/ 196 h 196"/>
                <a:gd name="T26" fmla="*/ 24 w 149"/>
                <a:gd name="T27" fmla="*/ 196 h 196"/>
                <a:gd name="T28" fmla="*/ 18 w 149"/>
                <a:gd name="T29" fmla="*/ 195 h 196"/>
                <a:gd name="T30" fmla="*/ 14 w 149"/>
                <a:gd name="T31" fmla="*/ 193 h 196"/>
                <a:gd name="T32" fmla="*/ 11 w 149"/>
                <a:gd name="T33" fmla="*/ 189 h 196"/>
                <a:gd name="T34" fmla="*/ 8 w 149"/>
                <a:gd name="T35" fmla="*/ 185 h 196"/>
                <a:gd name="T36" fmla="*/ 8 w 149"/>
                <a:gd name="T37" fmla="*/ 181 h 196"/>
                <a:gd name="T38" fmla="*/ 0 w 149"/>
                <a:gd name="T39" fmla="*/ 15 h 196"/>
                <a:gd name="T40" fmla="*/ 0 w 149"/>
                <a:gd name="T41" fmla="*/ 11 h 196"/>
                <a:gd name="T42" fmla="*/ 2 w 149"/>
                <a:gd name="T43" fmla="*/ 6 h 196"/>
                <a:gd name="T44" fmla="*/ 5 w 149"/>
                <a:gd name="T45" fmla="*/ 3 h 196"/>
                <a:gd name="T46" fmla="*/ 10 w 149"/>
                <a:gd name="T47" fmla="*/ 1 h 196"/>
                <a:gd name="T48" fmla="*/ 14 w 149"/>
                <a:gd name="T49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9" h="196">
                  <a:moveTo>
                    <a:pt x="14" y="0"/>
                  </a:moveTo>
                  <a:lnTo>
                    <a:pt x="134" y="0"/>
                  </a:lnTo>
                  <a:lnTo>
                    <a:pt x="139" y="1"/>
                  </a:lnTo>
                  <a:lnTo>
                    <a:pt x="143" y="3"/>
                  </a:lnTo>
                  <a:lnTo>
                    <a:pt x="146" y="6"/>
                  </a:lnTo>
                  <a:lnTo>
                    <a:pt x="148" y="11"/>
                  </a:lnTo>
                  <a:lnTo>
                    <a:pt x="149" y="15"/>
                  </a:lnTo>
                  <a:lnTo>
                    <a:pt x="140" y="181"/>
                  </a:lnTo>
                  <a:lnTo>
                    <a:pt x="139" y="185"/>
                  </a:lnTo>
                  <a:lnTo>
                    <a:pt x="137" y="189"/>
                  </a:lnTo>
                  <a:lnTo>
                    <a:pt x="134" y="193"/>
                  </a:lnTo>
                  <a:lnTo>
                    <a:pt x="130" y="195"/>
                  </a:lnTo>
                  <a:lnTo>
                    <a:pt x="125" y="196"/>
                  </a:lnTo>
                  <a:lnTo>
                    <a:pt x="24" y="196"/>
                  </a:lnTo>
                  <a:lnTo>
                    <a:pt x="18" y="195"/>
                  </a:lnTo>
                  <a:lnTo>
                    <a:pt x="14" y="193"/>
                  </a:lnTo>
                  <a:lnTo>
                    <a:pt x="11" y="189"/>
                  </a:lnTo>
                  <a:lnTo>
                    <a:pt x="8" y="185"/>
                  </a:lnTo>
                  <a:lnTo>
                    <a:pt x="8" y="181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2" y="6"/>
                  </a:lnTo>
                  <a:lnTo>
                    <a:pt x="5" y="3"/>
                  </a:lnTo>
                  <a:lnTo>
                    <a:pt x="10" y="1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50">
              <a:extLst>
                <a:ext uri="{FF2B5EF4-FFF2-40B4-BE49-F238E27FC236}">
                  <a16:creationId xmlns:a16="http://schemas.microsoft.com/office/drawing/2014/main" id="{FA3B4A00-8C64-4E5D-9858-946AE6479E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0138" y="2682876"/>
              <a:ext cx="455613" cy="241300"/>
            </a:xfrm>
            <a:custGeom>
              <a:avLst/>
              <a:gdLst>
                <a:gd name="T0" fmla="*/ 17 w 287"/>
                <a:gd name="T1" fmla="*/ 0 h 152"/>
                <a:gd name="T2" fmla="*/ 43 w 287"/>
                <a:gd name="T3" fmla="*/ 0 h 152"/>
                <a:gd name="T4" fmla="*/ 53 w 287"/>
                <a:gd name="T5" fmla="*/ 87 h 152"/>
                <a:gd name="T6" fmla="*/ 55 w 287"/>
                <a:gd name="T7" fmla="*/ 97 h 152"/>
                <a:gd name="T8" fmla="*/ 61 w 287"/>
                <a:gd name="T9" fmla="*/ 103 h 152"/>
                <a:gd name="T10" fmla="*/ 70 w 287"/>
                <a:gd name="T11" fmla="*/ 105 h 152"/>
                <a:gd name="T12" fmla="*/ 216 w 287"/>
                <a:gd name="T13" fmla="*/ 105 h 152"/>
                <a:gd name="T14" fmla="*/ 226 w 287"/>
                <a:gd name="T15" fmla="*/ 103 h 152"/>
                <a:gd name="T16" fmla="*/ 232 w 287"/>
                <a:gd name="T17" fmla="*/ 97 h 152"/>
                <a:gd name="T18" fmla="*/ 234 w 287"/>
                <a:gd name="T19" fmla="*/ 87 h 152"/>
                <a:gd name="T20" fmla="*/ 243 w 287"/>
                <a:gd name="T21" fmla="*/ 0 h 152"/>
                <a:gd name="T22" fmla="*/ 269 w 287"/>
                <a:gd name="T23" fmla="*/ 0 h 152"/>
                <a:gd name="T24" fmla="*/ 279 w 287"/>
                <a:gd name="T25" fmla="*/ 3 h 152"/>
                <a:gd name="T26" fmla="*/ 285 w 287"/>
                <a:gd name="T27" fmla="*/ 9 h 152"/>
                <a:gd name="T28" fmla="*/ 287 w 287"/>
                <a:gd name="T29" fmla="*/ 19 h 152"/>
                <a:gd name="T30" fmla="*/ 270 w 287"/>
                <a:gd name="T31" fmla="*/ 134 h 152"/>
                <a:gd name="T32" fmla="*/ 267 w 287"/>
                <a:gd name="T33" fmla="*/ 142 h 152"/>
                <a:gd name="T34" fmla="*/ 260 w 287"/>
                <a:gd name="T35" fmla="*/ 149 h 152"/>
                <a:gd name="T36" fmla="*/ 252 w 287"/>
                <a:gd name="T37" fmla="*/ 152 h 152"/>
                <a:gd name="T38" fmla="*/ 37 w 287"/>
                <a:gd name="T39" fmla="*/ 152 h 152"/>
                <a:gd name="T40" fmla="*/ 29 w 287"/>
                <a:gd name="T41" fmla="*/ 149 h 152"/>
                <a:gd name="T42" fmla="*/ 22 w 287"/>
                <a:gd name="T43" fmla="*/ 142 h 152"/>
                <a:gd name="T44" fmla="*/ 20 w 287"/>
                <a:gd name="T45" fmla="*/ 134 h 152"/>
                <a:gd name="T46" fmla="*/ 0 w 287"/>
                <a:gd name="T47" fmla="*/ 19 h 152"/>
                <a:gd name="T48" fmla="*/ 2 w 287"/>
                <a:gd name="T49" fmla="*/ 9 h 152"/>
                <a:gd name="T50" fmla="*/ 8 w 287"/>
                <a:gd name="T51" fmla="*/ 3 h 152"/>
                <a:gd name="T52" fmla="*/ 17 w 287"/>
                <a:gd name="T53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87" h="152">
                  <a:moveTo>
                    <a:pt x="17" y="0"/>
                  </a:moveTo>
                  <a:lnTo>
                    <a:pt x="43" y="0"/>
                  </a:lnTo>
                  <a:lnTo>
                    <a:pt x="53" y="87"/>
                  </a:lnTo>
                  <a:lnTo>
                    <a:pt x="55" y="97"/>
                  </a:lnTo>
                  <a:lnTo>
                    <a:pt x="61" y="103"/>
                  </a:lnTo>
                  <a:lnTo>
                    <a:pt x="70" y="105"/>
                  </a:lnTo>
                  <a:lnTo>
                    <a:pt x="216" y="105"/>
                  </a:lnTo>
                  <a:lnTo>
                    <a:pt x="226" y="103"/>
                  </a:lnTo>
                  <a:lnTo>
                    <a:pt x="232" y="97"/>
                  </a:lnTo>
                  <a:lnTo>
                    <a:pt x="234" y="87"/>
                  </a:lnTo>
                  <a:lnTo>
                    <a:pt x="243" y="0"/>
                  </a:lnTo>
                  <a:lnTo>
                    <a:pt x="269" y="0"/>
                  </a:lnTo>
                  <a:lnTo>
                    <a:pt x="279" y="3"/>
                  </a:lnTo>
                  <a:lnTo>
                    <a:pt x="285" y="9"/>
                  </a:lnTo>
                  <a:lnTo>
                    <a:pt x="287" y="19"/>
                  </a:lnTo>
                  <a:lnTo>
                    <a:pt x="270" y="134"/>
                  </a:lnTo>
                  <a:lnTo>
                    <a:pt x="267" y="142"/>
                  </a:lnTo>
                  <a:lnTo>
                    <a:pt x="260" y="149"/>
                  </a:lnTo>
                  <a:lnTo>
                    <a:pt x="252" y="152"/>
                  </a:lnTo>
                  <a:lnTo>
                    <a:pt x="37" y="152"/>
                  </a:lnTo>
                  <a:lnTo>
                    <a:pt x="29" y="149"/>
                  </a:lnTo>
                  <a:lnTo>
                    <a:pt x="22" y="142"/>
                  </a:lnTo>
                  <a:lnTo>
                    <a:pt x="20" y="134"/>
                  </a:lnTo>
                  <a:lnTo>
                    <a:pt x="0" y="19"/>
                  </a:lnTo>
                  <a:lnTo>
                    <a:pt x="2" y="9"/>
                  </a:lnTo>
                  <a:lnTo>
                    <a:pt x="8" y="3"/>
                  </a:lnTo>
                  <a:lnTo>
                    <a:pt x="1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1" name="Freeform 51">
              <a:extLst>
                <a:ext uri="{FF2B5EF4-FFF2-40B4-BE49-F238E27FC236}">
                  <a16:creationId xmlns:a16="http://schemas.microsoft.com/office/drawing/2014/main" id="{CB573DF2-B948-4E9E-AF5B-9066DD196B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2701" y="2889251"/>
              <a:ext cx="90488" cy="85725"/>
            </a:xfrm>
            <a:custGeom>
              <a:avLst/>
              <a:gdLst>
                <a:gd name="T0" fmla="*/ 24 w 57"/>
                <a:gd name="T1" fmla="*/ 0 h 54"/>
                <a:gd name="T2" fmla="*/ 33 w 57"/>
                <a:gd name="T3" fmla="*/ 0 h 54"/>
                <a:gd name="T4" fmla="*/ 45 w 57"/>
                <a:gd name="T5" fmla="*/ 2 h 54"/>
                <a:gd name="T6" fmla="*/ 53 w 57"/>
                <a:gd name="T7" fmla="*/ 8 h 54"/>
                <a:gd name="T8" fmla="*/ 57 w 57"/>
                <a:gd name="T9" fmla="*/ 15 h 54"/>
                <a:gd name="T10" fmla="*/ 57 w 57"/>
                <a:gd name="T11" fmla="*/ 39 h 54"/>
                <a:gd name="T12" fmla="*/ 53 w 57"/>
                <a:gd name="T13" fmla="*/ 47 h 54"/>
                <a:gd name="T14" fmla="*/ 45 w 57"/>
                <a:gd name="T15" fmla="*/ 52 h 54"/>
                <a:gd name="T16" fmla="*/ 33 w 57"/>
                <a:gd name="T17" fmla="*/ 54 h 54"/>
                <a:gd name="T18" fmla="*/ 24 w 57"/>
                <a:gd name="T19" fmla="*/ 54 h 54"/>
                <a:gd name="T20" fmla="*/ 12 w 57"/>
                <a:gd name="T21" fmla="*/ 52 h 54"/>
                <a:gd name="T22" fmla="*/ 4 w 57"/>
                <a:gd name="T23" fmla="*/ 47 h 54"/>
                <a:gd name="T24" fmla="*/ 0 w 57"/>
                <a:gd name="T25" fmla="*/ 39 h 54"/>
                <a:gd name="T26" fmla="*/ 0 w 57"/>
                <a:gd name="T27" fmla="*/ 15 h 54"/>
                <a:gd name="T28" fmla="*/ 4 w 57"/>
                <a:gd name="T29" fmla="*/ 8 h 54"/>
                <a:gd name="T30" fmla="*/ 12 w 57"/>
                <a:gd name="T31" fmla="*/ 2 h 54"/>
                <a:gd name="T32" fmla="*/ 24 w 57"/>
                <a:gd name="T3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7" h="54">
                  <a:moveTo>
                    <a:pt x="24" y="0"/>
                  </a:moveTo>
                  <a:lnTo>
                    <a:pt x="33" y="0"/>
                  </a:lnTo>
                  <a:lnTo>
                    <a:pt x="45" y="2"/>
                  </a:lnTo>
                  <a:lnTo>
                    <a:pt x="53" y="8"/>
                  </a:lnTo>
                  <a:lnTo>
                    <a:pt x="57" y="15"/>
                  </a:lnTo>
                  <a:lnTo>
                    <a:pt x="57" y="39"/>
                  </a:lnTo>
                  <a:lnTo>
                    <a:pt x="53" y="47"/>
                  </a:lnTo>
                  <a:lnTo>
                    <a:pt x="45" y="52"/>
                  </a:lnTo>
                  <a:lnTo>
                    <a:pt x="33" y="54"/>
                  </a:lnTo>
                  <a:lnTo>
                    <a:pt x="24" y="54"/>
                  </a:lnTo>
                  <a:lnTo>
                    <a:pt x="12" y="52"/>
                  </a:lnTo>
                  <a:lnTo>
                    <a:pt x="4" y="47"/>
                  </a:lnTo>
                  <a:lnTo>
                    <a:pt x="0" y="39"/>
                  </a:lnTo>
                  <a:lnTo>
                    <a:pt x="0" y="15"/>
                  </a:lnTo>
                  <a:lnTo>
                    <a:pt x="4" y="8"/>
                  </a:lnTo>
                  <a:lnTo>
                    <a:pt x="12" y="2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DD4A35D0-4D48-4C48-AD14-D2CF23C181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9988" y="3021013"/>
              <a:ext cx="52388" cy="80963"/>
            </a:xfrm>
            <a:custGeom>
              <a:avLst/>
              <a:gdLst>
                <a:gd name="T0" fmla="*/ 17 w 33"/>
                <a:gd name="T1" fmla="*/ 0 h 51"/>
                <a:gd name="T2" fmla="*/ 22 w 33"/>
                <a:gd name="T3" fmla="*/ 0 h 51"/>
                <a:gd name="T4" fmla="*/ 25 w 33"/>
                <a:gd name="T5" fmla="*/ 2 h 51"/>
                <a:gd name="T6" fmla="*/ 29 w 33"/>
                <a:gd name="T7" fmla="*/ 4 h 51"/>
                <a:gd name="T8" fmla="*/ 31 w 33"/>
                <a:gd name="T9" fmla="*/ 8 h 51"/>
                <a:gd name="T10" fmla="*/ 33 w 33"/>
                <a:gd name="T11" fmla="*/ 11 h 51"/>
                <a:gd name="T12" fmla="*/ 33 w 33"/>
                <a:gd name="T13" fmla="*/ 16 h 51"/>
                <a:gd name="T14" fmla="*/ 33 w 33"/>
                <a:gd name="T15" fmla="*/ 34 h 51"/>
                <a:gd name="T16" fmla="*/ 33 w 33"/>
                <a:gd name="T17" fmla="*/ 38 h 51"/>
                <a:gd name="T18" fmla="*/ 31 w 33"/>
                <a:gd name="T19" fmla="*/ 43 h 51"/>
                <a:gd name="T20" fmla="*/ 29 w 33"/>
                <a:gd name="T21" fmla="*/ 46 h 51"/>
                <a:gd name="T22" fmla="*/ 25 w 33"/>
                <a:gd name="T23" fmla="*/ 49 h 51"/>
                <a:gd name="T24" fmla="*/ 22 w 33"/>
                <a:gd name="T25" fmla="*/ 50 h 51"/>
                <a:gd name="T26" fmla="*/ 17 w 33"/>
                <a:gd name="T27" fmla="*/ 51 h 51"/>
                <a:gd name="T28" fmla="*/ 12 w 33"/>
                <a:gd name="T29" fmla="*/ 50 h 51"/>
                <a:gd name="T30" fmla="*/ 9 w 33"/>
                <a:gd name="T31" fmla="*/ 49 h 51"/>
                <a:gd name="T32" fmla="*/ 4 w 33"/>
                <a:gd name="T33" fmla="*/ 46 h 51"/>
                <a:gd name="T34" fmla="*/ 2 w 33"/>
                <a:gd name="T35" fmla="*/ 43 h 51"/>
                <a:gd name="T36" fmla="*/ 0 w 33"/>
                <a:gd name="T37" fmla="*/ 38 h 51"/>
                <a:gd name="T38" fmla="*/ 0 w 33"/>
                <a:gd name="T39" fmla="*/ 34 h 51"/>
                <a:gd name="T40" fmla="*/ 0 w 33"/>
                <a:gd name="T41" fmla="*/ 16 h 51"/>
                <a:gd name="T42" fmla="*/ 0 w 33"/>
                <a:gd name="T43" fmla="*/ 11 h 51"/>
                <a:gd name="T44" fmla="*/ 2 w 33"/>
                <a:gd name="T45" fmla="*/ 8 h 51"/>
                <a:gd name="T46" fmla="*/ 4 w 33"/>
                <a:gd name="T47" fmla="*/ 4 h 51"/>
                <a:gd name="T48" fmla="*/ 9 w 33"/>
                <a:gd name="T49" fmla="*/ 2 h 51"/>
                <a:gd name="T50" fmla="*/ 12 w 33"/>
                <a:gd name="T51" fmla="*/ 0 h 51"/>
                <a:gd name="T52" fmla="*/ 17 w 33"/>
                <a:gd name="T5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3" h="51">
                  <a:moveTo>
                    <a:pt x="17" y="0"/>
                  </a:moveTo>
                  <a:lnTo>
                    <a:pt x="22" y="0"/>
                  </a:lnTo>
                  <a:lnTo>
                    <a:pt x="25" y="2"/>
                  </a:lnTo>
                  <a:lnTo>
                    <a:pt x="29" y="4"/>
                  </a:lnTo>
                  <a:lnTo>
                    <a:pt x="31" y="8"/>
                  </a:lnTo>
                  <a:lnTo>
                    <a:pt x="33" y="11"/>
                  </a:lnTo>
                  <a:lnTo>
                    <a:pt x="33" y="16"/>
                  </a:lnTo>
                  <a:lnTo>
                    <a:pt x="33" y="34"/>
                  </a:lnTo>
                  <a:lnTo>
                    <a:pt x="33" y="38"/>
                  </a:lnTo>
                  <a:lnTo>
                    <a:pt x="31" y="43"/>
                  </a:lnTo>
                  <a:lnTo>
                    <a:pt x="29" y="46"/>
                  </a:lnTo>
                  <a:lnTo>
                    <a:pt x="25" y="49"/>
                  </a:lnTo>
                  <a:lnTo>
                    <a:pt x="22" y="50"/>
                  </a:lnTo>
                  <a:lnTo>
                    <a:pt x="17" y="51"/>
                  </a:lnTo>
                  <a:lnTo>
                    <a:pt x="12" y="50"/>
                  </a:lnTo>
                  <a:lnTo>
                    <a:pt x="9" y="49"/>
                  </a:lnTo>
                  <a:lnTo>
                    <a:pt x="4" y="46"/>
                  </a:lnTo>
                  <a:lnTo>
                    <a:pt x="2" y="43"/>
                  </a:lnTo>
                  <a:lnTo>
                    <a:pt x="0" y="38"/>
                  </a:lnTo>
                  <a:lnTo>
                    <a:pt x="0" y="34"/>
                  </a:lnTo>
                  <a:lnTo>
                    <a:pt x="0" y="16"/>
                  </a:lnTo>
                  <a:lnTo>
                    <a:pt x="0" y="11"/>
                  </a:lnTo>
                  <a:lnTo>
                    <a:pt x="2" y="8"/>
                  </a:lnTo>
                  <a:lnTo>
                    <a:pt x="4" y="4"/>
                  </a:lnTo>
                  <a:lnTo>
                    <a:pt x="9" y="2"/>
                  </a:lnTo>
                  <a:lnTo>
                    <a:pt x="12" y="0"/>
                  </a:lnTo>
                  <a:lnTo>
                    <a:pt x="1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53">
              <a:extLst>
                <a:ext uri="{FF2B5EF4-FFF2-40B4-BE49-F238E27FC236}">
                  <a16:creationId xmlns:a16="http://schemas.microsoft.com/office/drawing/2014/main" id="{77B7714E-32D0-40FA-B6A9-4D0FC85A50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0163" y="3021013"/>
              <a:ext cx="53975" cy="80963"/>
            </a:xfrm>
            <a:custGeom>
              <a:avLst/>
              <a:gdLst>
                <a:gd name="T0" fmla="*/ 17 w 34"/>
                <a:gd name="T1" fmla="*/ 0 h 51"/>
                <a:gd name="T2" fmla="*/ 22 w 34"/>
                <a:gd name="T3" fmla="*/ 0 h 51"/>
                <a:gd name="T4" fmla="*/ 26 w 34"/>
                <a:gd name="T5" fmla="*/ 2 h 51"/>
                <a:gd name="T6" fmla="*/ 29 w 34"/>
                <a:gd name="T7" fmla="*/ 4 h 51"/>
                <a:gd name="T8" fmla="*/ 32 w 34"/>
                <a:gd name="T9" fmla="*/ 8 h 51"/>
                <a:gd name="T10" fmla="*/ 34 w 34"/>
                <a:gd name="T11" fmla="*/ 11 h 51"/>
                <a:gd name="T12" fmla="*/ 34 w 34"/>
                <a:gd name="T13" fmla="*/ 16 h 51"/>
                <a:gd name="T14" fmla="*/ 34 w 34"/>
                <a:gd name="T15" fmla="*/ 34 h 51"/>
                <a:gd name="T16" fmla="*/ 34 w 34"/>
                <a:gd name="T17" fmla="*/ 38 h 51"/>
                <a:gd name="T18" fmla="*/ 32 w 34"/>
                <a:gd name="T19" fmla="*/ 43 h 51"/>
                <a:gd name="T20" fmla="*/ 29 w 34"/>
                <a:gd name="T21" fmla="*/ 46 h 51"/>
                <a:gd name="T22" fmla="*/ 26 w 34"/>
                <a:gd name="T23" fmla="*/ 49 h 51"/>
                <a:gd name="T24" fmla="*/ 22 w 34"/>
                <a:gd name="T25" fmla="*/ 50 h 51"/>
                <a:gd name="T26" fmla="*/ 17 w 34"/>
                <a:gd name="T27" fmla="*/ 51 h 51"/>
                <a:gd name="T28" fmla="*/ 13 w 34"/>
                <a:gd name="T29" fmla="*/ 50 h 51"/>
                <a:gd name="T30" fmla="*/ 9 w 34"/>
                <a:gd name="T31" fmla="*/ 49 h 51"/>
                <a:gd name="T32" fmla="*/ 6 w 34"/>
                <a:gd name="T33" fmla="*/ 46 h 51"/>
                <a:gd name="T34" fmla="*/ 2 w 34"/>
                <a:gd name="T35" fmla="*/ 43 h 51"/>
                <a:gd name="T36" fmla="*/ 1 w 34"/>
                <a:gd name="T37" fmla="*/ 38 h 51"/>
                <a:gd name="T38" fmla="*/ 0 w 34"/>
                <a:gd name="T39" fmla="*/ 34 h 51"/>
                <a:gd name="T40" fmla="*/ 0 w 34"/>
                <a:gd name="T41" fmla="*/ 16 h 51"/>
                <a:gd name="T42" fmla="*/ 1 w 34"/>
                <a:gd name="T43" fmla="*/ 11 h 51"/>
                <a:gd name="T44" fmla="*/ 2 w 34"/>
                <a:gd name="T45" fmla="*/ 8 h 51"/>
                <a:gd name="T46" fmla="*/ 6 w 34"/>
                <a:gd name="T47" fmla="*/ 4 h 51"/>
                <a:gd name="T48" fmla="*/ 9 w 34"/>
                <a:gd name="T49" fmla="*/ 2 h 51"/>
                <a:gd name="T50" fmla="*/ 13 w 34"/>
                <a:gd name="T51" fmla="*/ 0 h 51"/>
                <a:gd name="T52" fmla="*/ 17 w 34"/>
                <a:gd name="T5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" h="51">
                  <a:moveTo>
                    <a:pt x="17" y="0"/>
                  </a:moveTo>
                  <a:lnTo>
                    <a:pt x="22" y="0"/>
                  </a:lnTo>
                  <a:lnTo>
                    <a:pt x="26" y="2"/>
                  </a:lnTo>
                  <a:lnTo>
                    <a:pt x="29" y="4"/>
                  </a:lnTo>
                  <a:lnTo>
                    <a:pt x="32" y="8"/>
                  </a:lnTo>
                  <a:lnTo>
                    <a:pt x="34" y="11"/>
                  </a:lnTo>
                  <a:lnTo>
                    <a:pt x="34" y="16"/>
                  </a:lnTo>
                  <a:lnTo>
                    <a:pt x="34" y="34"/>
                  </a:lnTo>
                  <a:lnTo>
                    <a:pt x="34" y="38"/>
                  </a:lnTo>
                  <a:lnTo>
                    <a:pt x="32" y="43"/>
                  </a:lnTo>
                  <a:lnTo>
                    <a:pt x="29" y="46"/>
                  </a:lnTo>
                  <a:lnTo>
                    <a:pt x="26" y="49"/>
                  </a:lnTo>
                  <a:lnTo>
                    <a:pt x="22" y="50"/>
                  </a:lnTo>
                  <a:lnTo>
                    <a:pt x="17" y="51"/>
                  </a:lnTo>
                  <a:lnTo>
                    <a:pt x="13" y="50"/>
                  </a:lnTo>
                  <a:lnTo>
                    <a:pt x="9" y="49"/>
                  </a:lnTo>
                  <a:lnTo>
                    <a:pt x="6" y="46"/>
                  </a:lnTo>
                  <a:lnTo>
                    <a:pt x="2" y="43"/>
                  </a:lnTo>
                  <a:lnTo>
                    <a:pt x="1" y="38"/>
                  </a:lnTo>
                  <a:lnTo>
                    <a:pt x="0" y="34"/>
                  </a:lnTo>
                  <a:lnTo>
                    <a:pt x="0" y="16"/>
                  </a:lnTo>
                  <a:lnTo>
                    <a:pt x="1" y="11"/>
                  </a:lnTo>
                  <a:lnTo>
                    <a:pt x="2" y="8"/>
                  </a:lnTo>
                  <a:lnTo>
                    <a:pt x="6" y="4"/>
                  </a:lnTo>
                  <a:lnTo>
                    <a:pt x="9" y="2"/>
                  </a:lnTo>
                  <a:lnTo>
                    <a:pt x="13" y="0"/>
                  </a:lnTo>
                  <a:lnTo>
                    <a:pt x="1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54">
              <a:extLst>
                <a:ext uri="{FF2B5EF4-FFF2-40B4-BE49-F238E27FC236}">
                  <a16:creationId xmlns:a16="http://schemas.microsoft.com/office/drawing/2014/main" id="{C0DA2FE5-CAE7-4F7C-B173-88B011B0A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5101" y="3021013"/>
              <a:ext cx="52388" cy="80963"/>
            </a:xfrm>
            <a:custGeom>
              <a:avLst/>
              <a:gdLst>
                <a:gd name="T0" fmla="*/ 16 w 33"/>
                <a:gd name="T1" fmla="*/ 0 h 51"/>
                <a:gd name="T2" fmla="*/ 21 w 33"/>
                <a:gd name="T3" fmla="*/ 0 h 51"/>
                <a:gd name="T4" fmla="*/ 24 w 33"/>
                <a:gd name="T5" fmla="*/ 2 h 51"/>
                <a:gd name="T6" fmla="*/ 28 w 33"/>
                <a:gd name="T7" fmla="*/ 4 h 51"/>
                <a:gd name="T8" fmla="*/ 31 w 33"/>
                <a:gd name="T9" fmla="*/ 8 h 51"/>
                <a:gd name="T10" fmla="*/ 32 w 33"/>
                <a:gd name="T11" fmla="*/ 11 h 51"/>
                <a:gd name="T12" fmla="*/ 33 w 33"/>
                <a:gd name="T13" fmla="*/ 16 h 51"/>
                <a:gd name="T14" fmla="*/ 33 w 33"/>
                <a:gd name="T15" fmla="*/ 34 h 51"/>
                <a:gd name="T16" fmla="*/ 32 w 33"/>
                <a:gd name="T17" fmla="*/ 38 h 51"/>
                <a:gd name="T18" fmla="*/ 31 w 33"/>
                <a:gd name="T19" fmla="*/ 43 h 51"/>
                <a:gd name="T20" fmla="*/ 28 w 33"/>
                <a:gd name="T21" fmla="*/ 46 h 51"/>
                <a:gd name="T22" fmla="*/ 24 w 33"/>
                <a:gd name="T23" fmla="*/ 49 h 51"/>
                <a:gd name="T24" fmla="*/ 21 w 33"/>
                <a:gd name="T25" fmla="*/ 50 h 51"/>
                <a:gd name="T26" fmla="*/ 16 w 33"/>
                <a:gd name="T27" fmla="*/ 51 h 51"/>
                <a:gd name="T28" fmla="*/ 11 w 33"/>
                <a:gd name="T29" fmla="*/ 50 h 51"/>
                <a:gd name="T30" fmla="*/ 7 w 33"/>
                <a:gd name="T31" fmla="*/ 49 h 51"/>
                <a:gd name="T32" fmla="*/ 4 w 33"/>
                <a:gd name="T33" fmla="*/ 46 h 51"/>
                <a:gd name="T34" fmla="*/ 2 w 33"/>
                <a:gd name="T35" fmla="*/ 43 h 51"/>
                <a:gd name="T36" fmla="*/ 0 w 33"/>
                <a:gd name="T37" fmla="*/ 38 h 51"/>
                <a:gd name="T38" fmla="*/ 0 w 33"/>
                <a:gd name="T39" fmla="*/ 34 h 51"/>
                <a:gd name="T40" fmla="*/ 0 w 33"/>
                <a:gd name="T41" fmla="*/ 16 h 51"/>
                <a:gd name="T42" fmla="*/ 0 w 33"/>
                <a:gd name="T43" fmla="*/ 11 h 51"/>
                <a:gd name="T44" fmla="*/ 2 w 33"/>
                <a:gd name="T45" fmla="*/ 8 h 51"/>
                <a:gd name="T46" fmla="*/ 4 w 33"/>
                <a:gd name="T47" fmla="*/ 4 h 51"/>
                <a:gd name="T48" fmla="*/ 7 w 33"/>
                <a:gd name="T49" fmla="*/ 2 h 51"/>
                <a:gd name="T50" fmla="*/ 11 w 33"/>
                <a:gd name="T51" fmla="*/ 0 h 51"/>
                <a:gd name="T52" fmla="*/ 16 w 33"/>
                <a:gd name="T5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3" h="51">
                  <a:moveTo>
                    <a:pt x="16" y="0"/>
                  </a:moveTo>
                  <a:lnTo>
                    <a:pt x="21" y="0"/>
                  </a:lnTo>
                  <a:lnTo>
                    <a:pt x="24" y="2"/>
                  </a:lnTo>
                  <a:lnTo>
                    <a:pt x="28" y="4"/>
                  </a:lnTo>
                  <a:lnTo>
                    <a:pt x="31" y="8"/>
                  </a:lnTo>
                  <a:lnTo>
                    <a:pt x="32" y="11"/>
                  </a:lnTo>
                  <a:lnTo>
                    <a:pt x="33" y="16"/>
                  </a:lnTo>
                  <a:lnTo>
                    <a:pt x="33" y="34"/>
                  </a:lnTo>
                  <a:lnTo>
                    <a:pt x="32" y="38"/>
                  </a:lnTo>
                  <a:lnTo>
                    <a:pt x="31" y="43"/>
                  </a:lnTo>
                  <a:lnTo>
                    <a:pt x="28" y="46"/>
                  </a:lnTo>
                  <a:lnTo>
                    <a:pt x="24" y="49"/>
                  </a:lnTo>
                  <a:lnTo>
                    <a:pt x="21" y="50"/>
                  </a:lnTo>
                  <a:lnTo>
                    <a:pt x="16" y="51"/>
                  </a:lnTo>
                  <a:lnTo>
                    <a:pt x="11" y="50"/>
                  </a:lnTo>
                  <a:lnTo>
                    <a:pt x="7" y="49"/>
                  </a:lnTo>
                  <a:lnTo>
                    <a:pt x="4" y="46"/>
                  </a:lnTo>
                  <a:lnTo>
                    <a:pt x="2" y="43"/>
                  </a:lnTo>
                  <a:lnTo>
                    <a:pt x="0" y="38"/>
                  </a:lnTo>
                  <a:lnTo>
                    <a:pt x="0" y="34"/>
                  </a:lnTo>
                  <a:lnTo>
                    <a:pt x="0" y="16"/>
                  </a:lnTo>
                  <a:lnTo>
                    <a:pt x="0" y="11"/>
                  </a:lnTo>
                  <a:lnTo>
                    <a:pt x="2" y="8"/>
                  </a:lnTo>
                  <a:lnTo>
                    <a:pt x="4" y="4"/>
                  </a:lnTo>
                  <a:lnTo>
                    <a:pt x="7" y="2"/>
                  </a:lnTo>
                  <a:lnTo>
                    <a:pt x="11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55">
              <a:extLst>
                <a:ext uri="{FF2B5EF4-FFF2-40B4-BE49-F238E27FC236}">
                  <a16:creationId xmlns:a16="http://schemas.microsoft.com/office/drawing/2014/main" id="{D8D44730-DE0B-43E1-991F-F25FE4706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4276" y="2940051"/>
              <a:ext cx="138113" cy="125413"/>
            </a:xfrm>
            <a:custGeom>
              <a:avLst/>
              <a:gdLst>
                <a:gd name="T0" fmla="*/ 72 w 87"/>
                <a:gd name="T1" fmla="*/ 0 h 79"/>
                <a:gd name="T2" fmla="*/ 87 w 87"/>
                <a:gd name="T3" fmla="*/ 18 h 79"/>
                <a:gd name="T4" fmla="*/ 16 w 87"/>
                <a:gd name="T5" fmla="*/ 79 h 79"/>
                <a:gd name="T6" fmla="*/ 0 w 87"/>
                <a:gd name="T7" fmla="*/ 60 h 79"/>
                <a:gd name="T8" fmla="*/ 72 w 87"/>
                <a:gd name="T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79">
                  <a:moveTo>
                    <a:pt x="72" y="0"/>
                  </a:moveTo>
                  <a:lnTo>
                    <a:pt x="87" y="18"/>
                  </a:lnTo>
                  <a:lnTo>
                    <a:pt x="16" y="79"/>
                  </a:lnTo>
                  <a:lnTo>
                    <a:pt x="0" y="60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C4DFE355-7C2C-4717-901A-84189AA005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3501" y="2940051"/>
              <a:ext cx="136525" cy="125413"/>
            </a:xfrm>
            <a:custGeom>
              <a:avLst/>
              <a:gdLst>
                <a:gd name="T0" fmla="*/ 15 w 86"/>
                <a:gd name="T1" fmla="*/ 0 h 79"/>
                <a:gd name="T2" fmla="*/ 86 w 86"/>
                <a:gd name="T3" fmla="*/ 60 h 79"/>
                <a:gd name="T4" fmla="*/ 71 w 86"/>
                <a:gd name="T5" fmla="*/ 79 h 79"/>
                <a:gd name="T6" fmla="*/ 0 w 86"/>
                <a:gd name="T7" fmla="*/ 18 h 79"/>
                <a:gd name="T8" fmla="*/ 15 w 86"/>
                <a:gd name="T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79">
                  <a:moveTo>
                    <a:pt x="15" y="0"/>
                  </a:moveTo>
                  <a:lnTo>
                    <a:pt x="86" y="60"/>
                  </a:lnTo>
                  <a:lnTo>
                    <a:pt x="71" y="79"/>
                  </a:lnTo>
                  <a:lnTo>
                    <a:pt x="0" y="18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Rectangle 57">
              <a:extLst>
                <a:ext uri="{FF2B5EF4-FFF2-40B4-BE49-F238E27FC236}">
                  <a16:creationId xmlns:a16="http://schemas.microsoft.com/office/drawing/2014/main" id="{C32B293D-7E8A-4621-95BA-866F41C3A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89688" y="2954338"/>
              <a:ext cx="36513" cy="10636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0" name="Groep 139">
            <a:extLst>
              <a:ext uri="{FF2B5EF4-FFF2-40B4-BE49-F238E27FC236}">
                <a16:creationId xmlns:a16="http://schemas.microsoft.com/office/drawing/2014/main" id="{45A554D4-371B-4B92-85C3-35685AE7BD2D}"/>
              </a:ext>
            </a:extLst>
          </p:cNvPr>
          <p:cNvGrpSpPr/>
          <p:nvPr/>
        </p:nvGrpSpPr>
        <p:grpSpPr>
          <a:xfrm>
            <a:off x="5855232" y="3157072"/>
            <a:ext cx="150869" cy="141407"/>
            <a:chOff x="2481263" y="3833813"/>
            <a:chExt cx="455613" cy="427038"/>
          </a:xfrm>
          <a:solidFill>
            <a:schemeClr val="accent2"/>
          </a:solidFill>
        </p:grpSpPr>
        <p:sp>
          <p:nvSpPr>
            <p:cNvPr id="141" name="Freeform 43">
              <a:extLst>
                <a:ext uri="{FF2B5EF4-FFF2-40B4-BE49-F238E27FC236}">
                  <a16:creationId xmlns:a16="http://schemas.microsoft.com/office/drawing/2014/main" id="{84BE491E-88EE-4682-A54A-D8A0C96B12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81263" y="3833813"/>
              <a:ext cx="390525" cy="427038"/>
            </a:xfrm>
            <a:custGeom>
              <a:avLst/>
              <a:gdLst>
                <a:gd name="T0" fmla="*/ 38 w 246"/>
                <a:gd name="T1" fmla="*/ 0 h 269"/>
                <a:gd name="T2" fmla="*/ 246 w 246"/>
                <a:gd name="T3" fmla="*/ 0 h 269"/>
                <a:gd name="T4" fmla="*/ 246 w 246"/>
                <a:gd name="T5" fmla="*/ 20 h 269"/>
                <a:gd name="T6" fmla="*/ 43 w 246"/>
                <a:gd name="T7" fmla="*/ 20 h 269"/>
                <a:gd name="T8" fmla="*/ 33 w 246"/>
                <a:gd name="T9" fmla="*/ 22 h 269"/>
                <a:gd name="T10" fmla="*/ 25 w 246"/>
                <a:gd name="T11" fmla="*/ 30 h 269"/>
                <a:gd name="T12" fmla="*/ 23 w 246"/>
                <a:gd name="T13" fmla="*/ 39 h 269"/>
                <a:gd name="T14" fmla="*/ 25 w 246"/>
                <a:gd name="T15" fmla="*/ 49 h 269"/>
                <a:gd name="T16" fmla="*/ 33 w 246"/>
                <a:gd name="T17" fmla="*/ 57 h 269"/>
                <a:gd name="T18" fmla="*/ 43 w 246"/>
                <a:gd name="T19" fmla="*/ 59 h 269"/>
                <a:gd name="T20" fmla="*/ 246 w 246"/>
                <a:gd name="T21" fmla="*/ 59 h 269"/>
                <a:gd name="T22" fmla="*/ 246 w 246"/>
                <a:gd name="T23" fmla="*/ 269 h 269"/>
                <a:gd name="T24" fmla="*/ 38 w 246"/>
                <a:gd name="T25" fmla="*/ 269 h 269"/>
                <a:gd name="T26" fmla="*/ 23 w 246"/>
                <a:gd name="T27" fmla="*/ 265 h 269"/>
                <a:gd name="T28" fmla="*/ 11 w 246"/>
                <a:gd name="T29" fmla="*/ 258 h 269"/>
                <a:gd name="T30" fmla="*/ 3 w 246"/>
                <a:gd name="T31" fmla="*/ 246 h 269"/>
                <a:gd name="T32" fmla="*/ 0 w 246"/>
                <a:gd name="T33" fmla="*/ 231 h 269"/>
                <a:gd name="T34" fmla="*/ 0 w 246"/>
                <a:gd name="T35" fmla="*/ 38 h 269"/>
                <a:gd name="T36" fmla="*/ 3 w 246"/>
                <a:gd name="T37" fmla="*/ 23 h 269"/>
                <a:gd name="T38" fmla="*/ 11 w 246"/>
                <a:gd name="T39" fmla="*/ 11 h 269"/>
                <a:gd name="T40" fmla="*/ 23 w 246"/>
                <a:gd name="T41" fmla="*/ 2 h 269"/>
                <a:gd name="T42" fmla="*/ 38 w 246"/>
                <a:gd name="T43" fmla="*/ 0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269">
                  <a:moveTo>
                    <a:pt x="38" y="0"/>
                  </a:moveTo>
                  <a:lnTo>
                    <a:pt x="246" y="0"/>
                  </a:lnTo>
                  <a:lnTo>
                    <a:pt x="246" y="20"/>
                  </a:lnTo>
                  <a:lnTo>
                    <a:pt x="43" y="20"/>
                  </a:lnTo>
                  <a:lnTo>
                    <a:pt x="33" y="22"/>
                  </a:lnTo>
                  <a:lnTo>
                    <a:pt x="25" y="30"/>
                  </a:lnTo>
                  <a:lnTo>
                    <a:pt x="23" y="39"/>
                  </a:lnTo>
                  <a:lnTo>
                    <a:pt x="25" y="49"/>
                  </a:lnTo>
                  <a:lnTo>
                    <a:pt x="33" y="57"/>
                  </a:lnTo>
                  <a:lnTo>
                    <a:pt x="43" y="59"/>
                  </a:lnTo>
                  <a:lnTo>
                    <a:pt x="246" y="59"/>
                  </a:lnTo>
                  <a:lnTo>
                    <a:pt x="246" y="269"/>
                  </a:lnTo>
                  <a:lnTo>
                    <a:pt x="38" y="269"/>
                  </a:lnTo>
                  <a:lnTo>
                    <a:pt x="23" y="265"/>
                  </a:lnTo>
                  <a:lnTo>
                    <a:pt x="11" y="258"/>
                  </a:lnTo>
                  <a:lnTo>
                    <a:pt x="3" y="246"/>
                  </a:lnTo>
                  <a:lnTo>
                    <a:pt x="0" y="231"/>
                  </a:lnTo>
                  <a:lnTo>
                    <a:pt x="0" y="38"/>
                  </a:lnTo>
                  <a:lnTo>
                    <a:pt x="3" y="23"/>
                  </a:lnTo>
                  <a:lnTo>
                    <a:pt x="11" y="11"/>
                  </a:lnTo>
                  <a:lnTo>
                    <a:pt x="23" y="2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44">
              <a:extLst>
                <a:ext uri="{FF2B5EF4-FFF2-40B4-BE49-F238E27FC236}">
                  <a16:creationId xmlns:a16="http://schemas.microsoft.com/office/drawing/2014/main" id="{4A7D5476-D34D-4071-AA6F-330D79E38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7188" y="3941763"/>
              <a:ext cx="39688" cy="84138"/>
            </a:xfrm>
            <a:custGeom>
              <a:avLst/>
              <a:gdLst>
                <a:gd name="T0" fmla="*/ 0 w 25"/>
                <a:gd name="T1" fmla="*/ 0 h 53"/>
                <a:gd name="T2" fmla="*/ 11 w 25"/>
                <a:gd name="T3" fmla="*/ 0 h 53"/>
                <a:gd name="T4" fmla="*/ 15 w 25"/>
                <a:gd name="T5" fmla="*/ 0 h 53"/>
                <a:gd name="T6" fmla="*/ 20 w 25"/>
                <a:gd name="T7" fmla="*/ 3 h 53"/>
                <a:gd name="T8" fmla="*/ 22 w 25"/>
                <a:gd name="T9" fmla="*/ 6 h 53"/>
                <a:gd name="T10" fmla="*/ 24 w 25"/>
                <a:gd name="T11" fmla="*/ 10 h 53"/>
                <a:gd name="T12" fmla="*/ 25 w 25"/>
                <a:gd name="T13" fmla="*/ 15 h 53"/>
                <a:gd name="T14" fmla="*/ 25 w 25"/>
                <a:gd name="T15" fmla="*/ 38 h 53"/>
                <a:gd name="T16" fmla="*/ 24 w 25"/>
                <a:gd name="T17" fmla="*/ 44 h 53"/>
                <a:gd name="T18" fmla="*/ 22 w 25"/>
                <a:gd name="T19" fmla="*/ 47 h 53"/>
                <a:gd name="T20" fmla="*/ 20 w 25"/>
                <a:gd name="T21" fmla="*/ 50 h 53"/>
                <a:gd name="T22" fmla="*/ 15 w 25"/>
                <a:gd name="T23" fmla="*/ 52 h 53"/>
                <a:gd name="T24" fmla="*/ 11 w 25"/>
                <a:gd name="T25" fmla="*/ 53 h 53"/>
                <a:gd name="T26" fmla="*/ 0 w 25"/>
                <a:gd name="T27" fmla="*/ 53 h 53"/>
                <a:gd name="T28" fmla="*/ 0 w 25"/>
                <a:gd name="T2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53">
                  <a:moveTo>
                    <a:pt x="0" y="0"/>
                  </a:moveTo>
                  <a:lnTo>
                    <a:pt x="11" y="0"/>
                  </a:lnTo>
                  <a:lnTo>
                    <a:pt x="15" y="0"/>
                  </a:lnTo>
                  <a:lnTo>
                    <a:pt x="20" y="3"/>
                  </a:lnTo>
                  <a:lnTo>
                    <a:pt x="22" y="6"/>
                  </a:lnTo>
                  <a:lnTo>
                    <a:pt x="24" y="10"/>
                  </a:lnTo>
                  <a:lnTo>
                    <a:pt x="25" y="15"/>
                  </a:lnTo>
                  <a:lnTo>
                    <a:pt x="25" y="38"/>
                  </a:lnTo>
                  <a:lnTo>
                    <a:pt x="24" y="44"/>
                  </a:lnTo>
                  <a:lnTo>
                    <a:pt x="22" y="47"/>
                  </a:lnTo>
                  <a:lnTo>
                    <a:pt x="20" y="50"/>
                  </a:lnTo>
                  <a:lnTo>
                    <a:pt x="15" y="52"/>
                  </a:lnTo>
                  <a:lnTo>
                    <a:pt x="11" y="53"/>
                  </a:lnTo>
                  <a:lnTo>
                    <a:pt x="0" y="5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45">
              <a:extLst>
                <a:ext uri="{FF2B5EF4-FFF2-40B4-BE49-F238E27FC236}">
                  <a16:creationId xmlns:a16="http://schemas.microsoft.com/office/drawing/2014/main" id="{C8A2A411-DA3C-4DFB-8432-A785D663A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7188" y="4046538"/>
              <a:ext cx="39688" cy="84138"/>
            </a:xfrm>
            <a:custGeom>
              <a:avLst/>
              <a:gdLst>
                <a:gd name="T0" fmla="*/ 0 w 25"/>
                <a:gd name="T1" fmla="*/ 0 h 53"/>
                <a:gd name="T2" fmla="*/ 11 w 25"/>
                <a:gd name="T3" fmla="*/ 0 h 53"/>
                <a:gd name="T4" fmla="*/ 15 w 25"/>
                <a:gd name="T5" fmla="*/ 2 h 53"/>
                <a:gd name="T6" fmla="*/ 20 w 25"/>
                <a:gd name="T7" fmla="*/ 4 h 53"/>
                <a:gd name="T8" fmla="*/ 22 w 25"/>
                <a:gd name="T9" fmla="*/ 6 h 53"/>
                <a:gd name="T10" fmla="*/ 24 w 25"/>
                <a:gd name="T11" fmla="*/ 10 h 53"/>
                <a:gd name="T12" fmla="*/ 25 w 25"/>
                <a:gd name="T13" fmla="*/ 15 h 53"/>
                <a:gd name="T14" fmla="*/ 25 w 25"/>
                <a:gd name="T15" fmla="*/ 39 h 53"/>
                <a:gd name="T16" fmla="*/ 24 w 25"/>
                <a:gd name="T17" fmla="*/ 44 h 53"/>
                <a:gd name="T18" fmla="*/ 22 w 25"/>
                <a:gd name="T19" fmla="*/ 48 h 53"/>
                <a:gd name="T20" fmla="*/ 20 w 25"/>
                <a:gd name="T21" fmla="*/ 51 h 53"/>
                <a:gd name="T22" fmla="*/ 15 w 25"/>
                <a:gd name="T23" fmla="*/ 53 h 53"/>
                <a:gd name="T24" fmla="*/ 11 w 25"/>
                <a:gd name="T25" fmla="*/ 53 h 53"/>
                <a:gd name="T26" fmla="*/ 0 w 25"/>
                <a:gd name="T27" fmla="*/ 53 h 53"/>
                <a:gd name="T28" fmla="*/ 0 w 25"/>
                <a:gd name="T2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53">
                  <a:moveTo>
                    <a:pt x="0" y="0"/>
                  </a:moveTo>
                  <a:lnTo>
                    <a:pt x="11" y="0"/>
                  </a:lnTo>
                  <a:lnTo>
                    <a:pt x="15" y="2"/>
                  </a:lnTo>
                  <a:lnTo>
                    <a:pt x="20" y="4"/>
                  </a:lnTo>
                  <a:lnTo>
                    <a:pt x="22" y="6"/>
                  </a:lnTo>
                  <a:lnTo>
                    <a:pt x="24" y="10"/>
                  </a:lnTo>
                  <a:lnTo>
                    <a:pt x="25" y="15"/>
                  </a:lnTo>
                  <a:lnTo>
                    <a:pt x="25" y="39"/>
                  </a:lnTo>
                  <a:lnTo>
                    <a:pt x="24" y="44"/>
                  </a:lnTo>
                  <a:lnTo>
                    <a:pt x="22" y="48"/>
                  </a:lnTo>
                  <a:lnTo>
                    <a:pt x="20" y="51"/>
                  </a:lnTo>
                  <a:lnTo>
                    <a:pt x="15" y="53"/>
                  </a:lnTo>
                  <a:lnTo>
                    <a:pt x="11" y="53"/>
                  </a:lnTo>
                  <a:lnTo>
                    <a:pt x="0" y="5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46">
              <a:extLst>
                <a:ext uri="{FF2B5EF4-FFF2-40B4-BE49-F238E27FC236}">
                  <a16:creationId xmlns:a16="http://schemas.microsoft.com/office/drawing/2014/main" id="{6486E3CB-FC4A-47AF-8D97-A5D8971C31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7188" y="4151313"/>
              <a:ext cx="39688" cy="87313"/>
            </a:xfrm>
            <a:custGeom>
              <a:avLst/>
              <a:gdLst>
                <a:gd name="T0" fmla="*/ 0 w 25"/>
                <a:gd name="T1" fmla="*/ 0 h 55"/>
                <a:gd name="T2" fmla="*/ 11 w 25"/>
                <a:gd name="T3" fmla="*/ 0 h 55"/>
                <a:gd name="T4" fmla="*/ 15 w 25"/>
                <a:gd name="T5" fmla="*/ 2 h 55"/>
                <a:gd name="T6" fmla="*/ 20 w 25"/>
                <a:gd name="T7" fmla="*/ 4 h 55"/>
                <a:gd name="T8" fmla="*/ 22 w 25"/>
                <a:gd name="T9" fmla="*/ 7 h 55"/>
                <a:gd name="T10" fmla="*/ 24 w 25"/>
                <a:gd name="T11" fmla="*/ 11 h 55"/>
                <a:gd name="T12" fmla="*/ 25 w 25"/>
                <a:gd name="T13" fmla="*/ 16 h 55"/>
                <a:gd name="T14" fmla="*/ 25 w 25"/>
                <a:gd name="T15" fmla="*/ 39 h 55"/>
                <a:gd name="T16" fmla="*/ 24 w 25"/>
                <a:gd name="T17" fmla="*/ 45 h 55"/>
                <a:gd name="T18" fmla="*/ 22 w 25"/>
                <a:gd name="T19" fmla="*/ 48 h 55"/>
                <a:gd name="T20" fmla="*/ 20 w 25"/>
                <a:gd name="T21" fmla="*/ 51 h 55"/>
                <a:gd name="T22" fmla="*/ 15 w 25"/>
                <a:gd name="T23" fmla="*/ 53 h 55"/>
                <a:gd name="T24" fmla="*/ 11 w 25"/>
                <a:gd name="T25" fmla="*/ 55 h 55"/>
                <a:gd name="T26" fmla="*/ 0 w 25"/>
                <a:gd name="T27" fmla="*/ 55 h 55"/>
                <a:gd name="T28" fmla="*/ 0 w 25"/>
                <a:gd name="T2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55">
                  <a:moveTo>
                    <a:pt x="0" y="0"/>
                  </a:moveTo>
                  <a:lnTo>
                    <a:pt x="11" y="0"/>
                  </a:lnTo>
                  <a:lnTo>
                    <a:pt x="15" y="2"/>
                  </a:lnTo>
                  <a:lnTo>
                    <a:pt x="20" y="4"/>
                  </a:lnTo>
                  <a:lnTo>
                    <a:pt x="22" y="7"/>
                  </a:lnTo>
                  <a:lnTo>
                    <a:pt x="24" y="11"/>
                  </a:lnTo>
                  <a:lnTo>
                    <a:pt x="25" y="16"/>
                  </a:lnTo>
                  <a:lnTo>
                    <a:pt x="25" y="39"/>
                  </a:lnTo>
                  <a:lnTo>
                    <a:pt x="24" y="45"/>
                  </a:lnTo>
                  <a:lnTo>
                    <a:pt x="22" y="48"/>
                  </a:lnTo>
                  <a:lnTo>
                    <a:pt x="20" y="51"/>
                  </a:lnTo>
                  <a:lnTo>
                    <a:pt x="15" y="53"/>
                  </a:lnTo>
                  <a:lnTo>
                    <a:pt x="11" y="55"/>
                  </a:lnTo>
                  <a:lnTo>
                    <a:pt x="0" y="5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6" name="Freeform 18">
            <a:extLst>
              <a:ext uri="{FF2B5EF4-FFF2-40B4-BE49-F238E27FC236}">
                <a16:creationId xmlns:a16="http://schemas.microsoft.com/office/drawing/2014/main" id="{464AF8FE-670A-43B0-B396-247C09DD65DF}"/>
              </a:ext>
            </a:extLst>
          </p:cNvPr>
          <p:cNvSpPr>
            <a:spLocks noEditPoints="1"/>
          </p:cNvSpPr>
          <p:nvPr/>
        </p:nvSpPr>
        <p:spPr bwMode="auto">
          <a:xfrm>
            <a:off x="8141066" y="4520228"/>
            <a:ext cx="148332" cy="154229"/>
          </a:xfrm>
          <a:custGeom>
            <a:avLst/>
            <a:gdLst>
              <a:gd name="T0" fmla="*/ 126 w 156"/>
              <a:gd name="T1" fmla="*/ 18 h 162"/>
              <a:gd name="T2" fmla="*/ 114 w 156"/>
              <a:gd name="T3" fmla="*/ 0 h 162"/>
              <a:gd name="T4" fmla="*/ 102 w 156"/>
              <a:gd name="T5" fmla="*/ 30 h 162"/>
              <a:gd name="T6" fmla="*/ 54 w 156"/>
              <a:gd name="T7" fmla="*/ 18 h 162"/>
              <a:gd name="T8" fmla="*/ 42 w 156"/>
              <a:gd name="T9" fmla="*/ 0 h 162"/>
              <a:gd name="T10" fmla="*/ 30 w 156"/>
              <a:gd name="T11" fmla="*/ 30 h 162"/>
              <a:gd name="T12" fmla="*/ 6 w 156"/>
              <a:gd name="T13" fmla="*/ 18 h 162"/>
              <a:gd name="T14" fmla="*/ 0 w 156"/>
              <a:gd name="T15" fmla="*/ 156 h 162"/>
              <a:gd name="T16" fmla="*/ 150 w 156"/>
              <a:gd name="T17" fmla="*/ 162 h 162"/>
              <a:gd name="T18" fmla="*/ 156 w 156"/>
              <a:gd name="T19" fmla="*/ 24 h 162"/>
              <a:gd name="T20" fmla="*/ 36 w 156"/>
              <a:gd name="T21" fmla="*/ 150 h 162"/>
              <a:gd name="T22" fmla="*/ 12 w 156"/>
              <a:gd name="T23" fmla="*/ 126 h 162"/>
              <a:gd name="T24" fmla="*/ 36 w 156"/>
              <a:gd name="T25" fmla="*/ 150 h 162"/>
              <a:gd name="T26" fmla="*/ 12 w 156"/>
              <a:gd name="T27" fmla="*/ 114 h 162"/>
              <a:gd name="T28" fmla="*/ 36 w 156"/>
              <a:gd name="T29" fmla="*/ 90 h 162"/>
              <a:gd name="T30" fmla="*/ 36 w 156"/>
              <a:gd name="T31" fmla="*/ 78 h 162"/>
              <a:gd name="T32" fmla="*/ 12 w 156"/>
              <a:gd name="T33" fmla="*/ 54 h 162"/>
              <a:gd name="T34" fmla="*/ 36 w 156"/>
              <a:gd name="T35" fmla="*/ 78 h 162"/>
              <a:gd name="T36" fmla="*/ 48 w 156"/>
              <a:gd name="T37" fmla="*/ 150 h 162"/>
              <a:gd name="T38" fmla="*/ 72 w 156"/>
              <a:gd name="T39" fmla="*/ 126 h 162"/>
              <a:gd name="T40" fmla="*/ 72 w 156"/>
              <a:gd name="T41" fmla="*/ 114 h 162"/>
              <a:gd name="T42" fmla="*/ 48 w 156"/>
              <a:gd name="T43" fmla="*/ 90 h 162"/>
              <a:gd name="T44" fmla="*/ 72 w 156"/>
              <a:gd name="T45" fmla="*/ 114 h 162"/>
              <a:gd name="T46" fmla="*/ 48 w 156"/>
              <a:gd name="T47" fmla="*/ 78 h 162"/>
              <a:gd name="T48" fmla="*/ 72 w 156"/>
              <a:gd name="T49" fmla="*/ 54 h 162"/>
              <a:gd name="T50" fmla="*/ 108 w 156"/>
              <a:gd name="T51" fmla="*/ 150 h 162"/>
              <a:gd name="T52" fmla="*/ 84 w 156"/>
              <a:gd name="T53" fmla="*/ 126 h 162"/>
              <a:gd name="T54" fmla="*/ 108 w 156"/>
              <a:gd name="T55" fmla="*/ 150 h 162"/>
              <a:gd name="T56" fmla="*/ 84 w 156"/>
              <a:gd name="T57" fmla="*/ 114 h 162"/>
              <a:gd name="T58" fmla="*/ 108 w 156"/>
              <a:gd name="T59" fmla="*/ 90 h 162"/>
              <a:gd name="T60" fmla="*/ 108 w 156"/>
              <a:gd name="T61" fmla="*/ 78 h 162"/>
              <a:gd name="T62" fmla="*/ 84 w 156"/>
              <a:gd name="T63" fmla="*/ 54 h 162"/>
              <a:gd name="T64" fmla="*/ 108 w 156"/>
              <a:gd name="T65" fmla="*/ 78 h 162"/>
              <a:gd name="T66" fmla="*/ 120 w 156"/>
              <a:gd name="T67" fmla="*/ 150 h 162"/>
              <a:gd name="T68" fmla="*/ 144 w 156"/>
              <a:gd name="T69" fmla="*/ 126 h 162"/>
              <a:gd name="T70" fmla="*/ 144 w 156"/>
              <a:gd name="T71" fmla="*/ 114 h 162"/>
              <a:gd name="T72" fmla="*/ 120 w 156"/>
              <a:gd name="T73" fmla="*/ 90 h 162"/>
              <a:gd name="T74" fmla="*/ 144 w 156"/>
              <a:gd name="T75" fmla="*/ 114 h 162"/>
              <a:gd name="T76" fmla="*/ 120 w 156"/>
              <a:gd name="T77" fmla="*/ 78 h 162"/>
              <a:gd name="T78" fmla="*/ 144 w 156"/>
              <a:gd name="T79" fmla="*/ 54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56" h="162">
                <a:moveTo>
                  <a:pt x="150" y="18"/>
                </a:moveTo>
                <a:cubicBezTo>
                  <a:pt x="126" y="18"/>
                  <a:pt x="126" y="18"/>
                  <a:pt x="126" y="18"/>
                </a:cubicBezTo>
                <a:cubicBezTo>
                  <a:pt x="126" y="0"/>
                  <a:pt x="126" y="0"/>
                  <a:pt x="126" y="0"/>
                </a:cubicBezTo>
                <a:cubicBezTo>
                  <a:pt x="114" y="0"/>
                  <a:pt x="114" y="0"/>
                  <a:pt x="114" y="0"/>
                </a:cubicBezTo>
                <a:cubicBezTo>
                  <a:pt x="114" y="30"/>
                  <a:pt x="114" y="30"/>
                  <a:pt x="114" y="30"/>
                </a:cubicBezTo>
                <a:cubicBezTo>
                  <a:pt x="102" y="30"/>
                  <a:pt x="102" y="30"/>
                  <a:pt x="102" y="30"/>
                </a:cubicBezTo>
                <a:cubicBezTo>
                  <a:pt x="102" y="18"/>
                  <a:pt x="102" y="18"/>
                  <a:pt x="102" y="18"/>
                </a:cubicBezTo>
                <a:cubicBezTo>
                  <a:pt x="54" y="18"/>
                  <a:pt x="54" y="18"/>
                  <a:pt x="54" y="18"/>
                </a:cubicBezTo>
                <a:cubicBezTo>
                  <a:pt x="54" y="0"/>
                  <a:pt x="54" y="0"/>
                  <a:pt x="54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30"/>
                  <a:pt x="42" y="30"/>
                  <a:pt x="42" y="30"/>
                </a:cubicBezTo>
                <a:cubicBezTo>
                  <a:pt x="30" y="30"/>
                  <a:pt x="30" y="30"/>
                  <a:pt x="30" y="30"/>
                </a:cubicBezTo>
                <a:cubicBezTo>
                  <a:pt x="30" y="18"/>
                  <a:pt x="30" y="18"/>
                  <a:pt x="30" y="18"/>
                </a:cubicBezTo>
                <a:cubicBezTo>
                  <a:pt x="6" y="18"/>
                  <a:pt x="6" y="18"/>
                  <a:pt x="6" y="18"/>
                </a:cubicBezTo>
                <a:cubicBezTo>
                  <a:pt x="3" y="18"/>
                  <a:pt x="0" y="21"/>
                  <a:pt x="0" y="24"/>
                </a:cubicBezTo>
                <a:cubicBezTo>
                  <a:pt x="0" y="156"/>
                  <a:pt x="0" y="156"/>
                  <a:pt x="0" y="156"/>
                </a:cubicBezTo>
                <a:cubicBezTo>
                  <a:pt x="0" y="159"/>
                  <a:pt x="3" y="162"/>
                  <a:pt x="6" y="162"/>
                </a:cubicBezTo>
                <a:cubicBezTo>
                  <a:pt x="150" y="162"/>
                  <a:pt x="150" y="162"/>
                  <a:pt x="150" y="162"/>
                </a:cubicBezTo>
                <a:cubicBezTo>
                  <a:pt x="154" y="162"/>
                  <a:pt x="156" y="159"/>
                  <a:pt x="156" y="156"/>
                </a:cubicBezTo>
                <a:cubicBezTo>
                  <a:pt x="156" y="24"/>
                  <a:pt x="156" y="24"/>
                  <a:pt x="156" y="24"/>
                </a:cubicBezTo>
                <a:cubicBezTo>
                  <a:pt x="156" y="21"/>
                  <a:pt x="154" y="18"/>
                  <a:pt x="150" y="18"/>
                </a:cubicBezTo>
                <a:close/>
                <a:moveTo>
                  <a:pt x="36" y="150"/>
                </a:moveTo>
                <a:cubicBezTo>
                  <a:pt x="12" y="150"/>
                  <a:pt x="12" y="150"/>
                  <a:pt x="12" y="150"/>
                </a:cubicBezTo>
                <a:cubicBezTo>
                  <a:pt x="12" y="126"/>
                  <a:pt x="12" y="126"/>
                  <a:pt x="12" y="126"/>
                </a:cubicBezTo>
                <a:cubicBezTo>
                  <a:pt x="36" y="126"/>
                  <a:pt x="36" y="126"/>
                  <a:pt x="36" y="126"/>
                </a:cubicBezTo>
                <a:lnTo>
                  <a:pt x="36" y="150"/>
                </a:lnTo>
                <a:close/>
                <a:moveTo>
                  <a:pt x="36" y="114"/>
                </a:moveTo>
                <a:cubicBezTo>
                  <a:pt x="12" y="114"/>
                  <a:pt x="12" y="114"/>
                  <a:pt x="12" y="114"/>
                </a:cubicBezTo>
                <a:cubicBezTo>
                  <a:pt x="12" y="90"/>
                  <a:pt x="12" y="90"/>
                  <a:pt x="12" y="90"/>
                </a:cubicBezTo>
                <a:cubicBezTo>
                  <a:pt x="36" y="90"/>
                  <a:pt x="36" y="90"/>
                  <a:pt x="36" y="90"/>
                </a:cubicBezTo>
                <a:lnTo>
                  <a:pt x="36" y="114"/>
                </a:lnTo>
                <a:close/>
                <a:moveTo>
                  <a:pt x="36" y="78"/>
                </a:moveTo>
                <a:cubicBezTo>
                  <a:pt x="12" y="78"/>
                  <a:pt x="12" y="78"/>
                  <a:pt x="12" y="78"/>
                </a:cubicBezTo>
                <a:cubicBezTo>
                  <a:pt x="12" y="54"/>
                  <a:pt x="12" y="54"/>
                  <a:pt x="12" y="54"/>
                </a:cubicBezTo>
                <a:cubicBezTo>
                  <a:pt x="36" y="54"/>
                  <a:pt x="36" y="54"/>
                  <a:pt x="36" y="54"/>
                </a:cubicBezTo>
                <a:lnTo>
                  <a:pt x="36" y="78"/>
                </a:lnTo>
                <a:close/>
                <a:moveTo>
                  <a:pt x="72" y="150"/>
                </a:moveTo>
                <a:cubicBezTo>
                  <a:pt x="48" y="150"/>
                  <a:pt x="48" y="150"/>
                  <a:pt x="48" y="150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72" y="126"/>
                  <a:pt x="72" y="126"/>
                  <a:pt x="72" y="126"/>
                </a:cubicBezTo>
                <a:lnTo>
                  <a:pt x="72" y="150"/>
                </a:lnTo>
                <a:close/>
                <a:moveTo>
                  <a:pt x="72" y="114"/>
                </a:moveTo>
                <a:cubicBezTo>
                  <a:pt x="48" y="114"/>
                  <a:pt x="48" y="114"/>
                  <a:pt x="48" y="114"/>
                </a:cubicBezTo>
                <a:cubicBezTo>
                  <a:pt x="48" y="90"/>
                  <a:pt x="48" y="90"/>
                  <a:pt x="48" y="90"/>
                </a:cubicBezTo>
                <a:cubicBezTo>
                  <a:pt x="72" y="90"/>
                  <a:pt x="72" y="90"/>
                  <a:pt x="72" y="90"/>
                </a:cubicBezTo>
                <a:lnTo>
                  <a:pt x="72" y="114"/>
                </a:lnTo>
                <a:close/>
                <a:moveTo>
                  <a:pt x="72" y="78"/>
                </a:moveTo>
                <a:cubicBezTo>
                  <a:pt x="48" y="78"/>
                  <a:pt x="48" y="78"/>
                  <a:pt x="48" y="78"/>
                </a:cubicBezTo>
                <a:cubicBezTo>
                  <a:pt x="48" y="54"/>
                  <a:pt x="48" y="54"/>
                  <a:pt x="48" y="54"/>
                </a:cubicBezTo>
                <a:cubicBezTo>
                  <a:pt x="72" y="54"/>
                  <a:pt x="72" y="54"/>
                  <a:pt x="72" y="54"/>
                </a:cubicBezTo>
                <a:lnTo>
                  <a:pt x="72" y="78"/>
                </a:lnTo>
                <a:close/>
                <a:moveTo>
                  <a:pt x="108" y="150"/>
                </a:moveTo>
                <a:cubicBezTo>
                  <a:pt x="84" y="150"/>
                  <a:pt x="84" y="150"/>
                  <a:pt x="84" y="150"/>
                </a:cubicBezTo>
                <a:cubicBezTo>
                  <a:pt x="84" y="126"/>
                  <a:pt x="84" y="126"/>
                  <a:pt x="84" y="126"/>
                </a:cubicBezTo>
                <a:cubicBezTo>
                  <a:pt x="108" y="126"/>
                  <a:pt x="108" y="126"/>
                  <a:pt x="108" y="126"/>
                </a:cubicBezTo>
                <a:lnTo>
                  <a:pt x="108" y="150"/>
                </a:lnTo>
                <a:close/>
                <a:moveTo>
                  <a:pt x="108" y="114"/>
                </a:moveTo>
                <a:cubicBezTo>
                  <a:pt x="84" y="114"/>
                  <a:pt x="84" y="114"/>
                  <a:pt x="84" y="114"/>
                </a:cubicBezTo>
                <a:cubicBezTo>
                  <a:pt x="84" y="90"/>
                  <a:pt x="84" y="90"/>
                  <a:pt x="84" y="90"/>
                </a:cubicBezTo>
                <a:cubicBezTo>
                  <a:pt x="108" y="90"/>
                  <a:pt x="108" y="90"/>
                  <a:pt x="108" y="90"/>
                </a:cubicBezTo>
                <a:lnTo>
                  <a:pt x="108" y="114"/>
                </a:lnTo>
                <a:close/>
                <a:moveTo>
                  <a:pt x="108" y="78"/>
                </a:moveTo>
                <a:cubicBezTo>
                  <a:pt x="84" y="78"/>
                  <a:pt x="84" y="78"/>
                  <a:pt x="84" y="78"/>
                </a:cubicBezTo>
                <a:cubicBezTo>
                  <a:pt x="84" y="54"/>
                  <a:pt x="84" y="54"/>
                  <a:pt x="84" y="54"/>
                </a:cubicBezTo>
                <a:cubicBezTo>
                  <a:pt x="108" y="54"/>
                  <a:pt x="108" y="54"/>
                  <a:pt x="108" y="54"/>
                </a:cubicBezTo>
                <a:lnTo>
                  <a:pt x="108" y="78"/>
                </a:lnTo>
                <a:close/>
                <a:moveTo>
                  <a:pt x="144" y="150"/>
                </a:moveTo>
                <a:cubicBezTo>
                  <a:pt x="120" y="150"/>
                  <a:pt x="120" y="150"/>
                  <a:pt x="120" y="150"/>
                </a:cubicBezTo>
                <a:cubicBezTo>
                  <a:pt x="120" y="126"/>
                  <a:pt x="120" y="126"/>
                  <a:pt x="120" y="126"/>
                </a:cubicBezTo>
                <a:cubicBezTo>
                  <a:pt x="144" y="126"/>
                  <a:pt x="144" y="126"/>
                  <a:pt x="144" y="126"/>
                </a:cubicBezTo>
                <a:lnTo>
                  <a:pt x="144" y="150"/>
                </a:lnTo>
                <a:close/>
                <a:moveTo>
                  <a:pt x="144" y="114"/>
                </a:moveTo>
                <a:cubicBezTo>
                  <a:pt x="120" y="114"/>
                  <a:pt x="120" y="114"/>
                  <a:pt x="120" y="114"/>
                </a:cubicBezTo>
                <a:cubicBezTo>
                  <a:pt x="120" y="90"/>
                  <a:pt x="120" y="90"/>
                  <a:pt x="120" y="90"/>
                </a:cubicBezTo>
                <a:cubicBezTo>
                  <a:pt x="144" y="90"/>
                  <a:pt x="144" y="90"/>
                  <a:pt x="144" y="90"/>
                </a:cubicBezTo>
                <a:lnTo>
                  <a:pt x="144" y="114"/>
                </a:lnTo>
                <a:close/>
                <a:moveTo>
                  <a:pt x="144" y="78"/>
                </a:moveTo>
                <a:cubicBezTo>
                  <a:pt x="120" y="78"/>
                  <a:pt x="120" y="78"/>
                  <a:pt x="120" y="78"/>
                </a:cubicBezTo>
                <a:cubicBezTo>
                  <a:pt x="120" y="54"/>
                  <a:pt x="120" y="54"/>
                  <a:pt x="120" y="54"/>
                </a:cubicBezTo>
                <a:cubicBezTo>
                  <a:pt x="144" y="54"/>
                  <a:pt x="144" y="54"/>
                  <a:pt x="144" y="54"/>
                </a:cubicBezTo>
                <a:lnTo>
                  <a:pt x="144" y="7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55" name="COVER">
            <a:extLst>
              <a:ext uri="{FF2B5EF4-FFF2-40B4-BE49-F238E27FC236}">
                <a16:creationId xmlns:a16="http://schemas.microsoft.com/office/drawing/2014/main" id="{D9EB173C-77A8-4067-85A0-A57EC075525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812281"/>
            <a:ext cx="12192000" cy="45719"/>
          </a:xfrm>
          <a:prstGeom prst="rect">
            <a:avLst/>
          </a:prstGeom>
        </p:spPr>
      </p:pic>
      <p:grpSp>
        <p:nvGrpSpPr>
          <p:cNvPr id="278" name="GRID" hidden="1">
            <a:extLst>
              <a:ext uri="{FF2B5EF4-FFF2-40B4-BE49-F238E27FC236}">
                <a16:creationId xmlns:a16="http://schemas.microsoft.com/office/drawing/2014/main" id="{829F73DF-EE37-4123-8C81-D527EC85423A}"/>
              </a:ext>
            </a:extLst>
          </p:cNvPr>
          <p:cNvGrpSpPr/>
          <p:nvPr/>
        </p:nvGrpSpPr>
        <p:grpSpPr>
          <a:xfrm>
            <a:off x="0" y="-2659"/>
            <a:ext cx="12192000" cy="6858000"/>
            <a:chOff x="0" y="0"/>
            <a:chExt cx="12192000" cy="6858000"/>
          </a:xfrm>
          <a:solidFill>
            <a:schemeClr val="tx1">
              <a:alpha val="50000"/>
            </a:schemeClr>
          </a:solidFill>
        </p:grpSpPr>
        <p:sp>
          <p:nvSpPr>
            <p:cNvPr id="279" name="Rechthoek 278">
              <a:extLst>
                <a:ext uri="{FF2B5EF4-FFF2-40B4-BE49-F238E27FC236}">
                  <a16:creationId xmlns:a16="http://schemas.microsoft.com/office/drawing/2014/main" id="{789AE6BA-4377-417D-A4B0-2B31DE062876}"/>
                </a:ext>
              </a:extLst>
            </p:cNvPr>
            <p:cNvSpPr/>
            <p:nvPr userDrawn="1"/>
          </p:nvSpPr>
          <p:spPr>
            <a:xfrm>
              <a:off x="0" y="0"/>
              <a:ext cx="12192000" cy="64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80" name="Rechthoek 279">
              <a:extLst>
                <a:ext uri="{FF2B5EF4-FFF2-40B4-BE49-F238E27FC236}">
                  <a16:creationId xmlns:a16="http://schemas.microsoft.com/office/drawing/2014/main" id="{10BB6C00-B358-4B27-BCF4-89A7720BBE40}"/>
                </a:ext>
              </a:extLst>
            </p:cNvPr>
            <p:cNvSpPr/>
            <p:nvPr userDrawn="1"/>
          </p:nvSpPr>
          <p:spPr>
            <a:xfrm>
              <a:off x="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81" name="Rechthoek 280">
              <a:extLst>
                <a:ext uri="{FF2B5EF4-FFF2-40B4-BE49-F238E27FC236}">
                  <a16:creationId xmlns:a16="http://schemas.microsoft.com/office/drawing/2014/main" id="{C426A0D8-DD18-4B46-819A-4C005FE16FBE}"/>
                </a:ext>
              </a:extLst>
            </p:cNvPr>
            <p:cNvSpPr/>
            <p:nvPr userDrawn="1"/>
          </p:nvSpPr>
          <p:spPr>
            <a:xfrm>
              <a:off x="1154400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82" name="Rechthoek 281">
              <a:extLst>
                <a:ext uri="{FF2B5EF4-FFF2-40B4-BE49-F238E27FC236}">
                  <a16:creationId xmlns:a16="http://schemas.microsoft.com/office/drawing/2014/main" id="{A7062357-1644-4E83-9E22-ECBBC1BA9A33}"/>
                </a:ext>
              </a:extLst>
            </p:cNvPr>
            <p:cNvSpPr/>
            <p:nvPr userDrawn="1"/>
          </p:nvSpPr>
          <p:spPr>
            <a:xfrm>
              <a:off x="0" y="1242430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83" name="Rechthoek 282">
              <a:extLst>
                <a:ext uri="{FF2B5EF4-FFF2-40B4-BE49-F238E27FC236}">
                  <a16:creationId xmlns:a16="http://schemas.microsoft.com/office/drawing/2014/main" id="{2D483D54-1965-4B93-A1D7-7E07E2A19DD4}"/>
                </a:ext>
              </a:extLst>
            </p:cNvPr>
            <p:cNvSpPr/>
            <p:nvPr userDrawn="1"/>
          </p:nvSpPr>
          <p:spPr>
            <a:xfrm>
              <a:off x="0" y="6498000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86" name="Rechthoek 285">
              <a:extLst>
                <a:ext uri="{FF2B5EF4-FFF2-40B4-BE49-F238E27FC236}">
                  <a16:creationId xmlns:a16="http://schemas.microsoft.com/office/drawing/2014/main" id="{CEB4CA35-7838-48C4-A04B-81B1B67DA4C7}"/>
                </a:ext>
              </a:extLst>
            </p:cNvPr>
            <p:cNvSpPr/>
            <p:nvPr userDrawn="1"/>
          </p:nvSpPr>
          <p:spPr>
            <a:xfrm>
              <a:off x="0" y="598620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89" name="Rechthoek 288">
              <a:extLst>
                <a:ext uri="{FF2B5EF4-FFF2-40B4-BE49-F238E27FC236}">
                  <a16:creationId xmlns:a16="http://schemas.microsoft.com/office/drawing/2014/main" id="{12F5892D-DC9B-4A3D-8438-E80D00BCD964}"/>
                </a:ext>
              </a:extLst>
            </p:cNvPr>
            <p:cNvSpPr/>
            <p:nvPr/>
          </p:nvSpPr>
          <p:spPr>
            <a:xfrm>
              <a:off x="4160000" y="1064525"/>
              <a:ext cx="720000" cy="528168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0" name="Rechthoek 289">
              <a:extLst>
                <a:ext uri="{FF2B5EF4-FFF2-40B4-BE49-F238E27FC236}">
                  <a16:creationId xmlns:a16="http://schemas.microsoft.com/office/drawing/2014/main" id="{BF00ADF2-BD38-4C15-90D0-AA8AB6D95FC2}"/>
                </a:ext>
              </a:extLst>
            </p:cNvPr>
            <p:cNvSpPr/>
            <p:nvPr userDrawn="1"/>
          </p:nvSpPr>
          <p:spPr>
            <a:xfrm>
              <a:off x="4160000" y="2798710"/>
              <a:ext cx="3001332" cy="18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1" name="Rechthoek 290">
              <a:extLst>
                <a:ext uri="{FF2B5EF4-FFF2-40B4-BE49-F238E27FC236}">
                  <a16:creationId xmlns:a16="http://schemas.microsoft.com/office/drawing/2014/main" id="{CFF3C23C-A943-44A5-A41C-A3F05B558190}"/>
                </a:ext>
              </a:extLst>
            </p:cNvPr>
            <p:cNvSpPr/>
            <p:nvPr userDrawn="1"/>
          </p:nvSpPr>
          <p:spPr>
            <a:xfrm>
              <a:off x="6981333" y="4180888"/>
              <a:ext cx="2461334" cy="18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2" name="Rechthoek 291">
              <a:extLst>
                <a:ext uri="{FF2B5EF4-FFF2-40B4-BE49-F238E27FC236}">
                  <a16:creationId xmlns:a16="http://schemas.microsoft.com/office/drawing/2014/main" id="{683EE489-B414-4D9C-BC9D-80925009E9EC}"/>
                </a:ext>
              </a:extLst>
            </p:cNvPr>
            <p:cNvSpPr/>
            <p:nvPr userDrawn="1"/>
          </p:nvSpPr>
          <p:spPr>
            <a:xfrm>
              <a:off x="4160000" y="5374114"/>
              <a:ext cx="8032000" cy="18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3" name="Rechthoek 292">
              <a:extLst>
                <a:ext uri="{FF2B5EF4-FFF2-40B4-BE49-F238E27FC236}">
                  <a16:creationId xmlns:a16="http://schemas.microsoft.com/office/drawing/2014/main" id="{0367D482-A1CF-44A7-AA18-F4B2E3B30EC4}"/>
                </a:ext>
              </a:extLst>
            </p:cNvPr>
            <p:cNvSpPr/>
            <p:nvPr userDrawn="1"/>
          </p:nvSpPr>
          <p:spPr>
            <a:xfrm>
              <a:off x="9265313" y="1210431"/>
              <a:ext cx="174706" cy="51263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4" name="Rechthoek 293">
              <a:extLst>
                <a:ext uri="{FF2B5EF4-FFF2-40B4-BE49-F238E27FC236}">
                  <a16:creationId xmlns:a16="http://schemas.microsoft.com/office/drawing/2014/main" id="{68482EE9-1B57-45C8-8961-1D70779DFBF3}"/>
                </a:ext>
              </a:extLst>
            </p:cNvPr>
            <p:cNvSpPr/>
            <p:nvPr userDrawn="1"/>
          </p:nvSpPr>
          <p:spPr>
            <a:xfrm>
              <a:off x="6983980" y="1210431"/>
              <a:ext cx="174706" cy="51263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5" name="Rechthoek 294">
              <a:extLst>
                <a:ext uri="{FF2B5EF4-FFF2-40B4-BE49-F238E27FC236}">
                  <a16:creationId xmlns:a16="http://schemas.microsoft.com/office/drawing/2014/main" id="{2C8C15D3-E776-44BB-884B-27ADC4D25EE0}"/>
                </a:ext>
              </a:extLst>
            </p:cNvPr>
            <p:cNvSpPr/>
            <p:nvPr userDrawn="1"/>
          </p:nvSpPr>
          <p:spPr>
            <a:xfrm>
              <a:off x="9274174" y="2798710"/>
              <a:ext cx="2913063" cy="18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6" name="Rechthoek 295">
              <a:extLst>
                <a:ext uri="{FF2B5EF4-FFF2-40B4-BE49-F238E27FC236}">
                  <a16:creationId xmlns:a16="http://schemas.microsoft.com/office/drawing/2014/main" id="{38B5D12F-7259-4F4A-8FAA-473BD05B229F}"/>
                </a:ext>
              </a:extLst>
            </p:cNvPr>
            <p:cNvSpPr/>
            <p:nvPr/>
          </p:nvSpPr>
          <p:spPr>
            <a:xfrm>
              <a:off x="4349640" y="1938833"/>
              <a:ext cx="7724720" cy="72000"/>
            </a:xfrm>
            <a:prstGeom prst="rect">
              <a:avLst/>
            </a:prstGeom>
            <a:solidFill>
              <a:schemeClr val="tx2"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7" name="Rechthoek 296">
              <a:extLst>
                <a:ext uri="{FF2B5EF4-FFF2-40B4-BE49-F238E27FC236}">
                  <a16:creationId xmlns:a16="http://schemas.microsoft.com/office/drawing/2014/main" id="{1B1EF411-2CAC-4CF9-870A-F5D11E8152D5}"/>
                </a:ext>
              </a:extLst>
            </p:cNvPr>
            <p:cNvSpPr/>
            <p:nvPr/>
          </p:nvSpPr>
          <p:spPr>
            <a:xfrm>
              <a:off x="4349640" y="3309529"/>
              <a:ext cx="7724720" cy="72000"/>
            </a:xfrm>
            <a:prstGeom prst="rect">
              <a:avLst/>
            </a:prstGeom>
            <a:solidFill>
              <a:schemeClr val="tx2"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8" name="Rechthoek 297">
              <a:extLst>
                <a:ext uri="{FF2B5EF4-FFF2-40B4-BE49-F238E27FC236}">
                  <a16:creationId xmlns:a16="http://schemas.microsoft.com/office/drawing/2014/main" id="{BBE779CF-5310-4575-B878-CA4A840694D6}"/>
                </a:ext>
              </a:extLst>
            </p:cNvPr>
            <p:cNvSpPr/>
            <p:nvPr/>
          </p:nvSpPr>
          <p:spPr>
            <a:xfrm>
              <a:off x="4349640" y="4669180"/>
              <a:ext cx="7724720" cy="72000"/>
            </a:xfrm>
            <a:prstGeom prst="rect">
              <a:avLst/>
            </a:prstGeom>
            <a:solidFill>
              <a:schemeClr val="tx2"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9" name="Rechthoek 298">
              <a:extLst>
                <a:ext uri="{FF2B5EF4-FFF2-40B4-BE49-F238E27FC236}">
                  <a16:creationId xmlns:a16="http://schemas.microsoft.com/office/drawing/2014/main" id="{83E02BAB-2BED-4283-9512-C3E5ABD4965C}"/>
                </a:ext>
              </a:extLst>
            </p:cNvPr>
            <p:cNvSpPr/>
            <p:nvPr/>
          </p:nvSpPr>
          <p:spPr>
            <a:xfrm>
              <a:off x="10361471" y="21607"/>
              <a:ext cx="360000" cy="15804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00" name="Rechthoek 299">
              <a:extLst>
                <a:ext uri="{FF2B5EF4-FFF2-40B4-BE49-F238E27FC236}">
                  <a16:creationId xmlns:a16="http://schemas.microsoft.com/office/drawing/2014/main" id="{5DD40ABB-8687-498B-94FC-FE75927DAB02}"/>
                </a:ext>
              </a:extLst>
            </p:cNvPr>
            <p:cNvSpPr/>
            <p:nvPr/>
          </p:nvSpPr>
          <p:spPr>
            <a:xfrm>
              <a:off x="11043492" y="21607"/>
              <a:ext cx="163224" cy="15804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pic>
        <p:nvPicPr>
          <p:cNvPr id="9" name="Tijdelijke aanduiding voor afbeelding 8" descr="Afbeelding met persoon, muur, vrouw, kleding&#10;&#10;Beschrijving is gegenereerd met zeer hoge betrouwbaarheid">
            <a:extLst>
              <a:ext uri="{FF2B5EF4-FFF2-40B4-BE49-F238E27FC236}">
                <a16:creationId xmlns:a16="http://schemas.microsoft.com/office/drawing/2014/main" id="{8AA792BD-3559-4A10-93AB-0F790A3875B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8" r="3608"/>
          <a:stretch>
            <a:fillRect/>
          </a:stretch>
        </p:blipFill>
        <p:spPr>
          <a:xfrm>
            <a:off x="2511262" y="1603015"/>
            <a:ext cx="1648738" cy="1775855"/>
          </a:xfrm>
        </p:spPr>
      </p:pic>
    </p:spTree>
    <p:extLst>
      <p:ext uri="{BB962C8B-B14F-4D97-AF65-F5344CB8AC3E}">
        <p14:creationId xmlns:p14="http://schemas.microsoft.com/office/powerpoint/2010/main" val="3057481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37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Tijdelijke aanduiding voor tekst 4">
            <a:extLst>
              <a:ext uri="{FF2B5EF4-FFF2-40B4-BE49-F238E27FC236}">
                <a16:creationId xmlns:a16="http://schemas.microsoft.com/office/drawing/2014/main" id="{C1C3A501-0241-4418-AE77-0F2688A8A5B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51227" y="6324652"/>
            <a:ext cx="1659813" cy="194400"/>
          </a:xfrm>
        </p:spPr>
        <p:txBody>
          <a:bodyPr/>
          <a:lstStyle/>
          <a:p>
            <a:r>
              <a:rPr lang="nl-NL"/>
              <a:t>© EDSN</a:t>
            </a:r>
          </a:p>
        </p:txBody>
      </p:sp>
      <p:sp>
        <p:nvSpPr>
          <p:cNvPr id="15" name="Titel 14">
            <a:extLst>
              <a:ext uri="{FF2B5EF4-FFF2-40B4-BE49-F238E27FC236}">
                <a16:creationId xmlns:a16="http://schemas.microsoft.com/office/drawing/2014/main" id="{236A0E64-49E7-4787-8D61-B91287CB8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Ontwikkeling</a:t>
            </a:r>
            <a:r>
              <a:rPr lang="en-GB"/>
              <a:t> EDSN</a:t>
            </a:r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65FA5F61-AD34-4D3E-A4CF-6850A0E5F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D3191-29CC-4E44-9A34-26E4735CAA15}" type="datetime4">
              <a:rPr lang="nl-NL" noProof="0" smtClean="0"/>
              <a:t>22 oktober 2019</a:t>
            </a:fld>
            <a:endParaRPr lang="nl-NL" noProof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75B2BCE-D3A2-40F2-A776-114760759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5DC5B-6873-43DB-ADC7-B15ACCE0DFDB}" type="slidenum">
              <a:rPr lang="nl-NL" noProof="0" smtClean="0"/>
              <a:pPr/>
              <a:t>9</a:t>
            </a:fld>
            <a:endParaRPr lang="nl-NL" noProof="0"/>
          </a:p>
        </p:txBody>
      </p:sp>
      <p:sp>
        <p:nvSpPr>
          <p:cNvPr id="36" name="Tijdelijke aanduiding voor tekst 35">
            <a:extLst>
              <a:ext uri="{FF2B5EF4-FFF2-40B4-BE49-F238E27FC236}">
                <a16:creationId xmlns:a16="http://schemas.microsoft.com/office/drawing/2014/main" id="{27F66507-CB35-4F53-A517-8D31403F3D7E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17" name="GRID" hidden="1">
            <a:extLst>
              <a:ext uri="{FF2B5EF4-FFF2-40B4-BE49-F238E27FC236}">
                <a16:creationId xmlns:a16="http://schemas.microsoft.com/office/drawing/2014/main" id="{3B4C5387-6D75-4F0C-AE44-DB965CE5F5E0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chemeClr val="tx1">
              <a:alpha val="50000"/>
            </a:schemeClr>
          </a:solidFill>
        </p:grpSpPr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84F289D2-A66B-44F0-B54F-20C9FB25FD58}"/>
                </a:ext>
              </a:extLst>
            </p:cNvPr>
            <p:cNvSpPr/>
            <p:nvPr userDrawn="1"/>
          </p:nvSpPr>
          <p:spPr>
            <a:xfrm>
              <a:off x="0" y="0"/>
              <a:ext cx="12192000" cy="64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CF85A4AD-0699-46F2-9B80-BF41258D38EF}"/>
                </a:ext>
              </a:extLst>
            </p:cNvPr>
            <p:cNvSpPr/>
            <p:nvPr userDrawn="1"/>
          </p:nvSpPr>
          <p:spPr>
            <a:xfrm>
              <a:off x="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D57E8A81-7538-40F5-8E72-141FE7CAD62E}"/>
                </a:ext>
              </a:extLst>
            </p:cNvPr>
            <p:cNvSpPr/>
            <p:nvPr userDrawn="1"/>
          </p:nvSpPr>
          <p:spPr>
            <a:xfrm>
              <a:off x="11544000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CE3F8DBC-A2C0-49EE-BCB9-F1DF02418D8F}"/>
                </a:ext>
              </a:extLst>
            </p:cNvPr>
            <p:cNvSpPr/>
            <p:nvPr userDrawn="1"/>
          </p:nvSpPr>
          <p:spPr>
            <a:xfrm>
              <a:off x="0" y="1266395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97BB51BE-8B27-4678-9016-8A1F55EA353B}"/>
                </a:ext>
              </a:extLst>
            </p:cNvPr>
            <p:cNvSpPr/>
            <p:nvPr userDrawn="1"/>
          </p:nvSpPr>
          <p:spPr>
            <a:xfrm>
              <a:off x="0" y="6498000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5DDBCE9F-EC31-4238-86A5-9DC17A3B8B2C}"/>
                </a:ext>
              </a:extLst>
            </p:cNvPr>
            <p:cNvSpPr/>
            <p:nvPr userDrawn="1"/>
          </p:nvSpPr>
          <p:spPr>
            <a:xfrm>
              <a:off x="0" y="5986208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68D964E7-31E4-4F7E-B657-7A451CED0C25}"/>
                </a:ext>
              </a:extLst>
            </p:cNvPr>
            <p:cNvSpPr/>
            <p:nvPr userDrawn="1"/>
          </p:nvSpPr>
          <p:spPr>
            <a:xfrm>
              <a:off x="4258375" y="0"/>
              <a:ext cx="648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219" name="Rechthoek 218">
              <a:extLst>
                <a:ext uri="{FF2B5EF4-FFF2-40B4-BE49-F238E27FC236}">
                  <a16:creationId xmlns:a16="http://schemas.microsoft.com/office/drawing/2014/main" id="{6DCFC975-7316-4414-A7F9-022FF9CDD29B}"/>
                </a:ext>
              </a:extLst>
            </p:cNvPr>
            <p:cNvSpPr/>
            <p:nvPr/>
          </p:nvSpPr>
          <p:spPr>
            <a:xfrm>
              <a:off x="0" y="2742085"/>
              <a:ext cx="12192000" cy="3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341" name="Rechthoek 340">
              <a:extLst>
                <a:ext uri="{FF2B5EF4-FFF2-40B4-BE49-F238E27FC236}">
                  <a16:creationId xmlns:a16="http://schemas.microsoft.com/office/drawing/2014/main" id="{CE9C2889-F0D6-46FF-BA2B-5946BDB4DDCF}"/>
                </a:ext>
              </a:extLst>
            </p:cNvPr>
            <p:cNvSpPr/>
            <p:nvPr/>
          </p:nvSpPr>
          <p:spPr>
            <a:xfrm>
              <a:off x="989225" y="0"/>
              <a:ext cx="180000" cy="6857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grpSp>
        <p:nvGrpSpPr>
          <p:cNvPr id="129" name="Groep 128">
            <a:extLst>
              <a:ext uri="{FF2B5EF4-FFF2-40B4-BE49-F238E27FC236}">
                <a16:creationId xmlns:a16="http://schemas.microsoft.com/office/drawing/2014/main" id="{4B5551E1-9781-4ABB-B341-8030F86EECA3}"/>
              </a:ext>
            </a:extLst>
          </p:cNvPr>
          <p:cNvGrpSpPr/>
          <p:nvPr/>
        </p:nvGrpSpPr>
        <p:grpSpPr>
          <a:xfrm>
            <a:off x="6403251" y="648000"/>
            <a:ext cx="4513665" cy="5332959"/>
            <a:chOff x="6270149" y="602559"/>
            <a:chExt cx="4552124" cy="537840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79" name="Utrecht">
              <a:extLst>
                <a:ext uri="{FF2B5EF4-FFF2-40B4-BE49-F238E27FC236}">
                  <a16:creationId xmlns:a16="http://schemas.microsoft.com/office/drawing/2014/main" id="{1D70C09B-2BF8-4B63-8FB0-AC1E388A7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7976676" y="3053704"/>
              <a:ext cx="999281" cy="653269"/>
            </a:xfrm>
            <a:custGeom>
              <a:avLst/>
              <a:gdLst>
                <a:gd name="T0" fmla="*/ 2102 w 2167"/>
                <a:gd name="T1" fmla="*/ 1402 h 1418"/>
                <a:gd name="T2" fmla="*/ 1974 w 2167"/>
                <a:gd name="T3" fmla="*/ 1333 h 1418"/>
                <a:gd name="T4" fmla="*/ 1796 w 2167"/>
                <a:gd name="T5" fmla="*/ 1251 h 1418"/>
                <a:gd name="T6" fmla="*/ 1656 w 2167"/>
                <a:gd name="T7" fmla="*/ 1298 h 1418"/>
                <a:gd name="T8" fmla="*/ 1528 w 2167"/>
                <a:gd name="T9" fmla="*/ 1290 h 1418"/>
                <a:gd name="T10" fmla="*/ 1393 w 2167"/>
                <a:gd name="T11" fmla="*/ 1355 h 1418"/>
                <a:gd name="T12" fmla="*/ 1253 w 2167"/>
                <a:gd name="T13" fmla="*/ 1305 h 1418"/>
                <a:gd name="T14" fmla="*/ 1151 w 2167"/>
                <a:gd name="T15" fmla="*/ 1340 h 1418"/>
                <a:gd name="T16" fmla="*/ 1040 w 2167"/>
                <a:gd name="T17" fmla="*/ 1333 h 1418"/>
                <a:gd name="T18" fmla="*/ 943 w 2167"/>
                <a:gd name="T19" fmla="*/ 1261 h 1418"/>
                <a:gd name="T20" fmla="*/ 814 w 2167"/>
                <a:gd name="T21" fmla="*/ 1188 h 1418"/>
                <a:gd name="T22" fmla="*/ 689 w 2167"/>
                <a:gd name="T23" fmla="*/ 1284 h 1418"/>
                <a:gd name="T24" fmla="*/ 589 w 2167"/>
                <a:gd name="T25" fmla="*/ 1294 h 1418"/>
                <a:gd name="T26" fmla="*/ 451 w 2167"/>
                <a:gd name="T27" fmla="*/ 1319 h 1418"/>
                <a:gd name="T28" fmla="*/ 340 w 2167"/>
                <a:gd name="T29" fmla="*/ 1410 h 1418"/>
                <a:gd name="T30" fmla="*/ 216 w 2167"/>
                <a:gd name="T31" fmla="*/ 1362 h 1418"/>
                <a:gd name="T32" fmla="*/ 127 w 2167"/>
                <a:gd name="T33" fmla="*/ 1236 h 1418"/>
                <a:gd name="T34" fmla="*/ 197 w 2167"/>
                <a:gd name="T35" fmla="*/ 1157 h 1418"/>
                <a:gd name="T36" fmla="*/ 244 w 2167"/>
                <a:gd name="T37" fmla="*/ 1053 h 1418"/>
                <a:gd name="T38" fmla="*/ 280 w 2167"/>
                <a:gd name="T39" fmla="*/ 925 h 1418"/>
                <a:gd name="T40" fmla="*/ 358 w 2167"/>
                <a:gd name="T41" fmla="*/ 840 h 1418"/>
                <a:gd name="T42" fmla="*/ 400 w 2167"/>
                <a:gd name="T43" fmla="*/ 754 h 1418"/>
                <a:gd name="T44" fmla="*/ 290 w 2167"/>
                <a:gd name="T45" fmla="*/ 785 h 1418"/>
                <a:gd name="T46" fmla="*/ 120 w 2167"/>
                <a:gd name="T47" fmla="*/ 746 h 1418"/>
                <a:gd name="T48" fmla="*/ 51 w 2167"/>
                <a:gd name="T49" fmla="*/ 649 h 1418"/>
                <a:gd name="T50" fmla="*/ 116 w 2167"/>
                <a:gd name="T51" fmla="*/ 610 h 1418"/>
                <a:gd name="T52" fmla="*/ 217 w 2167"/>
                <a:gd name="T53" fmla="*/ 640 h 1418"/>
                <a:gd name="T54" fmla="*/ 203 w 2167"/>
                <a:gd name="T55" fmla="*/ 525 h 1418"/>
                <a:gd name="T56" fmla="*/ 127 w 2167"/>
                <a:gd name="T57" fmla="*/ 404 h 1418"/>
                <a:gd name="T58" fmla="*/ 1 w 2167"/>
                <a:gd name="T59" fmla="*/ 287 h 1418"/>
                <a:gd name="T60" fmla="*/ 113 w 2167"/>
                <a:gd name="T61" fmla="*/ 233 h 1418"/>
                <a:gd name="T62" fmla="*/ 236 w 2167"/>
                <a:gd name="T63" fmla="*/ 142 h 1418"/>
                <a:gd name="T64" fmla="*/ 387 w 2167"/>
                <a:gd name="T65" fmla="*/ 97 h 1418"/>
                <a:gd name="T66" fmla="*/ 466 w 2167"/>
                <a:gd name="T67" fmla="*/ 12 h 1418"/>
                <a:gd name="T68" fmla="*/ 582 w 2167"/>
                <a:gd name="T69" fmla="*/ 17 h 1418"/>
                <a:gd name="T70" fmla="*/ 671 w 2167"/>
                <a:gd name="T71" fmla="*/ 5 h 1418"/>
                <a:gd name="T72" fmla="*/ 722 w 2167"/>
                <a:gd name="T73" fmla="*/ 50 h 1418"/>
                <a:gd name="T74" fmla="*/ 690 w 2167"/>
                <a:gd name="T75" fmla="*/ 116 h 1418"/>
                <a:gd name="T76" fmla="*/ 730 w 2167"/>
                <a:gd name="T77" fmla="*/ 196 h 1418"/>
                <a:gd name="T78" fmla="*/ 747 w 2167"/>
                <a:gd name="T79" fmla="*/ 276 h 1418"/>
                <a:gd name="T80" fmla="*/ 811 w 2167"/>
                <a:gd name="T81" fmla="*/ 299 h 1418"/>
                <a:gd name="T82" fmla="*/ 941 w 2167"/>
                <a:gd name="T83" fmla="*/ 308 h 1418"/>
                <a:gd name="T84" fmla="*/ 968 w 2167"/>
                <a:gd name="T85" fmla="*/ 380 h 1418"/>
                <a:gd name="T86" fmla="*/ 938 w 2167"/>
                <a:gd name="T87" fmla="*/ 438 h 1418"/>
                <a:gd name="T88" fmla="*/ 1089 w 2167"/>
                <a:gd name="T89" fmla="*/ 421 h 1418"/>
                <a:gd name="T90" fmla="*/ 1178 w 2167"/>
                <a:gd name="T91" fmla="*/ 269 h 1418"/>
                <a:gd name="T92" fmla="*/ 1246 w 2167"/>
                <a:gd name="T93" fmla="*/ 63 h 1418"/>
                <a:gd name="T94" fmla="*/ 1362 w 2167"/>
                <a:gd name="T95" fmla="*/ 37 h 1418"/>
                <a:gd name="T96" fmla="*/ 1485 w 2167"/>
                <a:gd name="T97" fmla="*/ 47 h 1418"/>
                <a:gd name="T98" fmla="*/ 1602 w 2167"/>
                <a:gd name="T99" fmla="*/ 157 h 1418"/>
                <a:gd name="T100" fmla="*/ 1597 w 2167"/>
                <a:gd name="T101" fmla="*/ 281 h 1418"/>
                <a:gd name="T102" fmla="*/ 1693 w 2167"/>
                <a:gd name="T103" fmla="*/ 357 h 1418"/>
                <a:gd name="T104" fmla="*/ 1651 w 2167"/>
                <a:gd name="T105" fmla="*/ 466 h 1418"/>
                <a:gd name="T106" fmla="*/ 1744 w 2167"/>
                <a:gd name="T107" fmla="*/ 578 h 1418"/>
                <a:gd name="T108" fmla="*/ 1869 w 2167"/>
                <a:gd name="T109" fmla="*/ 676 h 1418"/>
                <a:gd name="T110" fmla="*/ 1814 w 2167"/>
                <a:gd name="T111" fmla="*/ 801 h 1418"/>
                <a:gd name="T112" fmla="*/ 1800 w 2167"/>
                <a:gd name="T113" fmla="*/ 878 h 1418"/>
                <a:gd name="T114" fmla="*/ 1927 w 2167"/>
                <a:gd name="T115" fmla="*/ 842 h 1418"/>
                <a:gd name="T116" fmla="*/ 1969 w 2167"/>
                <a:gd name="T117" fmla="*/ 743 h 1418"/>
                <a:gd name="T118" fmla="*/ 2025 w 2167"/>
                <a:gd name="T119" fmla="*/ 828 h 1418"/>
                <a:gd name="T120" fmla="*/ 2029 w 2167"/>
                <a:gd name="T121" fmla="*/ 1050 h 1418"/>
                <a:gd name="T122" fmla="*/ 2081 w 2167"/>
                <a:gd name="T123" fmla="*/ 1180 h 1418"/>
                <a:gd name="T124" fmla="*/ 2167 w 2167"/>
                <a:gd name="T125" fmla="*/ 1320 h 1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67" h="1418">
                  <a:moveTo>
                    <a:pt x="2167" y="1320"/>
                  </a:moveTo>
                  <a:lnTo>
                    <a:pt x="2167" y="1331"/>
                  </a:lnTo>
                  <a:lnTo>
                    <a:pt x="2166" y="1344"/>
                  </a:lnTo>
                  <a:lnTo>
                    <a:pt x="2164" y="1359"/>
                  </a:lnTo>
                  <a:lnTo>
                    <a:pt x="2162" y="1371"/>
                  </a:lnTo>
                  <a:lnTo>
                    <a:pt x="2157" y="1382"/>
                  </a:lnTo>
                  <a:lnTo>
                    <a:pt x="2148" y="1389"/>
                  </a:lnTo>
                  <a:lnTo>
                    <a:pt x="2136" y="1395"/>
                  </a:lnTo>
                  <a:lnTo>
                    <a:pt x="2122" y="1399"/>
                  </a:lnTo>
                  <a:lnTo>
                    <a:pt x="2112" y="1402"/>
                  </a:lnTo>
                  <a:lnTo>
                    <a:pt x="2102" y="1402"/>
                  </a:lnTo>
                  <a:lnTo>
                    <a:pt x="2091" y="1399"/>
                  </a:lnTo>
                  <a:lnTo>
                    <a:pt x="2082" y="1395"/>
                  </a:lnTo>
                  <a:lnTo>
                    <a:pt x="2074" y="1394"/>
                  </a:lnTo>
                  <a:lnTo>
                    <a:pt x="2062" y="1390"/>
                  </a:lnTo>
                  <a:lnTo>
                    <a:pt x="2047" y="1386"/>
                  </a:lnTo>
                  <a:lnTo>
                    <a:pt x="2036" y="1381"/>
                  </a:lnTo>
                  <a:lnTo>
                    <a:pt x="2024" y="1372"/>
                  </a:lnTo>
                  <a:lnTo>
                    <a:pt x="2009" y="1363"/>
                  </a:lnTo>
                  <a:lnTo>
                    <a:pt x="1994" y="1351"/>
                  </a:lnTo>
                  <a:lnTo>
                    <a:pt x="1984" y="1343"/>
                  </a:lnTo>
                  <a:lnTo>
                    <a:pt x="1974" y="1333"/>
                  </a:lnTo>
                  <a:lnTo>
                    <a:pt x="1965" y="1323"/>
                  </a:lnTo>
                  <a:lnTo>
                    <a:pt x="1954" y="1312"/>
                  </a:lnTo>
                  <a:lnTo>
                    <a:pt x="1945" y="1304"/>
                  </a:lnTo>
                  <a:lnTo>
                    <a:pt x="1928" y="1294"/>
                  </a:lnTo>
                  <a:lnTo>
                    <a:pt x="1910" y="1285"/>
                  </a:lnTo>
                  <a:lnTo>
                    <a:pt x="1889" y="1275"/>
                  </a:lnTo>
                  <a:lnTo>
                    <a:pt x="1872" y="1270"/>
                  </a:lnTo>
                  <a:lnTo>
                    <a:pt x="1856" y="1265"/>
                  </a:lnTo>
                  <a:lnTo>
                    <a:pt x="1834" y="1259"/>
                  </a:lnTo>
                  <a:lnTo>
                    <a:pt x="1814" y="1254"/>
                  </a:lnTo>
                  <a:lnTo>
                    <a:pt x="1796" y="1251"/>
                  </a:lnTo>
                  <a:lnTo>
                    <a:pt x="1781" y="1248"/>
                  </a:lnTo>
                  <a:lnTo>
                    <a:pt x="1764" y="1246"/>
                  </a:lnTo>
                  <a:lnTo>
                    <a:pt x="1746" y="1244"/>
                  </a:lnTo>
                  <a:lnTo>
                    <a:pt x="1733" y="1246"/>
                  </a:lnTo>
                  <a:lnTo>
                    <a:pt x="1722" y="1251"/>
                  </a:lnTo>
                  <a:lnTo>
                    <a:pt x="1711" y="1259"/>
                  </a:lnTo>
                  <a:lnTo>
                    <a:pt x="1701" y="1269"/>
                  </a:lnTo>
                  <a:lnTo>
                    <a:pt x="1691" y="1275"/>
                  </a:lnTo>
                  <a:lnTo>
                    <a:pt x="1680" y="1282"/>
                  </a:lnTo>
                  <a:lnTo>
                    <a:pt x="1668" y="1290"/>
                  </a:lnTo>
                  <a:lnTo>
                    <a:pt x="1656" y="1298"/>
                  </a:lnTo>
                  <a:lnTo>
                    <a:pt x="1645" y="1304"/>
                  </a:lnTo>
                  <a:lnTo>
                    <a:pt x="1635" y="1306"/>
                  </a:lnTo>
                  <a:lnTo>
                    <a:pt x="1624" y="1309"/>
                  </a:lnTo>
                  <a:lnTo>
                    <a:pt x="1612" y="1312"/>
                  </a:lnTo>
                  <a:lnTo>
                    <a:pt x="1602" y="1313"/>
                  </a:lnTo>
                  <a:lnTo>
                    <a:pt x="1591" y="1309"/>
                  </a:lnTo>
                  <a:lnTo>
                    <a:pt x="1579" y="1304"/>
                  </a:lnTo>
                  <a:lnTo>
                    <a:pt x="1567" y="1297"/>
                  </a:lnTo>
                  <a:lnTo>
                    <a:pt x="1558" y="1293"/>
                  </a:lnTo>
                  <a:lnTo>
                    <a:pt x="1544" y="1290"/>
                  </a:lnTo>
                  <a:lnTo>
                    <a:pt x="1528" y="1290"/>
                  </a:lnTo>
                  <a:lnTo>
                    <a:pt x="1515" y="1290"/>
                  </a:lnTo>
                  <a:lnTo>
                    <a:pt x="1503" y="1292"/>
                  </a:lnTo>
                  <a:lnTo>
                    <a:pt x="1489" y="1296"/>
                  </a:lnTo>
                  <a:lnTo>
                    <a:pt x="1474" y="1300"/>
                  </a:lnTo>
                  <a:lnTo>
                    <a:pt x="1463" y="1305"/>
                  </a:lnTo>
                  <a:lnTo>
                    <a:pt x="1454" y="1313"/>
                  </a:lnTo>
                  <a:lnTo>
                    <a:pt x="1445" y="1324"/>
                  </a:lnTo>
                  <a:lnTo>
                    <a:pt x="1434" y="1336"/>
                  </a:lnTo>
                  <a:lnTo>
                    <a:pt x="1426" y="1344"/>
                  </a:lnTo>
                  <a:lnTo>
                    <a:pt x="1411" y="1350"/>
                  </a:lnTo>
                  <a:lnTo>
                    <a:pt x="1393" y="1355"/>
                  </a:lnTo>
                  <a:lnTo>
                    <a:pt x="1376" y="1358"/>
                  </a:lnTo>
                  <a:lnTo>
                    <a:pt x="1361" y="1359"/>
                  </a:lnTo>
                  <a:lnTo>
                    <a:pt x="1350" y="1356"/>
                  </a:lnTo>
                  <a:lnTo>
                    <a:pt x="1337" y="1351"/>
                  </a:lnTo>
                  <a:lnTo>
                    <a:pt x="1323" y="1345"/>
                  </a:lnTo>
                  <a:lnTo>
                    <a:pt x="1314" y="1341"/>
                  </a:lnTo>
                  <a:lnTo>
                    <a:pt x="1302" y="1335"/>
                  </a:lnTo>
                  <a:lnTo>
                    <a:pt x="1287" y="1328"/>
                  </a:lnTo>
                  <a:lnTo>
                    <a:pt x="1273" y="1320"/>
                  </a:lnTo>
                  <a:lnTo>
                    <a:pt x="1263" y="1313"/>
                  </a:lnTo>
                  <a:lnTo>
                    <a:pt x="1253" y="1305"/>
                  </a:lnTo>
                  <a:lnTo>
                    <a:pt x="1244" y="1296"/>
                  </a:lnTo>
                  <a:lnTo>
                    <a:pt x="1233" y="1286"/>
                  </a:lnTo>
                  <a:lnTo>
                    <a:pt x="1224" y="1282"/>
                  </a:lnTo>
                  <a:lnTo>
                    <a:pt x="1214" y="1284"/>
                  </a:lnTo>
                  <a:lnTo>
                    <a:pt x="1203" y="1289"/>
                  </a:lnTo>
                  <a:lnTo>
                    <a:pt x="1193" y="1294"/>
                  </a:lnTo>
                  <a:lnTo>
                    <a:pt x="1185" y="1300"/>
                  </a:lnTo>
                  <a:lnTo>
                    <a:pt x="1176" y="1309"/>
                  </a:lnTo>
                  <a:lnTo>
                    <a:pt x="1168" y="1321"/>
                  </a:lnTo>
                  <a:lnTo>
                    <a:pt x="1159" y="1332"/>
                  </a:lnTo>
                  <a:lnTo>
                    <a:pt x="1151" y="1340"/>
                  </a:lnTo>
                  <a:lnTo>
                    <a:pt x="1141" y="1341"/>
                  </a:lnTo>
                  <a:lnTo>
                    <a:pt x="1129" y="1341"/>
                  </a:lnTo>
                  <a:lnTo>
                    <a:pt x="1116" y="1339"/>
                  </a:lnTo>
                  <a:lnTo>
                    <a:pt x="1104" y="1337"/>
                  </a:lnTo>
                  <a:lnTo>
                    <a:pt x="1094" y="1336"/>
                  </a:lnTo>
                  <a:lnTo>
                    <a:pt x="1083" y="1335"/>
                  </a:lnTo>
                  <a:lnTo>
                    <a:pt x="1071" y="1333"/>
                  </a:lnTo>
                  <a:lnTo>
                    <a:pt x="1058" y="1332"/>
                  </a:lnTo>
                  <a:lnTo>
                    <a:pt x="1048" y="1335"/>
                  </a:lnTo>
                  <a:lnTo>
                    <a:pt x="1046" y="1335"/>
                  </a:lnTo>
                  <a:lnTo>
                    <a:pt x="1040" y="1333"/>
                  </a:lnTo>
                  <a:lnTo>
                    <a:pt x="1035" y="1332"/>
                  </a:lnTo>
                  <a:lnTo>
                    <a:pt x="1031" y="1331"/>
                  </a:lnTo>
                  <a:lnTo>
                    <a:pt x="1020" y="1325"/>
                  </a:lnTo>
                  <a:lnTo>
                    <a:pt x="1007" y="1320"/>
                  </a:lnTo>
                  <a:lnTo>
                    <a:pt x="992" y="1314"/>
                  </a:lnTo>
                  <a:lnTo>
                    <a:pt x="981" y="1308"/>
                  </a:lnTo>
                  <a:lnTo>
                    <a:pt x="973" y="1301"/>
                  </a:lnTo>
                  <a:lnTo>
                    <a:pt x="962" y="1292"/>
                  </a:lnTo>
                  <a:lnTo>
                    <a:pt x="953" y="1281"/>
                  </a:lnTo>
                  <a:lnTo>
                    <a:pt x="946" y="1271"/>
                  </a:lnTo>
                  <a:lnTo>
                    <a:pt x="943" y="1261"/>
                  </a:lnTo>
                  <a:lnTo>
                    <a:pt x="942" y="1246"/>
                  </a:lnTo>
                  <a:lnTo>
                    <a:pt x="941" y="1232"/>
                  </a:lnTo>
                  <a:lnTo>
                    <a:pt x="937" y="1222"/>
                  </a:lnTo>
                  <a:lnTo>
                    <a:pt x="927" y="1211"/>
                  </a:lnTo>
                  <a:lnTo>
                    <a:pt x="912" y="1201"/>
                  </a:lnTo>
                  <a:lnTo>
                    <a:pt x="896" y="1193"/>
                  </a:lnTo>
                  <a:lnTo>
                    <a:pt x="881" y="1188"/>
                  </a:lnTo>
                  <a:lnTo>
                    <a:pt x="866" y="1185"/>
                  </a:lnTo>
                  <a:lnTo>
                    <a:pt x="848" y="1185"/>
                  </a:lnTo>
                  <a:lnTo>
                    <a:pt x="829" y="1187"/>
                  </a:lnTo>
                  <a:lnTo>
                    <a:pt x="814" y="1188"/>
                  </a:lnTo>
                  <a:lnTo>
                    <a:pt x="799" y="1189"/>
                  </a:lnTo>
                  <a:lnTo>
                    <a:pt x="780" y="1191"/>
                  </a:lnTo>
                  <a:lnTo>
                    <a:pt x="763" y="1195"/>
                  </a:lnTo>
                  <a:lnTo>
                    <a:pt x="749" y="1200"/>
                  </a:lnTo>
                  <a:lnTo>
                    <a:pt x="738" y="1209"/>
                  </a:lnTo>
                  <a:lnTo>
                    <a:pt x="729" y="1226"/>
                  </a:lnTo>
                  <a:lnTo>
                    <a:pt x="721" y="1240"/>
                  </a:lnTo>
                  <a:lnTo>
                    <a:pt x="713" y="1254"/>
                  </a:lnTo>
                  <a:lnTo>
                    <a:pt x="706" y="1262"/>
                  </a:lnTo>
                  <a:lnTo>
                    <a:pt x="698" y="1274"/>
                  </a:lnTo>
                  <a:lnTo>
                    <a:pt x="689" y="1284"/>
                  </a:lnTo>
                  <a:lnTo>
                    <a:pt x="680" y="1292"/>
                  </a:lnTo>
                  <a:lnTo>
                    <a:pt x="672" y="1294"/>
                  </a:lnTo>
                  <a:lnTo>
                    <a:pt x="663" y="1296"/>
                  </a:lnTo>
                  <a:lnTo>
                    <a:pt x="655" y="1297"/>
                  </a:lnTo>
                  <a:lnTo>
                    <a:pt x="647" y="1294"/>
                  </a:lnTo>
                  <a:lnTo>
                    <a:pt x="636" y="1292"/>
                  </a:lnTo>
                  <a:lnTo>
                    <a:pt x="627" y="1288"/>
                  </a:lnTo>
                  <a:lnTo>
                    <a:pt x="619" y="1286"/>
                  </a:lnTo>
                  <a:lnTo>
                    <a:pt x="609" y="1288"/>
                  </a:lnTo>
                  <a:lnTo>
                    <a:pt x="598" y="1292"/>
                  </a:lnTo>
                  <a:lnTo>
                    <a:pt x="589" y="1294"/>
                  </a:lnTo>
                  <a:lnTo>
                    <a:pt x="579" y="1297"/>
                  </a:lnTo>
                  <a:lnTo>
                    <a:pt x="567" y="1297"/>
                  </a:lnTo>
                  <a:lnTo>
                    <a:pt x="554" y="1297"/>
                  </a:lnTo>
                  <a:lnTo>
                    <a:pt x="539" y="1297"/>
                  </a:lnTo>
                  <a:lnTo>
                    <a:pt x="527" y="1297"/>
                  </a:lnTo>
                  <a:lnTo>
                    <a:pt x="516" y="1297"/>
                  </a:lnTo>
                  <a:lnTo>
                    <a:pt x="504" y="1298"/>
                  </a:lnTo>
                  <a:lnTo>
                    <a:pt x="493" y="1301"/>
                  </a:lnTo>
                  <a:lnTo>
                    <a:pt x="480" y="1305"/>
                  </a:lnTo>
                  <a:lnTo>
                    <a:pt x="464" y="1312"/>
                  </a:lnTo>
                  <a:lnTo>
                    <a:pt x="451" y="1319"/>
                  </a:lnTo>
                  <a:lnTo>
                    <a:pt x="443" y="1325"/>
                  </a:lnTo>
                  <a:lnTo>
                    <a:pt x="435" y="1336"/>
                  </a:lnTo>
                  <a:lnTo>
                    <a:pt x="427" y="1348"/>
                  </a:lnTo>
                  <a:lnTo>
                    <a:pt x="420" y="1356"/>
                  </a:lnTo>
                  <a:lnTo>
                    <a:pt x="411" y="1367"/>
                  </a:lnTo>
                  <a:lnTo>
                    <a:pt x="402" y="1379"/>
                  </a:lnTo>
                  <a:lnTo>
                    <a:pt x="391" y="1389"/>
                  </a:lnTo>
                  <a:lnTo>
                    <a:pt x="380" y="1395"/>
                  </a:lnTo>
                  <a:lnTo>
                    <a:pt x="366" y="1402"/>
                  </a:lnTo>
                  <a:lnTo>
                    <a:pt x="352" y="1407"/>
                  </a:lnTo>
                  <a:lnTo>
                    <a:pt x="340" y="1410"/>
                  </a:lnTo>
                  <a:lnTo>
                    <a:pt x="329" y="1413"/>
                  </a:lnTo>
                  <a:lnTo>
                    <a:pt x="315" y="1416"/>
                  </a:lnTo>
                  <a:lnTo>
                    <a:pt x="300" y="1418"/>
                  </a:lnTo>
                  <a:lnTo>
                    <a:pt x="287" y="1418"/>
                  </a:lnTo>
                  <a:lnTo>
                    <a:pt x="276" y="1417"/>
                  </a:lnTo>
                  <a:lnTo>
                    <a:pt x="267" y="1411"/>
                  </a:lnTo>
                  <a:lnTo>
                    <a:pt x="255" y="1402"/>
                  </a:lnTo>
                  <a:lnTo>
                    <a:pt x="244" y="1391"/>
                  </a:lnTo>
                  <a:lnTo>
                    <a:pt x="234" y="1381"/>
                  </a:lnTo>
                  <a:lnTo>
                    <a:pt x="226" y="1372"/>
                  </a:lnTo>
                  <a:lnTo>
                    <a:pt x="216" y="1362"/>
                  </a:lnTo>
                  <a:lnTo>
                    <a:pt x="202" y="1350"/>
                  </a:lnTo>
                  <a:lnTo>
                    <a:pt x="190" y="1336"/>
                  </a:lnTo>
                  <a:lnTo>
                    <a:pt x="181" y="1324"/>
                  </a:lnTo>
                  <a:lnTo>
                    <a:pt x="176" y="1313"/>
                  </a:lnTo>
                  <a:lnTo>
                    <a:pt x="172" y="1298"/>
                  </a:lnTo>
                  <a:lnTo>
                    <a:pt x="168" y="1288"/>
                  </a:lnTo>
                  <a:lnTo>
                    <a:pt x="159" y="1278"/>
                  </a:lnTo>
                  <a:lnTo>
                    <a:pt x="147" y="1267"/>
                  </a:lnTo>
                  <a:lnTo>
                    <a:pt x="135" y="1258"/>
                  </a:lnTo>
                  <a:lnTo>
                    <a:pt x="127" y="1247"/>
                  </a:lnTo>
                  <a:lnTo>
                    <a:pt x="127" y="1236"/>
                  </a:lnTo>
                  <a:lnTo>
                    <a:pt x="127" y="1223"/>
                  </a:lnTo>
                  <a:lnTo>
                    <a:pt x="131" y="1209"/>
                  </a:lnTo>
                  <a:lnTo>
                    <a:pt x="135" y="1200"/>
                  </a:lnTo>
                  <a:lnTo>
                    <a:pt x="141" y="1195"/>
                  </a:lnTo>
                  <a:lnTo>
                    <a:pt x="151" y="1191"/>
                  </a:lnTo>
                  <a:lnTo>
                    <a:pt x="162" y="1188"/>
                  </a:lnTo>
                  <a:lnTo>
                    <a:pt x="168" y="1184"/>
                  </a:lnTo>
                  <a:lnTo>
                    <a:pt x="176" y="1178"/>
                  </a:lnTo>
                  <a:lnTo>
                    <a:pt x="185" y="1172"/>
                  </a:lnTo>
                  <a:lnTo>
                    <a:pt x="191" y="1164"/>
                  </a:lnTo>
                  <a:lnTo>
                    <a:pt x="197" y="1157"/>
                  </a:lnTo>
                  <a:lnTo>
                    <a:pt x="197" y="1146"/>
                  </a:lnTo>
                  <a:lnTo>
                    <a:pt x="195" y="1134"/>
                  </a:lnTo>
                  <a:lnTo>
                    <a:pt x="193" y="1121"/>
                  </a:lnTo>
                  <a:lnTo>
                    <a:pt x="191" y="1111"/>
                  </a:lnTo>
                  <a:lnTo>
                    <a:pt x="195" y="1102"/>
                  </a:lnTo>
                  <a:lnTo>
                    <a:pt x="202" y="1092"/>
                  </a:lnTo>
                  <a:lnTo>
                    <a:pt x="207" y="1084"/>
                  </a:lnTo>
                  <a:lnTo>
                    <a:pt x="217" y="1077"/>
                  </a:lnTo>
                  <a:lnTo>
                    <a:pt x="228" y="1071"/>
                  </a:lnTo>
                  <a:lnTo>
                    <a:pt x="237" y="1064"/>
                  </a:lnTo>
                  <a:lnTo>
                    <a:pt x="244" y="1053"/>
                  </a:lnTo>
                  <a:lnTo>
                    <a:pt x="249" y="1040"/>
                  </a:lnTo>
                  <a:lnTo>
                    <a:pt x="255" y="1028"/>
                  </a:lnTo>
                  <a:lnTo>
                    <a:pt x="261" y="1018"/>
                  </a:lnTo>
                  <a:lnTo>
                    <a:pt x="271" y="1007"/>
                  </a:lnTo>
                  <a:lnTo>
                    <a:pt x="276" y="998"/>
                  </a:lnTo>
                  <a:lnTo>
                    <a:pt x="279" y="986"/>
                  </a:lnTo>
                  <a:lnTo>
                    <a:pt x="280" y="972"/>
                  </a:lnTo>
                  <a:lnTo>
                    <a:pt x="282" y="959"/>
                  </a:lnTo>
                  <a:lnTo>
                    <a:pt x="282" y="947"/>
                  </a:lnTo>
                  <a:lnTo>
                    <a:pt x="282" y="937"/>
                  </a:lnTo>
                  <a:lnTo>
                    <a:pt x="280" y="925"/>
                  </a:lnTo>
                  <a:lnTo>
                    <a:pt x="279" y="914"/>
                  </a:lnTo>
                  <a:lnTo>
                    <a:pt x="280" y="905"/>
                  </a:lnTo>
                  <a:lnTo>
                    <a:pt x="287" y="897"/>
                  </a:lnTo>
                  <a:lnTo>
                    <a:pt x="298" y="889"/>
                  </a:lnTo>
                  <a:lnTo>
                    <a:pt x="309" y="882"/>
                  </a:lnTo>
                  <a:lnTo>
                    <a:pt x="317" y="875"/>
                  </a:lnTo>
                  <a:lnTo>
                    <a:pt x="325" y="867"/>
                  </a:lnTo>
                  <a:lnTo>
                    <a:pt x="333" y="858"/>
                  </a:lnTo>
                  <a:lnTo>
                    <a:pt x="342" y="850"/>
                  </a:lnTo>
                  <a:lnTo>
                    <a:pt x="350" y="843"/>
                  </a:lnTo>
                  <a:lnTo>
                    <a:pt x="358" y="840"/>
                  </a:lnTo>
                  <a:lnTo>
                    <a:pt x="368" y="839"/>
                  </a:lnTo>
                  <a:lnTo>
                    <a:pt x="376" y="836"/>
                  </a:lnTo>
                  <a:lnTo>
                    <a:pt x="384" y="831"/>
                  </a:lnTo>
                  <a:lnTo>
                    <a:pt x="392" y="821"/>
                  </a:lnTo>
                  <a:lnTo>
                    <a:pt x="399" y="813"/>
                  </a:lnTo>
                  <a:lnTo>
                    <a:pt x="403" y="804"/>
                  </a:lnTo>
                  <a:lnTo>
                    <a:pt x="406" y="792"/>
                  </a:lnTo>
                  <a:lnTo>
                    <a:pt x="407" y="782"/>
                  </a:lnTo>
                  <a:lnTo>
                    <a:pt x="406" y="773"/>
                  </a:lnTo>
                  <a:lnTo>
                    <a:pt x="404" y="764"/>
                  </a:lnTo>
                  <a:lnTo>
                    <a:pt x="400" y="754"/>
                  </a:lnTo>
                  <a:lnTo>
                    <a:pt x="396" y="747"/>
                  </a:lnTo>
                  <a:lnTo>
                    <a:pt x="388" y="746"/>
                  </a:lnTo>
                  <a:lnTo>
                    <a:pt x="379" y="746"/>
                  </a:lnTo>
                  <a:lnTo>
                    <a:pt x="369" y="747"/>
                  </a:lnTo>
                  <a:lnTo>
                    <a:pt x="358" y="750"/>
                  </a:lnTo>
                  <a:lnTo>
                    <a:pt x="350" y="753"/>
                  </a:lnTo>
                  <a:lnTo>
                    <a:pt x="341" y="759"/>
                  </a:lnTo>
                  <a:lnTo>
                    <a:pt x="330" y="769"/>
                  </a:lnTo>
                  <a:lnTo>
                    <a:pt x="319" y="776"/>
                  </a:lnTo>
                  <a:lnTo>
                    <a:pt x="306" y="781"/>
                  </a:lnTo>
                  <a:lnTo>
                    <a:pt x="290" y="785"/>
                  </a:lnTo>
                  <a:lnTo>
                    <a:pt x="275" y="788"/>
                  </a:lnTo>
                  <a:lnTo>
                    <a:pt x="259" y="789"/>
                  </a:lnTo>
                  <a:lnTo>
                    <a:pt x="238" y="789"/>
                  </a:lnTo>
                  <a:lnTo>
                    <a:pt x="218" y="788"/>
                  </a:lnTo>
                  <a:lnTo>
                    <a:pt x="201" y="785"/>
                  </a:lnTo>
                  <a:lnTo>
                    <a:pt x="189" y="780"/>
                  </a:lnTo>
                  <a:lnTo>
                    <a:pt x="174" y="774"/>
                  </a:lnTo>
                  <a:lnTo>
                    <a:pt x="159" y="766"/>
                  </a:lnTo>
                  <a:lnTo>
                    <a:pt x="145" y="758"/>
                  </a:lnTo>
                  <a:lnTo>
                    <a:pt x="133" y="753"/>
                  </a:lnTo>
                  <a:lnTo>
                    <a:pt x="120" y="746"/>
                  </a:lnTo>
                  <a:lnTo>
                    <a:pt x="102" y="738"/>
                  </a:lnTo>
                  <a:lnTo>
                    <a:pt x="85" y="730"/>
                  </a:lnTo>
                  <a:lnTo>
                    <a:pt x="73" y="722"/>
                  </a:lnTo>
                  <a:lnTo>
                    <a:pt x="65" y="714"/>
                  </a:lnTo>
                  <a:lnTo>
                    <a:pt x="55" y="703"/>
                  </a:lnTo>
                  <a:lnTo>
                    <a:pt x="47" y="691"/>
                  </a:lnTo>
                  <a:lnTo>
                    <a:pt x="42" y="680"/>
                  </a:lnTo>
                  <a:lnTo>
                    <a:pt x="42" y="672"/>
                  </a:lnTo>
                  <a:lnTo>
                    <a:pt x="42" y="662"/>
                  </a:lnTo>
                  <a:lnTo>
                    <a:pt x="44" y="654"/>
                  </a:lnTo>
                  <a:lnTo>
                    <a:pt x="51" y="649"/>
                  </a:lnTo>
                  <a:lnTo>
                    <a:pt x="59" y="644"/>
                  </a:lnTo>
                  <a:lnTo>
                    <a:pt x="69" y="640"/>
                  </a:lnTo>
                  <a:lnTo>
                    <a:pt x="75" y="634"/>
                  </a:lnTo>
                  <a:lnTo>
                    <a:pt x="82" y="627"/>
                  </a:lnTo>
                  <a:lnTo>
                    <a:pt x="89" y="619"/>
                  </a:lnTo>
                  <a:lnTo>
                    <a:pt x="94" y="613"/>
                  </a:lnTo>
                  <a:lnTo>
                    <a:pt x="98" y="611"/>
                  </a:lnTo>
                  <a:lnTo>
                    <a:pt x="102" y="611"/>
                  </a:lnTo>
                  <a:lnTo>
                    <a:pt x="108" y="610"/>
                  </a:lnTo>
                  <a:lnTo>
                    <a:pt x="112" y="610"/>
                  </a:lnTo>
                  <a:lnTo>
                    <a:pt x="116" y="610"/>
                  </a:lnTo>
                  <a:lnTo>
                    <a:pt x="128" y="610"/>
                  </a:lnTo>
                  <a:lnTo>
                    <a:pt x="143" y="611"/>
                  </a:lnTo>
                  <a:lnTo>
                    <a:pt x="154" y="614"/>
                  </a:lnTo>
                  <a:lnTo>
                    <a:pt x="162" y="619"/>
                  </a:lnTo>
                  <a:lnTo>
                    <a:pt x="168" y="629"/>
                  </a:lnTo>
                  <a:lnTo>
                    <a:pt x="176" y="637"/>
                  </a:lnTo>
                  <a:lnTo>
                    <a:pt x="183" y="642"/>
                  </a:lnTo>
                  <a:lnTo>
                    <a:pt x="193" y="644"/>
                  </a:lnTo>
                  <a:lnTo>
                    <a:pt x="205" y="644"/>
                  </a:lnTo>
                  <a:lnTo>
                    <a:pt x="213" y="641"/>
                  </a:lnTo>
                  <a:lnTo>
                    <a:pt x="217" y="640"/>
                  </a:lnTo>
                  <a:lnTo>
                    <a:pt x="220" y="636"/>
                  </a:lnTo>
                  <a:lnTo>
                    <a:pt x="224" y="633"/>
                  </a:lnTo>
                  <a:lnTo>
                    <a:pt x="226" y="629"/>
                  </a:lnTo>
                  <a:lnTo>
                    <a:pt x="228" y="626"/>
                  </a:lnTo>
                  <a:lnTo>
                    <a:pt x="230" y="613"/>
                  </a:lnTo>
                  <a:lnTo>
                    <a:pt x="230" y="596"/>
                  </a:lnTo>
                  <a:lnTo>
                    <a:pt x="229" y="579"/>
                  </a:lnTo>
                  <a:lnTo>
                    <a:pt x="226" y="563"/>
                  </a:lnTo>
                  <a:lnTo>
                    <a:pt x="222" y="549"/>
                  </a:lnTo>
                  <a:lnTo>
                    <a:pt x="216" y="537"/>
                  </a:lnTo>
                  <a:lnTo>
                    <a:pt x="203" y="525"/>
                  </a:lnTo>
                  <a:lnTo>
                    <a:pt x="191" y="512"/>
                  </a:lnTo>
                  <a:lnTo>
                    <a:pt x="179" y="498"/>
                  </a:lnTo>
                  <a:lnTo>
                    <a:pt x="172" y="486"/>
                  </a:lnTo>
                  <a:lnTo>
                    <a:pt x="170" y="475"/>
                  </a:lnTo>
                  <a:lnTo>
                    <a:pt x="170" y="462"/>
                  </a:lnTo>
                  <a:lnTo>
                    <a:pt x="170" y="448"/>
                  </a:lnTo>
                  <a:lnTo>
                    <a:pt x="170" y="435"/>
                  </a:lnTo>
                  <a:lnTo>
                    <a:pt x="166" y="424"/>
                  </a:lnTo>
                  <a:lnTo>
                    <a:pt x="156" y="416"/>
                  </a:lnTo>
                  <a:lnTo>
                    <a:pt x="141" y="409"/>
                  </a:lnTo>
                  <a:lnTo>
                    <a:pt x="127" y="404"/>
                  </a:lnTo>
                  <a:lnTo>
                    <a:pt x="113" y="398"/>
                  </a:lnTo>
                  <a:lnTo>
                    <a:pt x="100" y="389"/>
                  </a:lnTo>
                  <a:lnTo>
                    <a:pt x="83" y="378"/>
                  </a:lnTo>
                  <a:lnTo>
                    <a:pt x="69" y="366"/>
                  </a:lnTo>
                  <a:lnTo>
                    <a:pt x="55" y="355"/>
                  </a:lnTo>
                  <a:lnTo>
                    <a:pt x="43" y="346"/>
                  </a:lnTo>
                  <a:lnTo>
                    <a:pt x="28" y="334"/>
                  </a:lnTo>
                  <a:lnTo>
                    <a:pt x="15" y="320"/>
                  </a:lnTo>
                  <a:lnTo>
                    <a:pt x="5" y="308"/>
                  </a:lnTo>
                  <a:lnTo>
                    <a:pt x="3" y="299"/>
                  </a:lnTo>
                  <a:lnTo>
                    <a:pt x="1" y="287"/>
                  </a:lnTo>
                  <a:lnTo>
                    <a:pt x="0" y="273"/>
                  </a:lnTo>
                  <a:lnTo>
                    <a:pt x="3" y="273"/>
                  </a:lnTo>
                  <a:lnTo>
                    <a:pt x="12" y="270"/>
                  </a:lnTo>
                  <a:lnTo>
                    <a:pt x="23" y="266"/>
                  </a:lnTo>
                  <a:lnTo>
                    <a:pt x="34" y="261"/>
                  </a:lnTo>
                  <a:lnTo>
                    <a:pt x="42" y="257"/>
                  </a:lnTo>
                  <a:lnTo>
                    <a:pt x="55" y="252"/>
                  </a:lnTo>
                  <a:lnTo>
                    <a:pt x="71" y="246"/>
                  </a:lnTo>
                  <a:lnTo>
                    <a:pt x="85" y="242"/>
                  </a:lnTo>
                  <a:lnTo>
                    <a:pt x="98" y="238"/>
                  </a:lnTo>
                  <a:lnTo>
                    <a:pt x="113" y="233"/>
                  </a:lnTo>
                  <a:lnTo>
                    <a:pt x="128" y="227"/>
                  </a:lnTo>
                  <a:lnTo>
                    <a:pt x="140" y="222"/>
                  </a:lnTo>
                  <a:lnTo>
                    <a:pt x="151" y="215"/>
                  </a:lnTo>
                  <a:lnTo>
                    <a:pt x="163" y="206"/>
                  </a:lnTo>
                  <a:lnTo>
                    <a:pt x="176" y="196"/>
                  </a:lnTo>
                  <a:lnTo>
                    <a:pt x="186" y="187"/>
                  </a:lnTo>
                  <a:lnTo>
                    <a:pt x="194" y="178"/>
                  </a:lnTo>
                  <a:lnTo>
                    <a:pt x="203" y="167"/>
                  </a:lnTo>
                  <a:lnTo>
                    <a:pt x="213" y="157"/>
                  </a:lnTo>
                  <a:lnTo>
                    <a:pt x="224" y="149"/>
                  </a:lnTo>
                  <a:lnTo>
                    <a:pt x="236" y="142"/>
                  </a:lnTo>
                  <a:lnTo>
                    <a:pt x="248" y="137"/>
                  </a:lnTo>
                  <a:lnTo>
                    <a:pt x="260" y="136"/>
                  </a:lnTo>
                  <a:lnTo>
                    <a:pt x="276" y="136"/>
                  </a:lnTo>
                  <a:lnTo>
                    <a:pt x="291" y="136"/>
                  </a:lnTo>
                  <a:lnTo>
                    <a:pt x="305" y="134"/>
                  </a:lnTo>
                  <a:lnTo>
                    <a:pt x="318" y="132"/>
                  </a:lnTo>
                  <a:lnTo>
                    <a:pt x="334" y="126"/>
                  </a:lnTo>
                  <a:lnTo>
                    <a:pt x="349" y="121"/>
                  </a:lnTo>
                  <a:lnTo>
                    <a:pt x="361" y="114"/>
                  </a:lnTo>
                  <a:lnTo>
                    <a:pt x="373" y="107"/>
                  </a:lnTo>
                  <a:lnTo>
                    <a:pt x="387" y="97"/>
                  </a:lnTo>
                  <a:lnTo>
                    <a:pt x="399" y="85"/>
                  </a:lnTo>
                  <a:lnTo>
                    <a:pt x="407" y="74"/>
                  </a:lnTo>
                  <a:lnTo>
                    <a:pt x="408" y="66"/>
                  </a:lnTo>
                  <a:lnTo>
                    <a:pt x="410" y="56"/>
                  </a:lnTo>
                  <a:lnTo>
                    <a:pt x="410" y="46"/>
                  </a:lnTo>
                  <a:lnTo>
                    <a:pt x="412" y="37"/>
                  </a:lnTo>
                  <a:lnTo>
                    <a:pt x="420" y="32"/>
                  </a:lnTo>
                  <a:lnTo>
                    <a:pt x="430" y="27"/>
                  </a:lnTo>
                  <a:lnTo>
                    <a:pt x="439" y="24"/>
                  </a:lnTo>
                  <a:lnTo>
                    <a:pt x="451" y="19"/>
                  </a:lnTo>
                  <a:lnTo>
                    <a:pt x="466" y="12"/>
                  </a:lnTo>
                  <a:lnTo>
                    <a:pt x="478" y="8"/>
                  </a:lnTo>
                  <a:lnTo>
                    <a:pt x="492" y="5"/>
                  </a:lnTo>
                  <a:lnTo>
                    <a:pt x="509" y="4"/>
                  </a:lnTo>
                  <a:lnTo>
                    <a:pt x="527" y="2"/>
                  </a:lnTo>
                  <a:lnTo>
                    <a:pt x="540" y="1"/>
                  </a:lnTo>
                  <a:lnTo>
                    <a:pt x="550" y="0"/>
                  </a:lnTo>
                  <a:lnTo>
                    <a:pt x="561" y="0"/>
                  </a:lnTo>
                  <a:lnTo>
                    <a:pt x="570" y="0"/>
                  </a:lnTo>
                  <a:lnTo>
                    <a:pt x="578" y="2"/>
                  </a:lnTo>
                  <a:lnTo>
                    <a:pt x="581" y="8"/>
                  </a:lnTo>
                  <a:lnTo>
                    <a:pt x="582" y="17"/>
                  </a:lnTo>
                  <a:lnTo>
                    <a:pt x="583" y="27"/>
                  </a:lnTo>
                  <a:lnTo>
                    <a:pt x="586" y="32"/>
                  </a:lnTo>
                  <a:lnTo>
                    <a:pt x="593" y="33"/>
                  </a:lnTo>
                  <a:lnTo>
                    <a:pt x="600" y="33"/>
                  </a:lnTo>
                  <a:lnTo>
                    <a:pt x="608" y="32"/>
                  </a:lnTo>
                  <a:lnTo>
                    <a:pt x="614" y="29"/>
                  </a:lnTo>
                  <a:lnTo>
                    <a:pt x="624" y="25"/>
                  </a:lnTo>
                  <a:lnTo>
                    <a:pt x="635" y="19"/>
                  </a:lnTo>
                  <a:lnTo>
                    <a:pt x="644" y="13"/>
                  </a:lnTo>
                  <a:lnTo>
                    <a:pt x="656" y="9"/>
                  </a:lnTo>
                  <a:lnTo>
                    <a:pt x="671" y="5"/>
                  </a:lnTo>
                  <a:lnTo>
                    <a:pt x="683" y="4"/>
                  </a:lnTo>
                  <a:lnTo>
                    <a:pt x="691" y="2"/>
                  </a:lnTo>
                  <a:lnTo>
                    <a:pt x="701" y="1"/>
                  </a:lnTo>
                  <a:lnTo>
                    <a:pt x="710" y="1"/>
                  </a:lnTo>
                  <a:lnTo>
                    <a:pt x="718" y="2"/>
                  </a:lnTo>
                  <a:lnTo>
                    <a:pt x="725" y="8"/>
                  </a:lnTo>
                  <a:lnTo>
                    <a:pt x="732" y="16"/>
                  </a:lnTo>
                  <a:lnTo>
                    <a:pt x="734" y="24"/>
                  </a:lnTo>
                  <a:lnTo>
                    <a:pt x="733" y="32"/>
                  </a:lnTo>
                  <a:lnTo>
                    <a:pt x="728" y="40"/>
                  </a:lnTo>
                  <a:lnTo>
                    <a:pt x="722" y="50"/>
                  </a:lnTo>
                  <a:lnTo>
                    <a:pt x="717" y="55"/>
                  </a:lnTo>
                  <a:lnTo>
                    <a:pt x="710" y="59"/>
                  </a:lnTo>
                  <a:lnTo>
                    <a:pt x="701" y="60"/>
                  </a:lnTo>
                  <a:lnTo>
                    <a:pt x="691" y="63"/>
                  </a:lnTo>
                  <a:lnTo>
                    <a:pt x="685" y="66"/>
                  </a:lnTo>
                  <a:lnTo>
                    <a:pt x="680" y="72"/>
                  </a:lnTo>
                  <a:lnTo>
                    <a:pt x="678" y="81"/>
                  </a:lnTo>
                  <a:lnTo>
                    <a:pt x="678" y="89"/>
                  </a:lnTo>
                  <a:lnTo>
                    <a:pt x="680" y="97"/>
                  </a:lnTo>
                  <a:lnTo>
                    <a:pt x="685" y="106"/>
                  </a:lnTo>
                  <a:lnTo>
                    <a:pt x="690" y="116"/>
                  </a:lnTo>
                  <a:lnTo>
                    <a:pt x="695" y="122"/>
                  </a:lnTo>
                  <a:lnTo>
                    <a:pt x="705" y="129"/>
                  </a:lnTo>
                  <a:lnTo>
                    <a:pt x="717" y="136"/>
                  </a:lnTo>
                  <a:lnTo>
                    <a:pt x="729" y="144"/>
                  </a:lnTo>
                  <a:lnTo>
                    <a:pt x="737" y="152"/>
                  </a:lnTo>
                  <a:lnTo>
                    <a:pt x="740" y="160"/>
                  </a:lnTo>
                  <a:lnTo>
                    <a:pt x="738" y="171"/>
                  </a:lnTo>
                  <a:lnTo>
                    <a:pt x="737" y="182"/>
                  </a:lnTo>
                  <a:lnTo>
                    <a:pt x="734" y="190"/>
                  </a:lnTo>
                  <a:lnTo>
                    <a:pt x="733" y="194"/>
                  </a:lnTo>
                  <a:lnTo>
                    <a:pt x="730" y="196"/>
                  </a:lnTo>
                  <a:lnTo>
                    <a:pt x="728" y="200"/>
                  </a:lnTo>
                  <a:lnTo>
                    <a:pt x="725" y="203"/>
                  </a:lnTo>
                  <a:lnTo>
                    <a:pt x="722" y="207"/>
                  </a:lnTo>
                  <a:lnTo>
                    <a:pt x="721" y="210"/>
                  </a:lnTo>
                  <a:lnTo>
                    <a:pt x="722" y="219"/>
                  </a:lnTo>
                  <a:lnTo>
                    <a:pt x="724" y="229"/>
                  </a:lnTo>
                  <a:lnTo>
                    <a:pt x="726" y="237"/>
                  </a:lnTo>
                  <a:lnTo>
                    <a:pt x="732" y="249"/>
                  </a:lnTo>
                  <a:lnTo>
                    <a:pt x="738" y="262"/>
                  </a:lnTo>
                  <a:lnTo>
                    <a:pt x="744" y="273"/>
                  </a:lnTo>
                  <a:lnTo>
                    <a:pt x="747" y="276"/>
                  </a:lnTo>
                  <a:lnTo>
                    <a:pt x="748" y="279"/>
                  </a:lnTo>
                  <a:lnTo>
                    <a:pt x="749" y="283"/>
                  </a:lnTo>
                  <a:lnTo>
                    <a:pt x="752" y="285"/>
                  </a:lnTo>
                  <a:lnTo>
                    <a:pt x="753" y="288"/>
                  </a:lnTo>
                  <a:lnTo>
                    <a:pt x="760" y="289"/>
                  </a:lnTo>
                  <a:lnTo>
                    <a:pt x="767" y="289"/>
                  </a:lnTo>
                  <a:lnTo>
                    <a:pt x="775" y="288"/>
                  </a:lnTo>
                  <a:lnTo>
                    <a:pt x="782" y="288"/>
                  </a:lnTo>
                  <a:lnTo>
                    <a:pt x="790" y="291"/>
                  </a:lnTo>
                  <a:lnTo>
                    <a:pt x="800" y="295"/>
                  </a:lnTo>
                  <a:lnTo>
                    <a:pt x="811" y="299"/>
                  </a:lnTo>
                  <a:lnTo>
                    <a:pt x="819" y="300"/>
                  </a:lnTo>
                  <a:lnTo>
                    <a:pt x="833" y="299"/>
                  </a:lnTo>
                  <a:lnTo>
                    <a:pt x="846" y="296"/>
                  </a:lnTo>
                  <a:lnTo>
                    <a:pt x="861" y="292"/>
                  </a:lnTo>
                  <a:lnTo>
                    <a:pt x="873" y="289"/>
                  </a:lnTo>
                  <a:lnTo>
                    <a:pt x="884" y="291"/>
                  </a:lnTo>
                  <a:lnTo>
                    <a:pt x="896" y="293"/>
                  </a:lnTo>
                  <a:lnTo>
                    <a:pt x="907" y="296"/>
                  </a:lnTo>
                  <a:lnTo>
                    <a:pt x="916" y="299"/>
                  </a:lnTo>
                  <a:lnTo>
                    <a:pt x="928" y="303"/>
                  </a:lnTo>
                  <a:lnTo>
                    <a:pt x="941" y="308"/>
                  </a:lnTo>
                  <a:lnTo>
                    <a:pt x="951" y="314"/>
                  </a:lnTo>
                  <a:lnTo>
                    <a:pt x="958" y="319"/>
                  </a:lnTo>
                  <a:lnTo>
                    <a:pt x="966" y="328"/>
                  </a:lnTo>
                  <a:lnTo>
                    <a:pt x="973" y="338"/>
                  </a:lnTo>
                  <a:lnTo>
                    <a:pt x="977" y="346"/>
                  </a:lnTo>
                  <a:lnTo>
                    <a:pt x="978" y="354"/>
                  </a:lnTo>
                  <a:lnTo>
                    <a:pt x="978" y="363"/>
                  </a:lnTo>
                  <a:lnTo>
                    <a:pt x="976" y="372"/>
                  </a:lnTo>
                  <a:lnTo>
                    <a:pt x="973" y="378"/>
                  </a:lnTo>
                  <a:lnTo>
                    <a:pt x="970" y="378"/>
                  </a:lnTo>
                  <a:lnTo>
                    <a:pt x="968" y="380"/>
                  </a:lnTo>
                  <a:lnTo>
                    <a:pt x="963" y="380"/>
                  </a:lnTo>
                  <a:lnTo>
                    <a:pt x="961" y="378"/>
                  </a:lnTo>
                  <a:lnTo>
                    <a:pt x="957" y="380"/>
                  </a:lnTo>
                  <a:lnTo>
                    <a:pt x="954" y="380"/>
                  </a:lnTo>
                  <a:lnTo>
                    <a:pt x="947" y="385"/>
                  </a:lnTo>
                  <a:lnTo>
                    <a:pt x="941" y="393"/>
                  </a:lnTo>
                  <a:lnTo>
                    <a:pt x="934" y="402"/>
                  </a:lnTo>
                  <a:lnTo>
                    <a:pt x="930" y="411"/>
                  </a:lnTo>
                  <a:lnTo>
                    <a:pt x="931" y="419"/>
                  </a:lnTo>
                  <a:lnTo>
                    <a:pt x="934" y="428"/>
                  </a:lnTo>
                  <a:lnTo>
                    <a:pt x="938" y="438"/>
                  </a:lnTo>
                  <a:lnTo>
                    <a:pt x="942" y="444"/>
                  </a:lnTo>
                  <a:lnTo>
                    <a:pt x="954" y="451"/>
                  </a:lnTo>
                  <a:lnTo>
                    <a:pt x="970" y="455"/>
                  </a:lnTo>
                  <a:lnTo>
                    <a:pt x="988" y="456"/>
                  </a:lnTo>
                  <a:lnTo>
                    <a:pt x="1003" y="456"/>
                  </a:lnTo>
                  <a:lnTo>
                    <a:pt x="1016" y="454"/>
                  </a:lnTo>
                  <a:lnTo>
                    <a:pt x="1034" y="448"/>
                  </a:lnTo>
                  <a:lnTo>
                    <a:pt x="1050" y="442"/>
                  </a:lnTo>
                  <a:lnTo>
                    <a:pt x="1063" y="435"/>
                  </a:lnTo>
                  <a:lnTo>
                    <a:pt x="1075" y="429"/>
                  </a:lnTo>
                  <a:lnTo>
                    <a:pt x="1089" y="421"/>
                  </a:lnTo>
                  <a:lnTo>
                    <a:pt x="1102" y="412"/>
                  </a:lnTo>
                  <a:lnTo>
                    <a:pt x="1113" y="404"/>
                  </a:lnTo>
                  <a:lnTo>
                    <a:pt x="1123" y="392"/>
                  </a:lnTo>
                  <a:lnTo>
                    <a:pt x="1132" y="376"/>
                  </a:lnTo>
                  <a:lnTo>
                    <a:pt x="1141" y="359"/>
                  </a:lnTo>
                  <a:lnTo>
                    <a:pt x="1148" y="346"/>
                  </a:lnTo>
                  <a:lnTo>
                    <a:pt x="1155" y="332"/>
                  </a:lnTo>
                  <a:lnTo>
                    <a:pt x="1162" y="318"/>
                  </a:lnTo>
                  <a:lnTo>
                    <a:pt x="1166" y="304"/>
                  </a:lnTo>
                  <a:lnTo>
                    <a:pt x="1172" y="288"/>
                  </a:lnTo>
                  <a:lnTo>
                    <a:pt x="1178" y="269"/>
                  </a:lnTo>
                  <a:lnTo>
                    <a:pt x="1185" y="248"/>
                  </a:lnTo>
                  <a:lnTo>
                    <a:pt x="1190" y="227"/>
                  </a:lnTo>
                  <a:lnTo>
                    <a:pt x="1194" y="211"/>
                  </a:lnTo>
                  <a:lnTo>
                    <a:pt x="1198" y="191"/>
                  </a:lnTo>
                  <a:lnTo>
                    <a:pt x="1203" y="167"/>
                  </a:lnTo>
                  <a:lnTo>
                    <a:pt x="1210" y="142"/>
                  </a:lnTo>
                  <a:lnTo>
                    <a:pt x="1215" y="122"/>
                  </a:lnTo>
                  <a:lnTo>
                    <a:pt x="1221" y="110"/>
                  </a:lnTo>
                  <a:lnTo>
                    <a:pt x="1229" y="94"/>
                  </a:lnTo>
                  <a:lnTo>
                    <a:pt x="1237" y="78"/>
                  </a:lnTo>
                  <a:lnTo>
                    <a:pt x="1246" y="63"/>
                  </a:lnTo>
                  <a:lnTo>
                    <a:pt x="1255" y="51"/>
                  </a:lnTo>
                  <a:lnTo>
                    <a:pt x="1264" y="41"/>
                  </a:lnTo>
                  <a:lnTo>
                    <a:pt x="1277" y="31"/>
                  </a:lnTo>
                  <a:lnTo>
                    <a:pt x="1291" y="23"/>
                  </a:lnTo>
                  <a:lnTo>
                    <a:pt x="1303" y="16"/>
                  </a:lnTo>
                  <a:lnTo>
                    <a:pt x="1313" y="15"/>
                  </a:lnTo>
                  <a:lnTo>
                    <a:pt x="1323" y="16"/>
                  </a:lnTo>
                  <a:lnTo>
                    <a:pt x="1337" y="19"/>
                  </a:lnTo>
                  <a:lnTo>
                    <a:pt x="1349" y="20"/>
                  </a:lnTo>
                  <a:lnTo>
                    <a:pt x="1354" y="28"/>
                  </a:lnTo>
                  <a:lnTo>
                    <a:pt x="1362" y="37"/>
                  </a:lnTo>
                  <a:lnTo>
                    <a:pt x="1372" y="46"/>
                  </a:lnTo>
                  <a:lnTo>
                    <a:pt x="1381" y="50"/>
                  </a:lnTo>
                  <a:lnTo>
                    <a:pt x="1391" y="51"/>
                  </a:lnTo>
                  <a:lnTo>
                    <a:pt x="1403" y="51"/>
                  </a:lnTo>
                  <a:lnTo>
                    <a:pt x="1416" y="48"/>
                  </a:lnTo>
                  <a:lnTo>
                    <a:pt x="1430" y="46"/>
                  </a:lnTo>
                  <a:lnTo>
                    <a:pt x="1441" y="44"/>
                  </a:lnTo>
                  <a:lnTo>
                    <a:pt x="1450" y="44"/>
                  </a:lnTo>
                  <a:lnTo>
                    <a:pt x="1462" y="44"/>
                  </a:lnTo>
                  <a:lnTo>
                    <a:pt x="1476" y="46"/>
                  </a:lnTo>
                  <a:lnTo>
                    <a:pt x="1485" y="47"/>
                  </a:lnTo>
                  <a:lnTo>
                    <a:pt x="1494" y="54"/>
                  </a:lnTo>
                  <a:lnTo>
                    <a:pt x="1504" y="63"/>
                  </a:lnTo>
                  <a:lnTo>
                    <a:pt x="1513" y="74"/>
                  </a:lnTo>
                  <a:lnTo>
                    <a:pt x="1521" y="83"/>
                  </a:lnTo>
                  <a:lnTo>
                    <a:pt x="1531" y="95"/>
                  </a:lnTo>
                  <a:lnTo>
                    <a:pt x="1542" y="110"/>
                  </a:lnTo>
                  <a:lnTo>
                    <a:pt x="1552" y="125"/>
                  </a:lnTo>
                  <a:lnTo>
                    <a:pt x="1563" y="136"/>
                  </a:lnTo>
                  <a:lnTo>
                    <a:pt x="1574" y="142"/>
                  </a:lnTo>
                  <a:lnTo>
                    <a:pt x="1587" y="151"/>
                  </a:lnTo>
                  <a:lnTo>
                    <a:pt x="1602" y="157"/>
                  </a:lnTo>
                  <a:lnTo>
                    <a:pt x="1614" y="161"/>
                  </a:lnTo>
                  <a:lnTo>
                    <a:pt x="1618" y="161"/>
                  </a:lnTo>
                  <a:lnTo>
                    <a:pt x="1610" y="173"/>
                  </a:lnTo>
                  <a:lnTo>
                    <a:pt x="1605" y="184"/>
                  </a:lnTo>
                  <a:lnTo>
                    <a:pt x="1600" y="196"/>
                  </a:lnTo>
                  <a:lnTo>
                    <a:pt x="1596" y="211"/>
                  </a:lnTo>
                  <a:lnTo>
                    <a:pt x="1593" y="223"/>
                  </a:lnTo>
                  <a:lnTo>
                    <a:pt x="1591" y="237"/>
                  </a:lnTo>
                  <a:lnTo>
                    <a:pt x="1591" y="253"/>
                  </a:lnTo>
                  <a:lnTo>
                    <a:pt x="1593" y="269"/>
                  </a:lnTo>
                  <a:lnTo>
                    <a:pt x="1597" y="281"/>
                  </a:lnTo>
                  <a:lnTo>
                    <a:pt x="1601" y="289"/>
                  </a:lnTo>
                  <a:lnTo>
                    <a:pt x="1609" y="300"/>
                  </a:lnTo>
                  <a:lnTo>
                    <a:pt x="1617" y="308"/>
                  </a:lnTo>
                  <a:lnTo>
                    <a:pt x="1625" y="315"/>
                  </a:lnTo>
                  <a:lnTo>
                    <a:pt x="1635" y="320"/>
                  </a:lnTo>
                  <a:lnTo>
                    <a:pt x="1647" y="324"/>
                  </a:lnTo>
                  <a:lnTo>
                    <a:pt x="1659" y="330"/>
                  </a:lnTo>
                  <a:lnTo>
                    <a:pt x="1670" y="334"/>
                  </a:lnTo>
                  <a:lnTo>
                    <a:pt x="1678" y="341"/>
                  </a:lnTo>
                  <a:lnTo>
                    <a:pt x="1686" y="349"/>
                  </a:lnTo>
                  <a:lnTo>
                    <a:pt x="1693" y="357"/>
                  </a:lnTo>
                  <a:lnTo>
                    <a:pt x="1694" y="369"/>
                  </a:lnTo>
                  <a:lnTo>
                    <a:pt x="1694" y="384"/>
                  </a:lnTo>
                  <a:lnTo>
                    <a:pt x="1693" y="398"/>
                  </a:lnTo>
                  <a:lnTo>
                    <a:pt x="1689" y="409"/>
                  </a:lnTo>
                  <a:lnTo>
                    <a:pt x="1682" y="416"/>
                  </a:lnTo>
                  <a:lnTo>
                    <a:pt x="1674" y="420"/>
                  </a:lnTo>
                  <a:lnTo>
                    <a:pt x="1664" y="425"/>
                  </a:lnTo>
                  <a:lnTo>
                    <a:pt x="1658" y="431"/>
                  </a:lnTo>
                  <a:lnTo>
                    <a:pt x="1653" y="440"/>
                  </a:lnTo>
                  <a:lnTo>
                    <a:pt x="1651" y="454"/>
                  </a:lnTo>
                  <a:lnTo>
                    <a:pt x="1651" y="466"/>
                  </a:lnTo>
                  <a:lnTo>
                    <a:pt x="1651" y="477"/>
                  </a:lnTo>
                  <a:lnTo>
                    <a:pt x="1652" y="487"/>
                  </a:lnTo>
                  <a:lnTo>
                    <a:pt x="1655" y="499"/>
                  </a:lnTo>
                  <a:lnTo>
                    <a:pt x="1660" y="510"/>
                  </a:lnTo>
                  <a:lnTo>
                    <a:pt x="1664" y="520"/>
                  </a:lnTo>
                  <a:lnTo>
                    <a:pt x="1674" y="530"/>
                  </a:lnTo>
                  <a:lnTo>
                    <a:pt x="1689" y="541"/>
                  </a:lnTo>
                  <a:lnTo>
                    <a:pt x="1702" y="551"/>
                  </a:lnTo>
                  <a:lnTo>
                    <a:pt x="1715" y="559"/>
                  </a:lnTo>
                  <a:lnTo>
                    <a:pt x="1728" y="567"/>
                  </a:lnTo>
                  <a:lnTo>
                    <a:pt x="1744" y="578"/>
                  </a:lnTo>
                  <a:lnTo>
                    <a:pt x="1760" y="587"/>
                  </a:lnTo>
                  <a:lnTo>
                    <a:pt x="1773" y="595"/>
                  </a:lnTo>
                  <a:lnTo>
                    <a:pt x="1787" y="602"/>
                  </a:lnTo>
                  <a:lnTo>
                    <a:pt x="1804" y="610"/>
                  </a:lnTo>
                  <a:lnTo>
                    <a:pt x="1818" y="618"/>
                  </a:lnTo>
                  <a:lnTo>
                    <a:pt x="1829" y="625"/>
                  </a:lnTo>
                  <a:lnTo>
                    <a:pt x="1841" y="633"/>
                  </a:lnTo>
                  <a:lnTo>
                    <a:pt x="1852" y="642"/>
                  </a:lnTo>
                  <a:lnTo>
                    <a:pt x="1860" y="652"/>
                  </a:lnTo>
                  <a:lnTo>
                    <a:pt x="1865" y="662"/>
                  </a:lnTo>
                  <a:lnTo>
                    <a:pt x="1869" y="676"/>
                  </a:lnTo>
                  <a:lnTo>
                    <a:pt x="1873" y="691"/>
                  </a:lnTo>
                  <a:lnTo>
                    <a:pt x="1874" y="704"/>
                  </a:lnTo>
                  <a:lnTo>
                    <a:pt x="1873" y="712"/>
                  </a:lnTo>
                  <a:lnTo>
                    <a:pt x="1872" y="722"/>
                  </a:lnTo>
                  <a:lnTo>
                    <a:pt x="1869" y="731"/>
                  </a:lnTo>
                  <a:lnTo>
                    <a:pt x="1862" y="741"/>
                  </a:lnTo>
                  <a:lnTo>
                    <a:pt x="1853" y="751"/>
                  </a:lnTo>
                  <a:lnTo>
                    <a:pt x="1845" y="762"/>
                  </a:lnTo>
                  <a:lnTo>
                    <a:pt x="1835" y="773"/>
                  </a:lnTo>
                  <a:lnTo>
                    <a:pt x="1825" y="786"/>
                  </a:lnTo>
                  <a:lnTo>
                    <a:pt x="1814" y="801"/>
                  </a:lnTo>
                  <a:lnTo>
                    <a:pt x="1806" y="813"/>
                  </a:lnTo>
                  <a:lnTo>
                    <a:pt x="1799" y="823"/>
                  </a:lnTo>
                  <a:lnTo>
                    <a:pt x="1792" y="835"/>
                  </a:lnTo>
                  <a:lnTo>
                    <a:pt x="1787" y="847"/>
                  </a:lnTo>
                  <a:lnTo>
                    <a:pt x="1786" y="858"/>
                  </a:lnTo>
                  <a:lnTo>
                    <a:pt x="1787" y="861"/>
                  </a:lnTo>
                  <a:lnTo>
                    <a:pt x="1788" y="865"/>
                  </a:lnTo>
                  <a:lnTo>
                    <a:pt x="1791" y="869"/>
                  </a:lnTo>
                  <a:lnTo>
                    <a:pt x="1794" y="873"/>
                  </a:lnTo>
                  <a:lnTo>
                    <a:pt x="1796" y="875"/>
                  </a:lnTo>
                  <a:lnTo>
                    <a:pt x="1800" y="878"/>
                  </a:lnTo>
                  <a:lnTo>
                    <a:pt x="1811" y="882"/>
                  </a:lnTo>
                  <a:lnTo>
                    <a:pt x="1825" y="887"/>
                  </a:lnTo>
                  <a:lnTo>
                    <a:pt x="1839" y="890"/>
                  </a:lnTo>
                  <a:lnTo>
                    <a:pt x="1852" y="892"/>
                  </a:lnTo>
                  <a:lnTo>
                    <a:pt x="1864" y="889"/>
                  </a:lnTo>
                  <a:lnTo>
                    <a:pt x="1879" y="885"/>
                  </a:lnTo>
                  <a:lnTo>
                    <a:pt x="1892" y="879"/>
                  </a:lnTo>
                  <a:lnTo>
                    <a:pt x="1903" y="874"/>
                  </a:lnTo>
                  <a:lnTo>
                    <a:pt x="1911" y="865"/>
                  </a:lnTo>
                  <a:lnTo>
                    <a:pt x="1919" y="854"/>
                  </a:lnTo>
                  <a:lnTo>
                    <a:pt x="1927" y="842"/>
                  </a:lnTo>
                  <a:lnTo>
                    <a:pt x="1932" y="832"/>
                  </a:lnTo>
                  <a:lnTo>
                    <a:pt x="1935" y="819"/>
                  </a:lnTo>
                  <a:lnTo>
                    <a:pt x="1936" y="804"/>
                  </a:lnTo>
                  <a:lnTo>
                    <a:pt x="1939" y="792"/>
                  </a:lnTo>
                  <a:lnTo>
                    <a:pt x="1945" y="781"/>
                  </a:lnTo>
                  <a:lnTo>
                    <a:pt x="1951" y="769"/>
                  </a:lnTo>
                  <a:lnTo>
                    <a:pt x="1959" y="758"/>
                  </a:lnTo>
                  <a:lnTo>
                    <a:pt x="1961" y="755"/>
                  </a:lnTo>
                  <a:lnTo>
                    <a:pt x="1963" y="751"/>
                  </a:lnTo>
                  <a:lnTo>
                    <a:pt x="1966" y="747"/>
                  </a:lnTo>
                  <a:lnTo>
                    <a:pt x="1969" y="743"/>
                  </a:lnTo>
                  <a:lnTo>
                    <a:pt x="1973" y="742"/>
                  </a:lnTo>
                  <a:lnTo>
                    <a:pt x="1981" y="742"/>
                  </a:lnTo>
                  <a:lnTo>
                    <a:pt x="1990" y="743"/>
                  </a:lnTo>
                  <a:lnTo>
                    <a:pt x="1998" y="747"/>
                  </a:lnTo>
                  <a:lnTo>
                    <a:pt x="2005" y="754"/>
                  </a:lnTo>
                  <a:lnTo>
                    <a:pt x="2012" y="765"/>
                  </a:lnTo>
                  <a:lnTo>
                    <a:pt x="2017" y="774"/>
                  </a:lnTo>
                  <a:lnTo>
                    <a:pt x="2020" y="785"/>
                  </a:lnTo>
                  <a:lnTo>
                    <a:pt x="2023" y="800"/>
                  </a:lnTo>
                  <a:lnTo>
                    <a:pt x="2024" y="816"/>
                  </a:lnTo>
                  <a:lnTo>
                    <a:pt x="2025" y="828"/>
                  </a:lnTo>
                  <a:lnTo>
                    <a:pt x="2025" y="847"/>
                  </a:lnTo>
                  <a:lnTo>
                    <a:pt x="2023" y="870"/>
                  </a:lnTo>
                  <a:lnTo>
                    <a:pt x="2021" y="893"/>
                  </a:lnTo>
                  <a:lnTo>
                    <a:pt x="2020" y="912"/>
                  </a:lnTo>
                  <a:lnTo>
                    <a:pt x="2020" y="932"/>
                  </a:lnTo>
                  <a:lnTo>
                    <a:pt x="2019" y="955"/>
                  </a:lnTo>
                  <a:lnTo>
                    <a:pt x="2019" y="980"/>
                  </a:lnTo>
                  <a:lnTo>
                    <a:pt x="2020" y="1003"/>
                  </a:lnTo>
                  <a:lnTo>
                    <a:pt x="2021" y="1024"/>
                  </a:lnTo>
                  <a:lnTo>
                    <a:pt x="2024" y="1036"/>
                  </a:lnTo>
                  <a:lnTo>
                    <a:pt x="2029" y="1050"/>
                  </a:lnTo>
                  <a:lnTo>
                    <a:pt x="2034" y="1065"/>
                  </a:lnTo>
                  <a:lnTo>
                    <a:pt x="2038" y="1079"/>
                  </a:lnTo>
                  <a:lnTo>
                    <a:pt x="2038" y="1090"/>
                  </a:lnTo>
                  <a:lnTo>
                    <a:pt x="2036" y="1104"/>
                  </a:lnTo>
                  <a:lnTo>
                    <a:pt x="2035" y="1119"/>
                  </a:lnTo>
                  <a:lnTo>
                    <a:pt x="2038" y="1131"/>
                  </a:lnTo>
                  <a:lnTo>
                    <a:pt x="2043" y="1141"/>
                  </a:lnTo>
                  <a:lnTo>
                    <a:pt x="2051" y="1151"/>
                  </a:lnTo>
                  <a:lnTo>
                    <a:pt x="2062" y="1162"/>
                  </a:lnTo>
                  <a:lnTo>
                    <a:pt x="2070" y="1172"/>
                  </a:lnTo>
                  <a:lnTo>
                    <a:pt x="2081" y="1180"/>
                  </a:lnTo>
                  <a:lnTo>
                    <a:pt x="2093" y="1189"/>
                  </a:lnTo>
                  <a:lnTo>
                    <a:pt x="2106" y="1199"/>
                  </a:lnTo>
                  <a:lnTo>
                    <a:pt x="2116" y="1208"/>
                  </a:lnTo>
                  <a:lnTo>
                    <a:pt x="2125" y="1219"/>
                  </a:lnTo>
                  <a:lnTo>
                    <a:pt x="2137" y="1232"/>
                  </a:lnTo>
                  <a:lnTo>
                    <a:pt x="2147" y="1247"/>
                  </a:lnTo>
                  <a:lnTo>
                    <a:pt x="2155" y="1261"/>
                  </a:lnTo>
                  <a:lnTo>
                    <a:pt x="2159" y="1273"/>
                  </a:lnTo>
                  <a:lnTo>
                    <a:pt x="2163" y="1289"/>
                  </a:lnTo>
                  <a:lnTo>
                    <a:pt x="2166" y="1305"/>
                  </a:lnTo>
                  <a:lnTo>
                    <a:pt x="2167" y="1320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80" name="Groningen">
              <a:extLst>
                <a:ext uri="{FF2B5EF4-FFF2-40B4-BE49-F238E27FC236}">
                  <a16:creationId xmlns:a16="http://schemas.microsoft.com/office/drawing/2014/main" id="{ED7BE0CE-B4C3-47BE-9FA2-B1B684DE2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6009" y="761725"/>
              <a:ext cx="1226264" cy="1222112"/>
            </a:xfrm>
            <a:custGeom>
              <a:avLst/>
              <a:gdLst>
                <a:gd name="T0" fmla="*/ 2604 w 2658"/>
                <a:gd name="T1" fmla="*/ 1954 h 2649"/>
                <a:gd name="T2" fmla="*/ 2584 w 2658"/>
                <a:gd name="T3" fmla="*/ 2162 h 2649"/>
                <a:gd name="T4" fmla="*/ 2461 w 2658"/>
                <a:gd name="T5" fmla="*/ 2358 h 2649"/>
                <a:gd name="T6" fmla="*/ 2384 w 2658"/>
                <a:gd name="T7" fmla="*/ 2454 h 2649"/>
                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   <a:gd name="T13" fmla="*/ 2461 h 2649"/>
                <a:gd name="T14" fmla="*/ 2240 w 2658"/>
                <a:gd name="T15" fmla="*/ 2327 h 2649"/>
                <a:gd name="T16" fmla="*/ 2182 w 2658"/>
                <a:gd name="T17" fmla="*/ 2275 h 2649"/>
                <a:gd name="T18" fmla="*/ 2084 w 2658"/>
                <a:gd name="T19" fmla="*/ 2133 h 2649"/>
                <a:gd name="T20" fmla="*/ 1947 w 2658"/>
                <a:gd name="T21" fmla="*/ 1970 h 2649"/>
                <a:gd name="T22" fmla="*/ 1782 w 2658"/>
                <a:gd name="T23" fmla="*/ 1809 h 2649"/>
                <a:gd name="T24" fmla="*/ 1635 w 2658"/>
                <a:gd name="T25" fmla="*/ 1669 h 2649"/>
                <a:gd name="T26" fmla="*/ 1485 w 2658"/>
                <a:gd name="T27" fmla="*/ 1518 h 2649"/>
                <a:gd name="T28" fmla="*/ 1363 w 2658"/>
                <a:gd name="T29" fmla="*/ 1462 h 2649"/>
                <a:gd name="T30" fmla="*/ 1279 w 2658"/>
                <a:gd name="T31" fmla="*/ 1472 h 2649"/>
                <a:gd name="T32" fmla="*/ 1154 w 2658"/>
                <a:gd name="T33" fmla="*/ 1456 h 2649"/>
                <a:gd name="T34" fmla="*/ 987 w 2658"/>
                <a:gd name="T35" fmla="*/ 1264 h 2649"/>
                <a:gd name="T36" fmla="*/ 867 w 2658"/>
                <a:gd name="T37" fmla="*/ 1147 h 2649"/>
                <a:gd name="T38" fmla="*/ 753 w 2658"/>
                <a:gd name="T39" fmla="*/ 1108 h 2649"/>
                <a:gd name="T40" fmla="*/ 596 w 2658"/>
                <a:gd name="T41" fmla="*/ 1219 h 2649"/>
                <a:gd name="T42" fmla="*/ 487 w 2658"/>
                <a:gd name="T43" fmla="*/ 1441 h 2649"/>
                <a:gd name="T44" fmla="*/ 414 w 2658"/>
                <a:gd name="T45" fmla="*/ 1599 h 2649"/>
                <a:gd name="T46" fmla="*/ 330 w 2658"/>
                <a:gd name="T47" fmla="*/ 1564 h 2649"/>
                <a:gd name="T48" fmla="*/ 190 w 2658"/>
                <a:gd name="T49" fmla="*/ 1481 h 2649"/>
                <a:gd name="T50" fmla="*/ 43 w 2658"/>
                <a:gd name="T51" fmla="*/ 1471 h 2649"/>
                <a:gd name="T52" fmla="*/ 18 w 2658"/>
                <a:gd name="T53" fmla="*/ 1287 h 2649"/>
                <a:gd name="T54" fmla="*/ 123 w 2658"/>
                <a:gd name="T55" fmla="*/ 1131 h 2649"/>
                <a:gd name="T56" fmla="*/ 119 w 2658"/>
                <a:gd name="T57" fmla="*/ 996 h 2649"/>
                <a:gd name="T58" fmla="*/ 196 w 2658"/>
                <a:gd name="T59" fmla="*/ 878 h 2649"/>
                <a:gd name="T60" fmla="*/ 274 w 2658"/>
                <a:gd name="T61" fmla="*/ 746 h 2649"/>
                <a:gd name="T62" fmla="*/ 291 w 2658"/>
                <a:gd name="T63" fmla="*/ 599 h 2649"/>
                <a:gd name="T64" fmla="*/ 351 w 2658"/>
                <a:gd name="T65" fmla="*/ 594 h 2649"/>
                <a:gd name="T66" fmla="*/ 454 w 2658"/>
                <a:gd name="T67" fmla="*/ 645 h 2649"/>
                <a:gd name="T68" fmla="*/ 399 w 2658"/>
                <a:gd name="T69" fmla="*/ 629 h 2649"/>
                <a:gd name="T70" fmla="*/ 290 w 2658"/>
                <a:gd name="T71" fmla="*/ 510 h 2649"/>
                <a:gd name="T72" fmla="*/ 173 w 2658"/>
                <a:gd name="T73" fmla="*/ 497 h 2649"/>
                <a:gd name="T74" fmla="*/ 193 w 2658"/>
                <a:gd name="T75" fmla="*/ 439 h 2649"/>
                <a:gd name="T76" fmla="*/ 116 w 2658"/>
                <a:gd name="T77" fmla="*/ 416 h 2649"/>
                <a:gd name="T78" fmla="*/ 50 w 2658"/>
                <a:gd name="T79" fmla="*/ 344 h 2649"/>
                <a:gd name="T80" fmla="*/ 42 w 2658"/>
                <a:gd name="T81" fmla="*/ 303 h 2649"/>
                <a:gd name="T82" fmla="*/ 155 w 2658"/>
                <a:gd name="T83" fmla="*/ 344 h 2649"/>
                <a:gd name="T84" fmla="*/ 179 w 2658"/>
                <a:gd name="T85" fmla="*/ 317 h 2649"/>
                <a:gd name="T86" fmla="*/ 107 w 2658"/>
                <a:gd name="T87" fmla="*/ 254 h 2649"/>
                <a:gd name="T88" fmla="*/ 311 w 2658"/>
                <a:gd name="T89" fmla="*/ 292 h 2649"/>
                <a:gd name="T90" fmla="*/ 492 w 2658"/>
                <a:gd name="T91" fmla="*/ 247 h 2649"/>
                <a:gd name="T92" fmla="*/ 728 w 2658"/>
                <a:gd name="T93" fmla="*/ 191 h 2649"/>
                <a:gd name="T94" fmla="*/ 993 w 2658"/>
                <a:gd name="T95" fmla="*/ 158 h 2649"/>
                <a:gd name="T96" fmla="*/ 1240 w 2658"/>
                <a:gd name="T97" fmla="*/ 32 h 2649"/>
                <a:gd name="T98" fmla="*/ 1443 w 2658"/>
                <a:gd name="T99" fmla="*/ 18 h 2649"/>
                <a:gd name="T100" fmla="*/ 1608 w 2658"/>
                <a:gd name="T101" fmla="*/ 12 h 2649"/>
                <a:gd name="T102" fmla="*/ 1732 w 2658"/>
                <a:gd name="T103" fmla="*/ 126 h 2649"/>
                <a:gd name="T104" fmla="*/ 1782 w 2658"/>
                <a:gd name="T105" fmla="*/ 352 h 2649"/>
                <a:gd name="T106" fmla="*/ 1919 w 2658"/>
                <a:gd name="T107" fmla="*/ 563 h 2649"/>
                <a:gd name="T108" fmla="*/ 2113 w 2658"/>
                <a:gd name="T109" fmla="*/ 652 h 2649"/>
                <a:gd name="T110" fmla="*/ 2286 w 2658"/>
                <a:gd name="T111" fmla="*/ 689 h 2649"/>
                <a:gd name="T112" fmla="*/ 2307 w 2658"/>
                <a:gd name="T113" fmla="*/ 832 h 2649"/>
                <a:gd name="T114" fmla="*/ 2470 w 2658"/>
                <a:gd name="T115" fmla="*/ 936 h 2649"/>
                <a:gd name="T116" fmla="*/ 2615 w 2658"/>
                <a:gd name="T117" fmla="*/ 986 h 2649"/>
                <a:gd name="T118" fmla="*/ 2621 w 2658"/>
                <a:gd name="T119" fmla="*/ 1161 h 2649"/>
                <a:gd name="T120" fmla="*/ 2557 w 2658"/>
                <a:gd name="T121" fmla="*/ 1341 h 2649"/>
                <a:gd name="T122" fmla="*/ 2605 w 2658"/>
                <a:gd name="T123" fmla="*/ 1499 h 2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58" h="2649">
                  <a:moveTo>
                    <a:pt x="2658" y="1784"/>
                  </a:moveTo>
                  <a:lnTo>
                    <a:pt x="2658" y="1803"/>
                  </a:lnTo>
                  <a:lnTo>
                    <a:pt x="2656" y="1825"/>
                  </a:lnTo>
                  <a:lnTo>
                    <a:pt x="2654" y="1848"/>
                  </a:lnTo>
                  <a:lnTo>
                    <a:pt x="2651" y="1871"/>
                  </a:lnTo>
                  <a:lnTo>
                    <a:pt x="2648" y="1888"/>
                  </a:lnTo>
                  <a:lnTo>
                    <a:pt x="2644" y="1900"/>
                  </a:lnTo>
                  <a:lnTo>
                    <a:pt x="2639" y="1915"/>
                  </a:lnTo>
                  <a:lnTo>
                    <a:pt x="2633" y="1926"/>
                  </a:lnTo>
                  <a:lnTo>
                    <a:pt x="2624" y="1935"/>
                  </a:lnTo>
                  <a:lnTo>
                    <a:pt x="2612" y="1945"/>
                  </a:lnTo>
                  <a:lnTo>
                    <a:pt x="2604" y="1954"/>
                  </a:lnTo>
                  <a:lnTo>
                    <a:pt x="2597" y="1968"/>
                  </a:lnTo>
                  <a:lnTo>
                    <a:pt x="2592" y="1985"/>
                  </a:lnTo>
                  <a:lnTo>
                    <a:pt x="2588" y="2003"/>
                  </a:lnTo>
                  <a:lnTo>
                    <a:pt x="2584" y="2020"/>
                  </a:lnTo>
                  <a:lnTo>
                    <a:pt x="2582" y="2035"/>
                  </a:lnTo>
                  <a:lnTo>
                    <a:pt x="2582" y="2051"/>
                  </a:lnTo>
                  <a:lnTo>
                    <a:pt x="2586" y="2071"/>
                  </a:lnTo>
                  <a:lnTo>
                    <a:pt x="2589" y="2092"/>
                  </a:lnTo>
                  <a:lnTo>
                    <a:pt x="2593" y="2112"/>
                  </a:lnTo>
                  <a:lnTo>
                    <a:pt x="2593" y="2128"/>
                  </a:lnTo>
                  <a:lnTo>
                    <a:pt x="2590" y="2143"/>
                  </a:lnTo>
                  <a:lnTo>
                    <a:pt x="2584" y="2162"/>
                  </a:lnTo>
                  <a:lnTo>
                    <a:pt x="2577" y="2179"/>
                  </a:lnTo>
                  <a:lnTo>
                    <a:pt x="2570" y="2197"/>
                  </a:lnTo>
                  <a:lnTo>
                    <a:pt x="2565" y="2211"/>
                  </a:lnTo>
                  <a:lnTo>
                    <a:pt x="2557" y="2228"/>
                  </a:lnTo>
                  <a:lnTo>
                    <a:pt x="2547" y="2247"/>
                  </a:lnTo>
                  <a:lnTo>
                    <a:pt x="2538" y="2265"/>
                  </a:lnTo>
                  <a:lnTo>
                    <a:pt x="2530" y="2280"/>
                  </a:lnTo>
                  <a:lnTo>
                    <a:pt x="2517" y="2295"/>
                  </a:lnTo>
                  <a:lnTo>
                    <a:pt x="2504" y="2311"/>
                  </a:lnTo>
                  <a:lnTo>
                    <a:pt x="2488" y="2329"/>
                  </a:lnTo>
                  <a:lnTo>
                    <a:pt x="2473" y="2345"/>
                  </a:lnTo>
                  <a:lnTo>
                    <a:pt x="2461" y="2358"/>
                  </a:lnTo>
                  <a:lnTo>
                    <a:pt x="2453" y="2366"/>
                  </a:lnTo>
                  <a:lnTo>
                    <a:pt x="2443" y="2377"/>
                  </a:lnTo>
                  <a:lnTo>
                    <a:pt x="2433" y="2388"/>
                  </a:lnTo>
                  <a:lnTo>
                    <a:pt x="2425" y="2395"/>
                  </a:lnTo>
                  <a:lnTo>
                    <a:pt x="2416" y="2397"/>
                  </a:lnTo>
                  <a:lnTo>
                    <a:pt x="2406" y="2399"/>
                  </a:lnTo>
                  <a:lnTo>
                    <a:pt x="2399" y="2403"/>
                  </a:lnTo>
                  <a:lnTo>
                    <a:pt x="2394" y="2411"/>
                  </a:lnTo>
                  <a:lnTo>
                    <a:pt x="2389" y="2423"/>
                  </a:lnTo>
                  <a:lnTo>
                    <a:pt x="2385" y="2435"/>
                  </a:lnTo>
                  <a:lnTo>
                    <a:pt x="2384" y="2445"/>
                  </a:lnTo>
                  <a:lnTo>
                    <a:pt x="2384" y="2454"/>
                  </a:lnTo>
                  <a:lnTo>
                    <a:pt x="2385" y="2463"/>
                  </a:lnTo>
                  <a:lnTo>
                    <a:pt x="2388" y="2474"/>
                  </a:lnTo>
                  <a:lnTo>
                    <a:pt x="2388" y="2482"/>
                  </a:lnTo>
                  <a:lnTo>
                    <a:pt x="2384" y="2497"/>
                  </a:lnTo>
                  <a:lnTo>
                    <a:pt x="2379" y="2513"/>
                  </a:lnTo>
                  <a:lnTo>
                    <a:pt x="2372" y="2531"/>
                  </a:lnTo>
                  <a:lnTo>
                    <a:pt x="2369" y="2544"/>
                  </a:lnTo>
                  <a:lnTo>
                    <a:pt x="2369" y="2558"/>
                  </a:lnTo>
                  <a:lnTo>
                    <a:pt x="2372" y="2573"/>
                  </a:lnTo>
                  <a:lnTo>
                    <a:pt x="2375" y="2589"/>
                  </a:lnTo>
                  <a:lnTo>
                    <a:pt x="2377" y="2604"/>
                  </a:lnTo>
                  <a:lnTo>
                    <a:pt x="2377" y="2617"/>
                  </a:lnTo>
                  <a:lnTo>
                    <a:pt x="2373" y="2626"/>
                  </a:lnTo>
                  <a:lnTo>
                    <a:pt x="2367" y="2639"/>
                  </a:lnTo>
                  <a:lnTo>
                    <a:pt x="2360" y="2649"/>
                  </a:lnTo>
                  <a:lnTo>
                    <a:pt x="2350" y="2634"/>
                  </a:lnTo>
                  <a:lnTo>
                    <a:pt x="2338" y="2621"/>
                  </a:lnTo>
                  <a:lnTo>
                    <a:pt x="2327" y="2608"/>
                  </a:lnTo>
                  <a:lnTo>
                    <a:pt x="2321" y="2597"/>
                  </a:lnTo>
                  <a:lnTo>
                    <a:pt x="2313" y="2583"/>
                  </a:lnTo>
                  <a:lnTo>
                    <a:pt x="2305" y="2568"/>
                  </a:lnTo>
                  <a:lnTo>
                    <a:pt x="2296" y="2552"/>
                  </a:lnTo>
                  <a:lnTo>
                    <a:pt x="2288" y="2540"/>
                  </a:lnTo>
                  <a:lnTo>
                    <a:pt x="2279" y="2531"/>
                  </a:lnTo>
                  <a:lnTo>
                    <a:pt x="2270" y="2520"/>
                  </a:lnTo>
                  <a:lnTo>
                    <a:pt x="2257" y="2509"/>
                  </a:lnTo>
                  <a:lnTo>
                    <a:pt x="2248" y="2502"/>
                  </a:lnTo>
                  <a:lnTo>
                    <a:pt x="2237" y="2501"/>
                  </a:lnTo>
                  <a:lnTo>
                    <a:pt x="2226" y="2501"/>
                  </a:lnTo>
                  <a:lnTo>
                    <a:pt x="2217" y="2500"/>
                  </a:lnTo>
                  <a:lnTo>
                    <a:pt x="2206" y="2497"/>
                  </a:lnTo>
                  <a:lnTo>
                    <a:pt x="2194" y="2492"/>
                  </a:lnTo>
                  <a:lnTo>
                    <a:pt x="2183" y="2485"/>
                  </a:lnTo>
                  <a:lnTo>
                    <a:pt x="2177" y="2478"/>
                  </a:lnTo>
                  <a:lnTo>
                    <a:pt x="2174" y="2470"/>
                  </a:lnTo>
                  <a:lnTo>
                    <a:pt x="2175" y="2461"/>
                  </a:lnTo>
                  <a:lnTo>
                    <a:pt x="2177" y="2451"/>
                  </a:lnTo>
                  <a:lnTo>
                    <a:pt x="2179" y="2443"/>
                  </a:lnTo>
                  <a:lnTo>
                    <a:pt x="2181" y="2428"/>
                  </a:lnTo>
                  <a:lnTo>
                    <a:pt x="2183" y="2411"/>
                  </a:lnTo>
                  <a:lnTo>
                    <a:pt x="2187" y="2393"/>
                  </a:lnTo>
                  <a:lnTo>
                    <a:pt x="2193" y="2380"/>
                  </a:lnTo>
                  <a:lnTo>
                    <a:pt x="2199" y="2369"/>
                  </a:lnTo>
                  <a:lnTo>
                    <a:pt x="2210" y="2358"/>
                  </a:lnTo>
                  <a:lnTo>
                    <a:pt x="2220" y="2349"/>
                  </a:lnTo>
                  <a:lnTo>
                    <a:pt x="2225" y="2342"/>
                  </a:lnTo>
                  <a:lnTo>
                    <a:pt x="2233" y="2335"/>
                  </a:lnTo>
                  <a:lnTo>
                    <a:pt x="2240" y="2327"/>
                  </a:lnTo>
                  <a:lnTo>
                    <a:pt x="2245" y="2321"/>
                  </a:lnTo>
                  <a:lnTo>
                    <a:pt x="2245" y="2313"/>
                  </a:lnTo>
                  <a:lnTo>
                    <a:pt x="2245" y="2304"/>
                  </a:lnTo>
                  <a:lnTo>
                    <a:pt x="2243" y="2298"/>
                  </a:lnTo>
                  <a:lnTo>
                    <a:pt x="2236" y="2296"/>
                  </a:lnTo>
                  <a:lnTo>
                    <a:pt x="2229" y="2296"/>
                  </a:lnTo>
                  <a:lnTo>
                    <a:pt x="2221" y="2298"/>
                  </a:lnTo>
                  <a:lnTo>
                    <a:pt x="2216" y="2298"/>
                  </a:lnTo>
                  <a:lnTo>
                    <a:pt x="2206" y="2294"/>
                  </a:lnTo>
                  <a:lnTo>
                    <a:pt x="2198" y="2287"/>
                  </a:lnTo>
                  <a:lnTo>
                    <a:pt x="2189" y="2280"/>
                  </a:lnTo>
                  <a:lnTo>
                    <a:pt x="2182" y="2275"/>
                  </a:lnTo>
                  <a:lnTo>
                    <a:pt x="2173" y="2268"/>
                  </a:lnTo>
                  <a:lnTo>
                    <a:pt x="2162" y="2259"/>
                  </a:lnTo>
                  <a:lnTo>
                    <a:pt x="2154" y="2251"/>
                  </a:lnTo>
                  <a:lnTo>
                    <a:pt x="2143" y="2240"/>
                  </a:lnTo>
                  <a:lnTo>
                    <a:pt x="2132" y="2225"/>
                  </a:lnTo>
                  <a:lnTo>
                    <a:pt x="2121" y="2210"/>
                  </a:lnTo>
                  <a:lnTo>
                    <a:pt x="2111" y="2195"/>
                  </a:lnTo>
                  <a:lnTo>
                    <a:pt x="2104" y="2183"/>
                  </a:lnTo>
                  <a:lnTo>
                    <a:pt x="2098" y="2172"/>
                  </a:lnTo>
                  <a:lnTo>
                    <a:pt x="2093" y="2158"/>
                  </a:lnTo>
                  <a:lnTo>
                    <a:pt x="2088" y="2144"/>
                  </a:lnTo>
                  <a:lnTo>
                    <a:pt x="2084" y="2133"/>
                  </a:lnTo>
                  <a:lnTo>
                    <a:pt x="2075" y="2124"/>
                  </a:lnTo>
                  <a:lnTo>
                    <a:pt x="2065" y="2113"/>
                  </a:lnTo>
                  <a:lnTo>
                    <a:pt x="2054" y="2104"/>
                  </a:lnTo>
                  <a:lnTo>
                    <a:pt x="2046" y="2094"/>
                  </a:lnTo>
                  <a:lnTo>
                    <a:pt x="2035" y="2081"/>
                  </a:lnTo>
                  <a:lnTo>
                    <a:pt x="2023" y="2062"/>
                  </a:lnTo>
                  <a:lnTo>
                    <a:pt x="2012" y="2043"/>
                  </a:lnTo>
                  <a:lnTo>
                    <a:pt x="2000" y="2026"/>
                  </a:lnTo>
                  <a:lnTo>
                    <a:pt x="1991" y="2012"/>
                  </a:lnTo>
                  <a:lnTo>
                    <a:pt x="1978" y="1999"/>
                  </a:lnTo>
                  <a:lnTo>
                    <a:pt x="1964" y="1984"/>
                  </a:lnTo>
                  <a:lnTo>
                    <a:pt x="1947" y="1970"/>
                  </a:lnTo>
                  <a:lnTo>
                    <a:pt x="1935" y="1958"/>
                  </a:lnTo>
                  <a:lnTo>
                    <a:pt x="1921" y="1947"/>
                  </a:lnTo>
                  <a:lnTo>
                    <a:pt x="1904" y="1937"/>
                  </a:lnTo>
                  <a:lnTo>
                    <a:pt x="1887" y="1925"/>
                  </a:lnTo>
                  <a:lnTo>
                    <a:pt x="1869" y="1912"/>
                  </a:lnTo>
                  <a:lnTo>
                    <a:pt x="1857" y="1902"/>
                  </a:lnTo>
                  <a:lnTo>
                    <a:pt x="1844" y="1887"/>
                  </a:lnTo>
                  <a:lnTo>
                    <a:pt x="1832" y="1869"/>
                  </a:lnTo>
                  <a:lnTo>
                    <a:pt x="1818" y="1849"/>
                  </a:lnTo>
                  <a:lnTo>
                    <a:pt x="1805" y="1830"/>
                  </a:lnTo>
                  <a:lnTo>
                    <a:pt x="1792" y="1817"/>
                  </a:lnTo>
                  <a:lnTo>
                    <a:pt x="1782" y="1809"/>
                  </a:lnTo>
                  <a:lnTo>
                    <a:pt x="1768" y="1801"/>
                  </a:lnTo>
                  <a:lnTo>
                    <a:pt x="1755" y="1793"/>
                  </a:lnTo>
                  <a:lnTo>
                    <a:pt x="1744" y="1786"/>
                  </a:lnTo>
                  <a:lnTo>
                    <a:pt x="1732" y="1775"/>
                  </a:lnTo>
                  <a:lnTo>
                    <a:pt x="1718" y="1762"/>
                  </a:lnTo>
                  <a:lnTo>
                    <a:pt x="1705" y="1748"/>
                  </a:lnTo>
                  <a:lnTo>
                    <a:pt x="1693" y="1735"/>
                  </a:lnTo>
                  <a:lnTo>
                    <a:pt x="1683" y="1722"/>
                  </a:lnTo>
                  <a:lnTo>
                    <a:pt x="1673" y="1712"/>
                  </a:lnTo>
                  <a:lnTo>
                    <a:pt x="1659" y="1697"/>
                  </a:lnTo>
                  <a:lnTo>
                    <a:pt x="1647" y="1682"/>
                  </a:lnTo>
                  <a:lnTo>
                    <a:pt x="1635" y="1669"/>
                  </a:lnTo>
                  <a:lnTo>
                    <a:pt x="1625" y="1656"/>
                  </a:lnTo>
                  <a:lnTo>
                    <a:pt x="1615" y="1642"/>
                  </a:lnTo>
                  <a:lnTo>
                    <a:pt x="1604" y="1624"/>
                  </a:lnTo>
                  <a:lnTo>
                    <a:pt x="1592" y="1605"/>
                  </a:lnTo>
                  <a:lnTo>
                    <a:pt x="1582" y="1592"/>
                  </a:lnTo>
                  <a:lnTo>
                    <a:pt x="1570" y="1581"/>
                  </a:lnTo>
                  <a:lnTo>
                    <a:pt x="1557" y="1569"/>
                  </a:lnTo>
                  <a:lnTo>
                    <a:pt x="1540" y="1555"/>
                  </a:lnTo>
                  <a:lnTo>
                    <a:pt x="1526" y="1545"/>
                  </a:lnTo>
                  <a:lnTo>
                    <a:pt x="1514" y="1535"/>
                  </a:lnTo>
                  <a:lnTo>
                    <a:pt x="1500" y="1527"/>
                  </a:lnTo>
                  <a:lnTo>
                    <a:pt x="1485" y="1518"/>
                  </a:lnTo>
                  <a:lnTo>
                    <a:pt x="1470" y="1508"/>
                  </a:lnTo>
                  <a:lnTo>
                    <a:pt x="1458" y="1502"/>
                  </a:lnTo>
                  <a:lnTo>
                    <a:pt x="1443" y="1495"/>
                  </a:lnTo>
                  <a:lnTo>
                    <a:pt x="1427" y="1487"/>
                  </a:lnTo>
                  <a:lnTo>
                    <a:pt x="1411" y="1480"/>
                  </a:lnTo>
                  <a:lnTo>
                    <a:pt x="1398" y="1473"/>
                  </a:lnTo>
                  <a:lnTo>
                    <a:pt x="1391" y="1469"/>
                  </a:lnTo>
                  <a:lnTo>
                    <a:pt x="1383" y="1464"/>
                  </a:lnTo>
                  <a:lnTo>
                    <a:pt x="1375" y="1460"/>
                  </a:lnTo>
                  <a:lnTo>
                    <a:pt x="1368" y="1458"/>
                  </a:lnTo>
                  <a:lnTo>
                    <a:pt x="1365" y="1460"/>
                  </a:lnTo>
                  <a:lnTo>
                    <a:pt x="1363" y="1462"/>
                  </a:lnTo>
                  <a:lnTo>
                    <a:pt x="1360" y="1467"/>
                  </a:lnTo>
                  <a:lnTo>
                    <a:pt x="1357" y="1469"/>
                  </a:lnTo>
                  <a:lnTo>
                    <a:pt x="1356" y="1472"/>
                  </a:lnTo>
                  <a:lnTo>
                    <a:pt x="1346" y="1479"/>
                  </a:lnTo>
                  <a:lnTo>
                    <a:pt x="1334" y="1487"/>
                  </a:lnTo>
                  <a:lnTo>
                    <a:pt x="1322" y="1493"/>
                  </a:lnTo>
                  <a:lnTo>
                    <a:pt x="1311" y="1495"/>
                  </a:lnTo>
                  <a:lnTo>
                    <a:pt x="1303" y="1491"/>
                  </a:lnTo>
                  <a:lnTo>
                    <a:pt x="1297" y="1484"/>
                  </a:lnTo>
                  <a:lnTo>
                    <a:pt x="1290" y="1476"/>
                  </a:lnTo>
                  <a:lnTo>
                    <a:pt x="1283" y="1472"/>
                  </a:lnTo>
                  <a:lnTo>
                    <a:pt x="1279" y="1472"/>
                  </a:lnTo>
                  <a:lnTo>
                    <a:pt x="1275" y="1473"/>
                  </a:lnTo>
                  <a:lnTo>
                    <a:pt x="1272" y="1475"/>
                  </a:lnTo>
                  <a:lnTo>
                    <a:pt x="1268" y="1475"/>
                  </a:lnTo>
                  <a:lnTo>
                    <a:pt x="1266" y="1476"/>
                  </a:lnTo>
                  <a:lnTo>
                    <a:pt x="1255" y="1477"/>
                  </a:lnTo>
                  <a:lnTo>
                    <a:pt x="1241" y="1479"/>
                  </a:lnTo>
                  <a:lnTo>
                    <a:pt x="1232" y="1479"/>
                  </a:lnTo>
                  <a:lnTo>
                    <a:pt x="1216" y="1477"/>
                  </a:lnTo>
                  <a:lnTo>
                    <a:pt x="1195" y="1475"/>
                  </a:lnTo>
                  <a:lnTo>
                    <a:pt x="1177" y="1471"/>
                  </a:lnTo>
                  <a:lnTo>
                    <a:pt x="1163" y="1465"/>
                  </a:lnTo>
                  <a:lnTo>
                    <a:pt x="1154" y="1456"/>
                  </a:lnTo>
                  <a:lnTo>
                    <a:pt x="1144" y="1444"/>
                  </a:lnTo>
                  <a:lnTo>
                    <a:pt x="1138" y="1430"/>
                  </a:lnTo>
                  <a:lnTo>
                    <a:pt x="1131" y="1419"/>
                  </a:lnTo>
                  <a:lnTo>
                    <a:pt x="1119" y="1402"/>
                  </a:lnTo>
                  <a:lnTo>
                    <a:pt x="1105" y="1380"/>
                  </a:lnTo>
                  <a:lnTo>
                    <a:pt x="1090" y="1359"/>
                  </a:lnTo>
                  <a:lnTo>
                    <a:pt x="1076" y="1339"/>
                  </a:lnTo>
                  <a:lnTo>
                    <a:pt x="1063" y="1322"/>
                  </a:lnTo>
                  <a:lnTo>
                    <a:pt x="1047" y="1309"/>
                  </a:lnTo>
                  <a:lnTo>
                    <a:pt x="1027" y="1294"/>
                  </a:lnTo>
                  <a:lnTo>
                    <a:pt x="1005" y="1279"/>
                  </a:lnTo>
                  <a:lnTo>
                    <a:pt x="987" y="1264"/>
                  </a:lnTo>
                  <a:lnTo>
                    <a:pt x="972" y="1251"/>
                  </a:lnTo>
                  <a:lnTo>
                    <a:pt x="964" y="1242"/>
                  </a:lnTo>
                  <a:lnTo>
                    <a:pt x="957" y="1229"/>
                  </a:lnTo>
                  <a:lnTo>
                    <a:pt x="950" y="1217"/>
                  </a:lnTo>
                  <a:lnTo>
                    <a:pt x="945" y="1208"/>
                  </a:lnTo>
                  <a:lnTo>
                    <a:pt x="937" y="1196"/>
                  </a:lnTo>
                  <a:lnTo>
                    <a:pt x="929" y="1184"/>
                  </a:lnTo>
                  <a:lnTo>
                    <a:pt x="921" y="1173"/>
                  </a:lnTo>
                  <a:lnTo>
                    <a:pt x="908" y="1165"/>
                  </a:lnTo>
                  <a:lnTo>
                    <a:pt x="894" y="1158"/>
                  </a:lnTo>
                  <a:lnTo>
                    <a:pt x="879" y="1151"/>
                  </a:lnTo>
                  <a:lnTo>
                    <a:pt x="867" y="1147"/>
                  </a:lnTo>
                  <a:lnTo>
                    <a:pt x="857" y="1147"/>
                  </a:lnTo>
                  <a:lnTo>
                    <a:pt x="848" y="1147"/>
                  </a:lnTo>
                  <a:lnTo>
                    <a:pt x="838" y="1149"/>
                  </a:lnTo>
                  <a:lnTo>
                    <a:pt x="830" y="1149"/>
                  </a:lnTo>
                  <a:lnTo>
                    <a:pt x="818" y="1146"/>
                  </a:lnTo>
                  <a:lnTo>
                    <a:pt x="805" y="1141"/>
                  </a:lnTo>
                  <a:lnTo>
                    <a:pt x="791" y="1134"/>
                  </a:lnTo>
                  <a:lnTo>
                    <a:pt x="782" y="1128"/>
                  </a:lnTo>
                  <a:lnTo>
                    <a:pt x="775" y="1123"/>
                  </a:lnTo>
                  <a:lnTo>
                    <a:pt x="767" y="1116"/>
                  </a:lnTo>
                  <a:lnTo>
                    <a:pt x="760" y="1111"/>
                  </a:lnTo>
                  <a:lnTo>
                    <a:pt x="753" y="1108"/>
                  </a:lnTo>
                  <a:lnTo>
                    <a:pt x="743" y="1111"/>
                  </a:lnTo>
                  <a:lnTo>
                    <a:pt x="731" y="1116"/>
                  </a:lnTo>
                  <a:lnTo>
                    <a:pt x="720" y="1124"/>
                  </a:lnTo>
                  <a:lnTo>
                    <a:pt x="712" y="1131"/>
                  </a:lnTo>
                  <a:lnTo>
                    <a:pt x="698" y="1142"/>
                  </a:lnTo>
                  <a:lnTo>
                    <a:pt x="683" y="1154"/>
                  </a:lnTo>
                  <a:lnTo>
                    <a:pt x="669" y="1167"/>
                  </a:lnTo>
                  <a:lnTo>
                    <a:pt x="656" y="1178"/>
                  </a:lnTo>
                  <a:lnTo>
                    <a:pt x="643" y="1188"/>
                  </a:lnTo>
                  <a:lnTo>
                    <a:pt x="628" y="1197"/>
                  </a:lnTo>
                  <a:lnTo>
                    <a:pt x="611" y="1208"/>
                  </a:lnTo>
                  <a:lnTo>
                    <a:pt x="596" y="1219"/>
                  </a:lnTo>
                  <a:lnTo>
                    <a:pt x="585" y="1229"/>
                  </a:lnTo>
                  <a:lnTo>
                    <a:pt x="576" y="1240"/>
                  </a:lnTo>
                  <a:lnTo>
                    <a:pt x="566" y="1255"/>
                  </a:lnTo>
                  <a:lnTo>
                    <a:pt x="557" y="1271"/>
                  </a:lnTo>
                  <a:lnTo>
                    <a:pt x="550" y="1283"/>
                  </a:lnTo>
                  <a:lnTo>
                    <a:pt x="539" y="1304"/>
                  </a:lnTo>
                  <a:lnTo>
                    <a:pt x="528" y="1326"/>
                  </a:lnTo>
                  <a:lnTo>
                    <a:pt x="516" y="1352"/>
                  </a:lnTo>
                  <a:lnTo>
                    <a:pt x="506" y="1378"/>
                  </a:lnTo>
                  <a:lnTo>
                    <a:pt x="499" y="1398"/>
                  </a:lnTo>
                  <a:lnTo>
                    <a:pt x="492" y="1418"/>
                  </a:lnTo>
                  <a:lnTo>
                    <a:pt x="487" y="1441"/>
                  </a:lnTo>
                  <a:lnTo>
                    <a:pt x="481" y="1465"/>
                  </a:lnTo>
                  <a:lnTo>
                    <a:pt x="476" y="1485"/>
                  </a:lnTo>
                  <a:lnTo>
                    <a:pt x="470" y="1500"/>
                  </a:lnTo>
                  <a:lnTo>
                    <a:pt x="464" y="1518"/>
                  </a:lnTo>
                  <a:lnTo>
                    <a:pt x="457" y="1535"/>
                  </a:lnTo>
                  <a:lnTo>
                    <a:pt x="452" y="1549"/>
                  </a:lnTo>
                  <a:lnTo>
                    <a:pt x="446" y="1558"/>
                  </a:lnTo>
                  <a:lnTo>
                    <a:pt x="441" y="1570"/>
                  </a:lnTo>
                  <a:lnTo>
                    <a:pt x="435" y="1582"/>
                  </a:lnTo>
                  <a:lnTo>
                    <a:pt x="427" y="1593"/>
                  </a:lnTo>
                  <a:lnTo>
                    <a:pt x="421" y="1599"/>
                  </a:lnTo>
                  <a:lnTo>
                    <a:pt x="414" y="1599"/>
                  </a:lnTo>
                  <a:lnTo>
                    <a:pt x="406" y="1595"/>
                  </a:lnTo>
                  <a:lnTo>
                    <a:pt x="398" y="1590"/>
                  </a:lnTo>
                  <a:lnTo>
                    <a:pt x="391" y="1588"/>
                  </a:lnTo>
                  <a:lnTo>
                    <a:pt x="377" y="1585"/>
                  </a:lnTo>
                  <a:lnTo>
                    <a:pt x="361" y="1584"/>
                  </a:lnTo>
                  <a:lnTo>
                    <a:pt x="361" y="1581"/>
                  </a:lnTo>
                  <a:lnTo>
                    <a:pt x="359" y="1578"/>
                  </a:lnTo>
                  <a:lnTo>
                    <a:pt x="355" y="1577"/>
                  </a:lnTo>
                  <a:lnTo>
                    <a:pt x="349" y="1574"/>
                  </a:lnTo>
                  <a:lnTo>
                    <a:pt x="345" y="1572"/>
                  </a:lnTo>
                  <a:lnTo>
                    <a:pt x="342" y="1570"/>
                  </a:lnTo>
                  <a:lnTo>
                    <a:pt x="330" y="1564"/>
                  </a:lnTo>
                  <a:lnTo>
                    <a:pt x="317" y="1555"/>
                  </a:lnTo>
                  <a:lnTo>
                    <a:pt x="303" y="1547"/>
                  </a:lnTo>
                  <a:lnTo>
                    <a:pt x="294" y="1541"/>
                  </a:lnTo>
                  <a:lnTo>
                    <a:pt x="284" y="1531"/>
                  </a:lnTo>
                  <a:lnTo>
                    <a:pt x="275" y="1520"/>
                  </a:lnTo>
                  <a:lnTo>
                    <a:pt x="264" y="1508"/>
                  </a:lnTo>
                  <a:lnTo>
                    <a:pt x="256" y="1500"/>
                  </a:lnTo>
                  <a:lnTo>
                    <a:pt x="244" y="1493"/>
                  </a:lnTo>
                  <a:lnTo>
                    <a:pt x="231" y="1488"/>
                  </a:lnTo>
                  <a:lnTo>
                    <a:pt x="218" y="1484"/>
                  </a:lnTo>
                  <a:lnTo>
                    <a:pt x="205" y="1483"/>
                  </a:lnTo>
                  <a:lnTo>
                    <a:pt x="190" y="1481"/>
                  </a:lnTo>
                  <a:lnTo>
                    <a:pt x="175" y="1481"/>
                  </a:lnTo>
                  <a:lnTo>
                    <a:pt x="163" y="1483"/>
                  </a:lnTo>
                  <a:lnTo>
                    <a:pt x="152" y="1484"/>
                  </a:lnTo>
                  <a:lnTo>
                    <a:pt x="139" y="1488"/>
                  </a:lnTo>
                  <a:lnTo>
                    <a:pt x="130" y="1489"/>
                  </a:lnTo>
                  <a:lnTo>
                    <a:pt x="117" y="1491"/>
                  </a:lnTo>
                  <a:lnTo>
                    <a:pt x="104" y="1492"/>
                  </a:lnTo>
                  <a:lnTo>
                    <a:pt x="89" y="1492"/>
                  </a:lnTo>
                  <a:lnTo>
                    <a:pt x="76" y="1492"/>
                  </a:lnTo>
                  <a:lnTo>
                    <a:pt x="65" y="1489"/>
                  </a:lnTo>
                  <a:lnTo>
                    <a:pt x="54" y="1481"/>
                  </a:lnTo>
                  <a:lnTo>
                    <a:pt x="43" y="1471"/>
                  </a:lnTo>
                  <a:lnTo>
                    <a:pt x="34" y="1457"/>
                  </a:lnTo>
                  <a:lnTo>
                    <a:pt x="27" y="1446"/>
                  </a:lnTo>
                  <a:lnTo>
                    <a:pt x="19" y="1434"/>
                  </a:lnTo>
                  <a:lnTo>
                    <a:pt x="12" y="1421"/>
                  </a:lnTo>
                  <a:lnTo>
                    <a:pt x="6" y="1405"/>
                  </a:lnTo>
                  <a:lnTo>
                    <a:pt x="3" y="1392"/>
                  </a:lnTo>
                  <a:lnTo>
                    <a:pt x="0" y="1376"/>
                  </a:lnTo>
                  <a:lnTo>
                    <a:pt x="0" y="1356"/>
                  </a:lnTo>
                  <a:lnTo>
                    <a:pt x="3" y="1337"/>
                  </a:lnTo>
                  <a:lnTo>
                    <a:pt x="6" y="1321"/>
                  </a:lnTo>
                  <a:lnTo>
                    <a:pt x="10" y="1306"/>
                  </a:lnTo>
                  <a:lnTo>
                    <a:pt x="18" y="1287"/>
                  </a:lnTo>
                  <a:lnTo>
                    <a:pt x="27" y="1270"/>
                  </a:lnTo>
                  <a:lnTo>
                    <a:pt x="35" y="1256"/>
                  </a:lnTo>
                  <a:lnTo>
                    <a:pt x="45" y="1244"/>
                  </a:lnTo>
                  <a:lnTo>
                    <a:pt x="57" y="1229"/>
                  </a:lnTo>
                  <a:lnTo>
                    <a:pt x="69" y="1216"/>
                  </a:lnTo>
                  <a:lnTo>
                    <a:pt x="80" y="1204"/>
                  </a:lnTo>
                  <a:lnTo>
                    <a:pt x="86" y="1190"/>
                  </a:lnTo>
                  <a:lnTo>
                    <a:pt x="96" y="1176"/>
                  </a:lnTo>
                  <a:lnTo>
                    <a:pt x="104" y="1162"/>
                  </a:lnTo>
                  <a:lnTo>
                    <a:pt x="109" y="1153"/>
                  </a:lnTo>
                  <a:lnTo>
                    <a:pt x="116" y="1142"/>
                  </a:lnTo>
                  <a:lnTo>
                    <a:pt x="123" y="1131"/>
                  </a:lnTo>
                  <a:lnTo>
                    <a:pt x="128" y="1122"/>
                  </a:lnTo>
                  <a:lnTo>
                    <a:pt x="134" y="1110"/>
                  </a:lnTo>
                  <a:lnTo>
                    <a:pt x="139" y="1095"/>
                  </a:lnTo>
                  <a:lnTo>
                    <a:pt x="144" y="1081"/>
                  </a:lnTo>
                  <a:lnTo>
                    <a:pt x="146" y="1069"/>
                  </a:lnTo>
                  <a:lnTo>
                    <a:pt x="148" y="1056"/>
                  </a:lnTo>
                  <a:lnTo>
                    <a:pt x="150" y="1041"/>
                  </a:lnTo>
                  <a:lnTo>
                    <a:pt x="150" y="1030"/>
                  </a:lnTo>
                  <a:lnTo>
                    <a:pt x="144" y="1022"/>
                  </a:lnTo>
                  <a:lnTo>
                    <a:pt x="136" y="1014"/>
                  </a:lnTo>
                  <a:lnTo>
                    <a:pt x="127" y="1004"/>
                  </a:lnTo>
                  <a:lnTo>
                    <a:pt x="119" y="996"/>
                  </a:lnTo>
                  <a:lnTo>
                    <a:pt x="116" y="988"/>
                  </a:lnTo>
                  <a:lnTo>
                    <a:pt x="116" y="980"/>
                  </a:lnTo>
                  <a:lnTo>
                    <a:pt x="120" y="971"/>
                  </a:lnTo>
                  <a:lnTo>
                    <a:pt x="127" y="961"/>
                  </a:lnTo>
                  <a:lnTo>
                    <a:pt x="132" y="955"/>
                  </a:lnTo>
                  <a:lnTo>
                    <a:pt x="142" y="947"/>
                  </a:lnTo>
                  <a:lnTo>
                    <a:pt x="156" y="940"/>
                  </a:lnTo>
                  <a:lnTo>
                    <a:pt x="167" y="932"/>
                  </a:lnTo>
                  <a:lnTo>
                    <a:pt x="174" y="921"/>
                  </a:lnTo>
                  <a:lnTo>
                    <a:pt x="182" y="906"/>
                  </a:lnTo>
                  <a:lnTo>
                    <a:pt x="189" y="890"/>
                  </a:lnTo>
                  <a:lnTo>
                    <a:pt x="196" y="878"/>
                  </a:lnTo>
                  <a:lnTo>
                    <a:pt x="200" y="864"/>
                  </a:lnTo>
                  <a:lnTo>
                    <a:pt x="204" y="848"/>
                  </a:lnTo>
                  <a:lnTo>
                    <a:pt x="208" y="832"/>
                  </a:lnTo>
                  <a:lnTo>
                    <a:pt x="213" y="819"/>
                  </a:lnTo>
                  <a:lnTo>
                    <a:pt x="217" y="808"/>
                  </a:lnTo>
                  <a:lnTo>
                    <a:pt x="223" y="794"/>
                  </a:lnTo>
                  <a:lnTo>
                    <a:pt x="229" y="781"/>
                  </a:lnTo>
                  <a:lnTo>
                    <a:pt x="237" y="771"/>
                  </a:lnTo>
                  <a:lnTo>
                    <a:pt x="245" y="765"/>
                  </a:lnTo>
                  <a:lnTo>
                    <a:pt x="258" y="758"/>
                  </a:lnTo>
                  <a:lnTo>
                    <a:pt x="267" y="753"/>
                  </a:lnTo>
                  <a:lnTo>
                    <a:pt x="274" y="746"/>
                  </a:lnTo>
                  <a:lnTo>
                    <a:pt x="282" y="736"/>
                  </a:lnTo>
                  <a:lnTo>
                    <a:pt x="289" y="728"/>
                  </a:lnTo>
                  <a:lnTo>
                    <a:pt x="293" y="716"/>
                  </a:lnTo>
                  <a:lnTo>
                    <a:pt x="297" y="700"/>
                  </a:lnTo>
                  <a:lnTo>
                    <a:pt x="299" y="687"/>
                  </a:lnTo>
                  <a:lnTo>
                    <a:pt x="298" y="674"/>
                  </a:lnTo>
                  <a:lnTo>
                    <a:pt x="295" y="661"/>
                  </a:lnTo>
                  <a:lnTo>
                    <a:pt x="291" y="646"/>
                  </a:lnTo>
                  <a:lnTo>
                    <a:pt x="289" y="631"/>
                  </a:lnTo>
                  <a:lnTo>
                    <a:pt x="287" y="619"/>
                  </a:lnTo>
                  <a:lnTo>
                    <a:pt x="289" y="610"/>
                  </a:lnTo>
                  <a:lnTo>
                    <a:pt x="291" y="599"/>
                  </a:lnTo>
                  <a:lnTo>
                    <a:pt x="294" y="587"/>
                  </a:lnTo>
                  <a:lnTo>
                    <a:pt x="297" y="577"/>
                  </a:lnTo>
                  <a:lnTo>
                    <a:pt x="297" y="573"/>
                  </a:lnTo>
                  <a:lnTo>
                    <a:pt x="297" y="568"/>
                  </a:lnTo>
                  <a:lnTo>
                    <a:pt x="298" y="563"/>
                  </a:lnTo>
                  <a:lnTo>
                    <a:pt x="303" y="567"/>
                  </a:lnTo>
                  <a:lnTo>
                    <a:pt x="307" y="569"/>
                  </a:lnTo>
                  <a:lnTo>
                    <a:pt x="315" y="572"/>
                  </a:lnTo>
                  <a:lnTo>
                    <a:pt x="326" y="575"/>
                  </a:lnTo>
                  <a:lnTo>
                    <a:pt x="337" y="579"/>
                  </a:lnTo>
                  <a:lnTo>
                    <a:pt x="344" y="583"/>
                  </a:lnTo>
                  <a:lnTo>
                    <a:pt x="351" y="594"/>
                  </a:lnTo>
                  <a:lnTo>
                    <a:pt x="356" y="610"/>
                  </a:lnTo>
                  <a:lnTo>
                    <a:pt x="360" y="625"/>
                  </a:lnTo>
                  <a:lnTo>
                    <a:pt x="365" y="637"/>
                  </a:lnTo>
                  <a:lnTo>
                    <a:pt x="372" y="646"/>
                  </a:lnTo>
                  <a:lnTo>
                    <a:pt x="380" y="657"/>
                  </a:lnTo>
                  <a:lnTo>
                    <a:pt x="390" y="664"/>
                  </a:lnTo>
                  <a:lnTo>
                    <a:pt x="400" y="666"/>
                  </a:lnTo>
                  <a:lnTo>
                    <a:pt x="417" y="666"/>
                  </a:lnTo>
                  <a:lnTo>
                    <a:pt x="431" y="665"/>
                  </a:lnTo>
                  <a:lnTo>
                    <a:pt x="444" y="661"/>
                  </a:lnTo>
                  <a:lnTo>
                    <a:pt x="449" y="654"/>
                  </a:lnTo>
                  <a:lnTo>
                    <a:pt x="454" y="645"/>
                  </a:lnTo>
                  <a:lnTo>
                    <a:pt x="457" y="637"/>
                  </a:lnTo>
                  <a:lnTo>
                    <a:pt x="457" y="634"/>
                  </a:lnTo>
                  <a:lnTo>
                    <a:pt x="454" y="631"/>
                  </a:lnTo>
                  <a:lnTo>
                    <a:pt x="453" y="627"/>
                  </a:lnTo>
                  <a:lnTo>
                    <a:pt x="450" y="626"/>
                  </a:lnTo>
                  <a:lnTo>
                    <a:pt x="448" y="623"/>
                  </a:lnTo>
                  <a:lnTo>
                    <a:pt x="441" y="623"/>
                  </a:lnTo>
                  <a:lnTo>
                    <a:pt x="433" y="625"/>
                  </a:lnTo>
                  <a:lnTo>
                    <a:pt x="423" y="627"/>
                  </a:lnTo>
                  <a:lnTo>
                    <a:pt x="417" y="629"/>
                  </a:lnTo>
                  <a:lnTo>
                    <a:pt x="408" y="629"/>
                  </a:lnTo>
                  <a:lnTo>
                    <a:pt x="399" y="629"/>
                  </a:lnTo>
                  <a:lnTo>
                    <a:pt x="392" y="626"/>
                  </a:lnTo>
                  <a:lnTo>
                    <a:pt x="386" y="618"/>
                  </a:lnTo>
                  <a:lnTo>
                    <a:pt x="382" y="606"/>
                  </a:lnTo>
                  <a:lnTo>
                    <a:pt x="376" y="592"/>
                  </a:lnTo>
                  <a:lnTo>
                    <a:pt x="372" y="583"/>
                  </a:lnTo>
                  <a:lnTo>
                    <a:pt x="363" y="568"/>
                  </a:lnTo>
                  <a:lnTo>
                    <a:pt x="351" y="552"/>
                  </a:lnTo>
                  <a:lnTo>
                    <a:pt x="337" y="536"/>
                  </a:lnTo>
                  <a:lnTo>
                    <a:pt x="325" y="525"/>
                  </a:lnTo>
                  <a:lnTo>
                    <a:pt x="314" y="520"/>
                  </a:lnTo>
                  <a:lnTo>
                    <a:pt x="302" y="514"/>
                  </a:lnTo>
                  <a:lnTo>
                    <a:pt x="290" y="510"/>
                  </a:lnTo>
                  <a:lnTo>
                    <a:pt x="279" y="507"/>
                  </a:lnTo>
                  <a:lnTo>
                    <a:pt x="263" y="505"/>
                  </a:lnTo>
                  <a:lnTo>
                    <a:pt x="244" y="505"/>
                  </a:lnTo>
                  <a:lnTo>
                    <a:pt x="228" y="505"/>
                  </a:lnTo>
                  <a:lnTo>
                    <a:pt x="217" y="506"/>
                  </a:lnTo>
                  <a:lnTo>
                    <a:pt x="205" y="509"/>
                  </a:lnTo>
                  <a:lnTo>
                    <a:pt x="193" y="510"/>
                  </a:lnTo>
                  <a:lnTo>
                    <a:pt x="183" y="509"/>
                  </a:lnTo>
                  <a:lnTo>
                    <a:pt x="181" y="507"/>
                  </a:lnTo>
                  <a:lnTo>
                    <a:pt x="178" y="505"/>
                  </a:lnTo>
                  <a:lnTo>
                    <a:pt x="175" y="501"/>
                  </a:lnTo>
                  <a:lnTo>
                    <a:pt x="173" y="497"/>
                  </a:lnTo>
                  <a:lnTo>
                    <a:pt x="171" y="494"/>
                  </a:lnTo>
                  <a:lnTo>
                    <a:pt x="171" y="491"/>
                  </a:lnTo>
                  <a:lnTo>
                    <a:pt x="173" y="490"/>
                  </a:lnTo>
                  <a:lnTo>
                    <a:pt x="175" y="489"/>
                  </a:lnTo>
                  <a:lnTo>
                    <a:pt x="178" y="489"/>
                  </a:lnTo>
                  <a:lnTo>
                    <a:pt x="181" y="489"/>
                  </a:lnTo>
                  <a:lnTo>
                    <a:pt x="182" y="487"/>
                  </a:lnTo>
                  <a:lnTo>
                    <a:pt x="185" y="486"/>
                  </a:lnTo>
                  <a:lnTo>
                    <a:pt x="189" y="476"/>
                  </a:lnTo>
                  <a:lnTo>
                    <a:pt x="190" y="463"/>
                  </a:lnTo>
                  <a:lnTo>
                    <a:pt x="192" y="449"/>
                  </a:lnTo>
                  <a:lnTo>
                    <a:pt x="193" y="439"/>
                  </a:lnTo>
                  <a:lnTo>
                    <a:pt x="193" y="431"/>
                  </a:lnTo>
                  <a:lnTo>
                    <a:pt x="193" y="423"/>
                  </a:lnTo>
                  <a:lnTo>
                    <a:pt x="192" y="416"/>
                  </a:lnTo>
                  <a:lnTo>
                    <a:pt x="185" y="412"/>
                  </a:lnTo>
                  <a:lnTo>
                    <a:pt x="175" y="410"/>
                  </a:lnTo>
                  <a:lnTo>
                    <a:pt x="166" y="410"/>
                  </a:lnTo>
                  <a:lnTo>
                    <a:pt x="155" y="410"/>
                  </a:lnTo>
                  <a:lnTo>
                    <a:pt x="147" y="410"/>
                  </a:lnTo>
                  <a:lnTo>
                    <a:pt x="140" y="412"/>
                  </a:lnTo>
                  <a:lnTo>
                    <a:pt x="131" y="414"/>
                  </a:lnTo>
                  <a:lnTo>
                    <a:pt x="123" y="416"/>
                  </a:lnTo>
                  <a:lnTo>
                    <a:pt x="116" y="416"/>
                  </a:lnTo>
                  <a:lnTo>
                    <a:pt x="105" y="412"/>
                  </a:lnTo>
                  <a:lnTo>
                    <a:pt x="94" y="405"/>
                  </a:lnTo>
                  <a:lnTo>
                    <a:pt x="88" y="397"/>
                  </a:lnTo>
                  <a:lnTo>
                    <a:pt x="84" y="390"/>
                  </a:lnTo>
                  <a:lnTo>
                    <a:pt x="81" y="379"/>
                  </a:lnTo>
                  <a:lnTo>
                    <a:pt x="77" y="373"/>
                  </a:lnTo>
                  <a:lnTo>
                    <a:pt x="72" y="369"/>
                  </a:lnTo>
                  <a:lnTo>
                    <a:pt x="63" y="366"/>
                  </a:lnTo>
                  <a:lnTo>
                    <a:pt x="55" y="363"/>
                  </a:lnTo>
                  <a:lnTo>
                    <a:pt x="50" y="359"/>
                  </a:lnTo>
                  <a:lnTo>
                    <a:pt x="49" y="352"/>
                  </a:lnTo>
                  <a:lnTo>
                    <a:pt x="50" y="344"/>
                  </a:lnTo>
                  <a:lnTo>
                    <a:pt x="50" y="338"/>
                  </a:lnTo>
                  <a:lnTo>
                    <a:pt x="49" y="335"/>
                  </a:lnTo>
                  <a:lnTo>
                    <a:pt x="46" y="331"/>
                  </a:lnTo>
                  <a:lnTo>
                    <a:pt x="45" y="328"/>
                  </a:lnTo>
                  <a:lnTo>
                    <a:pt x="42" y="326"/>
                  </a:lnTo>
                  <a:lnTo>
                    <a:pt x="41" y="323"/>
                  </a:lnTo>
                  <a:lnTo>
                    <a:pt x="39" y="320"/>
                  </a:lnTo>
                  <a:lnTo>
                    <a:pt x="39" y="316"/>
                  </a:lnTo>
                  <a:lnTo>
                    <a:pt x="39" y="312"/>
                  </a:lnTo>
                  <a:lnTo>
                    <a:pt x="39" y="308"/>
                  </a:lnTo>
                  <a:lnTo>
                    <a:pt x="39" y="304"/>
                  </a:lnTo>
                  <a:lnTo>
                    <a:pt x="42" y="303"/>
                  </a:lnTo>
                  <a:lnTo>
                    <a:pt x="47" y="300"/>
                  </a:lnTo>
                  <a:lnTo>
                    <a:pt x="55" y="299"/>
                  </a:lnTo>
                  <a:lnTo>
                    <a:pt x="63" y="300"/>
                  </a:lnTo>
                  <a:lnTo>
                    <a:pt x="70" y="301"/>
                  </a:lnTo>
                  <a:lnTo>
                    <a:pt x="78" y="307"/>
                  </a:lnTo>
                  <a:lnTo>
                    <a:pt x="88" y="313"/>
                  </a:lnTo>
                  <a:lnTo>
                    <a:pt x="96" y="320"/>
                  </a:lnTo>
                  <a:lnTo>
                    <a:pt x="105" y="328"/>
                  </a:lnTo>
                  <a:lnTo>
                    <a:pt x="117" y="336"/>
                  </a:lnTo>
                  <a:lnTo>
                    <a:pt x="130" y="342"/>
                  </a:lnTo>
                  <a:lnTo>
                    <a:pt x="142" y="344"/>
                  </a:lnTo>
                  <a:lnTo>
                    <a:pt x="155" y="344"/>
                  </a:lnTo>
                  <a:lnTo>
                    <a:pt x="167" y="344"/>
                  </a:lnTo>
                  <a:lnTo>
                    <a:pt x="170" y="344"/>
                  </a:lnTo>
                  <a:lnTo>
                    <a:pt x="174" y="343"/>
                  </a:lnTo>
                  <a:lnTo>
                    <a:pt x="178" y="342"/>
                  </a:lnTo>
                  <a:lnTo>
                    <a:pt x="182" y="340"/>
                  </a:lnTo>
                  <a:lnTo>
                    <a:pt x="185" y="338"/>
                  </a:lnTo>
                  <a:lnTo>
                    <a:pt x="185" y="335"/>
                  </a:lnTo>
                  <a:lnTo>
                    <a:pt x="185" y="331"/>
                  </a:lnTo>
                  <a:lnTo>
                    <a:pt x="185" y="327"/>
                  </a:lnTo>
                  <a:lnTo>
                    <a:pt x="183" y="323"/>
                  </a:lnTo>
                  <a:lnTo>
                    <a:pt x="181" y="320"/>
                  </a:lnTo>
                  <a:lnTo>
                    <a:pt x="179" y="317"/>
                  </a:lnTo>
                  <a:lnTo>
                    <a:pt x="171" y="313"/>
                  </a:lnTo>
                  <a:lnTo>
                    <a:pt x="159" y="311"/>
                  </a:lnTo>
                  <a:lnTo>
                    <a:pt x="147" y="308"/>
                  </a:lnTo>
                  <a:lnTo>
                    <a:pt x="138" y="305"/>
                  </a:lnTo>
                  <a:lnTo>
                    <a:pt x="127" y="301"/>
                  </a:lnTo>
                  <a:lnTo>
                    <a:pt x="113" y="293"/>
                  </a:lnTo>
                  <a:lnTo>
                    <a:pt x="105" y="286"/>
                  </a:lnTo>
                  <a:lnTo>
                    <a:pt x="103" y="281"/>
                  </a:lnTo>
                  <a:lnTo>
                    <a:pt x="100" y="273"/>
                  </a:lnTo>
                  <a:lnTo>
                    <a:pt x="99" y="266"/>
                  </a:lnTo>
                  <a:lnTo>
                    <a:pt x="99" y="261"/>
                  </a:lnTo>
                  <a:lnTo>
                    <a:pt x="107" y="254"/>
                  </a:lnTo>
                  <a:lnTo>
                    <a:pt x="119" y="250"/>
                  </a:lnTo>
                  <a:lnTo>
                    <a:pt x="132" y="247"/>
                  </a:lnTo>
                  <a:lnTo>
                    <a:pt x="143" y="246"/>
                  </a:lnTo>
                  <a:lnTo>
                    <a:pt x="158" y="245"/>
                  </a:lnTo>
                  <a:lnTo>
                    <a:pt x="177" y="245"/>
                  </a:lnTo>
                  <a:lnTo>
                    <a:pt x="196" y="245"/>
                  </a:lnTo>
                  <a:lnTo>
                    <a:pt x="210" y="247"/>
                  </a:lnTo>
                  <a:lnTo>
                    <a:pt x="228" y="253"/>
                  </a:lnTo>
                  <a:lnTo>
                    <a:pt x="248" y="262"/>
                  </a:lnTo>
                  <a:lnTo>
                    <a:pt x="270" y="273"/>
                  </a:lnTo>
                  <a:lnTo>
                    <a:pt x="291" y="282"/>
                  </a:lnTo>
                  <a:lnTo>
                    <a:pt x="311" y="292"/>
                  </a:lnTo>
                  <a:lnTo>
                    <a:pt x="330" y="297"/>
                  </a:lnTo>
                  <a:lnTo>
                    <a:pt x="346" y="299"/>
                  </a:lnTo>
                  <a:lnTo>
                    <a:pt x="365" y="300"/>
                  </a:lnTo>
                  <a:lnTo>
                    <a:pt x="387" y="300"/>
                  </a:lnTo>
                  <a:lnTo>
                    <a:pt x="406" y="299"/>
                  </a:lnTo>
                  <a:lnTo>
                    <a:pt x="422" y="295"/>
                  </a:lnTo>
                  <a:lnTo>
                    <a:pt x="433" y="289"/>
                  </a:lnTo>
                  <a:lnTo>
                    <a:pt x="444" y="281"/>
                  </a:lnTo>
                  <a:lnTo>
                    <a:pt x="456" y="270"/>
                  </a:lnTo>
                  <a:lnTo>
                    <a:pt x="466" y="261"/>
                  </a:lnTo>
                  <a:lnTo>
                    <a:pt x="477" y="254"/>
                  </a:lnTo>
                  <a:lnTo>
                    <a:pt x="492" y="247"/>
                  </a:lnTo>
                  <a:lnTo>
                    <a:pt x="511" y="241"/>
                  </a:lnTo>
                  <a:lnTo>
                    <a:pt x="528" y="235"/>
                  </a:lnTo>
                  <a:lnTo>
                    <a:pt x="545" y="230"/>
                  </a:lnTo>
                  <a:lnTo>
                    <a:pt x="561" y="223"/>
                  </a:lnTo>
                  <a:lnTo>
                    <a:pt x="581" y="215"/>
                  </a:lnTo>
                  <a:lnTo>
                    <a:pt x="604" y="207"/>
                  </a:lnTo>
                  <a:lnTo>
                    <a:pt x="625" y="200"/>
                  </a:lnTo>
                  <a:lnTo>
                    <a:pt x="646" y="194"/>
                  </a:lnTo>
                  <a:lnTo>
                    <a:pt x="665" y="189"/>
                  </a:lnTo>
                  <a:lnTo>
                    <a:pt x="682" y="188"/>
                  </a:lnTo>
                  <a:lnTo>
                    <a:pt x="704" y="189"/>
                  </a:lnTo>
                  <a:lnTo>
                    <a:pt x="728" y="191"/>
                  </a:lnTo>
                  <a:lnTo>
                    <a:pt x="749" y="192"/>
                  </a:lnTo>
                  <a:lnTo>
                    <a:pt x="768" y="192"/>
                  </a:lnTo>
                  <a:lnTo>
                    <a:pt x="790" y="189"/>
                  </a:lnTo>
                  <a:lnTo>
                    <a:pt x="815" y="187"/>
                  </a:lnTo>
                  <a:lnTo>
                    <a:pt x="844" y="183"/>
                  </a:lnTo>
                  <a:lnTo>
                    <a:pt x="869" y="180"/>
                  </a:lnTo>
                  <a:lnTo>
                    <a:pt x="891" y="176"/>
                  </a:lnTo>
                  <a:lnTo>
                    <a:pt x="910" y="173"/>
                  </a:lnTo>
                  <a:lnTo>
                    <a:pt x="931" y="171"/>
                  </a:lnTo>
                  <a:lnTo>
                    <a:pt x="954" y="167"/>
                  </a:lnTo>
                  <a:lnTo>
                    <a:pt x="976" y="163"/>
                  </a:lnTo>
                  <a:lnTo>
                    <a:pt x="993" y="158"/>
                  </a:lnTo>
                  <a:lnTo>
                    <a:pt x="1012" y="152"/>
                  </a:lnTo>
                  <a:lnTo>
                    <a:pt x="1035" y="144"/>
                  </a:lnTo>
                  <a:lnTo>
                    <a:pt x="1059" y="134"/>
                  </a:lnTo>
                  <a:lnTo>
                    <a:pt x="1081" y="125"/>
                  </a:lnTo>
                  <a:lnTo>
                    <a:pt x="1100" y="117"/>
                  </a:lnTo>
                  <a:lnTo>
                    <a:pt x="1117" y="106"/>
                  </a:lnTo>
                  <a:lnTo>
                    <a:pt x="1139" y="92"/>
                  </a:lnTo>
                  <a:lnTo>
                    <a:pt x="1162" y="78"/>
                  </a:lnTo>
                  <a:lnTo>
                    <a:pt x="1185" y="63"/>
                  </a:lnTo>
                  <a:lnTo>
                    <a:pt x="1205" y="51"/>
                  </a:lnTo>
                  <a:lnTo>
                    <a:pt x="1224" y="40"/>
                  </a:lnTo>
                  <a:lnTo>
                    <a:pt x="1240" y="32"/>
                  </a:lnTo>
                  <a:lnTo>
                    <a:pt x="1259" y="24"/>
                  </a:lnTo>
                  <a:lnTo>
                    <a:pt x="1279" y="17"/>
                  </a:lnTo>
                  <a:lnTo>
                    <a:pt x="1297" y="10"/>
                  </a:lnTo>
                  <a:lnTo>
                    <a:pt x="1309" y="8"/>
                  </a:lnTo>
                  <a:lnTo>
                    <a:pt x="1325" y="4"/>
                  </a:lnTo>
                  <a:lnTo>
                    <a:pt x="1341" y="1"/>
                  </a:lnTo>
                  <a:lnTo>
                    <a:pt x="1356" y="0"/>
                  </a:lnTo>
                  <a:lnTo>
                    <a:pt x="1371" y="2"/>
                  </a:lnTo>
                  <a:lnTo>
                    <a:pt x="1390" y="5"/>
                  </a:lnTo>
                  <a:lnTo>
                    <a:pt x="1408" y="10"/>
                  </a:lnTo>
                  <a:lnTo>
                    <a:pt x="1427" y="14"/>
                  </a:lnTo>
                  <a:lnTo>
                    <a:pt x="1443" y="18"/>
                  </a:lnTo>
                  <a:lnTo>
                    <a:pt x="1456" y="22"/>
                  </a:lnTo>
                  <a:lnTo>
                    <a:pt x="1472" y="26"/>
                  </a:lnTo>
                  <a:lnTo>
                    <a:pt x="1488" y="31"/>
                  </a:lnTo>
                  <a:lnTo>
                    <a:pt x="1504" y="35"/>
                  </a:lnTo>
                  <a:lnTo>
                    <a:pt x="1518" y="36"/>
                  </a:lnTo>
                  <a:lnTo>
                    <a:pt x="1531" y="35"/>
                  </a:lnTo>
                  <a:lnTo>
                    <a:pt x="1549" y="31"/>
                  </a:lnTo>
                  <a:lnTo>
                    <a:pt x="1565" y="25"/>
                  </a:lnTo>
                  <a:lnTo>
                    <a:pt x="1578" y="21"/>
                  </a:lnTo>
                  <a:lnTo>
                    <a:pt x="1586" y="18"/>
                  </a:lnTo>
                  <a:lnTo>
                    <a:pt x="1597" y="14"/>
                  </a:lnTo>
                  <a:lnTo>
                    <a:pt x="1608" y="12"/>
                  </a:lnTo>
                  <a:lnTo>
                    <a:pt x="1616" y="12"/>
                  </a:lnTo>
                  <a:lnTo>
                    <a:pt x="1625" y="17"/>
                  </a:lnTo>
                  <a:lnTo>
                    <a:pt x="1636" y="26"/>
                  </a:lnTo>
                  <a:lnTo>
                    <a:pt x="1646" y="36"/>
                  </a:lnTo>
                  <a:lnTo>
                    <a:pt x="1655" y="44"/>
                  </a:lnTo>
                  <a:lnTo>
                    <a:pt x="1667" y="55"/>
                  </a:lnTo>
                  <a:lnTo>
                    <a:pt x="1683" y="67"/>
                  </a:lnTo>
                  <a:lnTo>
                    <a:pt x="1698" y="80"/>
                  </a:lnTo>
                  <a:lnTo>
                    <a:pt x="1710" y="91"/>
                  </a:lnTo>
                  <a:lnTo>
                    <a:pt x="1717" y="102"/>
                  </a:lnTo>
                  <a:lnTo>
                    <a:pt x="1725" y="114"/>
                  </a:lnTo>
                  <a:lnTo>
                    <a:pt x="1732" y="126"/>
                  </a:lnTo>
                  <a:lnTo>
                    <a:pt x="1737" y="137"/>
                  </a:lnTo>
                  <a:lnTo>
                    <a:pt x="1741" y="153"/>
                  </a:lnTo>
                  <a:lnTo>
                    <a:pt x="1744" y="171"/>
                  </a:lnTo>
                  <a:lnTo>
                    <a:pt x="1747" y="187"/>
                  </a:lnTo>
                  <a:lnTo>
                    <a:pt x="1751" y="207"/>
                  </a:lnTo>
                  <a:lnTo>
                    <a:pt x="1755" y="233"/>
                  </a:lnTo>
                  <a:lnTo>
                    <a:pt x="1759" y="257"/>
                  </a:lnTo>
                  <a:lnTo>
                    <a:pt x="1763" y="277"/>
                  </a:lnTo>
                  <a:lnTo>
                    <a:pt x="1767" y="295"/>
                  </a:lnTo>
                  <a:lnTo>
                    <a:pt x="1771" y="315"/>
                  </a:lnTo>
                  <a:lnTo>
                    <a:pt x="1776" y="335"/>
                  </a:lnTo>
                  <a:lnTo>
                    <a:pt x="1782" y="352"/>
                  </a:lnTo>
                  <a:lnTo>
                    <a:pt x="1787" y="369"/>
                  </a:lnTo>
                  <a:lnTo>
                    <a:pt x="1795" y="387"/>
                  </a:lnTo>
                  <a:lnTo>
                    <a:pt x="1803" y="408"/>
                  </a:lnTo>
                  <a:lnTo>
                    <a:pt x="1813" y="425"/>
                  </a:lnTo>
                  <a:lnTo>
                    <a:pt x="1821" y="440"/>
                  </a:lnTo>
                  <a:lnTo>
                    <a:pt x="1833" y="459"/>
                  </a:lnTo>
                  <a:lnTo>
                    <a:pt x="1848" y="482"/>
                  </a:lnTo>
                  <a:lnTo>
                    <a:pt x="1864" y="503"/>
                  </a:lnTo>
                  <a:lnTo>
                    <a:pt x="1880" y="525"/>
                  </a:lnTo>
                  <a:lnTo>
                    <a:pt x="1895" y="541"/>
                  </a:lnTo>
                  <a:lnTo>
                    <a:pt x="1906" y="552"/>
                  </a:lnTo>
                  <a:lnTo>
                    <a:pt x="1919" y="563"/>
                  </a:lnTo>
                  <a:lnTo>
                    <a:pt x="1934" y="573"/>
                  </a:lnTo>
                  <a:lnTo>
                    <a:pt x="1946" y="581"/>
                  </a:lnTo>
                  <a:lnTo>
                    <a:pt x="1962" y="591"/>
                  </a:lnTo>
                  <a:lnTo>
                    <a:pt x="1981" y="600"/>
                  </a:lnTo>
                  <a:lnTo>
                    <a:pt x="2003" y="611"/>
                  </a:lnTo>
                  <a:lnTo>
                    <a:pt x="2023" y="619"/>
                  </a:lnTo>
                  <a:lnTo>
                    <a:pt x="2039" y="626"/>
                  </a:lnTo>
                  <a:lnTo>
                    <a:pt x="2051" y="631"/>
                  </a:lnTo>
                  <a:lnTo>
                    <a:pt x="2067" y="637"/>
                  </a:lnTo>
                  <a:lnTo>
                    <a:pt x="2082" y="642"/>
                  </a:lnTo>
                  <a:lnTo>
                    <a:pt x="2096" y="646"/>
                  </a:lnTo>
                  <a:lnTo>
                    <a:pt x="2113" y="652"/>
                  </a:lnTo>
                  <a:lnTo>
                    <a:pt x="2135" y="658"/>
                  </a:lnTo>
                  <a:lnTo>
                    <a:pt x="2155" y="664"/>
                  </a:lnTo>
                  <a:lnTo>
                    <a:pt x="2174" y="666"/>
                  </a:lnTo>
                  <a:lnTo>
                    <a:pt x="2187" y="668"/>
                  </a:lnTo>
                  <a:lnTo>
                    <a:pt x="2206" y="666"/>
                  </a:lnTo>
                  <a:lnTo>
                    <a:pt x="2224" y="666"/>
                  </a:lnTo>
                  <a:lnTo>
                    <a:pt x="2239" y="666"/>
                  </a:lnTo>
                  <a:lnTo>
                    <a:pt x="2248" y="668"/>
                  </a:lnTo>
                  <a:lnTo>
                    <a:pt x="2261" y="670"/>
                  </a:lnTo>
                  <a:lnTo>
                    <a:pt x="2274" y="674"/>
                  </a:lnTo>
                  <a:lnTo>
                    <a:pt x="2282" y="680"/>
                  </a:lnTo>
                  <a:lnTo>
                    <a:pt x="2286" y="689"/>
                  </a:lnTo>
                  <a:lnTo>
                    <a:pt x="2287" y="700"/>
                  </a:lnTo>
                  <a:lnTo>
                    <a:pt x="2288" y="713"/>
                  </a:lnTo>
                  <a:lnTo>
                    <a:pt x="2288" y="727"/>
                  </a:lnTo>
                  <a:lnTo>
                    <a:pt x="2288" y="736"/>
                  </a:lnTo>
                  <a:lnTo>
                    <a:pt x="2287" y="747"/>
                  </a:lnTo>
                  <a:lnTo>
                    <a:pt x="2284" y="761"/>
                  </a:lnTo>
                  <a:lnTo>
                    <a:pt x="2283" y="774"/>
                  </a:lnTo>
                  <a:lnTo>
                    <a:pt x="2282" y="786"/>
                  </a:lnTo>
                  <a:lnTo>
                    <a:pt x="2283" y="796"/>
                  </a:lnTo>
                  <a:lnTo>
                    <a:pt x="2288" y="808"/>
                  </a:lnTo>
                  <a:lnTo>
                    <a:pt x="2296" y="820"/>
                  </a:lnTo>
                  <a:lnTo>
                    <a:pt x="2307" y="832"/>
                  </a:lnTo>
                  <a:lnTo>
                    <a:pt x="2318" y="843"/>
                  </a:lnTo>
                  <a:lnTo>
                    <a:pt x="2327" y="851"/>
                  </a:lnTo>
                  <a:lnTo>
                    <a:pt x="2337" y="862"/>
                  </a:lnTo>
                  <a:lnTo>
                    <a:pt x="2349" y="874"/>
                  </a:lnTo>
                  <a:lnTo>
                    <a:pt x="2361" y="885"/>
                  </a:lnTo>
                  <a:lnTo>
                    <a:pt x="2372" y="893"/>
                  </a:lnTo>
                  <a:lnTo>
                    <a:pt x="2384" y="902"/>
                  </a:lnTo>
                  <a:lnTo>
                    <a:pt x="2399" y="912"/>
                  </a:lnTo>
                  <a:lnTo>
                    <a:pt x="2415" y="920"/>
                  </a:lnTo>
                  <a:lnTo>
                    <a:pt x="2429" y="925"/>
                  </a:lnTo>
                  <a:lnTo>
                    <a:pt x="2447" y="930"/>
                  </a:lnTo>
                  <a:lnTo>
                    <a:pt x="2470" y="936"/>
                  </a:lnTo>
                  <a:lnTo>
                    <a:pt x="2495" y="938"/>
                  </a:lnTo>
                  <a:lnTo>
                    <a:pt x="2517" y="943"/>
                  </a:lnTo>
                  <a:lnTo>
                    <a:pt x="2538" y="944"/>
                  </a:lnTo>
                  <a:lnTo>
                    <a:pt x="2547" y="944"/>
                  </a:lnTo>
                  <a:lnTo>
                    <a:pt x="2561" y="943"/>
                  </a:lnTo>
                  <a:lnTo>
                    <a:pt x="2574" y="941"/>
                  </a:lnTo>
                  <a:lnTo>
                    <a:pt x="2586" y="941"/>
                  </a:lnTo>
                  <a:lnTo>
                    <a:pt x="2597" y="944"/>
                  </a:lnTo>
                  <a:lnTo>
                    <a:pt x="2604" y="952"/>
                  </a:lnTo>
                  <a:lnTo>
                    <a:pt x="2609" y="964"/>
                  </a:lnTo>
                  <a:lnTo>
                    <a:pt x="2613" y="973"/>
                  </a:lnTo>
                  <a:lnTo>
                    <a:pt x="2615" y="986"/>
                  </a:lnTo>
                  <a:lnTo>
                    <a:pt x="2615" y="999"/>
                  </a:lnTo>
                  <a:lnTo>
                    <a:pt x="2615" y="1014"/>
                  </a:lnTo>
                  <a:lnTo>
                    <a:pt x="2615" y="1025"/>
                  </a:lnTo>
                  <a:lnTo>
                    <a:pt x="2613" y="1039"/>
                  </a:lnTo>
                  <a:lnTo>
                    <a:pt x="2612" y="1056"/>
                  </a:lnTo>
                  <a:lnTo>
                    <a:pt x="2610" y="1073"/>
                  </a:lnTo>
                  <a:lnTo>
                    <a:pt x="2610" y="1087"/>
                  </a:lnTo>
                  <a:lnTo>
                    <a:pt x="2612" y="1100"/>
                  </a:lnTo>
                  <a:lnTo>
                    <a:pt x="2615" y="1116"/>
                  </a:lnTo>
                  <a:lnTo>
                    <a:pt x="2617" y="1132"/>
                  </a:lnTo>
                  <a:lnTo>
                    <a:pt x="2620" y="1147"/>
                  </a:lnTo>
                  <a:lnTo>
                    <a:pt x="2621" y="1161"/>
                  </a:lnTo>
                  <a:lnTo>
                    <a:pt x="2617" y="1174"/>
                  </a:lnTo>
                  <a:lnTo>
                    <a:pt x="2612" y="1192"/>
                  </a:lnTo>
                  <a:lnTo>
                    <a:pt x="2604" y="1208"/>
                  </a:lnTo>
                  <a:lnTo>
                    <a:pt x="2597" y="1224"/>
                  </a:lnTo>
                  <a:lnTo>
                    <a:pt x="2592" y="1238"/>
                  </a:lnTo>
                  <a:lnTo>
                    <a:pt x="2588" y="1255"/>
                  </a:lnTo>
                  <a:lnTo>
                    <a:pt x="2584" y="1275"/>
                  </a:lnTo>
                  <a:lnTo>
                    <a:pt x="2578" y="1295"/>
                  </a:lnTo>
                  <a:lnTo>
                    <a:pt x="2574" y="1312"/>
                  </a:lnTo>
                  <a:lnTo>
                    <a:pt x="2570" y="1321"/>
                  </a:lnTo>
                  <a:lnTo>
                    <a:pt x="2563" y="1330"/>
                  </a:lnTo>
                  <a:lnTo>
                    <a:pt x="2557" y="1341"/>
                  </a:lnTo>
                  <a:lnTo>
                    <a:pt x="2551" y="1352"/>
                  </a:lnTo>
                  <a:lnTo>
                    <a:pt x="2550" y="1361"/>
                  </a:lnTo>
                  <a:lnTo>
                    <a:pt x="2553" y="1371"/>
                  </a:lnTo>
                  <a:lnTo>
                    <a:pt x="2558" y="1382"/>
                  </a:lnTo>
                  <a:lnTo>
                    <a:pt x="2565" y="1394"/>
                  </a:lnTo>
                  <a:lnTo>
                    <a:pt x="2571" y="1405"/>
                  </a:lnTo>
                  <a:lnTo>
                    <a:pt x="2577" y="1413"/>
                  </a:lnTo>
                  <a:lnTo>
                    <a:pt x="2582" y="1427"/>
                  </a:lnTo>
                  <a:lnTo>
                    <a:pt x="2589" y="1446"/>
                  </a:lnTo>
                  <a:lnTo>
                    <a:pt x="2594" y="1465"/>
                  </a:lnTo>
                  <a:lnTo>
                    <a:pt x="2600" y="1484"/>
                  </a:lnTo>
                  <a:lnTo>
                    <a:pt x="2605" y="1499"/>
                  </a:lnTo>
                  <a:lnTo>
                    <a:pt x="2610" y="1524"/>
                  </a:lnTo>
                  <a:lnTo>
                    <a:pt x="2619" y="1554"/>
                  </a:lnTo>
                  <a:lnTo>
                    <a:pt x="2625" y="1586"/>
                  </a:lnTo>
                  <a:lnTo>
                    <a:pt x="2632" y="1616"/>
                  </a:lnTo>
                  <a:lnTo>
                    <a:pt x="2637" y="1642"/>
                  </a:lnTo>
                  <a:lnTo>
                    <a:pt x="2640" y="1662"/>
                  </a:lnTo>
                  <a:lnTo>
                    <a:pt x="2646" y="1686"/>
                  </a:lnTo>
                  <a:lnTo>
                    <a:pt x="2650" y="1713"/>
                  </a:lnTo>
                  <a:lnTo>
                    <a:pt x="2654" y="1740"/>
                  </a:lnTo>
                  <a:lnTo>
                    <a:pt x="2656" y="1764"/>
                  </a:lnTo>
                  <a:lnTo>
                    <a:pt x="2658" y="1784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81" name="Drenthe">
              <a:extLst>
                <a:ext uri="{FF2B5EF4-FFF2-40B4-BE49-F238E27FC236}">
                  <a16:creationId xmlns:a16="http://schemas.microsoft.com/office/drawing/2014/main" id="{570CD221-61FC-4ED9-A8A6-22BBC6235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9562792" y="1272437"/>
              <a:ext cx="1121077" cy="1132149"/>
            </a:xfrm>
            <a:custGeom>
              <a:avLst/>
              <a:gdLst>
                <a:gd name="T0" fmla="*/ 2376 w 2430"/>
                <a:gd name="T1" fmla="*/ 1636 h 2455"/>
                <a:gd name="T2" fmla="*/ 2369 w 2430"/>
                <a:gd name="T3" fmla="*/ 1817 h 2455"/>
                <a:gd name="T4" fmla="*/ 2375 w 2430"/>
                <a:gd name="T5" fmla="*/ 2068 h 2455"/>
                <a:gd name="T6" fmla="*/ 2358 w 2430"/>
                <a:gd name="T7" fmla="*/ 2239 h 2455"/>
                <a:gd name="T8" fmla="*/ 2268 w 2430"/>
                <a:gd name="T9" fmla="*/ 2328 h 2455"/>
                <a:gd name="T10" fmla="*/ 2132 w 2430"/>
                <a:gd name="T11" fmla="*/ 2317 h 2455"/>
                <a:gd name="T12" fmla="*/ 1985 w 2430"/>
                <a:gd name="T13" fmla="*/ 2320 h 2455"/>
                <a:gd name="T14" fmla="*/ 1850 w 2430"/>
                <a:gd name="T15" fmla="*/ 2271 h 2455"/>
                <a:gd name="T16" fmla="*/ 1701 w 2430"/>
                <a:gd name="T17" fmla="*/ 2288 h 2455"/>
                <a:gd name="T18" fmla="*/ 1570 w 2430"/>
                <a:gd name="T19" fmla="*/ 2301 h 2455"/>
                <a:gd name="T20" fmla="*/ 1476 w 2430"/>
                <a:gd name="T21" fmla="*/ 2371 h 2455"/>
                <a:gd name="T22" fmla="*/ 1368 w 2430"/>
                <a:gd name="T23" fmla="*/ 2253 h 2455"/>
                <a:gd name="T24" fmla="*/ 1202 w 2430"/>
                <a:gd name="T25" fmla="*/ 2209 h 2455"/>
                <a:gd name="T26" fmla="*/ 1065 w 2430"/>
                <a:gd name="T27" fmla="*/ 2249 h 2455"/>
                <a:gd name="T28" fmla="*/ 989 w 2430"/>
                <a:gd name="T29" fmla="*/ 2331 h 2455"/>
                <a:gd name="T30" fmla="*/ 989 w 2430"/>
                <a:gd name="T31" fmla="*/ 2444 h 2455"/>
                <a:gd name="T32" fmla="*/ 884 w 2430"/>
                <a:gd name="T33" fmla="*/ 2413 h 2455"/>
                <a:gd name="T34" fmla="*/ 850 w 2430"/>
                <a:gd name="T35" fmla="*/ 2448 h 2455"/>
                <a:gd name="T36" fmla="*/ 778 w 2430"/>
                <a:gd name="T37" fmla="*/ 2406 h 2455"/>
                <a:gd name="T38" fmla="*/ 690 w 2430"/>
                <a:gd name="T39" fmla="*/ 2448 h 2455"/>
                <a:gd name="T40" fmla="*/ 585 w 2430"/>
                <a:gd name="T41" fmla="*/ 2348 h 2455"/>
                <a:gd name="T42" fmla="*/ 480 w 2430"/>
                <a:gd name="T43" fmla="*/ 2255 h 2455"/>
                <a:gd name="T44" fmla="*/ 342 w 2430"/>
                <a:gd name="T45" fmla="*/ 2251 h 2455"/>
                <a:gd name="T46" fmla="*/ 233 w 2430"/>
                <a:gd name="T47" fmla="*/ 2173 h 2455"/>
                <a:gd name="T48" fmla="*/ 133 w 2430"/>
                <a:gd name="T49" fmla="*/ 2205 h 2455"/>
                <a:gd name="T50" fmla="*/ 49 w 2430"/>
                <a:gd name="T51" fmla="*/ 2060 h 2455"/>
                <a:gd name="T52" fmla="*/ 28 w 2430"/>
                <a:gd name="T53" fmla="*/ 1878 h 2455"/>
                <a:gd name="T54" fmla="*/ 151 w 2430"/>
                <a:gd name="T55" fmla="*/ 1800 h 2455"/>
                <a:gd name="T56" fmla="*/ 187 w 2430"/>
                <a:gd name="T57" fmla="*/ 1673 h 2455"/>
                <a:gd name="T58" fmla="*/ 35 w 2430"/>
                <a:gd name="T59" fmla="*/ 1522 h 2455"/>
                <a:gd name="T60" fmla="*/ 129 w 2430"/>
                <a:gd name="T61" fmla="*/ 1397 h 2455"/>
                <a:gd name="T62" fmla="*/ 278 w 2430"/>
                <a:gd name="T63" fmla="*/ 1203 h 2455"/>
                <a:gd name="T64" fmla="*/ 435 w 2430"/>
                <a:gd name="T65" fmla="*/ 1187 h 2455"/>
                <a:gd name="T66" fmla="*/ 566 w 2430"/>
                <a:gd name="T67" fmla="*/ 1226 h 2455"/>
                <a:gd name="T68" fmla="*/ 733 w 2430"/>
                <a:gd name="T69" fmla="*/ 1102 h 2455"/>
                <a:gd name="T70" fmla="*/ 764 w 2430"/>
                <a:gd name="T71" fmla="*/ 939 h 2455"/>
                <a:gd name="T72" fmla="*/ 635 w 2430"/>
                <a:gd name="T73" fmla="*/ 817 h 2455"/>
                <a:gd name="T74" fmla="*/ 563 w 2430"/>
                <a:gd name="T75" fmla="*/ 637 h 2455"/>
                <a:gd name="T76" fmla="*/ 503 w 2430"/>
                <a:gd name="T77" fmla="*/ 558 h 2455"/>
                <a:gd name="T78" fmla="*/ 431 w 2430"/>
                <a:gd name="T79" fmla="*/ 476 h 2455"/>
                <a:gd name="T80" fmla="*/ 522 w 2430"/>
                <a:gd name="T81" fmla="*/ 441 h 2455"/>
                <a:gd name="T82" fmla="*/ 598 w 2430"/>
                <a:gd name="T83" fmla="*/ 218 h 2455"/>
                <a:gd name="T84" fmla="*/ 726 w 2430"/>
                <a:gd name="T85" fmla="*/ 70 h 2455"/>
                <a:gd name="T86" fmla="*/ 845 w 2430"/>
                <a:gd name="T87" fmla="*/ 15 h 2455"/>
                <a:gd name="T88" fmla="*/ 964 w 2430"/>
                <a:gd name="T89" fmla="*/ 50 h 2455"/>
                <a:gd name="T90" fmla="*/ 1075 w 2430"/>
                <a:gd name="T91" fmla="*/ 171 h 2455"/>
                <a:gd name="T92" fmla="*/ 1224 w 2430"/>
                <a:gd name="T93" fmla="*/ 348 h 2455"/>
                <a:gd name="T94" fmla="*/ 1345 w 2430"/>
                <a:gd name="T95" fmla="*/ 365 h 2455"/>
                <a:gd name="T96" fmla="*/ 1427 w 2430"/>
                <a:gd name="T97" fmla="*/ 361 h 2455"/>
                <a:gd name="T98" fmla="*/ 1513 w 2430"/>
                <a:gd name="T99" fmla="*/ 387 h 2455"/>
                <a:gd name="T100" fmla="*/ 1662 w 2430"/>
                <a:gd name="T101" fmla="*/ 497 h 2455"/>
                <a:gd name="T102" fmla="*/ 1788 w 2430"/>
                <a:gd name="T103" fmla="*/ 654 h 2455"/>
                <a:gd name="T104" fmla="*/ 1927 w 2430"/>
                <a:gd name="T105" fmla="*/ 794 h 2455"/>
                <a:gd name="T106" fmla="*/ 2082 w 2430"/>
                <a:gd name="T107" fmla="*/ 935 h 2455"/>
                <a:gd name="T108" fmla="*/ 2174 w 2430"/>
                <a:gd name="T109" fmla="*/ 1075 h 2455"/>
                <a:gd name="T110" fmla="*/ 2276 w 2430"/>
                <a:gd name="T111" fmla="*/ 1186 h 2455"/>
                <a:gd name="T112" fmla="*/ 2295 w 2430"/>
                <a:gd name="T113" fmla="*/ 1234 h 2455"/>
                <a:gd name="T114" fmla="*/ 2244 w 2430"/>
                <a:gd name="T115" fmla="*/ 1362 h 2455"/>
                <a:gd name="T116" fmla="*/ 2349 w 2430"/>
                <a:gd name="T117" fmla="*/ 1423 h 2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430" h="2455">
                  <a:moveTo>
                    <a:pt x="2430" y="1541"/>
                  </a:moveTo>
                  <a:lnTo>
                    <a:pt x="2428" y="1544"/>
                  </a:lnTo>
                  <a:lnTo>
                    <a:pt x="2427" y="1547"/>
                  </a:lnTo>
                  <a:lnTo>
                    <a:pt x="2419" y="1557"/>
                  </a:lnTo>
                  <a:lnTo>
                    <a:pt x="2410" y="1570"/>
                  </a:lnTo>
                  <a:lnTo>
                    <a:pt x="2400" y="1580"/>
                  </a:lnTo>
                  <a:lnTo>
                    <a:pt x="2393" y="1591"/>
                  </a:lnTo>
                  <a:lnTo>
                    <a:pt x="2388" y="1601"/>
                  </a:lnTo>
                  <a:lnTo>
                    <a:pt x="2383" y="1613"/>
                  </a:lnTo>
                  <a:lnTo>
                    <a:pt x="2379" y="1625"/>
                  </a:lnTo>
                  <a:lnTo>
                    <a:pt x="2376" y="1636"/>
                  </a:lnTo>
                  <a:lnTo>
                    <a:pt x="2375" y="1649"/>
                  </a:lnTo>
                  <a:lnTo>
                    <a:pt x="2376" y="1667"/>
                  </a:lnTo>
                  <a:lnTo>
                    <a:pt x="2379" y="1684"/>
                  </a:lnTo>
                  <a:lnTo>
                    <a:pt x="2381" y="1700"/>
                  </a:lnTo>
                  <a:lnTo>
                    <a:pt x="2381" y="1714"/>
                  </a:lnTo>
                  <a:lnTo>
                    <a:pt x="2380" y="1729"/>
                  </a:lnTo>
                  <a:lnTo>
                    <a:pt x="2376" y="1746"/>
                  </a:lnTo>
                  <a:lnTo>
                    <a:pt x="2373" y="1764"/>
                  </a:lnTo>
                  <a:lnTo>
                    <a:pt x="2369" y="1781"/>
                  </a:lnTo>
                  <a:lnTo>
                    <a:pt x="2368" y="1796"/>
                  </a:lnTo>
                  <a:lnTo>
                    <a:pt x="2369" y="1817"/>
                  </a:lnTo>
                  <a:lnTo>
                    <a:pt x="2372" y="1844"/>
                  </a:lnTo>
                  <a:lnTo>
                    <a:pt x="2376" y="1873"/>
                  </a:lnTo>
                  <a:lnTo>
                    <a:pt x="2381" y="1901"/>
                  </a:lnTo>
                  <a:lnTo>
                    <a:pt x="2384" y="1927"/>
                  </a:lnTo>
                  <a:lnTo>
                    <a:pt x="2387" y="1948"/>
                  </a:lnTo>
                  <a:lnTo>
                    <a:pt x="2385" y="1967"/>
                  </a:lnTo>
                  <a:lnTo>
                    <a:pt x="2385" y="1990"/>
                  </a:lnTo>
                  <a:lnTo>
                    <a:pt x="2383" y="2013"/>
                  </a:lnTo>
                  <a:lnTo>
                    <a:pt x="2381" y="2036"/>
                  </a:lnTo>
                  <a:lnTo>
                    <a:pt x="2379" y="2053"/>
                  </a:lnTo>
                  <a:lnTo>
                    <a:pt x="2375" y="2068"/>
                  </a:lnTo>
                  <a:lnTo>
                    <a:pt x="2368" y="2084"/>
                  </a:lnTo>
                  <a:lnTo>
                    <a:pt x="2361" y="2100"/>
                  </a:lnTo>
                  <a:lnTo>
                    <a:pt x="2356" y="2117"/>
                  </a:lnTo>
                  <a:lnTo>
                    <a:pt x="2353" y="2131"/>
                  </a:lnTo>
                  <a:lnTo>
                    <a:pt x="2353" y="2143"/>
                  </a:lnTo>
                  <a:lnTo>
                    <a:pt x="2356" y="2160"/>
                  </a:lnTo>
                  <a:lnTo>
                    <a:pt x="2358" y="2176"/>
                  </a:lnTo>
                  <a:lnTo>
                    <a:pt x="2361" y="2191"/>
                  </a:lnTo>
                  <a:lnTo>
                    <a:pt x="2362" y="2204"/>
                  </a:lnTo>
                  <a:lnTo>
                    <a:pt x="2361" y="2219"/>
                  </a:lnTo>
                  <a:lnTo>
                    <a:pt x="2358" y="2239"/>
                  </a:lnTo>
                  <a:lnTo>
                    <a:pt x="2354" y="2258"/>
                  </a:lnTo>
                  <a:lnTo>
                    <a:pt x="2349" y="2277"/>
                  </a:lnTo>
                  <a:lnTo>
                    <a:pt x="2344" y="2292"/>
                  </a:lnTo>
                  <a:lnTo>
                    <a:pt x="2337" y="2301"/>
                  </a:lnTo>
                  <a:lnTo>
                    <a:pt x="2329" y="2312"/>
                  </a:lnTo>
                  <a:lnTo>
                    <a:pt x="2318" y="2323"/>
                  </a:lnTo>
                  <a:lnTo>
                    <a:pt x="2309" y="2332"/>
                  </a:lnTo>
                  <a:lnTo>
                    <a:pt x="2298" y="2336"/>
                  </a:lnTo>
                  <a:lnTo>
                    <a:pt x="2290" y="2336"/>
                  </a:lnTo>
                  <a:lnTo>
                    <a:pt x="2279" y="2333"/>
                  </a:lnTo>
                  <a:lnTo>
                    <a:pt x="2268" y="2328"/>
                  </a:lnTo>
                  <a:lnTo>
                    <a:pt x="2257" y="2323"/>
                  </a:lnTo>
                  <a:lnTo>
                    <a:pt x="2249" y="2319"/>
                  </a:lnTo>
                  <a:lnTo>
                    <a:pt x="2238" y="2312"/>
                  </a:lnTo>
                  <a:lnTo>
                    <a:pt x="2226" y="2302"/>
                  </a:lnTo>
                  <a:lnTo>
                    <a:pt x="2214" y="2294"/>
                  </a:lnTo>
                  <a:lnTo>
                    <a:pt x="2203" y="2290"/>
                  </a:lnTo>
                  <a:lnTo>
                    <a:pt x="2190" y="2292"/>
                  </a:lnTo>
                  <a:lnTo>
                    <a:pt x="2175" y="2297"/>
                  </a:lnTo>
                  <a:lnTo>
                    <a:pt x="2159" y="2305"/>
                  </a:lnTo>
                  <a:lnTo>
                    <a:pt x="2144" y="2312"/>
                  </a:lnTo>
                  <a:lnTo>
                    <a:pt x="2132" y="2317"/>
                  </a:lnTo>
                  <a:lnTo>
                    <a:pt x="2120" y="2323"/>
                  </a:lnTo>
                  <a:lnTo>
                    <a:pt x="2106" y="2329"/>
                  </a:lnTo>
                  <a:lnTo>
                    <a:pt x="2092" y="2336"/>
                  </a:lnTo>
                  <a:lnTo>
                    <a:pt x="2078" y="2341"/>
                  </a:lnTo>
                  <a:lnTo>
                    <a:pt x="2066" y="2344"/>
                  </a:lnTo>
                  <a:lnTo>
                    <a:pt x="2052" y="2344"/>
                  </a:lnTo>
                  <a:lnTo>
                    <a:pt x="2038" y="2343"/>
                  </a:lnTo>
                  <a:lnTo>
                    <a:pt x="2023" y="2340"/>
                  </a:lnTo>
                  <a:lnTo>
                    <a:pt x="2011" y="2336"/>
                  </a:lnTo>
                  <a:lnTo>
                    <a:pt x="1999" y="2329"/>
                  </a:lnTo>
                  <a:lnTo>
                    <a:pt x="1985" y="2320"/>
                  </a:lnTo>
                  <a:lnTo>
                    <a:pt x="1972" y="2309"/>
                  </a:lnTo>
                  <a:lnTo>
                    <a:pt x="1958" y="2298"/>
                  </a:lnTo>
                  <a:lnTo>
                    <a:pt x="1947" y="2290"/>
                  </a:lnTo>
                  <a:lnTo>
                    <a:pt x="1938" y="2285"/>
                  </a:lnTo>
                  <a:lnTo>
                    <a:pt x="1927" y="2278"/>
                  </a:lnTo>
                  <a:lnTo>
                    <a:pt x="1916" y="2273"/>
                  </a:lnTo>
                  <a:lnTo>
                    <a:pt x="1907" y="2269"/>
                  </a:lnTo>
                  <a:lnTo>
                    <a:pt x="1893" y="2267"/>
                  </a:lnTo>
                  <a:lnTo>
                    <a:pt x="1879" y="2267"/>
                  </a:lnTo>
                  <a:lnTo>
                    <a:pt x="1862" y="2269"/>
                  </a:lnTo>
                  <a:lnTo>
                    <a:pt x="1850" y="2271"/>
                  </a:lnTo>
                  <a:lnTo>
                    <a:pt x="1840" y="2275"/>
                  </a:lnTo>
                  <a:lnTo>
                    <a:pt x="1829" y="2282"/>
                  </a:lnTo>
                  <a:lnTo>
                    <a:pt x="1815" y="2290"/>
                  </a:lnTo>
                  <a:lnTo>
                    <a:pt x="1803" y="2297"/>
                  </a:lnTo>
                  <a:lnTo>
                    <a:pt x="1794" y="2301"/>
                  </a:lnTo>
                  <a:lnTo>
                    <a:pt x="1779" y="2302"/>
                  </a:lnTo>
                  <a:lnTo>
                    <a:pt x="1761" y="2301"/>
                  </a:lnTo>
                  <a:lnTo>
                    <a:pt x="1744" y="2300"/>
                  </a:lnTo>
                  <a:lnTo>
                    <a:pt x="1729" y="2297"/>
                  </a:lnTo>
                  <a:lnTo>
                    <a:pt x="1716" y="2293"/>
                  </a:lnTo>
                  <a:lnTo>
                    <a:pt x="1701" y="2288"/>
                  </a:lnTo>
                  <a:lnTo>
                    <a:pt x="1685" y="2282"/>
                  </a:lnTo>
                  <a:lnTo>
                    <a:pt x="1672" y="2278"/>
                  </a:lnTo>
                  <a:lnTo>
                    <a:pt x="1659" y="2275"/>
                  </a:lnTo>
                  <a:lnTo>
                    <a:pt x="1644" y="2273"/>
                  </a:lnTo>
                  <a:lnTo>
                    <a:pt x="1629" y="2270"/>
                  </a:lnTo>
                  <a:lnTo>
                    <a:pt x="1616" y="2271"/>
                  </a:lnTo>
                  <a:lnTo>
                    <a:pt x="1608" y="2274"/>
                  </a:lnTo>
                  <a:lnTo>
                    <a:pt x="1597" y="2278"/>
                  </a:lnTo>
                  <a:lnTo>
                    <a:pt x="1588" y="2284"/>
                  </a:lnTo>
                  <a:lnTo>
                    <a:pt x="1581" y="2289"/>
                  </a:lnTo>
                  <a:lnTo>
                    <a:pt x="1570" y="2301"/>
                  </a:lnTo>
                  <a:lnTo>
                    <a:pt x="1561" y="2316"/>
                  </a:lnTo>
                  <a:lnTo>
                    <a:pt x="1551" y="2332"/>
                  </a:lnTo>
                  <a:lnTo>
                    <a:pt x="1543" y="2344"/>
                  </a:lnTo>
                  <a:lnTo>
                    <a:pt x="1534" y="2352"/>
                  </a:lnTo>
                  <a:lnTo>
                    <a:pt x="1523" y="2360"/>
                  </a:lnTo>
                  <a:lnTo>
                    <a:pt x="1516" y="2368"/>
                  </a:lnTo>
                  <a:lnTo>
                    <a:pt x="1509" y="2379"/>
                  </a:lnTo>
                  <a:lnTo>
                    <a:pt x="1504" y="2391"/>
                  </a:lnTo>
                  <a:lnTo>
                    <a:pt x="1493" y="2385"/>
                  </a:lnTo>
                  <a:lnTo>
                    <a:pt x="1482" y="2378"/>
                  </a:lnTo>
                  <a:lnTo>
                    <a:pt x="1476" y="2371"/>
                  </a:lnTo>
                  <a:lnTo>
                    <a:pt x="1468" y="2358"/>
                  </a:lnTo>
                  <a:lnTo>
                    <a:pt x="1460" y="2341"/>
                  </a:lnTo>
                  <a:lnTo>
                    <a:pt x="1453" y="2324"/>
                  </a:lnTo>
                  <a:lnTo>
                    <a:pt x="1445" y="2306"/>
                  </a:lnTo>
                  <a:lnTo>
                    <a:pt x="1437" y="2294"/>
                  </a:lnTo>
                  <a:lnTo>
                    <a:pt x="1427" y="2286"/>
                  </a:lnTo>
                  <a:lnTo>
                    <a:pt x="1416" y="2280"/>
                  </a:lnTo>
                  <a:lnTo>
                    <a:pt x="1406" y="2271"/>
                  </a:lnTo>
                  <a:lnTo>
                    <a:pt x="1396" y="2266"/>
                  </a:lnTo>
                  <a:lnTo>
                    <a:pt x="1384" y="2259"/>
                  </a:lnTo>
                  <a:lnTo>
                    <a:pt x="1368" y="2253"/>
                  </a:lnTo>
                  <a:lnTo>
                    <a:pt x="1352" y="2247"/>
                  </a:lnTo>
                  <a:lnTo>
                    <a:pt x="1340" y="2240"/>
                  </a:lnTo>
                  <a:lnTo>
                    <a:pt x="1325" y="2234"/>
                  </a:lnTo>
                  <a:lnTo>
                    <a:pt x="1307" y="2226"/>
                  </a:lnTo>
                  <a:lnTo>
                    <a:pt x="1290" y="2218"/>
                  </a:lnTo>
                  <a:lnTo>
                    <a:pt x="1275" y="2212"/>
                  </a:lnTo>
                  <a:lnTo>
                    <a:pt x="1261" y="2211"/>
                  </a:lnTo>
                  <a:lnTo>
                    <a:pt x="1245" y="2211"/>
                  </a:lnTo>
                  <a:lnTo>
                    <a:pt x="1229" y="2211"/>
                  </a:lnTo>
                  <a:lnTo>
                    <a:pt x="1217" y="2211"/>
                  </a:lnTo>
                  <a:lnTo>
                    <a:pt x="1202" y="2209"/>
                  </a:lnTo>
                  <a:lnTo>
                    <a:pt x="1186" y="2209"/>
                  </a:lnTo>
                  <a:lnTo>
                    <a:pt x="1168" y="2208"/>
                  </a:lnTo>
                  <a:lnTo>
                    <a:pt x="1155" y="2208"/>
                  </a:lnTo>
                  <a:lnTo>
                    <a:pt x="1142" y="2208"/>
                  </a:lnTo>
                  <a:lnTo>
                    <a:pt x="1125" y="2209"/>
                  </a:lnTo>
                  <a:lnTo>
                    <a:pt x="1109" y="2212"/>
                  </a:lnTo>
                  <a:lnTo>
                    <a:pt x="1098" y="2215"/>
                  </a:lnTo>
                  <a:lnTo>
                    <a:pt x="1090" y="2223"/>
                  </a:lnTo>
                  <a:lnTo>
                    <a:pt x="1082" y="2234"/>
                  </a:lnTo>
                  <a:lnTo>
                    <a:pt x="1075" y="2242"/>
                  </a:lnTo>
                  <a:lnTo>
                    <a:pt x="1065" y="2249"/>
                  </a:lnTo>
                  <a:lnTo>
                    <a:pt x="1051" y="2257"/>
                  </a:lnTo>
                  <a:lnTo>
                    <a:pt x="1039" y="2263"/>
                  </a:lnTo>
                  <a:lnTo>
                    <a:pt x="1028" y="2270"/>
                  </a:lnTo>
                  <a:lnTo>
                    <a:pt x="1023" y="2277"/>
                  </a:lnTo>
                  <a:lnTo>
                    <a:pt x="1015" y="2286"/>
                  </a:lnTo>
                  <a:lnTo>
                    <a:pt x="1008" y="2294"/>
                  </a:lnTo>
                  <a:lnTo>
                    <a:pt x="1003" y="2302"/>
                  </a:lnTo>
                  <a:lnTo>
                    <a:pt x="1000" y="2305"/>
                  </a:lnTo>
                  <a:lnTo>
                    <a:pt x="997" y="2309"/>
                  </a:lnTo>
                  <a:lnTo>
                    <a:pt x="993" y="2319"/>
                  </a:lnTo>
                  <a:lnTo>
                    <a:pt x="989" y="2331"/>
                  </a:lnTo>
                  <a:lnTo>
                    <a:pt x="987" y="2343"/>
                  </a:lnTo>
                  <a:lnTo>
                    <a:pt x="985" y="2352"/>
                  </a:lnTo>
                  <a:lnTo>
                    <a:pt x="987" y="2363"/>
                  </a:lnTo>
                  <a:lnTo>
                    <a:pt x="989" y="2375"/>
                  </a:lnTo>
                  <a:lnTo>
                    <a:pt x="992" y="2387"/>
                  </a:lnTo>
                  <a:lnTo>
                    <a:pt x="995" y="2397"/>
                  </a:lnTo>
                  <a:lnTo>
                    <a:pt x="996" y="2406"/>
                  </a:lnTo>
                  <a:lnTo>
                    <a:pt x="997" y="2417"/>
                  </a:lnTo>
                  <a:lnTo>
                    <a:pt x="997" y="2428"/>
                  </a:lnTo>
                  <a:lnTo>
                    <a:pt x="996" y="2436"/>
                  </a:lnTo>
                  <a:lnTo>
                    <a:pt x="989" y="2444"/>
                  </a:lnTo>
                  <a:lnTo>
                    <a:pt x="980" y="2451"/>
                  </a:lnTo>
                  <a:lnTo>
                    <a:pt x="970" y="2455"/>
                  </a:lnTo>
                  <a:lnTo>
                    <a:pt x="961" y="2455"/>
                  </a:lnTo>
                  <a:lnTo>
                    <a:pt x="951" y="2452"/>
                  </a:lnTo>
                  <a:lnTo>
                    <a:pt x="943" y="2448"/>
                  </a:lnTo>
                  <a:lnTo>
                    <a:pt x="933" y="2441"/>
                  </a:lnTo>
                  <a:lnTo>
                    <a:pt x="922" y="2432"/>
                  </a:lnTo>
                  <a:lnTo>
                    <a:pt x="912" y="2424"/>
                  </a:lnTo>
                  <a:lnTo>
                    <a:pt x="903" y="2420"/>
                  </a:lnTo>
                  <a:lnTo>
                    <a:pt x="892" y="2416"/>
                  </a:lnTo>
                  <a:lnTo>
                    <a:pt x="884" y="2413"/>
                  </a:lnTo>
                  <a:lnTo>
                    <a:pt x="880" y="2413"/>
                  </a:lnTo>
                  <a:lnTo>
                    <a:pt x="876" y="2413"/>
                  </a:lnTo>
                  <a:lnTo>
                    <a:pt x="873" y="2414"/>
                  </a:lnTo>
                  <a:lnTo>
                    <a:pt x="869" y="2414"/>
                  </a:lnTo>
                  <a:lnTo>
                    <a:pt x="867" y="2416"/>
                  </a:lnTo>
                  <a:lnTo>
                    <a:pt x="864" y="2424"/>
                  </a:lnTo>
                  <a:lnTo>
                    <a:pt x="861" y="2432"/>
                  </a:lnTo>
                  <a:lnTo>
                    <a:pt x="860" y="2440"/>
                  </a:lnTo>
                  <a:lnTo>
                    <a:pt x="857" y="2443"/>
                  </a:lnTo>
                  <a:lnTo>
                    <a:pt x="854" y="2445"/>
                  </a:lnTo>
                  <a:lnTo>
                    <a:pt x="850" y="2448"/>
                  </a:lnTo>
                  <a:lnTo>
                    <a:pt x="846" y="2451"/>
                  </a:lnTo>
                  <a:lnTo>
                    <a:pt x="844" y="2452"/>
                  </a:lnTo>
                  <a:lnTo>
                    <a:pt x="836" y="2452"/>
                  </a:lnTo>
                  <a:lnTo>
                    <a:pt x="826" y="2449"/>
                  </a:lnTo>
                  <a:lnTo>
                    <a:pt x="818" y="2445"/>
                  </a:lnTo>
                  <a:lnTo>
                    <a:pt x="811" y="2441"/>
                  </a:lnTo>
                  <a:lnTo>
                    <a:pt x="805" y="2434"/>
                  </a:lnTo>
                  <a:lnTo>
                    <a:pt x="799" y="2425"/>
                  </a:lnTo>
                  <a:lnTo>
                    <a:pt x="794" y="2417"/>
                  </a:lnTo>
                  <a:lnTo>
                    <a:pt x="787" y="2412"/>
                  </a:lnTo>
                  <a:lnTo>
                    <a:pt x="778" y="2406"/>
                  </a:lnTo>
                  <a:lnTo>
                    <a:pt x="770" y="2402"/>
                  </a:lnTo>
                  <a:lnTo>
                    <a:pt x="761" y="2399"/>
                  </a:lnTo>
                  <a:lnTo>
                    <a:pt x="753" y="2401"/>
                  </a:lnTo>
                  <a:lnTo>
                    <a:pt x="745" y="2405"/>
                  </a:lnTo>
                  <a:lnTo>
                    <a:pt x="737" y="2409"/>
                  </a:lnTo>
                  <a:lnTo>
                    <a:pt x="732" y="2413"/>
                  </a:lnTo>
                  <a:lnTo>
                    <a:pt x="724" y="2422"/>
                  </a:lnTo>
                  <a:lnTo>
                    <a:pt x="716" y="2433"/>
                  </a:lnTo>
                  <a:lnTo>
                    <a:pt x="709" y="2441"/>
                  </a:lnTo>
                  <a:lnTo>
                    <a:pt x="701" y="2445"/>
                  </a:lnTo>
                  <a:lnTo>
                    <a:pt x="690" y="2448"/>
                  </a:lnTo>
                  <a:lnTo>
                    <a:pt x="681" y="2451"/>
                  </a:lnTo>
                  <a:lnTo>
                    <a:pt x="673" y="2449"/>
                  </a:lnTo>
                  <a:lnTo>
                    <a:pt x="662" y="2445"/>
                  </a:lnTo>
                  <a:lnTo>
                    <a:pt x="652" y="2438"/>
                  </a:lnTo>
                  <a:lnTo>
                    <a:pt x="643" y="2429"/>
                  </a:lnTo>
                  <a:lnTo>
                    <a:pt x="635" y="2421"/>
                  </a:lnTo>
                  <a:lnTo>
                    <a:pt x="624" y="2408"/>
                  </a:lnTo>
                  <a:lnTo>
                    <a:pt x="612" y="2391"/>
                  </a:lnTo>
                  <a:lnTo>
                    <a:pt x="601" y="2372"/>
                  </a:lnTo>
                  <a:lnTo>
                    <a:pt x="592" y="2358"/>
                  </a:lnTo>
                  <a:lnTo>
                    <a:pt x="585" y="2348"/>
                  </a:lnTo>
                  <a:lnTo>
                    <a:pt x="577" y="2336"/>
                  </a:lnTo>
                  <a:lnTo>
                    <a:pt x="569" y="2325"/>
                  </a:lnTo>
                  <a:lnTo>
                    <a:pt x="562" y="2316"/>
                  </a:lnTo>
                  <a:lnTo>
                    <a:pt x="551" y="2306"/>
                  </a:lnTo>
                  <a:lnTo>
                    <a:pt x="540" y="2297"/>
                  </a:lnTo>
                  <a:lnTo>
                    <a:pt x="527" y="2286"/>
                  </a:lnTo>
                  <a:lnTo>
                    <a:pt x="518" y="2278"/>
                  </a:lnTo>
                  <a:lnTo>
                    <a:pt x="508" y="2273"/>
                  </a:lnTo>
                  <a:lnTo>
                    <a:pt x="499" y="2266"/>
                  </a:lnTo>
                  <a:lnTo>
                    <a:pt x="489" y="2259"/>
                  </a:lnTo>
                  <a:lnTo>
                    <a:pt x="480" y="2255"/>
                  </a:lnTo>
                  <a:lnTo>
                    <a:pt x="468" y="2251"/>
                  </a:lnTo>
                  <a:lnTo>
                    <a:pt x="453" y="2249"/>
                  </a:lnTo>
                  <a:lnTo>
                    <a:pt x="438" y="2246"/>
                  </a:lnTo>
                  <a:lnTo>
                    <a:pt x="426" y="2245"/>
                  </a:lnTo>
                  <a:lnTo>
                    <a:pt x="416" y="2247"/>
                  </a:lnTo>
                  <a:lnTo>
                    <a:pt x="407" y="2250"/>
                  </a:lnTo>
                  <a:lnTo>
                    <a:pt x="396" y="2254"/>
                  </a:lnTo>
                  <a:lnTo>
                    <a:pt x="388" y="2255"/>
                  </a:lnTo>
                  <a:lnTo>
                    <a:pt x="375" y="2255"/>
                  </a:lnTo>
                  <a:lnTo>
                    <a:pt x="359" y="2254"/>
                  </a:lnTo>
                  <a:lnTo>
                    <a:pt x="342" y="2251"/>
                  </a:lnTo>
                  <a:lnTo>
                    <a:pt x="330" y="2247"/>
                  </a:lnTo>
                  <a:lnTo>
                    <a:pt x="322" y="2243"/>
                  </a:lnTo>
                  <a:lnTo>
                    <a:pt x="313" y="2235"/>
                  </a:lnTo>
                  <a:lnTo>
                    <a:pt x="303" y="2227"/>
                  </a:lnTo>
                  <a:lnTo>
                    <a:pt x="295" y="2220"/>
                  </a:lnTo>
                  <a:lnTo>
                    <a:pt x="286" y="2212"/>
                  </a:lnTo>
                  <a:lnTo>
                    <a:pt x="275" y="2201"/>
                  </a:lnTo>
                  <a:lnTo>
                    <a:pt x="264" y="2192"/>
                  </a:lnTo>
                  <a:lnTo>
                    <a:pt x="255" y="2184"/>
                  </a:lnTo>
                  <a:lnTo>
                    <a:pt x="245" y="2178"/>
                  </a:lnTo>
                  <a:lnTo>
                    <a:pt x="233" y="2173"/>
                  </a:lnTo>
                  <a:lnTo>
                    <a:pt x="224" y="2169"/>
                  </a:lnTo>
                  <a:lnTo>
                    <a:pt x="212" y="2170"/>
                  </a:lnTo>
                  <a:lnTo>
                    <a:pt x="197" y="2173"/>
                  </a:lnTo>
                  <a:lnTo>
                    <a:pt x="187" y="2177"/>
                  </a:lnTo>
                  <a:lnTo>
                    <a:pt x="182" y="2184"/>
                  </a:lnTo>
                  <a:lnTo>
                    <a:pt x="177" y="2195"/>
                  </a:lnTo>
                  <a:lnTo>
                    <a:pt x="171" y="2201"/>
                  </a:lnTo>
                  <a:lnTo>
                    <a:pt x="163" y="2207"/>
                  </a:lnTo>
                  <a:lnTo>
                    <a:pt x="152" y="2209"/>
                  </a:lnTo>
                  <a:lnTo>
                    <a:pt x="143" y="2209"/>
                  </a:lnTo>
                  <a:lnTo>
                    <a:pt x="133" y="2205"/>
                  </a:lnTo>
                  <a:lnTo>
                    <a:pt x="123" y="2196"/>
                  </a:lnTo>
                  <a:lnTo>
                    <a:pt x="113" y="2187"/>
                  </a:lnTo>
                  <a:lnTo>
                    <a:pt x="107" y="2178"/>
                  </a:lnTo>
                  <a:lnTo>
                    <a:pt x="98" y="2168"/>
                  </a:lnTo>
                  <a:lnTo>
                    <a:pt x="88" y="2154"/>
                  </a:lnTo>
                  <a:lnTo>
                    <a:pt x="80" y="2141"/>
                  </a:lnTo>
                  <a:lnTo>
                    <a:pt x="73" y="2129"/>
                  </a:lnTo>
                  <a:lnTo>
                    <a:pt x="66" y="2114"/>
                  </a:lnTo>
                  <a:lnTo>
                    <a:pt x="61" y="2094"/>
                  </a:lnTo>
                  <a:lnTo>
                    <a:pt x="55" y="2077"/>
                  </a:lnTo>
                  <a:lnTo>
                    <a:pt x="49" y="2060"/>
                  </a:lnTo>
                  <a:lnTo>
                    <a:pt x="42" y="2038"/>
                  </a:lnTo>
                  <a:lnTo>
                    <a:pt x="34" y="2017"/>
                  </a:lnTo>
                  <a:lnTo>
                    <a:pt x="27" y="1995"/>
                  </a:lnTo>
                  <a:lnTo>
                    <a:pt x="23" y="1978"/>
                  </a:lnTo>
                  <a:lnTo>
                    <a:pt x="20" y="1964"/>
                  </a:lnTo>
                  <a:lnTo>
                    <a:pt x="19" y="1948"/>
                  </a:lnTo>
                  <a:lnTo>
                    <a:pt x="18" y="1931"/>
                  </a:lnTo>
                  <a:lnTo>
                    <a:pt x="18" y="1914"/>
                  </a:lnTo>
                  <a:lnTo>
                    <a:pt x="19" y="1901"/>
                  </a:lnTo>
                  <a:lnTo>
                    <a:pt x="23" y="1890"/>
                  </a:lnTo>
                  <a:lnTo>
                    <a:pt x="28" y="1878"/>
                  </a:lnTo>
                  <a:lnTo>
                    <a:pt x="36" y="1867"/>
                  </a:lnTo>
                  <a:lnTo>
                    <a:pt x="43" y="1858"/>
                  </a:lnTo>
                  <a:lnTo>
                    <a:pt x="51" y="1851"/>
                  </a:lnTo>
                  <a:lnTo>
                    <a:pt x="62" y="1843"/>
                  </a:lnTo>
                  <a:lnTo>
                    <a:pt x="74" y="1836"/>
                  </a:lnTo>
                  <a:lnTo>
                    <a:pt x="84" y="1830"/>
                  </a:lnTo>
                  <a:lnTo>
                    <a:pt x="97" y="1824"/>
                  </a:lnTo>
                  <a:lnTo>
                    <a:pt x="113" y="1819"/>
                  </a:lnTo>
                  <a:lnTo>
                    <a:pt x="129" y="1812"/>
                  </a:lnTo>
                  <a:lnTo>
                    <a:pt x="143" y="1807"/>
                  </a:lnTo>
                  <a:lnTo>
                    <a:pt x="151" y="1800"/>
                  </a:lnTo>
                  <a:lnTo>
                    <a:pt x="162" y="1792"/>
                  </a:lnTo>
                  <a:lnTo>
                    <a:pt x="171" y="1784"/>
                  </a:lnTo>
                  <a:lnTo>
                    <a:pt x="179" y="1776"/>
                  </a:lnTo>
                  <a:lnTo>
                    <a:pt x="186" y="1766"/>
                  </a:lnTo>
                  <a:lnTo>
                    <a:pt x="193" y="1753"/>
                  </a:lnTo>
                  <a:lnTo>
                    <a:pt x="200" y="1739"/>
                  </a:lnTo>
                  <a:lnTo>
                    <a:pt x="202" y="1727"/>
                  </a:lnTo>
                  <a:lnTo>
                    <a:pt x="201" y="1716"/>
                  </a:lnTo>
                  <a:lnTo>
                    <a:pt x="198" y="1702"/>
                  </a:lnTo>
                  <a:lnTo>
                    <a:pt x="193" y="1687"/>
                  </a:lnTo>
                  <a:lnTo>
                    <a:pt x="187" y="1673"/>
                  </a:lnTo>
                  <a:lnTo>
                    <a:pt x="182" y="1663"/>
                  </a:lnTo>
                  <a:lnTo>
                    <a:pt x="174" y="1652"/>
                  </a:lnTo>
                  <a:lnTo>
                    <a:pt x="162" y="1640"/>
                  </a:lnTo>
                  <a:lnTo>
                    <a:pt x="148" y="1626"/>
                  </a:lnTo>
                  <a:lnTo>
                    <a:pt x="135" y="1615"/>
                  </a:lnTo>
                  <a:lnTo>
                    <a:pt x="125" y="1605"/>
                  </a:lnTo>
                  <a:lnTo>
                    <a:pt x="109" y="1591"/>
                  </a:lnTo>
                  <a:lnTo>
                    <a:pt x="89" y="1574"/>
                  </a:lnTo>
                  <a:lnTo>
                    <a:pt x="69" y="1555"/>
                  </a:lnTo>
                  <a:lnTo>
                    <a:pt x="50" y="1537"/>
                  </a:lnTo>
                  <a:lnTo>
                    <a:pt x="35" y="1522"/>
                  </a:lnTo>
                  <a:lnTo>
                    <a:pt x="24" y="1512"/>
                  </a:lnTo>
                  <a:lnTo>
                    <a:pt x="12" y="1498"/>
                  </a:lnTo>
                  <a:lnTo>
                    <a:pt x="0" y="1483"/>
                  </a:lnTo>
                  <a:lnTo>
                    <a:pt x="1" y="1483"/>
                  </a:lnTo>
                  <a:lnTo>
                    <a:pt x="18" y="1475"/>
                  </a:lnTo>
                  <a:lnTo>
                    <a:pt x="38" y="1463"/>
                  </a:lnTo>
                  <a:lnTo>
                    <a:pt x="59" y="1451"/>
                  </a:lnTo>
                  <a:lnTo>
                    <a:pt x="78" y="1438"/>
                  </a:lnTo>
                  <a:lnTo>
                    <a:pt x="94" y="1427"/>
                  </a:lnTo>
                  <a:lnTo>
                    <a:pt x="111" y="1413"/>
                  </a:lnTo>
                  <a:lnTo>
                    <a:pt x="129" y="1397"/>
                  </a:lnTo>
                  <a:lnTo>
                    <a:pt x="148" y="1378"/>
                  </a:lnTo>
                  <a:lnTo>
                    <a:pt x="166" y="1361"/>
                  </a:lnTo>
                  <a:lnTo>
                    <a:pt x="179" y="1345"/>
                  </a:lnTo>
                  <a:lnTo>
                    <a:pt x="189" y="1328"/>
                  </a:lnTo>
                  <a:lnTo>
                    <a:pt x="200" y="1308"/>
                  </a:lnTo>
                  <a:lnTo>
                    <a:pt x="209" y="1288"/>
                  </a:lnTo>
                  <a:lnTo>
                    <a:pt x="218" y="1272"/>
                  </a:lnTo>
                  <a:lnTo>
                    <a:pt x="231" y="1257"/>
                  </a:lnTo>
                  <a:lnTo>
                    <a:pt x="245" y="1238"/>
                  </a:lnTo>
                  <a:lnTo>
                    <a:pt x="262" y="1219"/>
                  </a:lnTo>
                  <a:lnTo>
                    <a:pt x="278" y="1203"/>
                  </a:lnTo>
                  <a:lnTo>
                    <a:pt x="293" y="1191"/>
                  </a:lnTo>
                  <a:lnTo>
                    <a:pt x="306" y="1183"/>
                  </a:lnTo>
                  <a:lnTo>
                    <a:pt x="322" y="1176"/>
                  </a:lnTo>
                  <a:lnTo>
                    <a:pt x="340" y="1170"/>
                  </a:lnTo>
                  <a:lnTo>
                    <a:pt x="356" y="1165"/>
                  </a:lnTo>
                  <a:lnTo>
                    <a:pt x="368" y="1164"/>
                  </a:lnTo>
                  <a:lnTo>
                    <a:pt x="383" y="1165"/>
                  </a:lnTo>
                  <a:lnTo>
                    <a:pt x="398" y="1167"/>
                  </a:lnTo>
                  <a:lnTo>
                    <a:pt x="411" y="1170"/>
                  </a:lnTo>
                  <a:lnTo>
                    <a:pt x="422" y="1176"/>
                  </a:lnTo>
                  <a:lnTo>
                    <a:pt x="435" y="1187"/>
                  </a:lnTo>
                  <a:lnTo>
                    <a:pt x="447" y="1196"/>
                  </a:lnTo>
                  <a:lnTo>
                    <a:pt x="460" y="1205"/>
                  </a:lnTo>
                  <a:lnTo>
                    <a:pt x="468" y="1213"/>
                  </a:lnTo>
                  <a:lnTo>
                    <a:pt x="480" y="1221"/>
                  </a:lnTo>
                  <a:lnTo>
                    <a:pt x="491" y="1227"/>
                  </a:lnTo>
                  <a:lnTo>
                    <a:pt x="501" y="1233"/>
                  </a:lnTo>
                  <a:lnTo>
                    <a:pt x="514" y="1234"/>
                  </a:lnTo>
                  <a:lnTo>
                    <a:pt x="528" y="1236"/>
                  </a:lnTo>
                  <a:lnTo>
                    <a:pt x="540" y="1234"/>
                  </a:lnTo>
                  <a:lnTo>
                    <a:pt x="553" y="1231"/>
                  </a:lnTo>
                  <a:lnTo>
                    <a:pt x="566" y="1226"/>
                  </a:lnTo>
                  <a:lnTo>
                    <a:pt x="580" y="1221"/>
                  </a:lnTo>
                  <a:lnTo>
                    <a:pt x="590" y="1215"/>
                  </a:lnTo>
                  <a:lnTo>
                    <a:pt x="606" y="1209"/>
                  </a:lnTo>
                  <a:lnTo>
                    <a:pt x="624" y="1199"/>
                  </a:lnTo>
                  <a:lnTo>
                    <a:pt x="644" y="1188"/>
                  </a:lnTo>
                  <a:lnTo>
                    <a:pt x="662" y="1178"/>
                  </a:lnTo>
                  <a:lnTo>
                    <a:pt x="675" y="1167"/>
                  </a:lnTo>
                  <a:lnTo>
                    <a:pt x="689" y="1155"/>
                  </a:lnTo>
                  <a:lnTo>
                    <a:pt x="704" y="1139"/>
                  </a:lnTo>
                  <a:lnTo>
                    <a:pt x="720" y="1120"/>
                  </a:lnTo>
                  <a:lnTo>
                    <a:pt x="733" y="1102"/>
                  </a:lnTo>
                  <a:lnTo>
                    <a:pt x="744" y="1086"/>
                  </a:lnTo>
                  <a:lnTo>
                    <a:pt x="752" y="1075"/>
                  </a:lnTo>
                  <a:lnTo>
                    <a:pt x="760" y="1060"/>
                  </a:lnTo>
                  <a:lnTo>
                    <a:pt x="768" y="1044"/>
                  </a:lnTo>
                  <a:lnTo>
                    <a:pt x="772" y="1031"/>
                  </a:lnTo>
                  <a:lnTo>
                    <a:pt x="774" y="1016"/>
                  </a:lnTo>
                  <a:lnTo>
                    <a:pt x="772" y="997"/>
                  </a:lnTo>
                  <a:lnTo>
                    <a:pt x="771" y="978"/>
                  </a:lnTo>
                  <a:lnTo>
                    <a:pt x="768" y="963"/>
                  </a:lnTo>
                  <a:lnTo>
                    <a:pt x="767" y="953"/>
                  </a:lnTo>
                  <a:lnTo>
                    <a:pt x="764" y="939"/>
                  </a:lnTo>
                  <a:lnTo>
                    <a:pt x="760" y="927"/>
                  </a:lnTo>
                  <a:lnTo>
                    <a:pt x="756" y="918"/>
                  </a:lnTo>
                  <a:lnTo>
                    <a:pt x="744" y="907"/>
                  </a:lnTo>
                  <a:lnTo>
                    <a:pt x="729" y="895"/>
                  </a:lnTo>
                  <a:lnTo>
                    <a:pt x="713" y="884"/>
                  </a:lnTo>
                  <a:lnTo>
                    <a:pt x="701" y="874"/>
                  </a:lnTo>
                  <a:lnTo>
                    <a:pt x="689" y="865"/>
                  </a:lnTo>
                  <a:lnTo>
                    <a:pt x="674" y="853"/>
                  </a:lnTo>
                  <a:lnTo>
                    <a:pt x="660" y="839"/>
                  </a:lnTo>
                  <a:lnTo>
                    <a:pt x="648" y="829"/>
                  </a:lnTo>
                  <a:lnTo>
                    <a:pt x="635" y="817"/>
                  </a:lnTo>
                  <a:lnTo>
                    <a:pt x="617" y="802"/>
                  </a:lnTo>
                  <a:lnTo>
                    <a:pt x="600" y="786"/>
                  </a:lnTo>
                  <a:lnTo>
                    <a:pt x="585" y="768"/>
                  </a:lnTo>
                  <a:lnTo>
                    <a:pt x="574" y="753"/>
                  </a:lnTo>
                  <a:lnTo>
                    <a:pt x="567" y="742"/>
                  </a:lnTo>
                  <a:lnTo>
                    <a:pt x="563" y="728"/>
                  </a:lnTo>
                  <a:lnTo>
                    <a:pt x="561" y="714"/>
                  </a:lnTo>
                  <a:lnTo>
                    <a:pt x="559" y="697"/>
                  </a:lnTo>
                  <a:lnTo>
                    <a:pt x="559" y="676"/>
                  </a:lnTo>
                  <a:lnTo>
                    <a:pt x="562" y="655"/>
                  </a:lnTo>
                  <a:lnTo>
                    <a:pt x="563" y="637"/>
                  </a:lnTo>
                  <a:lnTo>
                    <a:pt x="565" y="631"/>
                  </a:lnTo>
                  <a:lnTo>
                    <a:pt x="569" y="621"/>
                  </a:lnTo>
                  <a:lnTo>
                    <a:pt x="570" y="612"/>
                  </a:lnTo>
                  <a:lnTo>
                    <a:pt x="571" y="604"/>
                  </a:lnTo>
                  <a:lnTo>
                    <a:pt x="567" y="596"/>
                  </a:lnTo>
                  <a:lnTo>
                    <a:pt x="561" y="588"/>
                  </a:lnTo>
                  <a:lnTo>
                    <a:pt x="554" y="579"/>
                  </a:lnTo>
                  <a:lnTo>
                    <a:pt x="542" y="574"/>
                  </a:lnTo>
                  <a:lnTo>
                    <a:pt x="527" y="569"/>
                  </a:lnTo>
                  <a:lnTo>
                    <a:pt x="515" y="563"/>
                  </a:lnTo>
                  <a:lnTo>
                    <a:pt x="503" y="558"/>
                  </a:lnTo>
                  <a:lnTo>
                    <a:pt x="489" y="551"/>
                  </a:lnTo>
                  <a:lnTo>
                    <a:pt x="476" y="544"/>
                  </a:lnTo>
                  <a:lnTo>
                    <a:pt x="465" y="538"/>
                  </a:lnTo>
                  <a:lnTo>
                    <a:pt x="456" y="532"/>
                  </a:lnTo>
                  <a:lnTo>
                    <a:pt x="447" y="524"/>
                  </a:lnTo>
                  <a:lnTo>
                    <a:pt x="438" y="516"/>
                  </a:lnTo>
                  <a:lnTo>
                    <a:pt x="433" y="507"/>
                  </a:lnTo>
                  <a:lnTo>
                    <a:pt x="431" y="500"/>
                  </a:lnTo>
                  <a:lnTo>
                    <a:pt x="431" y="492"/>
                  </a:lnTo>
                  <a:lnTo>
                    <a:pt x="433" y="482"/>
                  </a:lnTo>
                  <a:lnTo>
                    <a:pt x="431" y="476"/>
                  </a:lnTo>
                  <a:lnTo>
                    <a:pt x="447" y="477"/>
                  </a:lnTo>
                  <a:lnTo>
                    <a:pt x="461" y="480"/>
                  </a:lnTo>
                  <a:lnTo>
                    <a:pt x="468" y="482"/>
                  </a:lnTo>
                  <a:lnTo>
                    <a:pt x="476" y="487"/>
                  </a:lnTo>
                  <a:lnTo>
                    <a:pt x="484" y="491"/>
                  </a:lnTo>
                  <a:lnTo>
                    <a:pt x="491" y="491"/>
                  </a:lnTo>
                  <a:lnTo>
                    <a:pt x="497" y="485"/>
                  </a:lnTo>
                  <a:lnTo>
                    <a:pt x="505" y="474"/>
                  </a:lnTo>
                  <a:lnTo>
                    <a:pt x="511" y="462"/>
                  </a:lnTo>
                  <a:lnTo>
                    <a:pt x="516" y="450"/>
                  </a:lnTo>
                  <a:lnTo>
                    <a:pt x="522" y="441"/>
                  </a:lnTo>
                  <a:lnTo>
                    <a:pt x="527" y="427"/>
                  </a:lnTo>
                  <a:lnTo>
                    <a:pt x="534" y="410"/>
                  </a:lnTo>
                  <a:lnTo>
                    <a:pt x="540" y="392"/>
                  </a:lnTo>
                  <a:lnTo>
                    <a:pt x="546" y="377"/>
                  </a:lnTo>
                  <a:lnTo>
                    <a:pt x="551" y="357"/>
                  </a:lnTo>
                  <a:lnTo>
                    <a:pt x="557" y="333"/>
                  </a:lnTo>
                  <a:lnTo>
                    <a:pt x="562" y="310"/>
                  </a:lnTo>
                  <a:lnTo>
                    <a:pt x="569" y="290"/>
                  </a:lnTo>
                  <a:lnTo>
                    <a:pt x="576" y="270"/>
                  </a:lnTo>
                  <a:lnTo>
                    <a:pt x="586" y="244"/>
                  </a:lnTo>
                  <a:lnTo>
                    <a:pt x="598" y="218"/>
                  </a:lnTo>
                  <a:lnTo>
                    <a:pt x="609" y="196"/>
                  </a:lnTo>
                  <a:lnTo>
                    <a:pt x="620" y="175"/>
                  </a:lnTo>
                  <a:lnTo>
                    <a:pt x="627" y="163"/>
                  </a:lnTo>
                  <a:lnTo>
                    <a:pt x="636" y="147"/>
                  </a:lnTo>
                  <a:lnTo>
                    <a:pt x="646" y="132"/>
                  </a:lnTo>
                  <a:lnTo>
                    <a:pt x="655" y="121"/>
                  </a:lnTo>
                  <a:lnTo>
                    <a:pt x="666" y="111"/>
                  </a:lnTo>
                  <a:lnTo>
                    <a:pt x="681" y="100"/>
                  </a:lnTo>
                  <a:lnTo>
                    <a:pt x="698" y="89"/>
                  </a:lnTo>
                  <a:lnTo>
                    <a:pt x="713" y="80"/>
                  </a:lnTo>
                  <a:lnTo>
                    <a:pt x="726" y="70"/>
                  </a:lnTo>
                  <a:lnTo>
                    <a:pt x="739" y="59"/>
                  </a:lnTo>
                  <a:lnTo>
                    <a:pt x="753" y="46"/>
                  </a:lnTo>
                  <a:lnTo>
                    <a:pt x="768" y="34"/>
                  </a:lnTo>
                  <a:lnTo>
                    <a:pt x="782" y="23"/>
                  </a:lnTo>
                  <a:lnTo>
                    <a:pt x="790" y="16"/>
                  </a:lnTo>
                  <a:lnTo>
                    <a:pt x="801" y="8"/>
                  </a:lnTo>
                  <a:lnTo>
                    <a:pt x="813" y="3"/>
                  </a:lnTo>
                  <a:lnTo>
                    <a:pt x="823" y="0"/>
                  </a:lnTo>
                  <a:lnTo>
                    <a:pt x="830" y="3"/>
                  </a:lnTo>
                  <a:lnTo>
                    <a:pt x="837" y="8"/>
                  </a:lnTo>
                  <a:lnTo>
                    <a:pt x="845" y="15"/>
                  </a:lnTo>
                  <a:lnTo>
                    <a:pt x="852" y="20"/>
                  </a:lnTo>
                  <a:lnTo>
                    <a:pt x="861" y="26"/>
                  </a:lnTo>
                  <a:lnTo>
                    <a:pt x="875" y="33"/>
                  </a:lnTo>
                  <a:lnTo>
                    <a:pt x="888" y="38"/>
                  </a:lnTo>
                  <a:lnTo>
                    <a:pt x="900" y="41"/>
                  </a:lnTo>
                  <a:lnTo>
                    <a:pt x="908" y="41"/>
                  </a:lnTo>
                  <a:lnTo>
                    <a:pt x="918" y="39"/>
                  </a:lnTo>
                  <a:lnTo>
                    <a:pt x="927" y="39"/>
                  </a:lnTo>
                  <a:lnTo>
                    <a:pt x="937" y="39"/>
                  </a:lnTo>
                  <a:lnTo>
                    <a:pt x="949" y="43"/>
                  </a:lnTo>
                  <a:lnTo>
                    <a:pt x="964" y="50"/>
                  </a:lnTo>
                  <a:lnTo>
                    <a:pt x="978" y="57"/>
                  </a:lnTo>
                  <a:lnTo>
                    <a:pt x="991" y="65"/>
                  </a:lnTo>
                  <a:lnTo>
                    <a:pt x="999" y="76"/>
                  </a:lnTo>
                  <a:lnTo>
                    <a:pt x="1007" y="88"/>
                  </a:lnTo>
                  <a:lnTo>
                    <a:pt x="1015" y="100"/>
                  </a:lnTo>
                  <a:lnTo>
                    <a:pt x="1020" y="109"/>
                  </a:lnTo>
                  <a:lnTo>
                    <a:pt x="1027" y="121"/>
                  </a:lnTo>
                  <a:lnTo>
                    <a:pt x="1034" y="134"/>
                  </a:lnTo>
                  <a:lnTo>
                    <a:pt x="1042" y="143"/>
                  </a:lnTo>
                  <a:lnTo>
                    <a:pt x="1057" y="156"/>
                  </a:lnTo>
                  <a:lnTo>
                    <a:pt x="1075" y="171"/>
                  </a:lnTo>
                  <a:lnTo>
                    <a:pt x="1097" y="186"/>
                  </a:lnTo>
                  <a:lnTo>
                    <a:pt x="1117" y="201"/>
                  </a:lnTo>
                  <a:lnTo>
                    <a:pt x="1133" y="214"/>
                  </a:lnTo>
                  <a:lnTo>
                    <a:pt x="1146" y="231"/>
                  </a:lnTo>
                  <a:lnTo>
                    <a:pt x="1160" y="251"/>
                  </a:lnTo>
                  <a:lnTo>
                    <a:pt x="1175" y="272"/>
                  </a:lnTo>
                  <a:lnTo>
                    <a:pt x="1189" y="294"/>
                  </a:lnTo>
                  <a:lnTo>
                    <a:pt x="1201" y="311"/>
                  </a:lnTo>
                  <a:lnTo>
                    <a:pt x="1208" y="322"/>
                  </a:lnTo>
                  <a:lnTo>
                    <a:pt x="1214" y="336"/>
                  </a:lnTo>
                  <a:lnTo>
                    <a:pt x="1224" y="348"/>
                  </a:lnTo>
                  <a:lnTo>
                    <a:pt x="1233" y="357"/>
                  </a:lnTo>
                  <a:lnTo>
                    <a:pt x="1247" y="363"/>
                  </a:lnTo>
                  <a:lnTo>
                    <a:pt x="1265" y="367"/>
                  </a:lnTo>
                  <a:lnTo>
                    <a:pt x="1286" y="369"/>
                  </a:lnTo>
                  <a:lnTo>
                    <a:pt x="1302" y="371"/>
                  </a:lnTo>
                  <a:lnTo>
                    <a:pt x="1311" y="371"/>
                  </a:lnTo>
                  <a:lnTo>
                    <a:pt x="1325" y="369"/>
                  </a:lnTo>
                  <a:lnTo>
                    <a:pt x="1336" y="368"/>
                  </a:lnTo>
                  <a:lnTo>
                    <a:pt x="1338" y="367"/>
                  </a:lnTo>
                  <a:lnTo>
                    <a:pt x="1342" y="367"/>
                  </a:lnTo>
                  <a:lnTo>
                    <a:pt x="1345" y="365"/>
                  </a:lnTo>
                  <a:lnTo>
                    <a:pt x="1349" y="364"/>
                  </a:lnTo>
                  <a:lnTo>
                    <a:pt x="1353" y="364"/>
                  </a:lnTo>
                  <a:lnTo>
                    <a:pt x="1360" y="368"/>
                  </a:lnTo>
                  <a:lnTo>
                    <a:pt x="1367" y="376"/>
                  </a:lnTo>
                  <a:lnTo>
                    <a:pt x="1373" y="383"/>
                  </a:lnTo>
                  <a:lnTo>
                    <a:pt x="1381" y="387"/>
                  </a:lnTo>
                  <a:lnTo>
                    <a:pt x="1392" y="385"/>
                  </a:lnTo>
                  <a:lnTo>
                    <a:pt x="1404" y="379"/>
                  </a:lnTo>
                  <a:lnTo>
                    <a:pt x="1416" y="371"/>
                  </a:lnTo>
                  <a:lnTo>
                    <a:pt x="1426" y="364"/>
                  </a:lnTo>
                  <a:lnTo>
                    <a:pt x="1427" y="361"/>
                  </a:lnTo>
                  <a:lnTo>
                    <a:pt x="1430" y="359"/>
                  </a:lnTo>
                  <a:lnTo>
                    <a:pt x="1433" y="354"/>
                  </a:lnTo>
                  <a:lnTo>
                    <a:pt x="1435" y="352"/>
                  </a:lnTo>
                  <a:lnTo>
                    <a:pt x="1438" y="350"/>
                  </a:lnTo>
                  <a:lnTo>
                    <a:pt x="1445" y="352"/>
                  </a:lnTo>
                  <a:lnTo>
                    <a:pt x="1453" y="356"/>
                  </a:lnTo>
                  <a:lnTo>
                    <a:pt x="1461" y="361"/>
                  </a:lnTo>
                  <a:lnTo>
                    <a:pt x="1468" y="365"/>
                  </a:lnTo>
                  <a:lnTo>
                    <a:pt x="1481" y="372"/>
                  </a:lnTo>
                  <a:lnTo>
                    <a:pt x="1497" y="379"/>
                  </a:lnTo>
                  <a:lnTo>
                    <a:pt x="1513" y="387"/>
                  </a:lnTo>
                  <a:lnTo>
                    <a:pt x="1528" y="394"/>
                  </a:lnTo>
                  <a:lnTo>
                    <a:pt x="1540" y="400"/>
                  </a:lnTo>
                  <a:lnTo>
                    <a:pt x="1555" y="410"/>
                  </a:lnTo>
                  <a:lnTo>
                    <a:pt x="1570" y="419"/>
                  </a:lnTo>
                  <a:lnTo>
                    <a:pt x="1584" y="427"/>
                  </a:lnTo>
                  <a:lnTo>
                    <a:pt x="1596" y="437"/>
                  </a:lnTo>
                  <a:lnTo>
                    <a:pt x="1610" y="447"/>
                  </a:lnTo>
                  <a:lnTo>
                    <a:pt x="1627" y="461"/>
                  </a:lnTo>
                  <a:lnTo>
                    <a:pt x="1640" y="473"/>
                  </a:lnTo>
                  <a:lnTo>
                    <a:pt x="1652" y="484"/>
                  </a:lnTo>
                  <a:lnTo>
                    <a:pt x="1662" y="497"/>
                  </a:lnTo>
                  <a:lnTo>
                    <a:pt x="1674" y="516"/>
                  </a:lnTo>
                  <a:lnTo>
                    <a:pt x="1685" y="534"/>
                  </a:lnTo>
                  <a:lnTo>
                    <a:pt x="1695" y="548"/>
                  </a:lnTo>
                  <a:lnTo>
                    <a:pt x="1705" y="561"/>
                  </a:lnTo>
                  <a:lnTo>
                    <a:pt x="1717" y="574"/>
                  </a:lnTo>
                  <a:lnTo>
                    <a:pt x="1729" y="589"/>
                  </a:lnTo>
                  <a:lnTo>
                    <a:pt x="1743" y="604"/>
                  </a:lnTo>
                  <a:lnTo>
                    <a:pt x="1753" y="614"/>
                  </a:lnTo>
                  <a:lnTo>
                    <a:pt x="1763" y="627"/>
                  </a:lnTo>
                  <a:lnTo>
                    <a:pt x="1775" y="640"/>
                  </a:lnTo>
                  <a:lnTo>
                    <a:pt x="1788" y="654"/>
                  </a:lnTo>
                  <a:lnTo>
                    <a:pt x="1802" y="667"/>
                  </a:lnTo>
                  <a:lnTo>
                    <a:pt x="1814" y="678"/>
                  </a:lnTo>
                  <a:lnTo>
                    <a:pt x="1825" y="685"/>
                  </a:lnTo>
                  <a:lnTo>
                    <a:pt x="1838" y="693"/>
                  </a:lnTo>
                  <a:lnTo>
                    <a:pt x="1852" y="701"/>
                  </a:lnTo>
                  <a:lnTo>
                    <a:pt x="1862" y="709"/>
                  </a:lnTo>
                  <a:lnTo>
                    <a:pt x="1875" y="722"/>
                  </a:lnTo>
                  <a:lnTo>
                    <a:pt x="1888" y="741"/>
                  </a:lnTo>
                  <a:lnTo>
                    <a:pt x="1902" y="761"/>
                  </a:lnTo>
                  <a:lnTo>
                    <a:pt x="1914" y="779"/>
                  </a:lnTo>
                  <a:lnTo>
                    <a:pt x="1927" y="794"/>
                  </a:lnTo>
                  <a:lnTo>
                    <a:pt x="1939" y="804"/>
                  </a:lnTo>
                  <a:lnTo>
                    <a:pt x="1957" y="817"/>
                  </a:lnTo>
                  <a:lnTo>
                    <a:pt x="1974" y="829"/>
                  </a:lnTo>
                  <a:lnTo>
                    <a:pt x="1991" y="839"/>
                  </a:lnTo>
                  <a:lnTo>
                    <a:pt x="2005" y="850"/>
                  </a:lnTo>
                  <a:lnTo>
                    <a:pt x="2017" y="862"/>
                  </a:lnTo>
                  <a:lnTo>
                    <a:pt x="2034" y="876"/>
                  </a:lnTo>
                  <a:lnTo>
                    <a:pt x="2048" y="891"/>
                  </a:lnTo>
                  <a:lnTo>
                    <a:pt x="2061" y="904"/>
                  </a:lnTo>
                  <a:lnTo>
                    <a:pt x="2070" y="918"/>
                  </a:lnTo>
                  <a:lnTo>
                    <a:pt x="2082" y="935"/>
                  </a:lnTo>
                  <a:lnTo>
                    <a:pt x="2093" y="954"/>
                  </a:lnTo>
                  <a:lnTo>
                    <a:pt x="2105" y="973"/>
                  </a:lnTo>
                  <a:lnTo>
                    <a:pt x="2116" y="986"/>
                  </a:lnTo>
                  <a:lnTo>
                    <a:pt x="2124" y="996"/>
                  </a:lnTo>
                  <a:lnTo>
                    <a:pt x="2135" y="1005"/>
                  </a:lnTo>
                  <a:lnTo>
                    <a:pt x="2145" y="1016"/>
                  </a:lnTo>
                  <a:lnTo>
                    <a:pt x="2154" y="1025"/>
                  </a:lnTo>
                  <a:lnTo>
                    <a:pt x="2158" y="1036"/>
                  </a:lnTo>
                  <a:lnTo>
                    <a:pt x="2163" y="1050"/>
                  </a:lnTo>
                  <a:lnTo>
                    <a:pt x="2168" y="1064"/>
                  </a:lnTo>
                  <a:lnTo>
                    <a:pt x="2174" y="1075"/>
                  </a:lnTo>
                  <a:lnTo>
                    <a:pt x="2181" y="1087"/>
                  </a:lnTo>
                  <a:lnTo>
                    <a:pt x="2191" y="1102"/>
                  </a:lnTo>
                  <a:lnTo>
                    <a:pt x="2202" y="1117"/>
                  </a:lnTo>
                  <a:lnTo>
                    <a:pt x="2213" y="1132"/>
                  </a:lnTo>
                  <a:lnTo>
                    <a:pt x="2224" y="1143"/>
                  </a:lnTo>
                  <a:lnTo>
                    <a:pt x="2232" y="1151"/>
                  </a:lnTo>
                  <a:lnTo>
                    <a:pt x="2243" y="1160"/>
                  </a:lnTo>
                  <a:lnTo>
                    <a:pt x="2252" y="1167"/>
                  </a:lnTo>
                  <a:lnTo>
                    <a:pt x="2259" y="1172"/>
                  </a:lnTo>
                  <a:lnTo>
                    <a:pt x="2268" y="1179"/>
                  </a:lnTo>
                  <a:lnTo>
                    <a:pt x="2276" y="1186"/>
                  </a:lnTo>
                  <a:lnTo>
                    <a:pt x="2286" y="1190"/>
                  </a:lnTo>
                  <a:lnTo>
                    <a:pt x="2291" y="1190"/>
                  </a:lnTo>
                  <a:lnTo>
                    <a:pt x="2299" y="1188"/>
                  </a:lnTo>
                  <a:lnTo>
                    <a:pt x="2306" y="1188"/>
                  </a:lnTo>
                  <a:lnTo>
                    <a:pt x="2313" y="1190"/>
                  </a:lnTo>
                  <a:lnTo>
                    <a:pt x="2315" y="1196"/>
                  </a:lnTo>
                  <a:lnTo>
                    <a:pt x="2315" y="1205"/>
                  </a:lnTo>
                  <a:lnTo>
                    <a:pt x="2315" y="1213"/>
                  </a:lnTo>
                  <a:lnTo>
                    <a:pt x="2310" y="1219"/>
                  </a:lnTo>
                  <a:lnTo>
                    <a:pt x="2303" y="1227"/>
                  </a:lnTo>
                  <a:lnTo>
                    <a:pt x="2295" y="1234"/>
                  </a:lnTo>
                  <a:lnTo>
                    <a:pt x="2290" y="1241"/>
                  </a:lnTo>
                  <a:lnTo>
                    <a:pt x="2280" y="1250"/>
                  </a:lnTo>
                  <a:lnTo>
                    <a:pt x="2269" y="1261"/>
                  </a:lnTo>
                  <a:lnTo>
                    <a:pt x="2263" y="1272"/>
                  </a:lnTo>
                  <a:lnTo>
                    <a:pt x="2257" y="1285"/>
                  </a:lnTo>
                  <a:lnTo>
                    <a:pt x="2253" y="1303"/>
                  </a:lnTo>
                  <a:lnTo>
                    <a:pt x="2251" y="1320"/>
                  </a:lnTo>
                  <a:lnTo>
                    <a:pt x="2249" y="1335"/>
                  </a:lnTo>
                  <a:lnTo>
                    <a:pt x="2247" y="1343"/>
                  </a:lnTo>
                  <a:lnTo>
                    <a:pt x="2245" y="1353"/>
                  </a:lnTo>
                  <a:lnTo>
                    <a:pt x="2244" y="1362"/>
                  </a:lnTo>
                  <a:lnTo>
                    <a:pt x="2247" y="1370"/>
                  </a:lnTo>
                  <a:lnTo>
                    <a:pt x="2253" y="1377"/>
                  </a:lnTo>
                  <a:lnTo>
                    <a:pt x="2264" y="1384"/>
                  </a:lnTo>
                  <a:lnTo>
                    <a:pt x="2276" y="1389"/>
                  </a:lnTo>
                  <a:lnTo>
                    <a:pt x="2287" y="1392"/>
                  </a:lnTo>
                  <a:lnTo>
                    <a:pt x="2296" y="1393"/>
                  </a:lnTo>
                  <a:lnTo>
                    <a:pt x="2307" y="1393"/>
                  </a:lnTo>
                  <a:lnTo>
                    <a:pt x="2318" y="1394"/>
                  </a:lnTo>
                  <a:lnTo>
                    <a:pt x="2327" y="1401"/>
                  </a:lnTo>
                  <a:lnTo>
                    <a:pt x="2340" y="1412"/>
                  </a:lnTo>
                  <a:lnTo>
                    <a:pt x="2349" y="1423"/>
                  </a:lnTo>
                  <a:lnTo>
                    <a:pt x="2358" y="1432"/>
                  </a:lnTo>
                  <a:lnTo>
                    <a:pt x="2366" y="1444"/>
                  </a:lnTo>
                  <a:lnTo>
                    <a:pt x="2375" y="1460"/>
                  </a:lnTo>
                  <a:lnTo>
                    <a:pt x="2383" y="1475"/>
                  </a:lnTo>
                  <a:lnTo>
                    <a:pt x="2391" y="1489"/>
                  </a:lnTo>
                  <a:lnTo>
                    <a:pt x="2397" y="1500"/>
                  </a:lnTo>
                  <a:lnTo>
                    <a:pt x="2408" y="1513"/>
                  </a:lnTo>
                  <a:lnTo>
                    <a:pt x="2420" y="1526"/>
                  </a:lnTo>
                  <a:lnTo>
                    <a:pt x="2430" y="1541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82" name="Overijssel">
              <a:extLst>
                <a:ext uri="{FF2B5EF4-FFF2-40B4-BE49-F238E27FC236}">
                  <a16:creationId xmlns:a16="http://schemas.microsoft.com/office/drawing/2014/main" id="{0474B4DF-A3E3-4553-A296-85CDC8865917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571" y="1956155"/>
              <a:ext cx="1519682" cy="1406190"/>
            </a:xfrm>
            <a:custGeom>
              <a:avLst/>
              <a:gdLst>
                <a:gd name="T0" fmla="*/ 3201 w 3294"/>
                <a:gd name="T1" fmla="*/ 2199 h 3048"/>
                <a:gd name="T2" fmla="*/ 3248 w 3294"/>
                <a:gd name="T3" fmla="*/ 2443 h 3048"/>
                <a:gd name="T4" fmla="*/ 3147 w 3294"/>
                <a:gd name="T5" fmla="*/ 2533 h 3048"/>
                <a:gd name="T6" fmla="*/ 2982 w 3294"/>
                <a:gd name="T7" fmla="*/ 2731 h 3048"/>
                <a:gd name="T8" fmla="*/ 2806 w 3294"/>
                <a:gd name="T9" fmla="*/ 2852 h 3048"/>
                <a:gd name="T10" fmla="*/ 2655 w 3294"/>
                <a:gd name="T11" fmla="*/ 2992 h 3048"/>
                <a:gd name="T12" fmla="*/ 2435 w 3294"/>
                <a:gd name="T13" fmla="*/ 3037 h 3048"/>
                <a:gd name="T14" fmla="*/ 2287 w 3294"/>
                <a:gd name="T15" fmla="*/ 2876 h 3048"/>
                <a:gd name="T16" fmla="*/ 2151 w 3294"/>
                <a:gd name="T17" fmla="*/ 2833 h 3048"/>
                <a:gd name="T18" fmla="*/ 2071 w 3294"/>
                <a:gd name="T19" fmla="*/ 2777 h 3048"/>
                <a:gd name="T20" fmla="*/ 1806 w 3294"/>
                <a:gd name="T21" fmla="*/ 2767 h 3048"/>
                <a:gd name="T22" fmla="*/ 1604 w 3294"/>
                <a:gd name="T23" fmla="*/ 2530 h 3048"/>
                <a:gd name="T24" fmla="*/ 1364 w 3294"/>
                <a:gd name="T25" fmla="*/ 2586 h 3048"/>
                <a:gd name="T26" fmla="*/ 1051 w 3294"/>
                <a:gd name="T27" fmla="*/ 2565 h 3048"/>
                <a:gd name="T28" fmla="*/ 887 w 3294"/>
                <a:gd name="T29" fmla="*/ 2451 h 3048"/>
                <a:gd name="T30" fmla="*/ 745 w 3294"/>
                <a:gd name="T31" fmla="*/ 2219 h 3048"/>
                <a:gd name="T32" fmla="*/ 775 w 3294"/>
                <a:gd name="T33" fmla="*/ 2051 h 3048"/>
                <a:gd name="T34" fmla="*/ 891 w 3294"/>
                <a:gd name="T35" fmla="*/ 1913 h 3048"/>
                <a:gd name="T36" fmla="*/ 807 w 3294"/>
                <a:gd name="T37" fmla="*/ 1625 h 3048"/>
                <a:gd name="T38" fmla="*/ 620 w 3294"/>
                <a:gd name="T39" fmla="*/ 1430 h 3048"/>
                <a:gd name="T40" fmla="*/ 442 w 3294"/>
                <a:gd name="T41" fmla="*/ 1562 h 3048"/>
                <a:gd name="T42" fmla="*/ 253 w 3294"/>
                <a:gd name="T43" fmla="*/ 1391 h 3048"/>
                <a:gd name="T44" fmla="*/ 159 w 3294"/>
                <a:gd name="T45" fmla="*/ 1224 h 3048"/>
                <a:gd name="T46" fmla="*/ 102 w 3294"/>
                <a:gd name="T47" fmla="*/ 1112 h 3048"/>
                <a:gd name="T48" fmla="*/ 141 w 3294"/>
                <a:gd name="T49" fmla="*/ 1028 h 3048"/>
                <a:gd name="T50" fmla="*/ 284 w 3294"/>
                <a:gd name="T51" fmla="*/ 993 h 3048"/>
                <a:gd name="T52" fmla="*/ 570 w 3294"/>
                <a:gd name="T53" fmla="*/ 933 h 3048"/>
                <a:gd name="T54" fmla="*/ 499 w 3294"/>
                <a:gd name="T55" fmla="*/ 818 h 3048"/>
                <a:gd name="T56" fmla="*/ 377 w 3294"/>
                <a:gd name="T57" fmla="*/ 724 h 3048"/>
                <a:gd name="T58" fmla="*/ 391 w 3294"/>
                <a:gd name="T59" fmla="*/ 553 h 3048"/>
                <a:gd name="T60" fmla="*/ 202 w 3294"/>
                <a:gd name="T61" fmla="*/ 329 h 3048"/>
                <a:gd name="T62" fmla="*/ 17 w 3294"/>
                <a:gd name="T63" fmla="*/ 220 h 3048"/>
                <a:gd name="T64" fmla="*/ 62 w 3294"/>
                <a:gd name="T65" fmla="*/ 176 h 3048"/>
                <a:gd name="T66" fmla="*/ 224 w 3294"/>
                <a:gd name="T67" fmla="*/ 184 h 3048"/>
                <a:gd name="T68" fmla="*/ 376 w 3294"/>
                <a:gd name="T69" fmla="*/ 80 h 3048"/>
                <a:gd name="T70" fmla="*/ 509 w 3294"/>
                <a:gd name="T71" fmla="*/ 99 h 3048"/>
                <a:gd name="T72" fmla="*/ 674 w 3294"/>
                <a:gd name="T73" fmla="*/ 37 h 3048"/>
                <a:gd name="T74" fmla="*/ 896 w 3294"/>
                <a:gd name="T75" fmla="*/ 39 h 3048"/>
                <a:gd name="T76" fmla="*/ 1054 w 3294"/>
                <a:gd name="T77" fmla="*/ 270 h 3048"/>
                <a:gd name="T78" fmla="*/ 884 w 3294"/>
                <a:gd name="T79" fmla="*/ 407 h 3048"/>
                <a:gd name="T80" fmla="*/ 959 w 3294"/>
                <a:gd name="T81" fmla="*/ 685 h 3048"/>
                <a:gd name="T82" fmla="*/ 1116 w 3294"/>
                <a:gd name="T83" fmla="*/ 701 h 3048"/>
                <a:gd name="T84" fmla="*/ 1299 w 3294"/>
                <a:gd name="T85" fmla="*/ 763 h 3048"/>
                <a:gd name="T86" fmla="*/ 1473 w 3294"/>
                <a:gd name="T87" fmla="*/ 908 h 3048"/>
                <a:gd name="T88" fmla="*/ 1622 w 3294"/>
                <a:gd name="T89" fmla="*/ 916 h 3048"/>
                <a:gd name="T90" fmla="*/ 1722 w 3294"/>
                <a:gd name="T91" fmla="*/ 949 h 3048"/>
                <a:gd name="T92" fmla="*/ 1841 w 3294"/>
                <a:gd name="T93" fmla="*/ 968 h 3048"/>
                <a:gd name="T94" fmla="*/ 1869 w 3294"/>
                <a:gd name="T95" fmla="*/ 811 h 3048"/>
                <a:gd name="T96" fmla="*/ 2063 w 3294"/>
                <a:gd name="T97" fmla="*/ 726 h 3048"/>
                <a:gd name="T98" fmla="*/ 2298 w 3294"/>
                <a:gd name="T99" fmla="*/ 811 h 3048"/>
                <a:gd name="T100" fmla="*/ 2374 w 3294"/>
                <a:gd name="T101" fmla="*/ 982 h 3048"/>
                <a:gd name="T102" fmla="*/ 2440 w 3294"/>
                <a:gd name="T103" fmla="*/ 1121 h 3048"/>
                <a:gd name="T104" fmla="*/ 2395 w 3294"/>
                <a:gd name="T105" fmla="*/ 1164 h 3048"/>
                <a:gd name="T106" fmla="*/ 2307 w 3294"/>
                <a:gd name="T107" fmla="*/ 1226 h 3048"/>
                <a:gd name="T108" fmla="*/ 2325 w 3294"/>
                <a:gd name="T109" fmla="*/ 1325 h 3048"/>
                <a:gd name="T110" fmla="*/ 2366 w 3294"/>
                <a:gd name="T111" fmla="*/ 1508 h 3048"/>
                <a:gd name="T112" fmla="*/ 2599 w 3294"/>
                <a:gd name="T113" fmla="*/ 1617 h 3048"/>
                <a:gd name="T114" fmla="*/ 2887 w 3294"/>
                <a:gd name="T115" fmla="*/ 1696 h 3048"/>
                <a:gd name="T116" fmla="*/ 3074 w 3294"/>
                <a:gd name="T117" fmla="*/ 1571 h 3048"/>
                <a:gd name="T118" fmla="*/ 3183 w 3294"/>
                <a:gd name="T119" fmla="*/ 1750 h 3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294" h="3048">
                  <a:moveTo>
                    <a:pt x="3287" y="1890"/>
                  </a:moveTo>
                  <a:lnTo>
                    <a:pt x="3291" y="1909"/>
                  </a:lnTo>
                  <a:lnTo>
                    <a:pt x="3292" y="1931"/>
                  </a:lnTo>
                  <a:lnTo>
                    <a:pt x="3294" y="1954"/>
                  </a:lnTo>
                  <a:lnTo>
                    <a:pt x="3294" y="1978"/>
                  </a:lnTo>
                  <a:lnTo>
                    <a:pt x="3294" y="2000"/>
                  </a:lnTo>
                  <a:lnTo>
                    <a:pt x="3292" y="2018"/>
                  </a:lnTo>
                  <a:lnTo>
                    <a:pt x="3289" y="2037"/>
                  </a:lnTo>
                  <a:lnTo>
                    <a:pt x="3285" y="2059"/>
                  </a:lnTo>
                  <a:lnTo>
                    <a:pt x="3280" y="2082"/>
                  </a:lnTo>
                  <a:lnTo>
                    <a:pt x="3273" y="2103"/>
                  </a:lnTo>
                  <a:lnTo>
                    <a:pt x="3267" y="2121"/>
                  </a:lnTo>
                  <a:lnTo>
                    <a:pt x="3257" y="2136"/>
                  </a:lnTo>
                  <a:lnTo>
                    <a:pt x="3242" y="2152"/>
                  </a:lnTo>
                  <a:lnTo>
                    <a:pt x="3226" y="2169"/>
                  </a:lnTo>
                  <a:lnTo>
                    <a:pt x="3211" y="2184"/>
                  </a:lnTo>
                  <a:lnTo>
                    <a:pt x="3201" y="2199"/>
                  </a:lnTo>
                  <a:lnTo>
                    <a:pt x="3191" y="2214"/>
                  </a:lnTo>
                  <a:lnTo>
                    <a:pt x="3180" y="2234"/>
                  </a:lnTo>
                  <a:lnTo>
                    <a:pt x="3171" y="2254"/>
                  </a:lnTo>
                  <a:lnTo>
                    <a:pt x="3163" y="2274"/>
                  </a:lnTo>
                  <a:lnTo>
                    <a:pt x="3159" y="2292"/>
                  </a:lnTo>
                  <a:lnTo>
                    <a:pt x="3159" y="2305"/>
                  </a:lnTo>
                  <a:lnTo>
                    <a:pt x="3160" y="2321"/>
                  </a:lnTo>
                  <a:lnTo>
                    <a:pt x="3164" y="2339"/>
                  </a:lnTo>
                  <a:lnTo>
                    <a:pt x="3168" y="2355"/>
                  </a:lnTo>
                  <a:lnTo>
                    <a:pt x="3172" y="2369"/>
                  </a:lnTo>
                  <a:lnTo>
                    <a:pt x="3179" y="2379"/>
                  </a:lnTo>
                  <a:lnTo>
                    <a:pt x="3187" y="2390"/>
                  </a:lnTo>
                  <a:lnTo>
                    <a:pt x="3198" y="2402"/>
                  </a:lnTo>
                  <a:lnTo>
                    <a:pt x="3206" y="2410"/>
                  </a:lnTo>
                  <a:lnTo>
                    <a:pt x="3217" y="2421"/>
                  </a:lnTo>
                  <a:lnTo>
                    <a:pt x="3232" y="2432"/>
                  </a:lnTo>
                  <a:lnTo>
                    <a:pt x="3248" y="2443"/>
                  </a:lnTo>
                  <a:lnTo>
                    <a:pt x="3260" y="2455"/>
                  </a:lnTo>
                  <a:lnTo>
                    <a:pt x="3268" y="2467"/>
                  </a:lnTo>
                  <a:lnTo>
                    <a:pt x="3269" y="2480"/>
                  </a:lnTo>
                  <a:lnTo>
                    <a:pt x="3269" y="2497"/>
                  </a:lnTo>
                  <a:lnTo>
                    <a:pt x="3267" y="2514"/>
                  </a:lnTo>
                  <a:lnTo>
                    <a:pt x="3261" y="2532"/>
                  </a:lnTo>
                  <a:lnTo>
                    <a:pt x="3254" y="2546"/>
                  </a:lnTo>
                  <a:lnTo>
                    <a:pt x="3246" y="2556"/>
                  </a:lnTo>
                  <a:lnTo>
                    <a:pt x="3238" y="2559"/>
                  </a:lnTo>
                  <a:lnTo>
                    <a:pt x="3227" y="2559"/>
                  </a:lnTo>
                  <a:lnTo>
                    <a:pt x="3217" y="2557"/>
                  </a:lnTo>
                  <a:lnTo>
                    <a:pt x="3209" y="2556"/>
                  </a:lnTo>
                  <a:lnTo>
                    <a:pt x="3196" y="2553"/>
                  </a:lnTo>
                  <a:lnTo>
                    <a:pt x="3182" y="2548"/>
                  </a:lnTo>
                  <a:lnTo>
                    <a:pt x="3170" y="2542"/>
                  </a:lnTo>
                  <a:lnTo>
                    <a:pt x="3160" y="2538"/>
                  </a:lnTo>
                  <a:lnTo>
                    <a:pt x="3147" y="2533"/>
                  </a:lnTo>
                  <a:lnTo>
                    <a:pt x="3135" y="2529"/>
                  </a:lnTo>
                  <a:lnTo>
                    <a:pt x="3124" y="2528"/>
                  </a:lnTo>
                  <a:lnTo>
                    <a:pt x="3116" y="2530"/>
                  </a:lnTo>
                  <a:lnTo>
                    <a:pt x="3106" y="2536"/>
                  </a:lnTo>
                  <a:lnTo>
                    <a:pt x="3098" y="2542"/>
                  </a:lnTo>
                  <a:lnTo>
                    <a:pt x="3091" y="2548"/>
                  </a:lnTo>
                  <a:lnTo>
                    <a:pt x="3082" y="2563"/>
                  </a:lnTo>
                  <a:lnTo>
                    <a:pt x="3074" y="2583"/>
                  </a:lnTo>
                  <a:lnTo>
                    <a:pt x="3066" y="2603"/>
                  </a:lnTo>
                  <a:lnTo>
                    <a:pt x="3059" y="2619"/>
                  </a:lnTo>
                  <a:lnTo>
                    <a:pt x="3052" y="2637"/>
                  </a:lnTo>
                  <a:lnTo>
                    <a:pt x="3043" y="2658"/>
                  </a:lnTo>
                  <a:lnTo>
                    <a:pt x="3033" y="2680"/>
                  </a:lnTo>
                  <a:lnTo>
                    <a:pt x="3024" y="2696"/>
                  </a:lnTo>
                  <a:lnTo>
                    <a:pt x="3012" y="2708"/>
                  </a:lnTo>
                  <a:lnTo>
                    <a:pt x="2998" y="2720"/>
                  </a:lnTo>
                  <a:lnTo>
                    <a:pt x="2982" y="2731"/>
                  </a:lnTo>
                  <a:lnTo>
                    <a:pt x="2969" y="2739"/>
                  </a:lnTo>
                  <a:lnTo>
                    <a:pt x="2957" y="2740"/>
                  </a:lnTo>
                  <a:lnTo>
                    <a:pt x="2942" y="2740"/>
                  </a:lnTo>
                  <a:lnTo>
                    <a:pt x="2927" y="2739"/>
                  </a:lnTo>
                  <a:lnTo>
                    <a:pt x="2912" y="2740"/>
                  </a:lnTo>
                  <a:lnTo>
                    <a:pt x="2901" y="2743"/>
                  </a:lnTo>
                  <a:lnTo>
                    <a:pt x="2892" y="2753"/>
                  </a:lnTo>
                  <a:lnTo>
                    <a:pt x="2884" y="2767"/>
                  </a:lnTo>
                  <a:lnTo>
                    <a:pt x="2876" y="2782"/>
                  </a:lnTo>
                  <a:lnTo>
                    <a:pt x="2868" y="2798"/>
                  </a:lnTo>
                  <a:lnTo>
                    <a:pt x="2860" y="2809"/>
                  </a:lnTo>
                  <a:lnTo>
                    <a:pt x="2850" y="2815"/>
                  </a:lnTo>
                  <a:lnTo>
                    <a:pt x="2838" y="2819"/>
                  </a:lnTo>
                  <a:lnTo>
                    <a:pt x="2826" y="2824"/>
                  </a:lnTo>
                  <a:lnTo>
                    <a:pt x="2818" y="2829"/>
                  </a:lnTo>
                  <a:lnTo>
                    <a:pt x="2811" y="2839"/>
                  </a:lnTo>
                  <a:lnTo>
                    <a:pt x="2806" y="2852"/>
                  </a:lnTo>
                  <a:lnTo>
                    <a:pt x="2802" y="2866"/>
                  </a:lnTo>
                  <a:lnTo>
                    <a:pt x="2799" y="2878"/>
                  </a:lnTo>
                  <a:lnTo>
                    <a:pt x="2800" y="2890"/>
                  </a:lnTo>
                  <a:lnTo>
                    <a:pt x="2803" y="2903"/>
                  </a:lnTo>
                  <a:lnTo>
                    <a:pt x="2807" y="2918"/>
                  </a:lnTo>
                  <a:lnTo>
                    <a:pt x="2807" y="2930"/>
                  </a:lnTo>
                  <a:lnTo>
                    <a:pt x="2802" y="2944"/>
                  </a:lnTo>
                  <a:lnTo>
                    <a:pt x="2792" y="2959"/>
                  </a:lnTo>
                  <a:lnTo>
                    <a:pt x="2781" y="2973"/>
                  </a:lnTo>
                  <a:lnTo>
                    <a:pt x="2771" y="2983"/>
                  </a:lnTo>
                  <a:lnTo>
                    <a:pt x="2759" y="2990"/>
                  </a:lnTo>
                  <a:lnTo>
                    <a:pt x="2741" y="2994"/>
                  </a:lnTo>
                  <a:lnTo>
                    <a:pt x="2728" y="2996"/>
                  </a:lnTo>
                  <a:lnTo>
                    <a:pt x="2711" y="2996"/>
                  </a:lnTo>
                  <a:lnTo>
                    <a:pt x="2692" y="2996"/>
                  </a:lnTo>
                  <a:lnTo>
                    <a:pt x="2674" y="2994"/>
                  </a:lnTo>
                  <a:lnTo>
                    <a:pt x="2655" y="2992"/>
                  </a:lnTo>
                  <a:lnTo>
                    <a:pt x="2639" y="2990"/>
                  </a:lnTo>
                  <a:lnTo>
                    <a:pt x="2626" y="2988"/>
                  </a:lnTo>
                  <a:lnTo>
                    <a:pt x="2612" y="2986"/>
                  </a:lnTo>
                  <a:lnTo>
                    <a:pt x="2595" y="2983"/>
                  </a:lnTo>
                  <a:lnTo>
                    <a:pt x="2583" y="2982"/>
                  </a:lnTo>
                  <a:lnTo>
                    <a:pt x="2569" y="2983"/>
                  </a:lnTo>
                  <a:lnTo>
                    <a:pt x="2552" y="2986"/>
                  </a:lnTo>
                  <a:lnTo>
                    <a:pt x="2533" y="2990"/>
                  </a:lnTo>
                  <a:lnTo>
                    <a:pt x="2517" y="2994"/>
                  </a:lnTo>
                  <a:lnTo>
                    <a:pt x="2507" y="3000"/>
                  </a:lnTo>
                  <a:lnTo>
                    <a:pt x="2498" y="3010"/>
                  </a:lnTo>
                  <a:lnTo>
                    <a:pt x="2492" y="3021"/>
                  </a:lnTo>
                  <a:lnTo>
                    <a:pt x="2486" y="3034"/>
                  </a:lnTo>
                  <a:lnTo>
                    <a:pt x="2482" y="3048"/>
                  </a:lnTo>
                  <a:lnTo>
                    <a:pt x="2465" y="3042"/>
                  </a:lnTo>
                  <a:lnTo>
                    <a:pt x="2451" y="3039"/>
                  </a:lnTo>
                  <a:lnTo>
                    <a:pt x="2435" y="3037"/>
                  </a:lnTo>
                  <a:lnTo>
                    <a:pt x="2415" y="3034"/>
                  </a:lnTo>
                  <a:lnTo>
                    <a:pt x="2393" y="3031"/>
                  </a:lnTo>
                  <a:lnTo>
                    <a:pt x="2377" y="3029"/>
                  </a:lnTo>
                  <a:lnTo>
                    <a:pt x="2360" y="3023"/>
                  </a:lnTo>
                  <a:lnTo>
                    <a:pt x="2339" y="3017"/>
                  </a:lnTo>
                  <a:lnTo>
                    <a:pt x="2319" y="3009"/>
                  </a:lnTo>
                  <a:lnTo>
                    <a:pt x="2304" y="2999"/>
                  </a:lnTo>
                  <a:lnTo>
                    <a:pt x="2296" y="2991"/>
                  </a:lnTo>
                  <a:lnTo>
                    <a:pt x="2290" y="2980"/>
                  </a:lnTo>
                  <a:lnTo>
                    <a:pt x="2283" y="2968"/>
                  </a:lnTo>
                  <a:lnTo>
                    <a:pt x="2280" y="2957"/>
                  </a:lnTo>
                  <a:lnTo>
                    <a:pt x="2279" y="2945"/>
                  </a:lnTo>
                  <a:lnTo>
                    <a:pt x="2281" y="2930"/>
                  </a:lnTo>
                  <a:lnTo>
                    <a:pt x="2286" y="2916"/>
                  </a:lnTo>
                  <a:lnTo>
                    <a:pt x="2288" y="2901"/>
                  </a:lnTo>
                  <a:lnTo>
                    <a:pt x="2288" y="2889"/>
                  </a:lnTo>
                  <a:lnTo>
                    <a:pt x="2287" y="2876"/>
                  </a:lnTo>
                  <a:lnTo>
                    <a:pt x="2284" y="2863"/>
                  </a:lnTo>
                  <a:lnTo>
                    <a:pt x="2279" y="2850"/>
                  </a:lnTo>
                  <a:lnTo>
                    <a:pt x="2275" y="2839"/>
                  </a:lnTo>
                  <a:lnTo>
                    <a:pt x="2268" y="2832"/>
                  </a:lnTo>
                  <a:lnTo>
                    <a:pt x="2259" y="2824"/>
                  </a:lnTo>
                  <a:lnTo>
                    <a:pt x="2248" y="2817"/>
                  </a:lnTo>
                  <a:lnTo>
                    <a:pt x="2240" y="2813"/>
                  </a:lnTo>
                  <a:lnTo>
                    <a:pt x="2228" y="2810"/>
                  </a:lnTo>
                  <a:lnTo>
                    <a:pt x="2214" y="2809"/>
                  </a:lnTo>
                  <a:lnTo>
                    <a:pt x="2203" y="2809"/>
                  </a:lnTo>
                  <a:lnTo>
                    <a:pt x="2193" y="2812"/>
                  </a:lnTo>
                  <a:lnTo>
                    <a:pt x="2180" y="2815"/>
                  </a:lnTo>
                  <a:lnTo>
                    <a:pt x="2168" y="2820"/>
                  </a:lnTo>
                  <a:lnTo>
                    <a:pt x="2159" y="2824"/>
                  </a:lnTo>
                  <a:lnTo>
                    <a:pt x="2156" y="2827"/>
                  </a:lnTo>
                  <a:lnTo>
                    <a:pt x="2153" y="2829"/>
                  </a:lnTo>
                  <a:lnTo>
                    <a:pt x="2151" y="2833"/>
                  </a:lnTo>
                  <a:lnTo>
                    <a:pt x="2148" y="2836"/>
                  </a:lnTo>
                  <a:lnTo>
                    <a:pt x="2145" y="2839"/>
                  </a:lnTo>
                  <a:lnTo>
                    <a:pt x="2136" y="2837"/>
                  </a:lnTo>
                  <a:lnTo>
                    <a:pt x="2126" y="2833"/>
                  </a:lnTo>
                  <a:lnTo>
                    <a:pt x="2118" y="2829"/>
                  </a:lnTo>
                  <a:lnTo>
                    <a:pt x="2114" y="2827"/>
                  </a:lnTo>
                  <a:lnTo>
                    <a:pt x="2109" y="2823"/>
                  </a:lnTo>
                  <a:lnTo>
                    <a:pt x="2105" y="2819"/>
                  </a:lnTo>
                  <a:lnTo>
                    <a:pt x="2101" y="2815"/>
                  </a:lnTo>
                  <a:lnTo>
                    <a:pt x="2098" y="2812"/>
                  </a:lnTo>
                  <a:lnTo>
                    <a:pt x="2094" y="2804"/>
                  </a:lnTo>
                  <a:lnTo>
                    <a:pt x="2091" y="2793"/>
                  </a:lnTo>
                  <a:lnTo>
                    <a:pt x="2087" y="2784"/>
                  </a:lnTo>
                  <a:lnTo>
                    <a:pt x="2082" y="2777"/>
                  </a:lnTo>
                  <a:lnTo>
                    <a:pt x="2079" y="2777"/>
                  </a:lnTo>
                  <a:lnTo>
                    <a:pt x="2075" y="2777"/>
                  </a:lnTo>
                  <a:lnTo>
                    <a:pt x="2071" y="2777"/>
                  </a:lnTo>
                  <a:lnTo>
                    <a:pt x="2067" y="2777"/>
                  </a:lnTo>
                  <a:lnTo>
                    <a:pt x="2064" y="2778"/>
                  </a:lnTo>
                  <a:lnTo>
                    <a:pt x="2062" y="2779"/>
                  </a:lnTo>
                  <a:lnTo>
                    <a:pt x="2052" y="2784"/>
                  </a:lnTo>
                  <a:lnTo>
                    <a:pt x="2043" y="2789"/>
                  </a:lnTo>
                  <a:lnTo>
                    <a:pt x="2035" y="2793"/>
                  </a:lnTo>
                  <a:lnTo>
                    <a:pt x="2020" y="2797"/>
                  </a:lnTo>
                  <a:lnTo>
                    <a:pt x="2001" y="2801"/>
                  </a:lnTo>
                  <a:lnTo>
                    <a:pt x="1982" y="2802"/>
                  </a:lnTo>
                  <a:lnTo>
                    <a:pt x="1966" y="2804"/>
                  </a:lnTo>
                  <a:lnTo>
                    <a:pt x="1942" y="2802"/>
                  </a:lnTo>
                  <a:lnTo>
                    <a:pt x="1915" y="2800"/>
                  </a:lnTo>
                  <a:lnTo>
                    <a:pt x="1885" y="2794"/>
                  </a:lnTo>
                  <a:lnTo>
                    <a:pt x="1857" y="2789"/>
                  </a:lnTo>
                  <a:lnTo>
                    <a:pt x="1835" y="2782"/>
                  </a:lnTo>
                  <a:lnTo>
                    <a:pt x="1822" y="2777"/>
                  </a:lnTo>
                  <a:lnTo>
                    <a:pt x="1806" y="2767"/>
                  </a:lnTo>
                  <a:lnTo>
                    <a:pt x="1791" y="2758"/>
                  </a:lnTo>
                  <a:lnTo>
                    <a:pt x="1779" y="2749"/>
                  </a:lnTo>
                  <a:lnTo>
                    <a:pt x="1767" y="2738"/>
                  </a:lnTo>
                  <a:lnTo>
                    <a:pt x="1755" y="2724"/>
                  </a:lnTo>
                  <a:lnTo>
                    <a:pt x="1740" y="2709"/>
                  </a:lnTo>
                  <a:lnTo>
                    <a:pt x="1728" y="2695"/>
                  </a:lnTo>
                  <a:lnTo>
                    <a:pt x="1718" y="2683"/>
                  </a:lnTo>
                  <a:lnTo>
                    <a:pt x="1707" y="2666"/>
                  </a:lnTo>
                  <a:lnTo>
                    <a:pt x="1695" y="2647"/>
                  </a:lnTo>
                  <a:lnTo>
                    <a:pt x="1683" y="2626"/>
                  </a:lnTo>
                  <a:lnTo>
                    <a:pt x="1671" y="2606"/>
                  </a:lnTo>
                  <a:lnTo>
                    <a:pt x="1660" y="2590"/>
                  </a:lnTo>
                  <a:lnTo>
                    <a:pt x="1651" y="2577"/>
                  </a:lnTo>
                  <a:lnTo>
                    <a:pt x="1639" y="2563"/>
                  </a:lnTo>
                  <a:lnTo>
                    <a:pt x="1625" y="2549"/>
                  </a:lnTo>
                  <a:lnTo>
                    <a:pt x="1614" y="2538"/>
                  </a:lnTo>
                  <a:lnTo>
                    <a:pt x="1604" y="2530"/>
                  </a:lnTo>
                  <a:lnTo>
                    <a:pt x="1590" y="2521"/>
                  </a:lnTo>
                  <a:lnTo>
                    <a:pt x="1577" y="2513"/>
                  </a:lnTo>
                  <a:lnTo>
                    <a:pt x="1565" y="2507"/>
                  </a:lnTo>
                  <a:lnTo>
                    <a:pt x="1548" y="2505"/>
                  </a:lnTo>
                  <a:lnTo>
                    <a:pt x="1529" y="2505"/>
                  </a:lnTo>
                  <a:lnTo>
                    <a:pt x="1511" y="2506"/>
                  </a:lnTo>
                  <a:lnTo>
                    <a:pt x="1496" y="2507"/>
                  </a:lnTo>
                  <a:lnTo>
                    <a:pt x="1484" y="2511"/>
                  </a:lnTo>
                  <a:lnTo>
                    <a:pt x="1470" y="2518"/>
                  </a:lnTo>
                  <a:lnTo>
                    <a:pt x="1457" y="2525"/>
                  </a:lnTo>
                  <a:lnTo>
                    <a:pt x="1447" y="2532"/>
                  </a:lnTo>
                  <a:lnTo>
                    <a:pt x="1434" y="2540"/>
                  </a:lnTo>
                  <a:lnTo>
                    <a:pt x="1420" y="2549"/>
                  </a:lnTo>
                  <a:lnTo>
                    <a:pt x="1406" y="2561"/>
                  </a:lnTo>
                  <a:lnTo>
                    <a:pt x="1391" y="2571"/>
                  </a:lnTo>
                  <a:lnTo>
                    <a:pt x="1379" y="2579"/>
                  </a:lnTo>
                  <a:lnTo>
                    <a:pt x="1364" y="2586"/>
                  </a:lnTo>
                  <a:lnTo>
                    <a:pt x="1346" y="2594"/>
                  </a:lnTo>
                  <a:lnTo>
                    <a:pt x="1327" y="2602"/>
                  </a:lnTo>
                  <a:lnTo>
                    <a:pt x="1313" y="2606"/>
                  </a:lnTo>
                  <a:lnTo>
                    <a:pt x="1296" y="2607"/>
                  </a:lnTo>
                  <a:lnTo>
                    <a:pt x="1277" y="2608"/>
                  </a:lnTo>
                  <a:lnTo>
                    <a:pt x="1259" y="2607"/>
                  </a:lnTo>
                  <a:lnTo>
                    <a:pt x="1242" y="2607"/>
                  </a:lnTo>
                  <a:lnTo>
                    <a:pt x="1224" y="2603"/>
                  </a:lnTo>
                  <a:lnTo>
                    <a:pt x="1201" y="2599"/>
                  </a:lnTo>
                  <a:lnTo>
                    <a:pt x="1178" y="2592"/>
                  </a:lnTo>
                  <a:lnTo>
                    <a:pt x="1155" y="2587"/>
                  </a:lnTo>
                  <a:lnTo>
                    <a:pt x="1136" y="2583"/>
                  </a:lnTo>
                  <a:lnTo>
                    <a:pt x="1121" y="2579"/>
                  </a:lnTo>
                  <a:lnTo>
                    <a:pt x="1104" y="2575"/>
                  </a:lnTo>
                  <a:lnTo>
                    <a:pt x="1085" y="2571"/>
                  </a:lnTo>
                  <a:lnTo>
                    <a:pt x="1066" y="2567"/>
                  </a:lnTo>
                  <a:lnTo>
                    <a:pt x="1051" y="2565"/>
                  </a:lnTo>
                  <a:lnTo>
                    <a:pt x="1039" y="2567"/>
                  </a:lnTo>
                  <a:lnTo>
                    <a:pt x="1024" y="2568"/>
                  </a:lnTo>
                  <a:lnTo>
                    <a:pt x="1011" y="2569"/>
                  </a:lnTo>
                  <a:lnTo>
                    <a:pt x="1001" y="2571"/>
                  </a:lnTo>
                  <a:lnTo>
                    <a:pt x="990" y="2573"/>
                  </a:lnTo>
                  <a:lnTo>
                    <a:pt x="980" y="2575"/>
                  </a:lnTo>
                  <a:lnTo>
                    <a:pt x="972" y="2573"/>
                  </a:lnTo>
                  <a:lnTo>
                    <a:pt x="962" y="2569"/>
                  </a:lnTo>
                  <a:lnTo>
                    <a:pt x="953" y="2563"/>
                  </a:lnTo>
                  <a:lnTo>
                    <a:pt x="945" y="2555"/>
                  </a:lnTo>
                  <a:lnTo>
                    <a:pt x="938" y="2548"/>
                  </a:lnTo>
                  <a:lnTo>
                    <a:pt x="927" y="2536"/>
                  </a:lnTo>
                  <a:lnTo>
                    <a:pt x="916" y="2519"/>
                  </a:lnTo>
                  <a:lnTo>
                    <a:pt x="906" y="2503"/>
                  </a:lnTo>
                  <a:lnTo>
                    <a:pt x="899" y="2490"/>
                  </a:lnTo>
                  <a:lnTo>
                    <a:pt x="892" y="2472"/>
                  </a:lnTo>
                  <a:lnTo>
                    <a:pt x="887" y="2451"/>
                  </a:lnTo>
                  <a:lnTo>
                    <a:pt x="881" y="2429"/>
                  </a:lnTo>
                  <a:lnTo>
                    <a:pt x="877" y="2412"/>
                  </a:lnTo>
                  <a:lnTo>
                    <a:pt x="873" y="2396"/>
                  </a:lnTo>
                  <a:lnTo>
                    <a:pt x="868" y="2378"/>
                  </a:lnTo>
                  <a:lnTo>
                    <a:pt x="862" y="2359"/>
                  </a:lnTo>
                  <a:lnTo>
                    <a:pt x="857" y="2344"/>
                  </a:lnTo>
                  <a:lnTo>
                    <a:pt x="848" y="2334"/>
                  </a:lnTo>
                  <a:lnTo>
                    <a:pt x="835" y="2320"/>
                  </a:lnTo>
                  <a:lnTo>
                    <a:pt x="823" y="2309"/>
                  </a:lnTo>
                  <a:lnTo>
                    <a:pt x="813" y="2300"/>
                  </a:lnTo>
                  <a:lnTo>
                    <a:pt x="800" y="2292"/>
                  </a:lnTo>
                  <a:lnTo>
                    <a:pt x="786" y="2282"/>
                  </a:lnTo>
                  <a:lnTo>
                    <a:pt x="772" y="2272"/>
                  </a:lnTo>
                  <a:lnTo>
                    <a:pt x="763" y="2262"/>
                  </a:lnTo>
                  <a:lnTo>
                    <a:pt x="756" y="2250"/>
                  </a:lnTo>
                  <a:lnTo>
                    <a:pt x="749" y="2235"/>
                  </a:lnTo>
                  <a:lnTo>
                    <a:pt x="745" y="2219"/>
                  </a:lnTo>
                  <a:lnTo>
                    <a:pt x="742" y="2206"/>
                  </a:lnTo>
                  <a:lnTo>
                    <a:pt x="740" y="2192"/>
                  </a:lnTo>
                  <a:lnTo>
                    <a:pt x="737" y="2175"/>
                  </a:lnTo>
                  <a:lnTo>
                    <a:pt x="737" y="2158"/>
                  </a:lnTo>
                  <a:lnTo>
                    <a:pt x="738" y="2145"/>
                  </a:lnTo>
                  <a:lnTo>
                    <a:pt x="742" y="2137"/>
                  </a:lnTo>
                  <a:lnTo>
                    <a:pt x="751" y="2126"/>
                  </a:lnTo>
                  <a:lnTo>
                    <a:pt x="759" y="2117"/>
                  </a:lnTo>
                  <a:lnTo>
                    <a:pt x="767" y="2107"/>
                  </a:lnTo>
                  <a:lnTo>
                    <a:pt x="773" y="2101"/>
                  </a:lnTo>
                  <a:lnTo>
                    <a:pt x="778" y="2098"/>
                  </a:lnTo>
                  <a:lnTo>
                    <a:pt x="780" y="2092"/>
                  </a:lnTo>
                  <a:lnTo>
                    <a:pt x="782" y="2083"/>
                  </a:lnTo>
                  <a:lnTo>
                    <a:pt x="784" y="2072"/>
                  </a:lnTo>
                  <a:lnTo>
                    <a:pt x="784" y="2064"/>
                  </a:lnTo>
                  <a:lnTo>
                    <a:pt x="780" y="2057"/>
                  </a:lnTo>
                  <a:lnTo>
                    <a:pt x="775" y="2051"/>
                  </a:lnTo>
                  <a:lnTo>
                    <a:pt x="768" y="2043"/>
                  </a:lnTo>
                  <a:lnTo>
                    <a:pt x="765" y="2036"/>
                  </a:lnTo>
                  <a:lnTo>
                    <a:pt x="767" y="2028"/>
                  </a:lnTo>
                  <a:lnTo>
                    <a:pt x="771" y="2017"/>
                  </a:lnTo>
                  <a:lnTo>
                    <a:pt x="775" y="2006"/>
                  </a:lnTo>
                  <a:lnTo>
                    <a:pt x="782" y="2000"/>
                  </a:lnTo>
                  <a:lnTo>
                    <a:pt x="791" y="1994"/>
                  </a:lnTo>
                  <a:lnTo>
                    <a:pt x="804" y="1991"/>
                  </a:lnTo>
                  <a:lnTo>
                    <a:pt x="819" y="1989"/>
                  </a:lnTo>
                  <a:lnTo>
                    <a:pt x="830" y="1986"/>
                  </a:lnTo>
                  <a:lnTo>
                    <a:pt x="840" y="1981"/>
                  </a:lnTo>
                  <a:lnTo>
                    <a:pt x="850" y="1974"/>
                  </a:lnTo>
                  <a:lnTo>
                    <a:pt x="860" y="1967"/>
                  </a:lnTo>
                  <a:lnTo>
                    <a:pt x="868" y="1960"/>
                  </a:lnTo>
                  <a:lnTo>
                    <a:pt x="876" y="1947"/>
                  </a:lnTo>
                  <a:lnTo>
                    <a:pt x="883" y="1931"/>
                  </a:lnTo>
                  <a:lnTo>
                    <a:pt x="891" y="1913"/>
                  </a:lnTo>
                  <a:lnTo>
                    <a:pt x="896" y="1896"/>
                  </a:lnTo>
                  <a:lnTo>
                    <a:pt x="900" y="1882"/>
                  </a:lnTo>
                  <a:lnTo>
                    <a:pt x="901" y="1861"/>
                  </a:lnTo>
                  <a:lnTo>
                    <a:pt x="900" y="1835"/>
                  </a:lnTo>
                  <a:lnTo>
                    <a:pt x="897" y="1808"/>
                  </a:lnTo>
                  <a:lnTo>
                    <a:pt x="893" y="1783"/>
                  </a:lnTo>
                  <a:lnTo>
                    <a:pt x="889" y="1762"/>
                  </a:lnTo>
                  <a:lnTo>
                    <a:pt x="883" y="1748"/>
                  </a:lnTo>
                  <a:lnTo>
                    <a:pt x="873" y="1731"/>
                  </a:lnTo>
                  <a:lnTo>
                    <a:pt x="864" y="1714"/>
                  </a:lnTo>
                  <a:lnTo>
                    <a:pt x="853" y="1698"/>
                  </a:lnTo>
                  <a:lnTo>
                    <a:pt x="845" y="1684"/>
                  </a:lnTo>
                  <a:lnTo>
                    <a:pt x="837" y="1674"/>
                  </a:lnTo>
                  <a:lnTo>
                    <a:pt x="827" y="1660"/>
                  </a:lnTo>
                  <a:lnTo>
                    <a:pt x="818" y="1647"/>
                  </a:lnTo>
                  <a:lnTo>
                    <a:pt x="811" y="1636"/>
                  </a:lnTo>
                  <a:lnTo>
                    <a:pt x="807" y="1625"/>
                  </a:lnTo>
                  <a:lnTo>
                    <a:pt x="804" y="1613"/>
                  </a:lnTo>
                  <a:lnTo>
                    <a:pt x="800" y="1603"/>
                  </a:lnTo>
                  <a:lnTo>
                    <a:pt x="790" y="1590"/>
                  </a:lnTo>
                  <a:lnTo>
                    <a:pt x="775" y="1577"/>
                  </a:lnTo>
                  <a:lnTo>
                    <a:pt x="760" y="1563"/>
                  </a:lnTo>
                  <a:lnTo>
                    <a:pt x="748" y="1552"/>
                  </a:lnTo>
                  <a:lnTo>
                    <a:pt x="732" y="1541"/>
                  </a:lnTo>
                  <a:lnTo>
                    <a:pt x="711" y="1529"/>
                  </a:lnTo>
                  <a:lnTo>
                    <a:pt x="691" y="1516"/>
                  </a:lnTo>
                  <a:lnTo>
                    <a:pt x="676" y="1504"/>
                  </a:lnTo>
                  <a:lnTo>
                    <a:pt x="668" y="1493"/>
                  </a:lnTo>
                  <a:lnTo>
                    <a:pt x="660" y="1478"/>
                  </a:lnTo>
                  <a:lnTo>
                    <a:pt x="652" y="1465"/>
                  </a:lnTo>
                  <a:lnTo>
                    <a:pt x="645" y="1454"/>
                  </a:lnTo>
                  <a:lnTo>
                    <a:pt x="639" y="1446"/>
                  </a:lnTo>
                  <a:lnTo>
                    <a:pt x="629" y="1438"/>
                  </a:lnTo>
                  <a:lnTo>
                    <a:pt x="620" y="1430"/>
                  </a:lnTo>
                  <a:lnTo>
                    <a:pt x="612" y="1427"/>
                  </a:lnTo>
                  <a:lnTo>
                    <a:pt x="602" y="1428"/>
                  </a:lnTo>
                  <a:lnTo>
                    <a:pt x="592" y="1434"/>
                  </a:lnTo>
                  <a:lnTo>
                    <a:pt x="581" y="1440"/>
                  </a:lnTo>
                  <a:lnTo>
                    <a:pt x="573" y="1446"/>
                  </a:lnTo>
                  <a:lnTo>
                    <a:pt x="561" y="1454"/>
                  </a:lnTo>
                  <a:lnTo>
                    <a:pt x="547" y="1466"/>
                  </a:lnTo>
                  <a:lnTo>
                    <a:pt x="534" y="1478"/>
                  </a:lnTo>
                  <a:lnTo>
                    <a:pt x="523" y="1489"/>
                  </a:lnTo>
                  <a:lnTo>
                    <a:pt x="515" y="1497"/>
                  </a:lnTo>
                  <a:lnTo>
                    <a:pt x="505" y="1508"/>
                  </a:lnTo>
                  <a:lnTo>
                    <a:pt x="496" y="1520"/>
                  </a:lnTo>
                  <a:lnTo>
                    <a:pt x="488" y="1528"/>
                  </a:lnTo>
                  <a:lnTo>
                    <a:pt x="477" y="1536"/>
                  </a:lnTo>
                  <a:lnTo>
                    <a:pt x="465" y="1547"/>
                  </a:lnTo>
                  <a:lnTo>
                    <a:pt x="453" y="1556"/>
                  </a:lnTo>
                  <a:lnTo>
                    <a:pt x="442" y="1562"/>
                  </a:lnTo>
                  <a:lnTo>
                    <a:pt x="428" y="1563"/>
                  </a:lnTo>
                  <a:lnTo>
                    <a:pt x="414" y="1562"/>
                  </a:lnTo>
                  <a:lnTo>
                    <a:pt x="399" y="1559"/>
                  </a:lnTo>
                  <a:lnTo>
                    <a:pt x="388" y="1556"/>
                  </a:lnTo>
                  <a:lnTo>
                    <a:pt x="376" y="1548"/>
                  </a:lnTo>
                  <a:lnTo>
                    <a:pt x="364" y="1539"/>
                  </a:lnTo>
                  <a:lnTo>
                    <a:pt x="350" y="1527"/>
                  </a:lnTo>
                  <a:lnTo>
                    <a:pt x="340" y="1515"/>
                  </a:lnTo>
                  <a:lnTo>
                    <a:pt x="331" y="1504"/>
                  </a:lnTo>
                  <a:lnTo>
                    <a:pt x="321" y="1490"/>
                  </a:lnTo>
                  <a:lnTo>
                    <a:pt x="310" y="1473"/>
                  </a:lnTo>
                  <a:lnTo>
                    <a:pt x="299" y="1454"/>
                  </a:lnTo>
                  <a:lnTo>
                    <a:pt x="290" y="1436"/>
                  </a:lnTo>
                  <a:lnTo>
                    <a:pt x="280" y="1422"/>
                  </a:lnTo>
                  <a:lnTo>
                    <a:pt x="272" y="1412"/>
                  </a:lnTo>
                  <a:lnTo>
                    <a:pt x="263" y="1400"/>
                  </a:lnTo>
                  <a:lnTo>
                    <a:pt x="253" y="1391"/>
                  </a:lnTo>
                  <a:lnTo>
                    <a:pt x="244" y="1384"/>
                  </a:lnTo>
                  <a:lnTo>
                    <a:pt x="233" y="1381"/>
                  </a:lnTo>
                  <a:lnTo>
                    <a:pt x="220" y="1381"/>
                  </a:lnTo>
                  <a:lnTo>
                    <a:pt x="206" y="1384"/>
                  </a:lnTo>
                  <a:lnTo>
                    <a:pt x="195" y="1385"/>
                  </a:lnTo>
                  <a:lnTo>
                    <a:pt x="190" y="1387"/>
                  </a:lnTo>
                  <a:lnTo>
                    <a:pt x="183" y="1387"/>
                  </a:lnTo>
                  <a:lnTo>
                    <a:pt x="185" y="1370"/>
                  </a:lnTo>
                  <a:lnTo>
                    <a:pt x="186" y="1356"/>
                  </a:lnTo>
                  <a:lnTo>
                    <a:pt x="187" y="1342"/>
                  </a:lnTo>
                  <a:lnTo>
                    <a:pt x="187" y="1326"/>
                  </a:lnTo>
                  <a:lnTo>
                    <a:pt x="187" y="1307"/>
                  </a:lnTo>
                  <a:lnTo>
                    <a:pt x="185" y="1290"/>
                  </a:lnTo>
                  <a:lnTo>
                    <a:pt x="183" y="1273"/>
                  </a:lnTo>
                  <a:lnTo>
                    <a:pt x="176" y="1259"/>
                  </a:lnTo>
                  <a:lnTo>
                    <a:pt x="168" y="1241"/>
                  </a:lnTo>
                  <a:lnTo>
                    <a:pt x="159" y="1224"/>
                  </a:lnTo>
                  <a:lnTo>
                    <a:pt x="150" y="1207"/>
                  </a:lnTo>
                  <a:lnTo>
                    <a:pt x="141" y="1194"/>
                  </a:lnTo>
                  <a:lnTo>
                    <a:pt x="132" y="1182"/>
                  </a:lnTo>
                  <a:lnTo>
                    <a:pt x="120" y="1168"/>
                  </a:lnTo>
                  <a:lnTo>
                    <a:pt x="108" y="1154"/>
                  </a:lnTo>
                  <a:lnTo>
                    <a:pt x="98" y="1143"/>
                  </a:lnTo>
                  <a:lnTo>
                    <a:pt x="93" y="1137"/>
                  </a:lnTo>
                  <a:lnTo>
                    <a:pt x="85" y="1132"/>
                  </a:lnTo>
                  <a:lnTo>
                    <a:pt x="77" y="1127"/>
                  </a:lnTo>
                  <a:lnTo>
                    <a:pt x="71" y="1120"/>
                  </a:lnTo>
                  <a:lnTo>
                    <a:pt x="71" y="1114"/>
                  </a:lnTo>
                  <a:lnTo>
                    <a:pt x="75" y="1110"/>
                  </a:lnTo>
                  <a:lnTo>
                    <a:pt x="82" y="1110"/>
                  </a:lnTo>
                  <a:lnTo>
                    <a:pt x="90" y="1112"/>
                  </a:lnTo>
                  <a:lnTo>
                    <a:pt x="97" y="1112"/>
                  </a:lnTo>
                  <a:lnTo>
                    <a:pt x="100" y="1112"/>
                  </a:lnTo>
                  <a:lnTo>
                    <a:pt x="102" y="1112"/>
                  </a:lnTo>
                  <a:lnTo>
                    <a:pt x="106" y="1112"/>
                  </a:lnTo>
                  <a:lnTo>
                    <a:pt x="109" y="1112"/>
                  </a:lnTo>
                  <a:lnTo>
                    <a:pt x="113" y="1112"/>
                  </a:lnTo>
                  <a:lnTo>
                    <a:pt x="114" y="1110"/>
                  </a:lnTo>
                  <a:lnTo>
                    <a:pt x="114" y="1105"/>
                  </a:lnTo>
                  <a:lnTo>
                    <a:pt x="110" y="1097"/>
                  </a:lnTo>
                  <a:lnTo>
                    <a:pt x="106" y="1090"/>
                  </a:lnTo>
                  <a:lnTo>
                    <a:pt x="105" y="1083"/>
                  </a:lnTo>
                  <a:lnTo>
                    <a:pt x="105" y="1073"/>
                  </a:lnTo>
                  <a:lnTo>
                    <a:pt x="109" y="1059"/>
                  </a:lnTo>
                  <a:lnTo>
                    <a:pt x="113" y="1047"/>
                  </a:lnTo>
                  <a:lnTo>
                    <a:pt x="119" y="1036"/>
                  </a:lnTo>
                  <a:lnTo>
                    <a:pt x="123" y="1032"/>
                  </a:lnTo>
                  <a:lnTo>
                    <a:pt x="128" y="1027"/>
                  </a:lnTo>
                  <a:lnTo>
                    <a:pt x="133" y="1021"/>
                  </a:lnTo>
                  <a:lnTo>
                    <a:pt x="137" y="1026"/>
                  </a:lnTo>
                  <a:lnTo>
                    <a:pt x="141" y="1028"/>
                  </a:lnTo>
                  <a:lnTo>
                    <a:pt x="145" y="1031"/>
                  </a:lnTo>
                  <a:lnTo>
                    <a:pt x="148" y="1032"/>
                  </a:lnTo>
                  <a:lnTo>
                    <a:pt x="158" y="1036"/>
                  </a:lnTo>
                  <a:lnTo>
                    <a:pt x="168" y="1039"/>
                  </a:lnTo>
                  <a:lnTo>
                    <a:pt x="179" y="1042"/>
                  </a:lnTo>
                  <a:lnTo>
                    <a:pt x="190" y="1040"/>
                  </a:lnTo>
                  <a:lnTo>
                    <a:pt x="198" y="1038"/>
                  </a:lnTo>
                  <a:lnTo>
                    <a:pt x="207" y="1032"/>
                  </a:lnTo>
                  <a:lnTo>
                    <a:pt x="217" y="1027"/>
                  </a:lnTo>
                  <a:lnTo>
                    <a:pt x="226" y="1021"/>
                  </a:lnTo>
                  <a:lnTo>
                    <a:pt x="236" y="1019"/>
                  </a:lnTo>
                  <a:lnTo>
                    <a:pt x="248" y="1015"/>
                  </a:lnTo>
                  <a:lnTo>
                    <a:pt x="259" y="1011"/>
                  </a:lnTo>
                  <a:lnTo>
                    <a:pt x="265" y="1007"/>
                  </a:lnTo>
                  <a:lnTo>
                    <a:pt x="275" y="1001"/>
                  </a:lnTo>
                  <a:lnTo>
                    <a:pt x="282" y="996"/>
                  </a:lnTo>
                  <a:lnTo>
                    <a:pt x="284" y="993"/>
                  </a:lnTo>
                  <a:lnTo>
                    <a:pt x="288" y="991"/>
                  </a:lnTo>
                  <a:lnTo>
                    <a:pt x="294" y="986"/>
                  </a:lnTo>
                  <a:lnTo>
                    <a:pt x="298" y="982"/>
                  </a:lnTo>
                  <a:lnTo>
                    <a:pt x="300" y="980"/>
                  </a:lnTo>
                  <a:lnTo>
                    <a:pt x="329" y="980"/>
                  </a:lnTo>
                  <a:lnTo>
                    <a:pt x="352" y="980"/>
                  </a:lnTo>
                  <a:lnTo>
                    <a:pt x="373" y="978"/>
                  </a:lnTo>
                  <a:lnTo>
                    <a:pt x="399" y="977"/>
                  </a:lnTo>
                  <a:lnTo>
                    <a:pt x="424" y="976"/>
                  </a:lnTo>
                  <a:lnTo>
                    <a:pt x="445" y="974"/>
                  </a:lnTo>
                  <a:lnTo>
                    <a:pt x="461" y="970"/>
                  </a:lnTo>
                  <a:lnTo>
                    <a:pt x="480" y="966"/>
                  </a:lnTo>
                  <a:lnTo>
                    <a:pt x="499" y="961"/>
                  </a:lnTo>
                  <a:lnTo>
                    <a:pt x="515" y="955"/>
                  </a:lnTo>
                  <a:lnTo>
                    <a:pt x="531" y="950"/>
                  </a:lnTo>
                  <a:lnTo>
                    <a:pt x="551" y="942"/>
                  </a:lnTo>
                  <a:lnTo>
                    <a:pt x="570" y="933"/>
                  </a:lnTo>
                  <a:lnTo>
                    <a:pt x="583" y="923"/>
                  </a:lnTo>
                  <a:lnTo>
                    <a:pt x="589" y="915"/>
                  </a:lnTo>
                  <a:lnTo>
                    <a:pt x="593" y="903"/>
                  </a:lnTo>
                  <a:lnTo>
                    <a:pt x="596" y="892"/>
                  </a:lnTo>
                  <a:lnTo>
                    <a:pt x="596" y="883"/>
                  </a:lnTo>
                  <a:lnTo>
                    <a:pt x="594" y="873"/>
                  </a:lnTo>
                  <a:lnTo>
                    <a:pt x="590" y="861"/>
                  </a:lnTo>
                  <a:lnTo>
                    <a:pt x="585" y="852"/>
                  </a:lnTo>
                  <a:lnTo>
                    <a:pt x="579" y="844"/>
                  </a:lnTo>
                  <a:lnTo>
                    <a:pt x="569" y="836"/>
                  </a:lnTo>
                  <a:lnTo>
                    <a:pt x="554" y="830"/>
                  </a:lnTo>
                  <a:lnTo>
                    <a:pt x="539" y="823"/>
                  </a:lnTo>
                  <a:lnTo>
                    <a:pt x="526" y="821"/>
                  </a:lnTo>
                  <a:lnTo>
                    <a:pt x="517" y="818"/>
                  </a:lnTo>
                  <a:lnTo>
                    <a:pt x="507" y="817"/>
                  </a:lnTo>
                  <a:lnTo>
                    <a:pt x="499" y="818"/>
                  </a:lnTo>
                  <a:lnTo>
                    <a:pt x="499" y="818"/>
                  </a:lnTo>
                  <a:lnTo>
                    <a:pt x="489" y="810"/>
                  </a:lnTo>
                  <a:lnTo>
                    <a:pt x="478" y="805"/>
                  </a:lnTo>
                  <a:lnTo>
                    <a:pt x="468" y="799"/>
                  </a:lnTo>
                  <a:lnTo>
                    <a:pt x="458" y="794"/>
                  </a:lnTo>
                  <a:lnTo>
                    <a:pt x="447" y="788"/>
                  </a:lnTo>
                  <a:lnTo>
                    <a:pt x="435" y="783"/>
                  </a:lnTo>
                  <a:lnTo>
                    <a:pt x="426" y="780"/>
                  </a:lnTo>
                  <a:lnTo>
                    <a:pt x="416" y="779"/>
                  </a:lnTo>
                  <a:lnTo>
                    <a:pt x="407" y="778"/>
                  </a:lnTo>
                  <a:lnTo>
                    <a:pt x="396" y="776"/>
                  </a:lnTo>
                  <a:lnTo>
                    <a:pt x="388" y="774"/>
                  </a:lnTo>
                  <a:lnTo>
                    <a:pt x="383" y="768"/>
                  </a:lnTo>
                  <a:lnTo>
                    <a:pt x="377" y="760"/>
                  </a:lnTo>
                  <a:lnTo>
                    <a:pt x="373" y="752"/>
                  </a:lnTo>
                  <a:lnTo>
                    <a:pt x="373" y="743"/>
                  </a:lnTo>
                  <a:lnTo>
                    <a:pt x="375" y="732"/>
                  </a:lnTo>
                  <a:lnTo>
                    <a:pt x="377" y="724"/>
                  </a:lnTo>
                  <a:lnTo>
                    <a:pt x="380" y="721"/>
                  </a:lnTo>
                  <a:lnTo>
                    <a:pt x="384" y="718"/>
                  </a:lnTo>
                  <a:lnTo>
                    <a:pt x="388" y="716"/>
                  </a:lnTo>
                  <a:lnTo>
                    <a:pt x="392" y="714"/>
                  </a:lnTo>
                  <a:lnTo>
                    <a:pt x="396" y="712"/>
                  </a:lnTo>
                  <a:lnTo>
                    <a:pt x="406" y="705"/>
                  </a:lnTo>
                  <a:lnTo>
                    <a:pt x="416" y="695"/>
                  </a:lnTo>
                  <a:lnTo>
                    <a:pt x="424" y="687"/>
                  </a:lnTo>
                  <a:lnTo>
                    <a:pt x="427" y="677"/>
                  </a:lnTo>
                  <a:lnTo>
                    <a:pt x="427" y="663"/>
                  </a:lnTo>
                  <a:lnTo>
                    <a:pt x="427" y="648"/>
                  </a:lnTo>
                  <a:lnTo>
                    <a:pt x="424" y="635"/>
                  </a:lnTo>
                  <a:lnTo>
                    <a:pt x="423" y="623"/>
                  </a:lnTo>
                  <a:lnTo>
                    <a:pt x="418" y="608"/>
                  </a:lnTo>
                  <a:lnTo>
                    <a:pt x="410" y="589"/>
                  </a:lnTo>
                  <a:lnTo>
                    <a:pt x="400" y="570"/>
                  </a:lnTo>
                  <a:lnTo>
                    <a:pt x="391" y="553"/>
                  </a:lnTo>
                  <a:lnTo>
                    <a:pt x="383" y="538"/>
                  </a:lnTo>
                  <a:lnTo>
                    <a:pt x="375" y="523"/>
                  </a:lnTo>
                  <a:lnTo>
                    <a:pt x="366" y="506"/>
                  </a:lnTo>
                  <a:lnTo>
                    <a:pt x="357" y="487"/>
                  </a:lnTo>
                  <a:lnTo>
                    <a:pt x="348" y="471"/>
                  </a:lnTo>
                  <a:lnTo>
                    <a:pt x="340" y="456"/>
                  </a:lnTo>
                  <a:lnTo>
                    <a:pt x="330" y="440"/>
                  </a:lnTo>
                  <a:lnTo>
                    <a:pt x="319" y="422"/>
                  </a:lnTo>
                  <a:lnTo>
                    <a:pt x="307" y="402"/>
                  </a:lnTo>
                  <a:lnTo>
                    <a:pt x="295" y="384"/>
                  </a:lnTo>
                  <a:lnTo>
                    <a:pt x="283" y="372"/>
                  </a:lnTo>
                  <a:lnTo>
                    <a:pt x="271" y="364"/>
                  </a:lnTo>
                  <a:lnTo>
                    <a:pt x="256" y="357"/>
                  </a:lnTo>
                  <a:lnTo>
                    <a:pt x="241" y="351"/>
                  </a:lnTo>
                  <a:lnTo>
                    <a:pt x="229" y="345"/>
                  </a:lnTo>
                  <a:lnTo>
                    <a:pt x="217" y="339"/>
                  </a:lnTo>
                  <a:lnTo>
                    <a:pt x="202" y="329"/>
                  </a:lnTo>
                  <a:lnTo>
                    <a:pt x="189" y="321"/>
                  </a:lnTo>
                  <a:lnTo>
                    <a:pt x="176" y="314"/>
                  </a:lnTo>
                  <a:lnTo>
                    <a:pt x="160" y="309"/>
                  </a:lnTo>
                  <a:lnTo>
                    <a:pt x="141" y="303"/>
                  </a:lnTo>
                  <a:lnTo>
                    <a:pt x="123" y="298"/>
                  </a:lnTo>
                  <a:lnTo>
                    <a:pt x="106" y="293"/>
                  </a:lnTo>
                  <a:lnTo>
                    <a:pt x="92" y="287"/>
                  </a:lnTo>
                  <a:lnTo>
                    <a:pt x="74" y="281"/>
                  </a:lnTo>
                  <a:lnTo>
                    <a:pt x="58" y="274"/>
                  </a:lnTo>
                  <a:lnTo>
                    <a:pt x="44" y="264"/>
                  </a:lnTo>
                  <a:lnTo>
                    <a:pt x="39" y="259"/>
                  </a:lnTo>
                  <a:lnTo>
                    <a:pt x="34" y="250"/>
                  </a:lnTo>
                  <a:lnTo>
                    <a:pt x="28" y="240"/>
                  </a:lnTo>
                  <a:lnTo>
                    <a:pt x="23" y="231"/>
                  </a:lnTo>
                  <a:lnTo>
                    <a:pt x="19" y="224"/>
                  </a:lnTo>
                  <a:lnTo>
                    <a:pt x="17" y="221"/>
                  </a:lnTo>
                  <a:lnTo>
                    <a:pt x="17" y="220"/>
                  </a:lnTo>
                  <a:lnTo>
                    <a:pt x="15" y="217"/>
                  </a:lnTo>
                  <a:lnTo>
                    <a:pt x="12" y="215"/>
                  </a:lnTo>
                  <a:lnTo>
                    <a:pt x="8" y="211"/>
                  </a:lnTo>
                  <a:lnTo>
                    <a:pt x="4" y="206"/>
                  </a:lnTo>
                  <a:lnTo>
                    <a:pt x="0" y="201"/>
                  </a:lnTo>
                  <a:lnTo>
                    <a:pt x="3" y="198"/>
                  </a:lnTo>
                  <a:lnTo>
                    <a:pt x="5" y="194"/>
                  </a:lnTo>
                  <a:lnTo>
                    <a:pt x="9" y="192"/>
                  </a:lnTo>
                  <a:lnTo>
                    <a:pt x="13" y="190"/>
                  </a:lnTo>
                  <a:lnTo>
                    <a:pt x="22" y="189"/>
                  </a:lnTo>
                  <a:lnTo>
                    <a:pt x="32" y="190"/>
                  </a:lnTo>
                  <a:lnTo>
                    <a:pt x="43" y="192"/>
                  </a:lnTo>
                  <a:lnTo>
                    <a:pt x="51" y="190"/>
                  </a:lnTo>
                  <a:lnTo>
                    <a:pt x="54" y="188"/>
                  </a:lnTo>
                  <a:lnTo>
                    <a:pt x="57" y="184"/>
                  </a:lnTo>
                  <a:lnTo>
                    <a:pt x="59" y="180"/>
                  </a:lnTo>
                  <a:lnTo>
                    <a:pt x="62" y="176"/>
                  </a:lnTo>
                  <a:lnTo>
                    <a:pt x="65" y="173"/>
                  </a:lnTo>
                  <a:lnTo>
                    <a:pt x="75" y="169"/>
                  </a:lnTo>
                  <a:lnTo>
                    <a:pt x="90" y="165"/>
                  </a:lnTo>
                  <a:lnTo>
                    <a:pt x="102" y="165"/>
                  </a:lnTo>
                  <a:lnTo>
                    <a:pt x="110" y="167"/>
                  </a:lnTo>
                  <a:lnTo>
                    <a:pt x="121" y="171"/>
                  </a:lnTo>
                  <a:lnTo>
                    <a:pt x="131" y="176"/>
                  </a:lnTo>
                  <a:lnTo>
                    <a:pt x="139" y="180"/>
                  </a:lnTo>
                  <a:lnTo>
                    <a:pt x="147" y="186"/>
                  </a:lnTo>
                  <a:lnTo>
                    <a:pt x="156" y="196"/>
                  </a:lnTo>
                  <a:lnTo>
                    <a:pt x="166" y="200"/>
                  </a:lnTo>
                  <a:lnTo>
                    <a:pt x="174" y="201"/>
                  </a:lnTo>
                  <a:lnTo>
                    <a:pt x="183" y="200"/>
                  </a:lnTo>
                  <a:lnTo>
                    <a:pt x="194" y="197"/>
                  </a:lnTo>
                  <a:lnTo>
                    <a:pt x="202" y="194"/>
                  </a:lnTo>
                  <a:lnTo>
                    <a:pt x="212" y="190"/>
                  </a:lnTo>
                  <a:lnTo>
                    <a:pt x="224" y="184"/>
                  </a:lnTo>
                  <a:lnTo>
                    <a:pt x="233" y="178"/>
                  </a:lnTo>
                  <a:lnTo>
                    <a:pt x="241" y="173"/>
                  </a:lnTo>
                  <a:lnTo>
                    <a:pt x="252" y="167"/>
                  </a:lnTo>
                  <a:lnTo>
                    <a:pt x="260" y="161"/>
                  </a:lnTo>
                  <a:lnTo>
                    <a:pt x="267" y="154"/>
                  </a:lnTo>
                  <a:lnTo>
                    <a:pt x="275" y="143"/>
                  </a:lnTo>
                  <a:lnTo>
                    <a:pt x="283" y="132"/>
                  </a:lnTo>
                  <a:lnTo>
                    <a:pt x="290" y="124"/>
                  </a:lnTo>
                  <a:lnTo>
                    <a:pt x="295" y="116"/>
                  </a:lnTo>
                  <a:lnTo>
                    <a:pt x="300" y="105"/>
                  </a:lnTo>
                  <a:lnTo>
                    <a:pt x="307" y="97"/>
                  </a:lnTo>
                  <a:lnTo>
                    <a:pt x="318" y="92"/>
                  </a:lnTo>
                  <a:lnTo>
                    <a:pt x="331" y="85"/>
                  </a:lnTo>
                  <a:lnTo>
                    <a:pt x="345" y="81"/>
                  </a:lnTo>
                  <a:lnTo>
                    <a:pt x="353" y="80"/>
                  </a:lnTo>
                  <a:lnTo>
                    <a:pt x="365" y="80"/>
                  </a:lnTo>
                  <a:lnTo>
                    <a:pt x="376" y="80"/>
                  </a:lnTo>
                  <a:lnTo>
                    <a:pt x="385" y="77"/>
                  </a:lnTo>
                  <a:lnTo>
                    <a:pt x="395" y="70"/>
                  </a:lnTo>
                  <a:lnTo>
                    <a:pt x="406" y="61"/>
                  </a:lnTo>
                  <a:lnTo>
                    <a:pt x="415" y="53"/>
                  </a:lnTo>
                  <a:lnTo>
                    <a:pt x="418" y="52"/>
                  </a:lnTo>
                  <a:lnTo>
                    <a:pt x="420" y="50"/>
                  </a:lnTo>
                  <a:lnTo>
                    <a:pt x="424" y="49"/>
                  </a:lnTo>
                  <a:lnTo>
                    <a:pt x="428" y="48"/>
                  </a:lnTo>
                  <a:lnTo>
                    <a:pt x="431" y="48"/>
                  </a:lnTo>
                  <a:lnTo>
                    <a:pt x="441" y="52"/>
                  </a:lnTo>
                  <a:lnTo>
                    <a:pt x="450" y="58"/>
                  </a:lnTo>
                  <a:lnTo>
                    <a:pt x="459" y="68"/>
                  </a:lnTo>
                  <a:lnTo>
                    <a:pt x="468" y="73"/>
                  </a:lnTo>
                  <a:lnTo>
                    <a:pt x="477" y="80"/>
                  </a:lnTo>
                  <a:lnTo>
                    <a:pt x="488" y="87"/>
                  </a:lnTo>
                  <a:lnTo>
                    <a:pt x="500" y="93"/>
                  </a:lnTo>
                  <a:lnTo>
                    <a:pt x="509" y="99"/>
                  </a:lnTo>
                  <a:lnTo>
                    <a:pt x="520" y="105"/>
                  </a:lnTo>
                  <a:lnTo>
                    <a:pt x="532" y="115"/>
                  </a:lnTo>
                  <a:lnTo>
                    <a:pt x="546" y="123"/>
                  </a:lnTo>
                  <a:lnTo>
                    <a:pt x="559" y="131"/>
                  </a:lnTo>
                  <a:lnTo>
                    <a:pt x="571" y="134"/>
                  </a:lnTo>
                  <a:lnTo>
                    <a:pt x="585" y="135"/>
                  </a:lnTo>
                  <a:lnTo>
                    <a:pt x="601" y="132"/>
                  </a:lnTo>
                  <a:lnTo>
                    <a:pt x="617" y="128"/>
                  </a:lnTo>
                  <a:lnTo>
                    <a:pt x="629" y="123"/>
                  </a:lnTo>
                  <a:lnTo>
                    <a:pt x="636" y="115"/>
                  </a:lnTo>
                  <a:lnTo>
                    <a:pt x="643" y="104"/>
                  </a:lnTo>
                  <a:lnTo>
                    <a:pt x="649" y="91"/>
                  </a:lnTo>
                  <a:lnTo>
                    <a:pt x="655" y="81"/>
                  </a:lnTo>
                  <a:lnTo>
                    <a:pt x="658" y="70"/>
                  </a:lnTo>
                  <a:lnTo>
                    <a:pt x="662" y="57"/>
                  </a:lnTo>
                  <a:lnTo>
                    <a:pt x="667" y="45"/>
                  </a:lnTo>
                  <a:lnTo>
                    <a:pt x="674" y="37"/>
                  </a:lnTo>
                  <a:lnTo>
                    <a:pt x="683" y="34"/>
                  </a:lnTo>
                  <a:lnTo>
                    <a:pt x="697" y="35"/>
                  </a:lnTo>
                  <a:lnTo>
                    <a:pt x="709" y="37"/>
                  </a:lnTo>
                  <a:lnTo>
                    <a:pt x="720" y="38"/>
                  </a:lnTo>
                  <a:lnTo>
                    <a:pt x="734" y="38"/>
                  </a:lnTo>
                  <a:lnTo>
                    <a:pt x="751" y="37"/>
                  </a:lnTo>
                  <a:lnTo>
                    <a:pt x="765" y="35"/>
                  </a:lnTo>
                  <a:lnTo>
                    <a:pt x="776" y="31"/>
                  </a:lnTo>
                  <a:lnTo>
                    <a:pt x="790" y="26"/>
                  </a:lnTo>
                  <a:lnTo>
                    <a:pt x="800" y="22"/>
                  </a:lnTo>
                  <a:lnTo>
                    <a:pt x="814" y="18"/>
                  </a:lnTo>
                  <a:lnTo>
                    <a:pt x="830" y="13"/>
                  </a:lnTo>
                  <a:lnTo>
                    <a:pt x="848" y="6"/>
                  </a:lnTo>
                  <a:lnTo>
                    <a:pt x="861" y="0"/>
                  </a:lnTo>
                  <a:lnTo>
                    <a:pt x="873" y="15"/>
                  </a:lnTo>
                  <a:lnTo>
                    <a:pt x="885" y="29"/>
                  </a:lnTo>
                  <a:lnTo>
                    <a:pt x="896" y="39"/>
                  </a:lnTo>
                  <a:lnTo>
                    <a:pt x="911" y="54"/>
                  </a:lnTo>
                  <a:lnTo>
                    <a:pt x="930" y="72"/>
                  </a:lnTo>
                  <a:lnTo>
                    <a:pt x="950" y="91"/>
                  </a:lnTo>
                  <a:lnTo>
                    <a:pt x="970" y="108"/>
                  </a:lnTo>
                  <a:lnTo>
                    <a:pt x="986" y="122"/>
                  </a:lnTo>
                  <a:lnTo>
                    <a:pt x="996" y="132"/>
                  </a:lnTo>
                  <a:lnTo>
                    <a:pt x="1009" y="143"/>
                  </a:lnTo>
                  <a:lnTo>
                    <a:pt x="1023" y="157"/>
                  </a:lnTo>
                  <a:lnTo>
                    <a:pt x="1035" y="169"/>
                  </a:lnTo>
                  <a:lnTo>
                    <a:pt x="1043" y="180"/>
                  </a:lnTo>
                  <a:lnTo>
                    <a:pt x="1048" y="190"/>
                  </a:lnTo>
                  <a:lnTo>
                    <a:pt x="1054" y="204"/>
                  </a:lnTo>
                  <a:lnTo>
                    <a:pt x="1059" y="219"/>
                  </a:lnTo>
                  <a:lnTo>
                    <a:pt x="1062" y="233"/>
                  </a:lnTo>
                  <a:lnTo>
                    <a:pt x="1063" y="244"/>
                  </a:lnTo>
                  <a:lnTo>
                    <a:pt x="1061" y="256"/>
                  </a:lnTo>
                  <a:lnTo>
                    <a:pt x="1054" y="270"/>
                  </a:lnTo>
                  <a:lnTo>
                    <a:pt x="1047" y="283"/>
                  </a:lnTo>
                  <a:lnTo>
                    <a:pt x="1040" y="293"/>
                  </a:lnTo>
                  <a:lnTo>
                    <a:pt x="1032" y="301"/>
                  </a:lnTo>
                  <a:lnTo>
                    <a:pt x="1023" y="309"/>
                  </a:lnTo>
                  <a:lnTo>
                    <a:pt x="1012" y="317"/>
                  </a:lnTo>
                  <a:lnTo>
                    <a:pt x="1004" y="324"/>
                  </a:lnTo>
                  <a:lnTo>
                    <a:pt x="990" y="329"/>
                  </a:lnTo>
                  <a:lnTo>
                    <a:pt x="974" y="336"/>
                  </a:lnTo>
                  <a:lnTo>
                    <a:pt x="958" y="341"/>
                  </a:lnTo>
                  <a:lnTo>
                    <a:pt x="945" y="347"/>
                  </a:lnTo>
                  <a:lnTo>
                    <a:pt x="935" y="353"/>
                  </a:lnTo>
                  <a:lnTo>
                    <a:pt x="923" y="360"/>
                  </a:lnTo>
                  <a:lnTo>
                    <a:pt x="912" y="368"/>
                  </a:lnTo>
                  <a:lnTo>
                    <a:pt x="904" y="375"/>
                  </a:lnTo>
                  <a:lnTo>
                    <a:pt x="897" y="384"/>
                  </a:lnTo>
                  <a:lnTo>
                    <a:pt x="889" y="395"/>
                  </a:lnTo>
                  <a:lnTo>
                    <a:pt x="884" y="407"/>
                  </a:lnTo>
                  <a:lnTo>
                    <a:pt x="880" y="418"/>
                  </a:lnTo>
                  <a:lnTo>
                    <a:pt x="879" y="431"/>
                  </a:lnTo>
                  <a:lnTo>
                    <a:pt x="879" y="448"/>
                  </a:lnTo>
                  <a:lnTo>
                    <a:pt x="880" y="465"/>
                  </a:lnTo>
                  <a:lnTo>
                    <a:pt x="881" y="481"/>
                  </a:lnTo>
                  <a:lnTo>
                    <a:pt x="884" y="495"/>
                  </a:lnTo>
                  <a:lnTo>
                    <a:pt x="888" y="512"/>
                  </a:lnTo>
                  <a:lnTo>
                    <a:pt x="895" y="534"/>
                  </a:lnTo>
                  <a:lnTo>
                    <a:pt x="903" y="555"/>
                  </a:lnTo>
                  <a:lnTo>
                    <a:pt x="910" y="577"/>
                  </a:lnTo>
                  <a:lnTo>
                    <a:pt x="916" y="594"/>
                  </a:lnTo>
                  <a:lnTo>
                    <a:pt x="922" y="611"/>
                  </a:lnTo>
                  <a:lnTo>
                    <a:pt x="927" y="631"/>
                  </a:lnTo>
                  <a:lnTo>
                    <a:pt x="934" y="646"/>
                  </a:lnTo>
                  <a:lnTo>
                    <a:pt x="941" y="658"/>
                  </a:lnTo>
                  <a:lnTo>
                    <a:pt x="949" y="671"/>
                  </a:lnTo>
                  <a:lnTo>
                    <a:pt x="959" y="685"/>
                  </a:lnTo>
                  <a:lnTo>
                    <a:pt x="968" y="695"/>
                  </a:lnTo>
                  <a:lnTo>
                    <a:pt x="974" y="704"/>
                  </a:lnTo>
                  <a:lnTo>
                    <a:pt x="984" y="713"/>
                  </a:lnTo>
                  <a:lnTo>
                    <a:pt x="994" y="722"/>
                  </a:lnTo>
                  <a:lnTo>
                    <a:pt x="1004" y="726"/>
                  </a:lnTo>
                  <a:lnTo>
                    <a:pt x="1013" y="726"/>
                  </a:lnTo>
                  <a:lnTo>
                    <a:pt x="1024" y="724"/>
                  </a:lnTo>
                  <a:lnTo>
                    <a:pt x="1032" y="718"/>
                  </a:lnTo>
                  <a:lnTo>
                    <a:pt x="1038" y="712"/>
                  </a:lnTo>
                  <a:lnTo>
                    <a:pt x="1043" y="701"/>
                  </a:lnTo>
                  <a:lnTo>
                    <a:pt x="1048" y="694"/>
                  </a:lnTo>
                  <a:lnTo>
                    <a:pt x="1058" y="690"/>
                  </a:lnTo>
                  <a:lnTo>
                    <a:pt x="1073" y="687"/>
                  </a:lnTo>
                  <a:lnTo>
                    <a:pt x="1085" y="686"/>
                  </a:lnTo>
                  <a:lnTo>
                    <a:pt x="1094" y="690"/>
                  </a:lnTo>
                  <a:lnTo>
                    <a:pt x="1106" y="695"/>
                  </a:lnTo>
                  <a:lnTo>
                    <a:pt x="1116" y="701"/>
                  </a:lnTo>
                  <a:lnTo>
                    <a:pt x="1125" y="709"/>
                  </a:lnTo>
                  <a:lnTo>
                    <a:pt x="1136" y="718"/>
                  </a:lnTo>
                  <a:lnTo>
                    <a:pt x="1147" y="729"/>
                  </a:lnTo>
                  <a:lnTo>
                    <a:pt x="1156" y="737"/>
                  </a:lnTo>
                  <a:lnTo>
                    <a:pt x="1164" y="744"/>
                  </a:lnTo>
                  <a:lnTo>
                    <a:pt x="1174" y="752"/>
                  </a:lnTo>
                  <a:lnTo>
                    <a:pt x="1183" y="760"/>
                  </a:lnTo>
                  <a:lnTo>
                    <a:pt x="1191" y="764"/>
                  </a:lnTo>
                  <a:lnTo>
                    <a:pt x="1203" y="768"/>
                  </a:lnTo>
                  <a:lnTo>
                    <a:pt x="1220" y="771"/>
                  </a:lnTo>
                  <a:lnTo>
                    <a:pt x="1236" y="772"/>
                  </a:lnTo>
                  <a:lnTo>
                    <a:pt x="1249" y="772"/>
                  </a:lnTo>
                  <a:lnTo>
                    <a:pt x="1257" y="771"/>
                  </a:lnTo>
                  <a:lnTo>
                    <a:pt x="1268" y="767"/>
                  </a:lnTo>
                  <a:lnTo>
                    <a:pt x="1277" y="764"/>
                  </a:lnTo>
                  <a:lnTo>
                    <a:pt x="1287" y="762"/>
                  </a:lnTo>
                  <a:lnTo>
                    <a:pt x="1299" y="763"/>
                  </a:lnTo>
                  <a:lnTo>
                    <a:pt x="1314" y="766"/>
                  </a:lnTo>
                  <a:lnTo>
                    <a:pt x="1329" y="768"/>
                  </a:lnTo>
                  <a:lnTo>
                    <a:pt x="1341" y="772"/>
                  </a:lnTo>
                  <a:lnTo>
                    <a:pt x="1350" y="776"/>
                  </a:lnTo>
                  <a:lnTo>
                    <a:pt x="1360" y="783"/>
                  </a:lnTo>
                  <a:lnTo>
                    <a:pt x="1369" y="790"/>
                  </a:lnTo>
                  <a:lnTo>
                    <a:pt x="1379" y="795"/>
                  </a:lnTo>
                  <a:lnTo>
                    <a:pt x="1388" y="803"/>
                  </a:lnTo>
                  <a:lnTo>
                    <a:pt x="1401" y="814"/>
                  </a:lnTo>
                  <a:lnTo>
                    <a:pt x="1412" y="823"/>
                  </a:lnTo>
                  <a:lnTo>
                    <a:pt x="1423" y="833"/>
                  </a:lnTo>
                  <a:lnTo>
                    <a:pt x="1430" y="842"/>
                  </a:lnTo>
                  <a:lnTo>
                    <a:pt x="1438" y="853"/>
                  </a:lnTo>
                  <a:lnTo>
                    <a:pt x="1446" y="865"/>
                  </a:lnTo>
                  <a:lnTo>
                    <a:pt x="1453" y="875"/>
                  </a:lnTo>
                  <a:lnTo>
                    <a:pt x="1462" y="889"/>
                  </a:lnTo>
                  <a:lnTo>
                    <a:pt x="1473" y="908"/>
                  </a:lnTo>
                  <a:lnTo>
                    <a:pt x="1485" y="925"/>
                  </a:lnTo>
                  <a:lnTo>
                    <a:pt x="1496" y="938"/>
                  </a:lnTo>
                  <a:lnTo>
                    <a:pt x="1504" y="946"/>
                  </a:lnTo>
                  <a:lnTo>
                    <a:pt x="1513" y="955"/>
                  </a:lnTo>
                  <a:lnTo>
                    <a:pt x="1523" y="962"/>
                  </a:lnTo>
                  <a:lnTo>
                    <a:pt x="1534" y="966"/>
                  </a:lnTo>
                  <a:lnTo>
                    <a:pt x="1542" y="968"/>
                  </a:lnTo>
                  <a:lnTo>
                    <a:pt x="1551" y="965"/>
                  </a:lnTo>
                  <a:lnTo>
                    <a:pt x="1562" y="962"/>
                  </a:lnTo>
                  <a:lnTo>
                    <a:pt x="1570" y="958"/>
                  </a:lnTo>
                  <a:lnTo>
                    <a:pt x="1577" y="950"/>
                  </a:lnTo>
                  <a:lnTo>
                    <a:pt x="1585" y="939"/>
                  </a:lnTo>
                  <a:lnTo>
                    <a:pt x="1593" y="930"/>
                  </a:lnTo>
                  <a:lnTo>
                    <a:pt x="1598" y="926"/>
                  </a:lnTo>
                  <a:lnTo>
                    <a:pt x="1606" y="922"/>
                  </a:lnTo>
                  <a:lnTo>
                    <a:pt x="1614" y="918"/>
                  </a:lnTo>
                  <a:lnTo>
                    <a:pt x="1622" y="916"/>
                  </a:lnTo>
                  <a:lnTo>
                    <a:pt x="1631" y="919"/>
                  </a:lnTo>
                  <a:lnTo>
                    <a:pt x="1639" y="923"/>
                  </a:lnTo>
                  <a:lnTo>
                    <a:pt x="1648" y="929"/>
                  </a:lnTo>
                  <a:lnTo>
                    <a:pt x="1655" y="934"/>
                  </a:lnTo>
                  <a:lnTo>
                    <a:pt x="1660" y="942"/>
                  </a:lnTo>
                  <a:lnTo>
                    <a:pt x="1666" y="951"/>
                  </a:lnTo>
                  <a:lnTo>
                    <a:pt x="1672" y="958"/>
                  </a:lnTo>
                  <a:lnTo>
                    <a:pt x="1679" y="962"/>
                  </a:lnTo>
                  <a:lnTo>
                    <a:pt x="1687" y="966"/>
                  </a:lnTo>
                  <a:lnTo>
                    <a:pt x="1697" y="969"/>
                  </a:lnTo>
                  <a:lnTo>
                    <a:pt x="1705" y="969"/>
                  </a:lnTo>
                  <a:lnTo>
                    <a:pt x="1707" y="968"/>
                  </a:lnTo>
                  <a:lnTo>
                    <a:pt x="1711" y="965"/>
                  </a:lnTo>
                  <a:lnTo>
                    <a:pt x="1715" y="962"/>
                  </a:lnTo>
                  <a:lnTo>
                    <a:pt x="1718" y="960"/>
                  </a:lnTo>
                  <a:lnTo>
                    <a:pt x="1721" y="957"/>
                  </a:lnTo>
                  <a:lnTo>
                    <a:pt x="1722" y="949"/>
                  </a:lnTo>
                  <a:lnTo>
                    <a:pt x="1725" y="941"/>
                  </a:lnTo>
                  <a:lnTo>
                    <a:pt x="1728" y="933"/>
                  </a:lnTo>
                  <a:lnTo>
                    <a:pt x="1730" y="931"/>
                  </a:lnTo>
                  <a:lnTo>
                    <a:pt x="1734" y="931"/>
                  </a:lnTo>
                  <a:lnTo>
                    <a:pt x="1737" y="930"/>
                  </a:lnTo>
                  <a:lnTo>
                    <a:pt x="1741" y="930"/>
                  </a:lnTo>
                  <a:lnTo>
                    <a:pt x="1745" y="930"/>
                  </a:lnTo>
                  <a:lnTo>
                    <a:pt x="1753" y="933"/>
                  </a:lnTo>
                  <a:lnTo>
                    <a:pt x="1764" y="937"/>
                  </a:lnTo>
                  <a:lnTo>
                    <a:pt x="1773" y="941"/>
                  </a:lnTo>
                  <a:lnTo>
                    <a:pt x="1783" y="949"/>
                  </a:lnTo>
                  <a:lnTo>
                    <a:pt x="1794" y="958"/>
                  </a:lnTo>
                  <a:lnTo>
                    <a:pt x="1804" y="965"/>
                  </a:lnTo>
                  <a:lnTo>
                    <a:pt x="1812" y="969"/>
                  </a:lnTo>
                  <a:lnTo>
                    <a:pt x="1822" y="972"/>
                  </a:lnTo>
                  <a:lnTo>
                    <a:pt x="1831" y="972"/>
                  </a:lnTo>
                  <a:lnTo>
                    <a:pt x="1841" y="968"/>
                  </a:lnTo>
                  <a:lnTo>
                    <a:pt x="1850" y="961"/>
                  </a:lnTo>
                  <a:lnTo>
                    <a:pt x="1857" y="953"/>
                  </a:lnTo>
                  <a:lnTo>
                    <a:pt x="1858" y="945"/>
                  </a:lnTo>
                  <a:lnTo>
                    <a:pt x="1858" y="934"/>
                  </a:lnTo>
                  <a:lnTo>
                    <a:pt x="1857" y="923"/>
                  </a:lnTo>
                  <a:lnTo>
                    <a:pt x="1856" y="914"/>
                  </a:lnTo>
                  <a:lnTo>
                    <a:pt x="1853" y="904"/>
                  </a:lnTo>
                  <a:lnTo>
                    <a:pt x="1850" y="892"/>
                  </a:lnTo>
                  <a:lnTo>
                    <a:pt x="1848" y="880"/>
                  </a:lnTo>
                  <a:lnTo>
                    <a:pt x="1846" y="869"/>
                  </a:lnTo>
                  <a:lnTo>
                    <a:pt x="1848" y="860"/>
                  </a:lnTo>
                  <a:lnTo>
                    <a:pt x="1850" y="848"/>
                  </a:lnTo>
                  <a:lnTo>
                    <a:pt x="1854" y="836"/>
                  </a:lnTo>
                  <a:lnTo>
                    <a:pt x="1858" y="826"/>
                  </a:lnTo>
                  <a:lnTo>
                    <a:pt x="1861" y="822"/>
                  </a:lnTo>
                  <a:lnTo>
                    <a:pt x="1864" y="819"/>
                  </a:lnTo>
                  <a:lnTo>
                    <a:pt x="1869" y="811"/>
                  </a:lnTo>
                  <a:lnTo>
                    <a:pt x="1876" y="803"/>
                  </a:lnTo>
                  <a:lnTo>
                    <a:pt x="1884" y="794"/>
                  </a:lnTo>
                  <a:lnTo>
                    <a:pt x="1889" y="787"/>
                  </a:lnTo>
                  <a:lnTo>
                    <a:pt x="1900" y="780"/>
                  </a:lnTo>
                  <a:lnTo>
                    <a:pt x="1912" y="774"/>
                  </a:lnTo>
                  <a:lnTo>
                    <a:pt x="1926" y="766"/>
                  </a:lnTo>
                  <a:lnTo>
                    <a:pt x="1936" y="759"/>
                  </a:lnTo>
                  <a:lnTo>
                    <a:pt x="1943" y="751"/>
                  </a:lnTo>
                  <a:lnTo>
                    <a:pt x="1951" y="740"/>
                  </a:lnTo>
                  <a:lnTo>
                    <a:pt x="1959" y="732"/>
                  </a:lnTo>
                  <a:lnTo>
                    <a:pt x="1970" y="729"/>
                  </a:lnTo>
                  <a:lnTo>
                    <a:pt x="1986" y="726"/>
                  </a:lnTo>
                  <a:lnTo>
                    <a:pt x="2003" y="725"/>
                  </a:lnTo>
                  <a:lnTo>
                    <a:pt x="2016" y="725"/>
                  </a:lnTo>
                  <a:lnTo>
                    <a:pt x="2029" y="725"/>
                  </a:lnTo>
                  <a:lnTo>
                    <a:pt x="2047" y="726"/>
                  </a:lnTo>
                  <a:lnTo>
                    <a:pt x="2063" y="726"/>
                  </a:lnTo>
                  <a:lnTo>
                    <a:pt x="2078" y="728"/>
                  </a:lnTo>
                  <a:lnTo>
                    <a:pt x="2090" y="728"/>
                  </a:lnTo>
                  <a:lnTo>
                    <a:pt x="2106" y="728"/>
                  </a:lnTo>
                  <a:lnTo>
                    <a:pt x="2122" y="728"/>
                  </a:lnTo>
                  <a:lnTo>
                    <a:pt x="2136" y="729"/>
                  </a:lnTo>
                  <a:lnTo>
                    <a:pt x="2151" y="735"/>
                  </a:lnTo>
                  <a:lnTo>
                    <a:pt x="2168" y="743"/>
                  </a:lnTo>
                  <a:lnTo>
                    <a:pt x="2186" y="751"/>
                  </a:lnTo>
                  <a:lnTo>
                    <a:pt x="2201" y="757"/>
                  </a:lnTo>
                  <a:lnTo>
                    <a:pt x="2213" y="764"/>
                  </a:lnTo>
                  <a:lnTo>
                    <a:pt x="2229" y="770"/>
                  </a:lnTo>
                  <a:lnTo>
                    <a:pt x="2245" y="776"/>
                  </a:lnTo>
                  <a:lnTo>
                    <a:pt x="2257" y="783"/>
                  </a:lnTo>
                  <a:lnTo>
                    <a:pt x="2267" y="788"/>
                  </a:lnTo>
                  <a:lnTo>
                    <a:pt x="2277" y="797"/>
                  </a:lnTo>
                  <a:lnTo>
                    <a:pt x="2288" y="803"/>
                  </a:lnTo>
                  <a:lnTo>
                    <a:pt x="2298" y="811"/>
                  </a:lnTo>
                  <a:lnTo>
                    <a:pt x="2306" y="823"/>
                  </a:lnTo>
                  <a:lnTo>
                    <a:pt x="2314" y="841"/>
                  </a:lnTo>
                  <a:lnTo>
                    <a:pt x="2321" y="858"/>
                  </a:lnTo>
                  <a:lnTo>
                    <a:pt x="2329" y="875"/>
                  </a:lnTo>
                  <a:lnTo>
                    <a:pt x="2337" y="888"/>
                  </a:lnTo>
                  <a:lnTo>
                    <a:pt x="2343" y="895"/>
                  </a:lnTo>
                  <a:lnTo>
                    <a:pt x="2354" y="902"/>
                  </a:lnTo>
                  <a:lnTo>
                    <a:pt x="2365" y="908"/>
                  </a:lnTo>
                  <a:lnTo>
                    <a:pt x="2364" y="914"/>
                  </a:lnTo>
                  <a:lnTo>
                    <a:pt x="2362" y="918"/>
                  </a:lnTo>
                  <a:lnTo>
                    <a:pt x="2361" y="922"/>
                  </a:lnTo>
                  <a:lnTo>
                    <a:pt x="2362" y="931"/>
                  </a:lnTo>
                  <a:lnTo>
                    <a:pt x="2364" y="943"/>
                  </a:lnTo>
                  <a:lnTo>
                    <a:pt x="2368" y="957"/>
                  </a:lnTo>
                  <a:lnTo>
                    <a:pt x="2370" y="969"/>
                  </a:lnTo>
                  <a:lnTo>
                    <a:pt x="2373" y="978"/>
                  </a:lnTo>
                  <a:lnTo>
                    <a:pt x="2374" y="982"/>
                  </a:lnTo>
                  <a:lnTo>
                    <a:pt x="2373" y="986"/>
                  </a:lnTo>
                  <a:lnTo>
                    <a:pt x="2368" y="993"/>
                  </a:lnTo>
                  <a:lnTo>
                    <a:pt x="2361" y="1003"/>
                  </a:lnTo>
                  <a:lnTo>
                    <a:pt x="2354" y="1012"/>
                  </a:lnTo>
                  <a:lnTo>
                    <a:pt x="2349" y="1023"/>
                  </a:lnTo>
                  <a:lnTo>
                    <a:pt x="2347" y="1031"/>
                  </a:lnTo>
                  <a:lnTo>
                    <a:pt x="2349" y="1040"/>
                  </a:lnTo>
                  <a:lnTo>
                    <a:pt x="2354" y="1051"/>
                  </a:lnTo>
                  <a:lnTo>
                    <a:pt x="2362" y="1062"/>
                  </a:lnTo>
                  <a:lnTo>
                    <a:pt x="2369" y="1073"/>
                  </a:lnTo>
                  <a:lnTo>
                    <a:pt x="2377" y="1081"/>
                  </a:lnTo>
                  <a:lnTo>
                    <a:pt x="2384" y="1089"/>
                  </a:lnTo>
                  <a:lnTo>
                    <a:pt x="2395" y="1097"/>
                  </a:lnTo>
                  <a:lnTo>
                    <a:pt x="2405" y="1105"/>
                  </a:lnTo>
                  <a:lnTo>
                    <a:pt x="2415" y="1110"/>
                  </a:lnTo>
                  <a:lnTo>
                    <a:pt x="2427" y="1116"/>
                  </a:lnTo>
                  <a:lnTo>
                    <a:pt x="2440" y="1121"/>
                  </a:lnTo>
                  <a:lnTo>
                    <a:pt x="2455" y="1127"/>
                  </a:lnTo>
                  <a:lnTo>
                    <a:pt x="2466" y="1133"/>
                  </a:lnTo>
                  <a:lnTo>
                    <a:pt x="2473" y="1140"/>
                  </a:lnTo>
                  <a:lnTo>
                    <a:pt x="2481" y="1149"/>
                  </a:lnTo>
                  <a:lnTo>
                    <a:pt x="2488" y="1159"/>
                  </a:lnTo>
                  <a:lnTo>
                    <a:pt x="2490" y="1168"/>
                  </a:lnTo>
                  <a:lnTo>
                    <a:pt x="2486" y="1174"/>
                  </a:lnTo>
                  <a:lnTo>
                    <a:pt x="2478" y="1178"/>
                  </a:lnTo>
                  <a:lnTo>
                    <a:pt x="2469" y="1182"/>
                  </a:lnTo>
                  <a:lnTo>
                    <a:pt x="2462" y="1183"/>
                  </a:lnTo>
                  <a:lnTo>
                    <a:pt x="2450" y="1183"/>
                  </a:lnTo>
                  <a:lnTo>
                    <a:pt x="2436" y="1180"/>
                  </a:lnTo>
                  <a:lnTo>
                    <a:pt x="2426" y="1176"/>
                  </a:lnTo>
                  <a:lnTo>
                    <a:pt x="2419" y="1172"/>
                  </a:lnTo>
                  <a:lnTo>
                    <a:pt x="2411" y="1166"/>
                  </a:lnTo>
                  <a:lnTo>
                    <a:pt x="2404" y="1163"/>
                  </a:lnTo>
                  <a:lnTo>
                    <a:pt x="2395" y="1164"/>
                  </a:lnTo>
                  <a:lnTo>
                    <a:pt x="2384" y="1168"/>
                  </a:lnTo>
                  <a:lnTo>
                    <a:pt x="2373" y="1174"/>
                  </a:lnTo>
                  <a:lnTo>
                    <a:pt x="2365" y="1180"/>
                  </a:lnTo>
                  <a:lnTo>
                    <a:pt x="2360" y="1189"/>
                  </a:lnTo>
                  <a:lnTo>
                    <a:pt x="2361" y="1195"/>
                  </a:lnTo>
                  <a:lnTo>
                    <a:pt x="2365" y="1203"/>
                  </a:lnTo>
                  <a:lnTo>
                    <a:pt x="2370" y="1211"/>
                  </a:lnTo>
                  <a:lnTo>
                    <a:pt x="2372" y="1220"/>
                  </a:lnTo>
                  <a:lnTo>
                    <a:pt x="2366" y="1226"/>
                  </a:lnTo>
                  <a:lnTo>
                    <a:pt x="2358" y="1233"/>
                  </a:lnTo>
                  <a:lnTo>
                    <a:pt x="2350" y="1238"/>
                  </a:lnTo>
                  <a:lnTo>
                    <a:pt x="2339" y="1240"/>
                  </a:lnTo>
                  <a:lnTo>
                    <a:pt x="2326" y="1238"/>
                  </a:lnTo>
                  <a:lnTo>
                    <a:pt x="2316" y="1236"/>
                  </a:lnTo>
                  <a:lnTo>
                    <a:pt x="2314" y="1234"/>
                  </a:lnTo>
                  <a:lnTo>
                    <a:pt x="2310" y="1230"/>
                  </a:lnTo>
                  <a:lnTo>
                    <a:pt x="2307" y="1226"/>
                  </a:lnTo>
                  <a:lnTo>
                    <a:pt x="2303" y="1224"/>
                  </a:lnTo>
                  <a:lnTo>
                    <a:pt x="2300" y="1222"/>
                  </a:lnTo>
                  <a:lnTo>
                    <a:pt x="2292" y="1221"/>
                  </a:lnTo>
                  <a:lnTo>
                    <a:pt x="2283" y="1222"/>
                  </a:lnTo>
                  <a:lnTo>
                    <a:pt x="2275" y="1225"/>
                  </a:lnTo>
                  <a:lnTo>
                    <a:pt x="2269" y="1230"/>
                  </a:lnTo>
                  <a:lnTo>
                    <a:pt x="2267" y="1237"/>
                  </a:lnTo>
                  <a:lnTo>
                    <a:pt x="2268" y="1245"/>
                  </a:lnTo>
                  <a:lnTo>
                    <a:pt x="2271" y="1255"/>
                  </a:lnTo>
                  <a:lnTo>
                    <a:pt x="2273" y="1261"/>
                  </a:lnTo>
                  <a:lnTo>
                    <a:pt x="2280" y="1268"/>
                  </a:lnTo>
                  <a:lnTo>
                    <a:pt x="2291" y="1273"/>
                  </a:lnTo>
                  <a:lnTo>
                    <a:pt x="2300" y="1279"/>
                  </a:lnTo>
                  <a:lnTo>
                    <a:pt x="2308" y="1284"/>
                  </a:lnTo>
                  <a:lnTo>
                    <a:pt x="2315" y="1295"/>
                  </a:lnTo>
                  <a:lnTo>
                    <a:pt x="2321" y="1310"/>
                  </a:lnTo>
                  <a:lnTo>
                    <a:pt x="2325" y="1325"/>
                  </a:lnTo>
                  <a:lnTo>
                    <a:pt x="2326" y="1337"/>
                  </a:lnTo>
                  <a:lnTo>
                    <a:pt x="2322" y="1346"/>
                  </a:lnTo>
                  <a:lnTo>
                    <a:pt x="2316" y="1356"/>
                  </a:lnTo>
                  <a:lnTo>
                    <a:pt x="2310" y="1365"/>
                  </a:lnTo>
                  <a:lnTo>
                    <a:pt x="2307" y="1374"/>
                  </a:lnTo>
                  <a:lnTo>
                    <a:pt x="2307" y="1388"/>
                  </a:lnTo>
                  <a:lnTo>
                    <a:pt x="2310" y="1404"/>
                  </a:lnTo>
                  <a:lnTo>
                    <a:pt x="2314" y="1422"/>
                  </a:lnTo>
                  <a:lnTo>
                    <a:pt x="2318" y="1438"/>
                  </a:lnTo>
                  <a:lnTo>
                    <a:pt x="2322" y="1451"/>
                  </a:lnTo>
                  <a:lnTo>
                    <a:pt x="2323" y="1462"/>
                  </a:lnTo>
                  <a:lnTo>
                    <a:pt x="2326" y="1474"/>
                  </a:lnTo>
                  <a:lnTo>
                    <a:pt x="2330" y="1486"/>
                  </a:lnTo>
                  <a:lnTo>
                    <a:pt x="2334" y="1496"/>
                  </a:lnTo>
                  <a:lnTo>
                    <a:pt x="2342" y="1501"/>
                  </a:lnTo>
                  <a:lnTo>
                    <a:pt x="2354" y="1504"/>
                  </a:lnTo>
                  <a:lnTo>
                    <a:pt x="2366" y="1508"/>
                  </a:lnTo>
                  <a:lnTo>
                    <a:pt x="2376" y="1511"/>
                  </a:lnTo>
                  <a:lnTo>
                    <a:pt x="2385" y="1517"/>
                  </a:lnTo>
                  <a:lnTo>
                    <a:pt x="2396" y="1525"/>
                  </a:lnTo>
                  <a:lnTo>
                    <a:pt x="2407" y="1533"/>
                  </a:lnTo>
                  <a:lnTo>
                    <a:pt x="2415" y="1540"/>
                  </a:lnTo>
                  <a:lnTo>
                    <a:pt x="2427" y="1551"/>
                  </a:lnTo>
                  <a:lnTo>
                    <a:pt x="2440" y="1563"/>
                  </a:lnTo>
                  <a:lnTo>
                    <a:pt x="2455" y="1578"/>
                  </a:lnTo>
                  <a:lnTo>
                    <a:pt x="2469" y="1590"/>
                  </a:lnTo>
                  <a:lnTo>
                    <a:pt x="2482" y="1598"/>
                  </a:lnTo>
                  <a:lnTo>
                    <a:pt x="2496" y="1605"/>
                  </a:lnTo>
                  <a:lnTo>
                    <a:pt x="2515" y="1612"/>
                  </a:lnTo>
                  <a:lnTo>
                    <a:pt x="2533" y="1617"/>
                  </a:lnTo>
                  <a:lnTo>
                    <a:pt x="2550" y="1620"/>
                  </a:lnTo>
                  <a:lnTo>
                    <a:pt x="2564" y="1620"/>
                  </a:lnTo>
                  <a:lnTo>
                    <a:pt x="2582" y="1618"/>
                  </a:lnTo>
                  <a:lnTo>
                    <a:pt x="2599" y="1617"/>
                  </a:lnTo>
                  <a:lnTo>
                    <a:pt x="2617" y="1616"/>
                  </a:lnTo>
                  <a:lnTo>
                    <a:pt x="2632" y="1614"/>
                  </a:lnTo>
                  <a:lnTo>
                    <a:pt x="2651" y="1614"/>
                  </a:lnTo>
                  <a:lnTo>
                    <a:pt x="2675" y="1616"/>
                  </a:lnTo>
                  <a:lnTo>
                    <a:pt x="2698" y="1617"/>
                  </a:lnTo>
                  <a:lnTo>
                    <a:pt x="2718" y="1621"/>
                  </a:lnTo>
                  <a:lnTo>
                    <a:pt x="2733" y="1625"/>
                  </a:lnTo>
                  <a:lnTo>
                    <a:pt x="2749" y="1630"/>
                  </a:lnTo>
                  <a:lnTo>
                    <a:pt x="2768" y="1638"/>
                  </a:lnTo>
                  <a:lnTo>
                    <a:pt x="2784" y="1645"/>
                  </a:lnTo>
                  <a:lnTo>
                    <a:pt x="2798" y="1651"/>
                  </a:lnTo>
                  <a:lnTo>
                    <a:pt x="2811" y="1659"/>
                  </a:lnTo>
                  <a:lnTo>
                    <a:pt x="2827" y="1668"/>
                  </a:lnTo>
                  <a:lnTo>
                    <a:pt x="2845" y="1678"/>
                  </a:lnTo>
                  <a:lnTo>
                    <a:pt x="2861" y="1686"/>
                  </a:lnTo>
                  <a:lnTo>
                    <a:pt x="2876" y="1692"/>
                  </a:lnTo>
                  <a:lnTo>
                    <a:pt x="2887" y="1696"/>
                  </a:lnTo>
                  <a:lnTo>
                    <a:pt x="2901" y="1700"/>
                  </a:lnTo>
                  <a:lnTo>
                    <a:pt x="2916" y="1703"/>
                  </a:lnTo>
                  <a:lnTo>
                    <a:pt x="2931" y="1706"/>
                  </a:lnTo>
                  <a:lnTo>
                    <a:pt x="2943" y="1704"/>
                  </a:lnTo>
                  <a:lnTo>
                    <a:pt x="2954" y="1698"/>
                  </a:lnTo>
                  <a:lnTo>
                    <a:pt x="2966" y="1687"/>
                  </a:lnTo>
                  <a:lnTo>
                    <a:pt x="2978" y="1674"/>
                  </a:lnTo>
                  <a:lnTo>
                    <a:pt x="2988" y="1660"/>
                  </a:lnTo>
                  <a:lnTo>
                    <a:pt x="2997" y="1649"/>
                  </a:lnTo>
                  <a:lnTo>
                    <a:pt x="3004" y="1637"/>
                  </a:lnTo>
                  <a:lnTo>
                    <a:pt x="3011" y="1621"/>
                  </a:lnTo>
                  <a:lnTo>
                    <a:pt x="3019" y="1605"/>
                  </a:lnTo>
                  <a:lnTo>
                    <a:pt x="3028" y="1594"/>
                  </a:lnTo>
                  <a:lnTo>
                    <a:pt x="3036" y="1587"/>
                  </a:lnTo>
                  <a:lnTo>
                    <a:pt x="3048" y="1581"/>
                  </a:lnTo>
                  <a:lnTo>
                    <a:pt x="3062" y="1574"/>
                  </a:lnTo>
                  <a:lnTo>
                    <a:pt x="3074" y="1571"/>
                  </a:lnTo>
                  <a:lnTo>
                    <a:pt x="3083" y="1572"/>
                  </a:lnTo>
                  <a:lnTo>
                    <a:pt x="3091" y="1579"/>
                  </a:lnTo>
                  <a:lnTo>
                    <a:pt x="3097" y="1591"/>
                  </a:lnTo>
                  <a:lnTo>
                    <a:pt x="3101" y="1606"/>
                  </a:lnTo>
                  <a:lnTo>
                    <a:pt x="3105" y="1621"/>
                  </a:lnTo>
                  <a:lnTo>
                    <a:pt x="3108" y="1633"/>
                  </a:lnTo>
                  <a:lnTo>
                    <a:pt x="3109" y="1647"/>
                  </a:lnTo>
                  <a:lnTo>
                    <a:pt x="3109" y="1663"/>
                  </a:lnTo>
                  <a:lnTo>
                    <a:pt x="3109" y="1679"/>
                  </a:lnTo>
                  <a:lnTo>
                    <a:pt x="3110" y="1695"/>
                  </a:lnTo>
                  <a:lnTo>
                    <a:pt x="3114" y="1707"/>
                  </a:lnTo>
                  <a:lnTo>
                    <a:pt x="3122" y="1715"/>
                  </a:lnTo>
                  <a:lnTo>
                    <a:pt x="3135" y="1722"/>
                  </a:lnTo>
                  <a:lnTo>
                    <a:pt x="3148" y="1729"/>
                  </a:lnTo>
                  <a:lnTo>
                    <a:pt x="3163" y="1735"/>
                  </a:lnTo>
                  <a:lnTo>
                    <a:pt x="3175" y="1742"/>
                  </a:lnTo>
                  <a:lnTo>
                    <a:pt x="3183" y="1750"/>
                  </a:lnTo>
                  <a:lnTo>
                    <a:pt x="3184" y="1758"/>
                  </a:lnTo>
                  <a:lnTo>
                    <a:pt x="3183" y="1769"/>
                  </a:lnTo>
                  <a:lnTo>
                    <a:pt x="3182" y="1781"/>
                  </a:lnTo>
                  <a:lnTo>
                    <a:pt x="3180" y="1791"/>
                  </a:lnTo>
                  <a:lnTo>
                    <a:pt x="3183" y="1799"/>
                  </a:lnTo>
                  <a:lnTo>
                    <a:pt x="3190" y="1807"/>
                  </a:lnTo>
                  <a:lnTo>
                    <a:pt x="3202" y="1814"/>
                  </a:lnTo>
                  <a:lnTo>
                    <a:pt x="3215" y="1819"/>
                  </a:lnTo>
                  <a:lnTo>
                    <a:pt x="3230" y="1824"/>
                  </a:lnTo>
                  <a:lnTo>
                    <a:pt x="3242" y="1830"/>
                  </a:lnTo>
                  <a:lnTo>
                    <a:pt x="3253" y="1837"/>
                  </a:lnTo>
                  <a:lnTo>
                    <a:pt x="3263" y="1847"/>
                  </a:lnTo>
                  <a:lnTo>
                    <a:pt x="3272" y="1862"/>
                  </a:lnTo>
                  <a:lnTo>
                    <a:pt x="3281" y="1877"/>
                  </a:lnTo>
                  <a:lnTo>
                    <a:pt x="3287" y="1890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83" name="Gelderland">
              <a:extLst>
                <a:ext uri="{FF2B5EF4-FFF2-40B4-BE49-F238E27FC236}">
                  <a16:creationId xmlns:a16="http://schemas.microsoft.com/office/drawing/2014/main" id="{176C80A5-13C5-433F-A20A-616AC84FC46D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7949" y="2594201"/>
              <a:ext cx="2172951" cy="1504458"/>
            </a:xfrm>
            <a:custGeom>
              <a:avLst/>
              <a:gdLst>
                <a:gd name="T0" fmla="*/ 176 w 4710"/>
                <a:gd name="T1" fmla="*/ 2762 h 3262"/>
                <a:gd name="T2" fmla="*/ 300 w 4710"/>
                <a:gd name="T3" fmla="*/ 2597 h 3262"/>
                <a:gd name="T4" fmla="*/ 469 w 4710"/>
                <a:gd name="T5" fmla="*/ 2328 h 3262"/>
                <a:gd name="T6" fmla="*/ 674 w 4710"/>
                <a:gd name="T7" fmla="*/ 2309 h 3262"/>
                <a:gd name="T8" fmla="*/ 926 w 4710"/>
                <a:gd name="T9" fmla="*/ 2286 h 3262"/>
                <a:gd name="T10" fmla="*/ 1157 w 4710"/>
                <a:gd name="T11" fmla="*/ 2240 h 3262"/>
                <a:gd name="T12" fmla="*/ 1458 w 4710"/>
                <a:gd name="T13" fmla="*/ 2382 h 3262"/>
                <a:gd name="T14" fmla="*/ 1558 w 4710"/>
                <a:gd name="T15" fmla="*/ 2243 h 3262"/>
                <a:gd name="T16" fmla="*/ 1431 w 4710"/>
                <a:gd name="T17" fmla="*/ 1999 h 3262"/>
                <a:gd name="T18" fmla="*/ 1377 w 4710"/>
                <a:gd name="T19" fmla="*/ 1743 h 3262"/>
                <a:gd name="T20" fmla="*/ 1222 w 4710"/>
                <a:gd name="T21" fmla="*/ 1878 h 3262"/>
                <a:gd name="T22" fmla="*/ 1284 w 4710"/>
                <a:gd name="T23" fmla="*/ 1708 h 3262"/>
                <a:gd name="T24" fmla="*/ 1075 w 4710"/>
                <a:gd name="T25" fmla="*/ 1516 h 3262"/>
                <a:gd name="T26" fmla="*/ 1070 w 4710"/>
                <a:gd name="T27" fmla="*/ 1326 h 3262"/>
                <a:gd name="T28" fmla="*/ 1079 w 4710"/>
                <a:gd name="T29" fmla="*/ 1149 h 3262"/>
                <a:gd name="T30" fmla="*/ 1396 w 4710"/>
                <a:gd name="T31" fmla="*/ 1017 h 3262"/>
                <a:gd name="T32" fmla="*/ 1515 w 4710"/>
                <a:gd name="T33" fmla="*/ 763 h 3262"/>
                <a:gd name="T34" fmla="*/ 1706 w 4710"/>
                <a:gd name="T35" fmla="*/ 609 h 3262"/>
                <a:gd name="T36" fmla="*/ 2025 w 4710"/>
                <a:gd name="T37" fmla="*/ 364 h 3262"/>
                <a:gd name="T38" fmla="*/ 2170 w 4710"/>
                <a:gd name="T39" fmla="*/ 24 h 3262"/>
                <a:gd name="T40" fmla="*/ 2365 w 4710"/>
                <a:gd name="T41" fmla="*/ 167 h 3262"/>
                <a:gd name="T42" fmla="*/ 2591 w 4710"/>
                <a:gd name="T43" fmla="*/ 47 h 3262"/>
                <a:gd name="T44" fmla="*/ 2800 w 4710"/>
                <a:gd name="T45" fmla="*/ 255 h 3262"/>
                <a:gd name="T46" fmla="*/ 2849 w 4710"/>
                <a:gd name="T47" fmla="*/ 586 h 3262"/>
                <a:gd name="T48" fmla="*/ 2762 w 4710"/>
                <a:gd name="T49" fmla="*/ 720 h 3262"/>
                <a:gd name="T50" fmla="*/ 2837 w 4710"/>
                <a:gd name="T51" fmla="*/ 953 h 3262"/>
                <a:gd name="T52" fmla="*/ 2990 w 4710"/>
                <a:gd name="T53" fmla="*/ 1190 h 3262"/>
                <a:gd name="T54" fmla="*/ 3335 w 4710"/>
                <a:gd name="T55" fmla="*/ 1213 h 3262"/>
                <a:gd name="T56" fmla="*/ 3614 w 4710"/>
                <a:gd name="T57" fmla="*/ 1168 h 3262"/>
                <a:gd name="T58" fmla="*/ 3904 w 4710"/>
                <a:gd name="T59" fmla="*/ 1419 h 3262"/>
                <a:gd name="T60" fmla="*/ 4090 w 4710"/>
                <a:gd name="T61" fmla="*/ 1434 h 3262"/>
                <a:gd name="T62" fmla="*/ 4237 w 4710"/>
                <a:gd name="T63" fmla="*/ 1436 h 3262"/>
                <a:gd name="T64" fmla="*/ 4366 w 4710"/>
                <a:gd name="T65" fmla="*/ 1648 h 3262"/>
                <a:gd name="T66" fmla="*/ 4436 w 4710"/>
                <a:gd name="T67" fmla="*/ 1811 h 3262"/>
                <a:gd name="T68" fmla="*/ 4389 w 4710"/>
                <a:gd name="T69" fmla="*/ 1976 h 3262"/>
                <a:gd name="T70" fmla="*/ 4676 w 4710"/>
                <a:gd name="T71" fmla="*/ 2169 h 3262"/>
                <a:gd name="T72" fmla="*/ 4599 w 4710"/>
                <a:gd name="T73" fmla="*/ 2362 h 3262"/>
                <a:gd name="T74" fmla="*/ 4374 w 4710"/>
                <a:gd name="T75" fmla="*/ 2488 h 3262"/>
                <a:gd name="T76" fmla="*/ 4078 w 4710"/>
                <a:gd name="T77" fmla="*/ 2593 h 3262"/>
                <a:gd name="T78" fmla="*/ 3849 w 4710"/>
                <a:gd name="T79" fmla="*/ 2729 h 3262"/>
                <a:gd name="T80" fmla="*/ 3651 w 4710"/>
                <a:gd name="T81" fmla="*/ 2686 h 3262"/>
                <a:gd name="T82" fmla="*/ 3630 w 4710"/>
                <a:gd name="T83" fmla="*/ 2767 h 3262"/>
                <a:gd name="T84" fmla="*/ 3493 w 4710"/>
                <a:gd name="T85" fmla="*/ 2781 h 3262"/>
                <a:gd name="T86" fmla="*/ 3310 w 4710"/>
                <a:gd name="T87" fmla="*/ 2684 h 3262"/>
                <a:gd name="T88" fmla="*/ 3086 w 4710"/>
                <a:gd name="T89" fmla="*/ 2659 h 3262"/>
                <a:gd name="T90" fmla="*/ 2912 w 4710"/>
                <a:gd name="T91" fmla="*/ 2556 h 3262"/>
                <a:gd name="T92" fmla="*/ 2986 w 4710"/>
                <a:gd name="T93" fmla="*/ 2716 h 3262"/>
                <a:gd name="T94" fmla="*/ 2807 w 4710"/>
                <a:gd name="T95" fmla="*/ 2762 h 3262"/>
                <a:gd name="T96" fmla="*/ 2621 w 4710"/>
                <a:gd name="T97" fmla="*/ 2839 h 3262"/>
                <a:gd name="T98" fmla="*/ 2455 w 4710"/>
                <a:gd name="T99" fmla="*/ 2938 h 3262"/>
                <a:gd name="T100" fmla="*/ 2490 w 4710"/>
                <a:gd name="T101" fmla="*/ 3148 h 3262"/>
                <a:gd name="T102" fmla="*/ 2339 w 4710"/>
                <a:gd name="T103" fmla="*/ 3187 h 3262"/>
                <a:gd name="T104" fmla="*/ 2202 w 4710"/>
                <a:gd name="T105" fmla="*/ 3140 h 3262"/>
                <a:gd name="T106" fmla="*/ 1986 w 4710"/>
                <a:gd name="T107" fmla="*/ 3212 h 3262"/>
                <a:gd name="T108" fmla="*/ 1734 w 4710"/>
                <a:gd name="T109" fmla="*/ 3030 h 3262"/>
                <a:gd name="T110" fmla="*/ 1420 w 4710"/>
                <a:gd name="T111" fmla="*/ 2906 h 3262"/>
                <a:gd name="T112" fmla="*/ 1210 w 4710"/>
                <a:gd name="T113" fmla="*/ 2919 h 3262"/>
                <a:gd name="T114" fmla="*/ 1001 w 4710"/>
                <a:gd name="T115" fmla="*/ 2967 h 3262"/>
                <a:gd name="T116" fmla="*/ 899 w 4710"/>
                <a:gd name="T117" fmla="*/ 3187 h 3262"/>
                <a:gd name="T118" fmla="*/ 551 w 4710"/>
                <a:gd name="T119" fmla="*/ 3256 h 3262"/>
                <a:gd name="T120" fmla="*/ 314 w 4710"/>
                <a:gd name="T121" fmla="*/ 3113 h 3262"/>
                <a:gd name="T122" fmla="*/ 162 w 4710"/>
                <a:gd name="T123" fmla="*/ 3100 h 3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710" h="3262">
                  <a:moveTo>
                    <a:pt x="8" y="2933"/>
                  </a:moveTo>
                  <a:lnTo>
                    <a:pt x="3" y="2919"/>
                  </a:lnTo>
                  <a:lnTo>
                    <a:pt x="0" y="2907"/>
                  </a:lnTo>
                  <a:lnTo>
                    <a:pt x="1" y="2896"/>
                  </a:lnTo>
                  <a:lnTo>
                    <a:pt x="4" y="2884"/>
                  </a:lnTo>
                  <a:lnTo>
                    <a:pt x="8" y="2872"/>
                  </a:lnTo>
                  <a:lnTo>
                    <a:pt x="12" y="2861"/>
                  </a:lnTo>
                  <a:lnTo>
                    <a:pt x="15" y="2855"/>
                  </a:lnTo>
                  <a:lnTo>
                    <a:pt x="17" y="2847"/>
                  </a:lnTo>
                  <a:lnTo>
                    <a:pt x="21" y="2840"/>
                  </a:lnTo>
                  <a:lnTo>
                    <a:pt x="31" y="2829"/>
                  </a:lnTo>
                  <a:lnTo>
                    <a:pt x="43" y="2817"/>
                  </a:lnTo>
                  <a:lnTo>
                    <a:pt x="56" y="2806"/>
                  </a:lnTo>
                  <a:lnTo>
                    <a:pt x="71" y="2795"/>
                  </a:lnTo>
                  <a:lnTo>
                    <a:pt x="82" y="2789"/>
                  </a:lnTo>
                  <a:lnTo>
                    <a:pt x="100" y="2782"/>
                  </a:lnTo>
                  <a:lnTo>
                    <a:pt x="120" y="2778"/>
                  </a:lnTo>
                  <a:lnTo>
                    <a:pt x="141" y="2773"/>
                  </a:lnTo>
                  <a:lnTo>
                    <a:pt x="158" y="2769"/>
                  </a:lnTo>
                  <a:lnTo>
                    <a:pt x="176" y="2762"/>
                  </a:lnTo>
                  <a:lnTo>
                    <a:pt x="197" y="2754"/>
                  </a:lnTo>
                  <a:lnTo>
                    <a:pt x="220" y="2744"/>
                  </a:lnTo>
                  <a:lnTo>
                    <a:pt x="240" y="2735"/>
                  </a:lnTo>
                  <a:lnTo>
                    <a:pt x="256" y="2727"/>
                  </a:lnTo>
                  <a:lnTo>
                    <a:pt x="267" y="2720"/>
                  </a:lnTo>
                  <a:lnTo>
                    <a:pt x="280" y="2712"/>
                  </a:lnTo>
                  <a:lnTo>
                    <a:pt x="292" y="2703"/>
                  </a:lnTo>
                  <a:lnTo>
                    <a:pt x="299" y="2693"/>
                  </a:lnTo>
                  <a:lnTo>
                    <a:pt x="300" y="2686"/>
                  </a:lnTo>
                  <a:lnTo>
                    <a:pt x="300" y="2677"/>
                  </a:lnTo>
                  <a:lnTo>
                    <a:pt x="299" y="2667"/>
                  </a:lnTo>
                  <a:lnTo>
                    <a:pt x="298" y="2659"/>
                  </a:lnTo>
                  <a:lnTo>
                    <a:pt x="294" y="2654"/>
                  </a:lnTo>
                  <a:lnTo>
                    <a:pt x="288" y="2647"/>
                  </a:lnTo>
                  <a:lnTo>
                    <a:pt x="283" y="2641"/>
                  </a:lnTo>
                  <a:lnTo>
                    <a:pt x="280" y="2635"/>
                  </a:lnTo>
                  <a:lnTo>
                    <a:pt x="283" y="2626"/>
                  </a:lnTo>
                  <a:lnTo>
                    <a:pt x="288" y="2615"/>
                  </a:lnTo>
                  <a:lnTo>
                    <a:pt x="295" y="2606"/>
                  </a:lnTo>
                  <a:lnTo>
                    <a:pt x="300" y="2597"/>
                  </a:lnTo>
                  <a:lnTo>
                    <a:pt x="310" y="2584"/>
                  </a:lnTo>
                  <a:lnTo>
                    <a:pt x="322" y="2569"/>
                  </a:lnTo>
                  <a:lnTo>
                    <a:pt x="335" y="2553"/>
                  </a:lnTo>
                  <a:lnTo>
                    <a:pt x="346" y="2537"/>
                  </a:lnTo>
                  <a:lnTo>
                    <a:pt x="356" y="2525"/>
                  </a:lnTo>
                  <a:lnTo>
                    <a:pt x="364" y="2511"/>
                  </a:lnTo>
                  <a:lnTo>
                    <a:pt x="372" y="2494"/>
                  </a:lnTo>
                  <a:lnTo>
                    <a:pt x="380" y="2478"/>
                  </a:lnTo>
                  <a:lnTo>
                    <a:pt x="387" y="2463"/>
                  </a:lnTo>
                  <a:lnTo>
                    <a:pt x="393" y="2447"/>
                  </a:lnTo>
                  <a:lnTo>
                    <a:pt x="400" y="2426"/>
                  </a:lnTo>
                  <a:lnTo>
                    <a:pt x="407" y="2403"/>
                  </a:lnTo>
                  <a:lnTo>
                    <a:pt x="415" y="2383"/>
                  </a:lnTo>
                  <a:lnTo>
                    <a:pt x="422" y="2368"/>
                  </a:lnTo>
                  <a:lnTo>
                    <a:pt x="428" y="2359"/>
                  </a:lnTo>
                  <a:lnTo>
                    <a:pt x="438" y="2348"/>
                  </a:lnTo>
                  <a:lnTo>
                    <a:pt x="447" y="2339"/>
                  </a:lnTo>
                  <a:lnTo>
                    <a:pt x="457" y="2331"/>
                  </a:lnTo>
                  <a:lnTo>
                    <a:pt x="459" y="2331"/>
                  </a:lnTo>
                  <a:lnTo>
                    <a:pt x="469" y="2328"/>
                  </a:lnTo>
                  <a:lnTo>
                    <a:pt x="482" y="2329"/>
                  </a:lnTo>
                  <a:lnTo>
                    <a:pt x="494" y="2331"/>
                  </a:lnTo>
                  <a:lnTo>
                    <a:pt x="505" y="2332"/>
                  </a:lnTo>
                  <a:lnTo>
                    <a:pt x="515" y="2333"/>
                  </a:lnTo>
                  <a:lnTo>
                    <a:pt x="527" y="2335"/>
                  </a:lnTo>
                  <a:lnTo>
                    <a:pt x="540" y="2337"/>
                  </a:lnTo>
                  <a:lnTo>
                    <a:pt x="552" y="2337"/>
                  </a:lnTo>
                  <a:lnTo>
                    <a:pt x="562" y="2336"/>
                  </a:lnTo>
                  <a:lnTo>
                    <a:pt x="570" y="2328"/>
                  </a:lnTo>
                  <a:lnTo>
                    <a:pt x="579" y="2317"/>
                  </a:lnTo>
                  <a:lnTo>
                    <a:pt x="587" y="2305"/>
                  </a:lnTo>
                  <a:lnTo>
                    <a:pt x="596" y="2296"/>
                  </a:lnTo>
                  <a:lnTo>
                    <a:pt x="604" y="2290"/>
                  </a:lnTo>
                  <a:lnTo>
                    <a:pt x="614" y="2285"/>
                  </a:lnTo>
                  <a:lnTo>
                    <a:pt x="625" y="2280"/>
                  </a:lnTo>
                  <a:lnTo>
                    <a:pt x="635" y="2278"/>
                  </a:lnTo>
                  <a:lnTo>
                    <a:pt x="644" y="2282"/>
                  </a:lnTo>
                  <a:lnTo>
                    <a:pt x="655" y="2292"/>
                  </a:lnTo>
                  <a:lnTo>
                    <a:pt x="664" y="2301"/>
                  </a:lnTo>
                  <a:lnTo>
                    <a:pt x="674" y="2309"/>
                  </a:lnTo>
                  <a:lnTo>
                    <a:pt x="684" y="2316"/>
                  </a:lnTo>
                  <a:lnTo>
                    <a:pt x="698" y="2324"/>
                  </a:lnTo>
                  <a:lnTo>
                    <a:pt x="713" y="2331"/>
                  </a:lnTo>
                  <a:lnTo>
                    <a:pt x="725" y="2337"/>
                  </a:lnTo>
                  <a:lnTo>
                    <a:pt x="734" y="2341"/>
                  </a:lnTo>
                  <a:lnTo>
                    <a:pt x="748" y="2347"/>
                  </a:lnTo>
                  <a:lnTo>
                    <a:pt x="761" y="2352"/>
                  </a:lnTo>
                  <a:lnTo>
                    <a:pt x="772" y="2355"/>
                  </a:lnTo>
                  <a:lnTo>
                    <a:pt x="787" y="2354"/>
                  </a:lnTo>
                  <a:lnTo>
                    <a:pt x="804" y="2351"/>
                  </a:lnTo>
                  <a:lnTo>
                    <a:pt x="822" y="2346"/>
                  </a:lnTo>
                  <a:lnTo>
                    <a:pt x="837" y="2340"/>
                  </a:lnTo>
                  <a:lnTo>
                    <a:pt x="845" y="2332"/>
                  </a:lnTo>
                  <a:lnTo>
                    <a:pt x="856" y="2320"/>
                  </a:lnTo>
                  <a:lnTo>
                    <a:pt x="865" y="2309"/>
                  </a:lnTo>
                  <a:lnTo>
                    <a:pt x="874" y="2301"/>
                  </a:lnTo>
                  <a:lnTo>
                    <a:pt x="885" y="2296"/>
                  </a:lnTo>
                  <a:lnTo>
                    <a:pt x="900" y="2292"/>
                  </a:lnTo>
                  <a:lnTo>
                    <a:pt x="914" y="2288"/>
                  </a:lnTo>
                  <a:lnTo>
                    <a:pt x="926" y="2286"/>
                  </a:lnTo>
                  <a:lnTo>
                    <a:pt x="939" y="2286"/>
                  </a:lnTo>
                  <a:lnTo>
                    <a:pt x="955" y="2286"/>
                  </a:lnTo>
                  <a:lnTo>
                    <a:pt x="969" y="2289"/>
                  </a:lnTo>
                  <a:lnTo>
                    <a:pt x="978" y="2293"/>
                  </a:lnTo>
                  <a:lnTo>
                    <a:pt x="990" y="2300"/>
                  </a:lnTo>
                  <a:lnTo>
                    <a:pt x="1002" y="2305"/>
                  </a:lnTo>
                  <a:lnTo>
                    <a:pt x="1013" y="2309"/>
                  </a:lnTo>
                  <a:lnTo>
                    <a:pt x="1023" y="2308"/>
                  </a:lnTo>
                  <a:lnTo>
                    <a:pt x="1035" y="2305"/>
                  </a:lnTo>
                  <a:lnTo>
                    <a:pt x="1046" y="2302"/>
                  </a:lnTo>
                  <a:lnTo>
                    <a:pt x="1056" y="2300"/>
                  </a:lnTo>
                  <a:lnTo>
                    <a:pt x="1067" y="2294"/>
                  </a:lnTo>
                  <a:lnTo>
                    <a:pt x="1079" y="2286"/>
                  </a:lnTo>
                  <a:lnTo>
                    <a:pt x="1091" y="2278"/>
                  </a:lnTo>
                  <a:lnTo>
                    <a:pt x="1102" y="2271"/>
                  </a:lnTo>
                  <a:lnTo>
                    <a:pt x="1112" y="2265"/>
                  </a:lnTo>
                  <a:lnTo>
                    <a:pt x="1122" y="2255"/>
                  </a:lnTo>
                  <a:lnTo>
                    <a:pt x="1133" y="2247"/>
                  </a:lnTo>
                  <a:lnTo>
                    <a:pt x="1144" y="2242"/>
                  </a:lnTo>
                  <a:lnTo>
                    <a:pt x="1157" y="2240"/>
                  </a:lnTo>
                  <a:lnTo>
                    <a:pt x="1175" y="2242"/>
                  </a:lnTo>
                  <a:lnTo>
                    <a:pt x="1192" y="2244"/>
                  </a:lnTo>
                  <a:lnTo>
                    <a:pt x="1207" y="2247"/>
                  </a:lnTo>
                  <a:lnTo>
                    <a:pt x="1225" y="2250"/>
                  </a:lnTo>
                  <a:lnTo>
                    <a:pt x="1245" y="2255"/>
                  </a:lnTo>
                  <a:lnTo>
                    <a:pt x="1267" y="2261"/>
                  </a:lnTo>
                  <a:lnTo>
                    <a:pt x="1283" y="2266"/>
                  </a:lnTo>
                  <a:lnTo>
                    <a:pt x="1300" y="2271"/>
                  </a:lnTo>
                  <a:lnTo>
                    <a:pt x="1321" y="2281"/>
                  </a:lnTo>
                  <a:lnTo>
                    <a:pt x="1339" y="2290"/>
                  </a:lnTo>
                  <a:lnTo>
                    <a:pt x="1356" y="2300"/>
                  </a:lnTo>
                  <a:lnTo>
                    <a:pt x="1365" y="2308"/>
                  </a:lnTo>
                  <a:lnTo>
                    <a:pt x="1376" y="2319"/>
                  </a:lnTo>
                  <a:lnTo>
                    <a:pt x="1385" y="2329"/>
                  </a:lnTo>
                  <a:lnTo>
                    <a:pt x="1395" y="2339"/>
                  </a:lnTo>
                  <a:lnTo>
                    <a:pt x="1405" y="2347"/>
                  </a:lnTo>
                  <a:lnTo>
                    <a:pt x="1420" y="2359"/>
                  </a:lnTo>
                  <a:lnTo>
                    <a:pt x="1435" y="2368"/>
                  </a:lnTo>
                  <a:lnTo>
                    <a:pt x="1447" y="2377"/>
                  </a:lnTo>
                  <a:lnTo>
                    <a:pt x="1458" y="2382"/>
                  </a:lnTo>
                  <a:lnTo>
                    <a:pt x="1473" y="2386"/>
                  </a:lnTo>
                  <a:lnTo>
                    <a:pt x="1485" y="2390"/>
                  </a:lnTo>
                  <a:lnTo>
                    <a:pt x="1493" y="2391"/>
                  </a:lnTo>
                  <a:lnTo>
                    <a:pt x="1502" y="2395"/>
                  </a:lnTo>
                  <a:lnTo>
                    <a:pt x="1513" y="2398"/>
                  </a:lnTo>
                  <a:lnTo>
                    <a:pt x="1523" y="2398"/>
                  </a:lnTo>
                  <a:lnTo>
                    <a:pt x="1533" y="2395"/>
                  </a:lnTo>
                  <a:lnTo>
                    <a:pt x="1547" y="2391"/>
                  </a:lnTo>
                  <a:lnTo>
                    <a:pt x="1559" y="2385"/>
                  </a:lnTo>
                  <a:lnTo>
                    <a:pt x="1568" y="2378"/>
                  </a:lnTo>
                  <a:lnTo>
                    <a:pt x="1573" y="2367"/>
                  </a:lnTo>
                  <a:lnTo>
                    <a:pt x="1575" y="2355"/>
                  </a:lnTo>
                  <a:lnTo>
                    <a:pt x="1577" y="2340"/>
                  </a:lnTo>
                  <a:lnTo>
                    <a:pt x="1578" y="2327"/>
                  </a:lnTo>
                  <a:lnTo>
                    <a:pt x="1578" y="2316"/>
                  </a:lnTo>
                  <a:lnTo>
                    <a:pt x="1577" y="2301"/>
                  </a:lnTo>
                  <a:lnTo>
                    <a:pt x="1574" y="2285"/>
                  </a:lnTo>
                  <a:lnTo>
                    <a:pt x="1570" y="2269"/>
                  </a:lnTo>
                  <a:lnTo>
                    <a:pt x="1566" y="2257"/>
                  </a:lnTo>
                  <a:lnTo>
                    <a:pt x="1558" y="2243"/>
                  </a:lnTo>
                  <a:lnTo>
                    <a:pt x="1548" y="2228"/>
                  </a:lnTo>
                  <a:lnTo>
                    <a:pt x="1536" y="2215"/>
                  </a:lnTo>
                  <a:lnTo>
                    <a:pt x="1527" y="2204"/>
                  </a:lnTo>
                  <a:lnTo>
                    <a:pt x="1517" y="2195"/>
                  </a:lnTo>
                  <a:lnTo>
                    <a:pt x="1504" y="2185"/>
                  </a:lnTo>
                  <a:lnTo>
                    <a:pt x="1492" y="2176"/>
                  </a:lnTo>
                  <a:lnTo>
                    <a:pt x="1481" y="2168"/>
                  </a:lnTo>
                  <a:lnTo>
                    <a:pt x="1473" y="2158"/>
                  </a:lnTo>
                  <a:lnTo>
                    <a:pt x="1462" y="2147"/>
                  </a:lnTo>
                  <a:lnTo>
                    <a:pt x="1454" y="2137"/>
                  </a:lnTo>
                  <a:lnTo>
                    <a:pt x="1449" y="2127"/>
                  </a:lnTo>
                  <a:lnTo>
                    <a:pt x="1446" y="2115"/>
                  </a:lnTo>
                  <a:lnTo>
                    <a:pt x="1447" y="2100"/>
                  </a:lnTo>
                  <a:lnTo>
                    <a:pt x="1449" y="2086"/>
                  </a:lnTo>
                  <a:lnTo>
                    <a:pt x="1449" y="2075"/>
                  </a:lnTo>
                  <a:lnTo>
                    <a:pt x="1445" y="2061"/>
                  </a:lnTo>
                  <a:lnTo>
                    <a:pt x="1440" y="2046"/>
                  </a:lnTo>
                  <a:lnTo>
                    <a:pt x="1435" y="2032"/>
                  </a:lnTo>
                  <a:lnTo>
                    <a:pt x="1432" y="2020"/>
                  </a:lnTo>
                  <a:lnTo>
                    <a:pt x="1431" y="1999"/>
                  </a:lnTo>
                  <a:lnTo>
                    <a:pt x="1430" y="1976"/>
                  </a:lnTo>
                  <a:lnTo>
                    <a:pt x="1430" y="1951"/>
                  </a:lnTo>
                  <a:lnTo>
                    <a:pt x="1431" y="1928"/>
                  </a:lnTo>
                  <a:lnTo>
                    <a:pt x="1431" y="1908"/>
                  </a:lnTo>
                  <a:lnTo>
                    <a:pt x="1432" y="1889"/>
                  </a:lnTo>
                  <a:lnTo>
                    <a:pt x="1434" y="1866"/>
                  </a:lnTo>
                  <a:lnTo>
                    <a:pt x="1436" y="1843"/>
                  </a:lnTo>
                  <a:lnTo>
                    <a:pt x="1436" y="1824"/>
                  </a:lnTo>
                  <a:lnTo>
                    <a:pt x="1435" y="1812"/>
                  </a:lnTo>
                  <a:lnTo>
                    <a:pt x="1434" y="1796"/>
                  </a:lnTo>
                  <a:lnTo>
                    <a:pt x="1431" y="1781"/>
                  </a:lnTo>
                  <a:lnTo>
                    <a:pt x="1428" y="1770"/>
                  </a:lnTo>
                  <a:lnTo>
                    <a:pt x="1423" y="1761"/>
                  </a:lnTo>
                  <a:lnTo>
                    <a:pt x="1416" y="1750"/>
                  </a:lnTo>
                  <a:lnTo>
                    <a:pt x="1409" y="1743"/>
                  </a:lnTo>
                  <a:lnTo>
                    <a:pt x="1401" y="1739"/>
                  </a:lnTo>
                  <a:lnTo>
                    <a:pt x="1392" y="1738"/>
                  </a:lnTo>
                  <a:lnTo>
                    <a:pt x="1384" y="1738"/>
                  </a:lnTo>
                  <a:lnTo>
                    <a:pt x="1380" y="1739"/>
                  </a:lnTo>
                  <a:lnTo>
                    <a:pt x="1377" y="1743"/>
                  </a:lnTo>
                  <a:lnTo>
                    <a:pt x="1374" y="1747"/>
                  </a:lnTo>
                  <a:lnTo>
                    <a:pt x="1372" y="1751"/>
                  </a:lnTo>
                  <a:lnTo>
                    <a:pt x="1370" y="1754"/>
                  </a:lnTo>
                  <a:lnTo>
                    <a:pt x="1362" y="1765"/>
                  </a:lnTo>
                  <a:lnTo>
                    <a:pt x="1356" y="1777"/>
                  </a:lnTo>
                  <a:lnTo>
                    <a:pt x="1350" y="1788"/>
                  </a:lnTo>
                  <a:lnTo>
                    <a:pt x="1347" y="1800"/>
                  </a:lnTo>
                  <a:lnTo>
                    <a:pt x="1346" y="1815"/>
                  </a:lnTo>
                  <a:lnTo>
                    <a:pt x="1343" y="1828"/>
                  </a:lnTo>
                  <a:lnTo>
                    <a:pt x="1338" y="1838"/>
                  </a:lnTo>
                  <a:lnTo>
                    <a:pt x="1330" y="1850"/>
                  </a:lnTo>
                  <a:lnTo>
                    <a:pt x="1322" y="1861"/>
                  </a:lnTo>
                  <a:lnTo>
                    <a:pt x="1314" y="1870"/>
                  </a:lnTo>
                  <a:lnTo>
                    <a:pt x="1303" y="1875"/>
                  </a:lnTo>
                  <a:lnTo>
                    <a:pt x="1290" y="1881"/>
                  </a:lnTo>
                  <a:lnTo>
                    <a:pt x="1275" y="1885"/>
                  </a:lnTo>
                  <a:lnTo>
                    <a:pt x="1263" y="1888"/>
                  </a:lnTo>
                  <a:lnTo>
                    <a:pt x="1250" y="1886"/>
                  </a:lnTo>
                  <a:lnTo>
                    <a:pt x="1236" y="1883"/>
                  </a:lnTo>
                  <a:lnTo>
                    <a:pt x="1222" y="1878"/>
                  </a:lnTo>
                  <a:lnTo>
                    <a:pt x="1211" y="1874"/>
                  </a:lnTo>
                  <a:lnTo>
                    <a:pt x="1207" y="1871"/>
                  </a:lnTo>
                  <a:lnTo>
                    <a:pt x="1205" y="1869"/>
                  </a:lnTo>
                  <a:lnTo>
                    <a:pt x="1202" y="1865"/>
                  </a:lnTo>
                  <a:lnTo>
                    <a:pt x="1199" y="1861"/>
                  </a:lnTo>
                  <a:lnTo>
                    <a:pt x="1198" y="1857"/>
                  </a:lnTo>
                  <a:lnTo>
                    <a:pt x="1197" y="1854"/>
                  </a:lnTo>
                  <a:lnTo>
                    <a:pt x="1198" y="1843"/>
                  </a:lnTo>
                  <a:lnTo>
                    <a:pt x="1203" y="1831"/>
                  </a:lnTo>
                  <a:lnTo>
                    <a:pt x="1210" y="1819"/>
                  </a:lnTo>
                  <a:lnTo>
                    <a:pt x="1217" y="1809"/>
                  </a:lnTo>
                  <a:lnTo>
                    <a:pt x="1225" y="1797"/>
                  </a:lnTo>
                  <a:lnTo>
                    <a:pt x="1236" y="1782"/>
                  </a:lnTo>
                  <a:lnTo>
                    <a:pt x="1246" y="1769"/>
                  </a:lnTo>
                  <a:lnTo>
                    <a:pt x="1256" y="1758"/>
                  </a:lnTo>
                  <a:lnTo>
                    <a:pt x="1264" y="1747"/>
                  </a:lnTo>
                  <a:lnTo>
                    <a:pt x="1273" y="1737"/>
                  </a:lnTo>
                  <a:lnTo>
                    <a:pt x="1280" y="1727"/>
                  </a:lnTo>
                  <a:lnTo>
                    <a:pt x="1283" y="1718"/>
                  </a:lnTo>
                  <a:lnTo>
                    <a:pt x="1284" y="1708"/>
                  </a:lnTo>
                  <a:lnTo>
                    <a:pt x="1285" y="1700"/>
                  </a:lnTo>
                  <a:lnTo>
                    <a:pt x="1284" y="1687"/>
                  </a:lnTo>
                  <a:lnTo>
                    <a:pt x="1280" y="1672"/>
                  </a:lnTo>
                  <a:lnTo>
                    <a:pt x="1276" y="1658"/>
                  </a:lnTo>
                  <a:lnTo>
                    <a:pt x="1271" y="1648"/>
                  </a:lnTo>
                  <a:lnTo>
                    <a:pt x="1263" y="1638"/>
                  </a:lnTo>
                  <a:lnTo>
                    <a:pt x="1252" y="1629"/>
                  </a:lnTo>
                  <a:lnTo>
                    <a:pt x="1240" y="1621"/>
                  </a:lnTo>
                  <a:lnTo>
                    <a:pt x="1229" y="1614"/>
                  </a:lnTo>
                  <a:lnTo>
                    <a:pt x="1215" y="1606"/>
                  </a:lnTo>
                  <a:lnTo>
                    <a:pt x="1198" y="1598"/>
                  </a:lnTo>
                  <a:lnTo>
                    <a:pt x="1184" y="1591"/>
                  </a:lnTo>
                  <a:lnTo>
                    <a:pt x="1171" y="1583"/>
                  </a:lnTo>
                  <a:lnTo>
                    <a:pt x="1155" y="1574"/>
                  </a:lnTo>
                  <a:lnTo>
                    <a:pt x="1139" y="1563"/>
                  </a:lnTo>
                  <a:lnTo>
                    <a:pt x="1126" y="1555"/>
                  </a:lnTo>
                  <a:lnTo>
                    <a:pt x="1113" y="1547"/>
                  </a:lnTo>
                  <a:lnTo>
                    <a:pt x="1100" y="1537"/>
                  </a:lnTo>
                  <a:lnTo>
                    <a:pt x="1085" y="1526"/>
                  </a:lnTo>
                  <a:lnTo>
                    <a:pt x="1075" y="1516"/>
                  </a:lnTo>
                  <a:lnTo>
                    <a:pt x="1071" y="1506"/>
                  </a:lnTo>
                  <a:lnTo>
                    <a:pt x="1066" y="1495"/>
                  </a:lnTo>
                  <a:lnTo>
                    <a:pt x="1063" y="1483"/>
                  </a:lnTo>
                  <a:lnTo>
                    <a:pt x="1062" y="1473"/>
                  </a:lnTo>
                  <a:lnTo>
                    <a:pt x="1062" y="1462"/>
                  </a:lnTo>
                  <a:lnTo>
                    <a:pt x="1062" y="1450"/>
                  </a:lnTo>
                  <a:lnTo>
                    <a:pt x="1064" y="1436"/>
                  </a:lnTo>
                  <a:lnTo>
                    <a:pt x="1069" y="1427"/>
                  </a:lnTo>
                  <a:lnTo>
                    <a:pt x="1075" y="1421"/>
                  </a:lnTo>
                  <a:lnTo>
                    <a:pt x="1085" y="1416"/>
                  </a:lnTo>
                  <a:lnTo>
                    <a:pt x="1093" y="1412"/>
                  </a:lnTo>
                  <a:lnTo>
                    <a:pt x="1100" y="1405"/>
                  </a:lnTo>
                  <a:lnTo>
                    <a:pt x="1104" y="1394"/>
                  </a:lnTo>
                  <a:lnTo>
                    <a:pt x="1105" y="1380"/>
                  </a:lnTo>
                  <a:lnTo>
                    <a:pt x="1105" y="1365"/>
                  </a:lnTo>
                  <a:lnTo>
                    <a:pt x="1104" y="1353"/>
                  </a:lnTo>
                  <a:lnTo>
                    <a:pt x="1097" y="1345"/>
                  </a:lnTo>
                  <a:lnTo>
                    <a:pt x="1089" y="1337"/>
                  </a:lnTo>
                  <a:lnTo>
                    <a:pt x="1081" y="1330"/>
                  </a:lnTo>
                  <a:lnTo>
                    <a:pt x="1070" y="1326"/>
                  </a:lnTo>
                  <a:lnTo>
                    <a:pt x="1058" y="1320"/>
                  </a:lnTo>
                  <a:lnTo>
                    <a:pt x="1046" y="1316"/>
                  </a:lnTo>
                  <a:lnTo>
                    <a:pt x="1036" y="1311"/>
                  </a:lnTo>
                  <a:lnTo>
                    <a:pt x="1028" y="1304"/>
                  </a:lnTo>
                  <a:lnTo>
                    <a:pt x="1020" y="1296"/>
                  </a:lnTo>
                  <a:lnTo>
                    <a:pt x="1012" y="1285"/>
                  </a:lnTo>
                  <a:lnTo>
                    <a:pt x="1008" y="1277"/>
                  </a:lnTo>
                  <a:lnTo>
                    <a:pt x="1004" y="1265"/>
                  </a:lnTo>
                  <a:lnTo>
                    <a:pt x="1002" y="1249"/>
                  </a:lnTo>
                  <a:lnTo>
                    <a:pt x="1002" y="1233"/>
                  </a:lnTo>
                  <a:lnTo>
                    <a:pt x="1004" y="1219"/>
                  </a:lnTo>
                  <a:lnTo>
                    <a:pt x="1007" y="1207"/>
                  </a:lnTo>
                  <a:lnTo>
                    <a:pt x="1011" y="1192"/>
                  </a:lnTo>
                  <a:lnTo>
                    <a:pt x="1016" y="1180"/>
                  </a:lnTo>
                  <a:lnTo>
                    <a:pt x="1021" y="1169"/>
                  </a:lnTo>
                  <a:lnTo>
                    <a:pt x="1029" y="1157"/>
                  </a:lnTo>
                  <a:lnTo>
                    <a:pt x="1042" y="1156"/>
                  </a:lnTo>
                  <a:lnTo>
                    <a:pt x="1054" y="1153"/>
                  </a:lnTo>
                  <a:lnTo>
                    <a:pt x="1064" y="1151"/>
                  </a:lnTo>
                  <a:lnTo>
                    <a:pt x="1079" y="1149"/>
                  </a:lnTo>
                  <a:lnTo>
                    <a:pt x="1098" y="1148"/>
                  </a:lnTo>
                  <a:lnTo>
                    <a:pt x="1117" y="1147"/>
                  </a:lnTo>
                  <a:lnTo>
                    <a:pt x="1132" y="1144"/>
                  </a:lnTo>
                  <a:lnTo>
                    <a:pt x="1147" y="1141"/>
                  </a:lnTo>
                  <a:lnTo>
                    <a:pt x="1163" y="1136"/>
                  </a:lnTo>
                  <a:lnTo>
                    <a:pt x="1179" y="1132"/>
                  </a:lnTo>
                  <a:lnTo>
                    <a:pt x="1194" y="1126"/>
                  </a:lnTo>
                  <a:lnTo>
                    <a:pt x="1210" y="1121"/>
                  </a:lnTo>
                  <a:lnTo>
                    <a:pt x="1230" y="1112"/>
                  </a:lnTo>
                  <a:lnTo>
                    <a:pt x="1252" y="1102"/>
                  </a:lnTo>
                  <a:lnTo>
                    <a:pt x="1272" y="1094"/>
                  </a:lnTo>
                  <a:lnTo>
                    <a:pt x="1290" y="1086"/>
                  </a:lnTo>
                  <a:lnTo>
                    <a:pt x="1302" y="1081"/>
                  </a:lnTo>
                  <a:lnTo>
                    <a:pt x="1315" y="1075"/>
                  </a:lnTo>
                  <a:lnTo>
                    <a:pt x="1330" y="1068"/>
                  </a:lnTo>
                  <a:lnTo>
                    <a:pt x="1342" y="1062"/>
                  </a:lnTo>
                  <a:lnTo>
                    <a:pt x="1354" y="1054"/>
                  </a:lnTo>
                  <a:lnTo>
                    <a:pt x="1370" y="1042"/>
                  </a:lnTo>
                  <a:lnTo>
                    <a:pt x="1385" y="1028"/>
                  </a:lnTo>
                  <a:lnTo>
                    <a:pt x="1396" y="1017"/>
                  </a:lnTo>
                  <a:lnTo>
                    <a:pt x="1403" y="1011"/>
                  </a:lnTo>
                  <a:lnTo>
                    <a:pt x="1408" y="1001"/>
                  </a:lnTo>
                  <a:lnTo>
                    <a:pt x="1412" y="993"/>
                  </a:lnTo>
                  <a:lnTo>
                    <a:pt x="1415" y="980"/>
                  </a:lnTo>
                  <a:lnTo>
                    <a:pt x="1416" y="963"/>
                  </a:lnTo>
                  <a:lnTo>
                    <a:pt x="1416" y="946"/>
                  </a:lnTo>
                  <a:lnTo>
                    <a:pt x="1418" y="932"/>
                  </a:lnTo>
                  <a:lnTo>
                    <a:pt x="1419" y="919"/>
                  </a:lnTo>
                  <a:lnTo>
                    <a:pt x="1423" y="905"/>
                  </a:lnTo>
                  <a:lnTo>
                    <a:pt x="1427" y="892"/>
                  </a:lnTo>
                  <a:lnTo>
                    <a:pt x="1431" y="877"/>
                  </a:lnTo>
                  <a:lnTo>
                    <a:pt x="1435" y="858"/>
                  </a:lnTo>
                  <a:lnTo>
                    <a:pt x="1442" y="843"/>
                  </a:lnTo>
                  <a:lnTo>
                    <a:pt x="1447" y="833"/>
                  </a:lnTo>
                  <a:lnTo>
                    <a:pt x="1457" y="821"/>
                  </a:lnTo>
                  <a:lnTo>
                    <a:pt x="1466" y="808"/>
                  </a:lnTo>
                  <a:lnTo>
                    <a:pt x="1474" y="799"/>
                  </a:lnTo>
                  <a:lnTo>
                    <a:pt x="1486" y="788"/>
                  </a:lnTo>
                  <a:lnTo>
                    <a:pt x="1500" y="775"/>
                  </a:lnTo>
                  <a:lnTo>
                    <a:pt x="1515" y="763"/>
                  </a:lnTo>
                  <a:lnTo>
                    <a:pt x="1527" y="752"/>
                  </a:lnTo>
                  <a:lnTo>
                    <a:pt x="1536" y="742"/>
                  </a:lnTo>
                  <a:lnTo>
                    <a:pt x="1547" y="730"/>
                  </a:lnTo>
                  <a:lnTo>
                    <a:pt x="1559" y="720"/>
                  </a:lnTo>
                  <a:lnTo>
                    <a:pt x="1568" y="710"/>
                  </a:lnTo>
                  <a:lnTo>
                    <a:pt x="1578" y="703"/>
                  </a:lnTo>
                  <a:lnTo>
                    <a:pt x="1590" y="694"/>
                  </a:lnTo>
                  <a:lnTo>
                    <a:pt x="1601" y="686"/>
                  </a:lnTo>
                  <a:lnTo>
                    <a:pt x="1610" y="678"/>
                  </a:lnTo>
                  <a:lnTo>
                    <a:pt x="1617" y="670"/>
                  </a:lnTo>
                  <a:lnTo>
                    <a:pt x="1624" y="659"/>
                  </a:lnTo>
                  <a:lnTo>
                    <a:pt x="1632" y="651"/>
                  </a:lnTo>
                  <a:lnTo>
                    <a:pt x="1639" y="648"/>
                  </a:lnTo>
                  <a:lnTo>
                    <a:pt x="1648" y="647"/>
                  </a:lnTo>
                  <a:lnTo>
                    <a:pt x="1657" y="647"/>
                  </a:lnTo>
                  <a:lnTo>
                    <a:pt x="1666" y="644"/>
                  </a:lnTo>
                  <a:lnTo>
                    <a:pt x="1675" y="637"/>
                  </a:lnTo>
                  <a:lnTo>
                    <a:pt x="1686" y="627"/>
                  </a:lnTo>
                  <a:lnTo>
                    <a:pt x="1697" y="617"/>
                  </a:lnTo>
                  <a:lnTo>
                    <a:pt x="1706" y="609"/>
                  </a:lnTo>
                  <a:lnTo>
                    <a:pt x="1719" y="601"/>
                  </a:lnTo>
                  <a:lnTo>
                    <a:pt x="1736" y="592"/>
                  </a:lnTo>
                  <a:lnTo>
                    <a:pt x="1754" y="582"/>
                  </a:lnTo>
                  <a:lnTo>
                    <a:pt x="1771" y="574"/>
                  </a:lnTo>
                  <a:lnTo>
                    <a:pt x="1785" y="566"/>
                  </a:lnTo>
                  <a:lnTo>
                    <a:pt x="1804" y="557"/>
                  </a:lnTo>
                  <a:lnTo>
                    <a:pt x="1826" y="543"/>
                  </a:lnTo>
                  <a:lnTo>
                    <a:pt x="1849" y="531"/>
                  </a:lnTo>
                  <a:lnTo>
                    <a:pt x="1870" y="517"/>
                  </a:lnTo>
                  <a:lnTo>
                    <a:pt x="1889" y="505"/>
                  </a:lnTo>
                  <a:lnTo>
                    <a:pt x="1904" y="493"/>
                  </a:lnTo>
                  <a:lnTo>
                    <a:pt x="1922" y="478"/>
                  </a:lnTo>
                  <a:lnTo>
                    <a:pt x="1940" y="462"/>
                  </a:lnTo>
                  <a:lnTo>
                    <a:pt x="1958" y="446"/>
                  </a:lnTo>
                  <a:lnTo>
                    <a:pt x="1975" y="430"/>
                  </a:lnTo>
                  <a:lnTo>
                    <a:pt x="1989" y="416"/>
                  </a:lnTo>
                  <a:lnTo>
                    <a:pt x="1997" y="406"/>
                  </a:lnTo>
                  <a:lnTo>
                    <a:pt x="2008" y="391"/>
                  </a:lnTo>
                  <a:lnTo>
                    <a:pt x="2017" y="376"/>
                  </a:lnTo>
                  <a:lnTo>
                    <a:pt x="2025" y="364"/>
                  </a:lnTo>
                  <a:lnTo>
                    <a:pt x="2035" y="349"/>
                  </a:lnTo>
                  <a:lnTo>
                    <a:pt x="2047" y="332"/>
                  </a:lnTo>
                  <a:lnTo>
                    <a:pt x="2060" y="313"/>
                  </a:lnTo>
                  <a:lnTo>
                    <a:pt x="2072" y="294"/>
                  </a:lnTo>
                  <a:lnTo>
                    <a:pt x="2082" y="279"/>
                  </a:lnTo>
                  <a:lnTo>
                    <a:pt x="2089" y="266"/>
                  </a:lnTo>
                  <a:lnTo>
                    <a:pt x="2098" y="249"/>
                  </a:lnTo>
                  <a:lnTo>
                    <a:pt x="2108" y="233"/>
                  </a:lnTo>
                  <a:lnTo>
                    <a:pt x="2116" y="217"/>
                  </a:lnTo>
                  <a:lnTo>
                    <a:pt x="2121" y="202"/>
                  </a:lnTo>
                  <a:lnTo>
                    <a:pt x="2128" y="183"/>
                  </a:lnTo>
                  <a:lnTo>
                    <a:pt x="2136" y="160"/>
                  </a:lnTo>
                  <a:lnTo>
                    <a:pt x="2144" y="136"/>
                  </a:lnTo>
                  <a:lnTo>
                    <a:pt x="2151" y="112"/>
                  </a:lnTo>
                  <a:lnTo>
                    <a:pt x="2156" y="93"/>
                  </a:lnTo>
                  <a:lnTo>
                    <a:pt x="2159" y="81"/>
                  </a:lnTo>
                  <a:lnTo>
                    <a:pt x="2161" y="66"/>
                  </a:lnTo>
                  <a:lnTo>
                    <a:pt x="2164" y="51"/>
                  </a:lnTo>
                  <a:lnTo>
                    <a:pt x="2167" y="39"/>
                  </a:lnTo>
                  <a:lnTo>
                    <a:pt x="2170" y="24"/>
                  </a:lnTo>
                  <a:lnTo>
                    <a:pt x="2172" y="6"/>
                  </a:lnTo>
                  <a:lnTo>
                    <a:pt x="2179" y="6"/>
                  </a:lnTo>
                  <a:lnTo>
                    <a:pt x="2184" y="4"/>
                  </a:lnTo>
                  <a:lnTo>
                    <a:pt x="2195" y="3"/>
                  </a:lnTo>
                  <a:lnTo>
                    <a:pt x="2209" y="0"/>
                  </a:lnTo>
                  <a:lnTo>
                    <a:pt x="2222" y="0"/>
                  </a:lnTo>
                  <a:lnTo>
                    <a:pt x="2233" y="3"/>
                  </a:lnTo>
                  <a:lnTo>
                    <a:pt x="2242" y="10"/>
                  </a:lnTo>
                  <a:lnTo>
                    <a:pt x="2252" y="19"/>
                  </a:lnTo>
                  <a:lnTo>
                    <a:pt x="2261" y="31"/>
                  </a:lnTo>
                  <a:lnTo>
                    <a:pt x="2269" y="41"/>
                  </a:lnTo>
                  <a:lnTo>
                    <a:pt x="2279" y="55"/>
                  </a:lnTo>
                  <a:lnTo>
                    <a:pt x="2288" y="73"/>
                  </a:lnTo>
                  <a:lnTo>
                    <a:pt x="2299" y="92"/>
                  </a:lnTo>
                  <a:lnTo>
                    <a:pt x="2310" y="109"/>
                  </a:lnTo>
                  <a:lnTo>
                    <a:pt x="2320" y="123"/>
                  </a:lnTo>
                  <a:lnTo>
                    <a:pt x="2329" y="134"/>
                  </a:lnTo>
                  <a:lnTo>
                    <a:pt x="2339" y="146"/>
                  </a:lnTo>
                  <a:lnTo>
                    <a:pt x="2353" y="158"/>
                  </a:lnTo>
                  <a:lnTo>
                    <a:pt x="2365" y="167"/>
                  </a:lnTo>
                  <a:lnTo>
                    <a:pt x="2377" y="175"/>
                  </a:lnTo>
                  <a:lnTo>
                    <a:pt x="2388" y="178"/>
                  </a:lnTo>
                  <a:lnTo>
                    <a:pt x="2403" y="181"/>
                  </a:lnTo>
                  <a:lnTo>
                    <a:pt x="2417" y="182"/>
                  </a:lnTo>
                  <a:lnTo>
                    <a:pt x="2431" y="181"/>
                  </a:lnTo>
                  <a:lnTo>
                    <a:pt x="2442" y="175"/>
                  </a:lnTo>
                  <a:lnTo>
                    <a:pt x="2454" y="166"/>
                  </a:lnTo>
                  <a:lnTo>
                    <a:pt x="2466" y="155"/>
                  </a:lnTo>
                  <a:lnTo>
                    <a:pt x="2477" y="147"/>
                  </a:lnTo>
                  <a:lnTo>
                    <a:pt x="2485" y="139"/>
                  </a:lnTo>
                  <a:lnTo>
                    <a:pt x="2494" y="127"/>
                  </a:lnTo>
                  <a:lnTo>
                    <a:pt x="2504" y="116"/>
                  </a:lnTo>
                  <a:lnTo>
                    <a:pt x="2512" y="108"/>
                  </a:lnTo>
                  <a:lnTo>
                    <a:pt x="2523" y="97"/>
                  </a:lnTo>
                  <a:lnTo>
                    <a:pt x="2536" y="85"/>
                  </a:lnTo>
                  <a:lnTo>
                    <a:pt x="2550" y="73"/>
                  </a:lnTo>
                  <a:lnTo>
                    <a:pt x="2562" y="65"/>
                  </a:lnTo>
                  <a:lnTo>
                    <a:pt x="2570" y="59"/>
                  </a:lnTo>
                  <a:lnTo>
                    <a:pt x="2581" y="53"/>
                  </a:lnTo>
                  <a:lnTo>
                    <a:pt x="2591" y="47"/>
                  </a:lnTo>
                  <a:lnTo>
                    <a:pt x="2601" y="46"/>
                  </a:lnTo>
                  <a:lnTo>
                    <a:pt x="2609" y="49"/>
                  </a:lnTo>
                  <a:lnTo>
                    <a:pt x="2618" y="57"/>
                  </a:lnTo>
                  <a:lnTo>
                    <a:pt x="2628" y="65"/>
                  </a:lnTo>
                  <a:lnTo>
                    <a:pt x="2634" y="73"/>
                  </a:lnTo>
                  <a:lnTo>
                    <a:pt x="2641" y="84"/>
                  </a:lnTo>
                  <a:lnTo>
                    <a:pt x="2649" y="97"/>
                  </a:lnTo>
                  <a:lnTo>
                    <a:pt x="2657" y="112"/>
                  </a:lnTo>
                  <a:lnTo>
                    <a:pt x="2665" y="123"/>
                  </a:lnTo>
                  <a:lnTo>
                    <a:pt x="2680" y="135"/>
                  </a:lnTo>
                  <a:lnTo>
                    <a:pt x="2700" y="148"/>
                  </a:lnTo>
                  <a:lnTo>
                    <a:pt x="2721" y="160"/>
                  </a:lnTo>
                  <a:lnTo>
                    <a:pt x="2737" y="171"/>
                  </a:lnTo>
                  <a:lnTo>
                    <a:pt x="2749" y="182"/>
                  </a:lnTo>
                  <a:lnTo>
                    <a:pt x="2764" y="196"/>
                  </a:lnTo>
                  <a:lnTo>
                    <a:pt x="2779" y="209"/>
                  </a:lnTo>
                  <a:lnTo>
                    <a:pt x="2789" y="222"/>
                  </a:lnTo>
                  <a:lnTo>
                    <a:pt x="2793" y="232"/>
                  </a:lnTo>
                  <a:lnTo>
                    <a:pt x="2796" y="244"/>
                  </a:lnTo>
                  <a:lnTo>
                    <a:pt x="2800" y="255"/>
                  </a:lnTo>
                  <a:lnTo>
                    <a:pt x="2807" y="266"/>
                  </a:lnTo>
                  <a:lnTo>
                    <a:pt x="2816" y="279"/>
                  </a:lnTo>
                  <a:lnTo>
                    <a:pt x="2826" y="293"/>
                  </a:lnTo>
                  <a:lnTo>
                    <a:pt x="2834" y="303"/>
                  </a:lnTo>
                  <a:lnTo>
                    <a:pt x="2842" y="317"/>
                  </a:lnTo>
                  <a:lnTo>
                    <a:pt x="2853" y="333"/>
                  </a:lnTo>
                  <a:lnTo>
                    <a:pt x="2862" y="350"/>
                  </a:lnTo>
                  <a:lnTo>
                    <a:pt x="2872" y="367"/>
                  </a:lnTo>
                  <a:lnTo>
                    <a:pt x="2878" y="381"/>
                  </a:lnTo>
                  <a:lnTo>
                    <a:pt x="2882" y="402"/>
                  </a:lnTo>
                  <a:lnTo>
                    <a:pt x="2886" y="427"/>
                  </a:lnTo>
                  <a:lnTo>
                    <a:pt x="2889" y="454"/>
                  </a:lnTo>
                  <a:lnTo>
                    <a:pt x="2890" y="480"/>
                  </a:lnTo>
                  <a:lnTo>
                    <a:pt x="2889" y="501"/>
                  </a:lnTo>
                  <a:lnTo>
                    <a:pt x="2885" y="515"/>
                  </a:lnTo>
                  <a:lnTo>
                    <a:pt x="2880" y="532"/>
                  </a:lnTo>
                  <a:lnTo>
                    <a:pt x="2872" y="550"/>
                  </a:lnTo>
                  <a:lnTo>
                    <a:pt x="2865" y="566"/>
                  </a:lnTo>
                  <a:lnTo>
                    <a:pt x="2857" y="579"/>
                  </a:lnTo>
                  <a:lnTo>
                    <a:pt x="2849" y="586"/>
                  </a:lnTo>
                  <a:lnTo>
                    <a:pt x="2839" y="593"/>
                  </a:lnTo>
                  <a:lnTo>
                    <a:pt x="2829" y="600"/>
                  </a:lnTo>
                  <a:lnTo>
                    <a:pt x="2819" y="605"/>
                  </a:lnTo>
                  <a:lnTo>
                    <a:pt x="2808" y="608"/>
                  </a:lnTo>
                  <a:lnTo>
                    <a:pt x="2793" y="610"/>
                  </a:lnTo>
                  <a:lnTo>
                    <a:pt x="2780" y="613"/>
                  </a:lnTo>
                  <a:lnTo>
                    <a:pt x="2771" y="619"/>
                  </a:lnTo>
                  <a:lnTo>
                    <a:pt x="2764" y="625"/>
                  </a:lnTo>
                  <a:lnTo>
                    <a:pt x="2760" y="636"/>
                  </a:lnTo>
                  <a:lnTo>
                    <a:pt x="2756" y="647"/>
                  </a:lnTo>
                  <a:lnTo>
                    <a:pt x="2754" y="655"/>
                  </a:lnTo>
                  <a:lnTo>
                    <a:pt x="2757" y="662"/>
                  </a:lnTo>
                  <a:lnTo>
                    <a:pt x="2764" y="670"/>
                  </a:lnTo>
                  <a:lnTo>
                    <a:pt x="2769" y="676"/>
                  </a:lnTo>
                  <a:lnTo>
                    <a:pt x="2773" y="683"/>
                  </a:lnTo>
                  <a:lnTo>
                    <a:pt x="2773" y="691"/>
                  </a:lnTo>
                  <a:lnTo>
                    <a:pt x="2771" y="702"/>
                  </a:lnTo>
                  <a:lnTo>
                    <a:pt x="2769" y="711"/>
                  </a:lnTo>
                  <a:lnTo>
                    <a:pt x="2767" y="717"/>
                  </a:lnTo>
                  <a:lnTo>
                    <a:pt x="2762" y="720"/>
                  </a:lnTo>
                  <a:lnTo>
                    <a:pt x="2756" y="726"/>
                  </a:lnTo>
                  <a:lnTo>
                    <a:pt x="2748" y="736"/>
                  </a:lnTo>
                  <a:lnTo>
                    <a:pt x="2740" y="745"/>
                  </a:lnTo>
                  <a:lnTo>
                    <a:pt x="2731" y="756"/>
                  </a:lnTo>
                  <a:lnTo>
                    <a:pt x="2727" y="764"/>
                  </a:lnTo>
                  <a:lnTo>
                    <a:pt x="2726" y="777"/>
                  </a:lnTo>
                  <a:lnTo>
                    <a:pt x="2726" y="794"/>
                  </a:lnTo>
                  <a:lnTo>
                    <a:pt x="2729" y="811"/>
                  </a:lnTo>
                  <a:lnTo>
                    <a:pt x="2731" y="825"/>
                  </a:lnTo>
                  <a:lnTo>
                    <a:pt x="2734" y="838"/>
                  </a:lnTo>
                  <a:lnTo>
                    <a:pt x="2738" y="854"/>
                  </a:lnTo>
                  <a:lnTo>
                    <a:pt x="2745" y="869"/>
                  </a:lnTo>
                  <a:lnTo>
                    <a:pt x="2752" y="881"/>
                  </a:lnTo>
                  <a:lnTo>
                    <a:pt x="2761" y="891"/>
                  </a:lnTo>
                  <a:lnTo>
                    <a:pt x="2775" y="901"/>
                  </a:lnTo>
                  <a:lnTo>
                    <a:pt x="2789" y="911"/>
                  </a:lnTo>
                  <a:lnTo>
                    <a:pt x="2802" y="919"/>
                  </a:lnTo>
                  <a:lnTo>
                    <a:pt x="2812" y="928"/>
                  </a:lnTo>
                  <a:lnTo>
                    <a:pt x="2824" y="939"/>
                  </a:lnTo>
                  <a:lnTo>
                    <a:pt x="2837" y="953"/>
                  </a:lnTo>
                  <a:lnTo>
                    <a:pt x="2846" y="963"/>
                  </a:lnTo>
                  <a:lnTo>
                    <a:pt x="2851" y="978"/>
                  </a:lnTo>
                  <a:lnTo>
                    <a:pt x="2857" y="997"/>
                  </a:lnTo>
                  <a:lnTo>
                    <a:pt x="2862" y="1015"/>
                  </a:lnTo>
                  <a:lnTo>
                    <a:pt x="2866" y="1031"/>
                  </a:lnTo>
                  <a:lnTo>
                    <a:pt x="2870" y="1048"/>
                  </a:lnTo>
                  <a:lnTo>
                    <a:pt x="2876" y="1070"/>
                  </a:lnTo>
                  <a:lnTo>
                    <a:pt x="2881" y="1091"/>
                  </a:lnTo>
                  <a:lnTo>
                    <a:pt x="2888" y="1109"/>
                  </a:lnTo>
                  <a:lnTo>
                    <a:pt x="2895" y="1122"/>
                  </a:lnTo>
                  <a:lnTo>
                    <a:pt x="2905" y="1138"/>
                  </a:lnTo>
                  <a:lnTo>
                    <a:pt x="2916" y="1155"/>
                  </a:lnTo>
                  <a:lnTo>
                    <a:pt x="2927" y="1167"/>
                  </a:lnTo>
                  <a:lnTo>
                    <a:pt x="2934" y="1174"/>
                  </a:lnTo>
                  <a:lnTo>
                    <a:pt x="2942" y="1182"/>
                  </a:lnTo>
                  <a:lnTo>
                    <a:pt x="2951" y="1188"/>
                  </a:lnTo>
                  <a:lnTo>
                    <a:pt x="2961" y="1192"/>
                  </a:lnTo>
                  <a:lnTo>
                    <a:pt x="2969" y="1194"/>
                  </a:lnTo>
                  <a:lnTo>
                    <a:pt x="2979" y="1192"/>
                  </a:lnTo>
                  <a:lnTo>
                    <a:pt x="2990" y="1190"/>
                  </a:lnTo>
                  <a:lnTo>
                    <a:pt x="3000" y="1188"/>
                  </a:lnTo>
                  <a:lnTo>
                    <a:pt x="3013" y="1187"/>
                  </a:lnTo>
                  <a:lnTo>
                    <a:pt x="3028" y="1186"/>
                  </a:lnTo>
                  <a:lnTo>
                    <a:pt x="3040" y="1184"/>
                  </a:lnTo>
                  <a:lnTo>
                    <a:pt x="3055" y="1186"/>
                  </a:lnTo>
                  <a:lnTo>
                    <a:pt x="3074" y="1190"/>
                  </a:lnTo>
                  <a:lnTo>
                    <a:pt x="3093" y="1194"/>
                  </a:lnTo>
                  <a:lnTo>
                    <a:pt x="3110" y="1198"/>
                  </a:lnTo>
                  <a:lnTo>
                    <a:pt x="3125" y="1202"/>
                  </a:lnTo>
                  <a:lnTo>
                    <a:pt x="3144" y="1206"/>
                  </a:lnTo>
                  <a:lnTo>
                    <a:pt x="3167" y="1211"/>
                  </a:lnTo>
                  <a:lnTo>
                    <a:pt x="3190" y="1218"/>
                  </a:lnTo>
                  <a:lnTo>
                    <a:pt x="3213" y="1222"/>
                  </a:lnTo>
                  <a:lnTo>
                    <a:pt x="3231" y="1226"/>
                  </a:lnTo>
                  <a:lnTo>
                    <a:pt x="3248" y="1226"/>
                  </a:lnTo>
                  <a:lnTo>
                    <a:pt x="3266" y="1227"/>
                  </a:lnTo>
                  <a:lnTo>
                    <a:pt x="3285" y="1226"/>
                  </a:lnTo>
                  <a:lnTo>
                    <a:pt x="3302" y="1225"/>
                  </a:lnTo>
                  <a:lnTo>
                    <a:pt x="3316" y="1221"/>
                  </a:lnTo>
                  <a:lnTo>
                    <a:pt x="3335" y="1213"/>
                  </a:lnTo>
                  <a:lnTo>
                    <a:pt x="3353" y="1205"/>
                  </a:lnTo>
                  <a:lnTo>
                    <a:pt x="3368" y="1198"/>
                  </a:lnTo>
                  <a:lnTo>
                    <a:pt x="3380" y="1190"/>
                  </a:lnTo>
                  <a:lnTo>
                    <a:pt x="3395" y="1180"/>
                  </a:lnTo>
                  <a:lnTo>
                    <a:pt x="3409" y="1168"/>
                  </a:lnTo>
                  <a:lnTo>
                    <a:pt x="3423" y="1159"/>
                  </a:lnTo>
                  <a:lnTo>
                    <a:pt x="3436" y="1151"/>
                  </a:lnTo>
                  <a:lnTo>
                    <a:pt x="3446" y="1144"/>
                  </a:lnTo>
                  <a:lnTo>
                    <a:pt x="3459" y="1137"/>
                  </a:lnTo>
                  <a:lnTo>
                    <a:pt x="3473" y="1130"/>
                  </a:lnTo>
                  <a:lnTo>
                    <a:pt x="3485" y="1126"/>
                  </a:lnTo>
                  <a:lnTo>
                    <a:pt x="3500" y="1125"/>
                  </a:lnTo>
                  <a:lnTo>
                    <a:pt x="3518" y="1124"/>
                  </a:lnTo>
                  <a:lnTo>
                    <a:pt x="3537" y="1124"/>
                  </a:lnTo>
                  <a:lnTo>
                    <a:pt x="3554" y="1126"/>
                  </a:lnTo>
                  <a:lnTo>
                    <a:pt x="3566" y="1132"/>
                  </a:lnTo>
                  <a:lnTo>
                    <a:pt x="3579" y="1140"/>
                  </a:lnTo>
                  <a:lnTo>
                    <a:pt x="3593" y="1149"/>
                  </a:lnTo>
                  <a:lnTo>
                    <a:pt x="3603" y="1157"/>
                  </a:lnTo>
                  <a:lnTo>
                    <a:pt x="3614" y="1168"/>
                  </a:lnTo>
                  <a:lnTo>
                    <a:pt x="3628" y="1182"/>
                  </a:lnTo>
                  <a:lnTo>
                    <a:pt x="3640" y="1196"/>
                  </a:lnTo>
                  <a:lnTo>
                    <a:pt x="3649" y="1209"/>
                  </a:lnTo>
                  <a:lnTo>
                    <a:pt x="3660" y="1225"/>
                  </a:lnTo>
                  <a:lnTo>
                    <a:pt x="3672" y="1245"/>
                  </a:lnTo>
                  <a:lnTo>
                    <a:pt x="3684" y="1266"/>
                  </a:lnTo>
                  <a:lnTo>
                    <a:pt x="3696" y="1285"/>
                  </a:lnTo>
                  <a:lnTo>
                    <a:pt x="3707" y="1302"/>
                  </a:lnTo>
                  <a:lnTo>
                    <a:pt x="3717" y="1314"/>
                  </a:lnTo>
                  <a:lnTo>
                    <a:pt x="3729" y="1328"/>
                  </a:lnTo>
                  <a:lnTo>
                    <a:pt x="3744" y="1343"/>
                  </a:lnTo>
                  <a:lnTo>
                    <a:pt x="3756" y="1357"/>
                  </a:lnTo>
                  <a:lnTo>
                    <a:pt x="3768" y="1368"/>
                  </a:lnTo>
                  <a:lnTo>
                    <a:pt x="3780" y="1377"/>
                  </a:lnTo>
                  <a:lnTo>
                    <a:pt x="3795" y="1386"/>
                  </a:lnTo>
                  <a:lnTo>
                    <a:pt x="3811" y="1396"/>
                  </a:lnTo>
                  <a:lnTo>
                    <a:pt x="3824" y="1401"/>
                  </a:lnTo>
                  <a:lnTo>
                    <a:pt x="3846" y="1408"/>
                  </a:lnTo>
                  <a:lnTo>
                    <a:pt x="3874" y="1413"/>
                  </a:lnTo>
                  <a:lnTo>
                    <a:pt x="3904" y="1419"/>
                  </a:lnTo>
                  <a:lnTo>
                    <a:pt x="3931" y="1421"/>
                  </a:lnTo>
                  <a:lnTo>
                    <a:pt x="3955" y="1423"/>
                  </a:lnTo>
                  <a:lnTo>
                    <a:pt x="3971" y="1421"/>
                  </a:lnTo>
                  <a:lnTo>
                    <a:pt x="3990" y="1420"/>
                  </a:lnTo>
                  <a:lnTo>
                    <a:pt x="4009" y="1416"/>
                  </a:lnTo>
                  <a:lnTo>
                    <a:pt x="4024" y="1412"/>
                  </a:lnTo>
                  <a:lnTo>
                    <a:pt x="4032" y="1408"/>
                  </a:lnTo>
                  <a:lnTo>
                    <a:pt x="4041" y="1403"/>
                  </a:lnTo>
                  <a:lnTo>
                    <a:pt x="4051" y="1398"/>
                  </a:lnTo>
                  <a:lnTo>
                    <a:pt x="4053" y="1397"/>
                  </a:lnTo>
                  <a:lnTo>
                    <a:pt x="4056" y="1396"/>
                  </a:lnTo>
                  <a:lnTo>
                    <a:pt x="4060" y="1396"/>
                  </a:lnTo>
                  <a:lnTo>
                    <a:pt x="4064" y="1396"/>
                  </a:lnTo>
                  <a:lnTo>
                    <a:pt x="4068" y="1396"/>
                  </a:lnTo>
                  <a:lnTo>
                    <a:pt x="4071" y="1396"/>
                  </a:lnTo>
                  <a:lnTo>
                    <a:pt x="4076" y="1403"/>
                  </a:lnTo>
                  <a:lnTo>
                    <a:pt x="4080" y="1412"/>
                  </a:lnTo>
                  <a:lnTo>
                    <a:pt x="4083" y="1423"/>
                  </a:lnTo>
                  <a:lnTo>
                    <a:pt x="4087" y="1431"/>
                  </a:lnTo>
                  <a:lnTo>
                    <a:pt x="4090" y="1434"/>
                  </a:lnTo>
                  <a:lnTo>
                    <a:pt x="4094" y="1438"/>
                  </a:lnTo>
                  <a:lnTo>
                    <a:pt x="4098" y="1442"/>
                  </a:lnTo>
                  <a:lnTo>
                    <a:pt x="4103" y="1446"/>
                  </a:lnTo>
                  <a:lnTo>
                    <a:pt x="4107" y="1448"/>
                  </a:lnTo>
                  <a:lnTo>
                    <a:pt x="4115" y="1452"/>
                  </a:lnTo>
                  <a:lnTo>
                    <a:pt x="4125" y="1456"/>
                  </a:lnTo>
                  <a:lnTo>
                    <a:pt x="4134" y="1458"/>
                  </a:lnTo>
                  <a:lnTo>
                    <a:pt x="4137" y="1455"/>
                  </a:lnTo>
                  <a:lnTo>
                    <a:pt x="4140" y="1452"/>
                  </a:lnTo>
                  <a:lnTo>
                    <a:pt x="4142" y="1448"/>
                  </a:lnTo>
                  <a:lnTo>
                    <a:pt x="4145" y="1446"/>
                  </a:lnTo>
                  <a:lnTo>
                    <a:pt x="4148" y="1443"/>
                  </a:lnTo>
                  <a:lnTo>
                    <a:pt x="4157" y="1439"/>
                  </a:lnTo>
                  <a:lnTo>
                    <a:pt x="4169" y="1434"/>
                  </a:lnTo>
                  <a:lnTo>
                    <a:pt x="4182" y="1431"/>
                  </a:lnTo>
                  <a:lnTo>
                    <a:pt x="4192" y="1428"/>
                  </a:lnTo>
                  <a:lnTo>
                    <a:pt x="4203" y="1428"/>
                  </a:lnTo>
                  <a:lnTo>
                    <a:pt x="4217" y="1429"/>
                  </a:lnTo>
                  <a:lnTo>
                    <a:pt x="4229" y="1432"/>
                  </a:lnTo>
                  <a:lnTo>
                    <a:pt x="4237" y="1436"/>
                  </a:lnTo>
                  <a:lnTo>
                    <a:pt x="4248" y="1443"/>
                  </a:lnTo>
                  <a:lnTo>
                    <a:pt x="4257" y="1451"/>
                  </a:lnTo>
                  <a:lnTo>
                    <a:pt x="4264" y="1458"/>
                  </a:lnTo>
                  <a:lnTo>
                    <a:pt x="4268" y="1469"/>
                  </a:lnTo>
                  <a:lnTo>
                    <a:pt x="4273" y="1482"/>
                  </a:lnTo>
                  <a:lnTo>
                    <a:pt x="4276" y="1495"/>
                  </a:lnTo>
                  <a:lnTo>
                    <a:pt x="4277" y="1508"/>
                  </a:lnTo>
                  <a:lnTo>
                    <a:pt x="4277" y="1520"/>
                  </a:lnTo>
                  <a:lnTo>
                    <a:pt x="4275" y="1535"/>
                  </a:lnTo>
                  <a:lnTo>
                    <a:pt x="4270" y="1549"/>
                  </a:lnTo>
                  <a:lnTo>
                    <a:pt x="4268" y="1564"/>
                  </a:lnTo>
                  <a:lnTo>
                    <a:pt x="4269" y="1576"/>
                  </a:lnTo>
                  <a:lnTo>
                    <a:pt x="4272" y="1587"/>
                  </a:lnTo>
                  <a:lnTo>
                    <a:pt x="4279" y="1599"/>
                  </a:lnTo>
                  <a:lnTo>
                    <a:pt x="4285" y="1610"/>
                  </a:lnTo>
                  <a:lnTo>
                    <a:pt x="4293" y="1618"/>
                  </a:lnTo>
                  <a:lnTo>
                    <a:pt x="4308" y="1628"/>
                  </a:lnTo>
                  <a:lnTo>
                    <a:pt x="4328" y="1636"/>
                  </a:lnTo>
                  <a:lnTo>
                    <a:pt x="4349" y="1642"/>
                  </a:lnTo>
                  <a:lnTo>
                    <a:pt x="4366" y="1648"/>
                  </a:lnTo>
                  <a:lnTo>
                    <a:pt x="4382" y="1650"/>
                  </a:lnTo>
                  <a:lnTo>
                    <a:pt x="4404" y="1653"/>
                  </a:lnTo>
                  <a:lnTo>
                    <a:pt x="4424" y="1656"/>
                  </a:lnTo>
                  <a:lnTo>
                    <a:pt x="4440" y="1658"/>
                  </a:lnTo>
                  <a:lnTo>
                    <a:pt x="4454" y="1661"/>
                  </a:lnTo>
                  <a:lnTo>
                    <a:pt x="4471" y="1667"/>
                  </a:lnTo>
                  <a:lnTo>
                    <a:pt x="4469" y="1673"/>
                  </a:lnTo>
                  <a:lnTo>
                    <a:pt x="4465" y="1685"/>
                  </a:lnTo>
                  <a:lnTo>
                    <a:pt x="4460" y="1702"/>
                  </a:lnTo>
                  <a:lnTo>
                    <a:pt x="4458" y="1718"/>
                  </a:lnTo>
                  <a:lnTo>
                    <a:pt x="4458" y="1730"/>
                  </a:lnTo>
                  <a:lnTo>
                    <a:pt x="4459" y="1741"/>
                  </a:lnTo>
                  <a:lnTo>
                    <a:pt x="4465" y="1751"/>
                  </a:lnTo>
                  <a:lnTo>
                    <a:pt x="4470" y="1764"/>
                  </a:lnTo>
                  <a:lnTo>
                    <a:pt x="4471" y="1773"/>
                  </a:lnTo>
                  <a:lnTo>
                    <a:pt x="4467" y="1782"/>
                  </a:lnTo>
                  <a:lnTo>
                    <a:pt x="4460" y="1793"/>
                  </a:lnTo>
                  <a:lnTo>
                    <a:pt x="4452" y="1803"/>
                  </a:lnTo>
                  <a:lnTo>
                    <a:pt x="4444" y="1808"/>
                  </a:lnTo>
                  <a:lnTo>
                    <a:pt x="4436" y="1811"/>
                  </a:lnTo>
                  <a:lnTo>
                    <a:pt x="4425" y="1809"/>
                  </a:lnTo>
                  <a:lnTo>
                    <a:pt x="4413" y="1808"/>
                  </a:lnTo>
                  <a:lnTo>
                    <a:pt x="4403" y="1807"/>
                  </a:lnTo>
                  <a:lnTo>
                    <a:pt x="4393" y="1808"/>
                  </a:lnTo>
                  <a:lnTo>
                    <a:pt x="4381" y="1813"/>
                  </a:lnTo>
                  <a:lnTo>
                    <a:pt x="4366" y="1821"/>
                  </a:lnTo>
                  <a:lnTo>
                    <a:pt x="4353" y="1832"/>
                  </a:lnTo>
                  <a:lnTo>
                    <a:pt x="4345" y="1842"/>
                  </a:lnTo>
                  <a:lnTo>
                    <a:pt x="4336" y="1857"/>
                  </a:lnTo>
                  <a:lnTo>
                    <a:pt x="4330" y="1874"/>
                  </a:lnTo>
                  <a:lnTo>
                    <a:pt x="4326" y="1894"/>
                  </a:lnTo>
                  <a:lnTo>
                    <a:pt x="4326" y="1910"/>
                  </a:lnTo>
                  <a:lnTo>
                    <a:pt x="4326" y="1923"/>
                  </a:lnTo>
                  <a:lnTo>
                    <a:pt x="4330" y="1937"/>
                  </a:lnTo>
                  <a:lnTo>
                    <a:pt x="4334" y="1952"/>
                  </a:lnTo>
                  <a:lnTo>
                    <a:pt x="4341" y="1966"/>
                  </a:lnTo>
                  <a:lnTo>
                    <a:pt x="4349" y="1975"/>
                  </a:lnTo>
                  <a:lnTo>
                    <a:pt x="4359" y="1978"/>
                  </a:lnTo>
                  <a:lnTo>
                    <a:pt x="4373" y="1979"/>
                  </a:lnTo>
                  <a:lnTo>
                    <a:pt x="4389" y="1976"/>
                  </a:lnTo>
                  <a:lnTo>
                    <a:pt x="4405" y="1975"/>
                  </a:lnTo>
                  <a:lnTo>
                    <a:pt x="4420" y="1974"/>
                  </a:lnTo>
                  <a:lnTo>
                    <a:pt x="4432" y="1975"/>
                  </a:lnTo>
                  <a:lnTo>
                    <a:pt x="4446" y="1980"/>
                  </a:lnTo>
                  <a:lnTo>
                    <a:pt x="4460" y="1990"/>
                  </a:lnTo>
                  <a:lnTo>
                    <a:pt x="4475" y="2001"/>
                  </a:lnTo>
                  <a:lnTo>
                    <a:pt x="4489" y="2011"/>
                  </a:lnTo>
                  <a:lnTo>
                    <a:pt x="4501" y="2021"/>
                  </a:lnTo>
                  <a:lnTo>
                    <a:pt x="4514" y="2029"/>
                  </a:lnTo>
                  <a:lnTo>
                    <a:pt x="4531" y="2038"/>
                  </a:lnTo>
                  <a:lnTo>
                    <a:pt x="4548" y="2049"/>
                  </a:lnTo>
                  <a:lnTo>
                    <a:pt x="4564" y="2060"/>
                  </a:lnTo>
                  <a:lnTo>
                    <a:pt x="4576" y="2069"/>
                  </a:lnTo>
                  <a:lnTo>
                    <a:pt x="4590" y="2081"/>
                  </a:lnTo>
                  <a:lnTo>
                    <a:pt x="4606" y="2098"/>
                  </a:lnTo>
                  <a:lnTo>
                    <a:pt x="4622" y="2114"/>
                  </a:lnTo>
                  <a:lnTo>
                    <a:pt x="4637" y="2131"/>
                  </a:lnTo>
                  <a:lnTo>
                    <a:pt x="4649" y="2145"/>
                  </a:lnTo>
                  <a:lnTo>
                    <a:pt x="4661" y="2156"/>
                  </a:lnTo>
                  <a:lnTo>
                    <a:pt x="4676" y="2169"/>
                  </a:lnTo>
                  <a:lnTo>
                    <a:pt x="4691" y="2183"/>
                  </a:lnTo>
                  <a:lnTo>
                    <a:pt x="4703" y="2197"/>
                  </a:lnTo>
                  <a:lnTo>
                    <a:pt x="4710" y="2211"/>
                  </a:lnTo>
                  <a:lnTo>
                    <a:pt x="4710" y="2220"/>
                  </a:lnTo>
                  <a:lnTo>
                    <a:pt x="4708" y="2232"/>
                  </a:lnTo>
                  <a:lnTo>
                    <a:pt x="4704" y="2244"/>
                  </a:lnTo>
                  <a:lnTo>
                    <a:pt x="4699" y="2255"/>
                  </a:lnTo>
                  <a:lnTo>
                    <a:pt x="4692" y="2263"/>
                  </a:lnTo>
                  <a:lnTo>
                    <a:pt x="4684" y="2266"/>
                  </a:lnTo>
                  <a:lnTo>
                    <a:pt x="4672" y="2266"/>
                  </a:lnTo>
                  <a:lnTo>
                    <a:pt x="4659" y="2265"/>
                  </a:lnTo>
                  <a:lnTo>
                    <a:pt x="4646" y="2265"/>
                  </a:lnTo>
                  <a:lnTo>
                    <a:pt x="4637" y="2266"/>
                  </a:lnTo>
                  <a:lnTo>
                    <a:pt x="4628" y="2275"/>
                  </a:lnTo>
                  <a:lnTo>
                    <a:pt x="4619" y="2288"/>
                  </a:lnTo>
                  <a:lnTo>
                    <a:pt x="4611" y="2301"/>
                  </a:lnTo>
                  <a:lnTo>
                    <a:pt x="4606" y="2313"/>
                  </a:lnTo>
                  <a:lnTo>
                    <a:pt x="4603" y="2327"/>
                  </a:lnTo>
                  <a:lnTo>
                    <a:pt x="4601" y="2344"/>
                  </a:lnTo>
                  <a:lnTo>
                    <a:pt x="4599" y="2362"/>
                  </a:lnTo>
                  <a:lnTo>
                    <a:pt x="4597" y="2379"/>
                  </a:lnTo>
                  <a:lnTo>
                    <a:pt x="4594" y="2393"/>
                  </a:lnTo>
                  <a:lnTo>
                    <a:pt x="4586" y="2407"/>
                  </a:lnTo>
                  <a:lnTo>
                    <a:pt x="4575" y="2425"/>
                  </a:lnTo>
                  <a:lnTo>
                    <a:pt x="4563" y="2441"/>
                  </a:lnTo>
                  <a:lnTo>
                    <a:pt x="4551" y="2457"/>
                  </a:lnTo>
                  <a:lnTo>
                    <a:pt x="4539" y="2468"/>
                  </a:lnTo>
                  <a:lnTo>
                    <a:pt x="4524" y="2479"/>
                  </a:lnTo>
                  <a:lnTo>
                    <a:pt x="4504" y="2490"/>
                  </a:lnTo>
                  <a:lnTo>
                    <a:pt x="4483" y="2499"/>
                  </a:lnTo>
                  <a:lnTo>
                    <a:pt x="4466" y="2507"/>
                  </a:lnTo>
                  <a:lnTo>
                    <a:pt x="4456" y="2513"/>
                  </a:lnTo>
                  <a:lnTo>
                    <a:pt x="4443" y="2518"/>
                  </a:lnTo>
                  <a:lnTo>
                    <a:pt x="4431" y="2522"/>
                  </a:lnTo>
                  <a:lnTo>
                    <a:pt x="4420" y="2523"/>
                  </a:lnTo>
                  <a:lnTo>
                    <a:pt x="4411" y="2521"/>
                  </a:lnTo>
                  <a:lnTo>
                    <a:pt x="4400" y="2514"/>
                  </a:lnTo>
                  <a:lnTo>
                    <a:pt x="4390" y="2507"/>
                  </a:lnTo>
                  <a:lnTo>
                    <a:pt x="4382" y="2499"/>
                  </a:lnTo>
                  <a:lnTo>
                    <a:pt x="4374" y="2488"/>
                  </a:lnTo>
                  <a:lnTo>
                    <a:pt x="4366" y="2480"/>
                  </a:lnTo>
                  <a:lnTo>
                    <a:pt x="4357" y="2478"/>
                  </a:lnTo>
                  <a:lnTo>
                    <a:pt x="4345" y="2476"/>
                  </a:lnTo>
                  <a:lnTo>
                    <a:pt x="4332" y="2476"/>
                  </a:lnTo>
                  <a:lnTo>
                    <a:pt x="4323" y="2476"/>
                  </a:lnTo>
                  <a:lnTo>
                    <a:pt x="4305" y="2479"/>
                  </a:lnTo>
                  <a:lnTo>
                    <a:pt x="4284" y="2482"/>
                  </a:lnTo>
                  <a:lnTo>
                    <a:pt x="4264" y="2486"/>
                  </a:lnTo>
                  <a:lnTo>
                    <a:pt x="4248" y="2491"/>
                  </a:lnTo>
                  <a:lnTo>
                    <a:pt x="4231" y="2499"/>
                  </a:lnTo>
                  <a:lnTo>
                    <a:pt x="4213" y="2510"/>
                  </a:lnTo>
                  <a:lnTo>
                    <a:pt x="4194" y="2522"/>
                  </a:lnTo>
                  <a:lnTo>
                    <a:pt x="4175" y="2534"/>
                  </a:lnTo>
                  <a:lnTo>
                    <a:pt x="4160" y="2544"/>
                  </a:lnTo>
                  <a:lnTo>
                    <a:pt x="4146" y="2550"/>
                  </a:lnTo>
                  <a:lnTo>
                    <a:pt x="4132" y="2560"/>
                  </a:lnTo>
                  <a:lnTo>
                    <a:pt x="4115" y="2569"/>
                  </a:lnTo>
                  <a:lnTo>
                    <a:pt x="4103" y="2577"/>
                  </a:lnTo>
                  <a:lnTo>
                    <a:pt x="4091" y="2585"/>
                  </a:lnTo>
                  <a:lnTo>
                    <a:pt x="4078" y="2593"/>
                  </a:lnTo>
                  <a:lnTo>
                    <a:pt x="4063" y="2603"/>
                  </a:lnTo>
                  <a:lnTo>
                    <a:pt x="4048" y="2612"/>
                  </a:lnTo>
                  <a:lnTo>
                    <a:pt x="4036" y="2616"/>
                  </a:lnTo>
                  <a:lnTo>
                    <a:pt x="4021" y="2618"/>
                  </a:lnTo>
                  <a:lnTo>
                    <a:pt x="4004" y="2618"/>
                  </a:lnTo>
                  <a:lnTo>
                    <a:pt x="3986" y="2616"/>
                  </a:lnTo>
                  <a:lnTo>
                    <a:pt x="3973" y="2618"/>
                  </a:lnTo>
                  <a:lnTo>
                    <a:pt x="3954" y="2623"/>
                  </a:lnTo>
                  <a:lnTo>
                    <a:pt x="3934" y="2631"/>
                  </a:lnTo>
                  <a:lnTo>
                    <a:pt x="3912" y="2641"/>
                  </a:lnTo>
                  <a:lnTo>
                    <a:pt x="3892" y="2651"/>
                  </a:lnTo>
                  <a:lnTo>
                    <a:pt x="3876" y="2661"/>
                  </a:lnTo>
                  <a:lnTo>
                    <a:pt x="3866" y="2667"/>
                  </a:lnTo>
                  <a:lnTo>
                    <a:pt x="3854" y="2677"/>
                  </a:lnTo>
                  <a:lnTo>
                    <a:pt x="3847" y="2686"/>
                  </a:lnTo>
                  <a:lnTo>
                    <a:pt x="3846" y="2694"/>
                  </a:lnTo>
                  <a:lnTo>
                    <a:pt x="3847" y="2704"/>
                  </a:lnTo>
                  <a:lnTo>
                    <a:pt x="3850" y="2713"/>
                  </a:lnTo>
                  <a:lnTo>
                    <a:pt x="3850" y="2723"/>
                  </a:lnTo>
                  <a:lnTo>
                    <a:pt x="3849" y="2729"/>
                  </a:lnTo>
                  <a:lnTo>
                    <a:pt x="3843" y="2733"/>
                  </a:lnTo>
                  <a:lnTo>
                    <a:pt x="3837" y="2739"/>
                  </a:lnTo>
                  <a:lnTo>
                    <a:pt x="3827" y="2742"/>
                  </a:lnTo>
                  <a:lnTo>
                    <a:pt x="3820" y="2742"/>
                  </a:lnTo>
                  <a:lnTo>
                    <a:pt x="3812" y="2738"/>
                  </a:lnTo>
                  <a:lnTo>
                    <a:pt x="3806" y="2729"/>
                  </a:lnTo>
                  <a:lnTo>
                    <a:pt x="3799" y="2721"/>
                  </a:lnTo>
                  <a:lnTo>
                    <a:pt x="3792" y="2716"/>
                  </a:lnTo>
                  <a:lnTo>
                    <a:pt x="3779" y="2712"/>
                  </a:lnTo>
                  <a:lnTo>
                    <a:pt x="3764" y="2708"/>
                  </a:lnTo>
                  <a:lnTo>
                    <a:pt x="3748" y="2707"/>
                  </a:lnTo>
                  <a:lnTo>
                    <a:pt x="3734" y="2705"/>
                  </a:lnTo>
                  <a:lnTo>
                    <a:pt x="3723" y="2708"/>
                  </a:lnTo>
                  <a:lnTo>
                    <a:pt x="3713" y="2712"/>
                  </a:lnTo>
                  <a:lnTo>
                    <a:pt x="3703" y="2713"/>
                  </a:lnTo>
                  <a:lnTo>
                    <a:pt x="3692" y="2711"/>
                  </a:lnTo>
                  <a:lnTo>
                    <a:pt x="3680" y="2707"/>
                  </a:lnTo>
                  <a:lnTo>
                    <a:pt x="3668" y="2701"/>
                  </a:lnTo>
                  <a:lnTo>
                    <a:pt x="3660" y="2696"/>
                  </a:lnTo>
                  <a:lnTo>
                    <a:pt x="3651" y="2686"/>
                  </a:lnTo>
                  <a:lnTo>
                    <a:pt x="3641" y="2676"/>
                  </a:lnTo>
                  <a:lnTo>
                    <a:pt x="3633" y="2667"/>
                  </a:lnTo>
                  <a:lnTo>
                    <a:pt x="3624" y="2663"/>
                  </a:lnTo>
                  <a:lnTo>
                    <a:pt x="3611" y="2662"/>
                  </a:lnTo>
                  <a:lnTo>
                    <a:pt x="3602" y="2662"/>
                  </a:lnTo>
                  <a:lnTo>
                    <a:pt x="3594" y="2666"/>
                  </a:lnTo>
                  <a:lnTo>
                    <a:pt x="3583" y="2672"/>
                  </a:lnTo>
                  <a:lnTo>
                    <a:pt x="3575" y="2680"/>
                  </a:lnTo>
                  <a:lnTo>
                    <a:pt x="3571" y="2686"/>
                  </a:lnTo>
                  <a:lnTo>
                    <a:pt x="3570" y="2696"/>
                  </a:lnTo>
                  <a:lnTo>
                    <a:pt x="3571" y="2705"/>
                  </a:lnTo>
                  <a:lnTo>
                    <a:pt x="3575" y="2716"/>
                  </a:lnTo>
                  <a:lnTo>
                    <a:pt x="3579" y="2724"/>
                  </a:lnTo>
                  <a:lnTo>
                    <a:pt x="3586" y="2728"/>
                  </a:lnTo>
                  <a:lnTo>
                    <a:pt x="3597" y="2732"/>
                  </a:lnTo>
                  <a:lnTo>
                    <a:pt x="3607" y="2735"/>
                  </a:lnTo>
                  <a:lnTo>
                    <a:pt x="3617" y="2739"/>
                  </a:lnTo>
                  <a:lnTo>
                    <a:pt x="3624" y="2743"/>
                  </a:lnTo>
                  <a:lnTo>
                    <a:pt x="3628" y="2754"/>
                  </a:lnTo>
                  <a:lnTo>
                    <a:pt x="3630" y="2767"/>
                  </a:lnTo>
                  <a:lnTo>
                    <a:pt x="3632" y="2781"/>
                  </a:lnTo>
                  <a:lnTo>
                    <a:pt x="3632" y="2795"/>
                  </a:lnTo>
                  <a:lnTo>
                    <a:pt x="3630" y="2806"/>
                  </a:lnTo>
                  <a:lnTo>
                    <a:pt x="3626" y="2818"/>
                  </a:lnTo>
                  <a:lnTo>
                    <a:pt x="3621" y="2832"/>
                  </a:lnTo>
                  <a:lnTo>
                    <a:pt x="3614" y="2847"/>
                  </a:lnTo>
                  <a:lnTo>
                    <a:pt x="3606" y="2859"/>
                  </a:lnTo>
                  <a:lnTo>
                    <a:pt x="3598" y="2867"/>
                  </a:lnTo>
                  <a:lnTo>
                    <a:pt x="3589" y="2868"/>
                  </a:lnTo>
                  <a:lnTo>
                    <a:pt x="3578" y="2868"/>
                  </a:lnTo>
                  <a:lnTo>
                    <a:pt x="3567" y="2867"/>
                  </a:lnTo>
                  <a:lnTo>
                    <a:pt x="3558" y="2864"/>
                  </a:lnTo>
                  <a:lnTo>
                    <a:pt x="3547" y="2857"/>
                  </a:lnTo>
                  <a:lnTo>
                    <a:pt x="3533" y="2848"/>
                  </a:lnTo>
                  <a:lnTo>
                    <a:pt x="3523" y="2836"/>
                  </a:lnTo>
                  <a:lnTo>
                    <a:pt x="3514" y="2826"/>
                  </a:lnTo>
                  <a:lnTo>
                    <a:pt x="3509" y="2814"/>
                  </a:lnTo>
                  <a:lnTo>
                    <a:pt x="3504" y="2801"/>
                  </a:lnTo>
                  <a:lnTo>
                    <a:pt x="3498" y="2789"/>
                  </a:lnTo>
                  <a:lnTo>
                    <a:pt x="3493" y="2781"/>
                  </a:lnTo>
                  <a:lnTo>
                    <a:pt x="3485" y="2773"/>
                  </a:lnTo>
                  <a:lnTo>
                    <a:pt x="3478" y="2766"/>
                  </a:lnTo>
                  <a:lnTo>
                    <a:pt x="3469" y="2762"/>
                  </a:lnTo>
                  <a:lnTo>
                    <a:pt x="3459" y="2758"/>
                  </a:lnTo>
                  <a:lnTo>
                    <a:pt x="3450" y="2755"/>
                  </a:lnTo>
                  <a:lnTo>
                    <a:pt x="3439" y="2756"/>
                  </a:lnTo>
                  <a:lnTo>
                    <a:pt x="3426" y="2759"/>
                  </a:lnTo>
                  <a:lnTo>
                    <a:pt x="3413" y="2762"/>
                  </a:lnTo>
                  <a:lnTo>
                    <a:pt x="3403" y="2763"/>
                  </a:lnTo>
                  <a:lnTo>
                    <a:pt x="3392" y="2762"/>
                  </a:lnTo>
                  <a:lnTo>
                    <a:pt x="3380" y="2759"/>
                  </a:lnTo>
                  <a:lnTo>
                    <a:pt x="3369" y="2755"/>
                  </a:lnTo>
                  <a:lnTo>
                    <a:pt x="3358" y="2750"/>
                  </a:lnTo>
                  <a:lnTo>
                    <a:pt x="3346" y="2740"/>
                  </a:lnTo>
                  <a:lnTo>
                    <a:pt x="3335" y="2731"/>
                  </a:lnTo>
                  <a:lnTo>
                    <a:pt x="3327" y="2723"/>
                  </a:lnTo>
                  <a:lnTo>
                    <a:pt x="3323" y="2715"/>
                  </a:lnTo>
                  <a:lnTo>
                    <a:pt x="3319" y="2703"/>
                  </a:lnTo>
                  <a:lnTo>
                    <a:pt x="3315" y="2692"/>
                  </a:lnTo>
                  <a:lnTo>
                    <a:pt x="3310" y="2684"/>
                  </a:lnTo>
                  <a:lnTo>
                    <a:pt x="3302" y="2678"/>
                  </a:lnTo>
                  <a:lnTo>
                    <a:pt x="3289" y="2673"/>
                  </a:lnTo>
                  <a:lnTo>
                    <a:pt x="3280" y="2670"/>
                  </a:lnTo>
                  <a:lnTo>
                    <a:pt x="3269" y="2669"/>
                  </a:lnTo>
                  <a:lnTo>
                    <a:pt x="3258" y="2669"/>
                  </a:lnTo>
                  <a:lnTo>
                    <a:pt x="3249" y="2670"/>
                  </a:lnTo>
                  <a:lnTo>
                    <a:pt x="3241" y="2674"/>
                  </a:lnTo>
                  <a:lnTo>
                    <a:pt x="3234" y="2682"/>
                  </a:lnTo>
                  <a:lnTo>
                    <a:pt x="3226" y="2690"/>
                  </a:lnTo>
                  <a:lnTo>
                    <a:pt x="3219" y="2696"/>
                  </a:lnTo>
                  <a:lnTo>
                    <a:pt x="3206" y="2700"/>
                  </a:lnTo>
                  <a:lnTo>
                    <a:pt x="3191" y="2704"/>
                  </a:lnTo>
                  <a:lnTo>
                    <a:pt x="3173" y="2705"/>
                  </a:lnTo>
                  <a:lnTo>
                    <a:pt x="3161" y="2705"/>
                  </a:lnTo>
                  <a:lnTo>
                    <a:pt x="3145" y="2701"/>
                  </a:lnTo>
                  <a:lnTo>
                    <a:pt x="3128" y="2694"/>
                  </a:lnTo>
                  <a:lnTo>
                    <a:pt x="3110" y="2685"/>
                  </a:lnTo>
                  <a:lnTo>
                    <a:pt x="3098" y="2676"/>
                  </a:lnTo>
                  <a:lnTo>
                    <a:pt x="3093" y="2669"/>
                  </a:lnTo>
                  <a:lnTo>
                    <a:pt x="3086" y="2659"/>
                  </a:lnTo>
                  <a:lnTo>
                    <a:pt x="3081" y="2649"/>
                  </a:lnTo>
                  <a:lnTo>
                    <a:pt x="3076" y="2641"/>
                  </a:lnTo>
                  <a:lnTo>
                    <a:pt x="3075" y="2635"/>
                  </a:lnTo>
                  <a:lnTo>
                    <a:pt x="3074" y="2630"/>
                  </a:lnTo>
                  <a:lnTo>
                    <a:pt x="3072" y="2619"/>
                  </a:lnTo>
                  <a:lnTo>
                    <a:pt x="3071" y="2606"/>
                  </a:lnTo>
                  <a:lnTo>
                    <a:pt x="3068" y="2592"/>
                  </a:lnTo>
                  <a:lnTo>
                    <a:pt x="3064" y="2581"/>
                  </a:lnTo>
                  <a:lnTo>
                    <a:pt x="3058" y="2572"/>
                  </a:lnTo>
                  <a:lnTo>
                    <a:pt x="3047" y="2562"/>
                  </a:lnTo>
                  <a:lnTo>
                    <a:pt x="3037" y="2556"/>
                  </a:lnTo>
                  <a:lnTo>
                    <a:pt x="3024" y="2549"/>
                  </a:lnTo>
                  <a:lnTo>
                    <a:pt x="3006" y="2544"/>
                  </a:lnTo>
                  <a:lnTo>
                    <a:pt x="2989" y="2538"/>
                  </a:lnTo>
                  <a:lnTo>
                    <a:pt x="2975" y="2537"/>
                  </a:lnTo>
                  <a:lnTo>
                    <a:pt x="2963" y="2540"/>
                  </a:lnTo>
                  <a:lnTo>
                    <a:pt x="2948" y="2544"/>
                  </a:lnTo>
                  <a:lnTo>
                    <a:pt x="2935" y="2549"/>
                  </a:lnTo>
                  <a:lnTo>
                    <a:pt x="2923" y="2554"/>
                  </a:lnTo>
                  <a:lnTo>
                    <a:pt x="2912" y="2556"/>
                  </a:lnTo>
                  <a:lnTo>
                    <a:pt x="2899" y="2558"/>
                  </a:lnTo>
                  <a:lnTo>
                    <a:pt x="2885" y="2561"/>
                  </a:lnTo>
                  <a:lnTo>
                    <a:pt x="2873" y="2564"/>
                  </a:lnTo>
                  <a:lnTo>
                    <a:pt x="2865" y="2570"/>
                  </a:lnTo>
                  <a:lnTo>
                    <a:pt x="2862" y="2577"/>
                  </a:lnTo>
                  <a:lnTo>
                    <a:pt x="2862" y="2585"/>
                  </a:lnTo>
                  <a:lnTo>
                    <a:pt x="2862" y="2595"/>
                  </a:lnTo>
                  <a:lnTo>
                    <a:pt x="2865" y="2601"/>
                  </a:lnTo>
                  <a:lnTo>
                    <a:pt x="2872" y="2610"/>
                  </a:lnTo>
                  <a:lnTo>
                    <a:pt x="2882" y="2618"/>
                  </a:lnTo>
                  <a:lnTo>
                    <a:pt x="2893" y="2623"/>
                  </a:lnTo>
                  <a:lnTo>
                    <a:pt x="2905" y="2628"/>
                  </a:lnTo>
                  <a:lnTo>
                    <a:pt x="2920" y="2635"/>
                  </a:lnTo>
                  <a:lnTo>
                    <a:pt x="2932" y="2641"/>
                  </a:lnTo>
                  <a:lnTo>
                    <a:pt x="2943" y="2651"/>
                  </a:lnTo>
                  <a:lnTo>
                    <a:pt x="2954" y="2665"/>
                  </a:lnTo>
                  <a:lnTo>
                    <a:pt x="2965" y="2680"/>
                  </a:lnTo>
                  <a:lnTo>
                    <a:pt x="2973" y="2692"/>
                  </a:lnTo>
                  <a:lnTo>
                    <a:pt x="2978" y="2703"/>
                  </a:lnTo>
                  <a:lnTo>
                    <a:pt x="2986" y="2716"/>
                  </a:lnTo>
                  <a:lnTo>
                    <a:pt x="2994" y="2729"/>
                  </a:lnTo>
                  <a:lnTo>
                    <a:pt x="2998" y="2743"/>
                  </a:lnTo>
                  <a:lnTo>
                    <a:pt x="3000" y="2754"/>
                  </a:lnTo>
                  <a:lnTo>
                    <a:pt x="2996" y="2764"/>
                  </a:lnTo>
                  <a:lnTo>
                    <a:pt x="2988" y="2777"/>
                  </a:lnTo>
                  <a:lnTo>
                    <a:pt x="2977" y="2786"/>
                  </a:lnTo>
                  <a:lnTo>
                    <a:pt x="2967" y="2791"/>
                  </a:lnTo>
                  <a:lnTo>
                    <a:pt x="2957" y="2793"/>
                  </a:lnTo>
                  <a:lnTo>
                    <a:pt x="2944" y="2790"/>
                  </a:lnTo>
                  <a:lnTo>
                    <a:pt x="2931" y="2786"/>
                  </a:lnTo>
                  <a:lnTo>
                    <a:pt x="2921" y="2783"/>
                  </a:lnTo>
                  <a:lnTo>
                    <a:pt x="2909" y="2785"/>
                  </a:lnTo>
                  <a:lnTo>
                    <a:pt x="2895" y="2787"/>
                  </a:lnTo>
                  <a:lnTo>
                    <a:pt x="2878" y="2790"/>
                  </a:lnTo>
                  <a:lnTo>
                    <a:pt x="2865" y="2793"/>
                  </a:lnTo>
                  <a:lnTo>
                    <a:pt x="2853" y="2791"/>
                  </a:lnTo>
                  <a:lnTo>
                    <a:pt x="2841" y="2787"/>
                  </a:lnTo>
                  <a:lnTo>
                    <a:pt x="2829" y="2779"/>
                  </a:lnTo>
                  <a:lnTo>
                    <a:pt x="2816" y="2770"/>
                  </a:lnTo>
                  <a:lnTo>
                    <a:pt x="2807" y="2762"/>
                  </a:lnTo>
                  <a:lnTo>
                    <a:pt x="2799" y="2752"/>
                  </a:lnTo>
                  <a:lnTo>
                    <a:pt x="2789" y="2740"/>
                  </a:lnTo>
                  <a:lnTo>
                    <a:pt x="2780" y="2732"/>
                  </a:lnTo>
                  <a:lnTo>
                    <a:pt x="2769" y="2728"/>
                  </a:lnTo>
                  <a:lnTo>
                    <a:pt x="2757" y="2727"/>
                  </a:lnTo>
                  <a:lnTo>
                    <a:pt x="2745" y="2727"/>
                  </a:lnTo>
                  <a:lnTo>
                    <a:pt x="2734" y="2728"/>
                  </a:lnTo>
                  <a:lnTo>
                    <a:pt x="2723" y="2732"/>
                  </a:lnTo>
                  <a:lnTo>
                    <a:pt x="2711" y="2738"/>
                  </a:lnTo>
                  <a:lnTo>
                    <a:pt x="2699" y="2744"/>
                  </a:lnTo>
                  <a:lnTo>
                    <a:pt x="2690" y="2751"/>
                  </a:lnTo>
                  <a:lnTo>
                    <a:pt x="2680" y="2759"/>
                  </a:lnTo>
                  <a:lnTo>
                    <a:pt x="2669" y="2770"/>
                  </a:lnTo>
                  <a:lnTo>
                    <a:pt x="2659" y="2781"/>
                  </a:lnTo>
                  <a:lnTo>
                    <a:pt x="2652" y="2791"/>
                  </a:lnTo>
                  <a:lnTo>
                    <a:pt x="2647" y="2801"/>
                  </a:lnTo>
                  <a:lnTo>
                    <a:pt x="2643" y="2813"/>
                  </a:lnTo>
                  <a:lnTo>
                    <a:pt x="2637" y="2825"/>
                  </a:lnTo>
                  <a:lnTo>
                    <a:pt x="2630" y="2833"/>
                  </a:lnTo>
                  <a:lnTo>
                    <a:pt x="2621" y="2839"/>
                  </a:lnTo>
                  <a:lnTo>
                    <a:pt x="2607" y="2841"/>
                  </a:lnTo>
                  <a:lnTo>
                    <a:pt x="2593" y="2843"/>
                  </a:lnTo>
                  <a:lnTo>
                    <a:pt x="2579" y="2844"/>
                  </a:lnTo>
                  <a:lnTo>
                    <a:pt x="2568" y="2845"/>
                  </a:lnTo>
                  <a:lnTo>
                    <a:pt x="2554" y="2844"/>
                  </a:lnTo>
                  <a:lnTo>
                    <a:pt x="2536" y="2843"/>
                  </a:lnTo>
                  <a:lnTo>
                    <a:pt x="2519" y="2840"/>
                  </a:lnTo>
                  <a:lnTo>
                    <a:pt x="2501" y="2839"/>
                  </a:lnTo>
                  <a:lnTo>
                    <a:pt x="2488" y="2839"/>
                  </a:lnTo>
                  <a:lnTo>
                    <a:pt x="2477" y="2841"/>
                  </a:lnTo>
                  <a:lnTo>
                    <a:pt x="2465" y="2845"/>
                  </a:lnTo>
                  <a:lnTo>
                    <a:pt x="2457" y="2851"/>
                  </a:lnTo>
                  <a:lnTo>
                    <a:pt x="2450" y="2859"/>
                  </a:lnTo>
                  <a:lnTo>
                    <a:pt x="2444" y="2871"/>
                  </a:lnTo>
                  <a:lnTo>
                    <a:pt x="2439" y="2883"/>
                  </a:lnTo>
                  <a:lnTo>
                    <a:pt x="2438" y="2894"/>
                  </a:lnTo>
                  <a:lnTo>
                    <a:pt x="2439" y="2905"/>
                  </a:lnTo>
                  <a:lnTo>
                    <a:pt x="2443" y="2917"/>
                  </a:lnTo>
                  <a:lnTo>
                    <a:pt x="2450" y="2929"/>
                  </a:lnTo>
                  <a:lnTo>
                    <a:pt x="2455" y="2938"/>
                  </a:lnTo>
                  <a:lnTo>
                    <a:pt x="2463" y="2946"/>
                  </a:lnTo>
                  <a:lnTo>
                    <a:pt x="2475" y="2956"/>
                  </a:lnTo>
                  <a:lnTo>
                    <a:pt x="2486" y="2965"/>
                  </a:lnTo>
                  <a:lnTo>
                    <a:pt x="2496" y="2973"/>
                  </a:lnTo>
                  <a:lnTo>
                    <a:pt x="2504" y="2984"/>
                  </a:lnTo>
                  <a:lnTo>
                    <a:pt x="2513" y="2996"/>
                  </a:lnTo>
                  <a:lnTo>
                    <a:pt x="2523" y="3010"/>
                  </a:lnTo>
                  <a:lnTo>
                    <a:pt x="2529" y="3020"/>
                  </a:lnTo>
                  <a:lnTo>
                    <a:pt x="2535" y="3033"/>
                  </a:lnTo>
                  <a:lnTo>
                    <a:pt x="2541" y="3047"/>
                  </a:lnTo>
                  <a:lnTo>
                    <a:pt x="2546" y="3062"/>
                  </a:lnTo>
                  <a:lnTo>
                    <a:pt x="2548" y="3076"/>
                  </a:lnTo>
                  <a:lnTo>
                    <a:pt x="2547" y="3085"/>
                  </a:lnTo>
                  <a:lnTo>
                    <a:pt x="2543" y="3095"/>
                  </a:lnTo>
                  <a:lnTo>
                    <a:pt x="2539" y="3105"/>
                  </a:lnTo>
                  <a:lnTo>
                    <a:pt x="2533" y="3112"/>
                  </a:lnTo>
                  <a:lnTo>
                    <a:pt x="2525" y="3121"/>
                  </a:lnTo>
                  <a:lnTo>
                    <a:pt x="2513" y="3132"/>
                  </a:lnTo>
                  <a:lnTo>
                    <a:pt x="2501" y="3142"/>
                  </a:lnTo>
                  <a:lnTo>
                    <a:pt x="2490" y="3148"/>
                  </a:lnTo>
                  <a:lnTo>
                    <a:pt x="2479" y="3154"/>
                  </a:lnTo>
                  <a:lnTo>
                    <a:pt x="2467" y="3159"/>
                  </a:lnTo>
                  <a:lnTo>
                    <a:pt x="2458" y="3166"/>
                  </a:lnTo>
                  <a:lnTo>
                    <a:pt x="2453" y="3175"/>
                  </a:lnTo>
                  <a:lnTo>
                    <a:pt x="2447" y="3187"/>
                  </a:lnTo>
                  <a:lnTo>
                    <a:pt x="2443" y="3201"/>
                  </a:lnTo>
                  <a:lnTo>
                    <a:pt x="2442" y="3212"/>
                  </a:lnTo>
                  <a:lnTo>
                    <a:pt x="2444" y="3220"/>
                  </a:lnTo>
                  <a:lnTo>
                    <a:pt x="2447" y="3228"/>
                  </a:lnTo>
                  <a:lnTo>
                    <a:pt x="2453" y="3236"/>
                  </a:lnTo>
                  <a:lnTo>
                    <a:pt x="2440" y="3239"/>
                  </a:lnTo>
                  <a:lnTo>
                    <a:pt x="2431" y="3240"/>
                  </a:lnTo>
                  <a:lnTo>
                    <a:pt x="2417" y="3240"/>
                  </a:lnTo>
                  <a:lnTo>
                    <a:pt x="2403" y="3237"/>
                  </a:lnTo>
                  <a:lnTo>
                    <a:pt x="2386" y="3233"/>
                  </a:lnTo>
                  <a:lnTo>
                    <a:pt x="2373" y="3228"/>
                  </a:lnTo>
                  <a:lnTo>
                    <a:pt x="2362" y="3221"/>
                  </a:lnTo>
                  <a:lnTo>
                    <a:pt x="2354" y="3213"/>
                  </a:lnTo>
                  <a:lnTo>
                    <a:pt x="2346" y="3200"/>
                  </a:lnTo>
                  <a:lnTo>
                    <a:pt x="2339" y="3187"/>
                  </a:lnTo>
                  <a:lnTo>
                    <a:pt x="2334" y="3177"/>
                  </a:lnTo>
                  <a:lnTo>
                    <a:pt x="2327" y="3159"/>
                  </a:lnTo>
                  <a:lnTo>
                    <a:pt x="2320" y="3139"/>
                  </a:lnTo>
                  <a:lnTo>
                    <a:pt x="2312" y="3119"/>
                  </a:lnTo>
                  <a:lnTo>
                    <a:pt x="2304" y="3104"/>
                  </a:lnTo>
                  <a:lnTo>
                    <a:pt x="2296" y="3095"/>
                  </a:lnTo>
                  <a:lnTo>
                    <a:pt x="2285" y="3084"/>
                  </a:lnTo>
                  <a:lnTo>
                    <a:pt x="2275" y="3077"/>
                  </a:lnTo>
                  <a:lnTo>
                    <a:pt x="2269" y="3073"/>
                  </a:lnTo>
                  <a:lnTo>
                    <a:pt x="2261" y="3069"/>
                  </a:lnTo>
                  <a:lnTo>
                    <a:pt x="2253" y="3066"/>
                  </a:lnTo>
                  <a:lnTo>
                    <a:pt x="2246" y="3065"/>
                  </a:lnTo>
                  <a:lnTo>
                    <a:pt x="2237" y="3068"/>
                  </a:lnTo>
                  <a:lnTo>
                    <a:pt x="2227" y="3074"/>
                  </a:lnTo>
                  <a:lnTo>
                    <a:pt x="2219" y="3082"/>
                  </a:lnTo>
                  <a:lnTo>
                    <a:pt x="2213" y="3090"/>
                  </a:lnTo>
                  <a:lnTo>
                    <a:pt x="2209" y="3101"/>
                  </a:lnTo>
                  <a:lnTo>
                    <a:pt x="2205" y="3115"/>
                  </a:lnTo>
                  <a:lnTo>
                    <a:pt x="2203" y="3128"/>
                  </a:lnTo>
                  <a:lnTo>
                    <a:pt x="2202" y="3140"/>
                  </a:lnTo>
                  <a:lnTo>
                    <a:pt x="2202" y="3144"/>
                  </a:lnTo>
                  <a:lnTo>
                    <a:pt x="2202" y="3150"/>
                  </a:lnTo>
                  <a:lnTo>
                    <a:pt x="2203" y="3155"/>
                  </a:lnTo>
                  <a:lnTo>
                    <a:pt x="2192" y="3158"/>
                  </a:lnTo>
                  <a:lnTo>
                    <a:pt x="2182" y="3161"/>
                  </a:lnTo>
                  <a:lnTo>
                    <a:pt x="2174" y="3163"/>
                  </a:lnTo>
                  <a:lnTo>
                    <a:pt x="2159" y="3170"/>
                  </a:lnTo>
                  <a:lnTo>
                    <a:pt x="2141" y="3181"/>
                  </a:lnTo>
                  <a:lnTo>
                    <a:pt x="2124" y="3190"/>
                  </a:lnTo>
                  <a:lnTo>
                    <a:pt x="2110" y="3197"/>
                  </a:lnTo>
                  <a:lnTo>
                    <a:pt x="2097" y="3200"/>
                  </a:lnTo>
                  <a:lnTo>
                    <a:pt x="2081" y="3202"/>
                  </a:lnTo>
                  <a:lnTo>
                    <a:pt x="2063" y="3205"/>
                  </a:lnTo>
                  <a:lnTo>
                    <a:pt x="2046" y="3208"/>
                  </a:lnTo>
                  <a:lnTo>
                    <a:pt x="2029" y="3209"/>
                  </a:lnTo>
                  <a:lnTo>
                    <a:pt x="2019" y="3209"/>
                  </a:lnTo>
                  <a:lnTo>
                    <a:pt x="2015" y="3210"/>
                  </a:lnTo>
                  <a:lnTo>
                    <a:pt x="2009" y="3210"/>
                  </a:lnTo>
                  <a:lnTo>
                    <a:pt x="2000" y="3210"/>
                  </a:lnTo>
                  <a:lnTo>
                    <a:pt x="1986" y="3212"/>
                  </a:lnTo>
                  <a:lnTo>
                    <a:pt x="1971" y="3210"/>
                  </a:lnTo>
                  <a:lnTo>
                    <a:pt x="1958" y="3210"/>
                  </a:lnTo>
                  <a:lnTo>
                    <a:pt x="1949" y="3208"/>
                  </a:lnTo>
                  <a:lnTo>
                    <a:pt x="1935" y="3200"/>
                  </a:lnTo>
                  <a:lnTo>
                    <a:pt x="1922" y="3187"/>
                  </a:lnTo>
                  <a:lnTo>
                    <a:pt x="1908" y="3174"/>
                  </a:lnTo>
                  <a:lnTo>
                    <a:pt x="1896" y="3159"/>
                  </a:lnTo>
                  <a:lnTo>
                    <a:pt x="1887" y="3148"/>
                  </a:lnTo>
                  <a:lnTo>
                    <a:pt x="1876" y="3138"/>
                  </a:lnTo>
                  <a:lnTo>
                    <a:pt x="1865" y="3123"/>
                  </a:lnTo>
                  <a:lnTo>
                    <a:pt x="1853" y="3109"/>
                  </a:lnTo>
                  <a:lnTo>
                    <a:pt x="1842" y="3100"/>
                  </a:lnTo>
                  <a:lnTo>
                    <a:pt x="1830" y="3092"/>
                  </a:lnTo>
                  <a:lnTo>
                    <a:pt x="1815" y="3084"/>
                  </a:lnTo>
                  <a:lnTo>
                    <a:pt x="1802" y="3077"/>
                  </a:lnTo>
                  <a:lnTo>
                    <a:pt x="1787" y="3072"/>
                  </a:lnTo>
                  <a:lnTo>
                    <a:pt x="1771" y="3064"/>
                  </a:lnTo>
                  <a:lnTo>
                    <a:pt x="1757" y="3057"/>
                  </a:lnTo>
                  <a:lnTo>
                    <a:pt x="1746" y="3045"/>
                  </a:lnTo>
                  <a:lnTo>
                    <a:pt x="1734" y="3030"/>
                  </a:lnTo>
                  <a:lnTo>
                    <a:pt x="1723" y="3014"/>
                  </a:lnTo>
                  <a:lnTo>
                    <a:pt x="1713" y="3002"/>
                  </a:lnTo>
                  <a:lnTo>
                    <a:pt x="1703" y="2991"/>
                  </a:lnTo>
                  <a:lnTo>
                    <a:pt x="1691" y="2980"/>
                  </a:lnTo>
                  <a:lnTo>
                    <a:pt x="1678" y="2968"/>
                  </a:lnTo>
                  <a:lnTo>
                    <a:pt x="1666" y="2957"/>
                  </a:lnTo>
                  <a:lnTo>
                    <a:pt x="1655" y="2949"/>
                  </a:lnTo>
                  <a:lnTo>
                    <a:pt x="1639" y="2941"/>
                  </a:lnTo>
                  <a:lnTo>
                    <a:pt x="1618" y="2932"/>
                  </a:lnTo>
                  <a:lnTo>
                    <a:pt x="1598" y="2922"/>
                  </a:lnTo>
                  <a:lnTo>
                    <a:pt x="1578" y="2915"/>
                  </a:lnTo>
                  <a:lnTo>
                    <a:pt x="1560" y="2910"/>
                  </a:lnTo>
                  <a:lnTo>
                    <a:pt x="1544" y="2906"/>
                  </a:lnTo>
                  <a:lnTo>
                    <a:pt x="1525" y="2902"/>
                  </a:lnTo>
                  <a:lnTo>
                    <a:pt x="1505" y="2899"/>
                  </a:lnTo>
                  <a:lnTo>
                    <a:pt x="1485" y="2898"/>
                  </a:lnTo>
                  <a:lnTo>
                    <a:pt x="1470" y="2898"/>
                  </a:lnTo>
                  <a:lnTo>
                    <a:pt x="1455" y="2899"/>
                  </a:lnTo>
                  <a:lnTo>
                    <a:pt x="1438" y="2902"/>
                  </a:lnTo>
                  <a:lnTo>
                    <a:pt x="1420" y="2906"/>
                  </a:lnTo>
                  <a:lnTo>
                    <a:pt x="1407" y="2911"/>
                  </a:lnTo>
                  <a:lnTo>
                    <a:pt x="1399" y="2915"/>
                  </a:lnTo>
                  <a:lnTo>
                    <a:pt x="1389" y="2923"/>
                  </a:lnTo>
                  <a:lnTo>
                    <a:pt x="1381" y="2930"/>
                  </a:lnTo>
                  <a:lnTo>
                    <a:pt x="1373" y="2934"/>
                  </a:lnTo>
                  <a:lnTo>
                    <a:pt x="1362" y="2934"/>
                  </a:lnTo>
                  <a:lnTo>
                    <a:pt x="1349" y="2932"/>
                  </a:lnTo>
                  <a:lnTo>
                    <a:pt x="1335" y="2927"/>
                  </a:lnTo>
                  <a:lnTo>
                    <a:pt x="1323" y="2923"/>
                  </a:lnTo>
                  <a:lnTo>
                    <a:pt x="1314" y="2921"/>
                  </a:lnTo>
                  <a:lnTo>
                    <a:pt x="1303" y="2914"/>
                  </a:lnTo>
                  <a:lnTo>
                    <a:pt x="1292" y="2906"/>
                  </a:lnTo>
                  <a:lnTo>
                    <a:pt x="1281" y="2899"/>
                  </a:lnTo>
                  <a:lnTo>
                    <a:pt x="1271" y="2895"/>
                  </a:lnTo>
                  <a:lnTo>
                    <a:pt x="1261" y="2894"/>
                  </a:lnTo>
                  <a:lnTo>
                    <a:pt x="1250" y="2896"/>
                  </a:lnTo>
                  <a:lnTo>
                    <a:pt x="1238" y="2899"/>
                  </a:lnTo>
                  <a:lnTo>
                    <a:pt x="1230" y="2903"/>
                  </a:lnTo>
                  <a:lnTo>
                    <a:pt x="1221" y="2909"/>
                  </a:lnTo>
                  <a:lnTo>
                    <a:pt x="1210" y="2919"/>
                  </a:lnTo>
                  <a:lnTo>
                    <a:pt x="1201" y="2929"/>
                  </a:lnTo>
                  <a:lnTo>
                    <a:pt x="1192" y="2938"/>
                  </a:lnTo>
                  <a:lnTo>
                    <a:pt x="1184" y="2946"/>
                  </a:lnTo>
                  <a:lnTo>
                    <a:pt x="1174" y="2957"/>
                  </a:lnTo>
                  <a:lnTo>
                    <a:pt x="1166" y="2967"/>
                  </a:lnTo>
                  <a:lnTo>
                    <a:pt x="1155" y="2971"/>
                  </a:lnTo>
                  <a:lnTo>
                    <a:pt x="1143" y="2976"/>
                  </a:lnTo>
                  <a:lnTo>
                    <a:pt x="1133" y="2979"/>
                  </a:lnTo>
                  <a:lnTo>
                    <a:pt x="1121" y="2977"/>
                  </a:lnTo>
                  <a:lnTo>
                    <a:pt x="1108" y="2975"/>
                  </a:lnTo>
                  <a:lnTo>
                    <a:pt x="1094" y="2972"/>
                  </a:lnTo>
                  <a:lnTo>
                    <a:pt x="1083" y="2968"/>
                  </a:lnTo>
                  <a:lnTo>
                    <a:pt x="1074" y="2963"/>
                  </a:lnTo>
                  <a:lnTo>
                    <a:pt x="1062" y="2956"/>
                  </a:lnTo>
                  <a:lnTo>
                    <a:pt x="1050" y="2949"/>
                  </a:lnTo>
                  <a:lnTo>
                    <a:pt x="1040" y="2946"/>
                  </a:lnTo>
                  <a:lnTo>
                    <a:pt x="1029" y="2946"/>
                  </a:lnTo>
                  <a:lnTo>
                    <a:pt x="1017" y="2950"/>
                  </a:lnTo>
                  <a:lnTo>
                    <a:pt x="1008" y="2957"/>
                  </a:lnTo>
                  <a:lnTo>
                    <a:pt x="1001" y="2967"/>
                  </a:lnTo>
                  <a:lnTo>
                    <a:pt x="996" y="2981"/>
                  </a:lnTo>
                  <a:lnTo>
                    <a:pt x="990" y="2996"/>
                  </a:lnTo>
                  <a:lnTo>
                    <a:pt x="985" y="3007"/>
                  </a:lnTo>
                  <a:lnTo>
                    <a:pt x="976" y="3018"/>
                  </a:lnTo>
                  <a:lnTo>
                    <a:pt x="965" y="3029"/>
                  </a:lnTo>
                  <a:lnTo>
                    <a:pt x="955" y="3038"/>
                  </a:lnTo>
                  <a:lnTo>
                    <a:pt x="945" y="3045"/>
                  </a:lnTo>
                  <a:lnTo>
                    <a:pt x="932" y="3053"/>
                  </a:lnTo>
                  <a:lnTo>
                    <a:pt x="920" y="3061"/>
                  </a:lnTo>
                  <a:lnTo>
                    <a:pt x="912" y="3070"/>
                  </a:lnTo>
                  <a:lnTo>
                    <a:pt x="908" y="3078"/>
                  </a:lnTo>
                  <a:lnTo>
                    <a:pt x="907" y="3089"/>
                  </a:lnTo>
                  <a:lnTo>
                    <a:pt x="907" y="3100"/>
                  </a:lnTo>
                  <a:lnTo>
                    <a:pt x="907" y="3109"/>
                  </a:lnTo>
                  <a:lnTo>
                    <a:pt x="907" y="3121"/>
                  </a:lnTo>
                  <a:lnTo>
                    <a:pt x="907" y="3135"/>
                  </a:lnTo>
                  <a:lnTo>
                    <a:pt x="908" y="3148"/>
                  </a:lnTo>
                  <a:lnTo>
                    <a:pt x="908" y="3161"/>
                  </a:lnTo>
                  <a:lnTo>
                    <a:pt x="904" y="3173"/>
                  </a:lnTo>
                  <a:lnTo>
                    <a:pt x="899" y="3187"/>
                  </a:lnTo>
                  <a:lnTo>
                    <a:pt x="892" y="3201"/>
                  </a:lnTo>
                  <a:lnTo>
                    <a:pt x="885" y="3213"/>
                  </a:lnTo>
                  <a:lnTo>
                    <a:pt x="877" y="3220"/>
                  </a:lnTo>
                  <a:lnTo>
                    <a:pt x="868" y="3227"/>
                  </a:lnTo>
                  <a:lnTo>
                    <a:pt x="857" y="3233"/>
                  </a:lnTo>
                  <a:lnTo>
                    <a:pt x="849" y="3237"/>
                  </a:lnTo>
                  <a:lnTo>
                    <a:pt x="837" y="3241"/>
                  </a:lnTo>
                  <a:lnTo>
                    <a:pt x="822" y="3244"/>
                  </a:lnTo>
                  <a:lnTo>
                    <a:pt x="807" y="3247"/>
                  </a:lnTo>
                  <a:lnTo>
                    <a:pt x="795" y="3248"/>
                  </a:lnTo>
                  <a:lnTo>
                    <a:pt x="772" y="3251"/>
                  </a:lnTo>
                  <a:lnTo>
                    <a:pt x="745" y="3252"/>
                  </a:lnTo>
                  <a:lnTo>
                    <a:pt x="717" y="3253"/>
                  </a:lnTo>
                  <a:lnTo>
                    <a:pt x="690" y="3255"/>
                  </a:lnTo>
                  <a:lnTo>
                    <a:pt x="667" y="3256"/>
                  </a:lnTo>
                  <a:lnTo>
                    <a:pt x="647" y="3256"/>
                  </a:lnTo>
                  <a:lnTo>
                    <a:pt x="621" y="3256"/>
                  </a:lnTo>
                  <a:lnTo>
                    <a:pt x="596" y="3256"/>
                  </a:lnTo>
                  <a:lnTo>
                    <a:pt x="571" y="3256"/>
                  </a:lnTo>
                  <a:lnTo>
                    <a:pt x="551" y="3256"/>
                  </a:lnTo>
                  <a:lnTo>
                    <a:pt x="527" y="3256"/>
                  </a:lnTo>
                  <a:lnTo>
                    <a:pt x="496" y="3256"/>
                  </a:lnTo>
                  <a:lnTo>
                    <a:pt x="465" y="3258"/>
                  </a:lnTo>
                  <a:lnTo>
                    <a:pt x="435" y="3258"/>
                  </a:lnTo>
                  <a:lnTo>
                    <a:pt x="411" y="3258"/>
                  </a:lnTo>
                  <a:lnTo>
                    <a:pt x="401" y="3259"/>
                  </a:lnTo>
                  <a:lnTo>
                    <a:pt x="389" y="3260"/>
                  </a:lnTo>
                  <a:lnTo>
                    <a:pt x="379" y="3262"/>
                  </a:lnTo>
                  <a:lnTo>
                    <a:pt x="370" y="3259"/>
                  </a:lnTo>
                  <a:lnTo>
                    <a:pt x="362" y="3251"/>
                  </a:lnTo>
                  <a:lnTo>
                    <a:pt x="356" y="3239"/>
                  </a:lnTo>
                  <a:lnTo>
                    <a:pt x="352" y="3224"/>
                  </a:lnTo>
                  <a:lnTo>
                    <a:pt x="346" y="3210"/>
                  </a:lnTo>
                  <a:lnTo>
                    <a:pt x="343" y="3198"/>
                  </a:lnTo>
                  <a:lnTo>
                    <a:pt x="339" y="3186"/>
                  </a:lnTo>
                  <a:lnTo>
                    <a:pt x="337" y="3170"/>
                  </a:lnTo>
                  <a:lnTo>
                    <a:pt x="333" y="3154"/>
                  </a:lnTo>
                  <a:lnTo>
                    <a:pt x="329" y="3142"/>
                  </a:lnTo>
                  <a:lnTo>
                    <a:pt x="322" y="3128"/>
                  </a:lnTo>
                  <a:lnTo>
                    <a:pt x="314" y="3113"/>
                  </a:lnTo>
                  <a:lnTo>
                    <a:pt x="303" y="3099"/>
                  </a:lnTo>
                  <a:lnTo>
                    <a:pt x="294" y="3088"/>
                  </a:lnTo>
                  <a:lnTo>
                    <a:pt x="286" y="3081"/>
                  </a:lnTo>
                  <a:lnTo>
                    <a:pt x="276" y="3073"/>
                  </a:lnTo>
                  <a:lnTo>
                    <a:pt x="265" y="3068"/>
                  </a:lnTo>
                  <a:lnTo>
                    <a:pt x="255" y="3064"/>
                  </a:lnTo>
                  <a:lnTo>
                    <a:pt x="246" y="3062"/>
                  </a:lnTo>
                  <a:lnTo>
                    <a:pt x="237" y="3064"/>
                  </a:lnTo>
                  <a:lnTo>
                    <a:pt x="228" y="3066"/>
                  </a:lnTo>
                  <a:lnTo>
                    <a:pt x="218" y="3073"/>
                  </a:lnTo>
                  <a:lnTo>
                    <a:pt x="209" y="3082"/>
                  </a:lnTo>
                  <a:lnTo>
                    <a:pt x="199" y="3090"/>
                  </a:lnTo>
                  <a:lnTo>
                    <a:pt x="197" y="3093"/>
                  </a:lnTo>
                  <a:lnTo>
                    <a:pt x="194" y="3097"/>
                  </a:lnTo>
                  <a:lnTo>
                    <a:pt x="191" y="3101"/>
                  </a:lnTo>
                  <a:lnTo>
                    <a:pt x="187" y="3104"/>
                  </a:lnTo>
                  <a:lnTo>
                    <a:pt x="184" y="3107"/>
                  </a:lnTo>
                  <a:lnTo>
                    <a:pt x="178" y="3105"/>
                  </a:lnTo>
                  <a:lnTo>
                    <a:pt x="170" y="3103"/>
                  </a:lnTo>
                  <a:lnTo>
                    <a:pt x="162" y="3100"/>
                  </a:lnTo>
                  <a:lnTo>
                    <a:pt x="155" y="3096"/>
                  </a:lnTo>
                  <a:lnTo>
                    <a:pt x="143" y="3089"/>
                  </a:lnTo>
                  <a:lnTo>
                    <a:pt x="129" y="3080"/>
                  </a:lnTo>
                  <a:lnTo>
                    <a:pt x="117" y="3070"/>
                  </a:lnTo>
                  <a:lnTo>
                    <a:pt x="106" y="3061"/>
                  </a:lnTo>
                  <a:lnTo>
                    <a:pt x="94" y="3050"/>
                  </a:lnTo>
                  <a:lnTo>
                    <a:pt x="79" y="3035"/>
                  </a:lnTo>
                  <a:lnTo>
                    <a:pt x="65" y="3020"/>
                  </a:lnTo>
                  <a:lnTo>
                    <a:pt x="50" y="3006"/>
                  </a:lnTo>
                  <a:lnTo>
                    <a:pt x="39" y="2992"/>
                  </a:lnTo>
                  <a:lnTo>
                    <a:pt x="34" y="2983"/>
                  </a:lnTo>
                  <a:lnTo>
                    <a:pt x="27" y="2972"/>
                  </a:lnTo>
                  <a:lnTo>
                    <a:pt x="20" y="2960"/>
                  </a:lnTo>
                  <a:lnTo>
                    <a:pt x="15" y="2950"/>
                  </a:lnTo>
                  <a:lnTo>
                    <a:pt x="12" y="2945"/>
                  </a:lnTo>
                  <a:lnTo>
                    <a:pt x="9" y="2940"/>
                  </a:lnTo>
                  <a:lnTo>
                    <a:pt x="8" y="2933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84" name="Limburg">
              <a:extLst>
                <a:ext uri="{FF2B5EF4-FFF2-40B4-BE49-F238E27FC236}">
                  <a16:creationId xmlns:a16="http://schemas.microsoft.com/office/drawing/2014/main" id="{06C993AC-4F67-441B-9100-1374ECC45917}"/>
                </a:ext>
              </a:extLst>
            </p:cNvPr>
            <p:cNvSpPr>
              <a:spLocks/>
            </p:cNvSpPr>
            <p:nvPr/>
          </p:nvSpPr>
          <p:spPr bwMode="auto">
            <a:xfrm>
              <a:off x="8966269" y="4007310"/>
              <a:ext cx="751537" cy="1973649"/>
            </a:xfrm>
            <a:custGeom>
              <a:avLst/>
              <a:gdLst>
                <a:gd name="T0" fmla="*/ 749 w 1629"/>
                <a:gd name="T1" fmla="*/ 39 h 4276"/>
                <a:gd name="T2" fmla="*/ 918 w 1629"/>
                <a:gd name="T3" fmla="*/ 186 h 4276"/>
                <a:gd name="T4" fmla="*/ 1123 w 1629"/>
                <a:gd name="T5" fmla="*/ 273 h 4276"/>
                <a:gd name="T6" fmla="*/ 1116 w 1629"/>
                <a:gd name="T7" fmla="*/ 467 h 4276"/>
                <a:gd name="T8" fmla="*/ 1306 w 1629"/>
                <a:gd name="T9" fmla="*/ 621 h 4276"/>
                <a:gd name="T10" fmla="*/ 1366 w 1629"/>
                <a:gd name="T11" fmla="*/ 846 h 4276"/>
                <a:gd name="T12" fmla="*/ 1561 w 1629"/>
                <a:gd name="T13" fmla="*/ 1117 h 4276"/>
                <a:gd name="T14" fmla="*/ 1582 w 1629"/>
                <a:gd name="T15" fmla="*/ 1449 h 4276"/>
                <a:gd name="T16" fmla="*/ 1605 w 1629"/>
                <a:gd name="T17" fmla="*/ 1610 h 4276"/>
                <a:gd name="T18" fmla="*/ 1597 w 1629"/>
                <a:gd name="T19" fmla="*/ 1759 h 4276"/>
                <a:gd name="T20" fmla="*/ 1468 w 1629"/>
                <a:gd name="T21" fmla="*/ 1907 h 4276"/>
                <a:gd name="T22" fmla="*/ 1292 w 1629"/>
                <a:gd name="T23" fmla="*/ 2177 h 4276"/>
                <a:gd name="T24" fmla="*/ 1237 w 1629"/>
                <a:gd name="T25" fmla="*/ 2352 h 4276"/>
                <a:gd name="T26" fmla="*/ 1306 w 1629"/>
                <a:gd name="T27" fmla="*/ 2526 h 4276"/>
                <a:gd name="T28" fmla="*/ 1492 w 1629"/>
                <a:gd name="T29" fmla="*/ 2476 h 4276"/>
                <a:gd name="T30" fmla="*/ 1462 w 1629"/>
                <a:gd name="T31" fmla="*/ 2604 h 4276"/>
                <a:gd name="T32" fmla="*/ 1272 w 1629"/>
                <a:gd name="T33" fmla="*/ 2712 h 4276"/>
                <a:gd name="T34" fmla="*/ 1044 w 1629"/>
                <a:gd name="T35" fmla="*/ 2881 h 4276"/>
                <a:gd name="T36" fmla="*/ 889 w 1629"/>
                <a:gd name="T37" fmla="*/ 3077 h 4276"/>
                <a:gd name="T38" fmla="*/ 786 w 1629"/>
                <a:gd name="T39" fmla="*/ 3000 h 4276"/>
                <a:gd name="T40" fmla="*/ 695 w 1629"/>
                <a:gd name="T41" fmla="*/ 3090 h 4276"/>
                <a:gd name="T42" fmla="*/ 791 w 1629"/>
                <a:gd name="T43" fmla="*/ 3286 h 4276"/>
                <a:gd name="T44" fmla="*/ 857 w 1629"/>
                <a:gd name="T45" fmla="*/ 3342 h 4276"/>
                <a:gd name="T46" fmla="*/ 1044 w 1629"/>
                <a:gd name="T47" fmla="*/ 3295 h 4276"/>
                <a:gd name="T48" fmla="*/ 1097 w 1629"/>
                <a:gd name="T49" fmla="*/ 3383 h 4276"/>
                <a:gd name="T50" fmla="*/ 1154 w 1629"/>
                <a:gd name="T51" fmla="*/ 3544 h 4276"/>
                <a:gd name="T52" fmla="*/ 1255 w 1629"/>
                <a:gd name="T53" fmla="*/ 3710 h 4276"/>
                <a:gd name="T54" fmla="*/ 1252 w 1629"/>
                <a:gd name="T55" fmla="*/ 3861 h 4276"/>
                <a:gd name="T56" fmla="*/ 1108 w 1629"/>
                <a:gd name="T57" fmla="*/ 3893 h 4276"/>
                <a:gd name="T58" fmla="*/ 1086 w 1629"/>
                <a:gd name="T59" fmla="*/ 4060 h 4276"/>
                <a:gd name="T60" fmla="*/ 1030 w 1629"/>
                <a:gd name="T61" fmla="*/ 4117 h 4276"/>
                <a:gd name="T62" fmla="*/ 1141 w 1629"/>
                <a:gd name="T63" fmla="*/ 4214 h 4276"/>
                <a:gd name="T64" fmla="*/ 957 w 1629"/>
                <a:gd name="T65" fmla="*/ 4234 h 4276"/>
                <a:gd name="T66" fmla="*/ 786 w 1629"/>
                <a:gd name="T67" fmla="*/ 4242 h 4276"/>
                <a:gd name="T68" fmla="*/ 666 w 1629"/>
                <a:gd name="T69" fmla="*/ 4226 h 4276"/>
                <a:gd name="T70" fmla="*/ 496 w 1629"/>
                <a:gd name="T71" fmla="*/ 4199 h 4276"/>
                <a:gd name="T72" fmla="*/ 376 w 1629"/>
                <a:gd name="T73" fmla="*/ 4259 h 4276"/>
                <a:gd name="T74" fmla="*/ 240 w 1629"/>
                <a:gd name="T75" fmla="*/ 4206 h 4276"/>
                <a:gd name="T76" fmla="*/ 199 w 1629"/>
                <a:gd name="T77" fmla="*/ 4016 h 4276"/>
                <a:gd name="T78" fmla="*/ 127 w 1629"/>
                <a:gd name="T79" fmla="*/ 3789 h 4276"/>
                <a:gd name="T80" fmla="*/ 234 w 1629"/>
                <a:gd name="T81" fmla="*/ 3667 h 4276"/>
                <a:gd name="T82" fmla="*/ 377 w 1629"/>
                <a:gd name="T83" fmla="*/ 3544 h 4276"/>
                <a:gd name="T84" fmla="*/ 346 w 1629"/>
                <a:gd name="T85" fmla="*/ 3426 h 4276"/>
                <a:gd name="T86" fmla="*/ 450 w 1629"/>
                <a:gd name="T87" fmla="*/ 3232 h 4276"/>
                <a:gd name="T88" fmla="*/ 425 w 1629"/>
                <a:gd name="T89" fmla="*/ 3066 h 4276"/>
                <a:gd name="T90" fmla="*/ 519 w 1629"/>
                <a:gd name="T91" fmla="*/ 2904 h 4276"/>
                <a:gd name="T92" fmla="*/ 561 w 1629"/>
                <a:gd name="T93" fmla="*/ 2724 h 4276"/>
                <a:gd name="T94" fmla="*/ 548 w 1629"/>
                <a:gd name="T95" fmla="*/ 2558 h 4276"/>
                <a:gd name="T96" fmla="*/ 426 w 1629"/>
                <a:gd name="T97" fmla="*/ 2496 h 4276"/>
                <a:gd name="T98" fmla="*/ 191 w 1629"/>
                <a:gd name="T99" fmla="*/ 2495 h 4276"/>
                <a:gd name="T100" fmla="*/ 4 w 1629"/>
                <a:gd name="T101" fmla="*/ 2367 h 4276"/>
                <a:gd name="T102" fmla="*/ 121 w 1629"/>
                <a:gd name="T103" fmla="*/ 2012 h 4276"/>
                <a:gd name="T104" fmla="*/ 563 w 1629"/>
                <a:gd name="T105" fmla="*/ 1855 h 4276"/>
                <a:gd name="T106" fmla="*/ 818 w 1629"/>
                <a:gd name="T107" fmla="*/ 1608 h 4276"/>
                <a:gd name="T108" fmla="*/ 681 w 1629"/>
                <a:gd name="T109" fmla="*/ 1406 h 4276"/>
                <a:gd name="T110" fmla="*/ 610 w 1629"/>
                <a:gd name="T111" fmla="*/ 1034 h 4276"/>
                <a:gd name="T112" fmla="*/ 755 w 1629"/>
                <a:gd name="T113" fmla="*/ 927 h 4276"/>
                <a:gd name="T114" fmla="*/ 1001 w 1629"/>
                <a:gd name="T115" fmla="*/ 898 h 4276"/>
                <a:gd name="T116" fmla="*/ 1147 w 1629"/>
                <a:gd name="T117" fmla="*/ 859 h 4276"/>
                <a:gd name="T118" fmla="*/ 1026 w 1629"/>
                <a:gd name="T119" fmla="*/ 644 h 4276"/>
                <a:gd name="T120" fmla="*/ 923 w 1629"/>
                <a:gd name="T121" fmla="*/ 474 h 4276"/>
                <a:gd name="T122" fmla="*/ 833 w 1629"/>
                <a:gd name="T123" fmla="*/ 294 h 4276"/>
                <a:gd name="T124" fmla="*/ 672 w 1629"/>
                <a:gd name="T125" fmla="*/ 125 h 4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29" h="4276">
                  <a:moveTo>
                    <a:pt x="648" y="90"/>
                  </a:moveTo>
                  <a:lnTo>
                    <a:pt x="647" y="85"/>
                  </a:lnTo>
                  <a:lnTo>
                    <a:pt x="647" y="79"/>
                  </a:lnTo>
                  <a:lnTo>
                    <a:pt x="647" y="75"/>
                  </a:lnTo>
                  <a:lnTo>
                    <a:pt x="648" y="63"/>
                  </a:lnTo>
                  <a:lnTo>
                    <a:pt x="650" y="50"/>
                  </a:lnTo>
                  <a:lnTo>
                    <a:pt x="654" y="36"/>
                  </a:lnTo>
                  <a:lnTo>
                    <a:pt x="658" y="25"/>
                  </a:lnTo>
                  <a:lnTo>
                    <a:pt x="664" y="17"/>
                  </a:lnTo>
                  <a:lnTo>
                    <a:pt x="672" y="9"/>
                  </a:lnTo>
                  <a:lnTo>
                    <a:pt x="682" y="3"/>
                  </a:lnTo>
                  <a:lnTo>
                    <a:pt x="691" y="0"/>
                  </a:lnTo>
                  <a:lnTo>
                    <a:pt x="698" y="1"/>
                  </a:lnTo>
                  <a:lnTo>
                    <a:pt x="706" y="4"/>
                  </a:lnTo>
                  <a:lnTo>
                    <a:pt x="714" y="8"/>
                  </a:lnTo>
                  <a:lnTo>
                    <a:pt x="720" y="12"/>
                  </a:lnTo>
                  <a:lnTo>
                    <a:pt x="730" y="19"/>
                  </a:lnTo>
                  <a:lnTo>
                    <a:pt x="741" y="30"/>
                  </a:lnTo>
                  <a:lnTo>
                    <a:pt x="749" y="39"/>
                  </a:lnTo>
                  <a:lnTo>
                    <a:pt x="757" y="54"/>
                  </a:lnTo>
                  <a:lnTo>
                    <a:pt x="765" y="74"/>
                  </a:lnTo>
                  <a:lnTo>
                    <a:pt x="772" y="94"/>
                  </a:lnTo>
                  <a:lnTo>
                    <a:pt x="779" y="112"/>
                  </a:lnTo>
                  <a:lnTo>
                    <a:pt x="784" y="122"/>
                  </a:lnTo>
                  <a:lnTo>
                    <a:pt x="791" y="135"/>
                  </a:lnTo>
                  <a:lnTo>
                    <a:pt x="799" y="148"/>
                  </a:lnTo>
                  <a:lnTo>
                    <a:pt x="807" y="156"/>
                  </a:lnTo>
                  <a:lnTo>
                    <a:pt x="818" y="163"/>
                  </a:lnTo>
                  <a:lnTo>
                    <a:pt x="831" y="168"/>
                  </a:lnTo>
                  <a:lnTo>
                    <a:pt x="848" y="172"/>
                  </a:lnTo>
                  <a:lnTo>
                    <a:pt x="862" y="175"/>
                  </a:lnTo>
                  <a:lnTo>
                    <a:pt x="876" y="175"/>
                  </a:lnTo>
                  <a:lnTo>
                    <a:pt x="885" y="174"/>
                  </a:lnTo>
                  <a:lnTo>
                    <a:pt x="898" y="171"/>
                  </a:lnTo>
                  <a:lnTo>
                    <a:pt x="902" y="175"/>
                  </a:lnTo>
                  <a:lnTo>
                    <a:pt x="904" y="179"/>
                  </a:lnTo>
                  <a:lnTo>
                    <a:pt x="908" y="182"/>
                  </a:lnTo>
                  <a:lnTo>
                    <a:pt x="918" y="186"/>
                  </a:lnTo>
                  <a:lnTo>
                    <a:pt x="933" y="188"/>
                  </a:lnTo>
                  <a:lnTo>
                    <a:pt x="946" y="190"/>
                  </a:lnTo>
                  <a:lnTo>
                    <a:pt x="958" y="190"/>
                  </a:lnTo>
                  <a:lnTo>
                    <a:pt x="966" y="188"/>
                  </a:lnTo>
                  <a:lnTo>
                    <a:pt x="976" y="184"/>
                  </a:lnTo>
                  <a:lnTo>
                    <a:pt x="985" y="180"/>
                  </a:lnTo>
                  <a:lnTo>
                    <a:pt x="993" y="179"/>
                  </a:lnTo>
                  <a:lnTo>
                    <a:pt x="1004" y="183"/>
                  </a:lnTo>
                  <a:lnTo>
                    <a:pt x="1017" y="191"/>
                  </a:lnTo>
                  <a:lnTo>
                    <a:pt x="1030" y="201"/>
                  </a:lnTo>
                  <a:lnTo>
                    <a:pt x="1042" y="209"/>
                  </a:lnTo>
                  <a:lnTo>
                    <a:pt x="1052" y="217"/>
                  </a:lnTo>
                  <a:lnTo>
                    <a:pt x="1065" y="222"/>
                  </a:lnTo>
                  <a:lnTo>
                    <a:pt x="1079" y="229"/>
                  </a:lnTo>
                  <a:lnTo>
                    <a:pt x="1096" y="236"/>
                  </a:lnTo>
                  <a:lnTo>
                    <a:pt x="1109" y="244"/>
                  </a:lnTo>
                  <a:lnTo>
                    <a:pt x="1119" y="252"/>
                  </a:lnTo>
                  <a:lnTo>
                    <a:pt x="1121" y="261"/>
                  </a:lnTo>
                  <a:lnTo>
                    <a:pt x="1123" y="273"/>
                  </a:lnTo>
                  <a:lnTo>
                    <a:pt x="1123" y="285"/>
                  </a:lnTo>
                  <a:lnTo>
                    <a:pt x="1121" y="295"/>
                  </a:lnTo>
                  <a:lnTo>
                    <a:pt x="1114" y="302"/>
                  </a:lnTo>
                  <a:lnTo>
                    <a:pt x="1105" y="308"/>
                  </a:lnTo>
                  <a:lnTo>
                    <a:pt x="1094" y="314"/>
                  </a:lnTo>
                  <a:lnTo>
                    <a:pt x="1083" y="319"/>
                  </a:lnTo>
                  <a:lnTo>
                    <a:pt x="1078" y="326"/>
                  </a:lnTo>
                  <a:lnTo>
                    <a:pt x="1078" y="334"/>
                  </a:lnTo>
                  <a:lnTo>
                    <a:pt x="1079" y="345"/>
                  </a:lnTo>
                  <a:lnTo>
                    <a:pt x="1082" y="356"/>
                  </a:lnTo>
                  <a:lnTo>
                    <a:pt x="1085" y="365"/>
                  </a:lnTo>
                  <a:lnTo>
                    <a:pt x="1085" y="376"/>
                  </a:lnTo>
                  <a:lnTo>
                    <a:pt x="1085" y="391"/>
                  </a:lnTo>
                  <a:lnTo>
                    <a:pt x="1083" y="405"/>
                  </a:lnTo>
                  <a:lnTo>
                    <a:pt x="1086" y="416"/>
                  </a:lnTo>
                  <a:lnTo>
                    <a:pt x="1090" y="430"/>
                  </a:lnTo>
                  <a:lnTo>
                    <a:pt x="1098" y="443"/>
                  </a:lnTo>
                  <a:lnTo>
                    <a:pt x="1106" y="457"/>
                  </a:lnTo>
                  <a:lnTo>
                    <a:pt x="1116" y="467"/>
                  </a:lnTo>
                  <a:lnTo>
                    <a:pt x="1125" y="473"/>
                  </a:lnTo>
                  <a:lnTo>
                    <a:pt x="1137" y="479"/>
                  </a:lnTo>
                  <a:lnTo>
                    <a:pt x="1151" y="484"/>
                  </a:lnTo>
                  <a:lnTo>
                    <a:pt x="1163" y="488"/>
                  </a:lnTo>
                  <a:lnTo>
                    <a:pt x="1179" y="490"/>
                  </a:lnTo>
                  <a:lnTo>
                    <a:pt x="1198" y="492"/>
                  </a:lnTo>
                  <a:lnTo>
                    <a:pt x="1218" y="493"/>
                  </a:lnTo>
                  <a:lnTo>
                    <a:pt x="1237" y="494"/>
                  </a:lnTo>
                  <a:lnTo>
                    <a:pt x="1253" y="500"/>
                  </a:lnTo>
                  <a:lnTo>
                    <a:pt x="1265" y="506"/>
                  </a:lnTo>
                  <a:lnTo>
                    <a:pt x="1279" y="517"/>
                  </a:lnTo>
                  <a:lnTo>
                    <a:pt x="1292" y="529"/>
                  </a:lnTo>
                  <a:lnTo>
                    <a:pt x="1305" y="543"/>
                  </a:lnTo>
                  <a:lnTo>
                    <a:pt x="1313" y="555"/>
                  </a:lnTo>
                  <a:lnTo>
                    <a:pt x="1314" y="567"/>
                  </a:lnTo>
                  <a:lnTo>
                    <a:pt x="1314" y="583"/>
                  </a:lnTo>
                  <a:lnTo>
                    <a:pt x="1313" y="599"/>
                  </a:lnTo>
                  <a:lnTo>
                    <a:pt x="1310" y="611"/>
                  </a:lnTo>
                  <a:lnTo>
                    <a:pt x="1306" y="621"/>
                  </a:lnTo>
                  <a:lnTo>
                    <a:pt x="1300" y="630"/>
                  </a:lnTo>
                  <a:lnTo>
                    <a:pt x="1294" y="641"/>
                  </a:lnTo>
                  <a:lnTo>
                    <a:pt x="1290" y="649"/>
                  </a:lnTo>
                  <a:lnTo>
                    <a:pt x="1284" y="660"/>
                  </a:lnTo>
                  <a:lnTo>
                    <a:pt x="1279" y="675"/>
                  </a:lnTo>
                  <a:lnTo>
                    <a:pt x="1274" y="690"/>
                  </a:lnTo>
                  <a:lnTo>
                    <a:pt x="1268" y="703"/>
                  </a:lnTo>
                  <a:lnTo>
                    <a:pt x="1267" y="715"/>
                  </a:lnTo>
                  <a:lnTo>
                    <a:pt x="1269" y="730"/>
                  </a:lnTo>
                  <a:lnTo>
                    <a:pt x="1274" y="748"/>
                  </a:lnTo>
                  <a:lnTo>
                    <a:pt x="1280" y="765"/>
                  </a:lnTo>
                  <a:lnTo>
                    <a:pt x="1287" y="779"/>
                  </a:lnTo>
                  <a:lnTo>
                    <a:pt x="1296" y="789"/>
                  </a:lnTo>
                  <a:lnTo>
                    <a:pt x="1309" y="803"/>
                  </a:lnTo>
                  <a:lnTo>
                    <a:pt x="1322" y="814"/>
                  </a:lnTo>
                  <a:lnTo>
                    <a:pt x="1334" y="823"/>
                  </a:lnTo>
                  <a:lnTo>
                    <a:pt x="1342" y="830"/>
                  </a:lnTo>
                  <a:lnTo>
                    <a:pt x="1354" y="838"/>
                  </a:lnTo>
                  <a:lnTo>
                    <a:pt x="1366" y="846"/>
                  </a:lnTo>
                  <a:lnTo>
                    <a:pt x="1375" y="853"/>
                  </a:lnTo>
                  <a:lnTo>
                    <a:pt x="1385" y="866"/>
                  </a:lnTo>
                  <a:lnTo>
                    <a:pt x="1396" y="882"/>
                  </a:lnTo>
                  <a:lnTo>
                    <a:pt x="1408" y="900"/>
                  </a:lnTo>
                  <a:lnTo>
                    <a:pt x="1418" y="912"/>
                  </a:lnTo>
                  <a:lnTo>
                    <a:pt x="1428" y="923"/>
                  </a:lnTo>
                  <a:lnTo>
                    <a:pt x="1442" y="936"/>
                  </a:lnTo>
                  <a:lnTo>
                    <a:pt x="1457" y="948"/>
                  </a:lnTo>
                  <a:lnTo>
                    <a:pt x="1472" y="960"/>
                  </a:lnTo>
                  <a:lnTo>
                    <a:pt x="1482" y="971"/>
                  </a:lnTo>
                  <a:lnTo>
                    <a:pt x="1492" y="983"/>
                  </a:lnTo>
                  <a:lnTo>
                    <a:pt x="1503" y="998"/>
                  </a:lnTo>
                  <a:lnTo>
                    <a:pt x="1513" y="1014"/>
                  </a:lnTo>
                  <a:lnTo>
                    <a:pt x="1521" y="1028"/>
                  </a:lnTo>
                  <a:lnTo>
                    <a:pt x="1530" y="1043"/>
                  </a:lnTo>
                  <a:lnTo>
                    <a:pt x="1540" y="1063"/>
                  </a:lnTo>
                  <a:lnTo>
                    <a:pt x="1548" y="1082"/>
                  </a:lnTo>
                  <a:lnTo>
                    <a:pt x="1555" y="1098"/>
                  </a:lnTo>
                  <a:lnTo>
                    <a:pt x="1561" y="1117"/>
                  </a:lnTo>
                  <a:lnTo>
                    <a:pt x="1565" y="1138"/>
                  </a:lnTo>
                  <a:lnTo>
                    <a:pt x="1567" y="1161"/>
                  </a:lnTo>
                  <a:lnTo>
                    <a:pt x="1571" y="1179"/>
                  </a:lnTo>
                  <a:lnTo>
                    <a:pt x="1577" y="1195"/>
                  </a:lnTo>
                  <a:lnTo>
                    <a:pt x="1583" y="1214"/>
                  </a:lnTo>
                  <a:lnTo>
                    <a:pt x="1592" y="1234"/>
                  </a:lnTo>
                  <a:lnTo>
                    <a:pt x="1598" y="1254"/>
                  </a:lnTo>
                  <a:lnTo>
                    <a:pt x="1602" y="1270"/>
                  </a:lnTo>
                  <a:lnTo>
                    <a:pt x="1602" y="1286"/>
                  </a:lnTo>
                  <a:lnTo>
                    <a:pt x="1601" y="1307"/>
                  </a:lnTo>
                  <a:lnTo>
                    <a:pt x="1598" y="1327"/>
                  </a:lnTo>
                  <a:lnTo>
                    <a:pt x="1597" y="1344"/>
                  </a:lnTo>
                  <a:lnTo>
                    <a:pt x="1594" y="1356"/>
                  </a:lnTo>
                  <a:lnTo>
                    <a:pt x="1592" y="1373"/>
                  </a:lnTo>
                  <a:lnTo>
                    <a:pt x="1589" y="1387"/>
                  </a:lnTo>
                  <a:lnTo>
                    <a:pt x="1588" y="1400"/>
                  </a:lnTo>
                  <a:lnTo>
                    <a:pt x="1585" y="1414"/>
                  </a:lnTo>
                  <a:lnTo>
                    <a:pt x="1583" y="1432"/>
                  </a:lnTo>
                  <a:lnTo>
                    <a:pt x="1582" y="1449"/>
                  </a:lnTo>
                  <a:lnTo>
                    <a:pt x="1581" y="1467"/>
                  </a:lnTo>
                  <a:lnTo>
                    <a:pt x="1577" y="1480"/>
                  </a:lnTo>
                  <a:lnTo>
                    <a:pt x="1571" y="1491"/>
                  </a:lnTo>
                  <a:lnTo>
                    <a:pt x="1563" y="1502"/>
                  </a:lnTo>
                  <a:lnTo>
                    <a:pt x="1554" y="1513"/>
                  </a:lnTo>
                  <a:lnTo>
                    <a:pt x="1546" y="1525"/>
                  </a:lnTo>
                  <a:lnTo>
                    <a:pt x="1543" y="1534"/>
                  </a:lnTo>
                  <a:lnTo>
                    <a:pt x="1544" y="1545"/>
                  </a:lnTo>
                  <a:lnTo>
                    <a:pt x="1548" y="1559"/>
                  </a:lnTo>
                  <a:lnTo>
                    <a:pt x="1554" y="1569"/>
                  </a:lnTo>
                  <a:lnTo>
                    <a:pt x="1562" y="1576"/>
                  </a:lnTo>
                  <a:lnTo>
                    <a:pt x="1567" y="1575"/>
                  </a:lnTo>
                  <a:lnTo>
                    <a:pt x="1575" y="1571"/>
                  </a:lnTo>
                  <a:lnTo>
                    <a:pt x="1582" y="1567"/>
                  </a:lnTo>
                  <a:lnTo>
                    <a:pt x="1588" y="1565"/>
                  </a:lnTo>
                  <a:lnTo>
                    <a:pt x="1596" y="1572"/>
                  </a:lnTo>
                  <a:lnTo>
                    <a:pt x="1601" y="1584"/>
                  </a:lnTo>
                  <a:lnTo>
                    <a:pt x="1604" y="1598"/>
                  </a:lnTo>
                  <a:lnTo>
                    <a:pt x="1605" y="1610"/>
                  </a:lnTo>
                  <a:lnTo>
                    <a:pt x="1604" y="1612"/>
                  </a:lnTo>
                  <a:lnTo>
                    <a:pt x="1602" y="1616"/>
                  </a:lnTo>
                  <a:lnTo>
                    <a:pt x="1600" y="1619"/>
                  </a:lnTo>
                  <a:lnTo>
                    <a:pt x="1597" y="1623"/>
                  </a:lnTo>
                  <a:lnTo>
                    <a:pt x="1594" y="1627"/>
                  </a:lnTo>
                  <a:lnTo>
                    <a:pt x="1593" y="1630"/>
                  </a:lnTo>
                  <a:lnTo>
                    <a:pt x="1593" y="1639"/>
                  </a:lnTo>
                  <a:lnTo>
                    <a:pt x="1596" y="1650"/>
                  </a:lnTo>
                  <a:lnTo>
                    <a:pt x="1600" y="1658"/>
                  </a:lnTo>
                  <a:lnTo>
                    <a:pt x="1606" y="1668"/>
                  </a:lnTo>
                  <a:lnTo>
                    <a:pt x="1616" y="1677"/>
                  </a:lnTo>
                  <a:lnTo>
                    <a:pt x="1624" y="1686"/>
                  </a:lnTo>
                  <a:lnTo>
                    <a:pt x="1629" y="1696"/>
                  </a:lnTo>
                  <a:lnTo>
                    <a:pt x="1629" y="1705"/>
                  </a:lnTo>
                  <a:lnTo>
                    <a:pt x="1627" y="1719"/>
                  </a:lnTo>
                  <a:lnTo>
                    <a:pt x="1623" y="1731"/>
                  </a:lnTo>
                  <a:lnTo>
                    <a:pt x="1617" y="1740"/>
                  </a:lnTo>
                  <a:lnTo>
                    <a:pt x="1609" y="1750"/>
                  </a:lnTo>
                  <a:lnTo>
                    <a:pt x="1597" y="1759"/>
                  </a:lnTo>
                  <a:lnTo>
                    <a:pt x="1588" y="1769"/>
                  </a:lnTo>
                  <a:lnTo>
                    <a:pt x="1581" y="1774"/>
                  </a:lnTo>
                  <a:lnTo>
                    <a:pt x="1571" y="1782"/>
                  </a:lnTo>
                  <a:lnTo>
                    <a:pt x="1562" y="1789"/>
                  </a:lnTo>
                  <a:lnTo>
                    <a:pt x="1557" y="1797"/>
                  </a:lnTo>
                  <a:lnTo>
                    <a:pt x="1555" y="1806"/>
                  </a:lnTo>
                  <a:lnTo>
                    <a:pt x="1555" y="1817"/>
                  </a:lnTo>
                  <a:lnTo>
                    <a:pt x="1557" y="1829"/>
                  </a:lnTo>
                  <a:lnTo>
                    <a:pt x="1555" y="1841"/>
                  </a:lnTo>
                  <a:lnTo>
                    <a:pt x="1552" y="1849"/>
                  </a:lnTo>
                  <a:lnTo>
                    <a:pt x="1546" y="1854"/>
                  </a:lnTo>
                  <a:lnTo>
                    <a:pt x="1534" y="1856"/>
                  </a:lnTo>
                  <a:lnTo>
                    <a:pt x="1521" y="1858"/>
                  </a:lnTo>
                  <a:lnTo>
                    <a:pt x="1511" y="1859"/>
                  </a:lnTo>
                  <a:lnTo>
                    <a:pt x="1501" y="1863"/>
                  </a:lnTo>
                  <a:lnTo>
                    <a:pt x="1492" y="1871"/>
                  </a:lnTo>
                  <a:lnTo>
                    <a:pt x="1482" y="1883"/>
                  </a:lnTo>
                  <a:lnTo>
                    <a:pt x="1474" y="1897"/>
                  </a:lnTo>
                  <a:lnTo>
                    <a:pt x="1468" y="1907"/>
                  </a:lnTo>
                  <a:lnTo>
                    <a:pt x="1461" y="1918"/>
                  </a:lnTo>
                  <a:lnTo>
                    <a:pt x="1453" y="1930"/>
                  </a:lnTo>
                  <a:lnTo>
                    <a:pt x="1446" y="1944"/>
                  </a:lnTo>
                  <a:lnTo>
                    <a:pt x="1439" y="1955"/>
                  </a:lnTo>
                  <a:lnTo>
                    <a:pt x="1431" y="1972"/>
                  </a:lnTo>
                  <a:lnTo>
                    <a:pt x="1422" y="1992"/>
                  </a:lnTo>
                  <a:lnTo>
                    <a:pt x="1412" y="2014"/>
                  </a:lnTo>
                  <a:lnTo>
                    <a:pt x="1404" y="2030"/>
                  </a:lnTo>
                  <a:lnTo>
                    <a:pt x="1396" y="2039"/>
                  </a:lnTo>
                  <a:lnTo>
                    <a:pt x="1388" y="2049"/>
                  </a:lnTo>
                  <a:lnTo>
                    <a:pt x="1379" y="2058"/>
                  </a:lnTo>
                  <a:lnTo>
                    <a:pt x="1372" y="2068"/>
                  </a:lnTo>
                  <a:lnTo>
                    <a:pt x="1361" y="2084"/>
                  </a:lnTo>
                  <a:lnTo>
                    <a:pt x="1349" y="2104"/>
                  </a:lnTo>
                  <a:lnTo>
                    <a:pt x="1338" y="2124"/>
                  </a:lnTo>
                  <a:lnTo>
                    <a:pt x="1327" y="2140"/>
                  </a:lnTo>
                  <a:lnTo>
                    <a:pt x="1318" y="2151"/>
                  </a:lnTo>
                  <a:lnTo>
                    <a:pt x="1306" y="2165"/>
                  </a:lnTo>
                  <a:lnTo>
                    <a:pt x="1292" y="2177"/>
                  </a:lnTo>
                  <a:lnTo>
                    <a:pt x="1282" y="2186"/>
                  </a:lnTo>
                  <a:lnTo>
                    <a:pt x="1269" y="2194"/>
                  </a:lnTo>
                  <a:lnTo>
                    <a:pt x="1255" y="2204"/>
                  </a:lnTo>
                  <a:lnTo>
                    <a:pt x="1244" y="2213"/>
                  </a:lnTo>
                  <a:lnTo>
                    <a:pt x="1238" y="2221"/>
                  </a:lnTo>
                  <a:lnTo>
                    <a:pt x="1233" y="2232"/>
                  </a:lnTo>
                  <a:lnTo>
                    <a:pt x="1229" y="2243"/>
                  </a:lnTo>
                  <a:lnTo>
                    <a:pt x="1229" y="2252"/>
                  </a:lnTo>
                  <a:lnTo>
                    <a:pt x="1232" y="2259"/>
                  </a:lnTo>
                  <a:lnTo>
                    <a:pt x="1240" y="2266"/>
                  </a:lnTo>
                  <a:lnTo>
                    <a:pt x="1248" y="2272"/>
                  </a:lnTo>
                  <a:lnTo>
                    <a:pt x="1253" y="2279"/>
                  </a:lnTo>
                  <a:lnTo>
                    <a:pt x="1256" y="2289"/>
                  </a:lnTo>
                  <a:lnTo>
                    <a:pt x="1259" y="2301"/>
                  </a:lnTo>
                  <a:lnTo>
                    <a:pt x="1259" y="2312"/>
                  </a:lnTo>
                  <a:lnTo>
                    <a:pt x="1256" y="2321"/>
                  </a:lnTo>
                  <a:lnTo>
                    <a:pt x="1249" y="2332"/>
                  </a:lnTo>
                  <a:lnTo>
                    <a:pt x="1243" y="2343"/>
                  </a:lnTo>
                  <a:lnTo>
                    <a:pt x="1237" y="2352"/>
                  </a:lnTo>
                  <a:lnTo>
                    <a:pt x="1229" y="2361"/>
                  </a:lnTo>
                  <a:lnTo>
                    <a:pt x="1221" y="2374"/>
                  </a:lnTo>
                  <a:lnTo>
                    <a:pt x="1213" y="2386"/>
                  </a:lnTo>
                  <a:lnTo>
                    <a:pt x="1209" y="2396"/>
                  </a:lnTo>
                  <a:lnTo>
                    <a:pt x="1209" y="2406"/>
                  </a:lnTo>
                  <a:lnTo>
                    <a:pt x="1212" y="2418"/>
                  </a:lnTo>
                  <a:lnTo>
                    <a:pt x="1216" y="2431"/>
                  </a:lnTo>
                  <a:lnTo>
                    <a:pt x="1220" y="2444"/>
                  </a:lnTo>
                  <a:lnTo>
                    <a:pt x="1224" y="2453"/>
                  </a:lnTo>
                  <a:lnTo>
                    <a:pt x="1228" y="2464"/>
                  </a:lnTo>
                  <a:lnTo>
                    <a:pt x="1232" y="2477"/>
                  </a:lnTo>
                  <a:lnTo>
                    <a:pt x="1238" y="2491"/>
                  </a:lnTo>
                  <a:lnTo>
                    <a:pt x="1244" y="2500"/>
                  </a:lnTo>
                  <a:lnTo>
                    <a:pt x="1251" y="2507"/>
                  </a:lnTo>
                  <a:lnTo>
                    <a:pt x="1260" y="2515"/>
                  </a:lnTo>
                  <a:lnTo>
                    <a:pt x="1269" y="2522"/>
                  </a:lnTo>
                  <a:lnTo>
                    <a:pt x="1279" y="2526"/>
                  </a:lnTo>
                  <a:lnTo>
                    <a:pt x="1291" y="2527"/>
                  </a:lnTo>
                  <a:lnTo>
                    <a:pt x="1306" y="2526"/>
                  </a:lnTo>
                  <a:lnTo>
                    <a:pt x="1318" y="2523"/>
                  </a:lnTo>
                  <a:lnTo>
                    <a:pt x="1327" y="2519"/>
                  </a:lnTo>
                  <a:lnTo>
                    <a:pt x="1340" y="2511"/>
                  </a:lnTo>
                  <a:lnTo>
                    <a:pt x="1350" y="2503"/>
                  </a:lnTo>
                  <a:lnTo>
                    <a:pt x="1360" y="2495"/>
                  </a:lnTo>
                  <a:lnTo>
                    <a:pt x="1365" y="2487"/>
                  </a:lnTo>
                  <a:lnTo>
                    <a:pt x="1371" y="2476"/>
                  </a:lnTo>
                  <a:lnTo>
                    <a:pt x="1377" y="2468"/>
                  </a:lnTo>
                  <a:lnTo>
                    <a:pt x="1385" y="2460"/>
                  </a:lnTo>
                  <a:lnTo>
                    <a:pt x="1396" y="2450"/>
                  </a:lnTo>
                  <a:lnTo>
                    <a:pt x="1408" y="2444"/>
                  </a:lnTo>
                  <a:lnTo>
                    <a:pt x="1420" y="2440"/>
                  </a:lnTo>
                  <a:lnTo>
                    <a:pt x="1433" y="2438"/>
                  </a:lnTo>
                  <a:lnTo>
                    <a:pt x="1449" y="2441"/>
                  </a:lnTo>
                  <a:lnTo>
                    <a:pt x="1465" y="2445"/>
                  </a:lnTo>
                  <a:lnTo>
                    <a:pt x="1477" y="2450"/>
                  </a:lnTo>
                  <a:lnTo>
                    <a:pt x="1482" y="2457"/>
                  </a:lnTo>
                  <a:lnTo>
                    <a:pt x="1488" y="2466"/>
                  </a:lnTo>
                  <a:lnTo>
                    <a:pt x="1492" y="2476"/>
                  </a:lnTo>
                  <a:lnTo>
                    <a:pt x="1492" y="2485"/>
                  </a:lnTo>
                  <a:lnTo>
                    <a:pt x="1486" y="2492"/>
                  </a:lnTo>
                  <a:lnTo>
                    <a:pt x="1477" y="2497"/>
                  </a:lnTo>
                  <a:lnTo>
                    <a:pt x="1466" y="2503"/>
                  </a:lnTo>
                  <a:lnTo>
                    <a:pt x="1455" y="2510"/>
                  </a:lnTo>
                  <a:lnTo>
                    <a:pt x="1450" y="2515"/>
                  </a:lnTo>
                  <a:lnTo>
                    <a:pt x="1447" y="2523"/>
                  </a:lnTo>
                  <a:lnTo>
                    <a:pt x="1446" y="2532"/>
                  </a:lnTo>
                  <a:lnTo>
                    <a:pt x="1447" y="2542"/>
                  </a:lnTo>
                  <a:lnTo>
                    <a:pt x="1450" y="2550"/>
                  </a:lnTo>
                  <a:lnTo>
                    <a:pt x="1454" y="2553"/>
                  </a:lnTo>
                  <a:lnTo>
                    <a:pt x="1462" y="2555"/>
                  </a:lnTo>
                  <a:lnTo>
                    <a:pt x="1470" y="2557"/>
                  </a:lnTo>
                  <a:lnTo>
                    <a:pt x="1477" y="2559"/>
                  </a:lnTo>
                  <a:lnTo>
                    <a:pt x="1481" y="2563"/>
                  </a:lnTo>
                  <a:lnTo>
                    <a:pt x="1481" y="2572"/>
                  </a:lnTo>
                  <a:lnTo>
                    <a:pt x="1477" y="2582"/>
                  </a:lnTo>
                  <a:lnTo>
                    <a:pt x="1470" y="2593"/>
                  </a:lnTo>
                  <a:lnTo>
                    <a:pt x="1462" y="2604"/>
                  </a:lnTo>
                  <a:lnTo>
                    <a:pt x="1455" y="2611"/>
                  </a:lnTo>
                  <a:lnTo>
                    <a:pt x="1445" y="2617"/>
                  </a:lnTo>
                  <a:lnTo>
                    <a:pt x="1431" y="2623"/>
                  </a:lnTo>
                  <a:lnTo>
                    <a:pt x="1416" y="2628"/>
                  </a:lnTo>
                  <a:lnTo>
                    <a:pt x="1406" y="2634"/>
                  </a:lnTo>
                  <a:lnTo>
                    <a:pt x="1396" y="2639"/>
                  </a:lnTo>
                  <a:lnTo>
                    <a:pt x="1385" y="2648"/>
                  </a:lnTo>
                  <a:lnTo>
                    <a:pt x="1375" y="2656"/>
                  </a:lnTo>
                  <a:lnTo>
                    <a:pt x="1365" y="2662"/>
                  </a:lnTo>
                  <a:lnTo>
                    <a:pt x="1356" y="2663"/>
                  </a:lnTo>
                  <a:lnTo>
                    <a:pt x="1346" y="2664"/>
                  </a:lnTo>
                  <a:lnTo>
                    <a:pt x="1335" y="2664"/>
                  </a:lnTo>
                  <a:lnTo>
                    <a:pt x="1326" y="2666"/>
                  </a:lnTo>
                  <a:lnTo>
                    <a:pt x="1315" y="2669"/>
                  </a:lnTo>
                  <a:lnTo>
                    <a:pt x="1303" y="2674"/>
                  </a:lnTo>
                  <a:lnTo>
                    <a:pt x="1291" y="2681"/>
                  </a:lnTo>
                  <a:lnTo>
                    <a:pt x="1283" y="2687"/>
                  </a:lnTo>
                  <a:lnTo>
                    <a:pt x="1278" y="2698"/>
                  </a:lnTo>
                  <a:lnTo>
                    <a:pt x="1272" y="2712"/>
                  </a:lnTo>
                  <a:lnTo>
                    <a:pt x="1269" y="2725"/>
                  </a:lnTo>
                  <a:lnTo>
                    <a:pt x="1265" y="2736"/>
                  </a:lnTo>
                  <a:lnTo>
                    <a:pt x="1257" y="2748"/>
                  </a:lnTo>
                  <a:lnTo>
                    <a:pt x="1248" y="2763"/>
                  </a:lnTo>
                  <a:lnTo>
                    <a:pt x="1237" y="2776"/>
                  </a:lnTo>
                  <a:lnTo>
                    <a:pt x="1228" y="2787"/>
                  </a:lnTo>
                  <a:lnTo>
                    <a:pt x="1214" y="2797"/>
                  </a:lnTo>
                  <a:lnTo>
                    <a:pt x="1198" y="2806"/>
                  </a:lnTo>
                  <a:lnTo>
                    <a:pt x="1179" y="2814"/>
                  </a:lnTo>
                  <a:lnTo>
                    <a:pt x="1162" y="2823"/>
                  </a:lnTo>
                  <a:lnTo>
                    <a:pt x="1148" y="2830"/>
                  </a:lnTo>
                  <a:lnTo>
                    <a:pt x="1136" y="2836"/>
                  </a:lnTo>
                  <a:lnTo>
                    <a:pt x="1121" y="2841"/>
                  </a:lnTo>
                  <a:lnTo>
                    <a:pt x="1106" y="2846"/>
                  </a:lnTo>
                  <a:lnTo>
                    <a:pt x="1094" y="2852"/>
                  </a:lnTo>
                  <a:lnTo>
                    <a:pt x="1082" y="2858"/>
                  </a:lnTo>
                  <a:lnTo>
                    <a:pt x="1066" y="2867"/>
                  </a:lnTo>
                  <a:lnTo>
                    <a:pt x="1054" y="2873"/>
                  </a:lnTo>
                  <a:lnTo>
                    <a:pt x="1044" y="2881"/>
                  </a:lnTo>
                  <a:lnTo>
                    <a:pt x="1034" y="2889"/>
                  </a:lnTo>
                  <a:lnTo>
                    <a:pt x="1026" y="2899"/>
                  </a:lnTo>
                  <a:lnTo>
                    <a:pt x="1020" y="2912"/>
                  </a:lnTo>
                  <a:lnTo>
                    <a:pt x="1015" y="2930"/>
                  </a:lnTo>
                  <a:lnTo>
                    <a:pt x="1011" y="2947"/>
                  </a:lnTo>
                  <a:lnTo>
                    <a:pt x="1008" y="2962"/>
                  </a:lnTo>
                  <a:lnTo>
                    <a:pt x="1003" y="2977"/>
                  </a:lnTo>
                  <a:lnTo>
                    <a:pt x="997" y="2993"/>
                  </a:lnTo>
                  <a:lnTo>
                    <a:pt x="991" y="3009"/>
                  </a:lnTo>
                  <a:lnTo>
                    <a:pt x="984" y="3021"/>
                  </a:lnTo>
                  <a:lnTo>
                    <a:pt x="973" y="3034"/>
                  </a:lnTo>
                  <a:lnTo>
                    <a:pt x="958" y="3047"/>
                  </a:lnTo>
                  <a:lnTo>
                    <a:pt x="943" y="3059"/>
                  </a:lnTo>
                  <a:lnTo>
                    <a:pt x="930" y="3067"/>
                  </a:lnTo>
                  <a:lnTo>
                    <a:pt x="923" y="3071"/>
                  </a:lnTo>
                  <a:lnTo>
                    <a:pt x="915" y="3075"/>
                  </a:lnTo>
                  <a:lnTo>
                    <a:pt x="907" y="3078"/>
                  </a:lnTo>
                  <a:lnTo>
                    <a:pt x="900" y="3079"/>
                  </a:lnTo>
                  <a:lnTo>
                    <a:pt x="889" y="3077"/>
                  </a:lnTo>
                  <a:lnTo>
                    <a:pt x="879" y="3070"/>
                  </a:lnTo>
                  <a:lnTo>
                    <a:pt x="869" y="3062"/>
                  </a:lnTo>
                  <a:lnTo>
                    <a:pt x="862" y="3054"/>
                  </a:lnTo>
                  <a:lnTo>
                    <a:pt x="861" y="3047"/>
                  </a:lnTo>
                  <a:lnTo>
                    <a:pt x="860" y="3039"/>
                  </a:lnTo>
                  <a:lnTo>
                    <a:pt x="860" y="3031"/>
                  </a:lnTo>
                  <a:lnTo>
                    <a:pt x="858" y="3024"/>
                  </a:lnTo>
                  <a:lnTo>
                    <a:pt x="852" y="3012"/>
                  </a:lnTo>
                  <a:lnTo>
                    <a:pt x="842" y="2999"/>
                  </a:lnTo>
                  <a:lnTo>
                    <a:pt x="831" y="2985"/>
                  </a:lnTo>
                  <a:lnTo>
                    <a:pt x="822" y="2977"/>
                  </a:lnTo>
                  <a:lnTo>
                    <a:pt x="814" y="2974"/>
                  </a:lnTo>
                  <a:lnTo>
                    <a:pt x="805" y="2970"/>
                  </a:lnTo>
                  <a:lnTo>
                    <a:pt x="796" y="2970"/>
                  </a:lnTo>
                  <a:lnTo>
                    <a:pt x="790" y="2972"/>
                  </a:lnTo>
                  <a:lnTo>
                    <a:pt x="786" y="2977"/>
                  </a:lnTo>
                  <a:lnTo>
                    <a:pt x="786" y="2984"/>
                  </a:lnTo>
                  <a:lnTo>
                    <a:pt x="786" y="2992"/>
                  </a:lnTo>
                  <a:lnTo>
                    <a:pt x="786" y="3000"/>
                  </a:lnTo>
                  <a:lnTo>
                    <a:pt x="784" y="3005"/>
                  </a:lnTo>
                  <a:lnTo>
                    <a:pt x="779" y="3013"/>
                  </a:lnTo>
                  <a:lnTo>
                    <a:pt x="771" y="3023"/>
                  </a:lnTo>
                  <a:lnTo>
                    <a:pt x="763" y="3030"/>
                  </a:lnTo>
                  <a:lnTo>
                    <a:pt x="755" y="3035"/>
                  </a:lnTo>
                  <a:lnTo>
                    <a:pt x="748" y="3035"/>
                  </a:lnTo>
                  <a:lnTo>
                    <a:pt x="740" y="3034"/>
                  </a:lnTo>
                  <a:lnTo>
                    <a:pt x="733" y="3032"/>
                  </a:lnTo>
                  <a:lnTo>
                    <a:pt x="722" y="3034"/>
                  </a:lnTo>
                  <a:lnTo>
                    <a:pt x="712" y="3036"/>
                  </a:lnTo>
                  <a:lnTo>
                    <a:pt x="699" y="3039"/>
                  </a:lnTo>
                  <a:lnTo>
                    <a:pt x="689" y="3043"/>
                  </a:lnTo>
                  <a:lnTo>
                    <a:pt x="682" y="3048"/>
                  </a:lnTo>
                  <a:lnTo>
                    <a:pt x="679" y="3055"/>
                  </a:lnTo>
                  <a:lnTo>
                    <a:pt x="679" y="3063"/>
                  </a:lnTo>
                  <a:lnTo>
                    <a:pt x="681" y="3073"/>
                  </a:lnTo>
                  <a:lnTo>
                    <a:pt x="682" y="3079"/>
                  </a:lnTo>
                  <a:lnTo>
                    <a:pt x="687" y="3085"/>
                  </a:lnTo>
                  <a:lnTo>
                    <a:pt x="695" y="3090"/>
                  </a:lnTo>
                  <a:lnTo>
                    <a:pt x="703" y="3094"/>
                  </a:lnTo>
                  <a:lnTo>
                    <a:pt x="709" y="3100"/>
                  </a:lnTo>
                  <a:lnTo>
                    <a:pt x="712" y="3108"/>
                  </a:lnTo>
                  <a:lnTo>
                    <a:pt x="712" y="3117"/>
                  </a:lnTo>
                  <a:lnTo>
                    <a:pt x="712" y="3127"/>
                  </a:lnTo>
                  <a:lnTo>
                    <a:pt x="712" y="3135"/>
                  </a:lnTo>
                  <a:lnTo>
                    <a:pt x="714" y="3145"/>
                  </a:lnTo>
                  <a:lnTo>
                    <a:pt x="720" y="3158"/>
                  </a:lnTo>
                  <a:lnTo>
                    <a:pt x="725" y="3171"/>
                  </a:lnTo>
                  <a:lnTo>
                    <a:pt x="730" y="3180"/>
                  </a:lnTo>
                  <a:lnTo>
                    <a:pt x="739" y="3191"/>
                  </a:lnTo>
                  <a:lnTo>
                    <a:pt x="751" y="3202"/>
                  </a:lnTo>
                  <a:lnTo>
                    <a:pt x="760" y="3211"/>
                  </a:lnTo>
                  <a:lnTo>
                    <a:pt x="767" y="3222"/>
                  </a:lnTo>
                  <a:lnTo>
                    <a:pt x="776" y="3236"/>
                  </a:lnTo>
                  <a:lnTo>
                    <a:pt x="783" y="3249"/>
                  </a:lnTo>
                  <a:lnTo>
                    <a:pt x="788" y="3261"/>
                  </a:lnTo>
                  <a:lnTo>
                    <a:pt x="790" y="3272"/>
                  </a:lnTo>
                  <a:lnTo>
                    <a:pt x="791" y="3286"/>
                  </a:lnTo>
                  <a:lnTo>
                    <a:pt x="790" y="3299"/>
                  </a:lnTo>
                  <a:lnTo>
                    <a:pt x="787" y="3310"/>
                  </a:lnTo>
                  <a:lnTo>
                    <a:pt x="784" y="3314"/>
                  </a:lnTo>
                  <a:lnTo>
                    <a:pt x="782" y="3317"/>
                  </a:lnTo>
                  <a:lnTo>
                    <a:pt x="778" y="3321"/>
                  </a:lnTo>
                  <a:lnTo>
                    <a:pt x="774" y="3323"/>
                  </a:lnTo>
                  <a:lnTo>
                    <a:pt x="769" y="3326"/>
                  </a:lnTo>
                  <a:lnTo>
                    <a:pt x="768" y="3330"/>
                  </a:lnTo>
                  <a:lnTo>
                    <a:pt x="769" y="3337"/>
                  </a:lnTo>
                  <a:lnTo>
                    <a:pt x="775" y="3343"/>
                  </a:lnTo>
                  <a:lnTo>
                    <a:pt x="780" y="3350"/>
                  </a:lnTo>
                  <a:lnTo>
                    <a:pt x="787" y="3354"/>
                  </a:lnTo>
                  <a:lnTo>
                    <a:pt x="796" y="3358"/>
                  </a:lnTo>
                  <a:lnTo>
                    <a:pt x="811" y="3362"/>
                  </a:lnTo>
                  <a:lnTo>
                    <a:pt x="822" y="3362"/>
                  </a:lnTo>
                  <a:lnTo>
                    <a:pt x="830" y="3360"/>
                  </a:lnTo>
                  <a:lnTo>
                    <a:pt x="840" y="3354"/>
                  </a:lnTo>
                  <a:lnTo>
                    <a:pt x="849" y="3347"/>
                  </a:lnTo>
                  <a:lnTo>
                    <a:pt x="857" y="3342"/>
                  </a:lnTo>
                  <a:lnTo>
                    <a:pt x="862" y="3335"/>
                  </a:lnTo>
                  <a:lnTo>
                    <a:pt x="869" y="3325"/>
                  </a:lnTo>
                  <a:lnTo>
                    <a:pt x="876" y="3318"/>
                  </a:lnTo>
                  <a:lnTo>
                    <a:pt x="887" y="3315"/>
                  </a:lnTo>
                  <a:lnTo>
                    <a:pt x="902" y="3314"/>
                  </a:lnTo>
                  <a:lnTo>
                    <a:pt x="915" y="3314"/>
                  </a:lnTo>
                  <a:lnTo>
                    <a:pt x="927" y="3315"/>
                  </a:lnTo>
                  <a:lnTo>
                    <a:pt x="939" y="3319"/>
                  </a:lnTo>
                  <a:lnTo>
                    <a:pt x="953" y="3326"/>
                  </a:lnTo>
                  <a:lnTo>
                    <a:pt x="966" y="3333"/>
                  </a:lnTo>
                  <a:lnTo>
                    <a:pt x="978" y="3337"/>
                  </a:lnTo>
                  <a:lnTo>
                    <a:pt x="988" y="3335"/>
                  </a:lnTo>
                  <a:lnTo>
                    <a:pt x="997" y="3333"/>
                  </a:lnTo>
                  <a:lnTo>
                    <a:pt x="1008" y="3330"/>
                  </a:lnTo>
                  <a:lnTo>
                    <a:pt x="1016" y="3326"/>
                  </a:lnTo>
                  <a:lnTo>
                    <a:pt x="1022" y="3318"/>
                  </a:lnTo>
                  <a:lnTo>
                    <a:pt x="1028" y="3308"/>
                  </a:lnTo>
                  <a:lnTo>
                    <a:pt x="1035" y="3302"/>
                  </a:lnTo>
                  <a:lnTo>
                    <a:pt x="1044" y="3295"/>
                  </a:lnTo>
                  <a:lnTo>
                    <a:pt x="1058" y="3290"/>
                  </a:lnTo>
                  <a:lnTo>
                    <a:pt x="1069" y="3287"/>
                  </a:lnTo>
                  <a:lnTo>
                    <a:pt x="1078" y="3287"/>
                  </a:lnTo>
                  <a:lnTo>
                    <a:pt x="1089" y="3290"/>
                  </a:lnTo>
                  <a:lnTo>
                    <a:pt x="1101" y="3294"/>
                  </a:lnTo>
                  <a:lnTo>
                    <a:pt x="1110" y="3296"/>
                  </a:lnTo>
                  <a:lnTo>
                    <a:pt x="1120" y="3302"/>
                  </a:lnTo>
                  <a:lnTo>
                    <a:pt x="1132" y="3308"/>
                  </a:lnTo>
                  <a:lnTo>
                    <a:pt x="1143" y="3315"/>
                  </a:lnTo>
                  <a:lnTo>
                    <a:pt x="1152" y="3325"/>
                  </a:lnTo>
                  <a:lnTo>
                    <a:pt x="1156" y="3333"/>
                  </a:lnTo>
                  <a:lnTo>
                    <a:pt x="1155" y="3341"/>
                  </a:lnTo>
                  <a:lnTo>
                    <a:pt x="1148" y="3350"/>
                  </a:lnTo>
                  <a:lnTo>
                    <a:pt x="1140" y="3358"/>
                  </a:lnTo>
                  <a:lnTo>
                    <a:pt x="1133" y="3364"/>
                  </a:lnTo>
                  <a:lnTo>
                    <a:pt x="1125" y="3369"/>
                  </a:lnTo>
                  <a:lnTo>
                    <a:pt x="1114" y="3373"/>
                  </a:lnTo>
                  <a:lnTo>
                    <a:pt x="1105" y="3377"/>
                  </a:lnTo>
                  <a:lnTo>
                    <a:pt x="1097" y="3383"/>
                  </a:lnTo>
                  <a:lnTo>
                    <a:pt x="1092" y="3391"/>
                  </a:lnTo>
                  <a:lnTo>
                    <a:pt x="1086" y="3403"/>
                  </a:lnTo>
                  <a:lnTo>
                    <a:pt x="1083" y="3416"/>
                  </a:lnTo>
                  <a:lnTo>
                    <a:pt x="1083" y="3426"/>
                  </a:lnTo>
                  <a:lnTo>
                    <a:pt x="1088" y="3435"/>
                  </a:lnTo>
                  <a:lnTo>
                    <a:pt x="1097" y="3443"/>
                  </a:lnTo>
                  <a:lnTo>
                    <a:pt x="1105" y="3451"/>
                  </a:lnTo>
                  <a:lnTo>
                    <a:pt x="1110" y="3459"/>
                  </a:lnTo>
                  <a:lnTo>
                    <a:pt x="1116" y="3470"/>
                  </a:lnTo>
                  <a:lnTo>
                    <a:pt x="1120" y="3480"/>
                  </a:lnTo>
                  <a:lnTo>
                    <a:pt x="1120" y="3488"/>
                  </a:lnTo>
                  <a:lnTo>
                    <a:pt x="1117" y="3498"/>
                  </a:lnTo>
                  <a:lnTo>
                    <a:pt x="1114" y="3509"/>
                  </a:lnTo>
                  <a:lnTo>
                    <a:pt x="1116" y="3517"/>
                  </a:lnTo>
                  <a:lnTo>
                    <a:pt x="1120" y="3527"/>
                  </a:lnTo>
                  <a:lnTo>
                    <a:pt x="1128" y="3536"/>
                  </a:lnTo>
                  <a:lnTo>
                    <a:pt x="1136" y="3543"/>
                  </a:lnTo>
                  <a:lnTo>
                    <a:pt x="1144" y="3544"/>
                  </a:lnTo>
                  <a:lnTo>
                    <a:pt x="1154" y="3544"/>
                  </a:lnTo>
                  <a:lnTo>
                    <a:pt x="1163" y="3544"/>
                  </a:lnTo>
                  <a:lnTo>
                    <a:pt x="1172" y="3544"/>
                  </a:lnTo>
                  <a:lnTo>
                    <a:pt x="1185" y="3548"/>
                  </a:lnTo>
                  <a:lnTo>
                    <a:pt x="1198" y="3555"/>
                  </a:lnTo>
                  <a:lnTo>
                    <a:pt x="1212" y="3562"/>
                  </a:lnTo>
                  <a:lnTo>
                    <a:pt x="1224" y="3568"/>
                  </a:lnTo>
                  <a:lnTo>
                    <a:pt x="1233" y="3576"/>
                  </a:lnTo>
                  <a:lnTo>
                    <a:pt x="1245" y="3586"/>
                  </a:lnTo>
                  <a:lnTo>
                    <a:pt x="1256" y="3597"/>
                  </a:lnTo>
                  <a:lnTo>
                    <a:pt x="1264" y="3606"/>
                  </a:lnTo>
                  <a:lnTo>
                    <a:pt x="1268" y="3618"/>
                  </a:lnTo>
                  <a:lnTo>
                    <a:pt x="1269" y="3632"/>
                  </a:lnTo>
                  <a:lnTo>
                    <a:pt x="1271" y="3644"/>
                  </a:lnTo>
                  <a:lnTo>
                    <a:pt x="1271" y="3656"/>
                  </a:lnTo>
                  <a:lnTo>
                    <a:pt x="1269" y="3669"/>
                  </a:lnTo>
                  <a:lnTo>
                    <a:pt x="1268" y="3682"/>
                  </a:lnTo>
                  <a:lnTo>
                    <a:pt x="1267" y="3692"/>
                  </a:lnTo>
                  <a:lnTo>
                    <a:pt x="1261" y="3700"/>
                  </a:lnTo>
                  <a:lnTo>
                    <a:pt x="1255" y="3710"/>
                  </a:lnTo>
                  <a:lnTo>
                    <a:pt x="1249" y="3717"/>
                  </a:lnTo>
                  <a:lnTo>
                    <a:pt x="1247" y="3726"/>
                  </a:lnTo>
                  <a:lnTo>
                    <a:pt x="1245" y="3737"/>
                  </a:lnTo>
                  <a:lnTo>
                    <a:pt x="1248" y="3746"/>
                  </a:lnTo>
                  <a:lnTo>
                    <a:pt x="1253" y="3753"/>
                  </a:lnTo>
                  <a:lnTo>
                    <a:pt x="1264" y="3758"/>
                  </a:lnTo>
                  <a:lnTo>
                    <a:pt x="1275" y="3764"/>
                  </a:lnTo>
                  <a:lnTo>
                    <a:pt x="1282" y="3770"/>
                  </a:lnTo>
                  <a:lnTo>
                    <a:pt x="1283" y="3780"/>
                  </a:lnTo>
                  <a:lnTo>
                    <a:pt x="1282" y="3792"/>
                  </a:lnTo>
                  <a:lnTo>
                    <a:pt x="1280" y="3801"/>
                  </a:lnTo>
                  <a:lnTo>
                    <a:pt x="1272" y="3810"/>
                  </a:lnTo>
                  <a:lnTo>
                    <a:pt x="1263" y="3818"/>
                  </a:lnTo>
                  <a:lnTo>
                    <a:pt x="1256" y="3824"/>
                  </a:lnTo>
                  <a:lnTo>
                    <a:pt x="1256" y="3832"/>
                  </a:lnTo>
                  <a:lnTo>
                    <a:pt x="1257" y="3841"/>
                  </a:lnTo>
                  <a:lnTo>
                    <a:pt x="1260" y="3850"/>
                  </a:lnTo>
                  <a:lnTo>
                    <a:pt x="1259" y="3857"/>
                  </a:lnTo>
                  <a:lnTo>
                    <a:pt x="1252" y="3861"/>
                  </a:lnTo>
                  <a:lnTo>
                    <a:pt x="1241" y="3862"/>
                  </a:lnTo>
                  <a:lnTo>
                    <a:pt x="1232" y="3863"/>
                  </a:lnTo>
                  <a:lnTo>
                    <a:pt x="1224" y="3862"/>
                  </a:lnTo>
                  <a:lnTo>
                    <a:pt x="1217" y="3857"/>
                  </a:lnTo>
                  <a:lnTo>
                    <a:pt x="1213" y="3849"/>
                  </a:lnTo>
                  <a:lnTo>
                    <a:pt x="1207" y="3841"/>
                  </a:lnTo>
                  <a:lnTo>
                    <a:pt x="1202" y="3836"/>
                  </a:lnTo>
                  <a:lnTo>
                    <a:pt x="1194" y="3836"/>
                  </a:lnTo>
                  <a:lnTo>
                    <a:pt x="1185" y="3839"/>
                  </a:lnTo>
                  <a:lnTo>
                    <a:pt x="1175" y="3842"/>
                  </a:lnTo>
                  <a:lnTo>
                    <a:pt x="1170" y="3846"/>
                  </a:lnTo>
                  <a:lnTo>
                    <a:pt x="1163" y="3854"/>
                  </a:lnTo>
                  <a:lnTo>
                    <a:pt x="1158" y="3866"/>
                  </a:lnTo>
                  <a:lnTo>
                    <a:pt x="1152" y="3874"/>
                  </a:lnTo>
                  <a:lnTo>
                    <a:pt x="1144" y="3878"/>
                  </a:lnTo>
                  <a:lnTo>
                    <a:pt x="1133" y="3881"/>
                  </a:lnTo>
                  <a:lnTo>
                    <a:pt x="1123" y="3884"/>
                  </a:lnTo>
                  <a:lnTo>
                    <a:pt x="1113" y="3888"/>
                  </a:lnTo>
                  <a:lnTo>
                    <a:pt x="1108" y="3893"/>
                  </a:lnTo>
                  <a:lnTo>
                    <a:pt x="1104" y="3904"/>
                  </a:lnTo>
                  <a:lnTo>
                    <a:pt x="1105" y="3917"/>
                  </a:lnTo>
                  <a:lnTo>
                    <a:pt x="1108" y="3931"/>
                  </a:lnTo>
                  <a:lnTo>
                    <a:pt x="1112" y="3946"/>
                  </a:lnTo>
                  <a:lnTo>
                    <a:pt x="1116" y="3956"/>
                  </a:lnTo>
                  <a:lnTo>
                    <a:pt x="1120" y="3966"/>
                  </a:lnTo>
                  <a:lnTo>
                    <a:pt x="1128" y="3975"/>
                  </a:lnTo>
                  <a:lnTo>
                    <a:pt x="1136" y="3986"/>
                  </a:lnTo>
                  <a:lnTo>
                    <a:pt x="1140" y="3995"/>
                  </a:lnTo>
                  <a:lnTo>
                    <a:pt x="1141" y="4006"/>
                  </a:lnTo>
                  <a:lnTo>
                    <a:pt x="1143" y="4018"/>
                  </a:lnTo>
                  <a:lnTo>
                    <a:pt x="1141" y="4032"/>
                  </a:lnTo>
                  <a:lnTo>
                    <a:pt x="1139" y="4045"/>
                  </a:lnTo>
                  <a:lnTo>
                    <a:pt x="1135" y="4053"/>
                  </a:lnTo>
                  <a:lnTo>
                    <a:pt x="1127" y="4059"/>
                  </a:lnTo>
                  <a:lnTo>
                    <a:pt x="1116" y="4063"/>
                  </a:lnTo>
                  <a:lnTo>
                    <a:pt x="1106" y="4064"/>
                  </a:lnTo>
                  <a:lnTo>
                    <a:pt x="1097" y="4063"/>
                  </a:lnTo>
                  <a:lnTo>
                    <a:pt x="1086" y="4060"/>
                  </a:lnTo>
                  <a:lnTo>
                    <a:pt x="1077" y="4057"/>
                  </a:lnTo>
                  <a:lnTo>
                    <a:pt x="1067" y="4055"/>
                  </a:lnTo>
                  <a:lnTo>
                    <a:pt x="1055" y="4052"/>
                  </a:lnTo>
                  <a:lnTo>
                    <a:pt x="1039" y="4049"/>
                  </a:lnTo>
                  <a:lnTo>
                    <a:pt x="1024" y="4048"/>
                  </a:lnTo>
                  <a:lnTo>
                    <a:pt x="1012" y="4048"/>
                  </a:lnTo>
                  <a:lnTo>
                    <a:pt x="1003" y="4051"/>
                  </a:lnTo>
                  <a:lnTo>
                    <a:pt x="992" y="4056"/>
                  </a:lnTo>
                  <a:lnTo>
                    <a:pt x="982" y="4063"/>
                  </a:lnTo>
                  <a:lnTo>
                    <a:pt x="977" y="4070"/>
                  </a:lnTo>
                  <a:lnTo>
                    <a:pt x="977" y="4076"/>
                  </a:lnTo>
                  <a:lnTo>
                    <a:pt x="980" y="4086"/>
                  </a:lnTo>
                  <a:lnTo>
                    <a:pt x="984" y="4095"/>
                  </a:lnTo>
                  <a:lnTo>
                    <a:pt x="989" y="4102"/>
                  </a:lnTo>
                  <a:lnTo>
                    <a:pt x="995" y="4107"/>
                  </a:lnTo>
                  <a:lnTo>
                    <a:pt x="1004" y="4113"/>
                  </a:lnTo>
                  <a:lnTo>
                    <a:pt x="1015" y="4115"/>
                  </a:lnTo>
                  <a:lnTo>
                    <a:pt x="1023" y="4118"/>
                  </a:lnTo>
                  <a:lnTo>
                    <a:pt x="1030" y="4117"/>
                  </a:lnTo>
                  <a:lnTo>
                    <a:pt x="1036" y="4113"/>
                  </a:lnTo>
                  <a:lnTo>
                    <a:pt x="1044" y="4110"/>
                  </a:lnTo>
                  <a:lnTo>
                    <a:pt x="1051" y="4109"/>
                  </a:lnTo>
                  <a:lnTo>
                    <a:pt x="1059" y="4113"/>
                  </a:lnTo>
                  <a:lnTo>
                    <a:pt x="1067" y="4119"/>
                  </a:lnTo>
                  <a:lnTo>
                    <a:pt x="1075" y="4127"/>
                  </a:lnTo>
                  <a:lnTo>
                    <a:pt x="1081" y="4136"/>
                  </a:lnTo>
                  <a:lnTo>
                    <a:pt x="1085" y="4145"/>
                  </a:lnTo>
                  <a:lnTo>
                    <a:pt x="1088" y="4158"/>
                  </a:lnTo>
                  <a:lnTo>
                    <a:pt x="1090" y="4172"/>
                  </a:lnTo>
                  <a:lnTo>
                    <a:pt x="1096" y="4180"/>
                  </a:lnTo>
                  <a:lnTo>
                    <a:pt x="1102" y="4184"/>
                  </a:lnTo>
                  <a:lnTo>
                    <a:pt x="1112" y="4185"/>
                  </a:lnTo>
                  <a:lnTo>
                    <a:pt x="1123" y="4187"/>
                  </a:lnTo>
                  <a:lnTo>
                    <a:pt x="1132" y="4188"/>
                  </a:lnTo>
                  <a:lnTo>
                    <a:pt x="1141" y="4191"/>
                  </a:lnTo>
                  <a:lnTo>
                    <a:pt x="1145" y="4195"/>
                  </a:lnTo>
                  <a:lnTo>
                    <a:pt x="1145" y="4203"/>
                  </a:lnTo>
                  <a:lnTo>
                    <a:pt x="1141" y="4214"/>
                  </a:lnTo>
                  <a:lnTo>
                    <a:pt x="1135" y="4223"/>
                  </a:lnTo>
                  <a:lnTo>
                    <a:pt x="1127" y="4233"/>
                  </a:lnTo>
                  <a:lnTo>
                    <a:pt x="1121" y="4239"/>
                  </a:lnTo>
                  <a:lnTo>
                    <a:pt x="1112" y="4247"/>
                  </a:lnTo>
                  <a:lnTo>
                    <a:pt x="1102" y="4257"/>
                  </a:lnTo>
                  <a:lnTo>
                    <a:pt x="1090" y="4266"/>
                  </a:lnTo>
                  <a:lnTo>
                    <a:pt x="1078" y="4273"/>
                  </a:lnTo>
                  <a:lnTo>
                    <a:pt x="1067" y="4276"/>
                  </a:lnTo>
                  <a:lnTo>
                    <a:pt x="1059" y="4274"/>
                  </a:lnTo>
                  <a:lnTo>
                    <a:pt x="1050" y="4269"/>
                  </a:lnTo>
                  <a:lnTo>
                    <a:pt x="1042" y="4264"/>
                  </a:lnTo>
                  <a:lnTo>
                    <a:pt x="1035" y="4258"/>
                  </a:lnTo>
                  <a:lnTo>
                    <a:pt x="1027" y="4251"/>
                  </a:lnTo>
                  <a:lnTo>
                    <a:pt x="1019" y="4242"/>
                  </a:lnTo>
                  <a:lnTo>
                    <a:pt x="1011" y="4234"/>
                  </a:lnTo>
                  <a:lnTo>
                    <a:pt x="1003" y="4229"/>
                  </a:lnTo>
                  <a:lnTo>
                    <a:pt x="991" y="4227"/>
                  </a:lnTo>
                  <a:lnTo>
                    <a:pt x="974" y="4230"/>
                  </a:lnTo>
                  <a:lnTo>
                    <a:pt x="957" y="4234"/>
                  </a:lnTo>
                  <a:lnTo>
                    <a:pt x="941" y="4238"/>
                  </a:lnTo>
                  <a:lnTo>
                    <a:pt x="927" y="4241"/>
                  </a:lnTo>
                  <a:lnTo>
                    <a:pt x="918" y="4241"/>
                  </a:lnTo>
                  <a:lnTo>
                    <a:pt x="907" y="4241"/>
                  </a:lnTo>
                  <a:lnTo>
                    <a:pt x="895" y="4242"/>
                  </a:lnTo>
                  <a:lnTo>
                    <a:pt x="887" y="4243"/>
                  </a:lnTo>
                  <a:lnTo>
                    <a:pt x="877" y="4247"/>
                  </a:lnTo>
                  <a:lnTo>
                    <a:pt x="868" y="4255"/>
                  </a:lnTo>
                  <a:lnTo>
                    <a:pt x="860" y="4262"/>
                  </a:lnTo>
                  <a:lnTo>
                    <a:pt x="852" y="4266"/>
                  </a:lnTo>
                  <a:lnTo>
                    <a:pt x="841" y="4269"/>
                  </a:lnTo>
                  <a:lnTo>
                    <a:pt x="830" y="4272"/>
                  </a:lnTo>
                  <a:lnTo>
                    <a:pt x="818" y="4273"/>
                  </a:lnTo>
                  <a:lnTo>
                    <a:pt x="809" y="4272"/>
                  </a:lnTo>
                  <a:lnTo>
                    <a:pt x="799" y="4269"/>
                  </a:lnTo>
                  <a:lnTo>
                    <a:pt x="790" y="4264"/>
                  </a:lnTo>
                  <a:lnTo>
                    <a:pt x="784" y="4258"/>
                  </a:lnTo>
                  <a:lnTo>
                    <a:pt x="783" y="4251"/>
                  </a:lnTo>
                  <a:lnTo>
                    <a:pt x="786" y="4242"/>
                  </a:lnTo>
                  <a:lnTo>
                    <a:pt x="787" y="4234"/>
                  </a:lnTo>
                  <a:lnTo>
                    <a:pt x="788" y="4226"/>
                  </a:lnTo>
                  <a:lnTo>
                    <a:pt x="786" y="4218"/>
                  </a:lnTo>
                  <a:lnTo>
                    <a:pt x="780" y="4208"/>
                  </a:lnTo>
                  <a:lnTo>
                    <a:pt x="774" y="4200"/>
                  </a:lnTo>
                  <a:lnTo>
                    <a:pt x="768" y="4195"/>
                  </a:lnTo>
                  <a:lnTo>
                    <a:pt x="759" y="4192"/>
                  </a:lnTo>
                  <a:lnTo>
                    <a:pt x="749" y="4193"/>
                  </a:lnTo>
                  <a:lnTo>
                    <a:pt x="741" y="4195"/>
                  </a:lnTo>
                  <a:lnTo>
                    <a:pt x="733" y="4202"/>
                  </a:lnTo>
                  <a:lnTo>
                    <a:pt x="726" y="4211"/>
                  </a:lnTo>
                  <a:lnTo>
                    <a:pt x="721" y="4220"/>
                  </a:lnTo>
                  <a:lnTo>
                    <a:pt x="714" y="4227"/>
                  </a:lnTo>
                  <a:lnTo>
                    <a:pt x="703" y="4231"/>
                  </a:lnTo>
                  <a:lnTo>
                    <a:pt x="691" y="4233"/>
                  </a:lnTo>
                  <a:lnTo>
                    <a:pt x="679" y="4233"/>
                  </a:lnTo>
                  <a:lnTo>
                    <a:pt x="670" y="4231"/>
                  </a:lnTo>
                  <a:lnTo>
                    <a:pt x="667" y="4229"/>
                  </a:lnTo>
                  <a:lnTo>
                    <a:pt x="666" y="4226"/>
                  </a:lnTo>
                  <a:lnTo>
                    <a:pt x="664" y="4222"/>
                  </a:lnTo>
                  <a:lnTo>
                    <a:pt x="663" y="4219"/>
                  </a:lnTo>
                  <a:lnTo>
                    <a:pt x="662" y="4216"/>
                  </a:lnTo>
                  <a:lnTo>
                    <a:pt x="652" y="4212"/>
                  </a:lnTo>
                  <a:lnTo>
                    <a:pt x="639" y="4208"/>
                  </a:lnTo>
                  <a:lnTo>
                    <a:pt x="625" y="4208"/>
                  </a:lnTo>
                  <a:lnTo>
                    <a:pt x="615" y="4208"/>
                  </a:lnTo>
                  <a:lnTo>
                    <a:pt x="605" y="4214"/>
                  </a:lnTo>
                  <a:lnTo>
                    <a:pt x="593" y="4222"/>
                  </a:lnTo>
                  <a:lnTo>
                    <a:pt x="582" y="4230"/>
                  </a:lnTo>
                  <a:lnTo>
                    <a:pt x="571" y="4234"/>
                  </a:lnTo>
                  <a:lnTo>
                    <a:pt x="563" y="4234"/>
                  </a:lnTo>
                  <a:lnTo>
                    <a:pt x="553" y="4233"/>
                  </a:lnTo>
                  <a:lnTo>
                    <a:pt x="542" y="4230"/>
                  </a:lnTo>
                  <a:lnTo>
                    <a:pt x="534" y="4227"/>
                  </a:lnTo>
                  <a:lnTo>
                    <a:pt x="523" y="4222"/>
                  </a:lnTo>
                  <a:lnTo>
                    <a:pt x="512" y="4215"/>
                  </a:lnTo>
                  <a:lnTo>
                    <a:pt x="503" y="4207"/>
                  </a:lnTo>
                  <a:lnTo>
                    <a:pt x="496" y="4199"/>
                  </a:lnTo>
                  <a:lnTo>
                    <a:pt x="493" y="4191"/>
                  </a:lnTo>
                  <a:lnTo>
                    <a:pt x="492" y="4181"/>
                  </a:lnTo>
                  <a:lnTo>
                    <a:pt x="491" y="4172"/>
                  </a:lnTo>
                  <a:lnTo>
                    <a:pt x="488" y="4167"/>
                  </a:lnTo>
                  <a:lnTo>
                    <a:pt x="477" y="4161"/>
                  </a:lnTo>
                  <a:lnTo>
                    <a:pt x="464" y="4157"/>
                  </a:lnTo>
                  <a:lnTo>
                    <a:pt x="450" y="4157"/>
                  </a:lnTo>
                  <a:lnTo>
                    <a:pt x="439" y="4158"/>
                  </a:lnTo>
                  <a:lnTo>
                    <a:pt x="430" y="4165"/>
                  </a:lnTo>
                  <a:lnTo>
                    <a:pt x="422" y="4175"/>
                  </a:lnTo>
                  <a:lnTo>
                    <a:pt x="414" y="4187"/>
                  </a:lnTo>
                  <a:lnTo>
                    <a:pt x="410" y="4196"/>
                  </a:lnTo>
                  <a:lnTo>
                    <a:pt x="407" y="4206"/>
                  </a:lnTo>
                  <a:lnTo>
                    <a:pt x="404" y="4218"/>
                  </a:lnTo>
                  <a:lnTo>
                    <a:pt x="403" y="4231"/>
                  </a:lnTo>
                  <a:lnTo>
                    <a:pt x="402" y="4243"/>
                  </a:lnTo>
                  <a:lnTo>
                    <a:pt x="396" y="4251"/>
                  </a:lnTo>
                  <a:lnTo>
                    <a:pt x="388" y="4257"/>
                  </a:lnTo>
                  <a:lnTo>
                    <a:pt x="376" y="4259"/>
                  </a:lnTo>
                  <a:lnTo>
                    <a:pt x="364" y="4261"/>
                  </a:lnTo>
                  <a:lnTo>
                    <a:pt x="353" y="4259"/>
                  </a:lnTo>
                  <a:lnTo>
                    <a:pt x="345" y="4254"/>
                  </a:lnTo>
                  <a:lnTo>
                    <a:pt x="336" y="4246"/>
                  </a:lnTo>
                  <a:lnTo>
                    <a:pt x="325" y="4238"/>
                  </a:lnTo>
                  <a:lnTo>
                    <a:pt x="317" y="4234"/>
                  </a:lnTo>
                  <a:lnTo>
                    <a:pt x="309" y="4235"/>
                  </a:lnTo>
                  <a:lnTo>
                    <a:pt x="299" y="4241"/>
                  </a:lnTo>
                  <a:lnTo>
                    <a:pt x="290" y="4247"/>
                  </a:lnTo>
                  <a:lnTo>
                    <a:pt x="283" y="4251"/>
                  </a:lnTo>
                  <a:lnTo>
                    <a:pt x="275" y="4254"/>
                  </a:lnTo>
                  <a:lnTo>
                    <a:pt x="265" y="4258"/>
                  </a:lnTo>
                  <a:lnTo>
                    <a:pt x="257" y="4258"/>
                  </a:lnTo>
                  <a:lnTo>
                    <a:pt x="249" y="4251"/>
                  </a:lnTo>
                  <a:lnTo>
                    <a:pt x="244" y="4239"/>
                  </a:lnTo>
                  <a:lnTo>
                    <a:pt x="240" y="4230"/>
                  </a:lnTo>
                  <a:lnTo>
                    <a:pt x="239" y="4222"/>
                  </a:lnTo>
                  <a:lnTo>
                    <a:pt x="240" y="4214"/>
                  </a:lnTo>
                  <a:lnTo>
                    <a:pt x="240" y="4206"/>
                  </a:lnTo>
                  <a:lnTo>
                    <a:pt x="244" y="4195"/>
                  </a:lnTo>
                  <a:lnTo>
                    <a:pt x="249" y="4183"/>
                  </a:lnTo>
                  <a:lnTo>
                    <a:pt x="255" y="4171"/>
                  </a:lnTo>
                  <a:lnTo>
                    <a:pt x="257" y="4160"/>
                  </a:lnTo>
                  <a:lnTo>
                    <a:pt x="256" y="4150"/>
                  </a:lnTo>
                  <a:lnTo>
                    <a:pt x="252" y="4141"/>
                  </a:lnTo>
                  <a:lnTo>
                    <a:pt x="251" y="4132"/>
                  </a:lnTo>
                  <a:lnTo>
                    <a:pt x="251" y="4122"/>
                  </a:lnTo>
                  <a:lnTo>
                    <a:pt x="255" y="4109"/>
                  </a:lnTo>
                  <a:lnTo>
                    <a:pt x="257" y="4096"/>
                  </a:lnTo>
                  <a:lnTo>
                    <a:pt x="259" y="4086"/>
                  </a:lnTo>
                  <a:lnTo>
                    <a:pt x="259" y="4074"/>
                  </a:lnTo>
                  <a:lnTo>
                    <a:pt x="256" y="4060"/>
                  </a:lnTo>
                  <a:lnTo>
                    <a:pt x="252" y="4048"/>
                  </a:lnTo>
                  <a:lnTo>
                    <a:pt x="244" y="4040"/>
                  </a:lnTo>
                  <a:lnTo>
                    <a:pt x="233" y="4030"/>
                  </a:lnTo>
                  <a:lnTo>
                    <a:pt x="220" y="4024"/>
                  </a:lnTo>
                  <a:lnTo>
                    <a:pt x="210" y="4018"/>
                  </a:lnTo>
                  <a:lnTo>
                    <a:pt x="199" y="4016"/>
                  </a:lnTo>
                  <a:lnTo>
                    <a:pt x="187" y="4016"/>
                  </a:lnTo>
                  <a:lnTo>
                    <a:pt x="177" y="4016"/>
                  </a:lnTo>
                  <a:lnTo>
                    <a:pt x="167" y="4013"/>
                  </a:lnTo>
                  <a:lnTo>
                    <a:pt x="159" y="4004"/>
                  </a:lnTo>
                  <a:lnTo>
                    <a:pt x="154" y="3991"/>
                  </a:lnTo>
                  <a:lnTo>
                    <a:pt x="147" y="3977"/>
                  </a:lnTo>
                  <a:lnTo>
                    <a:pt x="143" y="3962"/>
                  </a:lnTo>
                  <a:lnTo>
                    <a:pt x="137" y="3951"/>
                  </a:lnTo>
                  <a:lnTo>
                    <a:pt x="131" y="3938"/>
                  </a:lnTo>
                  <a:lnTo>
                    <a:pt x="121" y="3923"/>
                  </a:lnTo>
                  <a:lnTo>
                    <a:pt x="112" y="3907"/>
                  </a:lnTo>
                  <a:lnTo>
                    <a:pt x="104" y="3892"/>
                  </a:lnTo>
                  <a:lnTo>
                    <a:pt x="100" y="3878"/>
                  </a:lnTo>
                  <a:lnTo>
                    <a:pt x="98" y="3862"/>
                  </a:lnTo>
                  <a:lnTo>
                    <a:pt x="100" y="3843"/>
                  </a:lnTo>
                  <a:lnTo>
                    <a:pt x="104" y="3824"/>
                  </a:lnTo>
                  <a:lnTo>
                    <a:pt x="109" y="3811"/>
                  </a:lnTo>
                  <a:lnTo>
                    <a:pt x="116" y="3800"/>
                  </a:lnTo>
                  <a:lnTo>
                    <a:pt x="127" y="3789"/>
                  </a:lnTo>
                  <a:lnTo>
                    <a:pt x="137" y="3780"/>
                  </a:lnTo>
                  <a:lnTo>
                    <a:pt x="148" y="3775"/>
                  </a:lnTo>
                  <a:lnTo>
                    <a:pt x="159" y="3773"/>
                  </a:lnTo>
                  <a:lnTo>
                    <a:pt x="173" y="3775"/>
                  </a:lnTo>
                  <a:lnTo>
                    <a:pt x="186" y="3776"/>
                  </a:lnTo>
                  <a:lnTo>
                    <a:pt x="197" y="3775"/>
                  </a:lnTo>
                  <a:lnTo>
                    <a:pt x="205" y="3770"/>
                  </a:lnTo>
                  <a:lnTo>
                    <a:pt x="214" y="3764"/>
                  </a:lnTo>
                  <a:lnTo>
                    <a:pt x="224" y="3756"/>
                  </a:lnTo>
                  <a:lnTo>
                    <a:pt x="229" y="3749"/>
                  </a:lnTo>
                  <a:lnTo>
                    <a:pt x="233" y="3738"/>
                  </a:lnTo>
                  <a:lnTo>
                    <a:pt x="237" y="3726"/>
                  </a:lnTo>
                  <a:lnTo>
                    <a:pt x="239" y="3714"/>
                  </a:lnTo>
                  <a:lnTo>
                    <a:pt x="240" y="3703"/>
                  </a:lnTo>
                  <a:lnTo>
                    <a:pt x="237" y="3696"/>
                  </a:lnTo>
                  <a:lnTo>
                    <a:pt x="234" y="3690"/>
                  </a:lnTo>
                  <a:lnTo>
                    <a:pt x="230" y="3683"/>
                  </a:lnTo>
                  <a:lnTo>
                    <a:pt x="230" y="3676"/>
                  </a:lnTo>
                  <a:lnTo>
                    <a:pt x="234" y="3667"/>
                  </a:lnTo>
                  <a:lnTo>
                    <a:pt x="241" y="3656"/>
                  </a:lnTo>
                  <a:lnTo>
                    <a:pt x="251" y="3647"/>
                  </a:lnTo>
                  <a:lnTo>
                    <a:pt x="260" y="3641"/>
                  </a:lnTo>
                  <a:lnTo>
                    <a:pt x="270" y="3641"/>
                  </a:lnTo>
                  <a:lnTo>
                    <a:pt x="280" y="3644"/>
                  </a:lnTo>
                  <a:lnTo>
                    <a:pt x="291" y="3648"/>
                  </a:lnTo>
                  <a:lnTo>
                    <a:pt x="301" y="3649"/>
                  </a:lnTo>
                  <a:lnTo>
                    <a:pt x="311" y="3648"/>
                  </a:lnTo>
                  <a:lnTo>
                    <a:pt x="323" y="3643"/>
                  </a:lnTo>
                  <a:lnTo>
                    <a:pt x="334" y="3637"/>
                  </a:lnTo>
                  <a:lnTo>
                    <a:pt x="342" y="3630"/>
                  </a:lnTo>
                  <a:lnTo>
                    <a:pt x="346" y="3621"/>
                  </a:lnTo>
                  <a:lnTo>
                    <a:pt x="349" y="3610"/>
                  </a:lnTo>
                  <a:lnTo>
                    <a:pt x="352" y="3598"/>
                  </a:lnTo>
                  <a:lnTo>
                    <a:pt x="354" y="3587"/>
                  </a:lnTo>
                  <a:lnTo>
                    <a:pt x="358" y="3578"/>
                  </a:lnTo>
                  <a:lnTo>
                    <a:pt x="365" y="3566"/>
                  </a:lnTo>
                  <a:lnTo>
                    <a:pt x="372" y="3555"/>
                  </a:lnTo>
                  <a:lnTo>
                    <a:pt x="377" y="3544"/>
                  </a:lnTo>
                  <a:lnTo>
                    <a:pt x="383" y="3529"/>
                  </a:lnTo>
                  <a:lnTo>
                    <a:pt x="389" y="3510"/>
                  </a:lnTo>
                  <a:lnTo>
                    <a:pt x="396" y="3494"/>
                  </a:lnTo>
                  <a:lnTo>
                    <a:pt x="402" y="3485"/>
                  </a:lnTo>
                  <a:lnTo>
                    <a:pt x="410" y="3475"/>
                  </a:lnTo>
                  <a:lnTo>
                    <a:pt x="416" y="3465"/>
                  </a:lnTo>
                  <a:lnTo>
                    <a:pt x="422" y="3455"/>
                  </a:lnTo>
                  <a:lnTo>
                    <a:pt x="423" y="3447"/>
                  </a:lnTo>
                  <a:lnTo>
                    <a:pt x="425" y="3436"/>
                  </a:lnTo>
                  <a:lnTo>
                    <a:pt x="423" y="3427"/>
                  </a:lnTo>
                  <a:lnTo>
                    <a:pt x="420" y="3420"/>
                  </a:lnTo>
                  <a:lnTo>
                    <a:pt x="414" y="3416"/>
                  </a:lnTo>
                  <a:lnTo>
                    <a:pt x="403" y="3415"/>
                  </a:lnTo>
                  <a:lnTo>
                    <a:pt x="391" y="3416"/>
                  </a:lnTo>
                  <a:lnTo>
                    <a:pt x="383" y="3416"/>
                  </a:lnTo>
                  <a:lnTo>
                    <a:pt x="375" y="3418"/>
                  </a:lnTo>
                  <a:lnTo>
                    <a:pt x="365" y="3422"/>
                  </a:lnTo>
                  <a:lnTo>
                    <a:pt x="356" y="3424"/>
                  </a:lnTo>
                  <a:lnTo>
                    <a:pt x="346" y="3426"/>
                  </a:lnTo>
                  <a:lnTo>
                    <a:pt x="340" y="3426"/>
                  </a:lnTo>
                  <a:lnTo>
                    <a:pt x="332" y="3419"/>
                  </a:lnTo>
                  <a:lnTo>
                    <a:pt x="325" y="3408"/>
                  </a:lnTo>
                  <a:lnTo>
                    <a:pt x="319" y="3396"/>
                  </a:lnTo>
                  <a:lnTo>
                    <a:pt x="318" y="3385"/>
                  </a:lnTo>
                  <a:lnTo>
                    <a:pt x="322" y="3376"/>
                  </a:lnTo>
                  <a:lnTo>
                    <a:pt x="329" y="3364"/>
                  </a:lnTo>
                  <a:lnTo>
                    <a:pt x="338" y="3353"/>
                  </a:lnTo>
                  <a:lnTo>
                    <a:pt x="345" y="3345"/>
                  </a:lnTo>
                  <a:lnTo>
                    <a:pt x="352" y="3334"/>
                  </a:lnTo>
                  <a:lnTo>
                    <a:pt x="360" y="3322"/>
                  </a:lnTo>
                  <a:lnTo>
                    <a:pt x="369" y="3310"/>
                  </a:lnTo>
                  <a:lnTo>
                    <a:pt x="377" y="3300"/>
                  </a:lnTo>
                  <a:lnTo>
                    <a:pt x="388" y="3290"/>
                  </a:lnTo>
                  <a:lnTo>
                    <a:pt x="402" y="3276"/>
                  </a:lnTo>
                  <a:lnTo>
                    <a:pt x="418" y="3263"/>
                  </a:lnTo>
                  <a:lnTo>
                    <a:pt x="431" y="3250"/>
                  </a:lnTo>
                  <a:lnTo>
                    <a:pt x="443" y="3240"/>
                  </a:lnTo>
                  <a:lnTo>
                    <a:pt x="450" y="3232"/>
                  </a:lnTo>
                  <a:lnTo>
                    <a:pt x="460" y="3221"/>
                  </a:lnTo>
                  <a:lnTo>
                    <a:pt x="468" y="3210"/>
                  </a:lnTo>
                  <a:lnTo>
                    <a:pt x="472" y="3201"/>
                  </a:lnTo>
                  <a:lnTo>
                    <a:pt x="470" y="3190"/>
                  </a:lnTo>
                  <a:lnTo>
                    <a:pt x="468" y="3176"/>
                  </a:lnTo>
                  <a:lnTo>
                    <a:pt x="462" y="3163"/>
                  </a:lnTo>
                  <a:lnTo>
                    <a:pt x="457" y="3151"/>
                  </a:lnTo>
                  <a:lnTo>
                    <a:pt x="450" y="3140"/>
                  </a:lnTo>
                  <a:lnTo>
                    <a:pt x="442" y="3133"/>
                  </a:lnTo>
                  <a:lnTo>
                    <a:pt x="431" y="3127"/>
                  </a:lnTo>
                  <a:lnTo>
                    <a:pt x="420" y="3120"/>
                  </a:lnTo>
                  <a:lnTo>
                    <a:pt x="412" y="3113"/>
                  </a:lnTo>
                  <a:lnTo>
                    <a:pt x="408" y="3108"/>
                  </a:lnTo>
                  <a:lnTo>
                    <a:pt x="404" y="3100"/>
                  </a:lnTo>
                  <a:lnTo>
                    <a:pt x="400" y="3092"/>
                  </a:lnTo>
                  <a:lnTo>
                    <a:pt x="400" y="3086"/>
                  </a:lnTo>
                  <a:lnTo>
                    <a:pt x="406" y="3078"/>
                  </a:lnTo>
                  <a:lnTo>
                    <a:pt x="414" y="3071"/>
                  </a:lnTo>
                  <a:lnTo>
                    <a:pt x="425" y="3066"/>
                  </a:lnTo>
                  <a:lnTo>
                    <a:pt x="431" y="3059"/>
                  </a:lnTo>
                  <a:lnTo>
                    <a:pt x="437" y="3050"/>
                  </a:lnTo>
                  <a:lnTo>
                    <a:pt x="441" y="3038"/>
                  </a:lnTo>
                  <a:lnTo>
                    <a:pt x="446" y="3026"/>
                  </a:lnTo>
                  <a:lnTo>
                    <a:pt x="453" y="3017"/>
                  </a:lnTo>
                  <a:lnTo>
                    <a:pt x="461" y="3012"/>
                  </a:lnTo>
                  <a:lnTo>
                    <a:pt x="474" y="3009"/>
                  </a:lnTo>
                  <a:lnTo>
                    <a:pt x="486" y="3005"/>
                  </a:lnTo>
                  <a:lnTo>
                    <a:pt x="497" y="3003"/>
                  </a:lnTo>
                  <a:lnTo>
                    <a:pt x="507" y="2999"/>
                  </a:lnTo>
                  <a:lnTo>
                    <a:pt x="516" y="2993"/>
                  </a:lnTo>
                  <a:lnTo>
                    <a:pt x="523" y="2986"/>
                  </a:lnTo>
                  <a:lnTo>
                    <a:pt x="526" y="2978"/>
                  </a:lnTo>
                  <a:lnTo>
                    <a:pt x="524" y="2968"/>
                  </a:lnTo>
                  <a:lnTo>
                    <a:pt x="522" y="2955"/>
                  </a:lnTo>
                  <a:lnTo>
                    <a:pt x="520" y="2943"/>
                  </a:lnTo>
                  <a:lnTo>
                    <a:pt x="519" y="2934"/>
                  </a:lnTo>
                  <a:lnTo>
                    <a:pt x="519" y="2920"/>
                  </a:lnTo>
                  <a:lnTo>
                    <a:pt x="519" y="2904"/>
                  </a:lnTo>
                  <a:lnTo>
                    <a:pt x="522" y="2891"/>
                  </a:lnTo>
                  <a:lnTo>
                    <a:pt x="526" y="2883"/>
                  </a:lnTo>
                  <a:lnTo>
                    <a:pt x="531" y="2873"/>
                  </a:lnTo>
                  <a:lnTo>
                    <a:pt x="538" y="2865"/>
                  </a:lnTo>
                  <a:lnTo>
                    <a:pt x="548" y="2858"/>
                  </a:lnTo>
                  <a:lnTo>
                    <a:pt x="562" y="2850"/>
                  </a:lnTo>
                  <a:lnTo>
                    <a:pt x="575" y="2844"/>
                  </a:lnTo>
                  <a:lnTo>
                    <a:pt x="584" y="2834"/>
                  </a:lnTo>
                  <a:lnTo>
                    <a:pt x="585" y="2826"/>
                  </a:lnTo>
                  <a:lnTo>
                    <a:pt x="585" y="2815"/>
                  </a:lnTo>
                  <a:lnTo>
                    <a:pt x="584" y="2805"/>
                  </a:lnTo>
                  <a:lnTo>
                    <a:pt x="581" y="2797"/>
                  </a:lnTo>
                  <a:lnTo>
                    <a:pt x="574" y="2787"/>
                  </a:lnTo>
                  <a:lnTo>
                    <a:pt x="563" y="2776"/>
                  </a:lnTo>
                  <a:lnTo>
                    <a:pt x="554" y="2766"/>
                  </a:lnTo>
                  <a:lnTo>
                    <a:pt x="550" y="2755"/>
                  </a:lnTo>
                  <a:lnTo>
                    <a:pt x="550" y="2745"/>
                  </a:lnTo>
                  <a:lnTo>
                    <a:pt x="554" y="2735"/>
                  </a:lnTo>
                  <a:lnTo>
                    <a:pt x="561" y="2724"/>
                  </a:lnTo>
                  <a:lnTo>
                    <a:pt x="566" y="2716"/>
                  </a:lnTo>
                  <a:lnTo>
                    <a:pt x="574" y="2706"/>
                  </a:lnTo>
                  <a:lnTo>
                    <a:pt x="586" y="2695"/>
                  </a:lnTo>
                  <a:lnTo>
                    <a:pt x="598" y="2685"/>
                  </a:lnTo>
                  <a:lnTo>
                    <a:pt x="609" y="2677"/>
                  </a:lnTo>
                  <a:lnTo>
                    <a:pt x="616" y="2667"/>
                  </a:lnTo>
                  <a:lnTo>
                    <a:pt x="625" y="2655"/>
                  </a:lnTo>
                  <a:lnTo>
                    <a:pt x="633" y="2644"/>
                  </a:lnTo>
                  <a:lnTo>
                    <a:pt x="637" y="2634"/>
                  </a:lnTo>
                  <a:lnTo>
                    <a:pt x="637" y="2620"/>
                  </a:lnTo>
                  <a:lnTo>
                    <a:pt x="636" y="2605"/>
                  </a:lnTo>
                  <a:lnTo>
                    <a:pt x="631" y="2590"/>
                  </a:lnTo>
                  <a:lnTo>
                    <a:pt x="625" y="2580"/>
                  </a:lnTo>
                  <a:lnTo>
                    <a:pt x="615" y="2570"/>
                  </a:lnTo>
                  <a:lnTo>
                    <a:pt x="600" y="2562"/>
                  </a:lnTo>
                  <a:lnTo>
                    <a:pt x="584" y="2555"/>
                  </a:lnTo>
                  <a:lnTo>
                    <a:pt x="569" y="2553"/>
                  </a:lnTo>
                  <a:lnTo>
                    <a:pt x="559" y="2554"/>
                  </a:lnTo>
                  <a:lnTo>
                    <a:pt x="548" y="2558"/>
                  </a:lnTo>
                  <a:lnTo>
                    <a:pt x="539" y="2562"/>
                  </a:lnTo>
                  <a:lnTo>
                    <a:pt x="531" y="2566"/>
                  </a:lnTo>
                  <a:lnTo>
                    <a:pt x="523" y="2576"/>
                  </a:lnTo>
                  <a:lnTo>
                    <a:pt x="516" y="2586"/>
                  </a:lnTo>
                  <a:lnTo>
                    <a:pt x="509" y="2598"/>
                  </a:lnTo>
                  <a:lnTo>
                    <a:pt x="501" y="2604"/>
                  </a:lnTo>
                  <a:lnTo>
                    <a:pt x="491" y="2604"/>
                  </a:lnTo>
                  <a:lnTo>
                    <a:pt x="480" y="2598"/>
                  </a:lnTo>
                  <a:lnTo>
                    <a:pt x="469" y="2593"/>
                  </a:lnTo>
                  <a:lnTo>
                    <a:pt x="461" y="2586"/>
                  </a:lnTo>
                  <a:lnTo>
                    <a:pt x="453" y="2578"/>
                  </a:lnTo>
                  <a:lnTo>
                    <a:pt x="445" y="2568"/>
                  </a:lnTo>
                  <a:lnTo>
                    <a:pt x="437" y="2557"/>
                  </a:lnTo>
                  <a:lnTo>
                    <a:pt x="433" y="2546"/>
                  </a:lnTo>
                  <a:lnTo>
                    <a:pt x="431" y="2537"/>
                  </a:lnTo>
                  <a:lnTo>
                    <a:pt x="431" y="2526"/>
                  </a:lnTo>
                  <a:lnTo>
                    <a:pt x="431" y="2515"/>
                  </a:lnTo>
                  <a:lnTo>
                    <a:pt x="430" y="2507"/>
                  </a:lnTo>
                  <a:lnTo>
                    <a:pt x="426" y="2496"/>
                  </a:lnTo>
                  <a:lnTo>
                    <a:pt x="419" y="2485"/>
                  </a:lnTo>
                  <a:lnTo>
                    <a:pt x="411" y="2480"/>
                  </a:lnTo>
                  <a:lnTo>
                    <a:pt x="403" y="2481"/>
                  </a:lnTo>
                  <a:lnTo>
                    <a:pt x="392" y="2485"/>
                  </a:lnTo>
                  <a:lnTo>
                    <a:pt x="383" y="2492"/>
                  </a:lnTo>
                  <a:lnTo>
                    <a:pt x="375" y="2496"/>
                  </a:lnTo>
                  <a:lnTo>
                    <a:pt x="364" y="2496"/>
                  </a:lnTo>
                  <a:lnTo>
                    <a:pt x="350" y="2496"/>
                  </a:lnTo>
                  <a:lnTo>
                    <a:pt x="338" y="2495"/>
                  </a:lnTo>
                  <a:lnTo>
                    <a:pt x="327" y="2493"/>
                  </a:lnTo>
                  <a:lnTo>
                    <a:pt x="311" y="2493"/>
                  </a:lnTo>
                  <a:lnTo>
                    <a:pt x="292" y="2492"/>
                  </a:lnTo>
                  <a:lnTo>
                    <a:pt x="278" y="2491"/>
                  </a:lnTo>
                  <a:lnTo>
                    <a:pt x="264" y="2492"/>
                  </a:lnTo>
                  <a:lnTo>
                    <a:pt x="248" y="2495"/>
                  </a:lnTo>
                  <a:lnTo>
                    <a:pt x="232" y="2497"/>
                  </a:lnTo>
                  <a:lnTo>
                    <a:pt x="216" y="2499"/>
                  </a:lnTo>
                  <a:lnTo>
                    <a:pt x="203" y="2499"/>
                  </a:lnTo>
                  <a:lnTo>
                    <a:pt x="191" y="2495"/>
                  </a:lnTo>
                  <a:lnTo>
                    <a:pt x="179" y="2491"/>
                  </a:lnTo>
                  <a:lnTo>
                    <a:pt x="166" y="2484"/>
                  </a:lnTo>
                  <a:lnTo>
                    <a:pt x="156" y="2477"/>
                  </a:lnTo>
                  <a:lnTo>
                    <a:pt x="151" y="2466"/>
                  </a:lnTo>
                  <a:lnTo>
                    <a:pt x="146" y="2453"/>
                  </a:lnTo>
                  <a:lnTo>
                    <a:pt x="140" y="2442"/>
                  </a:lnTo>
                  <a:lnTo>
                    <a:pt x="135" y="2433"/>
                  </a:lnTo>
                  <a:lnTo>
                    <a:pt x="128" y="2422"/>
                  </a:lnTo>
                  <a:lnTo>
                    <a:pt x="121" y="2413"/>
                  </a:lnTo>
                  <a:lnTo>
                    <a:pt x="113" y="2406"/>
                  </a:lnTo>
                  <a:lnTo>
                    <a:pt x="105" y="2402"/>
                  </a:lnTo>
                  <a:lnTo>
                    <a:pt x="93" y="2400"/>
                  </a:lnTo>
                  <a:lnTo>
                    <a:pt x="82" y="2398"/>
                  </a:lnTo>
                  <a:lnTo>
                    <a:pt x="73" y="2396"/>
                  </a:lnTo>
                  <a:lnTo>
                    <a:pt x="61" y="2391"/>
                  </a:lnTo>
                  <a:lnTo>
                    <a:pt x="46" y="2384"/>
                  </a:lnTo>
                  <a:lnTo>
                    <a:pt x="31" y="2378"/>
                  </a:lnTo>
                  <a:lnTo>
                    <a:pt x="16" y="2371"/>
                  </a:lnTo>
                  <a:lnTo>
                    <a:pt x="4" y="2367"/>
                  </a:lnTo>
                  <a:lnTo>
                    <a:pt x="0" y="2365"/>
                  </a:lnTo>
                  <a:lnTo>
                    <a:pt x="7" y="2352"/>
                  </a:lnTo>
                  <a:lnTo>
                    <a:pt x="13" y="2338"/>
                  </a:lnTo>
                  <a:lnTo>
                    <a:pt x="19" y="2328"/>
                  </a:lnTo>
                  <a:lnTo>
                    <a:pt x="24" y="2308"/>
                  </a:lnTo>
                  <a:lnTo>
                    <a:pt x="30" y="2283"/>
                  </a:lnTo>
                  <a:lnTo>
                    <a:pt x="35" y="2256"/>
                  </a:lnTo>
                  <a:lnTo>
                    <a:pt x="39" y="2232"/>
                  </a:lnTo>
                  <a:lnTo>
                    <a:pt x="43" y="2211"/>
                  </a:lnTo>
                  <a:lnTo>
                    <a:pt x="46" y="2190"/>
                  </a:lnTo>
                  <a:lnTo>
                    <a:pt x="49" y="2165"/>
                  </a:lnTo>
                  <a:lnTo>
                    <a:pt x="53" y="2139"/>
                  </a:lnTo>
                  <a:lnTo>
                    <a:pt x="57" y="2119"/>
                  </a:lnTo>
                  <a:lnTo>
                    <a:pt x="61" y="2100"/>
                  </a:lnTo>
                  <a:lnTo>
                    <a:pt x="67" y="2080"/>
                  </a:lnTo>
                  <a:lnTo>
                    <a:pt x="75" y="2058"/>
                  </a:lnTo>
                  <a:lnTo>
                    <a:pt x="84" y="2043"/>
                  </a:lnTo>
                  <a:lnTo>
                    <a:pt x="100" y="2029"/>
                  </a:lnTo>
                  <a:lnTo>
                    <a:pt x="121" y="2012"/>
                  </a:lnTo>
                  <a:lnTo>
                    <a:pt x="146" y="1998"/>
                  </a:lnTo>
                  <a:lnTo>
                    <a:pt x="168" y="1986"/>
                  </a:lnTo>
                  <a:lnTo>
                    <a:pt x="189" y="1975"/>
                  </a:lnTo>
                  <a:lnTo>
                    <a:pt x="208" y="1964"/>
                  </a:lnTo>
                  <a:lnTo>
                    <a:pt x="230" y="1952"/>
                  </a:lnTo>
                  <a:lnTo>
                    <a:pt x="256" y="1940"/>
                  </a:lnTo>
                  <a:lnTo>
                    <a:pt x="283" y="1928"/>
                  </a:lnTo>
                  <a:lnTo>
                    <a:pt x="307" y="1918"/>
                  </a:lnTo>
                  <a:lnTo>
                    <a:pt x="327" y="1910"/>
                  </a:lnTo>
                  <a:lnTo>
                    <a:pt x="350" y="1903"/>
                  </a:lnTo>
                  <a:lnTo>
                    <a:pt x="377" y="1898"/>
                  </a:lnTo>
                  <a:lnTo>
                    <a:pt x="408" y="1893"/>
                  </a:lnTo>
                  <a:lnTo>
                    <a:pt x="438" y="1889"/>
                  </a:lnTo>
                  <a:lnTo>
                    <a:pt x="466" y="1883"/>
                  </a:lnTo>
                  <a:lnTo>
                    <a:pt x="491" y="1878"/>
                  </a:lnTo>
                  <a:lnTo>
                    <a:pt x="505" y="1874"/>
                  </a:lnTo>
                  <a:lnTo>
                    <a:pt x="524" y="1867"/>
                  </a:lnTo>
                  <a:lnTo>
                    <a:pt x="544" y="1860"/>
                  </a:lnTo>
                  <a:lnTo>
                    <a:pt x="563" y="1855"/>
                  </a:lnTo>
                  <a:lnTo>
                    <a:pt x="579" y="1849"/>
                  </a:lnTo>
                  <a:lnTo>
                    <a:pt x="604" y="1841"/>
                  </a:lnTo>
                  <a:lnTo>
                    <a:pt x="633" y="1832"/>
                  </a:lnTo>
                  <a:lnTo>
                    <a:pt x="666" y="1823"/>
                  </a:lnTo>
                  <a:lnTo>
                    <a:pt x="695" y="1812"/>
                  </a:lnTo>
                  <a:lnTo>
                    <a:pt x="718" y="1801"/>
                  </a:lnTo>
                  <a:lnTo>
                    <a:pt x="733" y="1792"/>
                  </a:lnTo>
                  <a:lnTo>
                    <a:pt x="751" y="1778"/>
                  </a:lnTo>
                  <a:lnTo>
                    <a:pt x="768" y="1763"/>
                  </a:lnTo>
                  <a:lnTo>
                    <a:pt x="786" y="1748"/>
                  </a:lnTo>
                  <a:lnTo>
                    <a:pt x="800" y="1732"/>
                  </a:lnTo>
                  <a:lnTo>
                    <a:pt x="811" y="1719"/>
                  </a:lnTo>
                  <a:lnTo>
                    <a:pt x="817" y="1704"/>
                  </a:lnTo>
                  <a:lnTo>
                    <a:pt x="822" y="1686"/>
                  </a:lnTo>
                  <a:lnTo>
                    <a:pt x="826" y="1668"/>
                  </a:lnTo>
                  <a:lnTo>
                    <a:pt x="827" y="1651"/>
                  </a:lnTo>
                  <a:lnTo>
                    <a:pt x="826" y="1639"/>
                  </a:lnTo>
                  <a:lnTo>
                    <a:pt x="822" y="1623"/>
                  </a:lnTo>
                  <a:lnTo>
                    <a:pt x="818" y="1608"/>
                  </a:lnTo>
                  <a:lnTo>
                    <a:pt x="814" y="1596"/>
                  </a:lnTo>
                  <a:lnTo>
                    <a:pt x="807" y="1579"/>
                  </a:lnTo>
                  <a:lnTo>
                    <a:pt x="799" y="1557"/>
                  </a:lnTo>
                  <a:lnTo>
                    <a:pt x="790" y="1536"/>
                  </a:lnTo>
                  <a:lnTo>
                    <a:pt x="780" y="1519"/>
                  </a:lnTo>
                  <a:lnTo>
                    <a:pt x="774" y="1511"/>
                  </a:lnTo>
                  <a:lnTo>
                    <a:pt x="764" y="1502"/>
                  </a:lnTo>
                  <a:lnTo>
                    <a:pt x="753" y="1492"/>
                  </a:lnTo>
                  <a:lnTo>
                    <a:pt x="741" y="1483"/>
                  </a:lnTo>
                  <a:lnTo>
                    <a:pt x="732" y="1475"/>
                  </a:lnTo>
                  <a:lnTo>
                    <a:pt x="725" y="1470"/>
                  </a:lnTo>
                  <a:lnTo>
                    <a:pt x="722" y="1467"/>
                  </a:lnTo>
                  <a:lnTo>
                    <a:pt x="720" y="1463"/>
                  </a:lnTo>
                  <a:lnTo>
                    <a:pt x="714" y="1456"/>
                  </a:lnTo>
                  <a:lnTo>
                    <a:pt x="706" y="1447"/>
                  </a:lnTo>
                  <a:lnTo>
                    <a:pt x="699" y="1437"/>
                  </a:lnTo>
                  <a:lnTo>
                    <a:pt x="693" y="1428"/>
                  </a:lnTo>
                  <a:lnTo>
                    <a:pt x="687" y="1420"/>
                  </a:lnTo>
                  <a:lnTo>
                    <a:pt x="681" y="1406"/>
                  </a:lnTo>
                  <a:lnTo>
                    <a:pt x="672" y="1390"/>
                  </a:lnTo>
                  <a:lnTo>
                    <a:pt x="664" y="1371"/>
                  </a:lnTo>
                  <a:lnTo>
                    <a:pt x="658" y="1355"/>
                  </a:lnTo>
                  <a:lnTo>
                    <a:pt x="655" y="1340"/>
                  </a:lnTo>
                  <a:lnTo>
                    <a:pt x="654" y="1324"/>
                  </a:lnTo>
                  <a:lnTo>
                    <a:pt x="656" y="1305"/>
                  </a:lnTo>
                  <a:lnTo>
                    <a:pt x="660" y="1285"/>
                  </a:lnTo>
                  <a:lnTo>
                    <a:pt x="664" y="1266"/>
                  </a:lnTo>
                  <a:lnTo>
                    <a:pt x="666" y="1250"/>
                  </a:lnTo>
                  <a:lnTo>
                    <a:pt x="663" y="1228"/>
                  </a:lnTo>
                  <a:lnTo>
                    <a:pt x="660" y="1203"/>
                  </a:lnTo>
                  <a:lnTo>
                    <a:pt x="655" y="1176"/>
                  </a:lnTo>
                  <a:lnTo>
                    <a:pt x="650" y="1150"/>
                  </a:lnTo>
                  <a:lnTo>
                    <a:pt x="646" y="1130"/>
                  </a:lnTo>
                  <a:lnTo>
                    <a:pt x="640" y="1114"/>
                  </a:lnTo>
                  <a:lnTo>
                    <a:pt x="633" y="1094"/>
                  </a:lnTo>
                  <a:lnTo>
                    <a:pt x="625" y="1074"/>
                  </a:lnTo>
                  <a:lnTo>
                    <a:pt x="617" y="1053"/>
                  </a:lnTo>
                  <a:lnTo>
                    <a:pt x="610" y="1034"/>
                  </a:lnTo>
                  <a:lnTo>
                    <a:pt x="608" y="1017"/>
                  </a:lnTo>
                  <a:lnTo>
                    <a:pt x="608" y="1003"/>
                  </a:lnTo>
                  <a:lnTo>
                    <a:pt x="609" y="987"/>
                  </a:lnTo>
                  <a:lnTo>
                    <a:pt x="612" y="971"/>
                  </a:lnTo>
                  <a:lnTo>
                    <a:pt x="616" y="958"/>
                  </a:lnTo>
                  <a:lnTo>
                    <a:pt x="619" y="948"/>
                  </a:lnTo>
                  <a:lnTo>
                    <a:pt x="624" y="935"/>
                  </a:lnTo>
                  <a:lnTo>
                    <a:pt x="631" y="924"/>
                  </a:lnTo>
                  <a:lnTo>
                    <a:pt x="637" y="916"/>
                  </a:lnTo>
                  <a:lnTo>
                    <a:pt x="647" y="912"/>
                  </a:lnTo>
                  <a:lnTo>
                    <a:pt x="662" y="912"/>
                  </a:lnTo>
                  <a:lnTo>
                    <a:pt x="675" y="912"/>
                  </a:lnTo>
                  <a:lnTo>
                    <a:pt x="687" y="912"/>
                  </a:lnTo>
                  <a:lnTo>
                    <a:pt x="697" y="912"/>
                  </a:lnTo>
                  <a:lnTo>
                    <a:pt x="710" y="912"/>
                  </a:lnTo>
                  <a:lnTo>
                    <a:pt x="722" y="913"/>
                  </a:lnTo>
                  <a:lnTo>
                    <a:pt x="733" y="915"/>
                  </a:lnTo>
                  <a:lnTo>
                    <a:pt x="743" y="920"/>
                  </a:lnTo>
                  <a:lnTo>
                    <a:pt x="755" y="927"/>
                  </a:lnTo>
                  <a:lnTo>
                    <a:pt x="767" y="935"/>
                  </a:lnTo>
                  <a:lnTo>
                    <a:pt x="778" y="942"/>
                  </a:lnTo>
                  <a:lnTo>
                    <a:pt x="788" y="948"/>
                  </a:lnTo>
                  <a:lnTo>
                    <a:pt x="802" y="956"/>
                  </a:lnTo>
                  <a:lnTo>
                    <a:pt x="815" y="964"/>
                  </a:lnTo>
                  <a:lnTo>
                    <a:pt x="827" y="970"/>
                  </a:lnTo>
                  <a:lnTo>
                    <a:pt x="840" y="971"/>
                  </a:lnTo>
                  <a:lnTo>
                    <a:pt x="853" y="970"/>
                  </a:lnTo>
                  <a:lnTo>
                    <a:pt x="865" y="967"/>
                  </a:lnTo>
                  <a:lnTo>
                    <a:pt x="879" y="963"/>
                  </a:lnTo>
                  <a:lnTo>
                    <a:pt x="893" y="956"/>
                  </a:lnTo>
                  <a:lnTo>
                    <a:pt x="906" y="951"/>
                  </a:lnTo>
                  <a:lnTo>
                    <a:pt x="918" y="942"/>
                  </a:lnTo>
                  <a:lnTo>
                    <a:pt x="933" y="931"/>
                  </a:lnTo>
                  <a:lnTo>
                    <a:pt x="947" y="919"/>
                  </a:lnTo>
                  <a:lnTo>
                    <a:pt x="961" y="911"/>
                  </a:lnTo>
                  <a:lnTo>
                    <a:pt x="972" y="906"/>
                  </a:lnTo>
                  <a:lnTo>
                    <a:pt x="986" y="902"/>
                  </a:lnTo>
                  <a:lnTo>
                    <a:pt x="1001" y="898"/>
                  </a:lnTo>
                  <a:lnTo>
                    <a:pt x="1013" y="897"/>
                  </a:lnTo>
                  <a:lnTo>
                    <a:pt x="1024" y="897"/>
                  </a:lnTo>
                  <a:lnTo>
                    <a:pt x="1038" y="900"/>
                  </a:lnTo>
                  <a:lnTo>
                    <a:pt x="1051" y="902"/>
                  </a:lnTo>
                  <a:lnTo>
                    <a:pt x="1062" y="906"/>
                  </a:lnTo>
                  <a:lnTo>
                    <a:pt x="1066" y="913"/>
                  </a:lnTo>
                  <a:lnTo>
                    <a:pt x="1069" y="923"/>
                  </a:lnTo>
                  <a:lnTo>
                    <a:pt x="1073" y="928"/>
                  </a:lnTo>
                  <a:lnTo>
                    <a:pt x="1082" y="932"/>
                  </a:lnTo>
                  <a:lnTo>
                    <a:pt x="1094" y="932"/>
                  </a:lnTo>
                  <a:lnTo>
                    <a:pt x="1105" y="931"/>
                  </a:lnTo>
                  <a:lnTo>
                    <a:pt x="1113" y="929"/>
                  </a:lnTo>
                  <a:lnTo>
                    <a:pt x="1123" y="925"/>
                  </a:lnTo>
                  <a:lnTo>
                    <a:pt x="1129" y="920"/>
                  </a:lnTo>
                  <a:lnTo>
                    <a:pt x="1136" y="911"/>
                  </a:lnTo>
                  <a:lnTo>
                    <a:pt x="1143" y="897"/>
                  </a:lnTo>
                  <a:lnTo>
                    <a:pt x="1147" y="884"/>
                  </a:lnTo>
                  <a:lnTo>
                    <a:pt x="1148" y="871"/>
                  </a:lnTo>
                  <a:lnTo>
                    <a:pt x="1147" y="859"/>
                  </a:lnTo>
                  <a:lnTo>
                    <a:pt x="1141" y="846"/>
                  </a:lnTo>
                  <a:lnTo>
                    <a:pt x="1135" y="832"/>
                  </a:lnTo>
                  <a:lnTo>
                    <a:pt x="1129" y="822"/>
                  </a:lnTo>
                  <a:lnTo>
                    <a:pt x="1123" y="814"/>
                  </a:lnTo>
                  <a:lnTo>
                    <a:pt x="1114" y="805"/>
                  </a:lnTo>
                  <a:lnTo>
                    <a:pt x="1108" y="799"/>
                  </a:lnTo>
                  <a:lnTo>
                    <a:pt x="1101" y="788"/>
                  </a:lnTo>
                  <a:lnTo>
                    <a:pt x="1093" y="774"/>
                  </a:lnTo>
                  <a:lnTo>
                    <a:pt x="1086" y="762"/>
                  </a:lnTo>
                  <a:lnTo>
                    <a:pt x="1081" y="750"/>
                  </a:lnTo>
                  <a:lnTo>
                    <a:pt x="1077" y="737"/>
                  </a:lnTo>
                  <a:lnTo>
                    <a:pt x="1073" y="719"/>
                  </a:lnTo>
                  <a:lnTo>
                    <a:pt x="1069" y="703"/>
                  </a:lnTo>
                  <a:lnTo>
                    <a:pt x="1065" y="688"/>
                  </a:lnTo>
                  <a:lnTo>
                    <a:pt x="1059" y="679"/>
                  </a:lnTo>
                  <a:lnTo>
                    <a:pt x="1052" y="667"/>
                  </a:lnTo>
                  <a:lnTo>
                    <a:pt x="1046" y="659"/>
                  </a:lnTo>
                  <a:lnTo>
                    <a:pt x="1036" y="651"/>
                  </a:lnTo>
                  <a:lnTo>
                    <a:pt x="1026" y="644"/>
                  </a:lnTo>
                  <a:lnTo>
                    <a:pt x="1013" y="636"/>
                  </a:lnTo>
                  <a:lnTo>
                    <a:pt x="1004" y="629"/>
                  </a:lnTo>
                  <a:lnTo>
                    <a:pt x="993" y="622"/>
                  </a:lnTo>
                  <a:lnTo>
                    <a:pt x="981" y="614"/>
                  </a:lnTo>
                  <a:lnTo>
                    <a:pt x="970" y="605"/>
                  </a:lnTo>
                  <a:lnTo>
                    <a:pt x="964" y="595"/>
                  </a:lnTo>
                  <a:lnTo>
                    <a:pt x="962" y="589"/>
                  </a:lnTo>
                  <a:lnTo>
                    <a:pt x="965" y="580"/>
                  </a:lnTo>
                  <a:lnTo>
                    <a:pt x="966" y="572"/>
                  </a:lnTo>
                  <a:lnTo>
                    <a:pt x="968" y="564"/>
                  </a:lnTo>
                  <a:lnTo>
                    <a:pt x="969" y="554"/>
                  </a:lnTo>
                  <a:lnTo>
                    <a:pt x="972" y="539"/>
                  </a:lnTo>
                  <a:lnTo>
                    <a:pt x="972" y="525"/>
                  </a:lnTo>
                  <a:lnTo>
                    <a:pt x="970" y="514"/>
                  </a:lnTo>
                  <a:lnTo>
                    <a:pt x="964" y="505"/>
                  </a:lnTo>
                  <a:lnTo>
                    <a:pt x="953" y="497"/>
                  </a:lnTo>
                  <a:lnTo>
                    <a:pt x="943" y="489"/>
                  </a:lnTo>
                  <a:lnTo>
                    <a:pt x="934" y="482"/>
                  </a:lnTo>
                  <a:lnTo>
                    <a:pt x="923" y="474"/>
                  </a:lnTo>
                  <a:lnTo>
                    <a:pt x="918" y="465"/>
                  </a:lnTo>
                  <a:lnTo>
                    <a:pt x="918" y="458"/>
                  </a:lnTo>
                  <a:lnTo>
                    <a:pt x="920" y="448"/>
                  </a:lnTo>
                  <a:lnTo>
                    <a:pt x="923" y="440"/>
                  </a:lnTo>
                  <a:lnTo>
                    <a:pt x="924" y="432"/>
                  </a:lnTo>
                  <a:lnTo>
                    <a:pt x="923" y="422"/>
                  </a:lnTo>
                  <a:lnTo>
                    <a:pt x="920" y="408"/>
                  </a:lnTo>
                  <a:lnTo>
                    <a:pt x="916" y="396"/>
                  </a:lnTo>
                  <a:lnTo>
                    <a:pt x="914" y="385"/>
                  </a:lnTo>
                  <a:lnTo>
                    <a:pt x="910" y="374"/>
                  </a:lnTo>
                  <a:lnTo>
                    <a:pt x="904" y="362"/>
                  </a:lnTo>
                  <a:lnTo>
                    <a:pt x="899" y="349"/>
                  </a:lnTo>
                  <a:lnTo>
                    <a:pt x="893" y="339"/>
                  </a:lnTo>
                  <a:lnTo>
                    <a:pt x="887" y="330"/>
                  </a:lnTo>
                  <a:lnTo>
                    <a:pt x="877" y="318"/>
                  </a:lnTo>
                  <a:lnTo>
                    <a:pt x="867" y="308"/>
                  </a:lnTo>
                  <a:lnTo>
                    <a:pt x="857" y="300"/>
                  </a:lnTo>
                  <a:lnTo>
                    <a:pt x="846" y="296"/>
                  </a:lnTo>
                  <a:lnTo>
                    <a:pt x="833" y="294"/>
                  </a:lnTo>
                  <a:lnTo>
                    <a:pt x="819" y="291"/>
                  </a:lnTo>
                  <a:lnTo>
                    <a:pt x="809" y="288"/>
                  </a:lnTo>
                  <a:lnTo>
                    <a:pt x="795" y="284"/>
                  </a:lnTo>
                  <a:lnTo>
                    <a:pt x="779" y="279"/>
                  </a:lnTo>
                  <a:lnTo>
                    <a:pt x="761" y="272"/>
                  </a:lnTo>
                  <a:lnTo>
                    <a:pt x="747" y="265"/>
                  </a:lnTo>
                  <a:lnTo>
                    <a:pt x="736" y="257"/>
                  </a:lnTo>
                  <a:lnTo>
                    <a:pt x="729" y="249"/>
                  </a:lnTo>
                  <a:lnTo>
                    <a:pt x="725" y="237"/>
                  </a:lnTo>
                  <a:lnTo>
                    <a:pt x="721" y="225"/>
                  </a:lnTo>
                  <a:lnTo>
                    <a:pt x="717" y="215"/>
                  </a:lnTo>
                  <a:lnTo>
                    <a:pt x="709" y="205"/>
                  </a:lnTo>
                  <a:lnTo>
                    <a:pt x="701" y="193"/>
                  </a:lnTo>
                  <a:lnTo>
                    <a:pt x="691" y="180"/>
                  </a:lnTo>
                  <a:lnTo>
                    <a:pt x="686" y="170"/>
                  </a:lnTo>
                  <a:lnTo>
                    <a:pt x="683" y="157"/>
                  </a:lnTo>
                  <a:lnTo>
                    <a:pt x="682" y="144"/>
                  </a:lnTo>
                  <a:lnTo>
                    <a:pt x="679" y="133"/>
                  </a:lnTo>
                  <a:lnTo>
                    <a:pt x="672" y="125"/>
                  </a:lnTo>
                  <a:lnTo>
                    <a:pt x="664" y="117"/>
                  </a:lnTo>
                  <a:lnTo>
                    <a:pt x="656" y="108"/>
                  </a:lnTo>
                  <a:lnTo>
                    <a:pt x="651" y="101"/>
                  </a:lnTo>
                  <a:lnTo>
                    <a:pt x="650" y="96"/>
                  </a:lnTo>
                  <a:lnTo>
                    <a:pt x="648" y="90"/>
                  </a:lnTo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85" name="Noord Brabant">
              <a:extLst>
                <a:ext uri="{FF2B5EF4-FFF2-40B4-BE49-F238E27FC236}">
                  <a16:creationId xmlns:a16="http://schemas.microsoft.com/office/drawing/2014/main" id="{7D445F45-1A21-42C9-AAC2-800E4CFB732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9741" y="3928420"/>
              <a:ext cx="2235233" cy="1170902"/>
            </a:xfrm>
            <a:custGeom>
              <a:avLst/>
              <a:gdLst>
                <a:gd name="T0" fmla="*/ 4644 w 4845"/>
                <a:gd name="T1" fmla="*/ 1090 h 2536"/>
                <a:gd name="T2" fmla="*/ 4359 w 4845"/>
                <a:gd name="T3" fmla="*/ 1083 h 2536"/>
                <a:gd name="T4" fmla="*/ 4357 w 4845"/>
                <a:gd name="T5" fmla="*/ 1456 h 2536"/>
                <a:gd name="T6" fmla="*/ 4496 w 4845"/>
                <a:gd name="T7" fmla="*/ 1728 h 2536"/>
                <a:gd name="T8" fmla="*/ 4241 w 4845"/>
                <a:gd name="T9" fmla="*/ 2031 h 2536"/>
                <a:gd name="T10" fmla="*/ 3758 w 4845"/>
                <a:gd name="T11" fmla="*/ 2271 h 2536"/>
                <a:gd name="T12" fmla="*/ 3581 w 4845"/>
                <a:gd name="T13" fmla="*/ 2465 h 2536"/>
                <a:gd name="T14" fmla="*/ 3432 w 4845"/>
                <a:gd name="T15" fmla="*/ 2177 h 2536"/>
                <a:gd name="T16" fmla="*/ 3220 w 4845"/>
                <a:gd name="T17" fmla="*/ 2314 h 2536"/>
                <a:gd name="T18" fmla="*/ 2981 w 4845"/>
                <a:gd name="T19" fmla="*/ 2317 h 2536"/>
                <a:gd name="T20" fmla="*/ 2708 w 4845"/>
                <a:gd name="T21" fmla="*/ 2298 h 2536"/>
                <a:gd name="T22" fmla="*/ 2638 w 4845"/>
                <a:gd name="T23" fmla="*/ 2115 h 2536"/>
                <a:gd name="T24" fmla="*/ 2452 w 4845"/>
                <a:gd name="T25" fmla="*/ 1975 h 2536"/>
                <a:gd name="T26" fmla="*/ 2357 w 4845"/>
                <a:gd name="T27" fmla="*/ 1725 h 2536"/>
                <a:gd name="T28" fmla="*/ 2279 w 4845"/>
                <a:gd name="T29" fmla="*/ 1475 h 2536"/>
                <a:gd name="T30" fmla="*/ 2128 w 4845"/>
                <a:gd name="T31" fmla="*/ 1546 h 2536"/>
                <a:gd name="T32" fmla="*/ 1910 w 4845"/>
                <a:gd name="T33" fmla="*/ 1783 h 2536"/>
                <a:gd name="T34" fmla="*/ 1626 w 4845"/>
                <a:gd name="T35" fmla="*/ 1717 h 2536"/>
                <a:gd name="T36" fmla="*/ 1631 w 4845"/>
                <a:gd name="T37" fmla="*/ 1661 h 2536"/>
                <a:gd name="T38" fmla="*/ 1713 w 4845"/>
                <a:gd name="T39" fmla="*/ 1486 h 2536"/>
                <a:gd name="T40" fmla="*/ 1552 w 4845"/>
                <a:gd name="T41" fmla="*/ 1354 h 2536"/>
                <a:gd name="T42" fmla="*/ 1283 w 4845"/>
                <a:gd name="T43" fmla="*/ 1544 h 2536"/>
                <a:gd name="T44" fmla="*/ 1100 w 4845"/>
                <a:gd name="T45" fmla="*/ 1642 h 2536"/>
                <a:gd name="T46" fmla="*/ 902 w 4845"/>
                <a:gd name="T47" fmla="*/ 1635 h 2536"/>
                <a:gd name="T48" fmla="*/ 874 w 4845"/>
                <a:gd name="T49" fmla="*/ 1418 h 2536"/>
                <a:gd name="T50" fmla="*/ 540 w 4845"/>
                <a:gd name="T51" fmla="*/ 1519 h 2536"/>
                <a:gd name="T52" fmla="*/ 523 w 4845"/>
                <a:gd name="T53" fmla="*/ 1709 h 2536"/>
                <a:gd name="T54" fmla="*/ 576 w 4845"/>
                <a:gd name="T55" fmla="*/ 1932 h 2536"/>
                <a:gd name="T56" fmla="*/ 390 w 4845"/>
                <a:gd name="T57" fmla="*/ 1868 h 2536"/>
                <a:gd name="T58" fmla="*/ 188 w 4845"/>
                <a:gd name="T59" fmla="*/ 1721 h 2536"/>
                <a:gd name="T60" fmla="*/ 277 w 4845"/>
                <a:gd name="T61" fmla="*/ 1560 h 2536"/>
                <a:gd name="T62" fmla="*/ 205 w 4845"/>
                <a:gd name="T63" fmla="*/ 1342 h 2536"/>
                <a:gd name="T64" fmla="*/ 135 w 4845"/>
                <a:gd name="T65" fmla="*/ 1184 h 2536"/>
                <a:gd name="T66" fmla="*/ 57 w 4845"/>
                <a:gd name="T67" fmla="*/ 970 h 2536"/>
                <a:gd name="T68" fmla="*/ 52 w 4845"/>
                <a:gd name="T69" fmla="*/ 781 h 2536"/>
                <a:gd name="T70" fmla="*/ 430 w 4845"/>
                <a:gd name="T71" fmla="*/ 721 h 2536"/>
                <a:gd name="T72" fmla="*/ 701 w 4845"/>
                <a:gd name="T73" fmla="*/ 544 h 2536"/>
                <a:gd name="T74" fmla="*/ 1084 w 4845"/>
                <a:gd name="T75" fmla="*/ 527 h 2536"/>
                <a:gd name="T76" fmla="*/ 1487 w 4845"/>
                <a:gd name="T77" fmla="*/ 447 h 2536"/>
                <a:gd name="T78" fmla="*/ 1736 w 4845"/>
                <a:gd name="T79" fmla="*/ 448 h 2536"/>
                <a:gd name="T80" fmla="*/ 1782 w 4845"/>
                <a:gd name="T81" fmla="*/ 396 h 2536"/>
                <a:gd name="T82" fmla="*/ 1731 w 4845"/>
                <a:gd name="T83" fmla="*/ 347 h 2536"/>
                <a:gd name="T84" fmla="*/ 1700 w 4845"/>
                <a:gd name="T85" fmla="*/ 308 h 2536"/>
                <a:gd name="T86" fmla="*/ 1693 w 4845"/>
                <a:gd name="T87" fmla="*/ 273 h 2536"/>
                <a:gd name="T88" fmla="*/ 1535 w 4845"/>
                <a:gd name="T89" fmla="*/ 314 h 2536"/>
                <a:gd name="T90" fmla="*/ 1557 w 4845"/>
                <a:gd name="T91" fmla="*/ 234 h 2536"/>
                <a:gd name="T92" fmla="*/ 1442 w 4845"/>
                <a:gd name="T93" fmla="*/ 362 h 2536"/>
                <a:gd name="T94" fmla="*/ 1468 w 4845"/>
                <a:gd name="T95" fmla="*/ 279 h 2536"/>
                <a:gd name="T96" fmla="*/ 1518 w 4845"/>
                <a:gd name="T97" fmla="*/ 178 h 2536"/>
                <a:gd name="T98" fmla="*/ 1709 w 4845"/>
                <a:gd name="T99" fmla="*/ 133 h 2536"/>
                <a:gd name="T100" fmla="*/ 1961 w 4845"/>
                <a:gd name="T101" fmla="*/ 4 h 2536"/>
                <a:gd name="T102" fmla="*/ 2157 w 4845"/>
                <a:gd name="T103" fmla="*/ 56 h 2536"/>
                <a:gd name="T104" fmla="*/ 2351 w 4845"/>
                <a:gd name="T105" fmla="*/ 188 h 2536"/>
                <a:gd name="T106" fmla="*/ 2521 w 4845"/>
                <a:gd name="T107" fmla="*/ 368 h 2536"/>
                <a:gd name="T108" fmla="*/ 2999 w 4845"/>
                <a:gd name="T109" fmla="*/ 339 h 2536"/>
                <a:gd name="T110" fmla="*/ 3132 w 4845"/>
                <a:gd name="T111" fmla="*/ 102 h 2536"/>
                <a:gd name="T112" fmla="*/ 3363 w 4845"/>
                <a:gd name="T113" fmla="*/ 15 h 2536"/>
                <a:gd name="T114" fmla="*/ 3627 w 4845"/>
                <a:gd name="T115" fmla="*/ 4 h 2536"/>
                <a:gd name="T116" fmla="*/ 3972 w 4845"/>
                <a:gd name="T117" fmla="*/ 198 h 2536"/>
                <a:gd name="T118" fmla="*/ 4252 w 4845"/>
                <a:gd name="T119" fmla="*/ 303 h 2536"/>
                <a:gd name="T120" fmla="*/ 4426 w 4845"/>
                <a:gd name="T121" fmla="*/ 420 h 2536"/>
                <a:gd name="T122" fmla="*/ 4620 w 4845"/>
                <a:gd name="T123" fmla="*/ 611 h 2536"/>
                <a:gd name="T124" fmla="*/ 4723 w 4845"/>
                <a:gd name="T125" fmla="*/ 815 h 2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845" h="2536">
                  <a:moveTo>
                    <a:pt x="4845" y="1042"/>
                  </a:moveTo>
                  <a:lnTo>
                    <a:pt x="4844" y="1055"/>
                  </a:lnTo>
                  <a:lnTo>
                    <a:pt x="4840" y="1068"/>
                  </a:lnTo>
                  <a:lnTo>
                    <a:pt x="4833" y="1082"/>
                  </a:lnTo>
                  <a:lnTo>
                    <a:pt x="4826" y="1091"/>
                  </a:lnTo>
                  <a:lnTo>
                    <a:pt x="4820" y="1096"/>
                  </a:lnTo>
                  <a:lnTo>
                    <a:pt x="4810" y="1100"/>
                  </a:lnTo>
                  <a:lnTo>
                    <a:pt x="4802" y="1102"/>
                  </a:lnTo>
                  <a:lnTo>
                    <a:pt x="4791" y="1103"/>
                  </a:lnTo>
                  <a:lnTo>
                    <a:pt x="4779" y="1103"/>
                  </a:lnTo>
                  <a:lnTo>
                    <a:pt x="4770" y="1099"/>
                  </a:lnTo>
                  <a:lnTo>
                    <a:pt x="4766" y="1094"/>
                  </a:lnTo>
                  <a:lnTo>
                    <a:pt x="4763" y="1084"/>
                  </a:lnTo>
                  <a:lnTo>
                    <a:pt x="4759" y="1077"/>
                  </a:lnTo>
                  <a:lnTo>
                    <a:pt x="4748" y="1073"/>
                  </a:lnTo>
                  <a:lnTo>
                    <a:pt x="4735" y="1071"/>
                  </a:lnTo>
                  <a:lnTo>
                    <a:pt x="4721" y="1068"/>
                  </a:lnTo>
                  <a:lnTo>
                    <a:pt x="4710" y="1068"/>
                  </a:lnTo>
                  <a:lnTo>
                    <a:pt x="4698" y="1069"/>
                  </a:lnTo>
                  <a:lnTo>
                    <a:pt x="4683" y="1073"/>
                  </a:lnTo>
                  <a:lnTo>
                    <a:pt x="4669" y="1077"/>
                  </a:lnTo>
                  <a:lnTo>
                    <a:pt x="4658" y="1082"/>
                  </a:lnTo>
                  <a:lnTo>
                    <a:pt x="4644" y="1090"/>
                  </a:lnTo>
                  <a:lnTo>
                    <a:pt x="4630" y="1102"/>
                  </a:lnTo>
                  <a:lnTo>
                    <a:pt x="4615" y="1113"/>
                  </a:lnTo>
                  <a:lnTo>
                    <a:pt x="4603" y="1122"/>
                  </a:lnTo>
                  <a:lnTo>
                    <a:pt x="4590" y="1127"/>
                  </a:lnTo>
                  <a:lnTo>
                    <a:pt x="4576" y="1134"/>
                  </a:lnTo>
                  <a:lnTo>
                    <a:pt x="4562" y="1138"/>
                  </a:lnTo>
                  <a:lnTo>
                    <a:pt x="4550" y="1141"/>
                  </a:lnTo>
                  <a:lnTo>
                    <a:pt x="4537" y="1142"/>
                  </a:lnTo>
                  <a:lnTo>
                    <a:pt x="4524" y="1141"/>
                  </a:lnTo>
                  <a:lnTo>
                    <a:pt x="4512" y="1135"/>
                  </a:lnTo>
                  <a:lnTo>
                    <a:pt x="4499" y="1127"/>
                  </a:lnTo>
                  <a:lnTo>
                    <a:pt x="4485" y="1119"/>
                  </a:lnTo>
                  <a:lnTo>
                    <a:pt x="4475" y="1113"/>
                  </a:lnTo>
                  <a:lnTo>
                    <a:pt x="4464" y="1106"/>
                  </a:lnTo>
                  <a:lnTo>
                    <a:pt x="4452" y="1098"/>
                  </a:lnTo>
                  <a:lnTo>
                    <a:pt x="4440" y="1091"/>
                  </a:lnTo>
                  <a:lnTo>
                    <a:pt x="4430" y="1086"/>
                  </a:lnTo>
                  <a:lnTo>
                    <a:pt x="4419" y="1084"/>
                  </a:lnTo>
                  <a:lnTo>
                    <a:pt x="4407" y="1083"/>
                  </a:lnTo>
                  <a:lnTo>
                    <a:pt x="4394" y="1083"/>
                  </a:lnTo>
                  <a:lnTo>
                    <a:pt x="4384" y="1083"/>
                  </a:lnTo>
                  <a:lnTo>
                    <a:pt x="4372" y="1083"/>
                  </a:lnTo>
                  <a:lnTo>
                    <a:pt x="4359" y="1083"/>
                  </a:lnTo>
                  <a:lnTo>
                    <a:pt x="4344" y="1083"/>
                  </a:lnTo>
                  <a:lnTo>
                    <a:pt x="4334" y="1087"/>
                  </a:lnTo>
                  <a:lnTo>
                    <a:pt x="4328" y="1095"/>
                  </a:lnTo>
                  <a:lnTo>
                    <a:pt x="4321" y="1106"/>
                  </a:lnTo>
                  <a:lnTo>
                    <a:pt x="4316" y="1119"/>
                  </a:lnTo>
                  <a:lnTo>
                    <a:pt x="4313" y="1129"/>
                  </a:lnTo>
                  <a:lnTo>
                    <a:pt x="4309" y="1142"/>
                  </a:lnTo>
                  <a:lnTo>
                    <a:pt x="4306" y="1158"/>
                  </a:lnTo>
                  <a:lnTo>
                    <a:pt x="4305" y="1174"/>
                  </a:lnTo>
                  <a:lnTo>
                    <a:pt x="4305" y="1188"/>
                  </a:lnTo>
                  <a:lnTo>
                    <a:pt x="4307" y="1205"/>
                  </a:lnTo>
                  <a:lnTo>
                    <a:pt x="4314" y="1224"/>
                  </a:lnTo>
                  <a:lnTo>
                    <a:pt x="4322" y="1245"/>
                  </a:lnTo>
                  <a:lnTo>
                    <a:pt x="4330" y="1265"/>
                  </a:lnTo>
                  <a:lnTo>
                    <a:pt x="4337" y="1285"/>
                  </a:lnTo>
                  <a:lnTo>
                    <a:pt x="4343" y="1301"/>
                  </a:lnTo>
                  <a:lnTo>
                    <a:pt x="4347" y="1321"/>
                  </a:lnTo>
                  <a:lnTo>
                    <a:pt x="4352" y="1347"/>
                  </a:lnTo>
                  <a:lnTo>
                    <a:pt x="4357" y="1374"/>
                  </a:lnTo>
                  <a:lnTo>
                    <a:pt x="4360" y="1399"/>
                  </a:lnTo>
                  <a:lnTo>
                    <a:pt x="4363" y="1421"/>
                  </a:lnTo>
                  <a:lnTo>
                    <a:pt x="4361" y="1437"/>
                  </a:lnTo>
                  <a:lnTo>
                    <a:pt x="4357" y="1456"/>
                  </a:lnTo>
                  <a:lnTo>
                    <a:pt x="4353" y="1476"/>
                  </a:lnTo>
                  <a:lnTo>
                    <a:pt x="4351" y="1495"/>
                  </a:lnTo>
                  <a:lnTo>
                    <a:pt x="4352" y="1511"/>
                  </a:lnTo>
                  <a:lnTo>
                    <a:pt x="4355" y="1526"/>
                  </a:lnTo>
                  <a:lnTo>
                    <a:pt x="4361" y="1542"/>
                  </a:lnTo>
                  <a:lnTo>
                    <a:pt x="4369" y="1561"/>
                  </a:lnTo>
                  <a:lnTo>
                    <a:pt x="4378" y="1577"/>
                  </a:lnTo>
                  <a:lnTo>
                    <a:pt x="4384" y="1591"/>
                  </a:lnTo>
                  <a:lnTo>
                    <a:pt x="4390" y="1599"/>
                  </a:lnTo>
                  <a:lnTo>
                    <a:pt x="4396" y="1608"/>
                  </a:lnTo>
                  <a:lnTo>
                    <a:pt x="4403" y="1618"/>
                  </a:lnTo>
                  <a:lnTo>
                    <a:pt x="4411" y="1627"/>
                  </a:lnTo>
                  <a:lnTo>
                    <a:pt x="4417" y="1634"/>
                  </a:lnTo>
                  <a:lnTo>
                    <a:pt x="4419" y="1638"/>
                  </a:lnTo>
                  <a:lnTo>
                    <a:pt x="4422" y="1641"/>
                  </a:lnTo>
                  <a:lnTo>
                    <a:pt x="4429" y="1646"/>
                  </a:lnTo>
                  <a:lnTo>
                    <a:pt x="4438" y="1654"/>
                  </a:lnTo>
                  <a:lnTo>
                    <a:pt x="4450" y="1663"/>
                  </a:lnTo>
                  <a:lnTo>
                    <a:pt x="4461" y="1673"/>
                  </a:lnTo>
                  <a:lnTo>
                    <a:pt x="4471" y="1682"/>
                  </a:lnTo>
                  <a:lnTo>
                    <a:pt x="4477" y="1690"/>
                  </a:lnTo>
                  <a:lnTo>
                    <a:pt x="4487" y="1707"/>
                  </a:lnTo>
                  <a:lnTo>
                    <a:pt x="4496" y="1728"/>
                  </a:lnTo>
                  <a:lnTo>
                    <a:pt x="4504" y="1750"/>
                  </a:lnTo>
                  <a:lnTo>
                    <a:pt x="4511" y="1767"/>
                  </a:lnTo>
                  <a:lnTo>
                    <a:pt x="4515" y="1779"/>
                  </a:lnTo>
                  <a:lnTo>
                    <a:pt x="4519" y="1794"/>
                  </a:lnTo>
                  <a:lnTo>
                    <a:pt x="4523" y="1810"/>
                  </a:lnTo>
                  <a:lnTo>
                    <a:pt x="4524" y="1822"/>
                  </a:lnTo>
                  <a:lnTo>
                    <a:pt x="4523" y="1839"/>
                  </a:lnTo>
                  <a:lnTo>
                    <a:pt x="4519" y="1857"/>
                  </a:lnTo>
                  <a:lnTo>
                    <a:pt x="4514" y="1875"/>
                  </a:lnTo>
                  <a:lnTo>
                    <a:pt x="4508" y="1890"/>
                  </a:lnTo>
                  <a:lnTo>
                    <a:pt x="4497" y="1903"/>
                  </a:lnTo>
                  <a:lnTo>
                    <a:pt x="4483" y="1919"/>
                  </a:lnTo>
                  <a:lnTo>
                    <a:pt x="4465" y="1934"/>
                  </a:lnTo>
                  <a:lnTo>
                    <a:pt x="4448" y="1949"/>
                  </a:lnTo>
                  <a:lnTo>
                    <a:pt x="4430" y="1963"/>
                  </a:lnTo>
                  <a:lnTo>
                    <a:pt x="4415" y="1972"/>
                  </a:lnTo>
                  <a:lnTo>
                    <a:pt x="4392" y="1983"/>
                  </a:lnTo>
                  <a:lnTo>
                    <a:pt x="4363" y="1994"/>
                  </a:lnTo>
                  <a:lnTo>
                    <a:pt x="4330" y="2003"/>
                  </a:lnTo>
                  <a:lnTo>
                    <a:pt x="4301" y="2012"/>
                  </a:lnTo>
                  <a:lnTo>
                    <a:pt x="4276" y="2020"/>
                  </a:lnTo>
                  <a:lnTo>
                    <a:pt x="4260" y="2026"/>
                  </a:lnTo>
                  <a:lnTo>
                    <a:pt x="4241" y="2031"/>
                  </a:lnTo>
                  <a:lnTo>
                    <a:pt x="4221" y="2038"/>
                  </a:lnTo>
                  <a:lnTo>
                    <a:pt x="4202" y="2045"/>
                  </a:lnTo>
                  <a:lnTo>
                    <a:pt x="4188" y="2049"/>
                  </a:lnTo>
                  <a:lnTo>
                    <a:pt x="4163" y="2054"/>
                  </a:lnTo>
                  <a:lnTo>
                    <a:pt x="4135" y="2060"/>
                  </a:lnTo>
                  <a:lnTo>
                    <a:pt x="4105" y="2064"/>
                  </a:lnTo>
                  <a:lnTo>
                    <a:pt x="4074" y="2069"/>
                  </a:lnTo>
                  <a:lnTo>
                    <a:pt x="4047" y="2074"/>
                  </a:lnTo>
                  <a:lnTo>
                    <a:pt x="4024" y="2081"/>
                  </a:lnTo>
                  <a:lnTo>
                    <a:pt x="4004" y="2089"/>
                  </a:lnTo>
                  <a:lnTo>
                    <a:pt x="3980" y="2099"/>
                  </a:lnTo>
                  <a:lnTo>
                    <a:pt x="3953" y="2111"/>
                  </a:lnTo>
                  <a:lnTo>
                    <a:pt x="3927" y="2123"/>
                  </a:lnTo>
                  <a:lnTo>
                    <a:pt x="3905" y="2135"/>
                  </a:lnTo>
                  <a:lnTo>
                    <a:pt x="3886" y="2146"/>
                  </a:lnTo>
                  <a:lnTo>
                    <a:pt x="3865" y="2157"/>
                  </a:lnTo>
                  <a:lnTo>
                    <a:pt x="3843" y="2169"/>
                  </a:lnTo>
                  <a:lnTo>
                    <a:pt x="3818" y="2183"/>
                  </a:lnTo>
                  <a:lnTo>
                    <a:pt x="3797" y="2200"/>
                  </a:lnTo>
                  <a:lnTo>
                    <a:pt x="3781" y="2214"/>
                  </a:lnTo>
                  <a:lnTo>
                    <a:pt x="3772" y="2229"/>
                  </a:lnTo>
                  <a:lnTo>
                    <a:pt x="3764" y="2251"/>
                  </a:lnTo>
                  <a:lnTo>
                    <a:pt x="3758" y="2271"/>
                  </a:lnTo>
                  <a:lnTo>
                    <a:pt x="3754" y="2290"/>
                  </a:lnTo>
                  <a:lnTo>
                    <a:pt x="3750" y="2310"/>
                  </a:lnTo>
                  <a:lnTo>
                    <a:pt x="3746" y="2336"/>
                  </a:lnTo>
                  <a:lnTo>
                    <a:pt x="3743" y="2361"/>
                  </a:lnTo>
                  <a:lnTo>
                    <a:pt x="3740" y="2382"/>
                  </a:lnTo>
                  <a:lnTo>
                    <a:pt x="3736" y="2403"/>
                  </a:lnTo>
                  <a:lnTo>
                    <a:pt x="3732" y="2427"/>
                  </a:lnTo>
                  <a:lnTo>
                    <a:pt x="3727" y="2454"/>
                  </a:lnTo>
                  <a:lnTo>
                    <a:pt x="3721" y="2479"/>
                  </a:lnTo>
                  <a:lnTo>
                    <a:pt x="3716" y="2499"/>
                  </a:lnTo>
                  <a:lnTo>
                    <a:pt x="3710" y="2509"/>
                  </a:lnTo>
                  <a:lnTo>
                    <a:pt x="3704" y="2523"/>
                  </a:lnTo>
                  <a:lnTo>
                    <a:pt x="3697" y="2536"/>
                  </a:lnTo>
                  <a:lnTo>
                    <a:pt x="3685" y="2535"/>
                  </a:lnTo>
                  <a:lnTo>
                    <a:pt x="3670" y="2535"/>
                  </a:lnTo>
                  <a:lnTo>
                    <a:pt x="3657" y="2534"/>
                  </a:lnTo>
                  <a:lnTo>
                    <a:pt x="3646" y="2531"/>
                  </a:lnTo>
                  <a:lnTo>
                    <a:pt x="3634" y="2523"/>
                  </a:lnTo>
                  <a:lnTo>
                    <a:pt x="3620" y="2512"/>
                  </a:lnTo>
                  <a:lnTo>
                    <a:pt x="3607" y="2500"/>
                  </a:lnTo>
                  <a:lnTo>
                    <a:pt x="3595" y="2488"/>
                  </a:lnTo>
                  <a:lnTo>
                    <a:pt x="3587" y="2477"/>
                  </a:lnTo>
                  <a:lnTo>
                    <a:pt x="3581" y="2465"/>
                  </a:lnTo>
                  <a:lnTo>
                    <a:pt x="3577" y="2449"/>
                  </a:lnTo>
                  <a:lnTo>
                    <a:pt x="3574" y="2434"/>
                  </a:lnTo>
                  <a:lnTo>
                    <a:pt x="3573" y="2421"/>
                  </a:lnTo>
                  <a:lnTo>
                    <a:pt x="3572" y="2407"/>
                  </a:lnTo>
                  <a:lnTo>
                    <a:pt x="3572" y="2392"/>
                  </a:lnTo>
                  <a:lnTo>
                    <a:pt x="3572" y="2376"/>
                  </a:lnTo>
                  <a:lnTo>
                    <a:pt x="3572" y="2363"/>
                  </a:lnTo>
                  <a:lnTo>
                    <a:pt x="3570" y="2351"/>
                  </a:lnTo>
                  <a:lnTo>
                    <a:pt x="3569" y="2334"/>
                  </a:lnTo>
                  <a:lnTo>
                    <a:pt x="3565" y="2324"/>
                  </a:lnTo>
                  <a:lnTo>
                    <a:pt x="3556" y="2310"/>
                  </a:lnTo>
                  <a:lnTo>
                    <a:pt x="3542" y="2297"/>
                  </a:lnTo>
                  <a:lnTo>
                    <a:pt x="3529" y="2283"/>
                  </a:lnTo>
                  <a:lnTo>
                    <a:pt x="3518" y="2272"/>
                  </a:lnTo>
                  <a:lnTo>
                    <a:pt x="3510" y="2259"/>
                  </a:lnTo>
                  <a:lnTo>
                    <a:pt x="3500" y="2243"/>
                  </a:lnTo>
                  <a:lnTo>
                    <a:pt x="3492" y="2225"/>
                  </a:lnTo>
                  <a:lnTo>
                    <a:pt x="3484" y="2213"/>
                  </a:lnTo>
                  <a:lnTo>
                    <a:pt x="3476" y="2205"/>
                  </a:lnTo>
                  <a:lnTo>
                    <a:pt x="3465" y="2194"/>
                  </a:lnTo>
                  <a:lnTo>
                    <a:pt x="3454" y="2186"/>
                  </a:lnTo>
                  <a:lnTo>
                    <a:pt x="3445" y="2181"/>
                  </a:lnTo>
                  <a:lnTo>
                    <a:pt x="3432" y="2177"/>
                  </a:lnTo>
                  <a:lnTo>
                    <a:pt x="3414" y="2174"/>
                  </a:lnTo>
                  <a:lnTo>
                    <a:pt x="3396" y="2173"/>
                  </a:lnTo>
                  <a:lnTo>
                    <a:pt x="3383" y="2175"/>
                  </a:lnTo>
                  <a:lnTo>
                    <a:pt x="3374" y="2179"/>
                  </a:lnTo>
                  <a:lnTo>
                    <a:pt x="3364" y="2188"/>
                  </a:lnTo>
                  <a:lnTo>
                    <a:pt x="3355" y="2196"/>
                  </a:lnTo>
                  <a:lnTo>
                    <a:pt x="3348" y="2202"/>
                  </a:lnTo>
                  <a:lnTo>
                    <a:pt x="3344" y="2209"/>
                  </a:lnTo>
                  <a:lnTo>
                    <a:pt x="3339" y="2219"/>
                  </a:lnTo>
                  <a:lnTo>
                    <a:pt x="3333" y="2228"/>
                  </a:lnTo>
                  <a:lnTo>
                    <a:pt x="3328" y="2233"/>
                  </a:lnTo>
                  <a:lnTo>
                    <a:pt x="3320" y="2236"/>
                  </a:lnTo>
                  <a:lnTo>
                    <a:pt x="3310" y="2236"/>
                  </a:lnTo>
                  <a:lnTo>
                    <a:pt x="3299" y="2235"/>
                  </a:lnTo>
                  <a:lnTo>
                    <a:pt x="3289" y="2235"/>
                  </a:lnTo>
                  <a:lnTo>
                    <a:pt x="3281" y="2237"/>
                  </a:lnTo>
                  <a:lnTo>
                    <a:pt x="3271" y="2244"/>
                  </a:lnTo>
                  <a:lnTo>
                    <a:pt x="3262" y="2255"/>
                  </a:lnTo>
                  <a:lnTo>
                    <a:pt x="3252" y="2268"/>
                  </a:lnTo>
                  <a:lnTo>
                    <a:pt x="3246" y="2278"/>
                  </a:lnTo>
                  <a:lnTo>
                    <a:pt x="3237" y="2290"/>
                  </a:lnTo>
                  <a:lnTo>
                    <a:pt x="3228" y="2303"/>
                  </a:lnTo>
                  <a:lnTo>
                    <a:pt x="3220" y="2314"/>
                  </a:lnTo>
                  <a:lnTo>
                    <a:pt x="3205" y="2320"/>
                  </a:lnTo>
                  <a:lnTo>
                    <a:pt x="3188" y="2324"/>
                  </a:lnTo>
                  <a:lnTo>
                    <a:pt x="3170" y="2326"/>
                  </a:lnTo>
                  <a:lnTo>
                    <a:pt x="3155" y="2328"/>
                  </a:lnTo>
                  <a:lnTo>
                    <a:pt x="3144" y="2325"/>
                  </a:lnTo>
                  <a:lnTo>
                    <a:pt x="3132" y="2320"/>
                  </a:lnTo>
                  <a:lnTo>
                    <a:pt x="3120" y="2314"/>
                  </a:lnTo>
                  <a:lnTo>
                    <a:pt x="3112" y="2310"/>
                  </a:lnTo>
                  <a:lnTo>
                    <a:pt x="3103" y="2302"/>
                  </a:lnTo>
                  <a:lnTo>
                    <a:pt x="3095" y="2291"/>
                  </a:lnTo>
                  <a:lnTo>
                    <a:pt x="3085" y="2282"/>
                  </a:lnTo>
                  <a:lnTo>
                    <a:pt x="3077" y="2275"/>
                  </a:lnTo>
                  <a:lnTo>
                    <a:pt x="3068" y="2271"/>
                  </a:lnTo>
                  <a:lnTo>
                    <a:pt x="3054" y="2267"/>
                  </a:lnTo>
                  <a:lnTo>
                    <a:pt x="3042" y="2266"/>
                  </a:lnTo>
                  <a:lnTo>
                    <a:pt x="3033" y="2268"/>
                  </a:lnTo>
                  <a:lnTo>
                    <a:pt x="3027" y="2274"/>
                  </a:lnTo>
                  <a:lnTo>
                    <a:pt x="3023" y="2282"/>
                  </a:lnTo>
                  <a:lnTo>
                    <a:pt x="3019" y="2291"/>
                  </a:lnTo>
                  <a:lnTo>
                    <a:pt x="3016" y="2298"/>
                  </a:lnTo>
                  <a:lnTo>
                    <a:pt x="3006" y="2305"/>
                  </a:lnTo>
                  <a:lnTo>
                    <a:pt x="2992" y="2311"/>
                  </a:lnTo>
                  <a:lnTo>
                    <a:pt x="2981" y="2317"/>
                  </a:lnTo>
                  <a:lnTo>
                    <a:pt x="2967" y="2322"/>
                  </a:lnTo>
                  <a:lnTo>
                    <a:pt x="2949" y="2328"/>
                  </a:lnTo>
                  <a:lnTo>
                    <a:pt x="2930" y="2333"/>
                  </a:lnTo>
                  <a:lnTo>
                    <a:pt x="2915" y="2336"/>
                  </a:lnTo>
                  <a:lnTo>
                    <a:pt x="2901" y="2336"/>
                  </a:lnTo>
                  <a:lnTo>
                    <a:pt x="2882" y="2333"/>
                  </a:lnTo>
                  <a:lnTo>
                    <a:pt x="2864" y="2332"/>
                  </a:lnTo>
                  <a:lnTo>
                    <a:pt x="2849" y="2329"/>
                  </a:lnTo>
                  <a:lnTo>
                    <a:pt x="2839" y="2326"/>
                  </a:lnTo>
                  <a:lnTo>
                    <a:pt x="2826" y="2322"/>
                  </a:lnTo>
                  <a:lnTo>
                    <a:pt x="2816" y="2321"/>
                  </a:lnTo>
                  <a:lnTo>
                    <a:pt x="2806" y="2322"/>
                  </a:lnTo>
                  <a:lnTo>
                    <a:pt x="2794" y="2325"/>
                  </a:lnTo>
                  <a:lnTo>
                    <a:pt x="2782" y="2328"/>
                  </a:lnTo>
                  <a:lnTo>
                    <a:pt x="2773" y="2329"/>
                  </a:lnTo>
                  <a:lnTo>
                    <a:pt x="2763" y="2330"/>
                  </a:lnTo>
                  <a:lnTo>
                    <a:pt x="2751" y="2332"/>
                  </a:lnTo>
                  <a:lnTo>
                    <a:pt x="2740" y="2333"/>
                  </a:lnTo>
                  <a:lnTo>
                    <a:pt x="2729" y="2333"/>
                  </a:lnTo>
                  <a:lnTo>
                    <a:pt x="2721" y="2330"/>
                  </a:lnTo>
                  <a:lnTo>
                    <a:pt x="2716" y="2322"/>
                  </a:lnTo>
                  <a:lnTo>
                    <a:pt x="2711" y="2310"/>
                  </a:lnTo>
                  <a:lnTo>
                    <a:pt x="2708" y="2298"/>
                  </a:lnTo>
                  <a:lnTo>
                    <a:pt x="2705" y="2287"/>
                  </a:lnTo>
                  <a:lnTo>
                    <a:pt x="2707" y="2274"/>
                  </a:lnTo>
                  <a:lnTo>
                    <a:pt x="2711" y="2260"/>
                  </a:lnTo>
                  <a:lnTo>
                    <a:pt x="2715" y="2248"/>
                  </a:lnTo>
                  <a:lnTo>
                    <a:pt x="2721" y="2241"/>
                  </a:lnTo>
                  <a:lnTo>
                    <a:pt x="2732" y="2235"/>
                  </a:lnTo>
                  <a:lnTo>
                    <a:pt x="2739" y="2228"/>
                  </a:lnTo>
                  <a:lnTo>
                    <a:pt x="2743" y="2217"/>
                  </a:lnTo>
                  <a:lnTo>
                    <a:pt x="2747" y="2204"/>
                  </a:lnTo>
                  <a:lnTo>
                    <a:pt x="2748" y="2192"/>
                  </a:lnTo>
                  <a:lnTo>
                    <a:pt x="2748" y="2181"/>
                  </a:lnTo>
                  <a:lnTo>
                    <a:pt x="2748" y="2169"/>
                  </a:lnTo>
                  <a:lnTo>
                    <a:pt x="2746" y="2157"/>
                  </a:lnTo>
                  <a:lnTo>
                    <a:pt x="2742" y="2147"/>
                  </a:lnTo>
                  <a:lnTo>
                    <a:pt x="2735" y="2139"/>
                  </a:lnTo>
                  <a:lnTo>
                    <a:pt x="2725" y="2131"/>
                  </a:lnTo>
                  <a:lnTo>
                    <a:pt x="2713" y="2126"/>
                  </a:lnTo>
                  <a:lnTo>
                    <a:pt x="2704" y="2122"/>
                  </a:lnTo>
                  <a:lnTo>
                    <a:pt x="2692" y="2119"/>
                  </a:lnTo>
                  <a:lnTo>
                    <a:pt x="2676" y="2117"/>
                  </a:lnTo>
                  <a:lnTo>
                    <a:pt x="2661" y="2117"/>
                  </a:lnTo>
                  <a:lnTo>
                    <a:pt x="2647" y="2117"/>
                  </a:lnTo>
                  <a:lnTo>
                    <a:pt x="2638" y="2115"/>
                  </a:lnTo>
                  <a:lnTo>
                    <a:pt x="2626" y="2113"/>
                  </a:lnTo>
                  <a:lnTo>
                    <a:pt x="2614" y="2111"/>
                  </a:lnTo>
                  <a:lnTo>
                    <a:pt x="2603" y="2111"/>
                  </a:lnTo>
                  <a:lnTo>
                    <a:pt x="2592" y="2112"/>
                  </a:lnTo>
                  <a:lnTo>
                    <a:pt x="2580" y="2116"/>
                  </a:lnTo>
                  <a:lnTo>
                    <a:pt x="2569" y="2119"/>
                  </a:lnTo>
                  <a:lnTo>
                    <a:pt x="2558" y="2120"/>
                  </a:lnTo>
                  <a:lnTo>
                    <a:pt x="2549" y="2119"/>
                  </a:lnTo>
                  <a:lnTo>
                    <a:pt x="2537" y="2116"/>
                  </a:lnTo>
                  <a:lnTo>
                    <a:pt x="2525" y="2113"/>
                  </a:lnTo>
                  <a:lnTo>
                    <a:pt x="2515" y="2109"/>
                  </a:lnTo>
                  <a:lnTo>
                    <a:pt x="2506" y="2104"/>
                  </a:lnTo>
                  <a:lnTo>
                    <a:pt x="2495" y="2097"/>
                  </a:lnTo>
                  <a:lnTo>
                    <a:pt x="2484" y="2089"/>
                  </a:lnTo>
                  <a:lnTo>
                    <a:pt x="2476" y="2082"/>
                  </a:lnTo>
                  <a:lnTo>
                    <a:pt x="2473" y="2073"/>
                  </a:lnTo>
                  <a:lnTo>
                    <a:pt x="2473" y="2061"/>
                  </a:lnTo>
                  <a:lnTo>
                    <a:pt x="2473" y="2049"/>
                  </a:lnTo>
                  <a:lnTo>
                    <a:pt x="2472" y="2039"/>
                  </a:lnTo>
                  <a:lnTo>
                    <a:pt x="2469" y="2023"/>
                  </a:lnTo>
                  <a:lnTo>
                    <a:pt x="2464" y="2004"/>
                  </a:lnTo>
                  <a:lnTo>
                    <a:pt x="2459" y="1988"/>
                  </a:lnTo>
                  <a:lnTo>
                    <a:pt x="2452" y="1975"/>
                  </a:lnTo>
                  <a:lnTo>
                    <a:pt x="2441" y="1960"/>
                  </a:lnTo>
                  <a:lnTo>
                    <a:pt x="2430" y="1945"/>
                  </a:lnTo>
                  <a:lnTo>
                    <a:pt x="2421" y="1933"/>
                  </a:lnTo>
                  <a:lnTo>
                    <a:pt x="2414" y="1923"/>
                  </a:lnTo>
                  <a:lnTo>
                    <a:pt x="2407" y="1913"/>
                  </a:lnTo>
                  <a:lnTo>
                    <a:pt x="2399" y="1902"/>
                  </a:lnTo>
                  <a:lnTo>
                    <a:pt x="2393" y="1895"/>
                  </a:lnTo>
                  <a:lnTo>
                    <a:pt x="2382" y="1887"/>
                  </a:lnTo>
                  <a:lnTo>
                    <a:pt x="2368" y="1878"/>
                  </a:lnTo>
                  <a:lnTo>
                    <a:pt x="2355" y="1870"/>
                  </a:lnTo>
                  <a:lnTo>
                    <a:pt x="2344" y="1862"/>
                  </a:lnTo>
                  <a:lnTo>
                    <a:pt x="2339" y="1852"/>
                  </a:lnTo>
                  <a:lnTo>
                    <a:pt x="2332" y="1840"/>
                  </a:lnTo>
                  <a:lnTo>
                    <a:pt x="2326" y="1826"/>
                  </a:lnTo>
                  <a:lnTo>
                    <a:pt x="2324" y="1817"/>
                  </a:lnTo>
                  <a:lnTo>
                    <a:pt x="2321" y="1804"/>
                  </a:lnTo>
                  <a:lnTo>
                    <a:pt x="2321" y="1789"/>
                  </a:lnTo>
                  <a:lnTo>
                    <a:pt x="2322" y="1775"/>
                  </a:lnTo>
                  <a:lnTo>
                    <a:pt x="2326" y="1766"/>
                  </a:lnTo>
                  <a:lnTo>
                    <a:pt x="2335" y="1756"/>
                  </a:lnTo>
                  <a:lnTo>
                    <a:pt x="2340" y="1748"/>
                  </a:lnTo>
                  <a:lnTo>
                    <a:pt x="2348" y="1738"/>
                  </a:lnTo>
                  <a:lnTo>
                    <a:pt x="2357" y="1725"/>
                  </a:lnTo>
                  <a:lnTo>
                    <a:pt x="2366" y="1712"/>
                  </a:lnTo>
                  <a:lnTo>
                    <a:pt x="2372" y="1701"/>
                  </a:lnTo>
                  <a:lnTo>
                    <a:pt x="2378" y="1686"/>
                  </a:lnTo>
                  <a:lnTo>
                    <a:pt x="2382" y="1669"/>
                  </a:lnTo>
                  <a:lnTo>
                    <a:pt x="2384" y="1650"/>
                  </a:lnTo>
                  <a:lnTo>
                    <a:pt x="2384" y="1635"/>
                  </a:lnTo>
                  <a:lnTo>
                    <a:pt x="2382" y="1624"/>
                  </a:lnTo>
                  <a:lnTo>
                    <a:pt x="2376" y="1612"/>
                  </a:lnTo>
                  <a:lnTo>
                    <a:pt x="2371" y="1600"/>
                  </a:lnTo>
                  <a:lnTo>
                    <a:pt x="2367" y="1591"/>
                  </a:lnTo>
                  <a:lnTo>
                    <a:pt x="2366" y="1576"/>
                  </a:lnTo>
                  <a:lnTo>
                    <a:pt x="2364" y="1557"/>
                  </a:lnTo>
                  <a:lnTo>
                    <a:pt x="2363" y="1540"/>
                  </a:lnTo>
                  <a:lnTo>
                    <a:pt x="2360" y="1525"/>
                  </a:lnTo>
                  <a:lnTo>
                    <a:pt x="2356" y="1515"/>
                  </a:lnTo>
                  <a:lnTo>
                    <a:pt x="2352" y="1505"/>
                  </a:lnTo>
                  <a:lnTo>
                    <a:pt x="2345" y="1494"/>
                  </a:lnTo>
                  <a:lnTo>
                    <a:pt x="2339" y="1487"/>
                  </a:lnTo>
                  <a:lnTo>
                    <a:pt x="2329" y="1483"/>
                  </a:lnTo>
                  <a:lnTo>
                    <a:pt x="2317" y="1482"/>
                  </a:lnTo>
                  <a:lnTo>
                    <a:pt x="2304" y="1480"/>
                  </a:lnTo>
                  <a:lnTo>
                    <a:pt x="2291" y="1479"/>
                  </a:lnTo>
                  <a:lnTo>
                    <a:pt x="2279" y="1475"/>
                  </a:lnTo>
                  <a:lnTo>
                    <a:pt x="2264" y="1470"/>
                  </a:lnTo>
                  <a:lnTo>
                    <a:pt x="2254" y="1464"/>
                  </a:lnTo>
                  <a:lnTo>
                    <a:pt x="2248" y="1456"/>
                  </a:lnTo>
                  <a:lnTo>
                    <a:pt x="2244" y="1447"/>
                  </a:lnTo>
                  <a:lnTo>
                    <a:pt x="2240" y="1437"/>
                  </a:lnTo>
                  <a:lnTo>
                    <a:pt x="2235" y="1430"/>
                  </a:lnTo>
                  <a:lnTo>
                    <a:pt x="2225" y="1425"/>
                  </a:lnTo>
                  <a:lnTo>
                    <a:pt x="2213" y="1421"/>
                  </a:lnTo>
                  <a:lnTo>
                    <a:pt x="2200" y="1418"/>
                  </a:lnTo>
                  <a:lnTo>
                    <a:pt x="2189" y="1420"/>
                  </a:lnTo>
                  <a:lnTo>
                    <a:pt x="2181" y="1424"/>
                  </a:lnTo>
                  <a:lnTo>
                    <a:pt x="2173" y="1430"/>
                  </a:lnTo>
                  <a:lnTo>
                    <a:pt x="2166" y="1439"/>
                  </a:lnTo>
                  <a:lnTo>
                    <a:pt x="2158" y="1445"/>
                  </a:lnTo>
                  <a:lnTo>
                    <a:pt x="2150" y="1449"/>
                  </a:lnTo>
                  <a:lnTo>
                    <a:pt x="2139" y="1453"/>
                  </a:lnTo>
                  <a:lnTo>
                    <a:pt x="2131" y="1459"/>
                  </a:lnTo>
                  <a:lnTo>
                    <a:pt x="2127" y="1471"/>
                  </a:lnTo>
                  <a:lnTo>
                    <a:pt x="2124" y="1486"/>
                  </a:lnTo>
                  <a:lnTo>
                    <a:pt x="2124" y="1500"/>
                  </a:lnTo>
                  <a:lnTo>
                    <a:pt x="2123" y="1514"/>
                  </a:lnTo>
                  <a:lnTo>
                    <a:pt x="2126" y="1529"/>
                  </a:lnTo>
                  <a:lnTo>
                    <a:pt x="2128" y="1546"/>
                  </a:lnTo>
                  <a:lnTo>
                    <a:pt x="2131" y="1562"/>
                  </a:lnTo>
                  <a:lnTo>
                    <a:pt x="2131" y="1577"/>
                  </a:lnTo>
                  <a:lnTo>
                    <a:pt x="2128" y="1589"/>
                  </a:lnTo>
                  <a:lnTo>
                    <a:pt x="2123" y="1603"/>
                  </a:lnTo>
                  <a:lnTo>
                    <a:pt x="2118" y="1615"/>
                  </a:lnTo>
                  <a:lnTo>
                    <a:pt x="2111" y="1626"/>
                  </a:lnTo>
                  <a:lnTo>
                    <a:pt x="2103" y="1637"/>
                  </a:lnTo>
                  <a:lnTo>
                    <a:pt x="2089" y="1650"/>
                  </a:lnTo>
                  <a:lnTo>
                    <a:pt x="2077" y="1661"/>
                  </a:lnTo>
                  <a:lnTo>
                    <a:pt x="2066" y="1672"/>
                  </a:lnTo>
                  <a:lnTo>
                    <a:pt x="2056" y="1682"/>
                  </a:lnTo>
                  <a:lnTo>
                    <a:pt x="2043" y="1696"/>
                  </a:lnTo>
                  <a:lnTo>
                    <a:pt x="2030" y="1711"/>
                  </a:lnTo>
                  <a:lnTo>
                    <a:pt x="2017" y="1724"/>
                  </a:lnTo>
                  <a:lnTo>
                    <a:pt x="2006" y="1735"/>
                  </a:lnTo>
                  <a:lnTo>
                    <a:pt x="1994" y="1746"/>
                  </a:lnTo>
                  <a:lnTo>
                    <a:pt x="1979" y="1759"/>
                  </a:lnTo>
                  <a:lnTo>
                    <a:pt x="1963" y="1771"/>
                  </a:lnTo>
                  <a:lnTo>
                    <a:pt x="1949" y="1781"/>
                  </a:lnTo>
                  <a:lnTo>
                    <a:pt x="1940" y="1783"/>
                  </a:lnTo>
                  <a:lnTo>
                    <a:pt x="1929" y="1786"/>
                  </a:lnTo>
                  <a:lnTo>
                    <a:pt x="1918" y="1786"/>
                  </a:lnTo>
                  <a:lnTo>
                    <a:pt x="1910" y="1783"/>
                  </a:lnTo>
                  <a:lnTo>
                    <a:pt x="1901" y="1779"/>
                  </a:lnTo>
                  <a:lnTo>
                    <a:pt x="1893" y="1773"/>
                  </a:lnTo>
                  <a:lnTo>
                    <a:pt x="1884" y="1769"/>
                  </a:lnTo>
                  <a:lnTo>
                    <a:pt x="1876" y="1758"/>
                  </a:lnTo>
                  <a:lnTo>
                    <a:pt x="1868" y="1744"/>
                  </a:lnTo>
                  <a:lnTo>
                    <a:pt x="1860" y="1734"/>
                  </a:lnTo>
                  <a:lnTo>
                    <a:pt x="1848" y="1727"/>
                  </a:lnTo>
                  <a:lnTo>
                    <a:pt x="1833" y="1720"/>
                  </a:lnTo>
                  <a:lnTo>
                    <a:pt x="1817" y="1715"/>
                  </a:lnTo>
                  <a:lnTo>
                    <a:pt x="1804" y="1711"/>
                  </a:lnTo>
                  <a:lnTo>
                    <a:pt x="1790" y="1709"/>
                  </a:lnTo>
                  <a:lnTo>
                    <a:pt x="1775" y="1708"/>
                  </a:lnTo>
                  <a:lnTo>
                    <a:pt x="1762" y="1709"/>
                  </a:lnTo>
                  <a:lnTo>
                    <a:pt x="1750" y="1711"/>
                  </a:lnTo>
                  <a:lnTo>
                    <a:pt x="1735" y="1713"/>
                  </a:lnTo>
                  <a:lnTo>
                    <a:pt x="1719" y="1716"/>
                  </a:lnTo>
                  <a:lnTo>
                    <a:pt x="1705" y="1719"/>
                  </a:lnTo>
                  <a:lnTo>
                    <a:pt x="1693" y="1717"/>
                  </a:lnTo>
                  <a:lnTo>
                    <a:pt x="1678" y="1715"/>
                  </a:lnTo>
                  <a:lnTo>
                    <a:pt x="1662" y="1713"/>
                  </a:lnTo>
                  <a:lnTo>
                    <a:pt x="1650" y="1712"/>
                  </a:lnTo>
                  <a:lnTo>
                    <a:pt x="1639" y="1713"/>
                  </a:lnTo>
                  <a:lnTo>
                    <a:pt x="1626" y="1717"/>
                  </a:lnTo>
                  <a:lnTo>
                    <a:pt x="1611" y="1721"/>
                  </a:lnTo>
                  <a:lnTo>
                    <a:pt x="1597" y="1724"/>
                  </a:lnTo>
                  <a:lnTo>
                    <a:pt x="1585" y="1725"/>
                  </a:lnTo>
                  <a:lnTo>
                    <a:pt x="1573" y="1723"/>
                  </a:lnTo>
                  <a:lnTo>
                    <a:pt x="1560" y="1717"/>
                  </a:lnTo>
                  <a:lnTo>
                    <a:pt x="1548" y="1712"/>
                  </a:lnTo>
                  <a:lnTo>
                    <a:pt x="1539" y="1705"/>
                  </a:lnTo>
                  <a:lnTo>
                    <a:pt x="1530" y="1699"/>
                  </a:lnTo>
                  <a:lnTo>
                    <a:pt x="1522" y="1689"/>
                  </a:lnTo>
                  <a:lnTo>
                    <a:pt x="1518" y="1682"/>
                  </a:lnTo>
                  <a:lnTo>
                    <a:pt x="1517" y="1674"/>
                  </a:lnTo>
                  <a:lnTo>
                    <a:pt x="1518" y="1666"/>
                  </a:lnTo>
                  <a:lnTo>
                    <a:pt x="1521" y="1657"/>
                  </a:lnTo>
                  <a:lnTo>
                    <a:pt x="1523" y="1651"/>
                  </a:lnTo>
                  <a:lnTo>
                    <a:pt x="1533" y="1647"/>
                  </a:lnTo>
                  <a:lnTo>
                    <a:pt x="1544" y="1646"/>
                  </a:lnTo>
                  <a:lnTo>
                    <a:pt x="1557" y="1646"/>
                  </a:lnTo>
                  <a:lnTo>
                    <a:pt x="1569" y="1647"/>
                  </a:lnTo>
                  <a:lnTo>
                    <a:pt x="1579" y="1649"/>
                  </a:lnTo>
                  <a:lnTo>
                    <a:pt x="1591" y="1650"/>
                  </a:lnTo>
                  <a:lnTo>
                    <a:pt x="1606" y="1654"/>
                  </a:lnTo>
                  <a:lnTo>
                    <a:pt x="1620" y="1658"/>
                  </a:lnTo>
                  <a:lnTo>
                    <a:pt x="1631" y="1661"/>
                  </a:lnTo>
                  <a:lnTo>
                    <a:pt x="1641" y="1665"/>
                  </a:lnTo>
                  <a:lnTo>
                    <a:pt x="1653" y="1670"/>
                  </a:lnTo>
                  <a:lnTo>
                    <a:pt x="1663" y="1674"/>
                  </a:lnTo>
                  <a:lnTo>
                    <a:pt x="1672" y="1674"/>
                  </a:lnTo>
                  <a:lnTo>
                    <a:pt x="1680" y="1668"/>
                  </a:lnTo>
                  <a:lnTo>
                    <a:pt x="1685" y="1655"/>
                  </a:lnTo>
                  <a:lnTo>
                    <a:pt x="1688" y="1646"/>
                  </a:lnTo>
                  <a:lnTo>
                    <a:pt x="1688" y="1637"/>
                  </a:lnTo>
                  <a:lnTo>
                    <a:pt x="1684" y="1624"/>
                  </a:lnTo>
                  <a:lnTo>
                    <a:pt x="1678" y="1614"/>
                  </a:lnTo>
                  <a:lnTo>
                    <a:pt x="1677" y="1604"/>
                  </a:lnTo>
                  <a:lnTo>
                    <a:pt x="1678" y="1593"/>
                  </a:lnTo>
                  <a:lnTo>
                    <a:pt x="1682" y="1581"/>
                  </a:lnTo>
                  <a:lnTo>
                    <a:pt x="1686" y="1571"/>
                  </a:lnTo>
                  <a:lnTo>
                    <a:pt x="1690" y="1561"/>
                  </a:lnTo>
                  <a:lnTo>
                    <a:pt x="1698" y="1554"/>
                  </a:lnTo>
                  <a:lnTo>
                    <a:pt x="1708" y="1548"/>
                  </a:lnTo>
                  <a:lnTo>
                    <a:pt x="1715" y="1542"/>
                  </a:lnTo>
                  <a:lnTo>
                    <a:pt x="1719" y="1530"/>
                  </a:lnTo>
                  <a:lnTo>
                    <a:pt x="1720" y="1515"/>
                  </a:lnTo>
                  <a:lnTo>
                    <a:pt x="1720" y="1503"/>
                  </a:lnTo>
                  <a:lnTo>
                    <a:pt x="1717" y="1495"/>
                  </a:lnTo>
                  <a:lnTo>
                    <a:pt x="1713" y="1486"/>
                  </a:lnTo>
                  <a:lnTo>
                    <a:pt x="1708" y="1476"/>
                  </a:lnTo>
                  <a:lnTo>
                    <a:pt x="1705" y="1468"/>
                  </a:lnTo>
                  <a:lnTo>
                    <a:pt x="1708" y="1460"/>
                  </a:lnTo>
                  <a:lnTo>
                    <a:pt x="1711" y="1451"/>
                  </a:lnTo>
                  <a:lnTo>
                    <a:pt x="1715" y="1440"/>
                  </a:lnTo>
                  <a:lnTo>
                    <a:pt x="1715" y="1433"/>
                  </a:lnTo>
                  <a:lnTo>
                    <a:pt x="1709" y="1426"/>
                  </a:lnTo>
                  <a:lnTo>
                    <a:pt x="1700" y="1421"/>
                  </a:lnTo>
                  <a:lnTo>
                    <a:pt x="1690" y="1416"/>
                  </a:lnTo>
                  <a:lnTo>
                    <a:pt x="1682" y="1410"/>
                  </a:lnTo>
                  <a:lnTo>
                    <a:pt x="1677" y="1402"/>
                  </a:lnTo>
                  <a:lnTo>
                    <a:pt x="1669" y="1393"/>
                  </a:lnTo>
                  <a:lnTo>
                    <a:pt x="1662" y="1383"/>
                  </a:lnTo>
                  <a:lnTo>
                    <a:pt x="1654" y="1378"/>
                  </a:lnTo>
                  <a:lnTo>
                    <a:pt x="1647" y="1375"/>
                  </a:lnTo>
                  <a:lnTo>
                    <a:pt x="1638" y="1375"/>
                  </a:lnTo>
                  <a:lnTo>
                    <a:pt x="1630" y="1374"/>
                  </a:lnTo>
                  <a:lnTo>
                    <a:pt x="1619" y="1370"/>
                  </a:lnTo>
                  <a:lnTo>
                    <a:pt x="1607" y="1364"/>
                  </a:lnTo>
                  <a:lnTo>
                    <a:pt x="1595" y="1359"/>
                  </a:lnTo>
                  <a:lnTo>
                    <a:pt x="1584" y="1356"/>
                  </a:lnTo>
                  <a:lnTo>
                    <a:pt x="1570" y="1354"/>
                  </a:lnTo>
                  <a:lnTo>
                    <a:pt x="1552" y="1354"/>
                  </a:lnTo>
                  <a:lnTo>
                    <a:pt x="1534" y="1354"/>
                  </a:lnTo>
                  <a:lnTo>
                    <a:pt x="1519" y="1356"/>
                  </a:lnTo>
                  <a:lnTo>
                    <a:pt x="1511" y="1360"/>
                  </a:lnTo>
                  <a:lnTo>
                    <a:pt x="1500" y="1366"/>
                  </a:lnTo>
                  <a:lnTo>
                    <a:pt x="1490" y="1373"/>
                  </a:lnTo>
                  <a:lnTo>
                    <a:pt x="1480" y="1378"/>
                  </a:lnTo>
                  <a:lnTo>
                    <a:pt x="1468" y="1382"/>
                  </a:lnTo>
                  <a:lnTo>
                    <a:pt x="1455" y="1386"/>
                  </a:lnTo>
                  <a:lnTo>
                    <a:pt x="1441" y="1391"/>
                  </a:lnTo>
                  <a:lnTo>
                    <a:pt x="1429" y="1397"/>
                  </a:lnTo>
                  <a:lnTo>
                    <a:pt x="1418" y="1406"/>
                  </a:lnTo>
                  <a:lnTo>
                    <a:pt x="1406" y="1420"/>
                  </a:lnTo>
                  <a:lnTo>
                    <a:pt x="1394" y="1433"/>
                  </a:lnTo>
                  <a:lnTo>
                    <a:pt x="1384" y="1445"/>
                  </a:lnTo>
                  <a:lnTo>
                    <a:pt x="1376" y="1459"/>
                  </a:lnTo>
                  <a:lnTo>
                    <a:pt x="1367" y="1478"/>
                  </a:lnTo>
                  <a:lnTo>
                    <a:pt x="1358" y="1496"/>
                  </a:lnTo>
                  <a:lnTo>
                    <a:pt x="1348" y="1510"/>
                  </a:lnTo>
                  <a:lnTo>
                    <a:pt x="1337" y="1518"/>
                  </a:lnTo>
                  <a:lnTo>
                    <a:pt x="1323" y="1526"/>
                  </a:lnTo>
                  <a:lnTo>
                    <a:pt x="1306" y="1534"/>
                  </a:lnTo>
                  <a:lnTo>
                    <a:pt x="1293" y="1541"/>
                  </a:lnTo>
                  <a:lnTo>
                    <a:pt x="1283" y="1544"/>
                  </a:lnTo>
                  <a:lnTo>
                    <a:pt x="1270" y="1548"/>
                  </a:lnTo>
                  <a:lnTo>
                    <a:pt x="1258" y="1553"/>
                  </a:lnTo>
                  <a:lnTo>
                    <a:pt x="1248" y="1560"/>
                  </a:lnTo>
                  <a:lnTo>
                    <a:pt x="1246" y="1569"/>
                  </a:lnTo>
                  <a:lnTo>
                    <a:pt x="1246" y="1581"/>
                  </a:lnTo>
                  <a:lnTo>
                    <a:pt x="1247" y="1595"/>
                  </a:lnTo>
                  <a:lnTo>
                    <a:pt x="1247" y="1606"/>
                  </a:lnTo>
                  <a:lnTo>
                    <a:pt x="1248" y="1616"/>
                  </a:lnTo>
                  <a:lnTo>
                    <a:pt x="1251" y="1630"/>
                  </a:lnTo>
                  <a:lnTo>
                    <a:pt x="1251" y="1643"/>
                  </a:lnTo>
                  <a:lnTo>
                    <a:pt x="1248" y="1654"/>
                  </a:lnTo>
                  <a:lnTo>
                    <a:pt x="1242" y="1662"/>
                  </a:lnTo>
                  <a:lnTo>
                    <a:pt x="1232" y="1672"/>
                  </a:lnTo>
                  <a:lnTo>
                    <a:pt x="1220" y="1677"/>
                  </a:lnTo>
                  <a:lnTo>
                    <a:pt x="1209" y="1681"/>
                  </a:lnTo>
                  <a:lnTo>
                    <a:pt x="1197" y="1680"/>
                  </a:lnTo>
                  <a:lnTo>
                    <a:pt x="1182" y="1676"/>
                  </a:lnTo>
                  <a:lnTo>
                    <a:pt x="1168" y="1670"/>
                  </a:lnTo>
                  <a:lnTo>
                    <a:pt x="1153" y="1663"/>
                  </a:lnTo>
                  <a:lnTo>
                    <a:pt x="1141" y="1659"/>
                  </a:lnTo>
                  <a:lnTo>
                    <a:pt x="1128" y="1654"/>
                  </a:lnTo>
                  <a:lnTo>
                    <a:pt x="1114" y="1647"/>
                  </a:lnTo>
                  <a:lnTo>
                    <a:pt x="1100" y="1642"/>
                  </a:lnTo>
                  <a:lnTo>
                    <a:pt x="1092" y="1637"/>
                  </a:lnTo>
                  <a:lnTo>
                    <a:pt x="1081" y="1628"/>
                  </a:lnTo>
                  <a:lnTo>
                    <a:pt x="1070" y="1622"/>
                  </a:lnTo>
                  <a:lnTo>
                    <a:pt x="1061" y="1616"/>
                  </a:lnTo>
                  <a:lnTo>
                    <a:pt x="1049" y="1612"/>
                  </a:lnTo>
                  <a:lnTo>
                    <a:pt x="1033" y="1611"/>
                  </a:lnTo>
                  <a:lnTo>
                    <a:pt x="1018" y="1611"/>
                  </a:lnTo>
                  <a:lnTo>
                    <a:pt x="1007" y="1612"/>
                  </a:lnTo>
                  <a:lnTo>
                    <a:pt x="994" y="1616"/>
                  </a:lnTo>
                  <a:lnTo>
                    <a:pt x="980" y="1623"/>
                  </a:lnTo>
                  <a:lnTo>
                    <a:pt x="969" y="1628"/>
                  </a:lnTo>
                  <a:lnTo>
                    <a:pt x="964" y="1637"/>
                  </a:lnTo>
                  <a:lnTo>
                    <a:pt x="957" y="1647"/>
                  </a:lnTo>
                  <a:lnTo>
                    <a:pt x="952" y="1658"/>
                  </a:lnTo>
                  <a:lnTo>
                    <a:pt x="945" y="1666"/>
                  </a:lnTo>
                  <a:lnTo>
                    <a:pt x="938" y="1668"/>
                  </a:lnTo>
                  <a:lnTo>
                    <a:pt x="930" y="1670"/>
                  </a:lnTo>
                  <a:lnTo>
                    <a:pt x="922" y="1670"/>
                  </a:lnTo>
                  <a:lnTo>
                    <a:pt x="916" y="1669"/>
                  </a:lnTo>
                  <a:lnTo>
                    <a:pt x="911" y="1662"/>
                  </a:lnTo>
                  <a:lnTo>
                    <a:pt x="907" y="1653"/>
                  </a:lnTo>
                  <a:lnTo>
                    <a:pt x="905" y="1643"/>
                  </a:lnTo>
                  <a:lnTo>
                    <a:pt x="902" y="1635"/>
                  </a:lnTo>
                  <a:lnTo>
                    <a:pt x="899" y="1627"/>
                  </a:lnTo>
                  <a:lnTo>
                    <a:pt x="895" y="1618"/>
                  </a:lnTo>
                  <a:lnTo>
                    <a:pt x="893" y="1607"/>
                  </a:lnTo>
                  <a:lnTo>
                    <a:pt x="891" y="1599"/>
                  </a:lnTo>
                  <a:lnTo>
                    <a:pt x="894" y="1588"/>
                  </a:lnTo>
                  <a:lnTo>
                    <a:pt x="899" y="1576"/>
                  </a:lnTo>
                  <a:lnTo>
                    <a:pt x="905" y="1564"/>
                  </a:lnTo>
                  <a:lnTo>
                    <a:pt x="909" y="1553"/>
                  </a:lnTo>
                  <a:lnTo>
                    <a:pt x="916" y="1538"/>
                  </a:lnTo>
                  <a:lnTo>
                    <a:pt x="922" y="1522"/>
                  </a:lnTo>
                  <a:lnTo>
                    <a:pt x="928" y="1509"/>
                  </a:lnTo>
                  <a:lnTo>
                    <a:pt x="933" y="1500"/>
                  </a:lnTo>
                  <a:lnTo>
                    <a:pt x="938" y="1492"/>
                  </a:lnTo>
                  <a:lnTo>
                    <a:pt x="944" y="1484"/>
                  </a:lnTo>
                  <a:lnTo>
                    <a:pt x="945" y="1478"/>
                  </a:lnTo>
                  <a:lnTo>
                    <a:pt x="942" y="1468"/>
                  </a:lnTo>
                  <a:lnTo>
                    <a:pt x="937" y="1457"/>
                  </a:lnTo>
                  <a:lnTo>
                    <a:pt x="929" y="1447"/>
                  </a:lnTo>
                  <a:lnTo>
                    <a:pt x="922" y="1440"/>
                  </a:lnTo>
                  <a:lnTo>
                    <a:pt x="911" y="1432"/>
                  </a:lnTo>
                  <a:lnTo>
                    <a:pt x="898" y="1425"/>
                  </a:lnTo>
                  <a:lnTo>
                    <a:pt x="885" y="1421"/>
                  </a:lnTo>
                  <a:lnTo>
                    <a:pt x="874" y="1418"/>
                  </a:lnTo>
                  <a:lnTo>
                    <a:pt x="860" y="1417"/>
                  </a:lnTo>
                  <a:lnTo>
                    <a:pt x="847" y="1417"/>
                  </a:lnTo>
                  <a:lnTo>
                    <a:pt x="836" y="1417"/>
                  </a:lnTo>
                  <a:lnTo>
                    <a:pt x="821" y="1418"/>
                  </a:lnTo>
                  <a:lnTo>
                    <a:pt x="804" y="1420"/>
                  </a:lnTo>
                  <a:lnTo>
                    <a:pt x="786" y="1422"/>
                  </a:lnTo>
                  <a:lnTo>
                    <a:pt x="771" y="1425"/>
                  </a:lnTo>
                  <a:lnTo>
                    <a:pt x="759" y="1429"/>
                  </a:lnTo>
                  <a:lnTo>
                    <a:pt x="744" y="1433"/>
                  </a:lnTo>
                  <a:lnTo>
                    <a:pt x="730" y="1439"/>
                  </a:lnTo>
                  <a:lnTo>
                    <a:pt x="716" y="1444"/>
                  </a:lnTo>
                  <a:lnTo>
                    <a:pt x="703" y="1451"/>
                  </a:lnTo>
                  <a:lnTo>
                    <a:pt x="684" y="1459"/>
                  </a:lnTo>
                  <a:lnTo>
                    <a:pt x="668" y="1467"/>
                  </a:lnTo>
                  <a:lnTo>
                    <a:pt x="653" y="1475"/>
                  </a:lnTo>
                  <a:lnTo>
                    <a:pt x="639" y="1484"/>
                  </a:lnTo>
                  <a:lnTo>
                    <a:pt x="624" y="1495"/>
                  </a:lnTo>
                  <a:lnTo>
                    <a:pt x="610" y="1506"/>
                  </a:lnTo>
                  <a:lnTo>
                    <a:pt x="595" y="1514"/>
                  </a:lnTo>
                  <a:lnTo>
                    <a:pt x="584" y="1517"/>
                  </a:lnTo>
                  <a:lnTo>
                    <a:pt x="569" y="1517"/>
                  </a:lnTo>
                  <a:lnTo>
                    <a:pt x="554" y="1518"/>
                  </a:lnTo>
                  <a:lnTo>
                    <a:pt x="540" y="1519"/>
                  </a:lnTo>
                  <a:lnTo>
                    <a:pt x="529" y="1523"/>
                  </a:lnTo>
                  <a:lnTo>
                    <a:pt x="522" y="1530"/>
                  </a:lnTo>
                  <a:lnTo>
                    <a:pt x="517" y="1540"/>
                  </a:lnTo>
                  <a:lnTo>
                    <a:pt x="513" y="1549"/>
                  </a:lnTo>
                  <a:lnTo>
                    <a:pt x="514" y="1557"/>
                  </a:lnTo>
                  <a:lnTo>
                    <a:pt x="518" y="1565"/>
                  </a:lnTo>
                  <a:lnTo>
                    <a:pt x="523" y="1575"/>
                  </a:lnTo>
                  <a:lnTo>
                    <a:pt x="527" y="1581"/>
                  </a:lnTo>
                  <a:lnTo>
                    <a:pt x="535" y="1588"/>
                  </a:lnTo>
                  <a:lnTo>
                    <a:pt x="545" y="1596"/>
                  </a:lnTo>
                  <a:lnTo>
                    <a:pt x="552" y="1604"/>
                  </a:lnTo>
                  <a:lnTo>
                    <a:pt x="553" y="1614"/>
                  </a:lnTo>
                  <a:lnTo>
                    <a:pt x="553" y="1626"/>
                  </a:lnTo>
                  <a:lnTo>
                    <a:pt x="552" y="1638"/>
                  </a:lnTo>
                  <a:lnTo>
                    <a:pt x="548" y="1647"/>
                  </a:lnTo>
                  <a:lnTo>
                    <a:pt x="542" y="1650"/>
                  </a:lnTo>
                  <a:lnTo>
                    <a:pt x="535" y="1654"/>
                  </a:lnTo>
                  <a:lnTo>
                    <a:pt x="529" y="1658"/>
                  </a:lnTo>
                  <a:lnTo>
                    <a:pt x="523" y="1662"/>
                  </a:lnTo>
                  <a:lnTo>
                    <a:pt x="521" y="1672"/>
                  </a:lnTo>
                  <a:lnTo>
                    <a:pt x="521" y="1685"/>
                  </a:lnTo>
                  <a:lnTo>
                    <a:pt x="522" y="1699"/>
                  </a:lnTo>
                  <a:lnTo>
                    <a:pt x="523" y="1709"/>
                  </a:lnTo>
                  <a:lnTo>
                    <a:pt x="526" y="1723"/>
                  </a:lnTo>
                  <a:lnTo>
                    <a:pt x="530" y="1738"/>
                  </a:lnTo>
                  <a:lnTo>
                    <a:pt x="535" y="1750"/>
                  </a:lnTo>
                  <a:lnTo>
                    <a:pt x="544" y="1756"/>
                  </a:lnTo>
                  <a:lnTo>
                    <a:pt x="553" y="1762"/>
                  </a:lnTo>
                  <a:lnTo>
                    <a:pt x="561" y="1769"/>
                  </a:lnTo>
                  <a:lnTo>
                    <a:pt x="569" y="1781"/>
                  </a:lnTo>
                  <a:lnTo>
                    <a:pt x="576" y="1796"/>
                  </a:lnTo>
                  <a:lnTo>
                    <a:pt x="584" y="1808"/>
                  </a:lnTo>
                  <a:lnTo>
                    <a:pt x="593" y="1814"/>
                  </a:lnTo>
                  <a:lnTo>
                    <a:pt x="606" y="1821"/>
                  </a:lnTo>
                  <a:lnTo>
                    <a:pt x="614" y="1828"/>
                  </a:lnTo>
                  <a:lnTo>
                    <a:pt x="618" y="1837"/>
                  </a:lnTo>
                  <a:lnTo>
                    <a:pt x="620" y="1849"/>
                  </a:lnTo>
                  <a:lnTo>
                    <a:pt x="623" y="1862"/>
                  </a:lnTo>
                  <a:lnTo>
                    <a:pt x="623" y="1872"/>
                  </a:lnTo>
                  <a:lnTo>
                    <a:pt x="620" y="1884"/>
                  </a:lnTo>
                  <a:lnTo>
                    <a:pt x="616" y="1897"/>
                  </a:lnTo>
                  <a:lnTo>
                    <a:pt x="610" y="1907"/>
                  </a:lnTo>
                  <a:lnTo>
                    <a:pt x="603" y="1915"/>
                  </a:lnTo>
                  <a:lnTo>
                    <a:pt x="593" y="1923"/>
                  </a:lnTo>
                  <a:lnTo>
                    <a:pt x="585" y="1929"/>
                  </a:lnTo>
                  <a:lnTo>
                    <a:pt x="576" y="1932"/>
                  </a:lnTo>
                  <a:lnTo>
                    <a:pt x="564" y="1933"/>
                  </a:lnTo>
                  <a:lnTo>
                    <a:pt x="550" y="1934"/>
                  </a:lnTo>
                  <a:lnTo>
                    <a:pt x="541" y="1938"/>
                  </a:lnTo>
                  <a:lnTo>
                    <a:pt x="533" y="1944"/>
                  </a:lnTo>
                  <a:lnTo>
                    <a:pt x="523" y="1952"/>
                  </a:lnTo>
                  <a:lnTo>
                    <a:pt x="515" y="1961"/>
                  </a:lnTo>
                  <a:lnTo>
                    <a:pt x="506" y="1967"/>
                  </a:lnTo>
                  <a:lnTo>
                    <a:pt x="495" y="1967"/>
                  </a:lnTo>
                  <a:lnTo>
                    <a:pt x="480" y="1965"/>
                  </a:lnTo>
                  <a:lnTo>
                    <a:pt x="465" y="1963"/>
                  </a:lnTo>
                  <a:lnTo>
                    <a:pt x="453" y="1959"/>
                  </a:lnTo>
                  <a:lnTo>
                    <a:pt x="444" y="1953"/>
                  </a:lnTo>
                  <a:lnTo>
                    <a:pt x="432" y="1945"/>
                  </a:lnTo>
                  <a:lnTo>
                    <a:pt x="422" y="1938"/>
                  </a:lnTo>
                  <a:lnTo>
                    <a:pt x="414" y="1932"/>
                  </a:lnTo>
                  <a:lnTo>
                    <a:pt x="405" y="1925"/>
                  </a:lnTo>
                  <a:lnTo>
                    <a:pt x="395" y="1917"/>
                  </a:lnTo>
                  <a:lnTo>
                    <a:pt x="390" y="1910"/>
                  </a:lnTo>
                  <a:lnTo>
                    <a:pt x="390" y="1902"/>
                  </a:lnTo>
                  <a:lnTo>
                    <a:pt x="393" y="1893"/>
                  </a:lnTo>
                  <a:lnTo>
                    <a:pt x="394" y="1883"/>
                  </a:lnTo>
                  <a:lnTo>
                    <a:pt x="394" y="1876"/>
                  </a:lnTo>
                  <a:lnTo>
                    <a:pt x="390" y="1868"/>
                  </a:lnTo>
                  <a:lnTo>
                    <a:pt x="383" y="1860"/>
                  </a:lnTo>
                  <a:lnTo>
                    <a:pt x="375" y="1852"/>
                  </a:lnTo>
                  <a:lnTo>
                    <a:pt x="367" y="1848"/>
                  </a:lnTo>
                  <a:lnTo>
                    <a:pt x="358" y="1847"/>
                  </a:lnTo>
                  <a:lnTo>
                    <a:pt x="345" y="1848"/>
                  </a:lnTo>
                  <a:lnTo>
                    <a:pt x="333" y="1849"/>
                  </a:lnTo>
                  <a:lnTo>
                    <a:pt x="323" y="1851"/>
                  </a:lnTo>
                  <a:lnTo>
                    <a:pt x="306" y="1852"/>
                  </a:lnTo>
                  <a:lnTo>
                    <a:pt x="286" y="1853"/>
                  </a:lnTo>
                  <a:lnTo>
                    <a:pt x="270" y="1855"/>
                  </a:lnTo>
                  <a:lnTo>
                    <a:pt x="254" y="1855"/>
                  </a:lnTo>
                  <a:lnTo>
                    <a:pt x="234" y="1857"/>
                  </a:lnTo>
                  <a:lnTo>
                    <a:pt x="213" y="1857"/>
                  </a:lnTo>
                  <a:lnTo>
                    <a:pt x="215" y="1843"/>
                  </a:lnTo>
                  <a:lnTo>
                    <a:pt x="216" y="1828"/>
                  </a:lnTo>
                  <a:lnTo>
                    <a:pt x="216" y="1816"/>
                  </a:lnTo>
                  <a:lnTo>
                    <a:pt x="212" y="1804"/>
                  </a:lnTo>
                  <a:lnTo>
                    <a:pt x="205" y="1790"/>
                  </a:lnTo>
                  <a:lnTo>
                    <a:pt x="199" y="1775"/>
                  </a:lnTo>
                  <a:lnTo>
                    <a:pt x="195" y="1763"/>
                  </a:lnTo>
                  <a:lnTo>
                    <a:pt x="192" y="1751"/>
                  </a:lnTo>
                  <a:lnTo>
                    <a:pt x="189" y="1736"/>
                  </a:lnTo>
                  <a:lnTo>
                    <a:pt x="188" y="1721"/>
                  </a:lnTo>
                  <a:lnTo>
                    <a:pt x="188" y="1708"/>
                  </a:lnTo>
                  <a:lnTo>
                    <a:pt x="191" y="1699"/>
                  </a:lnTo>
                  <a:lnTo>
                    <a:pt x="195" y="1686"/>
                  </a:lnTo>
                  <a:lnTo>
                    <a:pt x="200" y="1676"/>
                  </a:lnTo>
                  <a:lnTo>
                    <a:pt x="203" y="1665"/>
                  </a:lnTo>
                  <a:lnTo>
                    <a:pt x="203" y="1654"/>
                  </a:lnTo>
                  <a:lnTo>
                    <a:pt x="201" y="1642"/>
                  </a:lnTo>
                  <a:lnTo>
                    <a:pt x="200" y="1631"/>
                  </a:lnTo>
                  <a:lnTo>
                    <a:pt x="203" y="1623"/>
                  </a:lnTo>
                  <a:lnTo>
                    <a:pt x="208" y="1612"/>
                  </a:lnTo>
                  <a:lnTo>
                    <a:pt x="212" y="1603"/>
                  </a:lnTo>
                  <a:lnTo>
                    <a:pt x="216" y="1595"/>
                  </a:lnTo>
                  <a:lnTo>
                    <a:pt x="217" y="1588"/>
                  </a:lnTo>
                  <a:lnTo>
                    <a:pt x="220" y="1581"/>
                  </a:lnTo>
                  <a:lnTo>
                    <a:pt x="221" y="1575"/>
                  </a:lnTo>
                  <a:lnTo>
                    <a:pt x="226" y="1577"/>
                  </a:lnTo>
                  <a:lnTo>
                    <a:pt x="231" y="1580"/>
                  </a:lnTo>
                  <a:lnTo>
                    <a:pt x="235" y="1581"/>
                  </a:lnTo>
                  <a:lnTo>
                    <a:pt x="239" y="1583"/>
                  </a:lnTo>
                  <a:lnTo>
                    <a:pt x="243" y="1584"/>
                  </a:lnTo>
                  <a:lnTo>
                    <a:pt x="254" y="1580"/>
                  </a:lnTo>
                  <a:lnTo>
                    <a:pt x="266" y="1571"/>
                  </a:lnTo>
                  <a:lnTo>
                    <a:pt x="277" y="1560"/>
                  </a:lnTo>
                  <a:lnTo>
                    <a:pt x="283" y="1550"/>
                  </a:lnTo>
                  <a:lnTo>
                    <a:pt x="285" y="1541"/>
                  </a:lnTo>
                  <a:lnTo>
                    <a:pt x="283" y="1530"/>
                  </a:lnTo>
                  <a:lnTo>
                    <a:pt x="282" y="1522"/>
                  </a:lnTo>
                  <a:lnTo>
                    <a:pt x="278" y="1509"/>
                  </a:lnTo>
                  <a:lnTo>
                    <a:pt x="271" y="1492"/>
                  </a:lnTo>
                  <a:lnTo>
                    <a:pt x="263" y="1478"/>
                  </a:lnTo>
                  <a:lnTo>
                    <a:pt x="257" y="1465"/>
                  </a:lnTo>
                  <a:lnTo>
                    <a:pt x="251" y="1459"/>
                  </a:lnTo>
                  <a:lnTo>
                    <a:pt x="244" y="1451"/>
                  </a:lnTo>
                  <a:lnTo>
                    <a:pt x="238" y="1444"/>
                  </a:lnTo>
                  <a:lnTo>
                    <a:pt x="230" y="1437"/>
                  </a:lnTo>
                  <a:lnTo>
                    <a:pt x="219" y="1429"/>
                  </a:lnTo>
                  <a:lnTo>
                    <a:pt x="211" y="1422"/>
                  </a:lnTo>
                  <a:lnTo>
                    <a:pt x="203" y="1414"/>
                  </a:lnTo>
                  <a:lnTo>
                    <a:pt x="195" y="1404"/>
                  </a:lnTo>
                  <a:lnTo>
                    <a:pt x="189" y="1394"/>
                  </a:lnTo>
                  <a:lnTo>
                    <a:pt x="189" y="1385"/>
                  </a:lnTo>
                  <a:lnTo>
                    <a:pt x="191" y="1373"/>
                  </a:lnTo>
                  <a:lnTo>
                    <a:pt x="193" y="1363"/>
                  </a:lnTo>
                  <a:lnTo>
                    <a:pt x="197" y="1358"/>
                  </a:lnTo>
                  <a:lnTo>
                    <a:pt x="201" y="1350"/>
                  </a:lnTo>
                  <a:lnTo>
                    <a:pt x="205" y="1342"/>
                  </a:lnTo>
                  <a:lnTo>
                    <a:pt x="205" y="1336"/>
                  </a:lnTo>
                  <a:lnTo>
                    <a:pt x="201" y="1332"/>
                  </a:lnTo>
                  <a:lnTo>
                    <a:pt x="195" y="1331"/>
                  </a:lnTo>
                  <a:lnTo>
                    <a:pt x="185" y="1329"/>
                  </a:lnTo>
                  <a:lnTo>
                    <a:pt x="177" y="1328"/>
                  </a:lnTo>
                  <a:lnTo>
                    <a:pt x="170" y="1328"/>
                  </a:lnTo>
                  <a:lnTo>
                    <a:pt x="158" y="1324"/>
                  </a:lnTo>
                  <a:lnTo>
                    <a:pt x="145" y="1319"/>
                  </a:lnTo>
                  <a:lnTo>
                    <a:pt x="135" y="1313"/>
                  </a:lnTo>
                  <a:lnTo>
                    <a:pt x="129" y="1305"/>
                  </a:lnTo>
                  <a:lnTo>
                    <a:pt x="122" y="1296"/>
                  </a:lnTo>
                  <a:lnTo>
                    <a:pt x="116" y="1286"/>
                  </a:lnTo>
                  <a:lnTo>
                    <a:pt x="112" y="1277"/>
                  </a:lnTo>
                  <a:lnTo>
                    <a:pt x="107" y="1265"/>
                  </a:lnTo>
                  <a:lnTo>
                    <a:pt x="103" y="1254"/>
                  </a:lnTo>
                  <a:lnTo>
                    <a:pt x="100" y="1243"/>
                  </a:lnTo>
                  <a:lnTo>
                    <a:pt x="103" y="1235"/>
                  </a:lnTo>
                  <a:lnTo>
                    <a:pt x="107" y="1226"/>
                  </a:lnTo>
                  <a:lnTo>
                    <a:pt x="112" y="1216"/>
                  </a:lnTo>
                  <a:lnTo>
                    <a:pt x="116" y="1208"/>
                  </a:lnTo>
                  <a:lnTo>
                    <a:pt x="122" y="1200"/>
                  </a:lnTo>
                  <a:lnTo>
                    <a:pt x="129" y="1192"/>
                  </a:lnTo>
                  <a:lnTo>
                    <a:pt x="135" y="1184"/>
                  </a:lnTo>
                  <a:lnTo>
                    <a:pt x="143" y="1176"/>
                  </a:lnTo>
                  <a:lnTo>
                    <a:pt x="151" y="1168"/>
                  </a:lnTo>
                  <a:lnTo>
                    <a:pt x="158" y="1158"/>
                  </a:lnTo>
                  <a:lnTo>
                    <a:pt x="162" y="1148"/>
                  </a:lnTo>
                  <a:lnTo>
                    <a:pt x="165" y="1134"/>
                  </a:lnTo>
                  <a:lnTo>
                    <a:pt x="166" y="1122"/>
                  </a:lnTo>
                  <a:lnTo>
                    <a:pt x="168" y="1113"/>
                  </a:lnTo>
                  <a:lnTo>
                    <a:pt x="169" y="1100"/>
                  </a:lnTo>
                  <a:lnTo>
                    <a:pt x="168" y="1091"/>
                  </a:lnTo>
                  <a:lnTo>
                    <a:pt x="161" y="1082"/>
                  </a:lnTo>
                  <a:lnTo>
                    <a:pt x="151" y="1072"/>
                  </a:lnTo>
                  <a:lnTo>
                    <a:pt x="141" y="1063"/>
                  </a:lnTo>
                  <a:lnTo>
                    <a:pt x="131" y="1056"/>
                  </a:lnTo>
                  <a:lnTo>
                    <a:pt x="120" y="1052"/>
                  </a:lnTo>
                  <a:lnTo>
                    <a:pt x="107" y="1048"/>
                  </a:lnTo>
                  <a:lnTo>
                    <a:pt x="93" y="1044"/>
                  </a:lnTo>
                  <a:lnTo>
                    <a:pt x="84" y="1040"/>
                  </a:lnTo>
                  <a:lnTo>
                    <a:pt x="77" y="1032"/>
                  </a:lnTo>
                  <a:lnTo>
                    <a:pt x="69" y="1021"/>
                  </a:lnTo>
                  <a:lnTo>
                    <a:pt x="64" y="1010"/>
                  </a:lnTo>
                  <a:lnTo>
                    <a:pt x="60" y="999"/>
                  </a:lnTo>
                  <a:lnTo>
                    <a:pt x="57" y="986"/>
                  </a:lnTo>
                  <a:lnTo>
                    <a:pt x="57" y="970"/>
                  </a:lnTo>
                  <a:lnTo>
                    <a:pt x="57" y="952"/>
                  </a:lnTo>
                  <a:lnTo>
                    <a:pt x="57" y="939"/>
                  </a:lnTo>
                  <a:lnTo>
                    <a:pt x="54" y="925"/>
                  </a:lnTo>
                  <a:lnTo>
                    <a:pt x="49" y="910"/>
                  </a:lnTo>
                  <a:lnTo>
                    <a:pt x="44" y="898"/>
                  </a:lnTo>
                  <a:lnTo>
                    <a:pt x="38" y="888"/>
                  </a:lnTo>
                  <a:lnTo>
                    <a:pt x="30" y="875"/>
                  </a:lnTo>
                  <a:lnTo>
                    <a:pt x="22" y="867"/>
                  </a:lnTo>
                  <a:lnTo>
                    <a:pt x="13" y="865"/>
                  </a:lnTo>
                  <a:lnTo>
                    <a:pt x="0" y="863"/>
                  </a:lnTo>
                  <a:lnTo>
                    <a:pt x="2" y="858"/>
                  </a:lnTo>
                  <a:lnTo>
                    <a:pt x="3" y="853"/>
                  </a:lnTo>
                  <a:lnTo>
                    <a:pt x="6" y="848"/>
                  </a:lnTo>
                  <a:lnTo>
                    <a:pt x="9" y="844"/>
                  </a:lnTo>
                  <a:lnTo>
                    <a:pt x="17" y="836"/>
                  </a:lnTo>
                  <a:lnTo>
                    <a:pt x="27" y="830"/>
                  </a:lnTo>
                  <a:lnTo>
                    <a:pt x="34" y="822"/>
                  </a:lnTo>
                  <a:lnTo>
                    <a:pt x="38" y="813"/>
                  </a:lnTo>
                  <a:lnTo>
                    <a:pt x="40" y="801"/>
                  </a:lnTo>
                  <a:lnTo>
                    <a:pt x="41" y="792"/>
                  </a:lnTo>
                  <a:lnTo>
                    <a:pt x="44" y="789"/>
                  </a:lnTo>
                  <a:lnTo>
                    <a:pt x="48" y="785"/>
                  </a:lnTo>
                  <a:lnTo>
                    <a:pt x="52" y="781"/>
                  </a:lnTo>
                  <a:lnTo>
                    <a:pt x="56" y="777"/>
                  </a:lnTo>
                  <a:lnTo>
                    <a:pt x="60" y="773"/>
                  </a:lnTo>
                  <a:lnTo>
                    <a:pt x="72" y="776"/>
                  </a:lnTo>
                  <a:lnTo>
                    <a:pt x="85" y="780"/>
                  </a:lnTo>
                  <a:lnTo>
                    <a:pt x="95" y="781"/>
                  </a:lnTo>
                  <a:lnTo>
                    <a:pt x="114" y="784"/>
                  </a:lnTo>
                  <a:lnTo>
                    <a:pt x="135" y="787"/>
                  </a:lnTo>
                  <a:lnTo>
                    <a:pt x="157" y="789"/>
                  </a:lnTo>
                  <a:lnTo>
                    <a:pt x="176" y="789"/>
                  </a:lnTo>
                  <a:lnTo>
                    <a:pt x="196" y="789"/>
                  </a:lnTo>
                  <a:lnTo>
                    <a:pt x="221" y="789"/>
                  </a:lnTo>
                  <a:lnTo>
                    <a:pt x="247" y="787"/>
                  </a:lnTo>
                  <a:lnTo>
                    <a:pt x="267" y="784"/>
                  </a:lnTo>
                  <a:lnTo>
                    <a:pt x="282" y="781"/>
                  </a:lnTo>
                  <a:lnTo>
                    <a:pt x="298" y="776"/>
                  </a:lnTo>
                  <a:lnTo>
                    <a:pt x="316" y="770"/>
                  </a:lnTo>
                  <a:lnTo>
                    <a:pt x="329" y="766"/>
                  </a:lnTo>
                  <a:lnTo>
                    <a:pt x="344" y="761"/>
                  </a:lnTo>
                  <a:lnTo>
                    <a:pt x="363" y="753"/>
                  </a:lnTo>
                  <a:lnTo>
                    <a:pt x="382" y="745"/>
                  </a:lnTo>
                  <a:lnTo>
                    <a:pt x="397" y="738"/>
                  </a:lnTo>
                  <a:lnTo>
                    <a:pt x="413" y="730"/>
                  </a:lnTo>
                  <a:lnTo>
                    <a:pt x="430" y="721"/>
                  </a:lnTo>
                  <a:lnTo>
                    <a:pt x="449" y="711"/>
                  </a:lnTo>
                  <a:lnTo>
                    <a:pt x="467" y="700"/>
                  </a:lnTo>
                  <a:lnTo>
                    <a:pt x="480" y="692"/>
                  </a:lnTo>
                  <a:lnTo>
                    <a:pt x="488" y="684"/>
                  </a:lnTo>
                  <a:lnTo>
                    <a:pt x="498" y="676"/>
                  </a:lnTo>
                  <a:lnTo>
                    <a:pt x="504" y="668"/>
                  </a:lnTo>
                  <a:lnTo>
                    <a:pt x="514" y="655"/>
                  </a:lnTo>
                  <a:lnTo>
                    <a:pt x="522" y="638"/>
                  </a:lnTo>
                  <a:lnTo>
                    <a:pt x="530" y="625"/>
                  </a:lnTo>
                  <a:lnTo>
                    <a:pt x="538" y="615"/>
                  </a:lnTo>
                  <a:lnTo>
                    <a:pt x="548" y="603"/>
                  </a:lnTo>
                  <a:lnTo>
                    <a:pt x="557" y="593"/>
                  </a:lnTo>
                  <a:lnTo>
                    <a:pt x="566" y="583"/>
                  </a:lnTo>
                  <a:lnTo>
                    <a:pt x="576" y="575"/>
                  </a:lnTo>
                  <a:lnTo>
                    <a:pt x="588" y="567"/>
                  </a:lnTo>
                  <a:lnTo>
                    <a:pt x="599" y="560"/>
                  </a:lnTo>
                  <a:lnTo>
                    <a:pt x="610" y="555"/>
                  </a:lnTo>
                  <a:lnTo>
                    <a:pt x="623" y="549"/>
                  </a:lnTo>
                  <a:lnTo>
                    <a:pt x="638" y="544"/>
                  </a:lnTo>
                  <a:lnTo>
                    <a:pt x="650" y="541"/>
                  </a:lnTo>
                  <a:lnTo>
                    <a:pt x="665" y="540"/>
                  </a:lnTo>
                  <a:lnTo>
                    <a:pt x="684" y="541"/>
                  </a:lnTo>
                  <a:lnTo>
                    <a:pt x="701" y="544"/>
                  </a:lnTo>
                  <a:lnTo>
                    <a:pt x="716" y="547"/>
                  </a:lnTo>
                  <a:lnTo>
                    <a:pt x="726" y="552"/>
                  </a:lnTo>
                  <a:lnTo>
                    <a:pt x="736" y="560"/>
                  </a:lnTo>
                  <a:lnTo>
                    <a:pt x="746" y="567"/>
                  </a:lnTo>
                  <a:lnTo>
                    <a:pt x="755" y="574"/>
                  </a:lnTo>
                  <a:lnTo>
                    <a:pt x="771" y="580"/>
                  </a:lnTo>
                  <a:lnTo>
                    <a:pt x="790" y="587"/>
                  </a:lnTo>
                  <a:lnTo>
                    <a:pt x="810" y="593"/>
                  </a:lnTo>
                  <a:lnTo>
                    <a:pt x="827" y="595"/>
                  </a:lnTo>
                  <a:lnTo>
                    <a:pt x="844" y="597"/>
                  </a:lnTo>
                  <a:lnTo>
                    <a:pt x="867" y="597"/>
                  </a:lnTo>
                  <a:lnTo>
                    <a:pt x="889" y="595"/>
                  </a:lnTo>
                  <a:lnTo>
                    <a:pt x="906" y="594"/>
                  </a:lnTo>
                  <a:lnTo>
                    <a:pt x="922" y="590"/>
                  </a:lnTo>
                  <a:lnTo>
                    <a:pt x="942" y="584"/>
                  </a:lnTo>
                  <a:lnTo>
                    <a:pt x="963" y="579"/>
                  </a:lnTo>
                  <a:lnTo>
                    <a:pt x="983" y="572"/>
                  </a:lnTo>
                  <a:lnTo>
                    <a:pt x="998" y="566"/>
                  </a:lnTo>
                  <a:lnTo>
                    <a:pt x="1014" y="560"/>
                  </a:lnTo>
                  <a:lnTo>
                    <a:pt x="1033" y="552"/>
                  </a:lnTo>
                  <a:lnTo>
                    <a:pt x="1052" y="543"/>
                  </a:lnTo>
                  <a:lnTo>
                    <a:pt x="1069" y="535"/>
                  </a:lnTo>
                  <a:lnTo>
                    <a:pt x="1084" y="527"/>
                  </a:lnTo>
                  <a:lnTo>
                    <a:pt x="1101" y="517"/>
                  </a:lnTo>
                  <a:lnTo>
                    <a:pt x="1120" y="506"/>
                  </a:lnTo>
                  <a:lnTo>
                    <a:pt x="1141" y="494"/>
                  </a:lnTo>
                  <a:lnTo>
                    <a:pt x="1159" y="482"/>
                  </a:lnTo>
                  <a:lnTo>
                    <a:pt x="1176" y="473"/>
                  </a:lnTo>
                  <a:lnTo>
                    <a:pt x="1185" y="467"/>
                  </a:lnTo>
                  <a:lnTo>
                    <a:pt x="1196" y="462"/>
                  </a:lnTo>
                  <a:lnTo>
                    <a:pt x="1208" y="456"/>
                  </a:lnTo>
                  <a:lnTo>
                    <a:pt x="1216" y="452"/>
                  </a:lnTo>
                  <a:lnTo>
                    <a:pt x="1231" y="447"/>
                  </a:lnTo>
                  <a:lnTo>
                    <a:pt x="1250" y="443"/>
                  </a:lnTo>
                  <a:lnTo>
                    <a:pt x="1267" y="440"/>
                  </a:lnTo>
                  <a:lnTo>
                    <a:pt x="1282" y="438"/>
                  </a:lnTo>
                  <a:lnTo>
                    <a:pt x="1304" y="436"/>
                  </a:lnTo>
                  <a:lnTo>
                    <a:pt x="1329" y="436"/>
                  </a:lnTo>
                  <a:lnTo>
                    <a:pt x="1355" y="436"/>
                  </a:lnTo>
                  <a:lnTo>
                    <a:pt x="1375" y="436"/>
                  </a:lnTo>
                  <a:lnTo>
                    <a:pt x="1394" y="438"/>
                  </a:lnTo>
                  <a:lnTo>
                    <a:pt x="1417" y="438"/>
                  </a:lnTo>
                  <a:lnTo>
                    <a:pt x="1440" y="439"/>
                  </a:lnTo>
                  <a:lnTo>
                    <a:pt x="1459" y="442"/>
                  </a:lnTo>
                  <a:lnTo>
                    <a:pt x="1471" y="443"/>
                  </a:lnTo>
                  <a:lnTo>
                    <a:pt x="1487" y="447"/>
                  </a:lnTo>
                  <a:lnTo>
                    <a:pt x="1502" y="451"/>
                  </a:lnTo>
                  <a:lnTo>
                    <a:pt x="1515" y="454"/>
                  </a:lnTo>
                  <a:lnTo>
                    <a:pt x="1529" y="458"/>
                  </a:lnTo>
                  <a:lnTo>
                    <a:pt x="1544" y="463"/>
                  </a:lnTo>
                  <a:lnTo>
                    <a:pt x="1561" y="470"/>
                  </a:lnTo>
                  <a:lnTo>
                    <a:pt x="1577" y="475"/>
                  </a:lnTo>
                  <a:lnTo>
                    <a:pt x="1591" y="478"/>
                  </a:lnTo>
                  <a:lnTo>
                    <a:pt x="1608" y="479"/>
                  </a:lnTo>
                  <a:lnTo>
                    <a:pt x="1628" y="481"/>
                  </a:lnTo>
                  <a:lnTo>
                    <a:pt x="1650" y="481"/>
                  </a:lnTo>
                  <a:lnTo>
                    <a:pt x="1666" y="481"/>
                  </a:lnTo>
                  <a:lnTo>
                    <a:pt x="1680" y="481"/>
                  </a:lnTo>
                  <a:lnTo>
                    <a:pt x="1694" y="481"/>
                  </a:lnTo>
                  <a:lnTo>
                    <a:pt x="1711" y="479"/>
                  </a:lnTo>
                  <a:lnTo>
                    <a:pt x="1725" y="477"/>
                  </a:lnTo>
                  <a:lnTo>
                    <a:pt x="1736" y="471"/>
                  </a:lnTo>
                  <a:lnTo>
                    <a:pt x="1738" y="470"/>
                  </a:lnTo>
                  <a:lnTo>
                    <a:pt x="1739" y="466"/>
                  </a:lnTo>
                  <a:lnTo>
                    <a:pt x="1740" y="462"/>
                  </a:lnTo>
                  <a:lnTo>
                    <a:pt x="1740" y="459"/>
                  </a:lnTo>
                  <a:lnTo>
                    <a:pt x="1740" y="455"/>
                  </a:lnTo>
                  <a:lnTo>
                    <a:pt x="1739" y="452"/>
                  </a:lnTo>
                  <a:lnTo>
                    <a:pt x="1736" y="448"/>
                  </a:lnTo>
                  <a:lnTo>
                    <a:pt x="1734" y="446"/>
                  </a:lnTo>
                  <a:lnTo>
                    <a:pt x="1731" y="442"/>
                  </a:lnTo>
                  <a:lnTo>
                    <a:pt x="1728" y="439"/>
                  </a:lnTo>
                  <a:lnTo>
                    <a:pt x="1728" y="435"/>
                  </a:lnTo>
                  <a:lnTo>
                    <a:pt x="1728" y="431"/>
                  </a:lnTo>
                  <a:lnTo>
                    <a:pt x="1728" y="427"/>
                  </a:lnTo>
                  <a:lnTo>
                    <a:pt x="1728" y="423"/>
                  </a:lnTo>
                  <a:lnTo>
                    <a:pt x="1729" y="420"/>
                  </a:lnTo>
                  <a:lnTo>
                    <a:pt x="1732" y="420"/>
                  </a:lnTo>
                  <a:lnTo>
                    <a:pt x="1735" y="419"/>
                  </a:lnTo>
                  <a:lnTo>
                    <a:pt x="1738" y="419"/>
                  </a:lnTo>
                  <a:lnTo>
                    <a:pt x="1740" y="419"/>
                  </a:lnTo>
                  <a:lnTo>
                    <a:pt x="1743" y="419"/>
                  </a:lnTo>
                  <a:lnTo>
                    <a:pt x="1746" y="416"/>
                  </a:lnTo>
                  <a:lnTo>
                    <a:pt x="1748" y="413"/>
                  </a:lnTo>
                  <a:lnTo>
                    <a:pt x="1750" y="409"/>
                  </a:lnTo>
                  <a:lnTo>
                    <a:pt x="1752" y="407"/>
                  </a:lnTo>
                  <a:lnTo>
                    <a:pt x="1755" y="404"/>
                  </a:lnTo>
                  <a:lnTo>
                    <a:pt x="1760" y="403"/>
                  </a:lnTo>
                  <a:lnTo>
                    <a:pt x="1769" y="403"/>
                  </a:lnTo>
                  <a:lnTo>
                    <a:pt x="1775" y="401"/>
                  </a:lnTo>
                  <a:lnTo>
                    <a:pt x="1781" y="399"/>
                  </a:lnTo>
                  <a:lnTo>
                    <a:pt x="1782" y="396"/>
                  </a:lnTo>
                  <a:lnTo>
                    <a:pt x="1783" y="392"/>
                  </a:lnTo>
                  <a:lnTo>
                    <a:pt x="1782" y="388"/>
                  </a:lnTo>
                  <a:lnTo>
                    <a:pt x="1782" y="384"/>
                  </a:lnTo>
                  <a:lnTo>
                    <a:pt x="1781" y="381"/>
                  </a:lnTo>
                  <a:lnTo>
                    <a:pt x="1778" y="378"/>
                  </a:lnTo>
                  <a:lnTo>
                    <a:pt x="1775" y="376"/>
                  </a:lnTo>
                  <a:lnTo>
                    <a:pt x="1771" y="373"/>
                  </a:lnTo>
                  <a:lnTo>
                    <a:pt x="1766" y="372"/>
                  </a:lnTo>
                  <a:lnTo>
                    <a:pt x="1763" y="370"/>
                  </a:lnTo>
                  <a:lnTo>
                    <a:pt x="1755" y="370"/>
                  </a:lnTo>
                  <a:lnTo>
                    <a:pt x="1747" y="372"/>
                  </a:lnTo>
                  <a:lnTo>
                    <a:pt x="1739" y="373"/>
                  </a:lnTo>
                  <a:lnTo>
                    <a:pt x="1738" y="373"/>
                  </a:lnTo>
                  <a:lnTo>
                    <a:pt x="1734" y="373"/>
                  </a:lnTo>
                  <a:lnTo>
                    <a:pt x="1731" y="373"/>
                  </a:lnTo>
                  <a:lnTo>
                    <a:pt x="1728" y="372"/>
                  </a:lnTo>
                  <a:lnTo>
                    <a:pt x="1725" y="370"/>
                  </a:lnTo>
                  <a:lnTo>
                    <a:pt x="1724" y="368"/>
                  </a:lnTo>
                  <a:lnTo>
                    <a:pt x="1724" y="364"/>
                  </a:lnTo>
                  <a:lnTo>
                    <a:pt x="1724" y="358"/>
                  </a:lnTo>
                  <a:lnTo>
                    <a:pt x="1724" y="354"/>
                  </a:lnTo>
                  <a:lnTo>
                    <a:pt x="1725" y="351"/>
                  </a:lnTo>
                  <a:lnTo>
                    <a:pt x="1731" y="347"/>
                  </a:lnTo>
                  <a:lnTo>
                    <a:pt x="1740" y="346"/>
                  </a:lnTo>
                  <a:lnTo>
                    <a:pt x="1748" y="346"/>
                  </a:lnTo>
                  <a:lnTo>
                    <a:pt x="1755" y="343"/>
                  </a:lnTo>
                  <a:lnTo>
                    <a:pt x="1759" y="341"/>
                  </a:lnTo>
                  <a:lnTo>
                    <a:pt x="1763" y="338"/>
                  </a:lnTo>
                  <a:lnTo>
                    <a:pt x="1766" y="335"/>
                  </a:lnTo>
                  <a:lnTo>
                    <a:pt x="1770" y="331"/>
                  </a:lnTo>
                  <a:lnTo>
                    <a:pt x="1771" y="328"/>
                  </a:lnTo>
                  <a:lnTo>
                    <a:pt x="1771" y="320"/>
                  </a:lnTo>
                  <a:lnTo>
                    <a:pt x="1769" y="311"/>
                  </a:lnTo>
                  <a:lnTo>
                    <a:pt x="1763" y="304"/>
                  </a:lnTo>
                  <a:lnTo>
                    <a:pt x="1760" y="303"/>
                  </a:lnTo>
                  <a:lnTo>
                    <a:pt x="1756" y="302"/>
                  </a:lnTo>
                  <a:lnTo>
                    <a:pt x="1752" y="300"/>
                  </a:lnTo>
                  <a:lnTo>
                    <a:pt x="1748" y="299"/>
                  </a:lnTo>
                  <a:lnTo>
                    <a:pt x="1744" y="299"/>
                  </a:lnTo>
                  <a:lnTo>
                    <a:pt x="1736" y="298"/>
                  </a:lnTo>
                  <a:lnTo>
                    <a:pt x="1727" y="296"/>
                  </a:lnTo>
                  <a:lnTo>
                    <a:pt x="1719" y="295"/>
                  </a:lnTo>
                  <a:lnTo>
                    <a:pt x="1711" y="296"/>
                  </a:lnTo>
                  <a:lnTo>
                    <a:pt x="1708" y="299"/>
                  </a:lnTo>
                  <a:lnTo>
                    <a:pt x="1704" y="303"/>
                  </a:lnTo>
                  <a:lnTo>
                    <a:pt x="1700" y="308"/>
                  </a:lnTo>
                  <a:lnTo>
                    <a:pt x="1697" y="312"/>
                  </a:lnTo>
                  <a:lnTo>
                    <a:pt x="1693" y="315"/>
                  </a:lnTo>
                  <a:lnTo>
                    <a:pt x="1692" y="316"/>
                  </a:lnTo>
                  <a:lnTo>
                    <a:pt x="1688" y="319"/>
                  </a:lnTo>
                  <a:lnTo>
                    <a:pt x="1684" y="320"/>
                  </a:lnTo>
                  <a:lnTo>
                    <a:pt x="1681" y="322"/>
                  </a:lnTo>
                  <a:lnTo>
                    <a:pt x="1677" y="322"/>
                  </a:lnTo>
                  <a:lnTo>
                    <a:pt x="1674" y="320"/>
                  </a:lnTo>
                  <a:lnTo>
                    <a:pt x="1673" y="319"/>
                  </a:lnTo>
                  <a:lnTo>
                    <a:pt x="1673" y="315"/>
                  </a:lnTo>
                  <a:lnTo>
                    <a:pt x="1673" y="312"/>
                  </a:lnTo>
                  <a:lnTo>
                    <a:pt x="1673" y="308"/>
                  </a:lnTo>
                  <a:lnTo>
                    <a:pt x="1674" y="304"/>
                  </a:lnTo>
                  <a:lnTo>
                    <a:pt x="1674" y="302"/>
                  </a:lnTo>
                  <a:lnTo>
                    <a:pt x="1677" y="299"/>
                  </a:lnTo>
                  <a:lnTo>
                    <a:pt x="1681" y="296"/>
                  </a:lnTo>
                  <a:lnTo>
                    <a:pt x="1685" y="292"/>
                  </a:lnTo>
                  <a:lnTo>
                    <a:pt x="1689" y="289"/>
                  </a:lnTo>
                  <a:lnTo>
                    <a:pt x="1690" y="285"/>
                  </a:lnTo>
                  <a:lnTo>
                    <a:pt x="1692" y="283"/>
                  </a:lnTo>
                  <a:lnTo>
                    <a:pt x="1693" y="280"/>
                  </a:lnTo>
                  <a:lnTo>
                    <a:pt x="1693" y="276"/>
                  </a:lnTo>
                  <a:lnTo>
                    <a:pt x="1693" y="273"/>
                  </a:lnTo>
                  <a:lnTo>
                    <a:pt x="1692" y="269"/>
                  </a:lnTo>
                  <a:lnTo>
                    <a:pt x="1690" y="268"/>
                  </a:lnTo>
                  <a:lnTo>
                    <a:pt x="1685" y="267"/>
                  </a:lnTo>
                  <a:lnTo>
                    <a:pt x="1677" y="269"/>
                  </a:lnTo>
                  <a:lnTo>
                    <a:pt x="1669" y="272"/>
                  </a:lnTo>
                  <a:lnTo>
                    <a:pt x="1661" y="275"/>
                  </a:lnTo>
                  <a:lnTo>
                    <a:pt x="1651" y="279"/>
                  </a:lnTo>
                  <a:lnTo>
                    <a:pt x="1641" y="283"/>
                  </a:lnTo>
                  <a:lnTo>
                    <a:pt x="1631" y="285"/>
                  </a:lnTo>
                  <a:lnTo>
                    <a:pt x="1622" y="285"/>
                  </a:lnTo>
                  <a:lnTo>
                    <a:pt x="1610" y="285"/>
                  </a:lnTo>
                  <a:lnTo>
                    <a:pt x="1597" y="284"/>
                  </a:lnTo>
                  <a:lnTo>
                    <a:pt x="1588" y="285"/>
                  </a:lnTo>
                  <a:lnTo>
                    <a:pt x="1580" y="292"/>
                  </a:lnTo>
                  <a:lnTo>
                    <a:pt x="1570" y="303"/>
                  </a:lnTo>
                  <a:lnTo>
                    <a:pt x="1562" y="311"/>
                  </a:lnTo>
                  <a:lnTo>
                    <a:pt x="1558" y="315"/>
                  </a:lnTo>
                  <a:lnTo>
                    <a:pt x="1552" y="319"/>
                  </a:lnTo>
                  <a:lnTo>
                    <a:pt x="1546" y="322"/>
                  </a:lnTo>
                  <a:lnTo>
                    <a:pt x="1541" y="323"/>
                  </a:lnTo>
                  <a:lnTo>
                    <a:pt x="1539" y="320"/>
                  </a:lnTo>
                  <a:lnTo>
                    <a:pt x="1537" y="318"/>
                  </a:lnTo>
                  <a:lnTo>
                    <a:pt x="1535" y="314"/>
                  </a:lnTo>
                  <a:lnTo>
                    <a:pt x="1535" y="311"/>
                  </a:lnTo>
                  <a:lnTo>
                    <a:pt x="1534" y="307"/>
                  </a:lnTo>
                  <a:lnTo>
                    <a:pt x="1535" y="304"/>
                  </a:lnTo>
                  <a:lnTo>
                    <a:pt x="1535" y="299"/>
                  </a:lnTo>
                  <a:lnTo>
                    <a:pt x="1537" y="295"/>
                  </a:lnTo>
                  <a:lnTo>
                    <a:pt x="1538" y="289"/>
                  </a:lnTo>
                  <a:lnTo>
                    <a:pt x="1539" y="287"/>
                  </a:lnTo>
                  <a:lnTo>
                    <a:pt x="1542" y="284"/>
                  </a:lnTo>
                  <a:lnTo>
                    <a:pt x="1546" y="281"/>
                  </a:lnTo>
                  <a:lnTo>
                    <a:pt x="1550" y="279"/>
                  </a:lnTo>
                  <a:lnTo>
                    <a:pt x="1554" y="276"/>
                  </a:lnTo>
                  <a:lnTo>
                    <a:pt x="1556" y="273"/>
                  </a:lnTo>
                  <a:lnTo>
                    <a:pt x="1557" y="271"/>
                  </a:lnTo>
                  <a:lnTo>
                    <a:pt x="1558" y="267"/>
                  </a:lnTo>
                  <a:lnTo>
                    <a:pt x="1558" y="261"/>
                  </a:lnTo>
                  <a:lnTo>
                    <a:pt x="1558" y="257"/>
                  </a:lnTo>
                  <a:lnTo>
                    <a:pt x="1558" y="253"/>
                  </a:lnTo>
                  <a:lnTo>
                    <a:pt x="1560" y="250"/>
                  </a:lnTo>
                  <a:lnTo>
                    <a:pt x="1560" y="248"/>
                  </a:lnTo>
                  <a:lnTo>
                    <a:pt x="1560" y="244"/>
                  </a:lnTo>
                  <a:lnTo>
                    <a:pt x="1560" y="240"/>
                  </a:lnTo>
                  <a:lnTo>
                    <a:pt x="1558" y="237"/>
                  </a:lnTo>
                  <a:lnTo>
                    <a:pt x="1557" y="234"/>
                  </a:lnTo>
                  <a:lnTo>
                    <a:pt x="1554" y="233"/>
                  </a:lnTo>
                  <a:lnTo>
                    <a:pt x="1552" y="233"/>
                  </a:lnTo>
                  <a:lnTo>
                    <a:pt x="1548" y="233"/>
                  </a:lnTo>
                  <a:lnTo>
                    <a:pt x="1544" y="233"/>
                  </a:lnTo>
                  <a:lnTo>
                    <a:pt x="1539" y="233"/>
                  </a:lnTo>
                  <a:lnTo>
                    <a:pt x="1537" y="234"/>
                  </a:lnTo>
                  <a:lnTo>
                    <a:pt x="1529" y="238"/>
                  </a:lnTo>
                  <a:lnTo>
                    <a:pt x="1521" y="246"/>
                  </a:lnTo>
                  <a:lnTo>
                    <a:pt x="1515" y="253"/>
                  </a:lnTo>
                  <a:lnTo>
                    <a:pt x="1508" y="261"/>
                  </a:lnTo>
                  <a:lnTo>
                    <a:pt x="1500" y="272"/>
                  </a:lnTo>
                  <a:lnTo>
                    <a:pt x="1494" y="280"/>
                  </a:lnTo>
                  <a:lnTo>
                    <a:pt x="1487" y="287"/>
                  </a:lnTo>
                  <a:lnTo>
                    <a:pt x="1480" y="295"/>
                  </a:lnTo>
                  <a:lnTo>
                    <a:pt x="1475" y="302"/>
                  </a:lnTo>
                  <a:lnTo>
                    <a:pt x="1472" y="314"/>
                  </a:lnTo>
                  <a:lnTo>
                    <a:pt x="1469" y="328"/>
                  </a:lnTo>
                  <a:lnTo>
                    <a:pt x="1467" y="339"/>
                  </a:lnTo>
                  <a:lnTo>
                    <a:pt x="1461" y="347"/>
                  </a:lnTo>
                  <a:lnTo>
                    <a:pt x="1456" y="355"/>
                  </a:lnTo>
                  <a:lnTo>
                    <a:pt x="1448" y="361"/>
                  </a:lnTo>
                  <a:lnTo>
                    <a:pt x="1445" y="362"/>
                  </a:lnTo>
                  <a:lnTo>
                    <a:pt x="1442" y="362"/>
                  </a:lnTo>
                  <a:lnTo>
                    <a:pt x="1438" y="364"/>
                  </a:lnTo>
                  <a:lnTo>
                    <a:pt x="1434" y="362"/>
                  </a:lnTo>
                  <a:lnTo>
                    <a:pt x="1432" y="361"/>
                  </a:lnTo>
                  <a:lnTo>
                    <a:pt x="1430" y="358"/>
                  </a:lnTo>
                  <a:lnTo>
                    <a:pt x="1429" y="355"/>
                  </a:lnTo>
                  <a:lnTo>
                    <a:pt x="1428" y="351"/>
                  </a:lnTo>
                  <a:lnTo>
                    <a:pt x="1428" y="346"/>
                  </a:lnTo>
                  <a:lnTo>
                    <a:pt x="1428" y="343"/>
                  </a:lnTo>
                  <a:lnTo>
                    <a:pt x="1429" y="339"/>
                  </a:lnTo>
                  <a:lnTo>
                    <a:pt x="1430" y="337"/>
                  </a:lnTo>
                  <a:lnTo>
                    <a:pt x="1433" y="333"/>
                  </a:lnTo>
                  <a:lnTo>
                    <a:pt x="1434" y="328"/>
                  </a:lnTo>
                  <a:lnTo>
                    <a:pt x="1437" y="326"/>
                  </a:lnTo>
                  <a:lnTo>
                    <a:pt x="1440" y="323"/>
                  </a:lnTo>
                  <a:lnTo>
                    <a:pt x="1442" y="319"/>
                  </a:lnTo>
                  <a:lnTo>
                    <a:pt x="1445" y="316"/>
                  </a:lnTo>
                  <a:lnTo>
                    <a:pt x="1449" y="314"/>
                  </a:lnTo>
                  <a:lnTo>
                    <a:pt x="1451" y="311"/>
                  </a:lnTo>
                  <a:lnTo>
                    <a:pt x="1455" y="303"/>
                  </a:lnTo>
                  <a:lnTo>
                    <a:pt x="1459" y="295"/>
                  </a:lnTo>
                  <a:lnTo>
                    <a:pt x="1461" y="287"/>
                  </a:lnTo>
                  <a:lnTo>
                    <a:pt x="1464" y="283"/>
                  </a:lnTo>
                  <a:lnTo>
                    <a:pt x="1468" y="279"/>
                  </a:lnTo>
                  <a:lnTo>
                    <a:pt x="1472" y="275"/>
                  </a:lnTo>
                  <a:lnTo>
                    <a:pt x="1475" y="271"/>
                  </a:lnTo>
                  <a:lnTo>
                    <a:pt x="1477" y="267"/>
                  </a:lnTo>
                  <a:lnTo>
                    <a:pt x="1480" y="260"/>
                  </a:lnTo>
                  <a:lnTo>
                    <a:pt x="1482" y="252"/>
                  </a:lnTo>
                  <a:lnTo>
                    <a:pt x="1480" y="245"/>
                  </a:lnTo>
                  <a:lnTo>
                    <a:pt x="1480" y="244"/>
                  </a:lnTo>
                  <a:lnTo>
                    <a:pt x="1477" y="242"/>
                  </a:lnTo>
                  <a:lnTo>
                    <a:pt x="1476" y="241"/>
                  </a:lnTo>
                  <a:lnTo>
                    <a:pt x="1477" y="238"/>
                  </a:lnTo>
                  <a:lnTo>
                    <a:pt x="1480" y="236"/>
                  </a:lnTo>
                  <a:lnTo>
                    <a:pt x="1480" y="234"/>
                  </a:lnTo>
                  <a:lnTo>
                    <a:pt x="1483" y="225"/>
                  </a:lnTo>
                  <a:lnTo>
                    <a:pt x="1486" y="214"/>
                  </a:lnTo>
                  <a:lnTo>
                    <a:pt x="1487" y="206"/>
                  </a:lnTo>
                  <a:lnTo>
                    <a:pt x="1491" y="198"/>
                  </a:lnTo>
                  <a:lnTo>
                    <a:pt x="1498" y="188"/>
                  </a:lnTo>
                  <a:lnTo>
                    <a:pt x="1503" y="182"/>
                  </a:lnTo>
                  <a:lnTo>
                    <a:pt x="1506" y="180"/>
                  </a:lnTo>
                  <a:lnTo>
                    <a:pt x="1508" y="179"/>
                  </a:lnTo>
                  <a:lnTo>
                    <a:pt x="1513" y="179"/>
                  </a:lnTo>
                  <a:lnTo>
                    <a:pt x="1515" y="178"/>
                  </a:lnTo>
                  <a:lnTo>
                    <a:pt x="1518" y="178"/>
                  </a:lnTo>
                  <a:lnTo>
                    <a:pt x="1525" y="171"/>
                  </a:lnTo>
                  <a:lnTo>
                    <a:pt x="1530" y="163"/>
                  </a:lnTo>
                  <a:lnTo>
                    <a:pt x="1535" y="156"/>
                  </a:lnTo>
                  <a:lnTo>
                    <a:pt x="1538" y="152"/>
                  </a:lnTo>
                  <a:lnTo>
                    <a:pt x="1541" y="149"/>
                  </a:lnTo>
                  <a:lnTo>
                    <a:pt x="1544" y="147"/>
                  </a:lnTo>
                  <a:lnTo>
                    <a:pt x="1546" y="144"/>
                  </a:lnTo>
                  <a:lnTo>
                    <a:pt x="1556" y="141"/>
                  </a:lnTo>
                  <a:lnTo>
                    <a:pt x="1568" y="141"/>
                  </a:lnTo>
                  <a:lnTo>
                    <a:pt x="1579" y="140"/>
                  </a:lnTo>
                  <a:lnTo>
                    <a:pt x="1587" y="135"/>
                  </a:lnTo>
                  <a:lnTo>
                    <a:pt x="1596" y="129"/>
                  </a:lnTo>
                  <a:lnTo>
                    <a:pt x="1606" y="122"/>
                  </a:lnTo>
                  <a:lnTo>
                    <a:pt x="1614" y="120"/>
                  </a:lnTo>
                  <a:lnTo>
                    <a:pt x="1622" y="121"/>
                  </a:lnTo>
                  <a:lnTo>
                    <a:pt x="1631" y="124"/>
                  </a:lnTo>
                  <a:lnTo>
                    <a:pt x="1639" y="128"/>
                  </a:lnTo>
                  <a:lnTo>
                    <a:pt x="1647" y="130"/>
                  </a:lnTo>
                  <a:lnTo>
                    <a:pt x="1659" y="133"/>
                  </a:lnTo>
                  <a:lnTo>
                    <a:pt x="1673" y="136"/>
                  </a:lnTo>
                  <a:lnTo>
                    <a:pt x="1688" y="137"/>
                  </a:lnTo>
                  <a:lnTo>
                    <a:pt x="1700" y="137"/>
                  </a:lnTo>
                  <a:lnTo>
                    <a:pt x="1709" y="133"/>
                  </a:lnTo>
                  <a:lnTo>
                    <a:pt x="1720" y="126"/>
                  </a:lnTo>
                  <a:lnTo>
                    <a:pt x="1728" y="121"/>
                  </a:lnTo>
                  <a:lnTo>
                    <a:pt x="1740" y="114"/>
                  </a:lnTo>
                  <a:lnTo>
                    <a:pt x="1755" y="106"/>
                  </a:lnTo>
                  <a:lnTo>
                    <a:pt x="1769" y="99"/>
                  </a:lnTo>
                  <a:lnTo>
                    <a:pt x="1779" y="95"/>
                  </a:lnTo>
                  <a:lnTo>
                    <a:pt x="1793" y="90"/>
                  </a:lnTo>
                  <a:lnTo>
                    <a:pt x="1802" y="85"/>
                  </a:lnTo>
                  <a:lnTo>
                    <a:pt x="1812" y="78"/>
                  </a:lnTo>
                  <a:lnTo>
                    <a:pt x="1822" y="69"/>
                  </a:lnTo>
                  <a:lnTo>
                    <a:pt x="1831" y="62"/>
                  </a:lnTo>
                  <a:lnTo>
                    <a:pt x="1841" y="55"/>
                  </a:lnTo>
                  <a:lnTo>
                    <a:pt x="1853" y="50"/>
                  </a:lnTo>
                  <a:lnTo>
                    <a:pt x="1863" y="44"/>
                  </a:lnTo>
                  <a:lnTo>
                    <a:pt x="1871" y="38"/>
                  </a:lnTo>
                  <a:lnTo>
                    <a:pt x="1879" y="29"/>
                  </a:lnTo>
                  <a:lnTo>
                    <a:pt x="1887" y="24"/>
                  </a:lnTo>
                  <a:lnTo>
                    <a:pt x="1898" y="17"/>
                  </a:lnTo>
                  <a:lnTo>
                    <a:pt x="1911" y="12"/>
                  </a:lnTo>
                  <a:lnTo>
                    <a:pt x="1922" y="8"/>
                  </a:lnTo>
                  <a:lnTo>
                    <a:pt x="1934" y="7"/>
                  </a:lnTo>
                  <a:lnTo>
                    <a:pt x="1948" y="5"/>
                  </a:lnTo>
                  <a:lnTo>
                    <a:pt x="1961" y="4"/>
                  </a:lnTo>
                  <a:lnTo>
                    <a:pt x="1972" y="5"/>
                  </a:lnTo>
                  <a:lnTo>
                    <a:pt x="1981" y="8"/>
                  </a:lnTo>
                  <a:lnTo>
                    <a:pt x="1991" y="13"/>
                  </a:lnTo>
                  <a:lnTo>
                    <a:pt x="1999" y="16"/>
                  </a:lnTo>
                  <a:lnTo>
                    <a:pt x="2011" y="16"/>
                  </a:lnTo>
                  <a:lnTo>
                    <a:pt x="2025" y="16"/>
                  </a:lnTo>
                  <a:lnTo>
                    <a:pt x="2037" y="16"/>
                  </a:lnTo>
                  <a:lnTo>
                    <a:pt x="2048" y="16"/>
                  </a:lnTo>
                  <a:lnTo>
                    <a:pt x="2060" y="17"/>
                  </a:lnTo>
                  <a:lnTo>
                    <a:pt x="2069" y="20"/>
                  </a:lnTo>
                  <a:lnTo>
                    <a:pt x="2077" y="24"/>
                  </a:lnTo>
                  <a:lnTo>
                    <a:pt x="2085" y="29"/>
                  </a:lnTo>
                  <a:lnTo>
                    <a:pt x="2092" y="35"/>
                  </a:lnTo>
                  <a:lnTo>
                    <a:pt x="2097" y="35"/>
                  </a:lnTo>
                  <a:lnTo>
                    <a:pt x="2103" y="36"/>
                  </a:lnTo>
                  <a:lnTo>
                    <a:pt x="2108" y="36"/>
                  </a:lnTo>
                  <a:lnTo>
                    <a:pt x="2114" y="36"/>
                  </a:lnTo>
                  <a:lnTo>
                    <a:pt x="2124" y="38"/>
                  </a:lnTo>
                  <a:lnTo>
                    <a:pt x="2138" y="39"/>
                  </a:lnTo>
                  <a:lnTo>
                    <a:pt x="2150" y="39"/>
                  </a:lnTo>
                  <a:lnTo>
                    <a:pt x="2151" y="46"/>
                  </a:lnTo>
                  <a:lnTo>
                    <a:pt x="2154" y="51"/>
                  </a:lnTo>
                  <a:lnTo>
                    <a:pt x="2157" y="56"/>
                  </a:lnTo>
                  <a:lnTo>
                    <a:pt x="2162" y="66"/>
                  </a:lnTo>
                  <a:lnTo>
                    <a:pt x="2169" y="78"/>
                  </a:lnTo>
                  <a:lnTo>
                    <a:pt x="2176" y="89"/>
                  </a:lnTo>
                  <a:lnTo>
                    <a:pt x="2181" y="98"/>
                  </a:lnTo>
                  <a:lnTo>
                    <a:pt x="2192" y="112"/>
                  </a:lnTo>
                  <a:lnTo>
                    <a:pt x="2207" y="126"/>
                  </a:lnTo>
                  <a:lnTo>
                    <a:pt x="2221" y="141"/>
                  </a:lnTo>
                  <a:lnTo>
                    <a:pt x="2236" y="156"/>
                  </a:lnTo>
                  <a:lnTo>
                    <a:pt x="2248" y="167"/>
                  </a:lnTo>
                  <a:lnTo>
                    <a:pt x="2259" y="176"/>
                  </a:lnTo>
                  <a:lnTo>
                    <a:pt x="2271" y="186"/>
                  </a:lnTo>
                  <a:lnTo>
                    <a:pt x="2285" y="195"/>
                  </a:lnTo>
                  <a:lnTo>
                    <a:pt x="2297" y="202"/>
                  </a:lnTo>
                  <a:lnTo>
                    <a:pt x="2304" y="206"/>
                  </a:lnTo>
                  <a:lnTo>
                    <a:pt x="2312" y="209"/>
                  </a:lnTo>
                  <a:lnTo>
                    <a:pt x="2320" y="211"/>
                  </a:lnTo>
                  <a:lnTo>
                    <a:pt x="2326" y="213"/>
                  </a:lnTo>
                  <a:lnTo>
                    <a:pt x="2329" y="210"/>
                  </a:lnTo>
                  <a:lnTo>
                    <a:pt x="2333" y="207"/>
                  </a:lnTo>
                  <a:lnTo>
                    <a:pt x="2336" y="203"/>
                  </a:lnTo>
                  <a:lnTo>
                    <a:pt x="2339" y="199"/>
                  </a:lnTo>
                  <a:lnTo>
                    <a:pt x="2341" y="196"/>
                  </a:lnTo>
                  <a:lnTo>
                    <a:pt x="2351" y="188"/>
                  </a:lnTo>
                  <a:lnTo>
                    <a:pt x="2360" y="179"/>
                  </a:lnTo>
                  <a:lnTo>
                    <a:pt x="2370" y="172"/>
                  </a:lnTo>
                  <a:lnTo>
                    <a:pt x="2379" y="170"/>
                  </a:lnTo>
                  <a:lnTo>
                    <a:pt x="2388" y="168"/>
                  </a:lnTo>
                  <a:lnTo>
                    <a:pt x="2397" y="170"/>
                  </a:lnTo>
                  <a:lnTo>
                    <a:pt x="2407" y="174"/>
                  </a:lnTo>
                  <a:lnTo>
                    <a:pt x="2418" y="179"/>
                  </a:lnTo>
                  <a:lnTo>
                    <a:pt x="2428" y="187"/>
                  </a:lnTo>
                  <a:lnTo>
                    <a:pt x="2436" y="194"/>
                  </a:lnTo>
                  <a:lnTo>
                    <a:pt x="2445" y="205"/>
                  </a:lnTo>
                  <a:lnTo>
                    <a:pt x="2456" y="219"/>
                  </a:lnTo>
                  <a:lnTo>
                    <a:pt x="2464" y="234"/>
                  </a:lnTo>
                  <a:lnTo>
                    <a:pt x="2471" y="248"/>
                  </a:lnTo>
                  <a:lnTo>
                    <a:pt x="2475" y="260"/>
                  </a:lnTo>
                  <a:lnTo>
                    <a:pt x="2479" y="276"/>
                  </a:lnTo>
                  <a:lnTo>
                    <a:pt x="2481" y="292"/>
                  </a:lnTo>
                  <a:lnTo>
                    <a:pt x="2485" y="304"/>
                  </a:lnTo>
                  <a:lnTo>
                    <a:pt x="2488" y="316"/>
                  </a:lnTo>
                  <a:lnTo>
                    <a:pt x="2494" y="330"/>
                  </a:lnTo>
                  <a:lnTo>
                    <a:pt x="2498" y="345"/>
                  </a:lnTo>
                  <a:lnTo>
                    <a:pt x="2504" y="357"/>
                  </a:lnTo>
                  <a:lnTo>
                    <a:pt x="2512" y="365"/>
                  </a:lnTo>
                  <a:lnTo>
                    <a:pt x="2521" y="368"/>
                  </a:lnTo>
                  <a:lnTo>
                    <a:pt x="2531" y="366"/>
                  </a:lnTo>
                  <a:lnTo>
                    <a:pt x="2543" y="365"/>
                  </a:lnTo>
                  <a:lnTo>
                    <a:pt x="2553" y="364"/>
                  </a:lnTo>
                  <a:lnTo>
                    <a:pt x="2577" y="364"/>
                  </a:lnTo>
                  <a:lnTo>
                    <a:pt x="2607" y="364"/>
                  </a:lnTo>
                  <a:lnTo>
                    <a:pt x="2638" y="362"/>
                  </a:lnTo>
                  <a:lnTo>
                    <a:pt x="2669" y="362"/>
                  </a:lnTo>
                  <a:lnTo>
                    <a:pt x="2693" y="362"/>
                  </a:lnTo>
                  <a:lnTo>
                    <a:pt x="2713" y="362"/>
                  </a:lnTo>
                  <a:lnTo>
                    <a:pt x="2738" y="362"/>
                  </a:lnTo>
                  <a:lnTo>
                    <a:pt x="2763" y="362"/>
                  </a:lnTo>
                  <a:lnTo>
                    <a:pt x="2789" y="362"/>
                  </a:lnTo>
                  <a:lnTo>
                    <a:pt x="2809" y="362"/>
                  </a:lnTo>
                  <a:lnTo>
                    <a:pt x="2832" y="361"/>
                  </a:lnTo>
                  <a:lnTo>
                    <a:pt x="2859" y="359"/>
                  </a:lnTo>
                  <a:lnTo>
                    <a:pt x="2887" y="358"/>
                  </a:lnTo>
                  <a:lnTo>
                    <a:pt x="2914" y="357"/>
                  </a:lnTo>
                  <a:lnTo>
                    <a:pt x="2937" y="354"/>
                  </a:lnTo>
                  <a:lnTo>
                    <a:pt x="2949" y="353"/>
                  </a:lnTo>
                  <a:lnTo>
                    <a:pt x="2964" y="350"/>
                  </a:lnTo>
                  <a:lnTo>
                    <a:pt x="2979" y="347"/>
                  </a:lnTo>
                  <a:lnTo>
                    <a:pt x="2991" y="343"/>
                  </a:lnTo>
                  <a:lnTo>
                    <a:pt x="2999" y="339"/>
                  </a:lnTo>
                  <a:lnTo>
                    <a:pt x="3010" y="333"/>
                  </a:lnTo>
                  <a:lnTo>
                    <a:pt x="3019" y="326"/>
                  </a:lnTo>
                  <a:lnTo>
                    <a:pt x="3027" y="319"/>
                  </a:lnTo>
                  <a:lnTo>
                    <a:pt x="3034" y="307"/>
                  </a:lnTo>
                  <a:lnTo>
                    <a:pt x="3041" y="293"/>
                  </a:lnTo>
                  <a:lnTo>
                    <a:pt x="3046" y="279"/>
                  </a:lnTo>
                  <a:lnTo>
                    <a:pt x="3050" y="267"/>
                  </a:lnTo>
                  <a:lnTo>
                    <a:pt x="3050" y="254"/>
                  </a:lnTo>
                  <a:lnTo>
                    <a:pt x="3049" y="241"/>
                  </a:lnTo>
                  <a:lnTo>
                    <a:pt x="3049" y="227"/>
                  </a:lnTo>
                  <a:lnTo>
                    <a:pt x="3049" y="215"/>
                  </a:lnTo>
                  <a:lnTo>
                    <a:pt x="3049" y="206"/>
                  </a:lnTo>
                  <a:lnTo>
                    <a:pt x="3049" y="195"/>
                  </a:lnTo>
                  <a:lnTo>
                    <a:pt x="3050" y="184"/>
                  </a:lnTo>
                  <a:lnTo>
                    <a:pt x="3054" y="176"/>
                  </a:lnTo>
                  <a:lnTo>
                    <a:pt x="3062" y="167"/>
                  </a:lnTo>
                  <a:lnTo>
                    <a:pt x="3074" y="159"/>
                  </a:lnTo>
                  <a:lnTo>
                    <a:pt x="3087" y="151"/>
                  </a:lnTo>
                  <a:lnTo>
                    <a:pt x="3097" y="144"/>
                  </a:lnTo>
                  <a:lnTo>
                    <a:pt x="3107" y="135"/>
                  </a:lnTo>
                  <a:lnTo>
                    <a:pt x="3118" y="124"/>
                  </a:lnTo>
                  <a:lnTo>
                    <a:pt x="3127" y="113"/>
                  </a:lnTo>
                  <a:lnTo>
                    <a:pt x="3132" y="102"/>
                  </a:lnTo>
                  <a:lnTo>
                    <a:pt x="3138" y="87"/>
                  </a:lnTo>
                  <a:lnTo>
                    <a:pt x="3143" y="73"/>
                  </a:lnTo>
                  <a:lnTo>
                    <a:pt x="3150" y="63"/>
                  </a:lnTo>
                  <a:lnTo>
                    <a:pt x="3159" y="56"/>
                  </a:lnTo>
                  <a:lnTo>
                    <a:pt x="3171" y="52"/>
                  </a:lnTo>
                  <a:lnTo>
                    <a:pt x="3182" y="52"/>
                  </a:lnTo>
                  <a:lnTo>
                    <a:pt x="3192" y="55"/>
                  </a:lnTo>
                  <a:lnTo>
                    <a:pt x="3204" y="62"/>
                  </a:lnTo>
                  <a:lnTo>
                    <a:pt x="3216" y="69"/>
                  </a:lnTo>
                  <a:lnTo>
                    <a:pt x="3225" y="74"/>
                  </a:lnTo>
                  <a:lnTo>
                    <a:pt x="3236" y="78"/>
                  </a:lnTo>
                  <a:lnTo>
                    <a:pt x="3250" y="81"/>
                  </a:lnTo>
                  <a:lnTo>
                    <a:pt x="3263" y="83"/>
                  </a:lnTo>
                  <a:lnTo>
                    <a:pt x="3275" y="85"/>
                  </a:lnTo>
                  <a:lnTo>
                    <a:pt x="3285" y="82"/>
                  </a:lnTo>
                  <a:lnTo>
                    <a:pt x="3297" y="77"/>
                  </a:lnTo>
                  <a:lnTo>
                    <a:pt x="3308" y="73"/>
                  </a:lnTo>
                  <a:lnTo>
                    <a:pt x="3316" y="63"/>
                  </a:lnTo>
                  <a:lnTo>
                    <a:pt x="3326" y="52"/>
                  </a:lnTo>
                  <a:lnTo>
                    <a:pt x="3334" y="44"/>
                  </a:lnTo>
                  <a:lnTo>
                    <a:pt x="3343" y="35"/>
                  </a:lnTo>
                  <a:lnTo>
                    <a:pt x="3352" y="25"/>
                  </a:lnTo>
                  <a:lnTo>
                    <a:pt x="3363" y="15"/>
                  </a:lnTo>
                  <a:lnTo>
                    <a:pt x="3372" y="9"/>
                  </a:lnTo>
                  <a:lnTo>
                    <a:pt x="3380" y="5"/>
                  </a:lnTo>
                  <a:lnTo>
                    <a:pt x="3392" y="2"/>
                  </a:lnTo>
                  <a:lnTo>
                    <a:pt x="3403" y="0"/>
                  </a:lnTo>
                  <a:lnTo>
                    <a:pt x="3413" y="1"/>
                  </a:lnTo>
                  <a:lnTo>
                    <a:pt x="3423" y="5"/>
                  </a:lnTo>
                  <a:lnTo>
                    <a:pt x="3434" y="12"/>
                  </a:lnTo>
                  <a:lnTo>
                    <a:pt x="3445" y="20"/>
                  </a:lnTo>
                  <a:lnTo>
                    <a:pt x="3456" y="27"/>
                  </a:lnTo>
                  <a:lnTo>
                    <a:pt x="3465" y="29"/>
                  </a:lnTo>
                  <a:lnTo>
                    <a:pt x="3477" y="33"/>
                  </a:lnTo>
                  <a:lnTo>
                    <a:pt x="3491" y="38"/>
                  </a:lnTo>
                  <a:lnTo>
                    <a:pt x="3504" y="40"/>
                  </a:lnTo>
                  <a:lnTo>
                    <a:pt x="3515" y="40"/>
                  </a:lnTo>
                  <a:lnTo>
                    <a:pt x="3523" y="36"/>
                  </a:lnTo>
                  <a:lnTo>
                    <a:pt x="3531" y="29"/>
                  </a:lnTo>
                  <a:lnTo>
                    <a:pt x="3541" y="21"/>
                  </a:lnTo>
                  <a:lnTo>
                    <a:pt x="3549" y="17"/>
                  </a:lnTo>
                  <a:lnTo>
                    <a:pt x="3562" y="12"/>
                  </a:lnTo>
                  <a:lnTo>
                    <a:pt x="3580" y="8"/>
                  </a:lnTo>
                  <a:lnTo>
                    <a:pt x="3597" y="5"/>
                  </a:lnTo>
                  <a:lnTo>
                    <a:pt x="3612" y="4"/>
                  </a:lnTo>
                  <a:lnTo>
                    <a:pt x="3627" y="4"/>
                  </a:lnTo>
                  <a:lnTo>
                    <a:pt x="3647" y="5"/>
                  </a:lnTo>
                  <a:lnTo>
                    <a:pt x="3667" y="8"/>
                  </a:lnTo>
                  <a:lnTo>
                    <a:pt x="3686" y="12"/>
                  </a:lnTo>
                  <a:lnTo>
                    <a:pt x="3702" y="16"/>
                  </a:lnTo>
                  <a:lnTo>
                    <a:pt x="3720" y="21"/>
                  </a:lnTo>
                  <a:lnTo>
                    <a:pt x="3740" y="28"/>
                  </a:lnTo>
                  <a:lnTo>
                    <a:pt x="3760" y="38"/>
                  </a:lnTo>
                  <a:lnTo>
                    <a:pt x="3781" y="47"/>
                  </a:lnTo>
                  <a:lnTo>
                    <a:pt x="3797" y="55"/>
                  </a:lnTo>
                  <a:lnTo>
                    <a:pt x="3808" y="63"/>
                  </a:lnTo>
                  <a:lnTo>
                    <a:pt x="3820" y="74"/>
                  </a:lnTo>
                  <a:lnTo>
                    <a:pt x="3833" y="86"/>
                  </a:lnTo>
                  <a:lnTo>
                    <a:pt x="3845" y="97"/>
                  </a:lnTo>
                  <a:lnTo>
                    <a:pt x="3855" y="108"/>
                  </a:lnTo>
                  <a:lnTo>
                    <a:pt x="3865" y="120"/>
                  </a:lnTo>
                  <a:lnTo>
                    <a:pt x="3876" y="136"/>
                  </a:lnTo>
                  <a:lnTo>
                    <a:pt x="3888" y="151"/>
                  </a:lnTo>
                  <a:lnTo>
                    <a:pt x="3899" y="163"/>
                  </a:lnTo>
                  <a:lnTo>
                    <a:pt x="3913" y="170"/>
                  </a:lnTo>
                  <a:lnTo>
                    <a:pt x="3929" y="178"/>
                  </a:lnTo>
                  <a:lnTo>
                    <a:pt x="3944" y="183"/>
                  </a:lnTo>
                  <a:lnTo>
                    <a:pt x="3957" y="190"/>
                  </a:lnTo>
                  <a:lnTo>
                    <a:pt x="3972" y="198"/>
                  </a:lnTo>
                  <a:lnTo>
                    <a:pt x="3984" y="206"/>
                  </a:lnTo>
                  <a:lnTo>
                    <a:pt x="3995" y="215"/>
                  </a:lnTo>
                  <a:lnTo>
                    <a:pt x="4007" y="229"/>
                  </a:lnTo>
                  <a:lnTo>
                    <a:pt x="4018" y="244"/>
                  </a:lnTo>
                  <a:lnTo>
                    <a:pt x="4029" y="254"/>
                  </a:lnTo>
                  <a:lnTo>
                    <a:pt x="4038" y="265"/>
                  </a:lnTo>
                  <a:lnTo>
                    <a:pt x="4050" y="280"/>
                  </a:lnTo>
                  <a:lnTo>
                    <a:pt x="4064" y="293"/>
                  </a:lnTo>
                  <a:lnTo>
                    <a:pt x="4077" y="306"/>
                  </a:lnTo>
                  <a:lnTo>
                    <a:pt x="4091" y="314"/>
                  </a:lnTo>
                  <a:lnTo>
                    <a:pt x="4100" y="316"/>
                  </a:lnTo>
                  <a:lnTo>
                    <a:pt x="4113" y="316"/>
                  </a:lnTo>
                  <a:lnTo>
                    <a:pt x="4128" y="318"/>
                  </a:lnTo>
                  <a:lnTo>
                    <a:pt x="4142" y="316"/>
                  </a:lnTo>
                  <a:lnTo>
                    <a:pt x="4151" y="316"/>
                  </a:lnTo>
                  <a:lnTo>
                    <a:pt x="4157" y="316"/>
                  </a:lnTo>
                  <a:lnTo>
                    <a:pt x="4161" y="315"/>
                  </a:lnTo>
                  <a:lnTo>
                    <a:pt x="4171" y="315"/>
                  </a:lnTo>
                  <a:lnTo>
                    <a:pt x="4188" y="314"/>
                  </a:lnTo>
                  <a:lnTo>
                    <a:pt x="4205" y="311"/>
                  </a:lnTo>
                  <a:lnTo>
                    <a:pt x="4223" y="308"/>
                  </a:lnTo>
                  <a:lnTo>
                    <a:pt x="4239" y="306"/>
                  </a:lnTo>
                  <a:lnTo>
                    <a:pt x="4252" y="303"/>
                  </a:lnTo>
                  <a:lnTo>
                    <a:pt x="4266" y="296"/>
                  </a:lnTo>
                  <a:lnTo>
                    <a:pt x="4283" y="287"/>
                  </a:lnTo>
                  <a:lnTo>
                    <a:pt x="4301" y="276"/>
                  </a:lnTo>
                  <a:lnTo>
                    <a:pt x="4316" y="269"/>
                  </a:lnTo>
                  <a:lnTo>
                    <a:pt x="4324" y="267"/>
                  </a:lnTo>
                  <a:lnTo>
                    <a:pt x="4334" y="264"/>
                  </a:lnTo>
                  <a:lnTo>
                    <a:pt x="4345" y="261"/>
                  </a:lnTo>
                  <a:lnTo>
                    <a:pt x="4347" y="267"/>
                  </a:lnTo>
                  <a:lnTo>
                    <a:pt x="4348" y="272"/>
                  </a:lnTo>
                  <a:lnTo>
                    <a:pt x="4353" y="279"/>
                  </a:lnTo>
                  <a:lnTo>
                    <a:pt x="4361" y="288"/>
                  </a:lnTo>
                  <a:lnTo>
                    <a:pt x="4369" y="296"/>
                  </a:lnTo>
                  <a:lnTo>
                    <a:pt x="4376" y="304"/>
                  </a:lnTo>
                  <a:lnTo>
                    <a:pt x="4379" y="315"/>
                  </a:lnTo>
                  <a:lnTo>
                    <a:pt x="4380" y="328"/>
                  </a:lnTo>
                  <a:lnTo>
                    <a:pt x="4383" y="341"/>
                  </a:lnTo>
                  <a:lnTo>
                    <a:pt x="4388" y="351"/>
                  </a:lnTo>
                  <a:lnTo>
                    <a:pt x="4398" y="364"/>
                  </a:lnTo>
                  <a:lnTo>
                    <a:pt x="4406" y="376"/>
                  </a:lnTo>
                  <a:lnTo>
                    <a:pt x="4414" y="386"/>
                  </a:lnTo>
                  <a:lnTo>
                    <a:pt x="4418" y="396"/>
                  </a:lnTo>
                  <a:lnTo>
                    <a:pt x="4422" y="408"/>
                  </a:lnTo>
                  <a:lnTo>
                    <a:pt x="4426" y="420"/>
                  </a:lnTo>
                  <a:lnTo>
                    <a:pt x="4433" y="428"/>
                  </a:lnTo>
                  <a:lnTo>
                    <a:pt x="4444" y="436"/>
                  </a:lnTo>
                  <a:lnTo>
                    <a:pt x="4458" y="443"/>
                  </a:lnTo>
                  <a:lnTo>
                    <a:pt x="4476" y="450"/>
                  </a:lnTo>
                  <a:lnTo>
                    <a:pt x="4492" y="455"/>
                  </a:lnTo>
                  <a:lnTo>
                    <a:pt x="4506" y="459"/>
                  </a:lnTo>
                  <a:lnTo>
                    <a:pt x="4516" y="462"/>
                  </a:lnTo>
                  <a:lnTo>
                    <a:pt x="4530" y="465"/>
                  </a:lnTo>
                  <a:lnTo>
                    <a:pt x="4543" y="467"/>
                  </a:lnTo>
                  <a:lnTo>
                    <a:pt x="4554" y="471"/>
                  </a:lnTo>
                  <a:lnTo>
                    <a:pt x="4564" y="479"/>
                  </a:lnTo>
                  <a:lnTo>
                    <a:pt x="4574" y="489"/>
                  </a:lnTo>
                  <a:lnTo>
                    <a:pt x="4584" y="501"/>
                  </a:lnTo>
                  <a:lnTo>
                    <a:pt x="4590" y="510"/>
                  </a:lnTo>
                  <a:lnTo>
                    <a:pt x="4596" y="520"/>
                  </a:lnTo>
                  <a:lnTo>
                    <a:pt x="4601" y="533"/>
                  </a:lnTo>
                  <a:lnTo>
                    <a:pt x="4607" y="545"/>
                  </a:lnTo>
                  <a:lnTo>
                    <a:pt x="4611" y="556"/>
                  </a:lnTo>
                  <a:lnTo>
                    <a:pt x="4613" y="567"/>
                  </a:lnTo>
                  <a:lnTo>
                    <a:pt x="4617" y="579"/>
                  </a:lnTo>
                  <a:lnTo>
                    <a:pt x="4620" y="593"/>
                  </a:lnTo>
                  <a:lnTo>
                    <a:pt x="4621" y="603"/>
                  </a:lnTo>
                  <a:lnTo>
                    <a:pt x="4620" y="611"/>
                  </a:lnTo>
                  <a:lnTo>
                    <a:pt x="4617" y="619"/>
                  </a:lnTo>
                  <a:lnTo>
                    <a:pt x="4615" y="629"/>
                  </a:lnTo>
                  <a:lnTo>
                    <a:pt x="4615" y="636"/>
                  </a:lnTo>
                  <a:lnTo>
                    <a:pt x="4620" y="645"/>
                  </a:lnTo>
                  <a:lnTo>
                    <a:pt x="4631" y="653"/>
                  </a:lnTo>
                  <a:lnTo>
                    <a:pt x="4640" y="660"/>
                  </a:lnTo>
                  <a:lnTo>
                    <a:pt x="4650" y="668"/>
                  </a:lnTo>
                  <a:lnTo>
                    <a:pt x="4661" y="676"/>
                  </a:lnTo>
                  <a:lnTo>
                    <a:pt x="4667" y="685"/>
                  </a:lnTo>
                  <a:lnTo>
                    <a:pt x="4669" y="696"/>
                  </a:lnTo>
                  <a:lnTo>
                    <a:pt x="4669" y="710"/>
                  </a:lnTo>
                  <a:lnTo>
                    <a:pt x="4666" y="725"/>
                  </a:lnTo>
                  <a:lnTo>
                    <a:pt x="4665" y="735"/>
                  </a:lnTo>
                  <a:lnTo>
                    <a:pt x="4663" y="743"/>
                  </a:lnTo>
                  <a:lnTo>
                    <a:pt x="4662" y="751"/>
                  </a:lnTo>
                  <a:lnTo>
                    <a:pt x="4659" y="760"/>
                  </a:lnTo>
                  <a:lnTo>
                    <a:pt x="4661" y="766"/>
                  </a:lnTo>
                  <a:lnTo>
                    <a:pt x="4667" y="776"/>
                  </a:lnTo>
                  <a:lnTo>
                    <a:pt x="4678" y="785"/>
                  </a:lnTo>
                  <a:lnTo>
                    <a:pt x="4690" y="793"/>
                  </a:lnTo>
                  <a:lnTo>
                    <a:pt x="4701" y="800"/>
                  </a:lnTo>
                  <a:lnTo>
                    <a:pt x="4710" y="807"/>
                  </a:lnTo>
                  <a:lnTo>
                    <a:pt x="4723" y="815"/>
                  </a:lnTo>
                  <a:lnTo>
                    <a:pt x="4733" y="822"/>
                  </a:lnTo>
                  <a:lnTo>
                    <a:pt x="4743" y="830"/>
                  </a:lnTo>
                  <a:lnTo>
                    <a:pt x="4749" y="838"/>
                  </a:lnTo>
                  <a:lnTo>
                    <a:pt x="4756" y="850"/>
                  </a:lnTo>
                  <a:lnTo>
                    <a:pt x="4762" y="859"/>
                  </a:lnTo>
                  <a:lnTo>
                    <a:pt x="4766" y="874"/>
                  </a:lnTo>
                  <a:lnTo>
                    <a:pt x="4770" y="890"/>
                  </a:lnTo>
                  <a:lnTo>
                    <a:pt x="4774" y="908"/>
                  </a:lnTo>
                  <a:lnTo>
                    <a:pt x="4778" y="921"/>
                  </a:lnTo>
                  <a:lnTo>
                    <a:pt x="4783" y="933"/>
                  </a:lnTo>
                  <a:lnTo>
                    <a:pt x="4790" y="945"/>
                  </a:lnTo>
                  <a:lnTo>
                    <a:pt x="4798" y="959"/>
                  </a:lnTo>
                  <a:lnTo>
                    <a:pt x="4805" y="970"/>
                  </a:lnTo>
                  <a:lnTo>
                    <a:pt x="4811" y="976"/>
                  </a:lnTo>
                  <a:lnTo>
                    <a:pt x="4820" y="985"/>
                  </a:lnTo>
                  <a:lnTo>
                    <a:pt x="4826" y="993"/>
                  </a:lnTo>
                  <a:lnTo>
                    <a:pt x="4832" y="1003"/>
                  </a:lnTo>
                  <a:lnTo>
                    <a:pt x="4838" y="1017"/>
                  </a:lnTo>
                  <a:lnTo>
                    <a:pt x="4844" y="1030"/>
                  </a:lnTo>
                  <a:lnTo>
                    <a:pt x="4845" y="1042"/>
                  </a:lnTo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grpSp>
          <p:nvGrpSpPr>
            <p:cNvPr id="86" name="Zuid-Holland">
              <a:extLst>
                <a:ext uri="{FF2B5EF4-FFF2-40B4-BE49-F238E27FC236}">
                  <a16:creationId xmlns:a16="http://schemas.microsoft.com/office/drawing/2014/main" id="{F4EBCDC2-874E-44DE-AE0D-A2299692938A}"/>
                </a:ext>
              </a:extLst>
            </p:cNvPr>
            <p:cNvGrpSpPr/>
            <p:nvPr/>
          </p:nvGrpSpPr>
          <p:grpSpPr>
            <a:xfrm>
              <a:off x="6879129" y="2969276"/>
              <a:ext cx="1580579" cy="1274706"/>
              <a:chOff x="4428918" y="3106517"/>
              <a:chExt cx="1580579" cy="1274706"/>
            </a:xfrm>
            <a:grpFill/>
          </p:grpSpPr>
          <p:sp>
            <p:nvSpPr>
              <p:cNvPr id="87" name="Freeform 32">
                <a:extLst>
                  <a:ext uri="{FF2B5EF4-FFF2-40B4-BE49-F238E27FC236}">
                    <a16:creationId xmlns:a16="http://schemas.microsoft.com/office/drawing/2014/main" id="{708E5E9D-5625-408B-AAA3-84BDE6B988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28918" y="4019987"/>
                <a:ext cx="631125" cy="361236"/>
              </a:xfrm>
              <a:custGeom>
                <a:avLst/>
                <a:gdLst>
                  <a:gd name="T0" fmla="*/ 1365 w 1369"/>
                  <a:gd name="T1" fmla="*/ 633 h 783"/>
                  <a:gd name="T2" fmla="*/ 1319 w 1369"/>
                  <a:gd name="T3" fmla="*/ 670 h 783"/>
                  <a:gd name="T4" fmla="*/ 1275 w 1369"/>
                  <a:gd name="T5" fmla="*/ 721 h 783"/>
                  <a:gd name="T6" fmla="*/ 1212 w 1369"/>
                  <a:gd name="T7" fmla="*/ 764 h 783"/>
                  <a:gd name="T8" fmla="*/ 1124 w 1369"/>
                  <a:gd name="T9" fmla="*/ 783 h 783"/>
                  <a:gd name="T10" fmla="*/ 1030 w 1369"/>
                  <a:gd name="T11" fmla="*/ 771 h 783"/>
                  <a:gd name="T12" fmla="*/ 951 w 1369"/>
                  <a:gd name="T13" fmla="*/ 725 h 783"/>
                  <a:gd name="T14" fmla="*/ 899 w 1369"/>
                  <a:gd name="T15" fmla="*/ 686 h 783"/>
                  <a:gd name="T16" fmla="*/ 814 w 1369"/>
                  <a:gd name="T17" fmla="*/ 671 h 783"/>
                  <a:gd name="T18" fmla="*/ 756 w 1369"/>
                  <a:gd name="T19" fmla="*/ 656 h 783"/>
                  <a:gd name="T20" fmla="*/ 721 w 1369"/>
                  <a:gd name="T21" fmla="*/ 597 h 783"/>
                  <a:gd name="T22" fmla="*/ 662 w 1369"/>
                  <a:gd name="T23" fmla="*/ 577 h 783"/>
                  <a:gd name="T24" fmla="*/ 596 w 1369"/>
                  <a:gd name="T25" fmla="*/ 586 h 783"/>
                  <a:gd name="T26" fmla="*/ 530 w 1369"/>
                  <a:gd name="T27" fmla="*/ 570 h 783"/>
                  <a:gd name="T28" fmla="*/ 487 w 1369"/>
                  <a:gd name="T29" fmla="*/ 527 h 783"/>
                  <a:gd name="T30" fmla="*/ 461 w 1369"/>
                  <a:gd name="T31" fmla="*/ 459 h 783"/>
                  <a:gd name="T32" fmla="*/ 419 w 1369"/>
                  <a:gd name="T33" fmla="*/ 428 h 783"/>
                  <a:gd name="T34" fmla="*/ 411 w 1369"/>
                  <a:gd name="T35" fmla="*/ 361 h 783"/>
                  <a:gd name="T36" fmla="*/ 427 w 1369"/>
                  <a:gd name="T37" fmla="*/ 301 h 783"/>
                  <a:gd name="T38" fmla="*/ 398 w 1369"/>
                  <a:gd name="T39" fmla="*/ 233 h 783"/>
                  <a:gd name="T40" fmla="*/ 337 w 1369"/>
                  <a:gd name="T41" fmla="*/ 178 h 783"/>
                  <a:gd name="T42" fmla="*/ 278 w 1369"/>
                  <a:gd name="T43" fmla="*/ 163 h 783"/>
                  <a:gd name="T44" fmla="*/ 217 w 1369"/>
                  <a:gd name="T45" fmla="*/ 173 h 783"/>
                  <a:gd name="T46" fmla="*/ 178 w 1369"/>
                  <a:gd name="T47" fmla="*/ 222 h 783"/>
                  <a:gd name="T48" fmla="*/ 129 w 1369"/>
                  <a:gd name="T49" fmla="*/ 224 h 783"/>
                  <a:gd name="T50" fmla="*/ 78 w 1369"/>
                  <a:gd name="T51" fmla="*/ 255 h 783"/>
                  <a:gd name="T52" fmla="*/ 54 w 1369"/>
                  <a:gd name="T53" fmla="*/ 261 h 783"/>
                  <a:gd name="T54" fmla="*/ 19 w 1369"/>
                  <a:gd name="T55" fmla="*/ 230 h 783"/>
                  <a:gd name="T56" fmla="*/ 0 w 1369"/>
                  <a:gd name="T57" fmla="*/ 171 h 783"/>
                  <a:gd name="T58" fmla="*/ 27 w 1369"/>
                  <a:gd name="T59" fmla="*/ 107 h 783"/>
                  <a:gd name="T60" fmla="*/ 101 w 1369"/>
                  <a:gd name="T61" fmla="*/ 73 h 783"/>
                  <a:gd name="T62" fmla="*/ 197 w 1369"/>
                  <a:gd name="T63" fmla="*/ 31 h 783"/>
                  <a:gd name="T64" fmla="*/ 291 w 1369"/>
                  <a:gd name="T65" fmla="*/ 6 h 783"/>
                  <a:gd name="T66" fmla="*/ 357 w 1369"/>
                  <a:gd name="T67" fmla="*/ 10 h 783"/>
                  <a:gd name="T68" fmla="*/ 402 w 1369"/>
                  <a:gd name="T69" fmla="*/ 54 h 783"/>
                  <a:gd name="T70" fmla="*/ 438 w 1369"/>
                  <a:gd name="T71" fmla="*/ 86 h 783"/>
                  <a:gd name="T72" fmla="*/ 461 w 1369"/>
                  <a:gd name="T73" fmla="*/ 77 h 783"/>
                  <a:gd name="T74" fmla="*/ 493 w 1369"/>
                  <a:gd name="T75" fmla="*/ 90 h 783"/>
                  <a:gd name="T76" fmla="*/ 543 w 1369"/>
                  <a:gd name="T77" fmla="*/ 144 h 783"/>
                  <a:gd name="T78" fmla="*/ 617 w 1369"/>
                  <a:gd name="T79" fmla="*/ 187 h 783"/>
                  <a:gd name="T80" fmla="*/ 682 w 1369"/>
                  <a:gd name="T81" fmla="*/ 230 h 783"/>
                  <a:gd name="T82" fmla="*/ 755 w 1369"/>
                  <a:gd name="T83" fmla="*/ 280 h 783"/>
                  <a:gd name="T84" fmla="*/ 821 w 1369"/>
                  <a:gd name="T85" fmla="*/ 303 h 783"/>
                  <a:gd name="T86" fmla="*/ 844 w 1369"/>
                  <a:gd name="T87" fmla="*/ 292 h 783"/>
                  <a:gd name="T88" fmla="*/ 856 w 1369"/>
                  <a:gd name="T89" fmla="*/ 284 h 783"/>
                  <a:gd name="T90" fmla="*/ 863 w 1369"/>
                  <a:gd name="T91" fmla="*/ 301 h 783"/>
                  <a:gd name="T92" fmla="*/ 895 w 1369"/>
                  <a:gd name="T93" fmla="*/ 348 h 783"/>
                  <a:gd name="T94" fmla="*/ 942 w 1369"/>
                  <a:gd name="T95" fmla="*/ 412 h 783"/>
                  <a:gd name="T96" fmla="*/ 1007 w 1369"/>
                  <a:gd name="T97" fmla="*/ 466 h 783"/>
                  <a:gd name="T98" fmla="*/ 1088 w 1369"/>
                  <a:gd name="T99" fmla="*/ 515 h 783"/>
                  <a:gd name="T100" fmla="*/ 1141 w 1369"/>
                  <a:gd name="T101" fmla="*/ 566 h 783"/>
                  <a:gd name="T102" fmla="*/ 1209 w 1369"/>
                  <a:gd name="T103" fmla="*/ 578 h 783"/>
                  <a:gd name="T104" fmla="*/ 1295 w 1369"/>
                  <a:gd name="T105" fmla="*/ 578 h 783"/>
                  <a:gd name="T106" fmla="*/ 1357 w 1369"/>
                  <a:gd name="T107" fmla="*/ 586 h 7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369" h="783">
                    <a:moveTo>
                      <a:pt x="1365" y="592"/>
                    </a:moveTo>
                    <a:lnTo>
                      <a:pt x="1369" y="600"/>
                    </a:lnTo>
                    <a:lnTo>
                      <a:pt x="1369" y="612"/>
                    </a:lnTo>
                    <a:lnTo>
                      <a:pt x="1368" y="624"/>
                    </a:lnTo>
                    <a:lnTo>
                      <a:pt x="1365" y="633"/>
                    </a:lnTo>
                    <a:lnTo>
                      <a:pt x="1358" y="641"/>
                    </a:lnTo>
                    <a:lnTo>
                      <a:pt x="1348" y="648"/>
                    </a:lnTo>
                    <a:lnTo>
                      <a:pt x="1337" y="655"/>
                    </a:lnTo>
                    <a:lnTo>
                      <a:pt x="1327" y="662"/>
                    </a:lnTo>
                    <a:lnTo>
                      <a:pt x="1319" y="670"/>
                    </a:lnTo>
                    <a:lnTo>
                      <a:pt x="1310" y="679"/>
                    </a:lnTo>
                    <a:lnTo>
                      <a:pt x="1301" y="690"/>
                    </a:lnTo>
                    <a:lnTo>
                      <a:pt x="1292" y="698"/>
                    </a:lnTo>
                    <a:lnTo>
                      <a:pt x="1284" y="709"/>
                    </a:lnTo>
                    <a:lnTo>
                      <a:pt x="1275" y="721"/>
                    </a:lnTo>
                    <a:lnTo>
                      <a:pt x="1265" y="733"/>
                    </a:lnTo>
                    <a:lnTo>
                      <a:pt x="1256" y="741"/>
                    </a:lnTo>
                    <a:lnTo>
                      <a:pt x="1244" y="749"/>
                    </a:lnTo>
                    <a:lnTo>
                      <a:pt x="1228" y="757"/>
                    </a:lnTo>
                    <a:lnTo>
                      <a:pt x="1212" y="764"/>
                    </a:lnTo>
                    <a:lnTo>
                      <a:pt x="1197" y="769"/>
                    </a:lnTo>
                    <a:lnTo>
                      <a:pt x="1181" y="773"/>
                    </a:lnTo>
                    <a:lnTo>
                      <a:pt x="1162" y="777"/>
                    </a:lnTo>
                    <a:lnTo>
                      <a:pt x="1141" y="781"/>
                    </a:lnTo>
                    <a:lnTo>
                      <a:pt x="1124" y="783"/>
                    </a:lnTo>
                    <a:lnTo>
                      <a:pt x="1106" y="783"/>
                    </a:lnTo>
                    <a:lnTo>
                      <a:pt x="1085" y="781"/>
                    </a:lnTo>
                    <a:lnTo>
                      <a:pt x="1063" y="780"/>
                    </a:lnTo>
                    <a:lnTo>
                      <a:pt x="1046" y="776"/>
                    </a:lnTo>
                    <a:lnTo>
                      <a:pt x="1030" y="771"/>
                    </a:lnTo>
                    <a:lnTo>
                      <a:pt x="1012" y="763"/>
                    </a:lnTo>
                    <a:lnTo>
                      <a:pt x="995" y="753"/>
                    </a:lnTo>
                    <a:lnTo>
                      <a:pt x="980" y="745"/>
                    </a:lnTo>
                    <a:lnTo>
                      <a:pt x="966" y="736"/>
                    </a:lnTo>
                    <a:lnTo>
                      <a:pt x="951" y="725"/>
                    </a:lnTo>
                    <a:lnTo>
                      <a:pt x="935" y="713"/>
                    </a:lnTo>
                    <a:lnTo>
                      <a:pt x="922" y="703"/>
                    </a:lnTo>
                    <a:lnTo>
                      <a:pt x="915" y="697"/>
                    </a:lnTo>
                    <a:lnTo>
                      <a:pt x="907" y="691"/>
                    </a:lnTo>
                    <a:lnTo>
                      <a:pt x="899" y="686"/>
                    </a:lnTo>
                    <a:lnTo>
                      <a:pt x="883" y="680"/>
                    </a:lnTo>
                    <a:lnTo>
                      <a:pt x="863" y="676"/>
                    </a:lnTo>
                    <a:lnTo>
                      <a:pt x="842" y="674"/>
                    </a:lnTo>
                    <a:lnTo>
                      <a:pt x="825" y="671"/>
                    </a:lnTo>
                    <a:lnTo>
                      <a:pt x="814" y="671"/>
                    </a:lnTo>
                    <a:lnTo>
                      <a:pt x="801" y="670"/>
                    </a:lnTo>
                    <a:lnTo>
                      <a:pt x="787" y="668"/>
                    </a:lnTo>
                    <a:lnTo>
                      <a:pt x="775" y="667"/>
                    </a:lnTo>
                    <a:lnTo>
                      <a:pt x="764" y="663"/>
                    </a:lnTo>
                    <a:lnTo>
                      <a:pt x="756" y="656"/>
                    </a:lnTo>
                    <a:lnTo>
                      <a:pt x="748" y="644"/>
                    </a:lnTo>
                    <a:lnTo>
                      <a:pt x="741" y="632"/>
                    </a:lnTo>
                    <a:lnTo>
                      <a:pt x="736" y="622"/>
                    </a:lnTo>
                    <a:lnTo>
                      <a:pt x="729" y="610"/>
                    </a:lnTo>
                    <a:lnTo>
                      <a:pt x="721" y="597"/>
                    </a:lnTo>
                    <a:lnTo>
                      <a:pt x="712" y="587"/>
                    </a:lnTo>
                    <a:lnTo>
                      <a:pt x="702" y="582"/>
                    </a:lnTo>
                    <a:lnTo>
                      <a:pt x="687" y="579"/>
                    </a:lnTo>
                    <a:lnTo>
                      <a:pt x="674" y="578"/>
                    </a:lnTo>
                    <a:lnTo>
                      <a:pt x="662" y="577"/>
                    </a:lnTo>
                    <a:lnTo>
                      <a:pt x="650" y="578"/>
                    </a:lnTo>
                    <a:lnTo>
                      <a:pt x="636" y="581"/>
                    </a:lnTo>
                    <a:lnTo>
                      <a:pt x="621" y="585"/>
                    </a:lnTo>
                    <a:lnTo>
                      <a:pt x="609" y="586"/>
                    </a:lnTo>
                    <a:lnTo>
                      <a:pt x="596" y="586"/>
                    </a:lnTo>
                    <a:lnTo>
                      <a:pt x="578" y="586"/>
                    </a:lnTo>
                    <a:lnTo>
                      <a:pt x="561" y="585"/>
                    </a:lnTo>
                    <a:lnTo>
                      <a:pt x="547" y="582"/>
                    </a:lnTo>
                    <a:lnTo>
                      <a:pt x="539" y="577"/>
                    </a:lnTo>
                    <a:lnTo>
                      <a:pt x="530" y="570"/>
                    </a:lnTo>
                    <a:lnTo>
                      <a:pt x="522" y="565"/>
                    </a:lnTo>
                    <a:lnTo>
                      <a:pt x="512" y="558"/>
                    </a:lnTo>
                    <a:lnTo>
                      <a:pt x="500" y="548"/>
                    </a:lnTo>
                    <a:lnTo>
                      <a:pt x="492" y="539"/>
                    </a:lnTo>
                    <a:lnTo>
                      <a:pt x="487" y="527"/>
                    </a:lnTo>
                    <a:lnTo>
                      <a:pt x="482" y="509"/>
                    </a:lnTo>
                    <a:lnTo>
                      <a:pt x="478" y="492"/>
                    </a:lnTo>
                    <a:lnTo>
                      <a:pt x="474" y="476"/>
                    </a:lnTo>
                    <a:lnTo>
                      <a:pt x="468" y="464"/>
                    </a:lnTo>
                    <a:lnTo>
                      <a:pt x="461" y="459"/>
                    </a:lnTo>
                    <a:lnTo>
                      <a:pt x="450" y="455"/>
                    </a:lnTo>
                    <a:lnTo>
                      <a:pt x="439" y="453"/>
                    </a:lnTo>
                    <a:lnTo>
                      <a:pt x="431" y="447"/>
                    </a:lnTo>
                    <a:lnTo>
                      <a:pt x="425" y="439"/>
                    </a:lnTo>
                    <a:lnTo>
                      <a:pt x="419" y="428"/>
                    </a:lnTo>
                    <a:lnTo>
                      <a:pt x="414" y="416"/>
                    </a:lnTo>
                    <a:lnTo>
                      <a:pt x="411" y="406"/>
                    </a:lnTo>
                    <a:lnTo>
                      <a:pt x="410" y="392"/>
                    </a:lnTo>
                    <a:lnTo>
                      <a:pt x="410" y="375"/>
                    </a:lnTo>
                    <a:lnTo>
                      <a:pt x="411" y="361"/>
                    </a:lnTo>
                    <a:lnTo>
                      <a:pt x="415" y="350"/>
                    </a:lnTo>
                    <a:lnTo>
                      <a:pt x="422" y="337"/>
                    </a:lnTo>
                    <a:lnTo>
                      <a:pt x="426" y="326"/>
                    </a:lnTo>
                    <a:lnTo>
                      <a:pt x="427" y="315"/>
                    </a:lnTo>
                    <a:lnTo>
                      <a:pt x="427" y="301"/>
                    </a:lnTo>
                    <a:lnTo>
                      <a:pt x="426" y="287"/>
                    </a:lnTo>
                    <a:lnTo>
                      <a:pt x="423" y="275"/>
                    </a:lnTo>
                    <a:lnTo>
                      <a:pt x="416" y="263"/>
                    </a:lnTo>
                    <a:lnTo>
                      <a:pt x="408" y="247"/>
                    </a:lnTo>
                    <a:lnTo>
                      <a:pt x="398" y="233"/>
                    </a:lnTo>
                    <a:lnTo>
                      <a:pt x="388" y="221"/>
                    </a:lnTo>
                    <a:lnTo>
                      <a:pt x="379" y="210"/>
                    </a:lnTo>
                    <a:lnTo>
                      <a:pt x="365" y="198"/>
                    </a:lnTo>
                    <a:lnTo>
                      <a:pt x="350" y="186"/>
                    </a:lnTo>
                    <a:lnTo>
                      <a:pt x="337" y="178"/>
                    </a:lnTo>
                    <a:lnTo>
                      <a:pt x="328" y="174"/>
                    </a:lnTo>
                    <a:lnTo>
                      <a:pt x="314" y="170"/>
                    </a:lnTo>
                    <a:lnTo>
                      <a:pt x="299" y="167"/>
                    </a:lnTo>
                    <a:lnTo>
                      <a:pt x="288" y="164"/>
                    </a:lnTo>
                    <a:lnTo>
                      <a:pt x="278" y="163"/>
                    </a:lnTo>
                    <a:lnTo>
                      <a:pt x="264" y="162"/>
                    </a:lnTo>
                    <a:lnTo>
                      <a:pt x="249" y="162"/>
                    </a:lnTo>
                    <a:lnTo>
                      <a:pt x="237" y="162"/>
                    </a:lnTo>
                    <a:lnTo>
                      <a:pt x="226" y="164"/>
                    </a:lnTo>
                    <a:lnTo>
                      <a:pt x="217" y="173"/>
                    </a:lnTo>
                    <a:lnTo>
                      <a:pt x="209" y="185"/>
                    </a:lnTo>
                    <a:lnTo>
                      <a:pt x="201" y="195"/>
                    </a:lnTo>
                    <a:lnTo>
                      <a:pt x="194" y="205"/>
                    </a:lnTo>
                    <a:lnTo>
                      <a:pt x="186" y="216"/>
                    </a:lnTo>
                    <a:lnTo>
                      <a:pt x="178" y="222"/>
                    </a:lnTo>
                    <a:lnTo>
                      <a:pt x="170" y="224"/>
                    </a:lnTo>
                    <a:lnTo>
                      <a:pt x="160" y="224"/>
                    </a:lnTo>
                    <a:lnTo>
                      <a:pt x="148" y="224"/>
                    </a:lnTo>
                    <a:lnTo>
                      <a:pt x="139" y="222"/>
                    </a:lnTo>
                    <a:lnTo>
                      <a:pt x="129" y="224"/>
                    </a:lnTo>
                    <a:lnTo>
                      <a:pt x="121" y="230"/>
                    </a:lnTo>
                    <a:lnTo>
                      <a:pt x="112" y="240"/>
                    </a:lnTo>
                    <a:lnTo>
                      <a:pt x="104" y="247"/>
                    </a:lnTo>
                    <a:lnTo>
                      <a:pt x="93" y="251"/>
                    </a:lnTo>
                    <a:lnTo>
                      <a:pt x="78" y="255"/>
                    </a:lnTo>
                    <a:lnTo>
                      <a:pt x="66" y="257"/>
                    </a:lnTo>
                    <a:lnTo>
                      <a:pt x="63" y="259"/>
                    </a:lnTo>
                    <a:lnTo>
                      <a:pt x="61" y="260"/>
                    </a:lnTo>
                    <a:lnTo>
                      <a:pt x="57" y="260"/>
                    </a:lnTo>
                    <a:lnTo>
                      <a:pt x="54" y="261"/>
                    </a:lnTo>
                    <a:lnTo>
                      <a:pt x="46" y="259"/>
                    </a:lnTo>
                    <a:lnTo>
                      <a:pt x="38" y="253"/>
                    </a:lnTo>
                    <a:lnTo>
                      <a:pt x="32" y="248"/>
                    </a:lnTo>
                    <a:lnTo>
                      <a:pt x="26" y="241"/>
                    </a:lnTo>
                    <a:lnTo>
                      <a:pt x="19" y="230"/>
                    </a:lnTo>
                    <a:lnTo>
                      <a:pt x="14" y="221"/>
                    </a:lnTo>
                    <a:lnTo>
                      <a:pt x="8" y="212"/>
                    </a:lnTo>
                    <a:lnTo>
                      <a:pt x="4" y="199"/>
                    </a:lnTo>
                    <a:lnTo>
                      <a:pt x="1" y="185"/>
                    </a:lnTo>
                    <a:lnTo>
                      <a:pt x="0" y="171"/>
                    </a:lnTo>
                    <a:lnTo>
                      <a:pt x="1" y="158"/>
                    </a:lnTo>
                    <a:lnTo>
                      <a:pt x="5" y="142"/>
                    </a:lnTo>
                    <a:lnTo>
                      <a:pt x="11" y="127"/>
                    </a:lnTo>
                    <a:lnTo>
                      <a:pt x="16" y="116"/>
                    </a:lnTo>
                    <a:lnTo>
                      <a:pt x="27" y="107"/>
                    </a:lnTo>
                    <a:lnTo>
                      <a:pt x="42" y="100"/>
                    </a:lnTo>
                    <a:lnTo>
                      <a:pt x="57" y="93"/>
                    </a:lnTo>
                    <a:lnTo>
                      <a:pt x="73" y="86"/>
                    </a:lnTo>
                    <a:lnTo>
                      <a:pt x="85" y="81"/>
                    </a:lnTo>
                    <a:lnTo>
                      <a:pt x="101" y="73"/>
                    </a:lnTo>
                    <a:lnTo>
                      <a:pt x="121" y="63"/>
                    </a:lnTo>
                    <a:lnTo>
                      <a:pt x="142" y="54"/>
                    </a:lnTo>
                    <a:lnTo>
                      <a:pt x="162" y="45"/>
                    </a:lnTo>
                    <a:lnTo>
                      <a:pt x="178" y="38"/>
                    </a:lnTo>
                    <a:lnTo>
                      <a:pt x="197" y="31"/>
                    </a:lnTo>
                    <a:lnTo>
                      <a:pt x="220" y="24"/>
                    </a:lnTo>
                    <a:lnTo>
                      <a:pt x="244" y="18"/>
                    </a:lnTo>
                    <a:lnTo>
                      <a:pt x="263" y="14"/>
                    </a:lnTo>
                    <a:lnTo>
                      <a:pt x="275" y="10"/>
                    </a:lnTo>
                    <a:lnTo>
                      <a:pt x="291" y="6"/>
                    </a:lnTo>
                    <a:lnTo>
                      <a:pt x="307" y="3"/>
                    </a:lnTo>
                    <a:lnTo>
                      <a:pt x="322" y="0"/>
                    </a:lnTo>
                    <a:lnTo>
                      <a:pt x="334" y="0"/>
                    </a:lnTo>
                    <a:lnTo>
                      <a:pt x="345" y="4"/>
                    </a:lnTo>
                    <a:lnTo>
                      <a:pt x="357" y="10"/>
                    </a:lnTo>
                    <a:lnTo>
                      <a:pt x="368" y="16"/>
                    </a:lnTo>
                    <a:lnTo>
                      <a:pt x="376" y="23"/>
                    </a:lnTo>
                    <a:lnTo>
                      <a:pt x="385" y="32"/>
                    </a:lnTo>
                    <a:lnTo>
                      <a:pt x="395" y="45"/>
                    </a:lnTo>
                    <a:lnTo>
                      <a:pt x="402" y="54"/>
                    </a:lnTo>
                    <a:lnTo>
                      <a:pt x="408" y="65"/>
                    </a:lnTo>
                    <a:lnTo>
                      <a:pt x="415" y="76"/>
                    </a:lnTo>
                    <a:lnTo>
                      <a:pt x="423" y="84"/>
                    </a:lnTo>
                    <a:lnTo>
                      <a:pt x="430" y="86"/>
                    </a:lnTo>
                    <a:lnTo>
                      <a:pt x="438" y="86"/>
                    </a:lnTo>
                    <a:lnTo>
                      <a:pt x="445" y="86"/>
                    </a:lnTo>
                    <a:lnTo>
                      <a:pt x="449" y="85"/>
                    </a:lnTo>
                    <a:lnTo>
                      <a:pt x="453" y="82"/>
                    </a:lnTo>
                    <a:lnTo>
                      <a:pt x="457" y="80"/>
                    </a:lnTo>
                    <a:lnTo>
                      <a:pt x="461" y="77"/>
                    </a:lnTo>
                    <a:lnTo>
                      <a:pt x="464" y="76"/>
                    </a:lnTo>
                    <a:lnTo>
                      <a:pt x="472" y="77"/>
                    </a:lnTo>
                    <a:lnTo>
                      <a:pt x="480" y="78"/>
                    </a:lnTo>
                    <a:lnTo>
                      <a:pt x="485" y="81"/>
                    </a:lnTo>
                    <a:lnTo>
                      <a:pt x="493" y="90"/>
                    </a:lnTo>
                    <a:lnTo>
                      <a:pt x="501" y="102"/>
                    </a:lnTo>
                    <a:lnTo>
                      <a:pt x="508" y="116"/>
                    </a:lnTo>
                    <a:lnTo>
                      <a:pt x="515" y="125"/>
                    </a:lnTo>
                    <a:lnTo>
                      <a:pt x="528" y="135"/>
                    </a:lnTo>
                    <a:lnTo>
                      <a:pt x="543" y="144"/>
                    </a:lnTo>
                    <a:lnTo>
                      <a:pt x="561" y="155"/>
                    </a:lnTo>
                    <a:lnTo>
                      <a:pt x="577" y="163"/>
                    </a:lnTo>
                    <a:lnTo>
                      <a:pt x="590" y="171"/>
                    </a:lnTo>
                    <a:lnTo>
                      <a:pt x="602" y="178"/>
                    </a:lnTo>
                    <a:lnTo>
                      <a:pt x="617" y="187"/>
                    </a:lnTo>
                    <a:lnTo>
                      <a:pt x="632" y="195"/>
                    </a:lnTo>
                    <a:lnTo>
                      <a:pt x="644" y="202"/>
                    </a:lnTo>
                    <a:lnTo>
                      <a:pt x="655" y="210"/>
                    </a:lnTo>
                    <a:lnTo>
                      <a:pt x="668" y="221"/>
                    </a:lnTo>
                    <a:lnTo>
                      <a:pt x="682" y="230"/>
                    </a:lnTo>
                    <a:lnTo>
                      <a:pt x="693" y="239"/>
                    </a:lnTo>
                    <a:lnTo>
                      <a:pt x="708" y="248"/>
                    </a:lnTo>
                    <a:lnTo>
                      <a:pt x="724" y="260"/>
                    </a:lnTo>
                    <a:lnTo>
                      <a:pt x="740" y="271"/>
                    </a:lnTo>
                    <a:lnTo>
                      <a:pt x="755" y="280"/>
                    </a:lnTo>
                    <a:lnTo>
                      <a:pt x="767" y="286"/>
                    </a:lnTo>
                    <a:lnTo>
                      <a:pt x="783" y="292"/>
                    </a:lnTo>
                    <a:lnTo>
                      <a:pt x="799" y="299"/>
                    </a:lnTo>
                    <a:lnTo>
                      <a:pt x="813" y="302"/>
                    </a:lnTo>
                    <a:lnTo>
                      <a:pt x="821" y="303"/>
                    </a:lnTo>
                    <a:lnTo>
                      <a:pt x="829" y="302"/>
                    </a:lnTo>
                    <a:lnTo>
                      <a:pt x="836" y="301"/>
                    </a:lnTo>
                    <a:lnTo>
                      <a:pt x="838" y="299"/>
                    </a:lnTo>
                    <a:lnTo>
                      <a:pt x="841" y="296"/>
                    </a:lnTo>
                    <a:lnTo>
                      <a:pt x="844" y="292"/>
                    </a:lnTo>
                    <a:lnTo>
                      <a:pt x="846" y="288"/>
                    </a:lnTo>
                    <a:lnTo>
                      <a:pt x="848" y="286"/>
                    </a:lnTo>
                    <a:lnTo>
                      <a:pt x="850" y="284"/>
                    </a:lnTo>
                    <a:lnTo>
                      <a:pt x="853" y="283"/>
                    </a:lnTo>
                    <a:lnTo>
                      <a:pt x="856" y="284"/>
                    </a:lnTo>
                    <a:lnTo>
                      <a:pt x="857" y="287"/>
                    </a:lnTo>
                    <a:lnTo>
                      <a:pt x="858" y="290"/>
                    </a:lnTo>
                    <a:lnTo>
                      <a:pt x="860" y="294"/>
                    </a:lnTo>
                    <a:lnTo>
                      <a:pt x="861" y="298"/>
                    </a:lnTo>
                    <a:lnTo>
                      <a:pt x="863" y="301"/>
                    </a:lnTo>
                    <a:lnTo>
                      <a:pt x="863" y="303"/>
                    </a:lnTo>
                    <a:lnTo>
                      <a:pt x="871" y="313"/>
                    </a:lnTo>
                    <a:lnTo>
                      <a:pt x="880" y="325"/>
                    </a:lnTo>
                    <a:lnTo>
                      <a:pt x="887" y="334"/>
                    </a:lnTo>
                    <a:lnTo>
                      <a:pt x="895" y="348"/>
                    </a:lnTo>
                    <a:lnTo>
                      <a:pt x="902" y="364"/>
                    </a:lnTo>
                    <a:lnTo>
                      <a:pt x="910" y="380"/>
                    </a:lnTo>
                    <a:lnTo>
                      <a:pt x="918" y="393"/>
                    </a:lnTo>
                    <a:lnTo>
                      <a:pt x="929" y="403"/>
                    </a:lnTo>
                    <a:lnTo>
                      <a:pt x="942" y="412"/>
                    </a:lnTo>
                    <a:lnTo>
                      <a:pt x="956" y="422"/>
                    </a:lnTo>
                    <a:lnTo>
                      <a:pt x="968" y="430"/>
                    </a:lnTo>
                    <a:lnTo>
                      <a:pt x="978" y="441"/>
                    </a:lnTo>
                    <a:lnTo>
                      <a:pt x="993" y="454"/>
                    </a:lnTo>
                    <a:lnTo>
                      <a:pt x="1007" y="466"/>
                    </a:lnTo>
                    <a:lnTo>
                      <a:pt x="1019" y="477"/>
                    </a:lnTo>
                    <a:lnTo>
                      <a:pt x="1032" y="485"/>
                    </a:lnTo>
                    <a:lnTo>
                      <a:pt x="1051" y="495"/>
                    </a:lnTo>
                    <a:lnTo>
                      <a:pt x="1070" y="504"/>
                    </a:lnTo>
                    <a:lnTo>
                      <a:pt x="1088" y="515"/>
                    </a:lnTo>
                    <a:lnTo>
                      <a:pt x="1101" y="523"/>
                    </a:lnTo>
                    <a:lnTo>
                      <a:pt x="1110" y="532"/>
                    </a:lnTo>
                    <a:lnTo>
                      <a:pt x="1121" y="544"/>
                    </a:lnTo>
                    <a:lnTo>
                      <a:pt x="1132" y="556"/>
                    </a:lnTo>
                    <a:lnTo>
                      <a:pt x="1141" y="566"/>
                    </a:lnTo>
                    <a:lnTo>
                      <a:pt x="1152" y="570"/>
                    </a:lnTo>
                    <a:lnTo>
                      <a:pt x="1167" y="573"/>
                    </a:lnTo>
                    <a:lnTo>
                      <a:pt x="1182" y="575"/>
                    </a:lnTo>
                    <a:lnTo>
                      <a:pt x="1194" y="577"/>
                    </a:lnTo>
                    <a:lnTo>
                      <a:pt x="1209" y="578"/>
                    </a:lnTo>
                    <a:lnTo>
                      <a:pt x="1228" y="577"/>
                    </a:lnTo>
                    <a:lnTo>
                      <a:pt x="1248" y="577"/>
                    </a:lnTo>
                    <a:lnTo>
                      <a:pt x="1263" y="577"/>
                    </a:lnTo>
                    <a:lnTo>
                      <a:pt x="1278" y="577"/>
                    </a:lnTo>
                    <a:lnTo>
                      <a:pt x="1295" y="578"/>
                    </a:lnTo>
                    <a:lnTo>
                      <a:pt x="1310" y="579"/>
                    </a:lnTo>
                    <a:lnTo>
                      <a:pt x="1321" y="581"/>
                    </a:lnTo>
                    <a:lnTo>
                      <a:pt x="1333" y="582"/>
                    </a:lnTo>
                    <a:lnTo>
                      <a:pt x="1346" y="583"/>
                    </a:lnTo>
                    <a:lnTo>
                      <a:pt x="1357" y="586"/>
                    </a:lnTo>
                    <a:lnTo>
                      <a:pt x="1365" y="592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88" name="Zuid holland">
                <a:extLst>
                  <a:ext uri="{FF2B5EF4-FFF2-40B4-BE49-F238E27FC236}">
                    <a16:creationId xmlns:a16="http://schemas.microsoft.com/office/drawing/2014/main" id="{B8B3BFD3-D7D6-4E15-B2FF-3EC2FF1344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22684" y="3106517"/>
                <a:ext cx="1386813" cy="1193047"/>
              </a:xfrm>
              <a:custGeom>
                <a:avLst/>
                <a:gdLst>
                  <a:gd name="T0" fmla="*/ 2903 w 3004"/>
                  <a:gd name="T1" fmla="*/ 1711 h 2586"/>
                  <a:gd name="T2" fmla="*/ 2846 w 3004"/>
                  <a:gd name="T3" fmla="*/ 1879 h 2586"/>
                  <a:gd name="T4" fmla="*/ 2578 w 3004"/>
                  <a:gd name="T5" fmla="*/ 2015 h 2586"/>
                  <a:gd name="T6" fmla="*/ 2497 w 3004"/>
                  <a:gd name="T7" fmla="*/ 2115 h 2586"/>
                  <a:gd name="T8" fmla="*/ 2316 w 3004"/>
                  <a:gd name="T9" fmla="*/ 2092 h 2586"/>
                  <a:gd name="T10" fmla="*/ 2133 w 3004"/>
                  <a:gd name="T11" fmla="*/ 2201 h 2586"/>
                  <a:gd name="T12" fmla="*/ 1961 w 3004"/>
                  <a:gd name="T13" fmla="*/ 2221 h 2586"/>
                  <a:gd name="T14" fmla="*/ 1891 w 3004"/>
                  <a:gd name="T15" fmla="*/ 2294 h 2586"/>
                  <a:gd name="T16" fmla="*/ 1780 w 3004"/>
                  <a:gd name="T17" fmla="*/ 2398 h 2586"/>
                  <a:gd name="T18" fmla="*/ 1670 w 3004"/>
                  <a:gd name="T19" fmla="*/ 2425 h 2586"/>
                  <a:gd name="T20" fmla="*/ 1647 w 3004"/>
                  <a:gd name="T21" fmla="*/ 2382 h 2586"/>
                  <a:gd name="T22" fmla="*/ 1430 w 3004"/>
                  <a:gd name="T23" fmla="*/ 2561 h 2586"/>
                  <a:gd name="T24" fmla="*/ 1183 w 3004"/>
                  <a:gd name="T25" fmla="*/ 2550 h 2586"/>
                  <a:gd name="T26" fmla="*/ 912 w 3004"/>
                  <a:gd name="T27" fmla="*/ 2457 h 2586"/>
                  <a:gd name="T28" fmla="*/ 601 w 3004"/>
                  <a:gd name="T29" fmla="*/ 2318 h 2586"/>
                  <a:gd name="T30" fmla="*/ 427 w 3004"/>
                  <a:gd name="T31" fmla="*/ 2169 h 2586"/>
                  <a:gd name="T32" fmla="*/ 253 w 3004"/>
                  <a:gd name="T33" fmla="*/ 2088 h 2586"/>
                  <a:gd name="T34" fmla="*/ 133 w 3004"/>
                  <a:gd name="T35" fmla="*/ 2012 h 2586"/>
                  <a:gd name="T36" fmla="*/ 113 w 3004"/>
                  <a:gd name="T37" fmla="*/ 1941 h 2586"/>
                  <a:gd name="T38" fmla="*/ 43 w 3004"/>
                  <a:gd name="T39" fmla="*/ 1771 h 2586"/>
                  <a:gd name="T40" fmla="*/ 23 w 3004"/>
                  <a:gd name="T41" fmla="*/ 1629 h 2586"/>
                  <a:gd name="T42" fmla="*/ 44 w 3004"/>
                  <a:gd name="T43" fmla="*/ 1418 h 2586"/>
                  <a:gd name="T44" fmla="*/ 156 w 3004"/>
                  <a:gd name="T45" fmla="*/ 1467 h 2586"/>
                  <a:gd name="T46" fmla="*/ 133 w 3004"/>
                  <a:gd name="T47" fmla="*/ 1552 h 2586"/>
                  <a:gd name="T48" fmla="*/ 148 w 3004"/>
                  <a:gd name="T49" fmla="*/ 1602 h 2586"/>
                  <a:gd name="T50" fmla="*/ 191 w 3004"/>
                  <a:gd name="T51" fmla="*/ 1511 h 2586"/>
                  <a:gd name="T52" fmla="*/ 272 w 3004"/>
                  <a:gd name="T53" fmla="*/ 1577 h 2586"/>
                  <a:gd name="T54" fmla="*/ 318 w 3004"/>
                  <a:gd name="T55" fmla="*/ 1592 h 2586"/>
                  <a:gd name="T56" fmla="*/ 372 w 3004"/>
                  <a:gd name="T57" fmla="*/ 1576 h 2586"/>
                  <a:gd name="T58" fmla="*/ 525 w 3004"/>
                  <a:gd name="T59" fmla="*/ 1759 h 2586"/>
                  <a:gd name="T60" fmla="*/ 517 w 3004"/>
                  <a:gd name="T61" fmla="*/ 1695 h 2586"/>
                  <a:gd name="T62" fmla="*/ 663 w 3004"/>
                  <a:gd name="T63" fmla="*/ 1771 h 2586"/>
                  <a:gd name="T64" fmla="*/ 765 w 3004"/>
                  <a:gd name="T65" fmla="*/ 1752 h 2586"/>
                  <a:gd name="T66" fmla="*/ 457 w 3004"/>
                  <a:gd name="T67" fmla="*/ 1593 h 2586"/>
                  <a:gd name="T68" fmla="*/ 226 w 3004"/>
                  <a:gd name="T69" fmla="*/ 1426 h 2586"/>
                  <a:gd name="T70" fmla="*/ 322 w 3004"/>
                  <a:gd name="T71" fmla="*/ 1308 h 2586"/>
                  <a:gd name="T72" fmla="*/ 659 w 3004"/>
                  <a:gd name="T73" fmla="*/ 925 h 2586"/>
                  <a:gd name="T74" fmla="*/ 955 w 3004"/>
                  <a:gd name="T75" fmla="*/ 552 h 2586"/>
                  <a:gd name="T76" fmla="*/ 1195 w 3004"/>
                  <a:gd name="T77" fmla="*/ 86 h 2586"/>
                  <a:gd name="T78" fmla="*/ 1412 w 3004"/>
                  <a:gd name="T79" fmla="*/ 69 h 2586"/>
                  <a:gd name="T80" fmla="*/ 1505 w 3004"/>
                  <a:gd name="T81" fmla="*/ 159 h 2586"/>
                  <a:gd name="T82" fmla="*/ 1445 w 3004"/>
                  <a:gd name="T83" fmla="*/ 331 h 2586"/>
                  <a:gd name="T84" fmla="*/ 1343 w 3004"/>
                  <a:gd name="T85" fmla="*/ 471 h 2586"/>
                  <a:gd name="T86" fmla="*/ 1365 w 3004"/>
                  <a:gd name="T87" fmla="*/ 548 h 2586"/>
                  <a:gd name="T88" fmla="*/ 1490 w 3004"/>
                  <a:gd name="T89" fmla="*/ 467 h 2586"/>
                  <a:gd name="T90" fmla="*/ 1718 w 3004"/>
                  <a:gd name="T91" fmla="*/ 399 h 2586"/>
                  <a:gd name="T92" fmla="*/ 1835 w 3004"/>
                  <a:gd name="T93" fmla="*/ 488 h 2586"/>
                  <a:gd name="T94" fmla="*/ 1986 w 3004"/>
                  <a:gd name="T95" fmla="*/ 516 h 2586"/>
                  <a:gd name="T96" fmla="*/ 2149 w 3004"/>
                  <a:gd name="T97" fmla="*/ 694 h 2586"/>
                  <a:gd name="T98" fmla="*/ 2134 w 3004"/>
                  <a:gd name="T99" fmla="*/ 819 h 2586"/>
                  <a:gd name="T100" fmla="*/ 2009 w 3004"/>
                  <a:gd name="T101" fmla="*/ 831 h 2586"/>
                  <a:gd name="T102" fmla="*/ 2159 w 3004"/>
                  <a:gd name="T103" fmla="*/ 967 h 2586"/>
                  <a:gd name="T104" fmla="*/ 2362 w 3004"/>
                  <a:gd name="T105" fmla="*/ 946 h 2586"/>
                  <a:gd name="T106" fmla="*/ 2256 w 3004"/>
                  <a:gd name="T107" fmla="*/ 1071 h 2586"/>
                  <a:gd name="T108" fmla="*/ 2186 w 3004"/>
                  <a:gd name="T109" fmla="*/ 1253 h 2586"/>
                  <a:gd name="T110" fmla="*/ 2093 w 3004"/>
                  <a:gd name="T111" fmla="*/ 1382 h 2586"/>
                  <a:gd name="T112" fmla="*/ 2202 w 3004"/>
                  <a:gd name="T113" fmla="*/ 1573 h 2586"/>
                  <a:gd name="T114" fmla="*/ 2393 w 3004"/>
                  <a:gd name="T115" fmla="*/ 1518 h 2586"/>
                  <a:gd name="T116" fmla="*/ 2585 w 3004"/>
                  <a:gd name="T117" fmla="*/ 1470 h 2586"/>
                  <a:gd name="T118" fmla="*/ 2757 w 3004"/>
                  <a:gd name="T119" fmla="*/ 1371 h 2586"/>
                  <a:gd name="T120" fmla="*/ 2939 w 3004"/>
                  <a:gd name="T121" fmla="*/ 1490 h 25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004" h="2586">
                    <a:moveTo>
                      <a:pt x="2989" y="1513"/>
                    </a:moveTo>
                    <a:lnTo>
                      <a:pt x="2993" y="1514"/>
                    </a:lnTo>
                    <a:lnTo>
                      <a:pt x="2998" y="1515"/>
                    </a:lnTo>
                    <a:lnTo>
                      <a:pt x="3004" y="1517"/>
                    </a:lnTo>
                    <a:lnTo>
                      <a:pt x="2994" y="1525"/>
                    </a:lnTo>
                    <a:lnTo>
                      <a:pt x="2985" y="1534"/>
                    </a:lnTo>
                    <a:lnTo>
                      <a:pt x="2975" y="1545"/>
                    </a:lnTo>
                    <a:lnTo>
                      <a:pt x="2969" y="1554"/>
                    </a:lnTo>
                    <a:lnTo>
                      <a:pt x="2962" y="1569"/>
                    </a:lnTo>
                    <a:lnTo>
                      <a:pt x="2954" y="1589"/>
                    </a:lnTo>
                    <a:lnTo>
                      <a:pt x="2947" y="1612"/>
                    </a:lnTo>
                    <a:lnTo>
                      <a:pt x="2940" y="1633"/>
                    </a:lnTo>
                    <a:lnTo>
                      <a:pt x="2934" y="1649"/>
                    </a:lnTo>
                    <a:lnTo>
                      <a:pt x="2927" y="1664"/>
                    </a:lnTo>
                    <a:lnTo>
                      <a:pt x="2919" y="1680"/>
                    </a:lnTo>
                    <a:lnTo>
                      <a:pt x="2911" y="1697"/>
                    </a:lnTo>
                    <a:lnTo>
                      <a:pt x="2903" y="1711"/>
                    </a:lnTo>
                    <a:lnTo>
                      <a:pt x="2893" y="1723"/>
                    </a:lnTo>
                    <a:lnTo>
                      <a:pt x="2882" y="1739"/>
                    </a:lnTo>
                    <a:lnTo>
                      <a:pt x="2869" y="1755"/>
                    </a:lnTo>
                    <a:lnTo>
                      <a:pt x="2857" y="1770"/>
                    </a:lnTo>
                    <a:lnTo>
                      <a:pt x="2847" y="1783"/>
                    </a:lnTo>
                    <a:lnTo>
                      <a:pt x="2842" y="1792"/>
                    </a:lnTo>
                    <a:lnTo>
                      <a:pt x="2835" y="1801"/>
                    </a:lnTo>
                    <a:lnTo>
                      <a:pt x="2830" y="1812"/>
                    </a:lnTo>
                    <a:lnTo>
                      <a:pt x="2827" y="1821"/>
                    </a:lnTo>
                    <a:lnTo>
                      <a:pt x="2830" y="1827"/>
                    </a:lnTo>
                    <a:lnTo>
                      <a:pt x="2835" y="1833"/>
                    </a:lnTo>
                    <a:lnTo>
                      <a:pt x="2841" y="1840"/>
                    </a:lnTo>
                    <a:lnTo>
                      <a:pt x="2845" y="1845"/>
                    </a:lnTo>
                    <a:lnTo>
                      <a:pt x="2846" y="1853"/>
                    </a:lnTo>
                    <a:lnTo>
                      <a:pt x="2847" y="1863"/>
                    </a:lnTo>
                    <a:lnTo>
                      <a:pt x="2847" y="1872"/>
                    </a:lnTo>
                    <a:lnTo>
                      <a:pt x="2846" y="1879"/>
                    </a:lnTo>
                    <a:lnTo>
                      <a:pt x="2839" y="1889"/>
                    </a:lnTo>
                    <a:lnTo>
                      <a:pt x="2827" y="1898"/>
                    </a:lnTo>
                    <a:lnTo>
                      <a:pt x="2814" y="1906"/>
                    </a:lnTo>
                    <a:lnTo>
                      <a:pt x="2803" y="1913"/>
                    </a:lnTo>
                    <a:lnTo>
                      <a:pt x="2787" y="1921"/>
                    </a:lnTo>
                    <a:lnTo>
                      <a:pt x="2767" y="1930"/>
                    </a:lnTo>
                    <a:lnTo>
                      <a:pt x="2744" y="1940"/>
                    </a:lnTo>
                    <a:lnTo>
                      <a:pt x="2723" y="1948"/>
                    </a:lnTo>
                    <a:lnTo>
                      <a:pt x="2705" y="1955"/>
                    </a:lnTo>
                    <a:lnTo>
                      <a:pt x="2688" y="1959"/>
                    </a:lnTo>
                    <a:lnTo>
                      <a:pt x="2667" y="1964"/>
                    </a:lnTo>
                    <a:lnTo>
                      <a:pt x="2647" y="1968"/>
                    </a:lnTo>
                    <a:lnTo>
                      <a:pt x="2629" y="1975"/>
                    </a:lnTo>
                    <a:lnTo>
                      <a:pt x="2618" y="1981"/>
                    </a:lnTo>
                    <a:lnTo>
                      <a:pt x="2603" y="1992"/>
                    </a:lnTo>
                    <a:lnTo>
                      <a:pt x="2590" y="2003"/>
                    </a:lnTo>
                    <a:lnTo>
                      <a:pt x="2578" y="2015"/>
                    </a:lnTo>
                    <a:lnTo>
                      <a:pt x="2568" y="2026"/>
                    </a:lnTo>
                    <a:lnTo>
                      <a:pt x="2564" y="2033"/>
                    </a:lnTo>
                    <a:lnTo>
                      <a:pt x="2562" y="2041"/>
                    </a:lnTo>
                    <a:lnTo>
                      <a:pt x="2559" y="2047"/>
                    </a:lnTo>
                    <a:lnTo>
                      <a:pt x="2555" y="2058"/>
                    </a:lnTo>
                    <a:lnTo>
                      <a:pt x="2551" y="2070"/>
                    </a:lnTo>
                    <a:lnTo>
                      <a:pt x="2548" y="2082"/>
                    </a:lnTo>
                    <a:lnTo>
                      <a:pt x="2547" y="2093"/>
                    </a:lnTo>
                    <a:lnTo>
                      <a:pt x="2550" y="2105"/>
                    </a:lnTo>
                    <a:lnTo>
                      <a:pt x="2555" y="2119"/>
                    </a:lnTo>
                    <a:lnTo>
                      <a:pt x="2543" y="2119"/>
                    </a:lnTo>
                    <a:lnTo>
                      <a:pt x="2529" y="2118"/>
                    </a:lnTo>
                    <a:lnTo>
                      <a:pt x="2519" y="2116"/>
                    </a:lnTo>
                    <a:lnTo>
                      <a:pt x="2513" y="2116"/>
                    </a:lnTo>
                    <a:lnTo>
                      <a:pt x="2508" y="2116"/>
                    </a:lnTo>
                    <a:lnTo>
                      <a:pt x="2502" y="2115"/>
                    </a:lnTo>
                    <a:lnTo>
                      <a:pt x="2497" y="2115"/>
                    </a:lnTo>
                    <a:lnTo>
                      <a:pt x="2490" y="2109"/>
                    </a:lnTo>
                    <a:lnTo>
                      <a:pt x="2482" y="2104"/>
                    </a:lnTo>
                    <a:lnTo>
                      <a:pt x="2474" y="2100"/>
                    </a:lnTo>
                    <a:lnTo>
                      <a:pt x="2465" y="2097"/>
                    </a:lnTo>
                    <a:lnTo>
                      <a:pt x="2453" y="2096"/>
                    </a:lnTo>
                    <a:lnTo>
                      <a:pt x="2442" y="2096"/>
                    </a:lnTo>
                    <a:lnTo>
                      <a:pt x="2430" y="2096"/>
                    </a:lnTo>
                    <a:lnTo>
                      <a:pt x="2416" y="2096"/>
                    </a:lnTo>
                    <a:lnTo>
                      <a:pt x="2404" y="2096"/>
                    </a:lnTo>
                    <a:lnTo>
                      <a:pt x="2396" y="2093"/>
                    </a:lnTo>
                    <a:lnTo>
                      <a:pt x="2386" y="2088"/>
                    </a:lnTo>
                    <a:lnTo>
                      <a:pt x="2377" y="2085"/>
                    </a:lnTo>
                    <a:lnTo>
                      <a:pt x="2366" y="2084"/>
                    </a:lnTo>
                    <a:lnTo>
                      <a:pt x="2353" y="2085"/>
                    </a:lnTo>
                    <a:lnTo>
                      <a:pt x="2339" y="2087"/>
                    </a:lnTo>
                    <a:lnTo>
                      <a:pt x="2327" y="2088"/>
                    </a:lnTo>
                    <a:lnTo>
                      <a:pt x="2316" y="2092"/>
                    </a:lnTo>
                    <a:lnTo>
                      <a:pt x="2303" y="2097"/>
                    </a:lnTo>
                    <a:lnTo>
                      <a:pt x="2292" y="2104"/>
                    </a:lnTo>
                    <a:lnTo>
                      <a:pt x="2284" y="2109"/>
                    </a:lnTo>
                    <a:lnTo>
                      <a:pt x="2276" y="2118"/>
                    </a:lnTo>
                    <a:lnTo>
                      <a:pt x="2268" y="2124"/>
                    </a:lnTo>
                    <a:lnTo>
                      <a:pt x="2258" y="2130"/>
                    </a:lnTo>
                    <a:lnTo>
                      <a:pt x="2246" y="2135"/>
                    </a:lnTo>
                    <a:lnTo>
                      <a:pt x="2236" y="2142"/>
                    </a:lnTo>
                    <a:lnTo>
                      <a:pt x="2227" y="2149"/>
                    </a:lnTo>
                    <a:lnTo>
                      <a:pt x="2217" y="2158"/>
                    </a:lnTo>
                    <a:lnTo>
                      <a:pt x="2207" y="2165"/>
                    </a:lnTo>
                    <a:lnTo>
                      <a:pt x="2198" y="2170"/>
                    </a:lnTo>
                    <a:lnTo>
                      <a:pt x="2184" y="2175"/>
                    </a:lnTo>
                    <a:lnTo>
                      <a:pt x="2174" y="2179"/>
                    </a:lnTo>
                    <a:lnTo>
                      <a:pt x="2160" y="2186"/>
                    </a:lnTo>
                    <a:lnTo>
                      <a:pt x="2145" y="2194"/>
                    </a:lnTo>
                    <a:lnTo>
                      <a:pt x="2133" y="2201"/>
                    </a:lnTo>
                    <a:lnTo>
                      <a:pt x="2125" y="2206"/>
                    </a:lnTo>
                    <a:lnTo>
                      <a:pt x="2114" y="2213"/>
                    </a:lnTo>
                    <a:lnTo>
                      <a:pt x="2105" y="2217"/>
                    </a:lnTo>
                    <a:lnTo>
                      <a:pt x="2093" y="2217"/>
                    </a:lnTo>
                    <a:lnTo>
                      <a:pt x="2078" y="2216"/>
                    </a:lnTo>
                    <a:lnTo>
                      <a:pt x="2064" y="2213"/>
                    </a:lnTo>
                    <a:lnTo>
                      <a:pt x="2052" y="2210"/>
                    </a:lnTo>
                    <a:lnTo>
                      <a:pt x="2044" y="2208"/>
                    </a:lnTo>
                    <a:lnTo>
                      <a:pt x="2036" y="2204"/>
                    </a:lnTo>
                    <a:lnTo>
                      <a:pt x="2027" y="2201"/>
                    </a:lnTo>
                    <a:lnTo>
                      <a:pt x="2019" y="2200"/>
                    </a:lnTo>
                    <a:lnTo>
                      <a:pt x="2011" y="2202"/>
                    </a:lnTo>
                    <a:lnTo>
                      <a:pt x="2001" y="2209"/>
                    </a:lnTo>
                    <a:lnTo>
                      <a:pt x="1992" y="2215"/>
                    </a:lnTo>
                    <a:lnTo>
                      <a:pt x="1984" y="2220"/>
                    </a:lnTo>
                    <a:lnTo>
                      <a:pt x="1973" y="2221"/>
                    </a:lnTo>
                    <a:lnTo>
                      <a:pt x="1961" y="2221"/>
                    </a:lnTo>
                    <a:lnTo>
                      <a:pt x="1951" y="2224"/>
                    </a:lnTo>
                    <a:lnTo>
                      <a:pt x="1949" y="2227"/>
                    </a:lnTo>
                    <a:lnTo>
                      <a:pt x="1946" y="2229"/>
                    </a:lnTo>
                    <a:lnTo>
                      <a:pt x="1943" y="2232"/>
                    </a:lnTo>
                    <a:lnTo>
                      <a:pt x="1940" y="2236"/>
                    </a:lnTo>
                    <a:lnTo>
                      <a:pt x="1935" y="2243"/>
                    </a:lnTo>
                    <a:lnTo>
                      <a:pt x="1930" y="2251"/>
                    </a:lnTo>
                    <a:lnTo>
                      <a:pt x="1923" y="2258"/>
                    </a:lnTo>
                    <a:lnTo>
                      <a:pt x="1920" y="2258"/>
                    </a:lnTo>
                    <a:lnTo>
                      <a:pt x="1918" y="2259"/>
                    </a:lnTo>
                    <a:lnTo>
                      <a:pt x="1913" y="2259"/>
                    </a:lnTo>
                    <a:lnTo>
                      <a:pt x="1911" y="2260"/>
                    </a:lnTo>
                    <a:lnTo>
                      <a:pt x="1908" y="2262"/>
                    </a:lnTo>
                    <a:lnTo>
                      <a:pt x="1903" y="2268"/>
                    </a:lnTo>
                    <a:lnTo>
                      <a:pt x="1896" y="2278"/>
                    </a:lnTo>
                    <a:lnTo>
                      <a:pt x="1892" y="2286"/>
                    </a:lnTo>
                    <a:lnTo>
                      <a:pt x="1891" y="2294"/>
                    </a:lnTo>
                    <a:lnTo>
                      <a:pt x="1888" y="2305"/>
                    </a:lnTo>
                    <a:lnTo>
                      <a:pt x="1885" y="2314"/>
                    </a:lnTo>
                    <a:lnTo>
                      <a:pt x="1885" y="2316"/>
                    </a:lnTo>
                    <a:lnTo>
                      <a:pt x="1882" y="2318"/>
                    </a:lnTo>
                    <a:lnTo>
                      <a:pt x="1881" y="2321"/>
                    </a:lnTo>
                    <a:lnTo>
                      <a:pt x="1880" y="2321"/>
                    </a:lnTo>
                    <a:lnTo>
                      <a:pt x="1873" y="2324"/>
                    </a:lnTo>
                    <a:lnTo>
                      <a:pt x="1866" y="2329"/>
                    </a:lnTo>
                    <a:lnTo>
                      <a:pt x="1860" y="2336"/>
                    </a:lnTo>
                    <a:lnTo>
                      <a:pt x="1853" y="2341"/>
                    </a:lnTo>
                    <a:lnTo>
                      <a:pt x="1845" y="2351"/>
                    </a:lnTo>
                    <a:lnTo>
                      <a:pt x="1834" y="2363"/>
                    </a:lnTo>
                    <a:lnTo>
                      <a:pt x="1825" y="2371"/>
                    </a:lnTo>
                    <a:lnTo>
                      <a:pt x="1814" y="2379"/>
                    </a:lnTo>
                    <a:lnTo>
                      <a:pt x="1802" y="2387"/>
                    </a:lnTo>
                    <a:lnTo>
                      <a:pt x="1791" y="2392"/>
                    </a:lnTo>
                    <a:lnTo>
                      <a:pt x="1780" y="2398"/>
                    </a:lnTo>
                    <a:lnTo>
                      <a:pt x="1768" y="2402"/>
                    </a:lnTo>
                    <a:lnTo>
                      <a:pt x="1758" y="2407"/>
                    </a:lnTo>
                    <a:lnTo>
                      <a:pt x="1749" y="2417"/>
                    </a:lnTo>
                    <a:lnTo>
                      <a:pt x="1740" y="2430"/>
                    </a:lnTo>
                    <a:lnTo>
                      <a:pt x="1730" y="2441"/>
                    </a:lnTo>
                    <a:lnTo>
                      <a:pt x="1725" y="2448"/>
                    </a:lnTo>
                    <a:lnTo>
                      <a:pt x="1718" y="2456"/>
                    </a:lnTo>
                    <a:lnTo>
                      <a:pt x="1711" y="2462"/>
                    </a:lnTo>
                    <a:lnTo>
                      <a:pt x="1705" y="2466"/>
                    </a:lnTo>
                    <a:lnTo>
                      <a:pt x="1697" y="2466"/>
                    </a:lnTo>
                    <a:lnTo>
                      <a:pt x="1686" y="2465"/>
                    </a:lnTo>
                    <a:lnTo>
                      <a:pt x="1676" y="2461"/>
                    </a:lnTo>
                    <a:lnTo>
                      <a:pt x="1670" y="2456"/>
                    </a:lnTo>
                    <a:lnTo>
                      <a:pt x="1668" y="2449"/>
                    </a:lnTo>
                    <a:lnTo>
                      <a:pt x="1667" y="2441"/>
                    </a:lnTo>
                    <a:lnTo>
                      <a:pt x="1668" y="2431"/>
                    </a:lnTo>
                    <a:lnTo>
                      <a:pt x="1670" y="2425"/>
                    </a:lnTo>
                    <a:lnTo>
                      <a:pt x="1672" y="2423"/>
                    </a:lnTo>
                    <a:lnTo>
                      <a:pt x="1676" y="2423"/>
                    </a:lnTo>
                    <a:lnTo>
                      <a:pt x="1679" y="2422"/>
                    </a:lnTo>
                    <a:lnTo>
                      <a:pt x="1683" y="2422"/>
                    </a:lnTo>
                    <a:lnTo>
                      <a:pt x="1687" y="2421"/>
                    </a:lnTo>
                    <a:lnTo>
                      <a:pt x="1688" y="2419"/>
                    </a:lnTo>
                    <a:lnTo>
                      <a:pt x="1692" y="2413"/>
                    </a:lnTo>
                    <a:lnTo>
                      <a:pt x="1695" y="2402"/>
                    </a:lnTo>
                    <a:lnTo>
                      <a:pt x="1695" y="2394"/>
                    </a:lnTo>
                    <a:lnTo>
                      <a:pt x="1694" y="2384"/>
                    </a:lnTo>
                    <a:lnTo>
                      <a:pt x="1691" y="2373"/>
                    </a:lnTo>
                    <a:lnTo>
                      <a:pt x="1686" y="2367"/>
                    </a:lnTo>
                    <a:lnTo>
                      <a:pt x="1679" y="2364"/>
                    </a:lnTo>
                    <a:lnTo>
                      <a:pt x="1670" y="2363"/>
                    </a:lnTo>
                    <a:lnTo>
                      <a:pt x="1661" y="2364"/>
                    </a:lnTo>
                    <a:lnTo>
                      <a:pt x="1653" y="2371"/>
                    </a:lnTo>
                    <a:lnTo>
                      <a:pt x="1647" y="2382"/>
                    </a:lnTo>
                    <a:lnTo>
                      <a:pt x="1640" y="2391"/>
                    </a:lnTo>
                    <a:lnTo>
                      <a:pt x="1632" y="2400"/>
                    </a:lnTo>
                    <a:lnTo>
                      <a:pt x="1624" y="2413"/>
                    </a:lnTo>
                    <a:lnTo>
                      <a:pt x="1616" y="2422"/>
                    </a:lnTo>
                    <a:lnTo>
                      <a:pt x="1605" y="2429"/>
                    </a:lnTo>
                    <a:lnTo>
                      <a:pt x="1590" y="2437"/>
                    </a:lnTo>
                    <a:lnTo>
                      <a:pt x="1577" y="2444"/>
                    </a:lnTo>
                    <a:lnTo>
                      <a:pt x="1564" y="2450"/>
                    </a:lnTo>
                    <a:lnTo>
                      <a:pt x="1552" y="2461"/>
                    </a:lnTo>
                    <a:lnTo>
                      <a:pt x="1537" y="2476"/>
                    </a:lnTo>
                    <a:lnTo>
                      <a:pt x="1521" y="2491"/>
                    </a:lnTo>
                    <a:lnTo>
                      <a:pt x="1506" y="2504"/>
                    </a:lnTo>
                    <a:lnTo>
                      <a:pt x="1494" y="2516"/>
                    </a:lnTo>
                    <a:lnTo>
                      <a:pt x="1481" y="2526"/>
                    </a:lnTo>
                    <a:lnTo>
                      <a:pt x="1465" y="2538"/>
                    </a:lnTo>
                    <a:lnTo>
                      <a:pt x="1446" y="2550"/>
                    </a:lnTo>
                    <a:lnTo>
                      <a:pt x="1430" y="2561"/>
                    </a:lnTo>
                    <a:lnTo>
                      <a:pt x="1414" y="2567"/>
                    </a:lnTo>
                    <a:lnTo>
                      <a:pt x="1396" y="2574"/>
                    </a:lnTo>
                    <a:lnTo>
                      <a:pt x="1374" y="2580"/>
                    </a:lnTo>
                    <a:lnTo>
                      <a:pt x="1352" y="2584"/>
                    </a:lnTo>
                    <a:lnTo>
                      <a:pt x="1333" y="2586"/>
                    </a:lnTo>
                    <a:lnTo>
                      <a:pt x="1316" y="2586"/>
                    </a:lnTo>
                    <a:lnTo>
                      <a:pt x="1299" y="2586"/>
                    </a:lnTo>
                    <a:lnTo>
                      <a:pt x="1280" y="2585"/>
                    </a:lnTo>
                    <a:lnTo>
                      <a:pt x="1264" y="2584"/>
                    </a:lnTo>
                    <a:lnTo>
                      <a:pt x="1254" y="2582"/>
                    </a:lnTo>
                    <a:lnTo>
                      <a:pt x="1241" y="2581"/>
                    </a:lnTo>
                    <a:lnTo>
                      <a:pt x="1229" y="2580"/>
                    </a:lnTo>
                    <a:lnTo>
                      <a:pt x="1218" y="2577"/>
                    </a:lnTo>
                    <a:lnTo>
                      <a:pt x="1210" y="2572"/>
                    </a:lnTo>
                    <a:lnTo>
                      <a:pt x="1201" y="2563"/>
                    </a:lnTo>
                    <a:lnTo>
                      <a:pt x="1192" y="2555"/>
                    </a:lnTo>
                    <a:lnTo>
                      <a:pt x="1183" y="2550"/>
                    </a:lnTo>
                    <a:lnTo>
                      <a:pt x="1170" y="2543"/>
                    </a:lnTo>
                    <a:lnTo>
                      <a:pt x="1152" y="2535"/>
                    </a:lnTo>
                    <a:lnTo>
                      <a:pt x="1135" y="2528"/>
                    </a:lnTo>
                    <a:lnTo>
                      <a:pt x="1118" y="2524"/>
                    </a:lnTo>
                    <a:lnTo>
                      <a:pt x="1102" y="2522"/>
                    </a:lnTo>
                    <a:lnTo>
                      <a:pt x="1081" y="2519"/>
                    </a:lnTo>
                    <a:lnTo>
                      <a:pt x="1059" y="2518"/>
                    </a:lnTo>
                    <a:lnTo>
                      <a:pt x="1038" y="2516"/>
                    </a:lnTo>
                    <a:lnTo>
                      <a:pt x="1020" y="2514"/>
                    </a:lnTo>
                    <a:lnTo>
                      <a:pt x="1008" y="2511"/>
                    </a:lnTo>
                    <a:lnTo>
                      <a:pt x="993" y="2508"/>
                    </a:lnTo>
                    <a:lnTo>
                      <a:pt x="978" y="2504"/>
                    </a:lnTo>
                    <a:lnTo>
                      <a:pt x="966" y="2500"/>
                    </a:lnTo>
                    <a:lnTo>
                      <a:pt x="954" y="2492"/>
                    </a:lnTo>
                    <a:lnTo>
                      <a:pt x="940" y="2481"/>
                    </a:lnTo>
                    <a:lnTo>
                      <a:pt x="926" y="2469"/>
                    </a:lnTo>
                    <a:lnTo>
                      <a:pt x="912" y="2457"/>
                    </a:lnTo>
                    <a:lnTo>
                      <a:pt x="900" y="2449"/>
                    </a:lnTo>
                    <a:lnTo>
                      <a:pt x="884" y="2439"/>
                    </a:lnTo>
                    <a:lnTo>
                      <a:pt x="862" y="2430"/>
                    </a:lnTo>
                    <a:lnTo>
                      <a:pt x="839" y="2419"/>
                    </a:lnTo>
                    <a:lnTo>
                      <a:pt x="818" y="2410"/>
                    </a:lnTo>
                    <a:lnTo>
                      <a:pt x="799" y="2402"/>
                    </a:lnTo>
                    <a:lnTo>
                      <a:pt x="783" y="2394"/>
                    </a:lnTo>
                    <a:lnTo>
                      <a:pt x="764" y="2384"/>
                    </a:lnTo>
                    <a:lnTo>
                      <a:pt x="744" y="2375"/>
                    </a:lnTo>
                    <a:lnTo>
                      <a:pt x="726" y="2367"/>
                    </a:lnTo>
                    <a:lnTo>
                      <a:pt x="710" y="2360"/>
                    </a:lnTo>
                    <a:lnTo>
                      <a:pt x="690" y="2353"/>
                    </a:lnTo>
                    <a:lnTo>
                      <a:pt x="668" y="2347"/>
                    </a:lnTo>
                    <a:lnTo>
                      <a:pt x="648" y="2340"/>
                    </a:lnTo>
                    <a:lnTo>
                      <a:pt x="631" y="2333"/>
                    </a:lnTo>
                    <a:lnTo>
                      <a:pt x="617" y="2326"/>
                    </a:lnTo>
                    <a:lnTo>
                      <a:pt x="601" y="2318"/>
                    </a:lnTo>
                    <a:lnTo>
                      <a:pt x="586" y="2310"/>
                    </a:lnTo>
                    <a:lnTo>
                      <a:pt x="574" y="2301"/>
                    </a:lnTo>
                    <a:lnTo>
                      <a:pt x="566" y="2287"/>
                    </a:lnTo>
                    <a:lnTo>
                      <a:pt x="558" y="2270"/>
                    </a:lnTo>
                    <a:lnTo>
                      <a:pt x="551" y="2251"/>
                    </a:lnTo>
                    <a:lnTo>
                      <a:pt x="543" y="2236"/>
                    </a:lnTo>
                    <a:lnTo>
                      <a:pt x="536" y="2225"/>
                    </a:lnTo>
                    <a:lnTo>
                      <a:pt x="527" y="2212"/>
                    </a:lnTo>
                    <a:lnTo>
                      <a:pt x="517" y="2201"/>
                    </a:lnTo>
                    <a:lnTo>
                      <a:pt x="507" y="2193"/>
                    </a:lnTo>
                    <a:lnTo>
                      <a:pt x="497" y="2190"/>
                    </a:lnTo>
                    <a:lnTo>
                      <a:pt x="484" y="2192"/>
                    </a:lnTo>
                    <a:lnTo>
                      <a:pt x="470" y="2192"/>
                    </a:lnTo>
                    <a:lnTo>
                      <a:pt x="459" y="2190"/>
                    </a:lnTo>
                    <a:lnTo>
                      <a:pt x="450" y="2185"/>
                    </a:lnTo>
                    <a:lnTo>
                      <a:pt x="438" y="2178"/>
                    </a:lnTo>
                    <a:lnTo>
                      <a:pt x="427" y="2169"/>
                    </a:lnTo>
                    <a:lnTo>
                      <a:pt x="418" y="2162"/>
                    </a:lnTo>
                    <a:lnTo>
                      <a:pt x="410" y="2153"/>
                    </a:lnTo>
                    <a:lnTo>
                      <a:pt x="400" y="2140"/>
                    </a:lnTo>
                    <a:lnTo>
                      <a:pt x="389" y="2128"/>
                    </a:lnTo>
                    <a:lnTo>
                      <a:pt x="380" y="2119"/>
                    </a:lnTo>
                    <a:lnTo>
                      <a:pt x="370" y="2111"/>
                    </a:lnTo>
                    <a:lnTo>
                      <a:pt x="357" y="2103"/>
                    </a:lnTo>
                    <a:lnTo>
                      <a:pt x="345" y="2096"/>
                    </a:lnTo>
                    <a:lnTo>
                      <a:pt x="335" y="2091"/>
                    </a:lnTo>
                    <a:lnTo>
                      <a:pt x="323" y="2085"/>
                    </a:lnTo>
                    <a:lnTo>
                      <a:pt x="313" y="2082"/>
                    </a:lnTo>
                    <a:lnTo>
                      <a:pt x="304" y="2084"/>
                    </a:lnTo>
                    <a:lnTo>
                      <a:pt x="294" y="2087"/>
                    </a:lnTo>
                    <a:lnTo>
                      <a:pt x="283" y="2091"/>
                    </a:lnTo>
                    <a:lnTo>
                      <a:pt x="273" y="2092"/>
                    </a:lnTo>
                    <a:lnTo>
                      <a:pt x="264" y="2091"/>
                    </a:lnTo>
                    <a:lnTo>
                      <a:pt x="253" y="2088"/>
                    </a:lnTo>
                    <a:lnTo>
                      <a:pt x="244" y="2084"/>
                    </a:lnTo>
                    <a:lnTo>
                      <a:pt x="236" y="2078"/>
                    </a:lnTo>
                    <a:lnTo>
                      <a:pt x="228" y="2069"/>
                    </a:lnTo>
                    <a:lnTo>
                      <a:pt x="218" y="2064"/>
                    </a:lnTo>
                    <a:lnTo>
                      <a:pt x="210" y="2061"/>
                    </a:lnTo>
                    <a:lnTo>
                      <a:pt x="198" y="2058"/>
                    </a:lnTo>
                    <a:lnTo>
                      <a:pt x="189" y="2056"/>
                    </a:lnTo>
                    <a:lnTo>
                      <a:pt x="186" y="2053"/>
                    </a:lnTo>
                    <a:lnTo>
                      <a:pt x="180" y="2050"/>
                    </a:lnTo>
                    <a:lnTo>
                      <a:pt x="176" y="2046"/>
                    </a:lnTo>
                    <a:lnTo>
                      <a:pt x="172" y="2042"/>
                    </a:lnTo>
                    <a:lnTo>
                      <a:pt x="168" y="2039"/>
                    </a:lnTo>
                    <a:lnTo>
                      <a:pt x="164" y="2031"/>
                    </a:lnTo>
                    <a:lnTo>
                      <a:pt x="160" y="2022"/>
                    </a:lnTo>
                    <a:lnTo>
                      <a:pt x="155" y="2015"/>
                    </a:lnTo>
                    <a:lnTo>
                      <a:pt x="145" y="2012"/>
                    </a:lnTo>
                    <a:lnTo>
                      <a:pt x="133" y="2012"/>
                    </a:lnTo>
                    <a:lnTo>
                      <a:pt x="122" y="2012"/>
                    </a:lnTo>
                    <a:lnTo>
                      <a:pt x="116" y="2015"/>
                    </a:lnTo>
                    <a:lnTo>
                      <a:pt x="106" y="2019"/>
                    </a:lnTo>
                    <a:lnTo>
                      <a:pt x="98" y="2022"/>
                    </a:lnTo>
                    <a:lnTo>
                      <a:pt x="90" y="2022"/>
                    </a:lnTo>
                    <a:lnTo>
                      <a:pt x="86" y="2018"/>
                    </a:lnTo>
                    <a:lnTo>
                      <a:pt x="81" y="2010"/>
                    </a:lnTo>
                    <a:lnTo>
                      <a:pt x="78" y="2002"/>
                    </a:lnTo>
                    <a:lnTo>
                      <a:pt x="78" y="1995"/>
                    </a:lnTo>
                    <a:lnTo>
                      <a:pt x="83" y="1991"/>
                    </a:lnTo>
                    <a:lnTo>
                      <a:pt x="91" y="1988"/>
                    </a:lnTo>
                    <a:lnTo>
                      <a:pt x="100" y="1986"/>
                    </a:lnTo>
                    <a:lnTo>
                      <a:pt x="105" y="1981"/>
                    </a:lnTo>
                    <a:lnTo>
                      <a:pt x="109" y="1972"/>
                    </a:lnTo>
                    <a:lnTo>
                      <a:pt x="112" y="1960"/>
                    </a:lnTo>
                    <a:lnTo>
                      <a:pt x="112" y="1949"/>
                    </a:lnTo>
                    <a:lnTo>
                      <a:pt x="113" y="1941"/>
                    </a:lnTo>
                    <a:lnTo>
                      <a:pt x="116" y="1930"/>
                    </a:lnTo>
                    <a:lnTo>
                      <a:pt x="117" y="1918"/>
                    </a:lnTo>
                    <a:lnTo>
                      <a:pt x="116" y="1909"/>
                    </a:lnTo>
                    <a:lnTo>
                      <a:pt x="113" y="1901"/>
                    </a:lnTo>
                    <a:lnTo>
                      <a:pt x="108" y="1897"/>
                    </a:lnTo>
                    <a:lnTo>
                      <a:pt x="100" y="1894"/>
                    </a:lnTo>
                    <a:lnTo>
                      <a:pt x="90" y="1891"/>
                    </a:lnTo>
                    <a:lnTo>
                      <a:pt x="83" y="1889"/>
                    </a:lnTo>
                    <a:lnTo>
                      <a:pt x="75" y="1879"/>
                    </a:lnTo>
                    <a:lnTo>
                      <a:pt x="66" y="1866"/>
                    </a:lnTo>
                    <a:lnTo>
                      <a:pt x="56" y="1849"/>
                    </a:lnTo>
                    <a:lnTo>
                      <a:pt x="48" y="1835"/>
                    </a:lnTo>
                    <a:lnTo>
                      <a:pt x="43" y="1823"/>
                    </a:lnTo>
                    <a:lnTo>
                      <a:pt x="40" y="1810"/>
                    </a:lnTo>
                    <a:lnTo>
                      <a:pt x="39" y="1794"/>
                    </a:lnTo>
                    <a:lnTo>
                      <a:pt x="39" y="1782"/>
                    </a:lnTo>
                    <a:lnTo>
                      <a:pt x="43" y="1771"/>
                    </a:lnTo>
                    <a:lnTo>
                      <a:pt x="50" y="1759"/>
                    </a:lnTo>
                    <a:lnTo>
                      <a:pt x="56" y="1747"/>
                    </a:lnTo>
                    <a:lnTo>
                      <a:pt x="60" y="1736"/>
                    </a:lnTo>
                    <a:lnTo>
                      <a:pt x="65" y="1727"/>
                    </a:lnTo>
                    <a:lnTo>
                      <a:pt x="70" y="1716"/>
                    </a:lnTo>
                    <a:lnTo>
                      <a:pt x="74" y="1704"/>
                    </a:lnTo>
                    <a:lnTo>
                      <a:pt x="77" y="1693"/>
                    </a:lnTo>
                    <a:lnTo>
                      <a:pt x="75" y="1684"/>
                    </a:lnTo>
                    <a:lnTo>
                      <a:pt x="70" y="1678"/>
                    </a:lnTo>
                    <a:lnTo>
                      <a:pt x="62" y="1674"/>
                    </a:lnTo>
                    <a:lnTo>
                      <a:pt x="50" y="1672"/>
                    </a:lnTo>
                    <a:lnTo>
                      <a:pt x="39" y="1669"/>
                    </a:lnTo>
                    <a:lnTo>
                      <a:pt x="30" y="1665"/>
                    </a:lnTo>
                    <a:lnTo>
                      <a:pt x="23" y="1659"/>
                    </a:lnTo>
                    <a:lnTo>
                      <a:pt x="21" y="1651"/>
                    </a:lnTo>
                    <a:lnTo>
                      <a:pt x="21" y="1639"/>
                    </a:lnTo>
                    <a:lnTo>
                      <a:pt x="23" y="1629"/>
                    </a:lnTo>
                    <a:lnTo>
                      <a:pt x="23" y="1619"/>
                    </a:lnTo>
                    <a:lnTo>
                      <a:pt x="23" y="1606"/>
                    </a:lnTo>
                    <a:lnTo>
                      <a:pt x="20" y="1589"/>
                    </a:lnTo>
                    <a:lnTo>
                      <a:pt x="17" y="1575"/>
                    </a:lnTo>
                    <a:lnTo>
                      <a:pt x="15" y="1561"/>
                    </a:lnTo>
                    <a:lnTo>
                      <a:pt x="12" y="1552"/>
                    </a:lnTo>
                    <a:lnTo>
                      <a:pt x="7" y="1541"/>
                    </a:lnTo>
                    <a:lnTo>
                      <a:pt x="3" y="1529"/>
                    </a:lnTo>
                    <a:lnTo>
                      <a:pt x="0" y="1519"/>
                    </a:lnTo>
                    <a:lnTo>
                      <a:pt x="3" y="1505"/>
                    </a:lnTo>
                    <a:lnTo>
                      <a:pt x="7" y="1487"/>
                    </a:lnTo>
                    <a:lnTo>
                      <a:pt x="13" y="1470"/>
                    </a:lnTo>
                    <a:lnTo>
                      <a:pt x="19" y="1456"/>
                    </a:lnTo>
                    <a:lnTo>
                      <a:pt x="24" y="1447"/>
                    </a:lnTo>
                    <a:lnTo>
                      <a:pt x="31" y="1436"/>
                    </a:lnTo>
                    <a:lnTo>
                      <a:pt x="38" y="1425"/>
                    </a:lnTo>
                    <a:lnTo>
                      <a:pt x="44" y="1418"/>
                    </a:lnTo>
                    <a:lnTo>
                      <a:pt x="55" y="1413"/>
                    </a:lnTo>
                    <a:lnTo>
                      <a:pt x="67" y="1408"/>
                    </a:lnTo>
                    <a:lnTo>
                      <a:pt x="81" y="1404"/>
                    </a:lnTo>
                    <a:lnTo>
                      <a:pt x="91" y="1402"/>
                    </a:lnTo>
                    <a:lnTo>
                      <a:pt x="105" y="1405"/>
                    </a:lnTo>
                    <a:lnTo>
                      <a:pt x="118" y="1410"/>
                    </a:lnTo>
                    <a:lnTo>
                      <a:pt x="132" y="1418"/>
                    </a:lnTo>
                    <a:lnTo>
                      <a:pt x="143" y="1425"/>
                    </a:lnTo>
                    <a:lnTo>
                      <a:pt x="147" y="1428"/>
                    </a:lnTo>
                    <a:lnTo>
                      <a:pt x="151" y="1430"/>
                    </a:lnTo>
                    <a:lnTo>
                      <a:pt x="155" y="1435"/>
                    </a:lnTo>
                    <a:lnTo>
                      <a:pt x="159" y="1437"/>
                    </a:lnTo>
                    <a:lnTo>
                      <a:pt x="162" y="1441"/>
                    </a:lnTo>
                    <a:lnTo>
                      <a:pt x="163" y="1445"/>
                    </a:lnTo>
                    <a:lnTo>
                      <a:pt x="163" y="1452"/>
                    </a:lnTo>
                    <a:lnTo>
                      <a:pt x="162" y="1461"/>
                    </a:lnTo>
                    <a:lnTo>
                      <a:pt x="156" y="1467"/>
                    </a:lnTo>
                    <a:lnTo>
                      <a:pt x="152" y="1468"/>
                    </a:lnTo>
                    <a:lnTo>
                      <a:pt x="147" y="1467"/>
                    </a:lnTo>
                    <a:lnTo>
                      <a:pt x="140" y="1467"/>
                    </a:lnTo>
                    <a:lnTo>
                      <a:pt x="135" y="1467"/>
                    </a:lnTo>
                    <a:lnTo>
                      <a:pt x="133" y="1468"/>
                    </a:lnTo>
                    <a:lnTo>
                      <a:pt x="131" y="1472"/>
                    </a:lnTo>
                    <a:lnTo>
                      <a:pt x="128" y="1475"/>
                    </a:lnTo>
                    <a:lnTo>
                      <a:pt x="127" y="1478"/>
                    </a:lnTo>
                    <a:lnTo>
                      <a:pt x="127" y="1488"/>
                    </a:lnTo>
                    <a:lnTo>
                      <a:pt x="128" y="1501"/>
                    </a:lnTo>
                    <a:lnTo>
                      <a:pt x="129" y="1511"/>
                    </a:lnTo>
                    <a:lnTo>
                      <a:pt x="133" y="1517"/>
                    </a:lnTo>
                    <a:lnTo>
                      <a:pt x="139" y="1523"/>
                    </a:lnTo>
                    <a:lnTo>
                      <a:pt x="143" y="1530"/>
                    </a:lnTo>
                    <a:lnTo>
                      <a:pt x="144" y="1536"/>
                    </a:lnTo>
                    <a:lnTo>
                      <a:pt x="141" y="1544"/>
                    </a:lnTo>
                    <a:lnTo>
                      <a:pt x="133" y="1552"/>
                    </a:lnTo>
                    <a:lnTo>
                      <a:pt x="127" y="1558"/>
                    </a:lnTo>
                    <a:lnTo>
                      <a:pt x="125" y="1561"/>
                    </a:lnTo>
                    <a:lnTo>
                      <a:pt x="121" y="1565"/>
                    </a:lnTo>
                    <a:lnTo>
                      <a:pt x="117" y="1568"/>
                    </a:lnTo>
                    <a:lnTo>
                      <a:pt x="114" y="1572"/>
                    </a:lnTo>
                    <a:lnTo>
                      <a:pt x="112" y="1576"/>
                    </a:lnTo>
                    <a:lnTo>
                      <a:pt x="109" y="1579"/>
                    </a:lnTo>
                    <a:lnTo>
                      <a:pt x="109" y="1581"/>
                    </a:lnTo>
                    <a:lnTo>
                      <a:pt x="109" y="1585"/>
                    </a:lnTo>
                    <a:lnTo>
                      <a:pt x="109" y="1589"/>
                    </a:lnTo>
                    <a:lnTo>
                      <a:pt x="109" y="1593"/>
                    </a:lnTo>
                    <a:lnTo>
                      <a:pt x="109" y="1596"/>
                    </a:lnTo>
                    <a:lnTo>
                      <a:pt x="110" y="1599"/>
                    </a:lnTo>
                    <a:lnTo>
                      <a:pt x="118" y="1602"/>
                    </a:lnTo>
                    <a:lnTo>
                      <a:pt x="129" y="1602"/>
                    </a:lnTo>
                    <a:lnTo>
                      <a:pt x="140" y="1602"/>
                    </a:lnTo>
                    <a:lnTo>
                      <a:pt x="148" y="1602"/>
                    </a:lnTo>
                    <a:lnTo>
                      <a:pt x="158" y="1604"/>
                    </a:lnTo>
                    <a:lnTo>
                      <a:pt x="166" y="1610"/>
                    </a:lnTo>
                    <a:lnTo>
                      <a:pt x="174" y="1611"/>
                    </a:lnTo>
                    <a:lnTo>
                      <a:pt x="178" y="1610"/>
                    </a:lnTo>
                    <a:lnTo>
                      <a:pt x="182" y="1607"/>
                    </a:lnTo>
                    <a:lnTo>
                      <a:pt x="184" y="1604"/>
                    </a:lnTo>
                    <a:lnTo>
                      <a:pt x="189" y="1602"/>
                    </a:lnTo>
                    <a:lnTo>
                      <a:pt x="191" y="1598"/>
                    </a:lnTo>
                    <a:lnTo>
                      <a:pt x="193" y="1595"/>
                    </a:lnTo>
                    <a:lnTo>
                      <a:pt x="197" y="1584"/>
                    </a:lnTo>
                    <a:lnTo>
                      <a:pt x="197" y="1571"/>
                    </a:lnTo>
                    <a:lnTo>
                      <a:pt x="195" y="1558"/>
                    </a:lnTo>
                    <a:lnTo>
                      <a:pt x="194" y="1550"/>
                    </a:lnTo>
                    <a:lnTo>
                      <a:pt x="190" y="1540"/>
                    </a:lnTo>
                    <a:lnTo>
                      <a:pt x="187" y="1532"/>
                    </a:lnTo>
                    <a:lnTo>
                      <a:pt x="189" y="1522"/>
                    </a:lnTo>
                    <a:lnTo>
                      <a:pt x="191" y="1511"/>
                    </a:lnTo>
                    <a:lnTo>
                      <a:pt x="195" y="1501"/>
                    </a:lnTo>
                    <a:lnTo>
                      <a:pt x="199" y="1492"/>
                    </a:lnTo>
                    <a:lnTo>
                      <a:pt x="202" y="1490"/>
                    </a:lnTo>
                    <a:lnTo>
                      <a:pt x="206" y="1487"/>
                    </a:lnTo>
                    <a:lnTo>
                      <a:pt x="210" y="1484"/>
                    </a:lnTo>
                    <a:lnTo>
                      <a:pt x="214" y="1483"/>
                    </a:lnTo>
                    <a:lnTo>
                      <a:pt x="217" y="1482"/>
                    </a:lnTo>
                    <a:lnTo>
                      <a:pt x="226" y="1484"/>
                    </a:lnTo>
                    <a:lnTo>
                      <a:pt x="234" y="1490"/>
                    </a:lnTo>
                    <a:lnTo>
                      <a:pt x="244" y="1496"/>
                    </a:lnTo>
                    <a:lnTo>
                      <a:pt x="249" y="1503"/>
                    </a:lnTo>
                    <a:lnTo>
                      <a:pt x="256" y="1514"/>
                    </a:lnTo>
                    <a:lnTo>
                      <a:pt x="261" y="1529"/>
                    </a:lnTo>
                    <a:lnTo>
                      <a:pt x="265" y="1541"/>
                    </a:lnTo>
                    <a:lnTo>
                      <a:pt x="269" y="1552"/>
                    </a:lnTo>
                    <a:lnTo>
                      <a:pt x="271" y="1565"/>
                    </a:lnTo>
                    <a:lnTo>
                      <a:pt x="272" y="1577"/>
                    </a:lnTo>
                    <a:lnTo>
                      <a:pt x="272" y="1585"/>
                    </a:lnTo>
                    <a:lnTo>
                      <a:pt x="271" y="1596"/>
                    </a:lnTo>
                    <a:lnTo>
                      <a:pt x="269" y="1606"/>
                    </a:lnTo>
                    <a:lnTo>
                      <a:pt x="269" y="1614"/>
                    </a:lnTo>
                    <a:lnTo>
                      <a:pt x="275" y="1620"/>
                    </a:lnTo>
                    <a:lnTo>
                      <a:pt x="282" y="1627"/>
                    </a:lnTo>
                    <a:lnTo>
                      <a:pt x="288" y="1633"/>
                    </a:lnTo>
                    <a:lnTo>
                      <a:pt x="295" y="1635"/>
                    </a:lnTo>
                    <a:lnTo>
                      <a:pt x="304" y="1635"/>
                    </a:lnTo>
                    <a:lnTo>
                      <a:pt x="315" y="1631"/>
                    </a:lnTo>
                    <a:lnTo>
                      <a:pt x="322" y="1627"/>
                    </a:lnTo>
                    <a:lnTo>
                      <a:pt x="326" y="1620"/>
                    </a:lnTo>
                    <a:lnTo>
                      <a:pt x="329" y="1610"/>
                    </a:lnTo>
                    <a:lnTo>
                      <a:pt x="327" y="1602"/>
                    </a:lnTo>
                    <a:lnTo>
                      <a:pt x="326" y="1599"/>
                    </a:lnTo>
                    <a:lnTo>
                      <a:pt x="322" y="1596"/>
                    </a:lnTo>
                    <a:lnTo>
                      <a:pt x="318" y="1592"/>
                    </a:lnTo>
                    <a:lnTo>
                      <a:pt x="314" y="1589"/>
                    </a:lnTo>
                    <a:lnTo>
                      <a:pt x="311" y="1587"/>
                    </a:lnTo>
                    <a:lnTo>
                      <a:pt x="310" y="1580"/>
                    </a:lnTo>
                    <a:lnTo>
                      <a:pt x="308" y="1571"/>
                    </a:lnTo>
                    <a:lnTo>
                      <a:pt x="308" y="1561"/>
                    </a:lnTo>
                    <a:lnTo>
                      <a:pt x="310" y="1554"/>
                    </a:lnTo>
                    <a:lnTo>
                      <a:pt x="313" y="1553"/>
                    </a:lnTo>
                    <a:lnTo>
                      <a:pt x="317" y="1552"/>
                    </a:lnTo>
                    <a:lnTo>
                      <a:pt x="321" y="1552"/>
                    </a:lnTo>
                    <a:lnTo>
                      <a:pt x="323" y="1552"/>
                    </a:lnTo>
                    <a:lnTo>
                      <a:pt x="327" y="1552"/>
                    </a:lnTo>
                    <a:lnTo>
                      <a:pt x="330" y="1552"/>
                    </a:lnTo>
                    <a:lnTo>
                      <a:pt x="338" y="1553"/>
                    </a:lnTo>
                    <a:lnTo>
                      <a:pt x="346" y="1557"/>
                    </a:lnTo>
                    <a:lnTo>
                      <a:pt x="352" y="1560"/>
                    </a:lnTo>
                    <a:lnTo>
                      <a:pt x="362" y="1567"/>
                    </a:lnTo>
                    <a:lnTo>
                      <a:pt x="372" y="1576"/>
                    </a:lnTo>
                    <a:lnTo>
                      <a:pt x="380" y="1585"/>
                    </a:lnTo>
                    <a:lnTo>
                      <a:pt x="388" y="1596"/>
                    </a:lnTo>
                    <a:lnTo>
                      <a:pt x="395" y="1608"/>
                    </a:lnTo>
                    <a:lnTo>
                      <a:pt x="401" y="1619"/>
                    </a:lnTo>
                    <a:lnTo>
                      <a:pt x="412" y="1629"/>
                    </a:lnTo>
                    <a:lnTo>
                      <a:pt x="424" y="1639"/>
                    </a:lnTo>
                    <a:lnTo>
                      <a:pt x="438" y="1650"/>
                    </a:lnTo>
                    <a:lnTo>
                      <a:pt x="447" y="1659"/>
                    </a:lnTo>
                    <a:lnTo>
                      <a:pt x="458" y="1670"/>
                    </a:lnTo>
                    <a:lnTo>
                      <a:pt x="472" y="1685"/>
                    </a:lnTo>
                    <a:lnTo>
                      <a:pt x="482" y="1700"/>
                    </a:lnTo>
                    <a:lnTo>
                      <a:pt x="492" y="1712"/>
                    </a:lnTo>
                    <a:lnTo>
                      <a:pt x="498" y="1721"/>
                    </a:lnTo>
                    <a:lnTo>
                      <a:pt x="505" y="1735"/>
                    </a:lnTo>
                    <a:lnTo>
                      <a:pt x="512" y="1747"/>
                    </a:lnTo>
                    <a:lnTo>
                      <a:pt x="519" y="1755"/>
                    </a:lnTo>
                    <a:lnTo>
                      <a:pt x="525" y="1759"/>
                    </a:lnTo>
                    <a:lnTo>
                      <a:pt x="534" y="1763"/>
                    </a:lnTo>
                    <a:lnTo>
                      <a:pt x="542" y="1765"/>
                    </a:lnTo>
                    <a:lnTo>
                      <a:pt x="547" y="1765"/>
                    </a:lnTo>
                    <a:lnTo>
                      <a:pt x="550" y="1762"/>
                    </a:lnTo>
                    <a:lnTo>
                      <a:pt x="551" y="1759"/>
                    </a:lnTo>
                    <a:lnTo>
                      <a:pt x="552" y="1755"/>
                    </a:lnTo>
                    <a:lnTo>
                      <a:pt x="554" y="1750"/>
                    </a:lnTo>
                    <a:lnTo>
                      <a:pt x="552" y="1747"/>
                    </a:lnTo>
                    <a:lnTo>
                      <a:pt x="547" y="1740"/>
                    </a:lnTo>
                    <a:lnTo>
                      <a:pt x="538" y="1734"/>
                    </a:lnTo>
                    <a:lnTo>
                      <a:pt x="528" y="1727"/>
                    </a:lnTo>
                    <a:lnTo>
                      <a:pt x="523" y="1720"/>
                    </a:lnTo>
                    <a:lnTo>
                      <a:pt x="516" y="1713"/>
                    </a:lnTo>
                    <a:lnTo>
                      <a:pt x="512" y="1705"/>
                    </a:lnTo>
                    <a:lnTo>
                      <a:pt x="513" y="1703"/>
                    </a:lnTo>
                    <a:lnTo>
                      <a:pt x="515" y="1699"/>
                    </a:lnTo>
                    <a:lnTo>
                      <a:pt x="517" y="1695"/>
                    </a:lnTo>
                    <a:lnTo>
                      <a:pt x="520" y="1692"/>
                    </a:lnTo>
                    <a:lnTo>
                      <a:pt x="523" y="1689"/>
                    </a:lnTo>
                    <a:lnTo>
                      <a:pt x="525" y="1688"/>
                    </a:lnTo>
                    <a:lnTo>
                      <a:pt x="532" y="1689"/>
                    </a:lnTo>
                    <a:lnTo>
                      <a:pt x="540" y="1693"/>
                    </a:lnTo>
                    <a:lnTo>
                      <a:pt x="547" y="1699"/>
                    </a:lnTo>
                    <a:lnTo>
                      <a:pt x="552" y="1704"/>
                    </a:lnTo>
                    <a:lnTo>
                      <a:pt x="562" y="1712"/>
                    </a:lnTo>
                    <a:lnTo>
                      <a:pt x="573" y="1721"/>
                    </a:lnTo>
                    <a:lnTo>
                      <a:pt x="582" y="1731"/>
                    </a:lnTo>
                    <a:lnTo>
                      <a:pt x="590" y="1739"/>
                    </a:lnTo>
                    <a:lnTo>
                      <a:pt x="600" y="1746"/>
                    </a:lnTo>
                    <a:lnTo>
                      <a:pt x="610" y="1752"/>
                    </a:lnTo>
                    <a:lnTo>
                      <a:pt x="621" y="1759"/>
                    </a:lnTo>
                    <a:lnTo>
                      <a:pt x="631" y="1765"/>
                    </a:lnTo>
                    <a:lnTo>
                      <a:pt x="645" y="1769"/>
                    </a:lnTo>
                    <a:lnTo>
                      <a:pt x="663" y="1771"/>
                    </a:lnTo>
                    <a:lnTo>
                      <a:pt x="680" y="1773"/>
                    </a:lnTo>
                    <a:lnTo>
                      <a:pt x="694" y="1775"/>
                    </a:lnTo>
                    <a:lnTo>
                      <a:pt x="706" y="1778"/>
                    </a:lnTo>
                    <a:lnTo>
                      <a:pt x="721" y="1782"/>
                    </a:lnTo>
                    <a:lnTo>
                      <a:pt x="736" y="1786"/>
                    </a:lnTo>
                    <a:lnTo>
                      <a:pt x="746" y="1790"/>
                    </a:lnTo>
                    <a:lnTo>
                      <a:pt x="753" y="1793"/>
                    </a:lnTo>
                    <a:lnTo>
                      <a:pt x="761" y="1797"/>
                    </a:lnTo>
                    <a:lnTo>
                      <a:pt x="771" y="1801"/>
                    </a:lnTo>
                    <a:lnTo>
                      <a:pt x="777" y="1802"/>
                    </a:lnTo>
                    <a:lnTo>
                      <a:pt x="783" y="1801"/>
                    </a:lnTo>
                    <a:lnTo>
                      <a:pt x="787" y="1796"/>
                    </a:lnTo>
                    <a:lnTo>
                      <a:pt x="787" y="1786"/>
                    </a:lnTo>
                    <a:lnTo>
                      <a:pt x="786" y="1777"/>
                    </a:lnTo>
                    <a:lnTo>
                      <a:pt x="783" y="1770"/>
                    </a:lnTo>
                    <a:lnTo>
                      <a:pt x="776" y="1762"/>
                    </a:lnTo>
                    <a:lnTo>
                      <a:pt x="765" y="1752"/>
                    </a:lnTo>
                    <a:lnTo>
                      <a:pt x="755" y="1747"/>
                    </a:lnTo>
                    <a:lnTo>
                      <a:pt x="738" y="1740"/>
                    </a:lnTo>
                    <a:lnTo>
                      <a:pt x="717" y="1734"/>
                    </a:lnTo>
                    <a:lnTo>
                      <a:pt x="697" y="1727"/>
                    </a:lnTo>
                    <a:lnTo>
                      <a:pt x="678" y="1721"/>
                    </a:lnTo>
                    <a:lnTo>
                      <a:pt x="662" y="1716"/>
                    </a:lnTo>
                    <a:lnTo>
                      <a:pt x="641" y="1709"/>
                    </a:lnTo>
                    <a:lnTo>
                      <a:pt x="621" y="1703"/>
                    </a:lnTo>
                    <a:lnTo>
                      <a:pt x="601" y="1695"/>
                    </a:lnTo>
                    <a:lnTo>
                      <a:pt x="585" y="1688"/>
                    </a:lnTo>
                    <a:lnTo>
                      <a:pt x="569" y="1677"/>
                    </a:lnTo>
                    <a:lnTo>
                      <a:pt x="548" y="1664"/>
                    </a:lnTo>
                    <a:lnTo>
                      <a:pt x="527" y="1649"/>
                    </a:lnTo>
                    <a:lnTo>
                      <a:pt x="507" y="1633"/>
                    </a:lnTo>
                    <a:lnTo>
                      <a:pt x="486" y="1618"/>
                    </a:lnTo>
                    <a:lnTo>
                      <a:pt x="470" y="1606"/>
                    </a:lnTo>
                    <a:lnTo>
                      <a:pt x="457" y="1593"/>
                    </a:lnTo>
                    <a:lnTo>
                      <a:pt x="439" y="1579"/>
                    </a:lnTo>
                    <a:lnTo>
                      <a:pt x="420" y="1564"/>
                    </a:lnTo>
                    <a:lnTo>
                      <a:pt x="403" y="1548"/>
                    </a:lnTo>
                    <a:lnTo>
                      <a:pt x="385" y="1533"/>
                    </a:lnTo>
                    <a:lnTo>
                      <a:pt x="370" y="1521"/>
                    </a:lnTo>
                    <a:lnTo>
                      <a:pt x="358" y="1510"/>
                    </a:lnTo>
                    <a:lnTo>
                      <a:pt x="342" y="1496"/>
                    </a:lnTo>
                    <a:lnTo>
                      <a:pt x="326" y="1483"/>
                    </a:lnTo>
                    <a:lnTo>
                      <a:pt x="310" y="1471"/>
                    </a:lnTo>
                    <a:lnTo>
                      <a:pt x="295" y="1460"/>
                    </a:lnTo>
                    <a:lnTo>
                      <a:pt x="286" y="1453"/>
                    </a:lnTo>
                    <a:lnTo>
                      <a:pt x="273" y="1445"/>
                    </a:lnTo>
                    <a:lnTo>
                      <a:pt x="260" y="1437"/>
                    </a:lnTo>
                    <a:lnTo>
                      <a:pt x="249" y="1432"/>
                    </a:lnTo>
                    <a:lnTo>
                      <a:pt x="242" y="1430"/>
                    </a:lnTo>
                    <a:lnTo>
                      <a:pt x="234" y="1428"/>
                    </a:lnTo>
                    <a:lnTo>
                      <a:pt x="226" y="1426"/>
                    </a:lnTo>
                    <a:lnTo>
                      <a:pt x="220" y="1422"/>
                    </a:lnTo>
                    <a:lnTo>
                      <a:pt x="217" y="1413"/>
                    </a:lnTo>
                    <a:lnTo>
                      <a:pt x="214" y="1401"/>
                    </a:lnTo>
                    <a:lnTo>
                      <a:pt x="214" y="1387"/>
                    </a:lnTo>
                    <a:lnTo>
                      <a:pt x="217" y="1378"/>
                    </a:lnTo>
                    <a:lnTo>
                      <a:pt x="225" y="1370"/>
                    </a:lnTo>
                    <a:lnTo>
                      <a:pt x="236" y="1363"/>
                    </a:lnTo>
                    <a:lnTo>
                      <a:pt x="246" y="1358"/>
                    </a:lnTo>
                    <a:lnTo>
                      <a:pt x="256" y="1354"/>
                    </a:lnTo>
                    <a:lnTo>
                      <a:pt x="265" y="1351"/>
                    </a:lnTo>
                    <a:lnTo>
                      <a:pt x="276" y="1350"/>
                    </a:lnTo>
                    <a:lnTo>
                      <a:pt x="286" y="1348"/>
                    </a:lnTo>
                    <a:lnTo>
                      <a:pt x="294" y="1346"/>
                    </a:lnTo>
                    <a:lnTo>
                      <a:pt x="302" y="1339"/>
                    </a:lnTo>
                    <a:lnTo>
                      <a:pt x="308" y="1329"/>
                    </a:lnTo>
                    <a:lnTo>
                      <a:pt x="314" y="1321"/>
                    </a:lnTo>
                    <a:lnTo>
                      <a:pt x="322" y="1308"/>
                    </a:lnTo>
                    <a:lnTo>
                      <a:pt x="331" y="1290"/>
                    </a:lnTo>
                    <a:lnTo>
                      <a:pt x="338" y="1277"/>
                    </a:lnTo>
                    <a:lnTo>
                      <a:pt x="354" y="1258"/>
                    </a:lnTo>
                    <a:lnTo>
                      <a:pt x="373" y="1235"/>
                    </a:lnTo>
                    <a:lnTo>
                      <a:pt x="395" y="1212"/>
                    </a:lnTo>
                    <a:lnTo>
                      <a:pt x="418" y="1188"/>
                    </a:lnTo>
                    <a:lnTo>
                      <a:pt x="439" y="1165"/>
                    </a:lnTo>
                    <a:lnTo>
                      <a:pt x="459" y="1144"/>
                    </a:lnTo>
                    <a:lnTo>
                      <a:pt x="476" y="1126"/>
                    </a:lnTo>
                    <a:lnTo>
                      <a:pt x="496" y="1104"/>
                    </a:lnTo>
                    <a:lnTo>
                      <a:pt x="520" y="1079"/>
                    </a:lnTo>
                    <a:lnTo>
                      <a:pt x="546" y="1051"/>
                    </a:lnTo>
                    <a:lnTo>
                      <a:pt x="573" y="1022"/>
                    </a:lnTo>
                    <a:lnTo>
                      <a:pt x="598" y="994"/>
                    </a:lnTo>
                    <a:lnTo>
                      <a:pt x="622" y="967"/>
                    </a:lnTo>
                    <a:lnTo>
                      <a:pt x="641" y="946"/>
                    </a:lnTo>
                    <a:lnTo>
                      <a:pt x="659" y="925"/>
                    </a:lnTo>
                    <a:lnTo>
                      <a:pt x="679" y="902"/>
                    </a:lnTo>
                    <a:lnTo>
                      <a:pt x="701" y="877"/>
                    </a:lnTo>
                    <a:lnTo>
                      <a:pt x="722" y="851"/>
                    </a:lnTo>
                    <a:lnTo>
                      <a:pt x="742" y="827"/>
                    </a:lnTo>
                    <a:lnTo>
                      <a:pt x="759" y="807"/>
                    </a:lnTo>
                    <a:lnTo>
                      <a:pt x="777" y="785"/>
                    </a:lnTo>
                    <a:lnTo>
                      <a:pt x="799" y="758"/>
                    </a:lnTo>
                    <a:lnTo>
                      <a:pt x="823" y="730"/>
                    </a:lnTo>
                    <a:lnTo>
                      <a:pt x="848" y="702"/>
                    </a:lnTo>
                    <a:lnTo>
                      <a:pt x="872" y="673"/>
                    </a:lnTo>
                    <a:lnTo>
                      <a:pt x="893" y="646"/>
                    </a:lnTo>
                    <a:lnTo>
                      <a:pt x="909" y="624"/>
                    </a:lnTo>
                    <a:lnTo>
                      <a:pt x="919" y="611"/>
                    </a:lnTo>
                    <a:lnTo>
                      <a:pt x="928" y="598"/>
                    </a:lnTo>
                    <a:lnTo>
                      <a:pt x="938" y="583"/>
                    </a:lnTo>
                    <a:lnTo>
                      <a:pt x="945" y="571"/>
                    </a:lnTo>
                    <a:lnTo>
                      <a:pt x="955" y="552"/>
                    </a:lnTo>
                    <a:lnTo>
                      <a:pt x="967" y="531"/>
                    </a:lnTo>
                    <a:lnTo>
                      <a:pt x="980" y="506"/>
                    </a:lnTo>
                    <a:lnTo>
                      <a:pt x="992" y="482"/>
                    </a:lnTo>
                    <a:lnTo>
                      <a:pt x="1002" y="461"/>
                    </a:lnTo>
                    <a:lnTo>
                      <a:pt x="1012" y="442"/>
                    </a:lnTo>
                    <a:lnTo>
                      <a:pt x="1024" y="420"/>
                    </a:lnTo>
                    <a:lnTo>
                      <a:pt x="1038" y="393"/>
                    </a:lnTo>
                    <a:lnTo>
                      <a:pt x="1054" y="365"/>
                    </a:lnTo>
                    <a:lnTo>
                      <a:pt x="1069" y="337"/>
                    </a:lnTo>
                    <a:lnTo>
                      <a:pt x="1082" y="310"/>
                    </a:lnTo>
                    <a:lnTo>
                      <a:pt x="1093" y="288"/>
                    </a:lnTo>
                    <a:lnTo>
                      <a:pt x="1108" y="260"/>
                    </a:lnTo>
                    <a:lnTo>
                      <a:pt x="1124" y="228"/>
                    </a:lnTo>
                    <a:lnTo>
                      <a:pt x="1141" y="191"/>
                    </a:lnTo>
                    <a:lnTo>
                      <a:pt x="1160" y="155"/>
                    </a:lnTo>
                    <a:lnTo>
                      <a:pt x="1178" y="120"/>
                    </a:lnTo>
                    <a:lnTo>
                      <a:pt x="1195" y="86"/>
                    </a:lnTo>
                    <a:lnTo>
                      <a:pt x="1209" y="59"/>
                    </a:lnTo>
                    <a:lnTo>
                      <a:pt x="1219" y="42"/>
                    </a:lnTo>
                    <a:lnTo>
                      <a:pt x="1232" y="21"/>
                    </a:lnTo>
                    <a:lnTo>
                      <a:pt x="1245" y="0"/>
                    </a:lnTo>
                    <a:lnTo>
                      <a:pt x="1249" y="4"/>
                    </a:lnTo>
                    <a:lnTo>
                      <a:pt x="1254" y="7"/>
                    </a:lnTo>
                    <a:lnTo>
                      <a:pt x="1260" y="9"/>
                    </a:lnTo>
                    <a:lnTo>
                      <a:pt x="1263" y="12"/>
                    </a:lnTo>
                    <a:lnTo>
                      <a:pt x="1276" y="20"/>
                    </a:lnTo>
                    <a:lnTo>
                      <a:pt x="1292" y="29"/>
                    </a:lnTo>
                    <a:lnTo>
                      <a:pt x="1310" y="39"/>
                    </a:lnTo>
                    <a:lnTo>
                      <a:pt x="1326" y="47"/>
                    </a:lnTo>
                    <a:lnTo>
                      <a:pt x="1339" y="54"/>
                    </a:lnTo>
                    <a:lnTo>
                      <a:pt x="1356" y="58"/>
                    </a:lnTo>
                    <a:lnTo>
                      <a:pt x="1376" y="63"/>
                    </a:lnTo>
                    <a:lnTo>
                      <a:pt x="1396" y="67"/>
                    </a:lnTo>
                    <a:lnTo>
                      <a:pt x="1412" y="69"/>
                    </a:lnTo>
                    <a:lnTo>
                      <a:pt x="1422" y="67"/>
                    </a:lnTo>
                    <a:lnTo>
                      <a:pt x="1434" y="65"/>
                    </a:lnTo>
                    <a:lnTo>
                      <a:pt x="1446" y="60"/>
                    </a:lnTo>
                    <a:lnTo>
                      <a:pt x="1455" y="59"/>
                    </a:lnTo>
                    <a:lnTo>
                      <a:pt x="1465" y="56"/>
                    </a:lnTo>
                    <a:lnTo>
                      <a:pt x="1477" y="54"/>
                    </a:lnTo>
                    <a:lnTo>
                      <a:pt x="1488" y="52"/>
                    </a:lnTo>
                    <a:lnTo>
                      <a:pt x="1497" y="52"/>
                    </a:lnTo>
                    <a:lnTo>
                      <a:pt x="1505" y="56"/>
                    </a:lnTo>
                    <a:lnTo>
                      <a:pt x="1513" y="63"/>
                    </a:lnTo>
                    <a:lnTo>
                      <a:pt x="1519" y="70"/>
                    </a:lnTo>
                    <a:lnTo>
                      <a:pt x="1523" y="85"/>
                    </a:lnTo>
                    <a:lnTo>
                      <a:pt x="1524" y="102"/>
                    </a:lnTo>
                    <a:lnTo>
                      <a:pt x="1523" y="120"/>
                    </a:lnTo>
                    <a:lnTo>
                      <a:pt x="1520" y="135"/>
                    </a:lnTo>
                    <a:lnTo>
                      <a:pt x="1515" y="147"/>
                    </a:lnTo>
                    <a:lnTo>
                      <a:pt x="1505" y="159"/>
                    </a:lnTo>
                    <a:lnTo>
                      <a:pt x="1496" y="172"/>
                    </a:lnTo>
                    <a:lnTo>
                      <a:pt x="1486" y="182"/>
                    </a:lnTo>
                    <a:lnTo>
                      <a:pt x="1474" y="190"/>
                    </a:lnTo>
                    <a:lnTo>
                      <a:pt x="1457" y="198"/>
                    </a:lnTo>
                    <a:lnTo>
                      <a:pt x="1440" y="206"/>
                    </a:lnTo>
                    <a:lnTo>
                      <a:pt x="1430" y="214"/>
                    </a:lnTo>
                    <a:lnTo>
                      <a:pt x="1423" y="225"/>
                    </a:lnTo>
                    <a:lnTo>
                      <a:pt x="1415" y="238"/>
                    </a:lnTo>
                    <a:lnTo>
                      <a:pt x="1411" y="253"/>
                    </a:lnTo>
                    <a:lnTo>
                      <a:pt x="1409" y="265"/>
                    </a:lnTo>
                    <a:lnTo>
                      <a:pt x="1415" y="275"/>
                    </a:lnTo>
                    <a:lnTo>
                      <a:pt x="1423" y="284"/>
                    </a:lnTo>
                    <a:lnTo>
                      <a:pt x="1432" y="294"/>
                    </a:lnTo>
                    <a:lnTo>
                      <a:pt x="1438" y="303"/>
                    </a:lnTo>
                    <a:lnTo>
                      <a:pt x="1442" y="312"/>
                    </a:lnTo>
                    <a:lnTo>
                      <a:pt x="1445" y="322"/>
                    </a:lnTo>
                    <a:lnTo>
                      <a:pt x="1445" y="331"/>
                    </a:lnTo>
                    <a:lnTo>
                      <a:pt x="1443" y="341"/>
                    </a:lnTo>
                    <a:lnTo>
                      <a:pt x="1439" y="350"/>
                    </a:lnTo>
                    <a:lnTo>
                      <a:pt x="1435" y="360"/>
                    </a:lnTo>
                    <a:lnTo>
                      <a:pt x="1430" y="368"/>
                    </a:lnTo>
                    <a:lnTo>
                      <a:pt x="1423" y="376"/>
                    </a:lnTo>
                    <a:lnTo>
                      <a:pt x="1415" y="385"/>
                    </a:lnTo>
                    <a:lnTo>
                      <a:pt x="1408" y="393"/>
                    </a:lnTo>
                    <a:lnTo>
                      <a:pt x="1408" y="403"/>
                    </a:lnTo>
                    <a:lnTo>
                      <a:pt x="1408" y="413"/>
                    </a:lnTo>
                    <a:lnTo>
                      <a:pt x="1408" y="424"/>
                    </a:lnTo>
                    <a:lnTo>
                      <a:pt x="1407" y="432"/>
                    </a:lnTo>
                    <a:lnTo>
                      <a:pt x="1403" y="440"/>
                    </a:lnTo>
                    <a:lnTo>
                      <a:pt x="1396" y="448"/>
                    </a:lnTo>
                    <a:lnTo>
                      <a:pt x="1389" y="455"/>
                    </a:lnTo>
                    <a:lnTo>
                      <a:pt x="1376" y="462"/>
                    </a:lnTo>
                    <a:lnTo>
                      <a:pt x="1358" y="467"/>
                    </a:lnTo>
                    <a:lnTo>
                      <a:pt x="1343" y="471"/>
                    </a:lnTo>
                    <a:lnTo>
                      <a:pt x="1333" y="474"/>
                    </a:lnTo>
                    <a:lnTo>
                      <a:pt x="1321" y="477"/>
                    </a:lnTo>
                    <a:lnTo>
                      <a:pt x="1310" y="479"/>
                    </a:lnTo>
                    <a:lnTo>
                      <a:pt x="1302" y="486"/>
                    </a:lnTo>
                    <a:lnTo>
                      <a:pt x="1294" y="494"/>
                    </a:lnTo>
                    <a:lnTo>
                      <a:pt x="1287" y="504"/>
                    </a:lnTo>
                    <a:lnTo>
                      <a:pt x="1285" y="512"/>
                    </a:lnTo>
                    <a:lnTo>
                      <a:pt x="1284" y="524"/>
                    </a:lnTo>
                    <a:lnTo>
                      <a:pt x="1285" y="535"/>
                    </a:lnTo>
                    <a:lnTo>
                      <a:pt x="1288" y="543"/>
                    </a:lnTo>
                    <a:lnTo>
                      <a:pt x="1296" y="548"/>
                    </a:lnTo>
                    <a:lnTo>
                      <a:pt x="1307" y="552"/>
                    </a:lnTo>
                    <a:lnTo>
                      <a:pt x="1316" y="554"/>
                    </a:lnTo>
                    <a:lnTo>
                      <a:pt x="1329" y="555"/>
                    </a:lnTo>
                    <a:lnTo>
                      <a:pt x="1342" y="554"/>
                    </a:lnTo>
                    <a:lnTo>
                      <a:pt x="1356" y="552"/>
                    </a:lnTo>
                    <a:lnTo>
                      <a:pt x="1365" y="548"/>
                    </a:lnTo>
                    <a:lnTo>
                      <a:pt x="1372" y="541"/>
                    </a:lnTo>
                    <a:lnTo>
                      <a:pt x="1377" y="531"/>
                    </a:lnTo>
                    <a:lnTo>
                      <a:pt x="1381" y="523"/>
                    </a:lnTo>
                    <a:lnTo>
                      <a:pt x="1391" y="513"/>
                    </a:lnTo>
                    <a:lnTo>
                      <a:pt x="1400" y="502"/>
                    </a:lnTo>
                    <a:lnTo>
                      <a:pt x="1411" y="496"/>
                    </a:lnTo>
                    <a:lnTo>
                      <a:pt x="1418" y="494"/>
                    </a:lnTo>
                    <a:lnTo>
                      <a:pt x="1427" y="494"/>
                    </a:lnTo>
                    <a:lnTo>
                      <a:pt x="1435" y="493"/>
                    </a:lnTo>
                    <a:lnTo>
                      <a:pt x="1447" y="492"/>
                    </a:lnTo>
                    <a:lnTo>
                      <a:pt x="1461" y="488"/>
                    </a:lnTo>
                    <a:lnTo>
                      <a:pt x="1471" y="483"/>
                    </a:lnTo>
                    <a:lnTo>
                      <a:pt x="1475" y="481"/>
                    </a:lnTo>
                    <a:lnTo>
                      <a:pt x="1480" y="477"/>
                    </a:lnTo>
                    <a:lnTo>
                      <a:pt x="1484" y="473"/>
                    </a:lnTo>
                    <a:lnTo>
                      <a:pt x="1486" y="470"/>
                    </a:lnTo>
                    <a:lnTo>
                      <a:pt x="1490" y="467"/>
                    </a:lnTo>
                    <a:lnTo>
                      <a:pt x="1502" y="466"/>
                    </a:lnTo>
                    <a:lnTo>
                      <a:pt x="1517" y="466"/>
                    </a:lnTo>
                    <a:lnTo>
                      <a:pt x="1532" y="467"/>
                    </a:lnTo>
                    <a:lnTo>
                      <a:pt x="1544" y="467"/>
                    </a:lnTo>
                    <a:lnTo>
                      <a:pt x="1556" y="465"/>
                    </a:lnTo>
                    <a:lnTo>
                      <a:pt x="1570" y="462"/>
                    </a:lnTo>
                    <a:lnTo>
                      <a:pt x="1582" y="458"/>
                    </a:lnTo>
                    <a:lnTo>
                      <a:pt x="1599" y="455"/>
                    </a:lnTo>
                    <a:lnTo>
                      <a:pt x="1620" y="451"/>
                    </a:lnTo>
                    <a:lnTo>
                      <a:pt x="1637" y="447"/>
                    </a:lnTo>
                    <a:lnTo>
                      <a:pt x="1649" y="442"/>
                    </a:lnTo>
                    <a:lnTo>
                      <a:pt x="1664" y="434"/>
                    </a:lnTo>
                    <a:lnTo>
                      <a:pt x="1679" y="426"/>
                    </a:lnTo>
                    <a:lnTo>
                      <a:pt x="1691" y="417"/>
                    </a:lnTo>
                    <a:lnTo>
                      <a:pt x="1699" y="412"/>
                    </a:lnTo>
                    <a:lnTo>
                      <a:pt x="1709" y="405"/>
                    </a:lnTo>
                    <a:lnTo>
                      <a:pt x="1718" y="399"/>
                    </a:lnTo>
                    <a:lnTo>
                      <a:pt x="1726" y="393"/>
                    </a:lnTo>
                    <a:lnTo>
                      <a:pt x="1737" y="392"/>
                    </a:lnTo>
                    <a:lnTo>
                      <a:pt x="1750" y="392"/>
                    </a:lnTo>
                    <a:lnTo>
                      <a:pt x="1765" y="392"/>
                    </a:lnTo>
                    <a:lnTo>
                      <a:pt x="1776" y="393"/>
                    </a:lnTo>
                    <a:lnTo>
                      <a:pt x="1787" y="396"/>
                    </a:lnTo>
                    <a:lnTo>
                      <a:pt x="1800" y="399"/>
                    </a:lnTo>
                    <a:lnTo>
                      <a:pt x="1812" y="404"/>
                    </a:lnTo>
                    <a:lnTo>
                      <a:pt x="1819" y="409"/>
                    </a:lnTo>
                    <a:lnTo>
                      <a:pt x="1820" y="417"/>
                    </a:lnTo>
                    <a:lnTo>
                      <a:pt x="1818" y="427"/>
                    </a:lnTo>
                    <a:lnTo>
                      <a:pt x="1814" y="436"/>
                    </a:lnTo>
                    <a:lnTo>
                      <a:pt x="1812" y="444"/>
                    </a:lnTo>
                    <a:lnTo>
                      <a:pt x="1816" y="457"/>
                    </a:lnTo>
                    <a:lnTo>
                      <a:pt x="1820" y="469"/>
                    </a:lnTo>
                    <a:lnTo>
                      <a:pt x="1827" y="481"/>
                    </a:lnTo>
                    <a:lnTo>
                      <a:pt x="1835" y="488"/>
                    </a:lnTo>
                    <a:lnTo>
                      <a:pt x="1843" y="489"/>
                    </a:lnTo>
                    <a:lnTo>
                      <a:pt x="1854" y="485"/>
                    </a:lnTo>
                    <a:lnTo>
                      <a:pt x="1864" y="481"/>
                    </a:lnTo>
                    <a:lnTo>
                      <a:pt x="1872" y="477"/>
                    </a:lnTo>
                    <a:lnTo>
                      <a:pt x="1882" y="471"/>
                    </a:lnTo>
                    <a:lnTo>
                      <a:pt x="1895" y="463"/>
                    </a:lnTo>
                    <a:lnTo>
                      <a:pt x="1905" y="455"/>
                    </a:lnTo>
                    <a:lnTo>
                      <a:pt x="1916" y="450"/>
                    </a:lnTo>
                    <a:lnTo>
                      <a:pt x="1926" y="450"/>
                    </a:lnTo>
                    <a:lnTo>
                      <a:pt x="1936" y="452"/>
                    </a:lnTo>
                    <a:lnTo>
                      <a:pt x="1949" y="455"/>
                    </a:lnTo>
                    <a:lnTo>
                      <a:pt x="1958" y="455"/>
                    </a:lnTo>
                    <a:lnTo>
                      <a:pt x="1959" y="469"/>
                    </a:lnTo>
                    <a:lnTo>
                      <a:pt x="1961" y="481"/>
                    </a:lnTo>
                    <a:lnTo>
                      <a:pt x="1963" y="490"/>
                    </a:lnTo>
                    <a:lnTo>
                      <a:pt x="1973" y="502"/>
                    </a:lnTo>
                    <a:lnTo>
                      <a:pt x="1986" y="516"/>
                    </a:lnTo>
                    <a:lnTo>
                      <a:pt x="2001" y="528"/>
                    </a:lnTo>
                    <a:lnTo>
                      <a:pt x="2013" y="537"/>
                    </a:lnTo>
                    <a:lnTo>
                      <a:pt x="2027" y="548"/>
                    </a:lnTo>
                    <a:lnTo>
                      <a:pt x="2041" y="560"/>
                    </a:lnTo>
                    <a:lnTo>
                      <a:pt x="2058" y="571"/>
                    </a:lnTo>
                    <a:lnTo>
                      <a:pt x="2071" y="580"/>
                    </a:lnTo>
                    <a:lnTo>
                      <a:pt x="2085" y="586"/>
                    </a:lnTo>
                    <a:lnTo>
                      <a:pt x="2099" y="591"/>
                    </a:lnTo>
                    <a:lnTo>
                      <a:pt x="2114" y="598"/>
                    </a:lnTo>
                    <a:lnTo>
                      <a:pt x="2124" y="606"/>
                    </a:lnTo>
                    <a:lnTo>
                      <a:pt x="2128" y="617"/>
                    </a:lnTo>
                    <a:lnTo>
                      <a:pt x="2128" y="630"/>
                    </a:lnTo>
                    <a:lnTo>
                      <a:pt x="2128" y="644"/>
                    </a:lnTo>
                    <a:lnTo>
                      <a:pt x="2128" y="657"/>
                    </a:lnTo>
                    <a:lnTo>
                      <a:pt x="2130" y="668"/>
                    </a:lnTo>
                    <a:lnTo>
                      <a:pt x="2137" y="680"/>
                    </a:lnTo>
                    <a:lnTo>
                      <a:pt x="2149" y="694"/>
                    </a:lnTo>
                    <a:lnTo>
                      <a:pt x="2161" y="707"/>
                    </a:lnTo>
                    <a:lnTo>
                      <a:pt x="2174" y="719"/>
                    </a:lnTo>
                    <a:lnTo>
                      <a:pt x="2180" y="731"/>
                    </a:lnTo>
                    <a:lnTo>
                      <a:pt x="2184" y="745"/>
                    </a:lnTo>
                    <a:lnTo>
                      <a:pt x="2187" y="761"/>
                    </a:lnTo>
                    <a:lnTo>
                      <a:pt x="2188" y="778"/>
                    </a:lnTo>
                    <a:lnTo>
                      <a:pt x="2188" y="795"/>
                    </a:lnTo>
                    <a:lnTo>
                      <a:pt x="2186" y="808"/>
                    </a:lnTo>
                    <a:lnTo>
                      <a:pt x="2184" y="811"/>
                    </a:lnTo>
                    <a:lnTo>
                      <a:pt x="2182" y="815"/>
                    </a:lnTo>
                    <a:lnTo>
                      <a:pt x="2178" y="818"/>
                    </a:lnTo>
                    <a:lnTo>
                      <a:pt x="2175" y="822"/>
                    </a:lnTo>
                    <a:lnTo>
                      <a:pt x="2171" y="823"/>
                    </a:lnTo>
                    <a:lnTo>
                      <a:pt x="2163" y="826"/>
                    </a:lnTo>
                    <a:lnTo>
                      <a:pt x="2151" y="826"/>
                    </a:lnTo>
                    <a:lnTo>
                      <a:pt x="2141" y="824"/>
                    </a:lnTo>
                    <a:lnTo>
                      <a:pt x="2134" y="819"/>
                    </a:lnTo>
                    <a:lnTo>
                      <a:pt x="2126" y="811"/>
                    </a:lnTo>
                    <a:lnTo>
                      <a:pt x="2120" y="801"/>
                    </a:lnTo>
                    <a:lnTo>
                      <a:pt x="2112" y="796"/>
                    </a:lnTo>
                    <a:lnTo>
                      <a:pt x="2101" y="793"/>
                    </a:lnTo>
                    <a:lnTo>
                      <a:pt x="2086" y="792"/>
                    </a:lnTo>
                    <a:lnTo>
                      <a:pt x="2074" y="792"/>
                    </a:lnTo>
                    <a:lnTo>
                      <a:pt x="2070" y="792"/>
                    </a:lnTo>
                    <a:lnTo>
                      <a:pt x="2066" y="792"/>
                    </a:lnTo>
                    <a:lnTo>
                      <a:pt x="2060" y="793"/>
                    </a:lnTo>
                    <a:lnTo>
                      <a:pt x="2056" y="793"/>
                    </a:lnTo>
                    <a:lnTo>
                      <a:pt x="2052" y="795"/>
                    </a:lnTo>
                    <a:lnTo>
                      <a:pt x="2047" y="801"/>
                    </a:lnTo>
                    <a:lnTo>
                      <a:pt x="2040" y="809"/>
                    </a:lnTo>
                    <a:lnTo>
                      <a:pt x="2033" y="816"/>
                    </a:lnTo>
                    <a:lnTo>
                      <a:pt x="2027" y="822"/>
                    </a:lnTo>
                    <a:lnTo>
                      <a:pt x="2017" y="826"/>
                    </a:lnTo>
                    <a:lnTo>
                      <a:pt x="2009" y="831"/>
                    </a:lnTo>
                    <a:lnTo>
                      <a:pt x="2002" y="836"/>
                    </a:lnTo>
                    <a:lnTo>
                      <a:pt x="2000" y="844"/>
                    </a:lnTo>
                    <a:lnTo>
                      <a:pt x="2000" y="854"/>
                    </a:lnTo>
                    <a:lnTo>
                      <a:pt x="2000" y="862"/>
                    </a:lnTo>
                    <a:lnTo>
                      <a:pt x="2005" y="873"/>
                    </a:lnTo>
                    <a:lnTo>
                      <a:pt x="2013" y="885"/>
                    </a:lnTo>
                    <a:lnTo>
                      <a:pt x="2023" y="896"/>
                    </a:lnTo>
                    <a:lnTo>
                      <a:pt x="2031" y="904"/>
                    </a:lnTo>
                    <a:lnTo>
                      <a:pt x="2043" y="912"/>
                    </a:lnTo>
                    <a:lnTo>
                      <a:pt x="2060" y="920"/>
                    </a:lnTo>
                    <a:lnTo>
                      <a:pt x="2078" y="928"/>
                    </a:lnTo>
                    <a:lnTo>
                      <a:pt x="2091" y="935"/>
                    </a:lnTo>
                    <a:lnTo>
                      <a:pt x="2103" y="940"/>
                    </a:lnTo>
                    <a:lnTo>
                      <a:pt x="2117" y="948"/>
                    </a:lnTo>
                    <a:lnTo>
                      <a:pt x="2132" y="956"/>
                    </a:lnTo>
                    <a:lnTo>
                      <a:pt x="2147" y="962"/>
                    </a:lnTo>
                    <a:lnTo>
                      <a:pt x="2159" y="967"/>
                    </a:lnTo>
                    <a:lnTo>
                      <a:pt x="2176" y="970"/>
                    </a:lnTo>
                    <a:lnTo>
                      <a:pt x="2196" y="971"/>
                    </a:lnTo>
                    <a:lnTo>
                      <a:pt x="2217" y="971"/>
                    </a:lnTo>
                    <a:lnTo>
                      <a:pt x="2233" y="970"/>
                    </a:lnTo>
                    <a:lnTo>
                      <a:pt x="2248" y="967"/>
                    </a:lnTo>
                    <a:lnTo>
                      <a:pt x="2264" y="963"/>
                    </a:lnTo>
                    <a:lnTo>
                      <a:pt x="2277" y="958"/>
                    </a:lnTo>
                    <a:lnTo>
                      <a:pt x="2288" y="951"/>
                    </a:lnTo>
                    <a:lnTo>
                      <a:pt x="2299" y="941"/>
                    </a:lnTo>
                    <a:lnTo>
                      <a:pt x="2308" y="935"/>
                    </a:lnTo>
                    <a:lnTo>
                      <a:pt x="2316" y="932"/>
                    </a:lnTo>
                    <a:lnTo>
                      <a:pt x="2327" y="929"/>
                    </a:lnTo>
                    <a:lnTo>
                      <a:pt x="2337" y="928"/>
                    </a:lnTo>
                    <a:lnTo>
                      <a:pt x="2346" y="928"/>
                    </a:lnTo>
                    <a:lnTo>
                      <a:pt x="2354" y="929"/>
                    </a:lnTo>
                    <a:lnTo>
                      <a:pt x="2358" y="936"/>
                    </a:lnTo>
                    <a:lnTo>
                      <a:pt x="2362" y="946"/>
                    </a:lnTo>
                    <a:lnTo>
                      <a:pt x="2364" y="955"/>
                    </a:lnTo>
                    <a:lnTo>
                      <a:pt x="2365" y="964"/>
                    </a:lnTo>
                    <a:lnTo>
                      <a:pt x="2364" y="974"/>
                    </a:lnTo>
                    <a:lnTo>
                      <a:pt x="2361" y="986"/>
                    </a:lnTo>
                    <a:lnTo>
                      <a:pt x="2357" y="995"/>
                    </a:lnTo>
                    <a:lnTo>
                      <a:pt x="2350" y="1003"/>
                    </a:lnTo>
                    <a:lnTo>
                      <a:pt x="2342" y="1013"/>
                    </a:lnTo>
                    <a:lnTo>
                      <a:pt x="2334" y="1018"/>
                    </a:lnTo>
                    <a:lnTo>
                      <a:pt x="2326" y="1021"/>
                    </a:lnTo>
                    <a:lnTo>
                      <a:pt x="2316" y="1022"/>
                    </a:lnTo>
                    <a:lnTo>
                      <a:pt x="2308" y="1025"/>
                    </a:lnTo>
                    <a:lnTo>
                      <a:pt x="2300" y="1032"/>
                    </a:lnTo>
                    <a:lnTo>
                      <a:pt x="2291" y="1040"/>
                    </a:lnTo>
                    <a:lnTo>
                      <a:pt x="2283" y="1049"/>
                    </a:lnTo>
                    <a:lnTo>
                      <a:pt x="2275" y="1057"/>
                    </a:lnTo>
                    <a:lnTo>
                      <a:pt x="2267" y="1064"/>
                    </a:lnTo>
                    <a:lnTo>
                      <a:pt x="2256" y="1071"/>
                    </a:lnTo>
                    <a:lnTo>
                      <a:pt x="2245" y="1079"/>
                    </a:lnTo>
                    <a:lnTo>
                      <a:pt x="2238" y="1087"/>
                    </a:lnTo>
                    <a:lnTo>
                      <a:pt x="2237" y="1096"/>
                    </a:lnTo>
                    <a:lnTo>
                      <a:pt x="2238" y="1107"/>
                    </a:lnTo>
                    <a:lnTo>
                      <a:pt x="2240" y="1119"/>
                    </a:lnTo>
                    <a:lnTo>
                      <a:pt x="2240" y="1129"/>
                    </a:lnTo>
                    <a:lnTo>
                      <a:pt x="2240" y="1141"/>
                    </a:lnTo>
                    <a:lnTo>
                      <a:pt x="2238" y="1154"/>
                    </a:lnTo>
                    <a:lnTo>
                      <a:pt x="2237" y="1168"/>
                    </a:lnTo>
                    <a:lnTo>
                      <a:pt x="2234" y="1180"/>
                    </a:lnTo>
                    <a:lnTo>
                      <a:pt x="2229" y="1189"/>
                    </a:lnTo>
                    <a:lnTo>
                      <a:pt x="2219" y="1200"/>
                    </a:lnTo>
                    <a:lnTo>
                      <a:pt x="2213" y="1210"/>
                    </a:lnTo>
                    <a:lnTo>
                      <a:pt x="2207" y="1222"/>
                    </a:lnTo>
                    <a:lnTo>
                      <a:pt x="2202" y="1235"/>
                    </a:lnTo>
                    <a:lnTo>
                      <a:pt x="2195" y="1246"/>
                    </a:lnTo>
                    <a:lnTo>
                      <a:pt x="2186" y="1253"/>
                    </a:lnTo>
                    <a:lnTo>
                      <a:pt x="2175" y="1259"/>
                    </a:lnTo>
                    <a:lnTo>
                      <a:pt x="2165" y="1266"/>
                    </a:lnTo>
                    <a:lnTo>
                      <a:pt x="2160" y="1274"/>
                    </a:lnTo>
                    <a:lnTo>
                      <a:pt x="2153" y="1284"/>
                    </a:lnTo>
                    <a:lnTo>
                      <a:pt x="2149" y="1293"/>
                    </a:lnTo>
                    <a:lnTo>
                      <a:pt x="2151" y="1303"/>
                    </a:lnTo>
                    <a:lnTo>
                      <a:pt x="2153" y="1316"/>
                    </a:lnTo>
                    <a:lnTo>
                      <a:pt x="2155" y="1328"/>
                    </a:lnTo>
                    <a:lnTo>
                      <a:pt x="2155" y="1339"/>
                    </a:lnTo>
                    <a:lnTo>
                      <a:pt x="2149" y="1346"/>
                    </a:lnTo>
                    <a:lnTo>
                      <a:pt x="2143" y="1354"/>
                    </a:lnTo>
                    <a:lnTo>
                      <a:pt x="2134" y="1360"/>
                    </a:lnTo>
                    <a:lnTo>
                      <a:pt x="2126" y="1366"/>
                    </a:lnTo>
                    <a:lnTo>
                      <a:pt x="2120" y="1370"/>
                    </a:lnTo>
                    <a:lnTo>
                      <a:pt x="2109" y="1373"/>
                    </a:lnTo>
                    <a:lnTo>
                      <a:pt x="2099" y="1377"/>
                    </a:lnTo>
                    <a:lnTo>
                      <a:pt x="2093" y="1382"/>
                    </a:lnTo>
                    <a:lnTo>
                      <a:pt x="2089" y="1391"/>
                    </a:lnTo>
                    <a:lnTo>
                      <a:pt x="2085" y="1405"/>
                    </a:lnTo>
                    <a:lnTo>
                      <a:pt x="2085" y="1418"/>
                    </a:lnTo>
                    <a:lnTo>
                      <a:pt x="2085" y="1429"/>
                    </a:lnTo>
                    <a:lnTo>
                      <a:pt x="2093" y="1440"/>
                    </a:lnTo>
                    <a:lnTo>
                      <a:pt x="2105" y="1449"/>
                    </a:lnTo>
                    <a:lnTo>
                      <a:pt x="2117" y="1460"/>
                    </a:lnTo>
                    <a:lnTo>
                      <a:pt x="2126" y="1470"/>
                    </a:lnTo>
                    <a:lnTo>
                      <a:pt x="2130" y="1480"/>
                    </a:lnTo>
                    <a:lnTo>
                      <a:pt x="2134" y="1495"/>
                    </a:lnTo>
                    <a:lnTo>
                      <a:pt x="2139" y="1506"/>
                    </a:lnTo>
                    <a:lnTo>
                      <a:pt x="2148" y="1518"/>
                    </a:lnTo>
                    <a:lnTo>
                      <a:pt x="2160" y="1532"/>
                    </a:lnTo>
                    <a:lnTo>
                      <a:pt x="2174" y="1544"/>
                    </a:lnTo>
                    <a:lnTo>
                      <a:pt x="2184" y="1554"/>
                    </a:lnTo>
                    <a:lnTo>
                      <a:pt x="2192" y="1563"/>
                    </a:lnTo>
                    <a:lnTo>
                      <a:pt x="2202" y="1573"/>
                    </a:lnTo>
                    <a:lnTo>
                      <a:pt x="2213" y="1584"/>
                    </a:lnTo>
                    <a:lnTo>
                      <a:pt x="2225" y="1593"/>
                    </a:lnTo>
                    <a:lnTo>
                      <a:pt x="2234" y="1599"/>
                    </a:lnTo>
                    <a:lnTo>
                      <a:pt x="2245" y="1600"/>
                    </a:lnTo>
                    <a:lnTo>
                      <a:pt x="2258" y="1600"/>
                    </a:lnTo>
                    <a:lnTo>
                      <a:pt x="2273" y="1598"/>
                    </a:lnTo>
                    <a:lnTo>
                      <a:pt x="2287" y="1595"/>
                    </a:lnTo>
                    <a:lnTo>
                      <a:pt x="2298" y="1592"/>
                    </a:lnTo>
                    <a:lnTo>
                      <a:pt x="2310" y="1589"/>
                    </a:lnTo>
                    <a:lnTo>
                      <a:pt x="2324" y="1584"/>
                    </a:lnTo>
                    <a:lnTo>
                      <a:pt x="2338" y="1577"/>
                    </a:lnTo>
                    <a:lnTo>
                      <a:pt x="2349" y="1571"/>
                    </a:lnTo>
                    <a:lnTo>
                      <a:pt x="2360" y="1561"/>
                    </a:lnTo>
                    <a:lnTo>
                      <a:pt x="2369" y="1549"/>
                    </a:lnTo>
                    <a:lnTo>
                      <a:pt x="2378" y="1538"/>
                    </a:lnTo>
                    <a:lnTo>
                      <a:pt x="2385" y="1530"/>
                    </a:lnTo>
                    <a:lnTo>
                      <a:pt x="2393" y="1518"/>
                    </a:lnTo>
                    <a:lnTo>
                      <a:pt x="2401" y="1507"/>
                    </a:lnTo>
                    <a:lnTo>
                      <a:pt x="2409" y="1501"/>
                    </a:lnTo>
                    <a:lnTo>
                      <a:pt x="2422" y="1494"/>
                    </a:lnTo>
                    <a:lnTo>
                      <a:pt x="2438" y="1487"/>
                    </a:lnTo>
                    <a:lnTo>
                      <a:pt x="2451" y="1483"/>
                    </a:lnTo>
                    <a:lnTo>
                      <a:pt x="2462" y="1480"/>
                    </a:lnTo>
                    <a:lnTo>
                      <a:pt x="2474" y="1479"/>
                    </a:lnTo>
                    <a:lnTo>
                      <a:pt x="2485" y="1479"/>
                    </a:lnTo>
                    <a:lnTo>
                      <a:pt x="2497" y="1479"/>
                    </a:lnTo>
                    <a:lnTo>
                      <a:pt x="2512" y="1479"/>
                    </a:lnTo>
                    <a:lnTo>
                      <a:pt x="2525" y="1479"/>
                    </a:lnTo>
                    <a:lnTo>
                      <a:pt x="2537" y="1479"/>
                    </a:lnTo>
                    <a:lnTo>
                      <a:pt x="2547" y="1476"/>
                    </a:lnTo>
                    <a:lnTo>
                      <a:pt x="2556" y="1474"/>
                    </a:lnTo>
                    <a:lnTo>
                      <a:pt x="2567" y="1470"/>
                    </a:lnTo>
                    <a:lnTo>
                      <a:pt x="2577" y="1468"/>
                    </a:lnTo>
                    <a:lnTo>
                      <a:pt x="2585" y="1470"/>
                    </a:lnTo>
                    <a:lnTo>
                      <a:pt x="2594" y="1474"/>
                    </a:lnTo>
                    <a:lnTo>
                      <a:pt x="2605" y="1476"/>
                    </a:lnTo>
                    <a:lnTo>
                      <a:pt x="2613" y="1479"/>
                    </a:lnTo>
                    <a:lnTo>
                      <a:pt x="2621" y="1478"/>
                    </a:lnTo>
                    <a:lnTo>
                      <a:pt x="2630" y="1476"/>
                    </a:lnTo>
                    <a:lnTo>
                      <a:pt x="2638" y="1474"/>
                    </a:lnTo>
                    <a:lnTo>
                      <a:pt x="2647" y="1466"/>
                    </a:lnTo>
                    <a:lnTo>
                      <a:pt x="2656" y="1456"/>
                    </a:lnTo>
                    <a:lnTo>
                      <a:pt x="2664" y="1444"/>
                    </a:lnTo>
                    <a:lnTo>
                      <a:pt x="2671" y="1436"/>
                    </a:lnTo>
                    <a:lnTo>
                      <a:pt x="2679" y="1422"/>
                    </a:lnTo>
                    <a:lnTo>
                      <a:pt x="2687" y="1408"/>
                    </a:lnTo>
                    <a:lnTo>
                      <a:pt x="2696" y="1391"/>
                    </a:lnTo>
                    <a:lnTo>
                      <a:pt x="2707" y="1382"/>
                    </a:lnTo>
                    <a:lnTo>
                      <a:pt x="2721" y="1377"/>
                    </a:lnTo>
                    <a:lnTo>
                      <a:pt x="2738" y="1373"/>
                    </a:lnTo>
                    <a:lnTo>
                      <a:pt x="2757" y="1371"/>
                    </a:lnTo>
                    <a:lnTo>
                      <a:pt x="2772" y="1370"/>
                    </a:lnTo>
                    <a:lnTo>
                      <a:pt x="2787" y="1369"/>
                    </a:lnTo>
                    <a:lnTo>
                      <a:pt x="2806" y="1367"/>
                    </a:lnTo>
                    <a:lnTo>
                      <a:pt x="2824" y="1367"/>
                    </a:lnTo>
                    <a:lnTo>
                      <a:pt x="2839" y="1370"/>
                    </a:lnTo>
                    <a:lnTo>
                      <a:pt x="2854" y="1375"/>
                    </a:lnTo>
                    <a:lnTo>
                      <a:pt x="2870" y="1383"/>
                    </a:lnTo>
                    <a:lnTo>
                      <a:pt x="2885" y="1393"/>
                    </a:lnTo>
                    <a:lnTo>
                      <a:pt x="2895" y="1404"/>
                    </a:lnTo>
                    <a:lnTo>
                      <a:pt x="2899" y="1414"/>
                    </a:lnTo>
                    <a:lnTo>
                      <a:pt x="2900" y="1428"/>
                    </a:lnTo>
                    <a:lnTo>
                      <a:pt x="2901" y="1443"/>
                    </a:lnTo>
                    <a:lnTo>
                      <a:pt x="2904" y="1453"/>
                    </a:lnTo>
                    <a:lnTo>
                      <a:pt x="2911" y="1463"/>
                    </a:lnTo>
                    <a:lnTo>
                      <a:pt x="2920" y="1474"/>
                    </a:lnTo>
                    <a:lnTo>
                      <a:pt x="2931" y="1483"/>
                    </a:lnTo>
                    <a:lnTo>
                      <a:pt x="2939" y="1490"/>
                    </a:lnTo>
                    <a:lnTo>
                      <a:pt x="2950" y="1496"/>
                    </a:lnTo>
                    <a:lnTo>
                      <a:pt x="2965" y="1502"/>
                    </a:lnTo>
                    <a:lnTo>
                      <a:pt x="2978" y="1507"/>
                    </a:lnTo>
                    <a:lnTo>
                      <a:pt x="2989" y="1513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  <p:grpSp>
          <p:nvGrpSpPr>
            <p:cNvPr id="89" name="Zeeland">
              <a:extLst>
                <a:ext uri="{FF2B5EF4-FFF2-40B4-BE49-F238E27FC236}">
                  <a16:creationId xmlns:a16="http://schemas.microsoft.com/office/drawing/2014/main" id="{DBCB45E9-2F76-4AC6-BFB5-3BC718625519}"/>
                </a:ext>
              </a:extLst>
            </p:cNvPr>
            <p:cNvGrpSpPr/>
            <p:nvPr/>
          </p:nvGrpSpPr>
          <p:grpSpPr>
            <a:xfrm>
              <a:off x="6270149" y="3996238"/>
              <a:ext cx="1194432" cy="1114157"/>
              <a:chOff x="3819938" y="4133479"/>
              <a:chExt cx="1194432" cy="1114157"/>
            </a:xfrm>
            <a:grpFill/>
          </p:grpSpPr>
          <p:sp>
            <p:nvSpPr>
              <p:cNvPr id="90" name="Freeform 30">
                <a:extLst>
                  <a:ext uri="{FF2B5EF4-FFF2-40B4-BE49-F238E27FC236}">
                    <a16:creationId xmlns:a16="http://schemas.microsoft.com/office/drawing/2014/main" id="{586AE315-0047-477E-9232-885F2F7904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99504" y="4133479"/>
                <a:ext cx="41521" cy="27681"/>
              </a:xfrm>
              <a:custGeom>
                <a:avLst/>
                <a:gdLst>
                  <a:gd name="T0" fmla="*/ 87 w 89"/>
                  <a:gd name="T1" fmla="*/ 14 h 61"/>
                  <a:gd name="T2" fmla="*/ 89 w 89"/>
                  <a:gd name="T3" fmla="*/ 22 h 61"/>
                  <a:gd name="T4" fmla="*/ 89 w 89"/>
                  <a:gd name="T5" fmla="*/ 33 h 61"/>
                  <a:gd name="T6" fmla="*/ 86 w 89"/>
                  <a:gd name="T7" fmla="*/ 41 h 61"/>
                  <a:gd name="T8" fmla="*/ 83 w 89"/>
                  <a:gd name="T9" fmla="*/ 45 h 61"/>
                  <a:gd name="T10" fmla="*/ 81 w 89"/>
                  <a:gd name="T11" fmla="*/ 49 h 61"/>
                  <a:gd name="T12" fmla="*/ 76 w 89"/>
                  <a:gd name="T13" fmla="*/ 53 h 61"/>
                  <a:gd name="T14" fmla="*/ 71 w 89"/>
                  <a:gd name="T15" fmla="*/ 57 h 61"/>
                  <a:gd name="T16" fmla="*/ 67 w 89"/>
                  <a:gd name="T17" fmla="*/ 60 h 61"/>
                  <a:gd name="T18" fmla="*/ 58 w 89"/>
                  <a:gd name="T19" fmla="*/ 61 h 61"/>
                  <a:gd name="T20" fmla="*/ 45 w 89"/>
                  <a:gd name="T21" fmla="*/ 61 h 61"/>
                  <a:gd name="T22" fmla="*/ 35 w 89"/>
                  <a:gd name="T23" fmla="*/ 60 h 61"/>
                  <a:gd name="T24" fmla="*/ 27 w 89"/>
                  <a:gd name="T25" fmla="*/ 58 h 61"/>
                  <a:gd name="T26" fmla="*/ 17 w 89"/>
                  <a:gd name="T27" fmla="*/ 57 h 61"/>
                  <a:gd name="T28" fmla="*/ 9 w 89"/>
                  <a:gd name="T29" fmla="*/ 56 h 61"/>
                  <a:gd name="T30" fmla="*/ 2 w 89"/>
                  <a:gd name="T31" fmla="*/ 51 h 61"/>
                  <a:gd name="T32" fmla="*/ 0 w 89"/>
                  <a:gd name="T33" fmla="*/ 45 h 61"/>
                  <a:gd name="T34" fmla="*/ 0 w 89"/>
                  <a:gd name="T35" fmla="*/ 37 h 61"/>
                  <a:gd name="T36" fmla="*/ 0 w 89"/>
                  <a:gd name="T37" fmla="*/ 29 h 61"/>
                  <a:gd name="T38" fmla="*/ 2 w 89"/>
                  <a:gd name="T39" fmla="*/ 25 h 61"/>
                  <a:gd name="T40" fmla="*/ 5 w 89"/>
                  <a:gd name="T41" fmla="*/ 20 h 61"/>
                  <a:gd name="T42" fmla="*/ 9 w 89"/>
                  <a:gd name="T43" fmla="*/ 16 h 61"/>
                  <a:gd name="T44" fmla="*/ 13 w 89"/>
                  <a:gd name="T45" fmla="*/ 12 h 61"/>
                  <a:gd name="T46" fmla="*/ 16 w 89"/>
                  <a:gd name="T47" fmla="*/ 10 h 61"/>
                  <a:gd name="T48" fmla="*/ 23 w 89"/>
                  <a:gd name="T49" fmla="*/ 6 h 61"/>
                  <a:gd name="T50" fmla="*/ 32 w 89"/>
                  <a:gd name="T51" fmla="*/ 3 h 61"/>
                  <a:gd name="T52" fmla="*/ 39 w 89"/>
                  <a:gd name="T53" fmla="*/ 2 h 61"/>
                  <a:gd name="T54" fmla="*/ 48 w 89"/>
                  <a:gd name="T55" fmla="*/ 0 h 61"/>
                  <a:gd name="T56" fmla="*/ 59 w 89"/>
                  <a:gd name="T57" fmla="*/ 0 h 61"/>
                  <a:gd name="T58" fmla="*/ 68 w 89"/>
                  <a:gd name="T59" fmla="*/ 2 h 61"/>
                  <a:gd name="T60" fmla="*/ 72 w 89"/>
                  <a:gd name="T61" fmla="*/ 3 h 61"/>
                  <a:gd name="T62" fmla="*/ 76 w 89"/>
                  <a:gd name="T63" fmla="*/ 6 h 61"/>
                  <a:gd name="T64" fmla="*/ 82 w 89"/>
                  <a:gd name="T65" fmla="*/ 8 h 61"/>
                  <a:gd name="T66" fmla="*/ 85 w 89"/>
                  <a:gd name="T67" fmla="*/ 11 h 61"/>
                  <a:gd name="T68" fmla="*/ 87 w 89"/>
                  <a:gd name="T69" fmla="*/ 1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89" h="61">
                    <a:moveTo>
                      <a:pt x="87" y="14"/>
                    </a:moveTo>
                    <a:lnTo>
                      <a:pt x="89" y="22"/>
                    </a:lnTo>
                    <a:lnTo>
                      <a:pt x="89" y="33"/>
                    </a:lnTo>
                    <a:lnTo>
                      <a:pt x="86" y="41"/>
                    </a:lnTo>
                    <a:lnTo>
                      <a:pt x="83" y="45"/>
                    </a:lnTo>
                    <a:lnTo>
                      <a:pt x="81" y="49"/>
                    </a:lnTo>
                    <a:lnTo>
                      <a:pt x="76" y="53"/>
                    </a:lnTo>
                    <a:lnTo>
                      <a:pt x="71" y="57"/>
                    </a:lnTo>
                    <a:lnTo>
                      <a:pt x="67" y="60"/>
                    </a:lnTo>
                    <a:lnTo>
                      <a:pt x="58" y="61"/>
                    </a:lnTo>
                    <a:lnTo>
                      <a:pt x="45" y="61"/>
                    </a:lnTo>
                    <a:lnTo>
                      <a:pt x="35" y="60"/>
                    </a:lnTo>
                    <a:lnTo>
                      <a:pt x="27" y="58"/>
                    </a:lnTo>
                    <a:lnTo>
                      <a:pt x="17" y="57"/>
                    </a:lnTo>
                    <a:lnTo>
                      <a:pt x="9" y="56"/>
                    </a:lnTo>
                    <a:lnTo>
                      <a:pt x="2" y="51"/>
                    </a:lnTo>
                    <a:lnTo>
                      <a:pt x="0" y="45"/>
                    </a:lnTo>
                    <a:lnTo>
                      <a:pt x="0" y="37"/>
                    </a:lnTo>
                    <a:lnTo>
                      <a:pt x="0" y="29"/>
                    </a:lnTo>
                    <a:lnTo>
                      <a:pt x="2" y="25"/>
                    </a:lnTo>
                    <a:lnTo>
                      <a:pt x="5" y="20"/>
                    </a:lnTo>
                    <a:lnTo>
                      <a:pt x="9" y="16"/>
                    </a:lnTo>
                    <a:lnTo>
                      <a:pt x="13" y="12"/>
                    </a:lnTo>
                    <a:lnTo>
                      <a:pt x="16" y="10"/>
                    </a:lnTo>
                    <a:lnTo>
                      <a:pt x="23" y="6"/>
                    </a:lnTo>
                    <a:lnTo>
                      <a:pt x="32" y="3"/>
                    </a:lnTo>
                    <a:lnTo>
                      <a:pt x="39" y="2"/>
                    </a:lnTo>
                    <a:lnTo>
                      <a:pt x="48" y="0"/>
                    </a:lnTo>
                    <a:lnTo>
                      <a:pt x="59" y="0"/>
                    </a:lnTo>
                    <a:lnTo>
                      <a:pt x="68" y="2"/>
                    </a:lnTo>
                    <a:lnTo>
                      <a:pt x="72" y="3"/>
                    </a:lnTo>
                    <a:lnTo>
                      <a:pt x="76" y="6"/>
                    </a:lnTo>
                    <a:lnTo>
                      <a:pt x="82" y="8"/>
                    </a:lnTo>
                    <a:lnTo>
                      <a:pt x="85" y="11"/>
                    </a:lnTo>
                    <a:lnTo>
                      <a:pt x="87" y="14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91" name="Freeform 34">
                <a:extLst>
                  <a:ext uri="{FF2B5EF4-FFF2-40B4-BE49-F238E27FC236}">
                    <a16:creationId xmlns:a16="http://schemas.microsoft.com/office/drawing/2014/main" id="{378DB878-7C31-4947-8BDE-A68A134AE3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13334" y="4202681"/>
                <a:ext cx="101036" cy="51210"/>
              </a:xfrm>
              <a:custGeom>
                <a:avLst/>
                <a:gdLst>
                  <a:gd name="T0" fmla="*/ 213 w 219"/>
                  <a:gd name="T1" fmla="*/ 72 h 112"/>
                  <a:gd name="T2" fmla="*/ 217 w 219"/>
                  <a:gd name="T3" fmla="*/ 78 h 112"/>
                  <a:gd name="T4" fmla="*/ 219 w 219"/>
                  <a:gd name="T5" fmla="*/ 86 h 112"/>
                  <a:gd name="T6" fmla="*/ 217 w 219"/>
                  <a:gd name="T7" fmla="*/ 94 h 112"/>
                  <a:gd name="T8" fmla="*/ 212 w 219"/>
                  <a:gd name="T9" fmla="*/ 100 h 112"/>
                  <a:gd name="T10" fmla="*/ 202 w 219"/>
                  <a:gd name="T11" fmla="*/ 105 h 112"/>
                  <a:gd name="T12" fmla="*/ 192 w 219"/>
                  <a:gd name="T13" fmla="*/ 109 h 112"/>
                  <a:gd name="T14" fmla="*/ 182 w 219"/>
                  <a:gd name="T15" fmla="*/ 112 h 112"/>
                  <a:gd name="T16" fmla="*/ 174 w 219"/>
                  <a:gd name="T17" fmla="*/ 111 h 112"/>
                  <a:gd name="T18" fmla="*/ 165 w 219"/>
                  <a:gd name="T19" fmla="*/ 109 h 112"/>
                  <a:gd name="T20" fmla="*/ 155 w 219"/>
                  <a:gd name="T21" fmla="*/ 108 h 112"/>
                  <a:gd name="T22" fmla="*/ 146 w 219"/>
                  <a:gd name="T23" fmla="*/ 107 h 112"/>
                  <a:gd name="T24" fmla="*/ 142 w 219"/>
                  <a:gd name="T25" fmla="*/ 107 h 112"/>
                  <a:gd name="T26" fmla="*/ 136 w 219"/>
                  <a:gd name="T27" fmla="*/ 108 h 112"/>
                  <a:gd name="T28" fmla="*/ 131 w 219"/>
                  <a:gd name="T29" fmla="*/ 108 h 112"/>
                  <a:gd name="T30" fmla="*/ 126 w 219"/>
                  <a:gd name="T31" fmla="*/ 109 h 112"/>
                  <a:gd name="T32" fmla="*/ 121 w 219"/>
                  <a:gd name="T33" fmla="*/ 108 h 112"/>
                  <a:gd name="T34" fmla="*/ 116 w 219"/>
                  <a:gd name="T35" fmla="*/ 108 h 112"/>
                  <a:gd name="T36" fmla="*/ 112 w 219"/>
                  <a:gd name="T37" fmla="*/ 108 h 112"/>
                  <a:gd name="T38" fmla="*/ 107 w 219"/>
                  <a:gd name="T39" fmla="*/ 107 h 112"/>
                  <a:gd name="T40" fmla="*/ 93 w 219"/>
                  <a:gd name="T41" fmla="*/ 101 h 112"/>
                  <a:gd name="T42" fmla="*/ 77 w 219"/>
                  <a:gd name="T43" fmla="*/ 93 h 112"/>
                  <a:gd name="T44" fmla="*/ 62 w 219"/>
                  <a:gd name="T45" fmla="*/ 84 h 112"/>
                  <a:gd name="T46" fmla="*/ 49 w 219"/>
                  <a:gd name="T47" fmla="*/ 77 h 112"/>
                  <a:gd name="T48" fmla="*/ 41 w 219"/>
                  <a:gd name="T49" fmla="*/ 70 h 112"/>
                  <a:gd name="T50" fmla="*/ 31 w 219"/>
                  <a:gd name="T51" fmla="*/ 63 h 112"/>
                  <a:gd name="T52" fmla="*/ 22 w 219"/>
                  <a:gd name="T53" fmla="*/ 55 h 112"/>
                  <a:gd name="T54" fmla="*/ 15 w 219"/>
                  <a:gd name="T55" fmla="*/ 49 h 112"/>
                  <a:gd name="T56" fmla="*/ 10 w 219"/>
                  <a:gd name="T57" fmla="*/ 41 h 112"/>
                  <a:gd name="T58" fmla="*/ 4 w 219"/>
                  <a:gd name="T59" fmla="*/ 31 h 112"/>
                  <a:gd name="T60" fmla="*/ 0 w 219"/>
                  <a:gd name="T61" fmla="*/ 22 h 112"/>
                  <a:gd name="T62" fmla="*/ 0 w 219"/>
                  <a:gd name="T63" fmla="*/ 14 h 112"/>
                  <a:gd name="T64" fmla="*/ 2 w 219"/>
                  <a:gd name="T65" fmla="*/ 6 h 112"/>
                  <a:gd name="T66" fmla="*/ 6 w 219"/>
                  <a:gd name="T67" fmla="*/ 0 h 112"/>
                  <a:gd name="T68" fmla="*/ 12 w 219"/>
                  <a:gd name="T69" fmla="*/ 0 h 112"/>
                  <a:gd name="T70" fmla="*/ 20 w 219"/>
                  <a:gd name="T71" fmla="*/ 3 h 112"/>
                  <a:gd name="T72" fmla="*/ 28 w 219"/>
                  <a:gd name="T73" fmla="*/ 7 h 112"/>
                  <a:gd name="T74" fmla="*/ 34 w 219"/>
                  <a:gd name="T75" fmla="*/ 11 h 112"/>
                  <a:gd name="T76" fmla="*/ 45 w 219"/>
                  <a:gd name="T77" fmla="*/ 16 h 112"/>
                  <a:gd name="T78" fmla="*/ 57 w 219"/>
                  <a:gd name="T79" fmla="*/ 26 h 112"/>
                  <a:gd name="T80" fmla="*/ 69 w 219"/>
                  <a:gd name="T81" fmla="*/ 34 h 112"/>
                  <a:gd name="T82" fmla="*/ 80 w 219"/>
                  <a:gd name="T83" fmla="*/ 41 h 112"/>
                  <a:gd name="T84" fmla="*/ 92 w 219"/>
                  <a:gd name="T85" fmla="*/ 42 h 112"/>
                  <a:gd name="T86" fmla="*/ 105 w 219"/>
                  <a:gd name="T87" fmla="*/ 43 h 112"/>
                  <a:gd name="T88" fmla="*/ 120 w 219"/>
                  <a:gd name="T89" fmla="*/ 45 h 112"/>
                  <a:gd name="T90" fmla="*/ 131 w 219"/>
                  <a:gd name="T91" fmla="*/ 46 h 112"/>
                  <a:gd name="T92" fmla="*/ 142 w 219"/>
                  <a:gd name="T93" fmla="*/ 47 h 112"/>
                  <a:gd name="T94" fmla="*/ 154 w 219"/>
                  <a:gd name="T95" fmla="*/ 50 h 112"/>
                  <a:gd name="T96" fmla="*/ 165 w 219"/>
                  <a:gd name="T97" fmla="*/ 54 h 112"/>
                  <a:gd name="T98" fmla="*/ 177 w 219"/>
                  <a:gd name="T99" fmla="*/ 57 h 112"/>
                  <a:gd name="T100" fmla="*/ 190 w 219"/>
                  <a:gd name="T101" fmla="*/ 59 h 112"/>
                  <a:gd name="T102" fmla="*/ 205 w 219"/>
                  <a:gd name="T103" fmla="*/ 65 h 112"/>
                  <a:gd name="T104" fmla="*/ 213 w 219"/>
                  <a:gd name="T105" fmla="*/ 72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19" h="112">
                    <a:moveTo>
                      <a:pt x="213" y="72"/>
                    </a:moveTo>
                    <a:lnTo>
                      <a:pt x="217" y="78"/>
                    </a:lnTo>
                    <a:lnTo>
                      <a:pt x="219" y="86"/>
                    </a:lnTo>
                    <a:lnTo>
                      <a:pt x="217" y="94"/>
                    </a:lnTo>
                    <a:lnTo>
                      <a:pt x="212" y="100"/>
                    </a:lnTo>
                    <a:lnTo>
                      <a:pt x="202" y="105"/>
                    </a:lnTo>
                    <a:lnTo>
                      <a:pt x="192" y="109"/>
                    </a:lnTo>
                    <a:lnTo>
                      <a:pt x="182" y="112"/>
                    </a:lnTo>
                    <a:lnTo>
                      <a:pt x="174" y="111"/>
                    </a:lnTo>
                    <a:lnTo>
                      <a:pt x="165" y="109"/>
                    </a:lnTo>
                    <a:lnTo>
                      <a:pt x="155" y="108"/>
                    </a:lnTo>
                    <a:lnTo>
                      <a:pt x="146" y="107"/>
                    </a:lnTo>
                    <a:lnTo>
                      <a:pt x="142" y="107"/>
                    </a:lnTo>
                    <a:lnTo>
                      <a:pt x="136" y="108"/>
                    </a:lnTo>
                    <a:lnTo>
                      <a:pt x="131" y="108"/>
                    </a:lnTo>
                    <a:lnTo>
                      <a:pt x="126" y="109"/>
                    </a:lnTo>
                    <a:lnTo>
                      <a:pt x="121" y="108"/>
                    </a:lnTo>
                    <a:lnTo>
                      <a:pt x="116" y="108"/>
                    </a:lnTo>
                    <a:lnTo>
                      <a:pt x="112" y="108"/>
                    </a:lnTo>
                    <a:lnTo>
                      <a:pt x="107" y="107"/>
                    </a:lnTo>
                    <a:lnTo>
                      <a:pt x="93" y="101"/>
                    </a:lnTo>
                    <a:lnTo>
                      <a:pt x="77" y="93"/>
                    </a:lnTo>
                    <a:lnTo>
                      <a:pt x="62" y="84"/>
                    </a:lnTo>
                    <a:lnTo>
                      <a:pt x="49" y="77"/>
                    </a:lnTo>
                    <a:lnTo>
                      <a:pt x="41" y="70"/>
                    </a:lnTo>
                    <a:lnTo>
                      <a:pt x="31" y="63"/>
                    </a:lnTo>
                    <a:lnTo>
                      <a:pt x="22" y="55"/>
                    </a:lnTo>
                    <a:lnTo>
                      <a:pt x="15" y="49"/>
                    </a:lnTo>
                    <a:lnTo>
                      <a:pt x="10" y="41"/>
                    </a:lnTo>
                    <a:lnTo>
                      <a:pt x="4" y="31"/>
                    </a:lnTo>
                    <a:lnTo>
                      <a:pt x="0" y="22"/>
                    </a:lnTo>
                    <a:lnTo>
                      <a:pt x="0" y="14"/>
                    </a:lnTo>
                    <a:lnTo>
                      <a:pt x="2" y="6"/>
                    </a:lnTo>
                    <a:lnTo>
                      <a:pt x="6" y="0"/>
                    </a:lnTo>
                    <a:lnTo>
                      <a:pt x="12" y="0"/>
                    </a:lnTo>
                    <a:lnTo>
                      <a:pt x="20" y="3"/>
                    </a:lnTo>
                    <a:lnTo>
                      <a:pt x="28" y="7"/>
                    </a:lnTo>
                    <a:lnTo>
                      <a:pt x="34" y="11"/>
                    </a:lnTo>
                    <a:lnTo>
                      <a:pt x="45" y="16"/>
                    </a:lnTo>
                    <a:lnTo>
                      <a:pt x="57" y="26"/>
                    </a:lnTo>
                    <a:lnTo>
                      <a:pt x="69" y="34"/>
                    </a:lnTo>
                    <a:lnTo>
                      <a:pt x="80" y="41"/>
                    </a:lnTo>
                    <a:lnTo>
                      <a:pt x="92" y="42"/>
                    </a:lnTo>
                    <a:lnTo>
                      <a:pt x="105" y="43"/>
                    </a:lnTo>
                    <a:lnTo>
                      <a:pt x="120" y="45"/>
                    </a:lnTo>
                    <a:lnTo>
                      <a:pt x="131" y="46"/>
                    </a:lnTo>
                    <a:lnTo>
                      <a:pt x="142" y="47"/>
                    </a:lnTo>
                    <a:lnTo>
                      <a:pt x="154" y="50"/>
                    </a:lnTo>
                    <a:lnTo>
                      <a:pt x="165" y="54"/>
                    </a:lnTo>
                    <a:lnTo>
                      <a:pt x="177" y="57"/>
                    </a:lnTo>
                    <a:lnTo>
                      <a:pt x="190" y="59"/>
                    </a:lnTo>
                    <a:lnTo>
                      <a:pt x="205" y="65"/>
                    </a:lnTo>
                    <a:lnTo>
                      <a:pt x="213" y="72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92" name="Freeform 37">
                <a:extLst>
                  <a:ext uri="{FF2B5EF4-FFF2-40B4-BE49-F238E27FC236}">
                    <a16:creationId xmlns:a16="http://schemas.microsoft.com/office/drawing/2014/main" id="{DC025FD1-F566-474B-9378-74D68C5053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1860" y="4166696"/>
                <a:ext cx="60898" cy="33217"/>
              </a:xfrm>
              <a:custGeom>
                <a:avLst/>
                <a:gdLst>
                  <a:gd name="T0" fmla="*/ 118 w 132"/>
                  <a:gd name="T1" fmla="*/ 12 h 71"/>
                  <a:gd name="T2" fmla="*/ 125 w 132"/>
                  <a:gd name="T3" fmla="*/ 20 h 71"/>
                  <a:gd name="T4" fmla="*/ 129 w 132"/>
                  <a:gd name="T5" fmla="*/ 32 h 71"/>
                  <a:gd name="T6" fmla="*/ 132 w 132"/>
                  <a:gd name="T7" fmla="*/ 43 h 71"/>
                  <a:gd name="T8" fmla="*/ 130 w 132"/>
                  <a:gd name="T9" fmla="*/ 47 h 71"/>
                  <a:gd name="T10" fmla="*/ 129 w 132"/>
                  <a:gd name="T11" fmla="*/ 51 h 71"/>
                  <a:gd name="T12" fmla="*/ 128 w 132"/>
                  <a:gd name="T13" fmla="*/ 57 h 71"/>
                  <a:gd name="T14" fmla="*/ 125 w 132"/>
                  <a:gd name="T15" fmla="*/ 61 h 71"/>
                  <a:gd name="T16" fmla="*/ 122 w 132"/>
                  <a:gd name="T17" fmla="*/ 63 h 71"/>
                  <a:gd name="T18" fmla="*/ 114 w 132"/>
                  <a:gd name="T19" fmla="*/ 67 h 71"/>
                  <a:gd name="T20" fmla="*/ 105 w 132"/>
                  <a:gd name="T21" fmla="*/ 71 h 71"/>
                  <a:gd name="T22" fmla="*/ 95 w 132"/>
                  <a:gd name="T23" fmla="*/ 71 h 71"/>
                  <a:gd name="T24" fmla="*/ 87 w 132"/>
                  <a:gd name="T25" fmla="*/ 69 h 71"/>
                  <a:gd name="T26" fmla="*/ 78 w 132"/>
                  <a:gd name="T27" fmla="*/ 63 h 71"/>
                  <a:gd name="T28" fmla="*/ 70 w 132"/>
                  <a:gd name="T29" fmla="*/ 57 h 71"/>
                  <a:gd name="T30" fmla="*/ 64 w 132"/>
                  <a:gd name="T31" fmla="*/ 50 h 71"/>
                  <a:gd name="T32" fmla="*/ 64 w 132"/>
                  <a:gd name="T33" fmla="*/ 49 h 71"/>
                  <a:gd name="T34" fmla="*/ 64 w 132"/>
                  <a:gd name="T35" fmla="*/ 46 h 71"/>
                  <a:gd name="T36" fmla="*/ 66 w 132"/>
                  <a:gd name="T37" fmla="*/ 43 h 71"/>
                  <a:gd name="T38" fmla="*/ 66 w 132"/>
                  <a:gd name="T39" fmla="*/ 40 h 71"/>
                  <a:gd name="T40" fmla="*/ 67 w 132"/>
                  <a:gd name="T41" fmla="*/ 38 h 71"/>
                  <a:gd name="T42" fmla="*/ 66 w 132"/>
                  <a:gd name="T43" fmla="*/ 36 h 71"/>
                  <a:gd name="T44" fmla="*/ 60 w 132"/>
                  <a:gd name="T45" fmla="*/ 34 h 71"/>
                  <a:gd name="T46" fmla="*/ 54 w 132"/>
                  <a:gd name="T47" fmla="*/ 34 h 71"/>
                  <a:gd name="T48" fmla="*/ 45 w 132"/>
                  <a:gd name="T49" fmla="*/ 34 h 71"/>
                  <a:gd name="T50" fmla="*/ 39 w 132"/>
                  <a:gd name="T51" fmla="*/ 36 h 71"/>
                  <a:gd name="T52" fmla="*/ 37 w 132"/>
                  <a:gd name="T53" fmla="*/ 38 h 71"/>
                  <a:gd name="T54" fmla="*/ 35 w 132"/>
                  <a:gd name="T55" fmla="*/ 42 h 71"/>
                  <a:gd name="T56" fmla="*/ 33 w 132"/>
                  <a:gd name="T57" fmla="*/ 44 h 71"/>
                  <a:gd name="T58" fmla="*/ 32 w 132"/>
                  <a:gd name="T59" fmla="*/ 49 h 71"/>
                  <a:gd name="T60" fmla="*/ 29 w 132"/>
                  <a:gd name="T61" fmla="*/ 51 h 71"/>
                  <a:gd name="T62" fmla="*/ 24 w 132"/>
                  <a:gd name="T63" fmla="*/ 55 h 71"/>
                  <a:gd name="T64" fmla="*/ 16 w 132"/>
                  <a:gd name="T65" fmla="*/ 61 h 71"/>
                  <a:gd name="T66" fmla="*/ 8 w 132"/>
                  <a:gd name="T67" fmla="*/ 62 h 71"/>
                  <a:gd name="T68" fmla="*/ 6 w 132"/>
                  <a:gd name="T69" fmla="*/ 59 h 71"/>
                  <a:gd name="T70" fmla="*/ 4 w 132"/>
                  <a:gd name="T71" fmla="*/ 57 h 71"/>
                  <a:gd name="T72" fmla="*/ 1 w 132"/>
                  <a:gd name="T73" fmla="*/ 53 h 71"/>
                  <a:gd name="T74" fmla="*/ 0 w 132"/>
                  <a:gd name="T75" fmla="*/ 49 h 71"/>
                  <a:gd name="T76" fmla="*/ 0 w 132"/>
                  <a:gd name="T77" fmla="*/ 46 h 71"/>
                  <a:gd name="T78" fmla="*/ 1 w 132"/>
                  <a:gd name="T79" fmla="*/ 38 h 71"/>
                  <a:gd name="T80" fmla="*/ 5 w 132"/>
                  <a:gd name="T81" fmla="*/ 31 h 71"/>
                  <a:gd name="T82" fmla="*/ 10 w 132"/>
                  <a:gd name="T83" fmla="*/ 23 h 71"/>
                  <a:gd name="T84" fmla="*/ 16 w 132"/>
                  <a:gd name="T85" fmla="*/ 18 h 71"/>
                  <a:gd name="T86" fmla="*/ 25 w 132"/>
                  <a:gd name="T87" fmla="*/ 11 h 71"/>
                  <a:gd name="T88" fmla="*/ 37 w 132"/>
                  <a:gd name="T89" fmla="*/ 5 h 71"/>
                  <a:gd name="T90" fmla="*/ 48 w 132"/>
                  <a:gd name="T91" fmla="*/ 3 h 71"/>
                  <a:gd name="T92" fmla="*/ 64 w 132"/>
                  <a:gd name="T93" fmla="*/ 0 h 71"/>
                  <a:gd name="T94" fmla="*/ 82 w 132"/>
                  <a:gd name="T95" fmla="*/ 0 h 71"/>
                  <a:gd name="T96" fmla="*/ 97 w 132"/>
                  <a:gd name="T97" fmla="*/ 3 h 71"/>
                  <a:gd name="T98" fmla="*/ 105 w 132"/>
                  <a:gd name="T99" fmla="*/ 4 h 71"/>
                  <a:gd name="T100" fmla="*/ 113 w 132"/>
                  <a:gd name="T101" fmla="*/ 8 h 71"/>
                  <a:gd name="T102" fmla="*/ 118 w 132"/>
                  <a:gd name="T103" fmla="*/ 1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2" h="71">
                    <a:moveTo>
                      <a:pt x="118" y="12"/>
                    </a:moveTo>
                    <a:lnTo>
                      <a:pt x="125" y="20"/>
                    </a:lnTo>
                    <a:lnTo>
                      <a:pt x="129" y="32"/>
                    </a:lnTo>
                    <a:lnTo>
                      <a:pt x="132" y="43"/>
                    </a:lnTo>
                    <a:lnTo>
                      <a:pt x="130" y="47"/>
                    </a:lnTo>
                    <a:lnTo>
                      <a:pt x="129" y="51"/>
                    </a:lnTo>
                    <a:lnTo>
                      <a:pt x="128" y="57"/>
                    </a:lnTo>
                    <a:lnTo>
                      <a:pt x="125" y="61"/>
                    </a:lnTo>
                    <a:lnTo>
                      <a:pt x="122" y="63"/>
                    </a:lnTo>
                    <a:lnTo>
                      <a:pt x="114" y="67"/>
                    </a:lnTo>
                    <a:lnTo>
                      <a:pt x="105" y="71"/>
                    </a:lnTo>
                    <a:lnTo>
                      <a:pt x="95" y="71"/>
                    </a:lnTo>
                    <a:lnTo>
                      <a:pt x="87" y="69"/>
                    </a:lnTo>
                    <a:lnTo>
                      <a:pt x="78" y="63"/>
                    </a:lnTo>
                    <a:lnTo>
                      <a:pt x="70" y="57"/>
                    </a:lnTo>
                    <a:lnTo>
                      <a:pt x="64" y="50"/>
                    </a:lnTo>
                    <a:lnTo>
                      <a:pt x="64" y="49"/>
                    </a:lnTo>
                    <a:lnTo>
                      <a:pt x="64" y="46"/>
                    </a:lnTo>
                    <a:lnTo>
                      <a:pt x="66" y="43"/>
                    </a:lnTo>
                    <a:lnTo>
                      <a:pt x="66" y="40"/>
                    </a:lnTo>
                    <a:lnTo>
                      <a:pt x="67" y="38"/>
                    </a:lnTo>
                    <a:lnTo>
                      <a:pt x="66" y="36"/>
                    </a:lnTo>
                    <a:lnTo>
                      <a:pt x="60" y="34"/>
                    </a:lnTo>
                    <a:lnTo>
                      <a:pt x="54" y="34"/>
                    </a:lnTo>
                    <a:lnTo>
                      <a:pt x="45" y="34"/>
                    </a:lnTo>
                    <a:lnTo>
                      <a:pt x="39" y="36"/>
                    </a:lnTo>
                    <a:lnTo>
                      <a:pt x="37" y="38"/>
                    </a:lnTo>
                    <a:lnTo>
                      <a:pt x="35" y="42"/>
                    </a:lnTo>
                    <a:lnTo>
                      <a:pt x="33" y="44"/>
                    </a:lnTo>
                    <a:lnTo>
                      <a:pt x="32" y="49"/>
                    </a:lnTo>
                    <a:lnTo>
                      <a:pt x="29" y="51"/>
                    </a:lnTo>
                    <a:lnTo>
                      <a:pt x="24" y="55"/>
                    </a:lnTo>
                    <a:lnTo>
                      <a:pt x="16" y="61"/>
                    </a:lnTo>
                    <a:lnTo>
                      <a:pt x="8" y="62"/>
                    </a:lnTo>
                    <a:lnTo>
                      <a:pt x="6" y="59"/>
                    </a:lnTo>
                    <a:lnTo>
                      <a:pt x="4" y="57"/>
                    </a:lnTo>
                    <a:lnTo>
                      <a:pt x="1" y="53"/>
                    </a:lnTo>
                    <a:lnTo>
                      <a:pt x="0" y="49"/>
                    </a:lnTo>
                    <a:lnTo>
                      <a:pt x="0" y="46"/>
                    </a:lnTo>
                    <a:lnTo>
                      <a:pt x="1" y="38"/>
                    </a:lnTo>
                    <a:lnTo>
                      <a:pt x="5" y="31"/>
                    </a:lnTo>
                    <a:lnTo>
                      <a:pt x="10" y="23"/>
                    </a:lnTo>
                    <a:lnTo>
                      <a:pt x="16" y="18"/>
                    </a:lnTo>
                    <a:lnTo>
                      <a:pt x="25" y="11"/>
                    </a:lnTo>
                    <a:lnTo>
                      <a:pt x="37" y="5"/>
                    </a:lnTo>
                    <a:lnTo>
                      <a:pt x="48" y="3"/>
                    </a:lnTo>
                    <a:lnTo>
                      <a:pt x="64" y="0"/>
                    </a:lnTo>
                    <a:lnTo>
                      <a:pt x="82" y="0"/>
                    </a:lnTo>
                    <a:lnTo>
                      <a:pt x="97" y="3"/>
                    </a:lnTo>
                    <a:lnTo>
                      <a:pt x="105" y="4"/>
                    </a:lnTo>
                    <a:lnTo>
                      <a:pt x="113" y="8"/>
                    </a:lnTo>
                    <a:lnTo>
                      <a:pt x="118" y="12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93" name="Freeform 41">
                <a:extLst>
                  <a:ext uri="{FF2B5EF4-FFF2-40B4-BE49-F238E27FC236}">
                    <a16:creationId xmlns:a16="http://schemas.microsoft.com/office/drawing/2014/main" id="{8DC84D76-4824-49F3-9206-C816542039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0413" y="4421360"/>
                <a:ext cx="51210" cy="31833"/>
              </a:xfrm>
              <a:custGeom>
                <a:avLst/>
                <a:gdLst>
                  <a:gd name="T0" fmla="*/ 111 w 111"/>
                  <a:gd name="T1" fmla="*/ 21 h 69"/>
                  <a:gd name="T2" fmla="*/ 109 w 111"/>
                  <a:gd name="T3" fmla="*/ 27 h 69"/>
                  <a:gd name="T4" fmla="*/ 107 w 111"/>
                  <a:gd name="T5" fmla="*/ 34 h 69"/>
                  <a:gd name="T6" fmla="*/ 103 w 111"/>
                  <a:gd name="T7" fmla="*/ 42 h 69"/>
                  <a:gd name="T8" fmla="*/ 103 w 111"/>
                  <a:gd name="T9" fmla="*/ 43 h 69"/>
                  <a:gd name="T10" fmla="*/ 103 w 111"/>
                  <a:gd name="T11" fmla="*/ 48 h 69"/>
                  <a:gd name="T12" fmla="*/ 103 w 111"/>
                  <a:gd name="T13" fmla="*/ 50 h 69"/>
                  <a:gd name="T14" fmla="*/ 103 w 111"/>
                  <a:gd name="T15" fmla="*/ 53 h 69"/>
                  <a:gd name="T16" fmla="*/ 101 w 111"/>
                  <a:gd name="T17" fmla="*/ 56 h 69"/>
                  <a:gd name="T18" fmla="*/ 100 w 111"/>
                  <a:gd name="T19" fmla="*/ 58 h 69"/>
                  <a:gd name="T20" fmla="*/ 96 w 111"/>
                  <a:gd name="T21" fmla="*/ 61 h 69"/>
                  <a:gd name="T22" fmla="*/ 92 w 111"/>
                  <a:gd name="T23" fmla="*/ 64 h 69"/>
                  <a:gd name="T24" fmla="*/ 88 w 111"/>
                  <a:gd name="T25" fmla="*/ 66 h 69"/>
                  <a:gd name="T26" fmla="*/ 84 w 111"/>
                  <a:gd name="T27" fmla="*/ 68 h 69"/>
                  <a:gd name="T28" fmla="*/ 76 w 111"/>
                  <a:gd name="T29" fmla="*/ 69 h 69"/>
                  <a:gd name="T30" fmla="*/ 65 w 111"/>
                  <a:gd name="T31" fmla="*/ 69 h 69"/>
                  <a:gd name="T32" fmla="*/ 55 w 111"/>
                  <a:gd name="T33" fmla="*/ 68 h 69"/>
                  <a:gd name="T34" fmla="*/ 51 w 111"/>
                  <a:gd name="T35" fmla="*/ 65 h 69"/>
                  <a:gd name="T36" fmla="*/ 47 w 111"/>
                  <a:gd name="T37" fmla="*/ 62 h 69"/>
                  <a:gd name="T38" fmla="*/ 43 w 111"/>
                  <a:gd name="T39" fmla="*/ 60 h 69"/>
                  <a:gd name="T40" fmla="*/ 39 w 111"/>
                  <a:gd name="T41" fmla="*/ 57 h 69"/>
                  <a:gd name="T42" fmla="*/ 35 w 111"/>
                  <a:gd name="T43" fmla="*/ 56 h 69"/>
                  <a:gd name="T44" fmla="*/ 29 w 111"/>
                  <a:gd name="T45" fmla="*/ 54 h 69"/>
                  <a:gd name="T46" fmla="*/ 22 w 111"/>
                  <a:gd name="T47" fmla="*/ 54 h 69"/>
                  <a:gd name="T48" fmla="*/ 14 w 111"/>
                  <a:gd name="T49" fmla="*/ 53 h 69"/>
                  <a:gd name="T50" fmla="*/ 8 w 111"/>
                  <a:gd name="T51" fmla="*/ 52 h 69"/>
                  <a:gd name="T52" fmla="*/ 6 w 111"/>
                  <a:gd name="T53" fmla="*/ 49 h 69"/>
                  <a:gd name="T54" fmla="*/ 3 w 111"/>
                  <a:gd name="T55" fmla="*/ 45 h 69"/>
                  <a:gd name="T56" fmla="*/ 2 w 111"/>
                  <a:gd name="T57" fmla="*/ 39 h 69"/>
                  <a:gd name="T58" fmla="*/ 0 w 111"/>
                  <a:gd name="T59" fmla="*/ 35 h 69"/>
                  <a:gd name="T60" fmla="*/ 0 w 111"/>
                  <a:gd name="T61" fmla="*/ 31 h 69"/>
                  <a:gd name="T62" fmla="*/ 2 w 111"/>
                  <a:gd name="T63" fmla="*/ 29 h 69"/>
                  <a:gd name="T64" fmla="*/ 3 w 111"/>
                  <a:gd name="T65" fmla="*/ 25 h 69"/>
                  <a:gd name="T66" fmla="*/ 4 w 111"/>
                  <a:gd name="T67" fmla="*/ 21 h 69"/>
                  <a:gd name="T68" fmla="*/ 7 w 111"/>
                  <a:gd name="T69" fmla="*/ 18 h 69"/>
                  <a:gd name="T70" fmla="*/ 10 w 111"/>
                  <a:gd name="T71" fmla="*/ 17 h 69"/>
                  <a:gd name="T72" fmla="*/ 16 w 111"/>
                  <a:gd name="T73" fmla="*/ 12 h 69"/>
                  <a:gd name="T74" fmla="*/ 24 w 111"/>
                  <a:gd name="T75" fmla="*/ 11 h 69"/>
                  <a:gd name="T76" fmla="*/ 31 w 111"/>
                  <a:gd name="T77" fmla="*/ 10 h 69"/>
                  <a:gd name="T78" fmla="*/ 34 w 111"/>
                  <a:gd name="T79" fmla="*/ 8 h 69"/>
                  <a:gd name="T80" fmla="*/ 37 w 111"/>
                  <a:gd name="T81" fmla="*/ 6 h 69"/>
                  <a:gd name="T82" fmla="*/ 41 w 111"/>
                  <a:gd name="T83" fmla="*/ 4 h 69"/>
                  <a:gd name="T84" fmla="*/ 42 w 111"/>
                  <a:gd name="T85" fmla="*/ 4 h 69"/>
                  <a:gd name="T86" fmla="*/ 47 w 111"/>
                  <a:gd name="T87" fmla="*/ 3 h 69"/>
                  <a:gd name="T88" fmla="*/ 53 w 111"/>
                  <a:gd name="T89" fmla="*/ 2 h 69"/>
                  <a:gd name="T90" fmla="*/ 58 w 111"/>
                  <a:gd name="T91" fmla="*/ 0 h 69"/>
                  <a:gd name="T92" fmla="*/ 64 w 111"/>
                  <a:gd name="T93" fmla="*/ 0 h 69"/>
                  <a:gd name="T94" fmla="*/ 68 w 111"/>
                  <a:gd name="T95" fmla="*/ 0 h 69"/>
                  <a:gd name="T96" fmla="*/ 73 w 111"/>
                  <a:gd name="T97" fmla="*/ 2 h 69"/>
                  <a:gd name="T98" fmla="*/ 77 w 111"/>
                  <a:gd name="T99" fmla="*/ 3 h 69"/>
                  <a:gd name="T100" fmla="*/ 81 w 111"/>
                  <a:gd name="T101" fmla="*/ 4 h 69"/>
                  <a:gd name="T102" fmla="*/ 85 w 111"/>
                  <a:gd name="T103" fmla="*/ 4 h 69"/>
                  <a:gd name="T104" fmla="*/ 89 w 111"/>
                  <a:gd name="T105" fmla="*/ 3 h 69"/>
                  <a:gd name="T106" fmla="*/ 93 w 111"/>
                  <a:gd name="T107" fmla="*/ 3 h 69"/>
                  <a:gd name="T108" fmla="*/ 97 w 111"/>
                  <a:gd name="T109" fmla="*/ 3 h 69"/>
                  <a:gd name="T110" fmla="*/ 100 w 111"/>
                  <a:gd name="T111" fmla="*/ 4 h 69"/>
                  <a:gd name="T112" fmla="*/ 103 w 111"/>
                  <a:gd name="T113" fmla="*/ 6 h 69"/>
                  <a:gd name="T114" fmla="*/ 105 w 111"/>
                  <a:gd name="T115" fmla="*/ 10 h 69"/>
                  <a:gd name="T116" fmla="*/ 108 w 111"/>
                  <a:gd name="T117" fmla="*/ 12 h 69"/>
                  <a:gd name="T118" fmla="*/ 111 w 111"/>
                  <a:gd name="T119" fmla="*/ 17 h 69"/>
                  <a:gd name="T120" fmla="*/ 111 w 111"/>
                  <a:gd name="T121" fmla="*/ 21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1" h="69">
                    <a:moveTo>
                      <a:pt x="111" y="21"/>
                    </a:moveTo>
                    <a:lnTo>
                      <a:pt x="109" y="27"/>
                    </a:lnTo>
                    <a:lnTo>
                      <a:pt x="107" y="34"/>
                    </a:lnTo>
                    <a:lnTo>
                      <a:pt x="103" y="42"/>
                    </a:lnTo>
                    <a:lnTo>
                      <a:pt x="103" y="43"/>
                    </a:lnTo>
                    <a:lnTo>
                      <a:pt x="103" y="48"/>
                    </a:lnTo>
                    <a:lnTo>
                      <a:pt x="103" y="50"/>
                    </a:lnTo>
                    <a:lnTo>
                      <a:pt x="103" y="53"/>
                    </a:lnTo>
                    <a:lnTo>
                      <a:pt x="101" y="56"/>
                    </a:lnTo>
                    <a:lnTo>
                      <a:pt x="100" y="58"/>
                    </a:lnTo>
                    <a:lnTo>
                      <a:pt x="96" y="61"/>
                    </a:lnTo>
                    <a:lnTo>
                      <a:pt x="92" y="64"/>
                    </a:lnTo>
                    <a:lnTo>
                      <a:pt x="88" y="66"/>
                    </a:lnTo>
                    <a:lnTo>
                      <a:pt x="84" y="68"/>
                    </a:lnTo>
                    <a:lnTo>
                      <a:pt x="76" y="69"/>
                    </a:lnTo>
                    <a:lnTo>
                      <a:pt x="65" y="69"/>
                    </a:lnTo>
                    <a:lnTo>
                      <a:pt x="55" y="68"/>
                    </a:lnTo>
                    <a:lnTo>
                      <a:pt x="51" y="65"/>
                    </a:lnTo>
                    <a:lnTo>
                      <a:pt x="47" y="62"/>
                    </a:lnTo>
                    <a:lnTo>
                      <a:pt x="43" y="60"/>
                    </a:lnTo>
                    <a:lnTo>
                      <a:pt x="39" y="57"/>
                    </a:lnTo>
                    <a:lnTo>
                      <a:pt x="35" y="56"/>
                    </a:lnTo>
                    <a:lnTo>
                      <a:pt x="29" y="54"/>
                    </a:lnTo>
                    <a:lnTo>
                      <a:pt x="22" y="54"/>
                    </a:lnTo>
                    <a:lnTo>
                      <a:pt x="14" y="53"/>
                    </a:lnTo>
                    <a:lnTo>
                      <a:pt x="8" y="52"/>
                    </a:lnTo>
                    <a:lnTo>
                      <a:pt x="6" y="49"/>
                    </a:lnTo>
                    <a:lnTo>
                      <a:pt x="3" y="45"/>
                    </a:lnTo>
                    <a:lnTo>
                      <a:pt x="2" y="39"/>
                    </a:lnTo>
                    <a:lnTo>
                      <a:pt x="0" y="35"/>
                    </a:lnTo>
                    <a:lnTo>
                      <a:pt x="0" y="31"/>
                    </a:lnTo>
                    <a:lnTo>
                      <a:pt x="2" y="29"/>
                    </a:lnTo>
                    <a:lnTo>
                      <a:pt x="3" y="25"/>
                    </a:lnTo>
                    <a:lnTo>
                      <a:pt x="4" y="21"/>
                    </a:lnTo>
                    <a:lnTo>
                      <a:pt x="7" y="18"/>
                    </a:lnTo>
                    <a:lnTo>
                      <a:pt x="10" y="17"/>
                    </a:lnTo>
                    <a:lnTo>
                      <a:pt x="16" y="12"/>
                    </a:lnTo>
                    <a:lnTo>
                      <a:pt x="24" y="11"/>
                    </a:lnTo>
                    <a:lnTo>
                      <a:pt x="31" y="10"/>
                    </a:lnTo>
                    <a:lnTo>
                      <a:pt x="34" y="8"/>
                    </a:lnTo>
                    <a:lnTo>
                      <a:pt x="37" y="6"/>
                    </a:lnTo>
                    <a:lnTo>
                      <a:pt x="41" y="4"/>
                    </a:lnTo>
                    <a:lnTo>
                      <a:pt x="42" y="4"/>
                    </a:lnTo>
                    <a:lnTo>
                      <a:pt x="47" y="3"/>
                    </a:lnTo>
                    <a:lnTo>
                      <a:pt x="53" y="2"/>
                    </a:lnTo>
                    <a:lnTo>
                      <a:pt x="58" y="0"/>
                    </a:lnTo>
                    <a:lnTo>
                      <a:pt x="64" y="0"/>
                    </a:lnTo>
                    <a:lnTo>
                      <a:pt x="68" y="0"/>
                    </a:lnTo>
                    <a:lnTo>
                      <a:pt x="73" y="2"/>
                    </a:lnTo>
                    <a:lnTo>
                      <a:pt x="77" y="3"/>
                    </a:lnTo>
                    <a:lnTo>
                      <a:pt x="81" y="4"/>
                    </a:lnTo>
                    <a:lnTo>
                      <a:pt x="85" y="4"/>
                    </a:lnTo>
                    <a:lnTo>
                      <a:pt x="89" y="3"/>
                    </a:lnTo>
                    <a:lnTo>
                      <a:pt x="93" y="3"/>
                    </a:lnTo>
                    <a:lnTo>
                      <a:pt x="97" y="3"/>
                    </a:lnTo>
                    <a:lnTo>
                      <a:pt x="100" y="4"/>
                    </a:lnTo>
                    <a:lnTo>
                      <a:pt x="103" y="6"/>
                    </a:lnTo>
                    <a:lnTo>
                      <a:pt x="105" y="10"/>
                    </a:lnTo>
                    <a:lnTo>
                      <a:pt x="108" y="12"/>
                    </a:lnTo>
                    <a:lnTo>
                      <a:pt x="111" y="17"/>
                    </a:lnTo>
                    <a:lnTo>
                      <a:pt x="111" y="21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grpSp>
            <p:nvGrpSpPr>
              <p:cNvPr id="94" name="Zeeland">
                <a:extLst>
                  <a:ext uri="{FF2B5EF4-FFF2-40B4-BE49-F238E27FC236}">
                    <a16:creationId xmlns:a16="http://schemas.microsoft.com/office/drawing/2014/main" id="{B8983737-C36F-4F59-A9FB-568535AD4AA7}"/>
                  </a:ext>
                </a:extLst>
              </p:cNvPr>
              <p:cNvGrpSpPr/>
              <p:nvPr/>
            </p:nvGrpSpPr>
            <p:grpSpPr>
              <a:xfrm>
                <a:off x="3819938" y="4209602"/>
                <a:ext cx="1092012" cy="1038034"/>
                <a:chOff x="3819938" y="4209602"/>
                <a:chExt cx="1092012" cy="1038034"/>
              </a:xfrm>
              <a:grpFill/>
            </p:grpSpPr>
            <p:sp>
              <p:nvSpPr>
                <p:cNvPr id="95" name="Freeform 39">
                  <a:extLst>
                    <a:ext uri="{FF2B5EF4-FFF2-40B4-BE49-F238E27FC236}">
                      <a16:creationId xmlns:a16="http://schemas.microsoft.com/office/drawing/2014/main" id="{1F8955FF-0BC0-4536-AE28-02CA18388B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4342" y="4389528"/>
                  <a:ext cx="132868" cy="83043"/>
                </a:xfrm>
                <a:custGeom>
                  <a:avLst/>
                  <a:gdLst>
                    <a:gd name="T0" fmla="*/ 285 w 289"/>
                    <a:gd name="T1" fmla="*/ 75 h 180"/>
                    <a:gd name="T2" fmla="*/ 277 w 289"/>
                    <a:gd name="T3" fmla="*/ 83 h 180"/>
                    <a:gd name="T4" fmla="*/ 270 w 289"/>
                    <a:gd name="T5" fmla="*/ 90 h 180"/>
                    <a:gd name="T6" fmla="*/ 267 w 289"/>
                    <a:gd name="T7" fmla="*/ 111 h 180"/>
                    <a:gd name="T8" fmla="*/ 256 w 289"/>
                    <a:gd name="T9" fmla="*/ 128 h 180"/>
                    <a:gd name="T10" fmla="*/ 238 w 289"/>
                    <a:gd name="T11" fmla="*/ 142 h 180"/>
                    <a:gd name="T12" fmla="*/ 232 w 289"/>
                    <a:gd name="T13" fmla="*/ 151 h 180"/>
                    <a:gd name="T14" fmla="*/ 229 w 289"/>
                    <a:gd name="T15" fmla="*/ 161 h 180"/>
                    <a:gd name="T16" fmla="*/ 217 w 289"/>
                    <a:gd name="T17" fmla="*/ 161 h 180"/>
                    <a:gd name="T18" fmla="*/ 201 w 289"/>
                    <a:gd name="T19" fmla="*/ 161 h 180"/>
                    <a:gd name="T20" fmla="*/ 173 w 289"/>
                    <a:gd name="T21" fmla="*/ 161 h 180"/>
                    <a:gd name="T22" fmla="*/ 154 w 289"/>
                    <a:gd name="T23" fmla="*/ 165 h 180"/>
                    <a:gd name="T24" fmla="*/ 135 w 289"/>
                    <a:gd name="T25" fmla="*/ 176 h 180"/>
                    <a:gd name="T26" fmla="*/ 118 w 289"/>
                    <a:gd name="T27" fmla="*/ 180 h 180"/>
                    <a:gd name="T28" fmla="*/ 93 w 289"/>
                    <a:gd name="T29" fmla="*/ 179 h 180"/>
                    <a:gd name="T30" fmla="*/ 77 w 289"/>
                    <a:gd name="T31" fmla="*/ 168 h 180"/>
                    <a:gd name="T32" fmla="*/ 66 w 289"/>
                    <a:gd name="T33" fmla="*/ 146 h 180"/>
                    <a:gd name="T34" fmla="*/ 68 w 289"/>
                    <a:gd name="T35" fmla="*/ 129 h 180"/>
                    <a:gd name="T36" fmla="*/ 65 w 289"/>
                    <a:gd name="T37" fmla="*/ 113 h 180"/>
                    <a:gd name="T38" fmla="*/ 52 w 289"/>
                    <a:gd name="T39" fmla="*/ 97 h 180"/>
                    <a:gd name="T40" fmla="*/ 34 w 289"/>
                    <a:gd name="T41" fmla="*/ 94 h 180"/>
                    <a:gd name="T42" fmla="*/ 17 w 289"/>
                    <a:gd name="T43" fmla="*/ 93 h 180"/>
                    <a:gd name="T44" fmla="*/ 4 w 289"/>
                    <a:gd name="T45" fmla="*/ 78 h 180"/>
                    <a:gd name="T46" fmla="*/ 4 w 289"/>
                    <a:gd name="T47" fmla="*/ 62 h 180"/>
                    <a:gd name="T48" fmla="*/ 17 w 289"/>
                    <a:gd name="T49" fmla="*/ 47 h 180"/>
                    <a:gd name="T50" fmla="*/ 33 w 289"/>
                    <a:gd name="T51" fmla="*/ 27 h 180"/>
                    <a:gd name="T52" fmla="*/ 48 w 289"/>
                    <a:gd name="T53" fmla="*/ 12 h 180"/>
                    <a:gd name="T54" fmla="*/ 65 w 289"/>
                    <a:gd name="T55" fmla="*/ 2 h 180"/>
                    <a:gd name="T56" fmla="*/ 84 w 289"/>
                    <a:gd name="T57" fmla="*/ 1 h 180"/>
                    <a:gd name="T58" fmla="*/ 108 w 289"/>
                    <a:gd name="T59" fmla="*/ 9 h 180"/>
                    <a:gd name="T60" fmla="*/ 126 w 289"/>
                    <a:gd name="T61" fmla="*/ 13 h 180"/>
                    <a:gd name="T62" fmla="*/ 142 w 289"/>
                    <a:gd name="T63" fmla="*/ 13 h 180"/>
                    <a:gd name="T64" fmla="*/ 163 w 289"/>
                    <a:gd name="T65" fmla="*/ 23 h 180"/>
                    <a:gd name="T66" fmla="*/ 184 w 289"/>
                    <a:gd name="T67" fmla="*/ 33 h 180"/>
                    <a:gd name="T68" fmla="*/ 201 w 289"/>
                    <a:gd name="T69" fmla="*/ 45 h 180"/>
                    <a:gd name="T70" fmla="*/ 220 w 289"/>
                    <a:gd name="T71" fmla="*/ 56 h 180"/>
                    <a:gd name="T72" fmla="*/ 250 w 289"/>
                    <a:gd name="T73" fmla="*/ 62 h 180"/>
                    <a:gd name="T74" fmla="*/ 275 w 289"/>
                    <a:gd name="T75" fmla="*/ 67 h 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89" h="180">
                      <a:moveTo>
                        <a:pt x="289" y="71"/>
                      </a:moveTo>
                      <a:lnTo>
                        <a:pt x="285" y="75"/>
                      </a:lnTo>
                      <a:lnTo>
                        <a:pt x="281" y="79"/>
                      </a:lnTo>
                      <a:lnTo>
                        <a:pt x="277" y="83"/>
                      </a:lnTo>
                      <a:lnTo>
                        <a:pt x="273" y="87"/>
                      </a:lnTo>
                      <a:lnTo>
                        <a:pt x="270" y="90"/>
                      </a:lnTo>
                      <a:lnTo>
                        <a:pt x="269" y="99"/>
                      </a:lnTo>
                      <a:lnTo>
                        <a:pt x="267" y="111"/>
                      </a:lnTo>
                      <a:lnTo>
                        <a:pt x="263" y="120"/>
                      </a:lnTo>
                      <a:lnTo>
                        <a:pt x="256" y="128"/>
                      </a:lnTo>
                      <a:lnTo>
                        <a:pt x="246" y="134"/>
                      </a:lnTo>
                      <a:lnTo>
                        <a:pt x="238" y="142"/>
                      </a:lnTo>
                      <a:lnTo>
                        <a:pt x="235" y="146"/>
                      </a:lnTo>
                      <a:lnTo>
                        <a:pt x="232" y="151"/>
                      </a:lnTo>
                      <a:lnTo>
                        <a:pt x="231" y="156"/>
                      </a:lnTo>
                      <a:lnTo>
                        <a:pt x="229" y="161"/>
                      </a:lnTo>
                      <a:lnTo>
                        <a:pt x="223" y="161"/>
                      </a:lnTo>
                      <a:lnTo>
                        <a:pt x="217" y="161"/>
                      </a:lnTo>
                      <a:lnTo>
                        <a:pt x="213" y="161"/>
                      </a:lnTo>
                      <a:lnTo>
                        <a:pt x="201" y="161"/>
                      </a:lnTo>
                      <a:lnTo>
                        <a:pt x="188" y="160"/>
                      </a:lnTo>
                      <a:lnTo>
                        <a:pt x="173" y="161"/>
                      </a:lnTo>
                      <a:lnTo>
                        <a:pt x="162" y="163"/>
                      </a:lnTo>
                      <a:lnTo>
                        <a:pt x="154" y="165"/>
                      </a:lnTo>
                      <a:lnTo>
                        <a:pt x="145" y="171"/>
                      </a:lnTo>
                      <a:lnTo>
                        <a:pt x="135" y="176"/>
                      </a:lnTo>
                      <a:lnTo>
                        <a:pt x="127" y="179"/>
                      </a:lnTo>
                      <a:lnTo>
                        <a:pt x="118" y="180"/>
                      </a:lnTo>
                      <a:lnTo>
                        <a:pt x="106" y="180"/>
                      </a:lnTo>
                      <a:lnTo>
                        <a:pt x="93" y="179"/>
                      </a:lnTo>
                      <a:lnTo>
                        <a:pt x="84" y="176"/>
                      </a:lnTo>
                      <a:lnTo>
                        <a:pt x="77" y="168"/>
                      </a:lnTo>
                      <a:lnTo>
                        <a:pt x="70" y="157"/>
                      </a:lnTo>
                      <a:lnTo>
                        <a:pt x="66" y="146"/>
                      </a:lnTo>
                      <a:lnTo>
                        <a:pt x="66" y="138"/>
                      </a:lnTo>
                      <a:lnTo>
                        <a:pt x="68" y="129"/>
                      </a:lnTo>
                      <a:lnTo>
                        <a:pt x="68" y="121"/>
                      </a:lnTo>
                      <a:lnTo>
                        <a:pt x="65" y="113"/>
                      </a:lnTo>
                      <a:lnTo>
                        <a:pt x="58" y="103"/>
                      </a:lnTo>
                      <a:lnTo>
                        <a:pt x="52" y="97"/>
                      </a:lnTo>
                      <a:lnTo>
                        <a:pt x="44" y="95"/>
                      </a:lnTo>
                      <a:lnTo>
                        <a:pt x="34" y="94"/>
                      </a:lnTo>
                      <a:lnTo>
                        <a:pt x="25" y="94"/>
                      </a:lnTo>
                      <a:lnTo>
                        <a:pt x="17" y="93"/>
                      </a:lnTo>
                      <a:lnTo>
                        <a:pt x="10" y="86"/>
                      </a:lnTo>
                      <a:lnTo>
                        <a:pt x="4" y="78"/>
                      </a:lnTo>
                      <a:lnTo>
                        <a:pt x="0" y="70"/>
                      </a:lnTo>
                      <a:lnTo>
                        <a:pt x="4" y="62"/>
                      </a:lnTo>
                      <a:lnTo>
                        <a:pt x="11" y="54"/>
                      </a:lnTo>
                      <a:lnTo>
                        <a:pt x="17" y="47"/>
                      </a:lnTo>
                      <a:lnTo>
                        <a:pt x="25" y="37"/>
                      </a:lnTo>
                      <a:lnTo>
                        <a:pt x="33" y="27"/>
                      </a:lnTo>
                      <a:lnTo>
                        <a:pt x="41" y="17"/>
                      </a:lnTo>
                      <a:lnTo>
                        <a:pt x="48" y="12"/>
                      </a:lnTo>
                      <a:lnTo>
                        <a:pt x="56" y="6"/>
                      </a:lnTo>
                      <a:lnTo>
                        <a:pt x="65" y="2"/>
                      </a:lnTo>
                      <a:lnTo>
                        <a:pt x="73" y="0"/>
                      </a:lnTo>
                      <a:lnTo>
                        <a:pt x="84" y="1"/>
                      </a:lnTo>
                      <a:lnTo>
                        <a:pt x="96" y="5"/>
                      </a:lnTo>
                      <a:lnTo>
                        <a:pt x="108" y="9"/>
                      </a:lnTo>
                      <a:lnTo>
                        <a:pt x="119" y="12"/>
                      </a:lnTo>
                      <a:lnTo>
                        <a:pt x="126" y="13"/>
                      </a:lnTo>
                      <a:lnTo>
                        <a:pt x="135" y="13"/>
                      </a:lnTo>
                      <a:lnTo>
                        <a:pt x="142" y="13"/>
                      </a:lnTo>
                      <a:lnTo>
                        <a:pt x="151" y="17"/>
                      </a:lnTo>
                      <a:lnTo>
                        <a:pt x="163" y="23"/>
                      </a:lnTo>
                      <a:lnTo>
                        <a:pt x="174" y="28"/>
                      </a:lnTo>
                      <a:lnTo>
                        <a:pt x="184" y="33"/>
                      </a:lnTo>
                      <a:lnTo>
                        <a:pt x="192" y="39"/>
                      </a:lnTo>
                      <a:lnTo>
                        <a:pt x="201" y="45"/>
                      </a:lnTo>
                      <a:lnTo>
                        <a:pt x="212" y="52"/>
                      </a:lnTo>
                      <a:lnTo>
                        <a:pt x="220" y="56"/>
                      </a:lnTo>
                      <a:lnTo>
                        <a:pt x="234" y="60"/>
                      </a:lnTo>
                      <a:lnTo>
                        <a:pt x="250" y="62"/>
                      </a:lnTo>
                      <a:lnTo>
                        <a:pt x="265" y="64"/>
                      </a:lnTo>
                      <a:lnTo>
                        <a:pt x="275" y="67"/>
                      </a:lnTo>
                      <a:lnTo>
                        <a:pt x="289" y="71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/>
                  </a:solidFill>
                  <a:prstDash val="solid"/>
                  <a:miter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/>
                </a:p>
              </p:txBody>
            </p:sp>
            <p:grpSp>
              <p:nvGrpSpPr>
                <p:cNvPr id="96" name="Zeeland">
                  <a:extLst>
                    <a:ext uri="{FF2B5EF4-FFF2-40B4-BE49-F238E27FC236}">
                      <a16:creationId xmlns:a16="http://schemas.microsoft.com/office/drawing/2014/main" id="{356B061C-594B-440D-B7E8-0E670F62BD97}"/>
                    </a:ext>
                  </a:extLst>
                </p:cNvPr>
                <p:cNvGrpSpPr/>
                <p:nvPr/>
              </p:nvGrpSpPr>
              <p:grpSpPr>
                <a:xfrm>
                  <a:off x="3819938" y="4209602"/>
                  <a:ext cx="1092012" cy="1038034"/>
                  <a:chOff x="3819938" y="4209602"/>
                  <a:chExt cx="1092012" cy="1038034"/>
                </a:xfrm>
                <a:grpFill/>
              </p:grpSpPr>
              <p:sp>
                <p:nvSpPr>
                  <p:cNvPr id="97" name="Freeform 38">
                    <a:extLst>
                      <a:ext uri="{FF2B5EF4-FFF2-40B4-BE49-F238E27FC236}">
                        <a16:creationId xmlns:a16="http://schemas.microsoft.com/office/drawing/2014/main" id="{3A9841E2-6CAD-4C7E-BF23-E2296D17D19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208854" y="4209602"/>
                    <a:ext cx="505177" cy="256049"/>
                  </a:xfrm>
                  <a:custGeom>
                    <a:avLst/>
                    <a:gdLst>
                      <a:gd name="T0" fmla="*/ 1097 w 1097"/>
                      <a:gd name="T1" fmla="*/ 351 h 554"/>
                      <a:gd name="T2" fmla="*/ 1078 w 1097"/>
                      <a:gd name="T3" fmla="*/ 383 h 554"/>
                      <a:gd name="T4" fmla="*/ 1059 w 1097"/>
                      <a:gd name="T5" fmla="*/ 414 h 554"/>
                      <a:gd name="T6" fmla="*/ 1057 w 1097"/>
                      <a:gd name="T7" fmla="*/ 449 h 554"/>
                      <a:gd name="T8" fmla="*/ 1020 w 1097"/>
                      <a:gd name="T9" fmla="*/ 479 h 554"/>
                      <a:gd name="T10" fmla="*/ 964 w 1097"/>
                      <a:gd name="T11" fmla="*/ 499 h 554"/>
                      <a:gd name="T12" fmla="*/ 918 w 1097"/>
                      <a:gd name="T13" fmla="*/ 524 h 554"/>
                      <a:gd name="T14" fmla="*/ 869 w 1097"/>
                      <a:gd name="T15" fmla="*/ 536 h 554"/>
                      <a:gd name="T16" fmla="*/ 844 w 1097"/>
                      <a:gd name="T17" fmla="*/ 545 h 554"/>
                      <a:gd name="T18" fmla="*/ 802 w 1097"/>
                      <a:gd name="T19" fmla="*/ 554 h 554"/>
                      <a:gd name="T20" fmla="*/ 744 w 1097"/>
                      <a:gd name="T21" fmla="*/ 542 h 554"/>
                      <a:gd name="T22" fmla="*/ 706 w 1097"/>
                      <a:gd name="T23" fmla="*/ 519 h 554"/>
                      <a:gd name="T24" fmla="*/ 697 w 1097"/>
                      <a:gd name="T25" fmla="*/ 485 h 554"/>
                      <a:gd name="T26" fmla="*/ 679 w 1097"/>
                      <a:gd name="T27" fmla="*/ 464 h 554"/>
                      <a:gd name="T28" fmla="*/ 664 w 1097"/>
                      <a:gd name="T29" fmla="*/ 480 h 554"/>
                      <a:gd name="T30" fmla="*/ 658 w 1097"/>
                      <a:gd name="T31" fmla="*/ 506 h 554"/>
                      <a:gd name="T32" fmla="*/ 620 w 1097"/>
                      <a:gd name="T33" fmla="*/ 503 h 554"/>
                      <a:gd name="T34" fmla="*/ 585 w 1097"/>
                      <a:gd name="T35" fmla="*/ 472 h 554"/>
                      <a:gd name="T36" fmla="*/ 551 w 1097"/>
                      <a:gd name="T37" fmla="*/ 468 h 554"/>
                      <a:gd name="T38" fmla="*/ 542 w 1097"/>
                      <a:gd name="T39" fmla="*/ 434 h 554"/>
                      <a:gd name="T40" fmla="*/ 520 w 1097"/>
                      <a:gd name="T41" fmla="*/ 373 h 554"/>
                      <a:gd name="T42" fmla="*/ 516 w 1097"/>
                      <a:gd name="T43" fmla="*/ 325 h 554"/>
                      <a:gd name="T44" fmla="*/ 495 w 1097"/>
                      <a:gd name="T45" fmla="*/ 283 h 554"/>
                      <a:gd name="T46" fmla="*/ 478 w 1097"/>
                      <a:gd name="T47" fmla="*/ 275 h 554"/>
                      <a:gd name="T48" fmla="*/ 450 w 1097"/>
                      <a:gd name="T49" fmla="*/ 278 h 554"/>
                      <a:gd name="T50" fmla="*/ 435 w 1097"/>
                      <a:gd name="T51" fmla="*/ 286 h 554"/>
                      <a:gd name="T52" fmla="*/ 392 w 1097"/>
                      <a:gd name="T53" fmla="*/ 285 h 554"/>
                      <a:gd name="T54" fmla="*/ 361 w 1097"/>
                      <a:gd name="T55" fmla="*/ 254 h 554"/>
                      <a:gd name="T56" fmla="*/ 323 w 1097"/>
                      <a:gd name="T57" fmla="*/ 223 h 554"/>
                      <a:gd name="T58" fmla="*/ 268 w 1097"/>
                      <a:gd name="T59" fmla="*/ 229 h 554"/>
                      <a:gd name="T60" fmla="*/ 220 w 1097"/>
                      <a:gd name="T61" fmla="*/ 263 h 554"/>
                      <a:gd name="T62" fmla="*/ 167 w 1097"/>
                      <a:gd name="T63" fmla="*/ 297 h 554"/>
                      <a:gd name="T64" fmla="*/ 115 w 1097"/>
                      <a:gd name="T65" fmla="*/ 312 h 554"/>
                      <a:gd name="T66" fmla="*/ 84 w 1097"/>
                      <a:gd name="T67" fmla="*/ 307 h 554"/>
                      <a:gd name="T68" fmla="*/ 59 w 1097"/>
                      <a:gd name="T69" fmla="*/ 302 h 554"/>
                      <a:gd name="T70" fmla="*/ 22 w 1097"/>
                      <a:gd name="T71" fmla="*/ 268 h 554"/>
                      <a:gd name="T72" fmla="*/ 3 w 1097"/>
                      <a:gd name="T73" fmla="*/ 223 h 554"/>
                      <a:gd name="T74" fmla="*/ 5 w 1097"/>
                      <a:gd name="T75" fmla="*/ 171 h 554"/>
                      <a:gd name="T76" fmla="*/ 31 w 1097"/>
                      <a:gd name="T77" fmla="*/ 108 h 554"/>
                      <a:gd name="T78" fmla="*/ 82 w 1097"/>
                      <a:gd name="T79" fmla="*/ 58 h 554"/>
                      <a:gd name="T80" fmla="*/ 143 w 1097"/>
                      <a:gd name="T81" fmla="*/ 26 h 554"/>
                      <a:gd name="T82" fmla="*/ 206 w 1097"/>
                      <a:gd name="T83" fmla="*/ 15 h 554"/>
                      <a:gd name="T84" fmla="*/ 276 w 1097"/>
                      <a:gd name="T85" fmla="*/ 14 h 554"/>
                      <a:gd name="T86" fmla="*/ 338 w 1097"/>
                      <a:gd name="T87" fmla="*/ 25 h 554"/>
                      <a:gd name="T88" fmla="*/ 389 w 1097"/>
                      <a:gd name="T89" fmla="*/ 37 h 554"/>
                      <a:gd name="T90" fmla="*/ 455 w 1097"/>
                      <a:gd name="T91" fmla="*/ 38 h 554"/>
                      <a:gd name="T92" fmla="*/ 495 w 1097"/>
                      <a:gd name="T93" fmla="*/ 19 h 554"/>
                      <a:gd name="T94" fmla="*/ 534 w 1097"/>
                      <a:gd name="T95" fmla="*/ 2 h 554"/>
                      <a:gd name="T96" fmla="*/ 577 w 1097"/>
                      <a:gd name="T97" fmla="*/ 7 h 554"/>
                      <a:gd name="T98" fmla="*/ 586 w 1097"/>
                      <a:gd name="T99" fmla="*/ 35 h 554"/>
                      <a:gd name="T100" fmla="*/ 613 w 1097"/>
                      <a:gd name="T101" fmla="*/ 68 h 554"/>
                      <a:gd name="T102" fmla="*/ 671 w 1097"/>
                      <a:gd name="T103" fmla="*/ 77 h 554"/>
                      <a:gd name="T104" fmla="*/ 707 w 1097"/>
                      <a:gd name="T105" fmla="*/ 49 h 554"/>
                      <a:gd name="T106" fmla="*/ 764 w 1097"/>
                      <a:gd name="T107" fmla="*/ 46 h 554"/>
                      <a:gd name="T108" fmla="*/ 811 w 1097"/>
                      <a:gd name="T109" fmla="*/ 65 h 554"/>
                      <a:gd name="T110" fmla="*/ 819 w 1097"/>
                      <a:gd name="T111" fmla="*/ 112 h 554"/>
                      <a:gd name="T112" fmla="*/ 848 w 1097"/>
                      <a:gd name="T113" fmla="*/ 177 h 554"/>
                      <a:gd name="T114" fmla="*/ 883 w 1097"/>
                      <a:gd name="T115" fmla="*/ 227 h 554"/>
                      <a:gd name="T116" fmla="*/ 908 w 1097"/>
                      <a:gd name="T117" fmla="*/ 255 h 554"/>
                      <a:gd name="T118" fmla="*/ 947 w 1097"/>
                      <a:gd name="T119" fmla="*/ 251 h 554"/>
                      <a:gd name="T120" fmla="*/ 1005 w 1097"/>
                      <a:gd name="T121" fmla="*/ 275 h 554"/>
                      <a:gd name="T122" fmla="*/ 1047 w 1097"/>
                      <a:gd name="T123" fmla="*/ 301 h 554"/>
                      <a:gd name="T124" fmla="*/ 1086 w 1097"/>
                      <a:gd name="T125" fmla="*/ 322 h 5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1097" h="554">
                        <a:moveTo>
                          <a:pt x="1086" y="322"/>
                        </a:moveTo>
                        <a:lnTo>
                          <a:pt x="1092" y="330"/>
                        </a:lnTo>
                        <a:lnTo>
                          <a:pt x="1096" y="341"/>
                        </a:lnTo>
                        <a:lnTo>
                          <a:pt x="1097" y="351"/>
                        </a:lnTo>
                        <a:lnTo>
                          <a:pt x="1094" y="359"/>
                        </a:lnTo>
                        <a:lnTo>
                          <a:pt x="1089" y="367"/>
                        </a:lnTo>
                        <a:lnTo>
                          <a:pt x="1083" y="375"/>
                        </a:lnTo>
                        <a:lnTo>
                          <a:pt x="1078" y="383"/>
                        </a:lnTo>
                        <a:lnTo>
                          <a:pt x="1071" y="390"/>
                        </a:lnTo>
                        <a:lnTo>
                          <a:pt x="1065" y="398"/>
                        </a:lnTo>
                        <a:lnTo>
                          <a:pt x="1059" y="407"/>
                        </a:lnTo>
                        <a:lnTo>
                          <a:pt x="1059" y="414"/>
                        </a:lnTo>
                        <a:lnTo>
                          <a:pt x="1062" y="422"/>
                        </a:lnTo>
                        <a:lnTo>
                          <a:pt x="1062" y="429"/>
                        </a:lnTo>
                        <a:lnTo>
                          <a:pt x="1061" y="438"/>
                        </a:lnTo>
                        <a:lnTo>
                          <a:pt x="1057" y="449"/>
                        </a:lnTo>
                        <a:lnTo>
                          <a:pt x="1051" y="457"/>
                        </a:lnTo>
                        <a:lnTo>
                          <a:pt x="1043" y="464"/>
                        </a:lnTo>
                        <a:lnTo>
                          <a:pt x="1032" y="472"/>
                        </a:lnTo>
                        <a:lnTo>
                          <a:pt x="1020" y="479"/>
                        </a:lnTo>
                        <a:lnTo>
                          <a:pt x="1009" y="484"/>
                        </a:lnTo>
                        <a:lnTo>
                          <a:pt x="995" y="488"/>
                        </a:lnTo>
                        <a:lnTo>
                          <a:pt x="978" y="493"/>
                        </a:lnTo>
                        <a:lnTo>
                          <a:pt x="964" y="499"/>
                        </a:lnTo>
                        <a:lnTo>
                          <a:pt x="953" y="504"/>
                        </a:lnTo>
                        <a:lnTo>
                          <a:pt x="941" y="511"/>
                        </a:lnTo>
                        <a:lnTo>
                          <a:pt x="929" y="519"/>
                        </a:lnTo>
                        <a:lnTo>
                          <a:pt x="918" y="524"/>
                        </a:lnTo>
                        <a:lnTo>
                          <a:pt x="908" y="527"/>
                        </a:lnTo>
                        <a:lnTo>
                          <a:pt x="896" y="530"/>
                        </a:lnTo>
                        <a:lnTo>
                          <a:pt x="883" y="534"/>
                        </a:lnTo>
                        <a:lnTo>
                          <a:pt x="869" y="536"/>
                        </a:lnTo>
                        <a:lnTo>
                          <a:pt x="860" y="538"/>
                        </a:lnTo>
                        <a:lnTo>
                          <a:pt x="856" y="539"/>
                        </a:lnTo>
                        <a:lnTo>
                          <a:pt x="852" y="541"/>
                        </a:lnTo>
                        <a:lnTo>
                          <a:pt x="844" y="545"/>
                        </a:lnTo>
                        <a:lnTo>
                          <a:pt x="834" y="549"/>
                        </a:lnTo>
                        <a:lnTo>
                          <a:pt x="823" y="551"/>
                        </a:lnTo>
                        <a:lnTo>
                          <a:pt x="815" y="554"/>
                        </a:lnTo>
                        <a:lnTo>
                          <a:pt x="802" y="554"/>
                        </a:lnTo>
                        <a:lnTo>
                          <a:pt x="784" y="553"/>
                        </a:lnTo>
                        <a:lnTo>
                          <a:pt x="768" y="550"/>
                        </a:lnTo>
                        <a:lnTo>
                          <a:pt x="753" y="546"/>
                        </a:lnTo>
                        <a:lnTo>
                          <a:pt x="744" y="542"/>
                        </a:lnTo>
                        <a:lnTo>
                          <a:pt x="732" y="538"/>
                        </a:lnTo>
                        <a:lnTo>
                          <a:pt x="720" y="531"/>
                        </a:lnTo>
                        <a:lnTo>
                          <a:pt x="712" y="526"/>
                        </a:lnTo>
                        <a:lnTo>
                          <a:pt x="706" y="519"/>
                        </a:lnTo>
                        <a:lnTo>
                          <a:pt x="702" y="511"/>
                        </a:lnTo>
                        <a:lnTo>
                          <a:pt x="698" y="504"/>
                        </a:lnTo>
                        <a:lnTo>
                          <a:pt x="697" y="496"/>
                        </a:lnTo>
                        <a:lnTo>
                          <a:pt x="697" y="485"/>
                        </a:lnTo>
                        <a:lnTo>
                          <a:pt x="697" y="475"/>
                        </a:lnTo>
                        <a:lnTo>
                          <a:pt x="693" y="468"/>
                        </a:lnTo>
                        <a:lnTo>
                          <a:pt x="687" y="465"/>
                        </a:lnTo>
                        <a:lnTo>
                          <a:pt x="679" y="464"/>
                        </a:lnTo>
                        <a:lnTo>
                          <a:pt x="671" y="464"/>
                        </a:lnTo>
                        <a:lnTo>
                          <a:pt x="664" y="468"/>
                        </a:lnTo>
                        <a:lnTo>
                          <a:pt x="663" y="472"/>
                        </a:lnTo>
                        <a:lnTo>
                          <a:pt x="664" y="480"/>
                        </a:lnTo>
                        <a:lnTo>
                          <a:pt x="666" y="488"/>
                        </a:lnTo>
                        <a:lnTo>
                          <a:pt x="666" y="496"/>
                        </a:lnTo>
                        <a:lnTo>
                          <a:pt x="664" y="501"/>
                        </a:lnTo>
                        <a:lnTo>
                          <a:pt x="658" y="506"/>
                        </a:lnTo>
                        <a:lnTo>
                          <a:pt x="648" y="507"/>
                        </a:lnTo>
                        <a:lnTo>
                          <a:pt x="637" y="507"/>
                        </a:lnTo>
                        <a:lnTo>
                          <a:pt x="628" y="506"/>
                        </a:lnTo>
                        <a:lnTo>
                          <a:pt x="620" y="503"/>
                        </a:lnTo>
                        <a:lnTo>
                          <a:pt x="612" y="497"/>
                        </a:lnTo>
                        <a:lnTo>
                          <a:pt x="602" y="488"/>
                        </a:lnTo>
                        <a:lnTo>
                          <a:pt x="593" y="479"/>
                        </a:lnTo>
                        <a:lnTo>
                          <a:pt x="585" y="472"/>
                        </a:lnTo>
                        <a:lnTo>
                          <a:pt x="577" y="470"/>
                        </a:lnTo>
                        <a:lnTo>
                          <a:pt x="566" y="469"/>
                        </a:lnTo>
                        <a:lnTo>
                          <a:pt x="557" y="468"/>
                        </a:lnTo>
                        <a:lnTo>
                          <a:pt x="551" y="468"/>
                        </a:lnTo>
                        <a:lnTo>
                          <a:pt x="551" y="462"/>
                        </a:lnTo>
                        <a:lnTo>
                          <a:pt x="548" y="454"/>
                        </a:lnTo>
                        <a:lnTo>
                          <a:pt x="544" y="444"/>
                        </a:lnTo>
                        <a:lnTo>
                          <a:pt x="542" y="434"/>
                        </a:lnTo>
                        <a:lnTo>
                          <a:pt x="539" y="426"/>
                        </a:lnTo>
                        <a:lnTo>
                          <a:pt x="534" y="410"/>
                        </a:lnTo>
                        <a:lnTo>
                          <a:pt x="526" y="392"/>
                        </a:lnTo>
                        <a:lnTo>
                          <a:pt x="520" y="373"/>
                        </a:lnTo>
                        <a:lnTo>
                          <a:pt x="515" y="359"/>
                        </a:lnTo>
                        <a:lnTo>
                          <a:pt x="515" y="348"/>
                        </a:lnTo>
                        <a:lnTo>
                          <a:pt x="516" y="336"/>
                        </a:lnTo>
                        <a:lnTo>
                          <a:pt x="516" y="325"/>
                        </a:lnTo>
                        <a:lnTo>
                          <a:pt x="515" y="316"/>
                        </a:lnTo>
                        <a:lnTo>
                          <a:pt x="511" y="303"/>
                        </a:lnTo>
                        <a:lnTo>
                          <a:pt x="503" y="291"/>
                        </a:lnTo>
                        <a:lnTo>
                          <a:pt x="495" y="283"/>
                        </a:lnTo>
                        <a:lnTo>
                          <a:pt x="492" y="281"/>
                        </a:lnTo>
                        <a:lnTo>
                          <a:pt x="488" y="278"/>
                        </a:lnTo>
                        <a:lnTo>
                          <a:pt x="482" y="276"/>
                        </a:lnTo>
                        <a:lnTo>
                          <a:pt x="478" y="275"/>
                        </a:lnTo>
                        <a:lnTo>
                          <a:pt x="474" y="274"/>
                        </a:lnTo>
                        <a:lnTo>
                          <a:pt x="468" y="274"/>
                        </a:lnTo>
                        <a:lnTo>
                          <a:pt x="458" y="275"/>
                        </a:lnTo>
                        <a:lnTo>
                          <a:pt x="450" y="278"/>
                        </a:lnTo>
                        <a:lnTo>
                          <a:pt x="447" y="279"/>
                        </a:lnTo>
                        <a:lnTo>
                          <a:pt x="443" y="282"/>
                        </a:lnTo>
                        <a:lnTo>
                          <a:pt x="439" y="285"/>
                        </a:lnTo>
                        <a:lnTo>
                          <a:pt x="435" y="286"/>
                        </a:lnTo>
                        <a:lnTo>
                          <a:pt x="431" y="287"/>
                        </a:lnTo>
                        <a:lnTo>
                          <a:pt x="419" y="289"/>
                        </a:lnTo>
                        <a:lnTo>
                          <a:pt x="404" y="287"/>
                        </a:lnTo>
                        <a:lnTo>
                          <a:pt x="392" y="285"/>
                        </a:lnTo>
                        <a:lnTo>
                          <a:pt x="384" y="279"/>
                        </a:lnTo>
                        <a:lnTo>
                          <a:pt x="376" y="270"/>
                        </a:lnTo>
                        <a:lnTo>
                          <a:pt x="368" y="263"/>
                        </a:lnTo>
                        <a:lnTo>
                          <a:pt x="361" y="254"/>
                        </a:lnTo>
                        <a:lnTo>
                          <a:pt x="353" y="243"/>
                        </a:lnTo>
                        <a:lnTo>
                          <a:pt x="345" y="232"/>
                        </a:lnTo>
                        <a:lnTo>
                          <a:pt x="336" y="227"/>
                        </a:lnTo>
                        <a:lnTo>
                          <a:pt x="323" y="223"/>
                        </a:lnTo>
                        <a:lnTo>
                          <a:pt x="307" y="221"/>
                        </a:lnTo>
                        <a:lnTo>
                          <a:pt x="291" y="223"/>
                        </a:lnTo>
                        <a:lnTo>
                          <a:pt x="278" y="225"/>
                        </a:lnTo>
                        <a:lnTo>
                          <a:pt x="268" y="229"/>
                        </a:lnTo>
                        <a:lnTo>
                          <a:pt x="257" y="237"/>
                        </a:lnTo>
                        <a:lnTo>
                          <a:pt x="248" y="244"/>
                        </a:lnTo>
                        <a:lnTo>
                          <a:pt x="236" y="252"/>
                        </a:lnTo>
                        <a:lnTo>
                          <a:pt x="220" y="263"/>
                        </a:lnTo>
                        <a:lnTo>
                          <a:pt x="203" y="274"/>
                        </a:lnTo>
                        <a:lnTo>
                          <a:pt x="190" y="283"/>
                        </a:lnTo>
                        <a:lnTo>
                          <a:pt x="179" y="290"/>
                        </a:lnTo>
                        <a:lnTo>
                          <a:pt x="167" y="297"/>
                        </a:lnTo>
                        <a:lnTo>
                          <a:pt x="155" y="303"/>
                        </a:lnTo>
                        <a:lnTo>
                          <a:pt x="143" y="306"/>
                        </a:lnTo>
                        <a:lnTo>
                          <a:pt x="128" y="309"/>
                        </a:lnTo>
                        <a:lnTo>
                          <a:pt x="115" y="312"/>
                        </a:lnTo>
                        <a:lnTo>
                          <a:pt x="105" y="310"/>
                        </a:lnTo>
                        <a:lnTo>
                          <a:pt x="96" y="309"/>
                        </a:lnTo>
                        <a:lnTo>
                          <a:pt x="86" y="309"/>
                        </a:lnTo>
                        <a:lnTo>
                          <a:pt x="84" y="307"/>
                        </a:lnTo>
                        <a:lnTo>
                          <a:pt x="80" y="307"/>
                        </a:lnTo>
                        <a:lnTo>
                          <a:pt x="75" y="307"/>
                        </a:lnTo>
                        <a:lnTo>
                          <a:pt x="71" y="306"/>
                        </a:lnTo>
                        <a:lnTo>
                          <a:pt x="59" y="302"/>
                        </a:lnTo>
                        <a:lnTo>
                          <a:pt x="46" y="294"/>
                        </a:lnTo>
                        <a:lnTo>
                          <a:pt x="35" y="287"/>
                        </a:lnTo>
                        <a:lnTo>
                          <a:pt x="28" y="279"/>
                        </a:lnTo>
                        <a:lnTo>
                          <a:pt x="22" y="268"/>
                        </a:lnTo>
                        <a:lnTo>
                          <a:pt x="16" y="258"/>
                        </a:lnTo>
                        <a:lnTo>
                          <a:pt x="11" y="248"/>
                        </a:lnTo>
                        <a:lnTo>
                          <a:pt x="7" y="237"/>
                        </a:lnTo>
                        <a:lnTo>
                          <a:pt x="3" y="223"/>
                        </a:lnTo>
                        <a:lnTo>
                          <a:pt x="0" y="212"/>
                        </a:lnTo>
                        <a:lnTo>
                          <a:pt x="1" y="200"/>
                        </a:lnTo>
                        <a:lnTo>
                          <a:pt x="3" y="185"/>
                        </a:lnTo>
                        <a:lnTo>
                          <a:pt x="5" y="171"/>
                        </a:lnTo>
                        <a:lnTo>
                          <a:pt x="8" y="161"/>
                        </a:lnTo>
                        <a:lnTo>
                          <a:pt x="13" y="144"/>
                        </a:lnTo>
                        <a:lnTo>
                          <a:pt x="22" y="126"/>
                        </a:lnTo>
                        <a:lnTo>
                          <a:pt x="31" y="108"/>
                        </a:lnTo>
                        <a:lnTo>
                          <a:pt x="39" y="95"/>
                        </a:lnTo>
                        <a:lnTo>
                          <a:pt x="50" y="83"/>
                        </a:lnTo>
                        <a:lnTo>
                          <a:pt x="65" y="70"/>
                        </a:lnTo>
                        <a:lnTo>
                          <a:pt x="82" y="58"/>
                        </a:lnTo>
                        <a:lnTo>
                          <a:pt x="98" y="47"/>
                        </a:lnTo>
                        <a:lnTo>
                          <a:pt x="112" y="39"/>
                        </a:lnTo>
                        <a:lnTo>
                          <a:pt x="125" y="33"/>
                        </a:lnTo>
                        <a:lnTo>
                          <a:pt x="143" y="26"/>
                        </a:lnTo>
                        <a:lnTo>
                          <a:pt x="160" y="21"/>
                        </a:lnTo>
                        <a:lnTo>
                          <a:pt x="175" y="16"/>
                        </a:lnTo>
                        <a:lnTo>
                          <a:pt x="189" y="15"/>
                        </a:lnTo>
                        <a:lnTo>
                          <a:pt x="206" y="15"/>
                        </a:lnTo>
                        <a:lnTo>
                          <a:pt x="224" y="15"/>
                        </a:lnTo>
                        <a:lnTo>
                          <a:pt x="237" y="15"/>
                        </a:lnTo>
                        <a:lnTo>
                          <a:pt x="255" y="15"/>
                        </a:lnTo>
                        <a:lnTo>
                          <a:pt x="276" y="14"/>
                        </a:lnTo>
                        <a:lnTo>
                          <a:pt x="296" y="14"/>
                        </a:lnTo>
                        <a:lnTo>
                          <a:pt x="313" y="15"/>
                        </a:lnTo>
                        <a:lnTo>
                          <a:pt x="325" y="19"/>
                        </a:lnTo>
                        <a:lnTo>
                          <a:pt x="338" y="25"/>
                        </a:lnTo>
                        <a:lnTo>
                          <a:pt x="349" y="30"/>
                        </a:lnTo>
                        <a:lnTo>
                          <a:pt x="361" y="31"/>
                        </a:lnTo>
                        <a:lnTo>
                          <a:pt x="376" y="34"/>
                        </a:lnTo>
                        <a:lnTo>
                          <a:pt x="389" y="37"/>
                        </a:lnTo>
                        <a:lnTo>
                          <a:pt x="402" y="38"/>
                        </a:lnTo>
                        <a:lnTo>
                          <a:pt x="418" y="38"/>
                        </a:lnTo>
                        <a:lnTo>
                          <a:pt x="437" y="39"/>
                        </a:lnTo>
                        <a:lnTo>
                          <a:pt x="455" y="38"/>
                        </a:lnTo>
                        <a:lnTo>
                          <a:pt x="470" y="37"/>
                        </a:lnTo>
                        <a:lnTo>
                          <a:pt x="478" y="31"/>
                        </a:lnTo>
                        <a:lnTo>
                          <a:pt x="486" y="26"/>
                        </a:lnTo>
                        <a:lnTo>
                          <a:pt x="495" y="19"/>
                        </a:lnTo>
                        <a:lnTo>
                          <a:pt x="503" y="14"/>
                        </a:lnTo>
                        <a:lnTo>
                          <a:pt x="512" y="10"/>
                        </a:lnTo>
                        <a:lnTo>
                          <a:pt x="523" y="4"/>
                        </a:lnTo>
                        <a:lnTo>
                          <a:pt x="534" y="2"/>
                        </a:lnTo>
                        <a:lnTo>
                          <a:pt x="543" y="0"/>
                        </a:lnTo>
                        <a:lnTo>
                          <a:pt x="553" y="0"/>
                        </a:lnTo>
                        <a:lnTo>
                          <a:pt x="565" y="3"/>
                        </a:lnTo>
                        <a:lnTo>
                          <a:pt x="577" y="7"/>
                        </a:lnTo>
                        <a:lnTo>
                          <a:pt x="584" y="12"/>
                        </a:lnTo>
                        <a:lnTo>
                          <a:pt x="586" y="19"/>
                        </a:lnTo>
                        <a:lnTo>
                          <a:pt x="586" y="27"/>
                        </a:lnTo>
                        <a:lnTo>
                          <a:pt x="586" y="35"/>
                        </a:lnTo>
                        <a:lnTo>
                          <a:pt x="586" y="42"/>
                        </a:lnTo>
                        <a:lnTo>
                          <a:pt x="594" y="52"/>
                        </a:lnTo>
                        <a:lnTo>
                          <a:pt x="604" y="61"/>
                        </a:lnTo>
                        <a:lnTo>
                          <a:pt x="613" y="68"/>
                        </a:lnTo>
                        <a:lnTo>
                          <a:pt x="625" y="73"/>
                        </a:lnTo>
                        <a:lnTo>
                          <a:pt x="641" y="76"/>
                        </a:lnTo>
                        <a:lnTo>
                          <a:pt x="658" y="78"/>
                        </a:lnTo>
                        <a:lnTo>
                          <a:pt x="671" y="77"/>
                        </a:lnTo>
                        <a:lnTo>
                          <a:pt x="679" y="70"/>
                        </a:lnTo>
                        <a:lnTo>
                          <a:pt x="687" y="60"/>
                        </a:lnTo>
                        <a:lnTo>
                          <a:pt x="695" y="53"/>
                        </a:lnTo>
                        <a:lnTo>
                          <a:pt x="707" y="49"/>
                        </a:lnTo>
                        <a:lnTo>
                          <a:pt x="722" y="46"/>
                        </a:lnTo>
                        <a:lnTo>
                          <a:pt x="734" y="46"/>
                        </a:lnTo>
                        <a:lnTo>
                          <a:pt x="748" y="46"/>
                        </a:lnTo>
                        <a:lnTo>
                          <a:pt x="764" y="46"/>
                        </a:lnTo>
                        <a:lnTo>
                          <a:pt x="782" y="47"/>
                        </a:lnTo>
                        <a:lnTo>
                          <a:pt x="796" y="50"/>
                        </a:lnTo>
                        <a:lnTo>
                          <a:pt x="807" y="57"/>
                        </a:lnTo>
                        <a:lnTo>
                          <a:pt x="811" y="65"/>
                        </a:lnTo>
                        <a:lnTo>
                          <a:pt x="813" y="76"/>
                        </a:lnTo>
                        <a:lnTo>
                          <a:pt x="813" y="88"/>
                        </a:lnTo>
                        <a:lnTo>
                          <a:pt x="814" y="97"/>
                        </a:lnTo>
                        <a:lnTo>
                          <a:pt x="819" y="112"/>
                        </a:lnTo>
                        <a:lnTo>
                          <a:pt x="826" y="131"/>
                        </a:lnTo>
                        <a:lnTo>
                          <a:pt x="833" y="149"/>
                        </a:lnTo>
                        <a:lnTo>
                          <a:pt x="840" y="163"/>
                        </a:lnTo>
                        <a:lnTo>
                          <a:pt x="848" y="177"/>
                        </a:lnTo>
                        <a:lnTo>
                          <a:pt x="858" y="192"/>
                        </a:lnTo>
                        <a:lnTo>
                          <a:pt x="869" y="206"/>
                        </a:lnTo>
                        <a:lnTo>
                          <a:pt x="877" y="219"/>
                        </a:lnTo>
                        <a:lnTo>
                          <a:pt x="883" y="227"/>
                        </a:lnTo>
                        <a:lnTo>
                          <a:pt x="888" y="237"/>
                        </a:lnTo>
                        <a:lnTo>
                          <a:pt x="893" y="247"/>
                        </a:lnTo>
                        <a:lnTo>
                          <a:pt x="900" y="254"/>
                        </a:lnTo>
                        <a:lnTo>
                          <a:pt x="908" y="255"/>
                        </a:lnTo>
                        <a:lnTo>
                          <a:pt x="919" y="255"/>
                        </a:lnTo>
                        <a:lnTo>
                          <a:pt x="930" y="252"/>
                        </a:lnTo>
                        <a:lnTo>
                          <a:pt x="939" y="251"/>
                        </a:lnTo>
                        <a:lnTo>
                          <a:pt x="947" y="251"/>
                        </a:lnTo>
                        <a:lnTo>
                          <a:pt x="961" y="255"/>
                        </a:lnTo>
                        <a:lnTo>
                          <a:pt x="976" y="260"/>
                        </a:lnTo>
                        <a:lnTo>
                          <a:pt x="990" y="268"/>
                        </a:lnTo>
                        <a:lnTo>
                          <a:pt x="1005" y="275"/>
                        </a:lnTo>
                        <a:lnTo>
                          <a:pt x="1016" y="282"/>
                        </a:lnTo>
                        <a:lnTo>
                          <a:pt x="1026" y="287"/>
                        </a:lnTo>
                        <a:lnTo>
                          <a:pt x="1036" y="294"/>
                        </a:lnTo>
                        <a:lnTo>
                          <a:pt x="1047" y="301"/>
                        </a:lnTo>
                        <a:lnTo>
                          <a:pt x="1055" y="307"/>
                        </a:lnTo>
                        <a:lnTo>
                          <a:pt x="1066" y="312"/>
                        </a:lnTo>
                        <a:lnTo>
                          <a:pt x="1078" y="317"/>
                        </a:lnTo>
                        <a:lnTo>
                          <a:pt x="1086" y="322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/>
                    </a:solidFill>
                    <a:prstDash val="solid"/>
                    <a:miter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98" name="Freeform 40">
                    <a:extLst>
                      <a:ext uri="{FF2B5EF4-FFF2-40B4-BE49-F238E27FC236}">
                        <a16:creationId xmlns:a16="http://schemas.microsoft.com/office/drawing/2014/main" id="{95676D32-8BD0-4FA7-A7ED-03BB03450F0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570090" y="4464266"/>
                    <a:ext cx="294802" cy="200687"/>
                  </a:xfrm>
                  <a:custGeom>
                    <a:avLst/>
                    <a:gdLst>
                      <a:gd name="T0" fmla="*/ 638 w 639"/>
                      <a:gd name="T1" fmla="*/ 257 h 436"/>
                      <a:gd name="T2" fmla="*/ 631 w 639"/>
                      <a:gd name="T3" fmla="*/ 268 h 436"/>
                      <a:gd name="T4" fmla="*/ 607 w 639"/>
                      <a:gd name="T5" fmla="*/ 283 h 436"/>
                      <a:gd name="T6" fmla="*/ 601 w 639"/>
                      <a:gd name="T7" fmla="*/ 304 h 436"/>
                      <a:gd name="T8" fmla="*/ 604 w 639"/>
                      <a:gd name="T9" fmla="*/ 331 h 436"/>
                      <a:gd name="T10" fmla="*/ 600 w 639"/>
                      <a:gd name="T11" fmla="*/ 356 h 436"/>
                      <a:gd name="T12" fmla="*/ 593 w 639"/>
                      <a:gd name="T13" fmla="*/ 366 h 436"/>
                      <a:gd name="T14" fmla="*/ 584 w 639"/>
                      <a:gd name="T15" fmla="*/ 391 h 436"/>
                      <a:gd name="T16" fmla="*/ 574 w 639"/>
                      <a:gd name="T17" fmla="*/ 423 h 436"/>
                      <a:gd name="T18" fmla="*/ 562 w 639"/>
                      <a:gd name="T19" fmla="*/ 435 h 436"/>
                      <a:gd name="T20" fmla="*/ 550 w 639"/>
                      <a:gd name="T21" fmla="*/ 436 h 436"/>
                      <a:gd name="T22" fmla="*/ 522 w 639"/>
                      <a:gd name="T23" fmla="*/ 427 h 436"/>
                      <a:gd name="T24" fmla="*/ 500 w 639"/>
                      <a:gd name="T25" fmla="*/ 405 h 436"/>
                      <a:gd name="T26" fmla="*/ 472 w 639"/>
                      <a:gd name="T27" fmla="*/ 383 h 436"/>
                      <a:gd name="T28" fmla="*/ 440 w 639"/>
                      <a:gd name="T29" fmla="*/ 370 h 436"/>
                      <a:gd name="T30" fmla="*/ 407 w 639"/>
                      <a:gd name="T31" fmla="*/ 374 h 436"/>
                      <a:gd name="T32" fmla="*/ 378 w 639"/>
                      <a:gd name="T33" fmla="*/ 366 h 436"/>
                      <a:gd name="T34" fmla="*/ 339 w 639"/>
                      <a:gd name="T35" fmla="*/ 366 h 436"/>
                      <a:gd name="T36" fmla="*/ 298 w 639"/>
                      <a:gd name="T37" fmla="*/ 376 h 436"/>
                      <a:gd name="T38" fmla="*/ 263 w 639"/>
                      <a:gd name="T39" fmla="*/ 379 h 436"/>
                      <a:gd name="T40" fmla="*/ 229 w 639"/>
                      <a:gd name="T41" fmla="*/ 365 h 436"/>
                      <a:gd name="T42" fmla="*/ 201 w 639"/>
                      <a:gd name="T43" fmla="*/ 357 h 436"/>
                      <a:gd name="T44" fmla="*/ 177 w 639"/>
                      <a:gd name="T45" fmla="*/ 321 h 436"/>
                      <a:gd name="T46" fmla="*/ 153 w 639"/>
                      <a:gd name="T47" fmla="*/ 292 h 436"/>
                      <a:gd name="T48" fmla="*/ 131 w 639"/>
                      <a:gd name="T49" fmla="*/ 265 h 436"/>
                      <a:gd name="T50" fmla="*/ 116 w 639"/>
                      <a:gd name="T51" fmla="*/ 229 h 436"/>
                      <a:gd name="T52" fmla="*/ 87 w 639"/>
                      <a:gd name="T53" fmla="*/ 202 h 436"/>
                      <a:gd name="T54" fmla="*/ 70 w 639"/>
                      <a:gd name="T55" fmla="*/ 175 h 436"/>
                      <a:gd name="T56" fmla="*/ 49 w 639"/>
                      <a:gd name="T57" fmla="*/ 164 h 436"/>
                      <a:gd name="T58" fmla="*/ 23 w 639"/>
                      <a:gd name="T59" fmla="*/ 168 h 436"/>
                      <a:gd name="T60" fmla="*/ 2 w 639"/>
                      <a:gd name="T61" fmla="*/ 151 h 436"/>
                      <a:gd name="T62" fmla="*/ 3 w 639"/>
                      <a:gd name="T63" fmla="*/ 123 h 436"/>
                      <a:gd name="T64" fmla="*/ 19 w 639"/>
                      <a:gd name="T65" fmla="*/ 94 h 436"/>
                      <a:gd name="T66" fmla="*/ 61 w 639"/>
                      <a:gd name="T67" fmla="*/ 78 h 436"/>
                      <a:gd name="T68" fmla="*/ 101 w 639"/>
                      <a:gd name="T69" fmla="*/ 79 h 436"/>
                      <a:gd name="T70" fmla="*/ 139 w 639"/>
                      <a:gd name="T71" fmla="*/ 75 h 436"/>
                      <a:gd name="T72" fmla="*/ 178 w 639"/>
                      <a:gd name="T73" fmla="*/ 62 h 436"/>
                      <a:gd name="T74" fmla="*/ 190 w 639"/>
                      <a:gd name="T75" fmla="*/ 32 h 436"/>
                      <a:gd name="T76" fmla="*/ 189 w 639"/>
                      <a:gd name="T77" fmla="*/ 12 h 436"/>
                      <a:gd name="T78" fmla="*/ 211 w 639"/>
                      <a:gd name="T79" fmla="*/ 1 h 436"/>
                      <a:gd name="T80" fmla="*/ 239 w 639"/>
                      <a:gd name="T81" fmla="*/ 1 h 436"/>
                      <a:gd name="T82" fmla="*/ 254 w 639"/>
                      <a:gd name="T83" fmla="*/ 4 h 436"/>
                      <a:gd name="T84" fmla="*/ 283 w 639"/>
                      <a:gd name="T85" fmla="*/ 16 h 436"/>
                      <a:gd name="T86" fmla="*/ 305 w 639"/>
                      <a:gd name="T87" fmla="*/ 42 h 436"/>
                      <a:gd name="T88" fmla="*/ 330 w 639"/>
                      <a:gd name="T89" fmla="*/ 62 h 436"/>
                      <a:gd name="T90" fmla="*/ 357 w 639"/>
                      <a:gd name="T91" fmla="*/ 71 h 436"/>
                      <a:gd name="T92" fmla="*/ 372 w 639"/>
                      <a:gd name="T93" fmla="*/ 66 h 436"/>
                      <a:gd name="T94" fmla="*/ 383 w 639"/>
                      <a:gd name="T95" fmla="*/ 57 h 436"/>
                      <a:gd name="T96" fmla="*/ 406 w 639"/>
                      <a:gd name="T97" fmla="*/ 52 h 436"/>
                      <a:gd name="T98" fmla="*/ 437 w 639"/>
                      <a:gd name="T99" fmla="*/ 52 h 436"/>
                      <a:gd name="T100" fmla="*/ 477 w 639"/>
                      <a:gd name="T101" fmla="*/ 54 h 436"/>
                      <a:gd name="T102" fmla="*/ 488 w 639"/>
                      <a:gd name="T103" fmla="*/ 59 h 436"/>
                      <a:gd name="T104" fmla="*/ 506 w 639"/>
                      <a:gd name="T105" fmla="*/ 71 h 436"/>
                      <a:gd name="T106" fmla="*/ 530 w 639"/>
                      <a:gd name="T107" fmla="*/ 101 h 436"/>
                      <a:gd name="T108" fmla="*/ 535 w 639"/>
                      <a:gd name="T109" fmla="*/ 139 h 436"/>
                      <a:gd name="T110" fmla="*/ 560 w 639"/>
                      <a:gd name="T111" fmla="*/ 164 h 436"/>
                      <a:gd name="T112" fmla="*/ 574 w 639"/>
                      <a:gd name="T113" fmla="*/ 186 h 436"/>
                      <a:gd name="T114" fmla="*/ 605 w 639"/>
                      <a:gd name="T115" fmla="*/ 210 h 436"/>
                      <a:gd name="T116" fmla="*/ 618 w 639"/>
                      <a:gd name="T117" fmla="*/ 220 h 436"/>
                      <a:gd name="T118" fmla="*/ 631 w 639"/>
                      <a:gd name="T119" fmla="*/ 233 h 4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639" h="436">
                        <a:moveTo>
                          <a:pt x="639" y="249"/>
                        </a:moveTo>
                        <a:lnTo>
                          <a:pt x="639" y="253"/>
                        </a:lnTo>
                        <a:lnTo>
                          <a:pt x="638" y="257"/>
                        </a:lnTo>
                        <a:lnTo>
                          <a:pt x="635" y="261"/>
                        </a:lnTo>
                        <a:lnTo>
                          <a:pt x="632" y="265"/>
                        </a:lnTo>
                        <a:lnTo>
                          <a:pt x="631" y="268"/>
                        </a:lnTo>
                        <a:lnTo>
                          <a:pt x="624" y="273"/>
                        </a:lnTo>
                        <a:lnTo>
                          <a:pt x="616" y="277"/>
                        </a:lnTo>
                        <a:lnTo>
                          <a:pt x="607" y="283"/>
                        </a:lnTo>
                        <a:lnTo>
                          <a:pt x="601" y="288"/>
                        </a:lnTo>
                        <a:lnTo>
                          <a:pt x="601" y="296"/>
                        </a:lnTo>
                        <a:lnTo>
                          <a:pt x="601" y="304"/>
                        </a:lnTo>
                        <a:lnTo>
                          <a:pt x="603" y="314"/>
                        </a:lnTo>
                        <a:lnTo>
                          <a:pt x="604" y="321"/>
                        </a:lnTo>
                        <a:lnTo>
                          <a:pt x="604" y="331"/>
                        </a:lnTo>
                        <a:lnTo>
                          <a:pt x="604" y="342"/>
                        </a:lnTo>
                        <a:lnTo>
                          <a:pt x="601" y="353"/>
                        </a:lnTo>
                        <a:lnTo>
                          <a:pt x="600" y="356"/>
                        </a:lnTo>
                        <a:lnTo>
                          <a:pt x="599" y="358"/>
                        </a:lnTo>
                        <a:lnTo>
                          <a:pt x="596" y="362"/>
                        </a:lnTo>
                        <a:lnTo>
                          <a:pt x="593" y="366"/>
                        </a:lnTo>
                        <a:lnTo>
                          <a:pt x="591" y="369"/>
                        </a:lnTo>
                        <a:lnTo>
                          <a:pt x="588" y="379"/>
                        </a:lnTo>
                        <a:lnTo>
                          <a:pt x="584" y="391"/>
                        </a:lnTo>
                        <a:lnTo>
                          <a:pt x="581" y="400"/>
                        </a:lnTo>
                        <a:lnTo>
                          <a:pt x="578" y="411"/>
                        </a:lnTo>
                        <a:lnTo>
                          <a:pt x="574" y="423"/>
                        </a:lnTo>
                        <a:lnTo>
                          <a:pt x="569" y="431"/>
                        </a:lnTo>
                        <a:lnTo>
                          <a:pt x="566" y="434"/>
                        </a:lnTo>
                        <a:lnTo>
                          <a:pt x="562" y="435"/>
                        </a:lnTo>
                        <a:lnTo>
                          <a:pt x="558" y="436"/>
                        </a:lnTo>
                        <a:lnTo>
                          <a:pt x="554" y="436"/>
                        </a:lnTo>
                        <a:lnTo>
                          <a:pt x="550" y="436"/>
                        </a:lnTo>
                        <a:lnTo>
                          <a:pt x="541" y="435"/>
                        </a:lnTo>
                        <a:lnTo>
                          <a:pt x="531" y="431"/>
                        </a:lnTo>
                        <a:lnTo>
                          <a:pt x="522" y="427"/>
                        </a:lnTo>
                        <a:lnTo>
                          <a:pt x="514" y="423"/>
                        </a:lnTo>
                        <a:lnTo>
                          <a:pt x="507" y="415"/>
                        </a:lnTo>
                        <a:lnTo>
                          <a:pt x="500" y="405"/>
                        </a:lnTo>
                        <a:lnTo>
                          <a:pt x="494" y="399"/>
                        </a:lnTo>
                        <a:lnTo>
                          <a:pt x="484" y="391"/>
                        </a:lnTo>
                        <a:lnTo>
                          <a:pt x="472" y="383"/>
                        </a:lnTo>
                        <a:lnTo>
                          <a:pt x="460" y="374"/>
                        </a:lnTo>
                        <a:lnTo>
                          <a:pt x="448" y="370"/>
                        </a:lnTo>
                        <a:lnTo>
                          <a:pt x="440" y="370"/>
                        </a:lnTo>
                        <a:lnTo>
                          <a:pt x="429" y="372"/>
                        </a:lnTo>
                        <a:lnTo>
                          <a:pt x="417" y="374"/>
                        </a:lnTo>
                        <a:lnTo>
                          <a:pt x="407" y="374"/>
                        </a:lnTo>
                        <a:lnTo>
                          <a:pt x="399" y="373"/>
                        </a:lnTo>
                        <a:lnTo>
                          <a:pt x="388" y="370"/>
                        </a:lnTo>
                        <a:lnTo>
                          <a:pt x="378" y="366"/>
                        </a:lnTo>
                        <a:lnTo>
                          <a:pt x="370" y="365"/>
                        </a:lnTo>
                        <a:lnTo>
                          <a:pt x="355" y="365"/>
                        </a:lnTo>
                        <a:lnTo>
                          <a:pt x="339" y="366"/>
                        </a:lnTo>
                        <a:lnTo>
                          <a:pt x="324" y="369"/>
                        </a:lnTo>
                        <a:lnTo>
                          <a:pt x="312" y="372"/>
                        </a:lnTo>
                        <a:lnTo>
                          <a:pt x="298" y="376"/>
                        </a:lnTo>
                        <a:lnTo>
                          <a:pt x="285" y="379"/>
                        </a:lnTo>
                        <a:lnTo>
                          <a:pt x="273" y="380"/>
                        </a:lnTo>
                        <a:lnTo>
                          <a:pt x="263" y="379"/>
                        </a:lnTo>
                        <a:lnTo>
                          <a:pt x="251" y="373"/>
                        </a:lnTo>
                        <a:lnTo>
                          <a:pt x="240" y="369"/>
                        </a:lnTo>
                        <a:lnTo>
                          <a:pt x="229" y="365"/>
                        </a:lnTo>
                        <a:lnTo>
                          <a:pt x="221" y="362"/>
                        </a:lnTo>
                        <a:lnTo>
                          <a:pt x="211" y="361"/>
                        </a:lnTo>
                        <a:lnTo>
                          <a:pt x="201" y="357"/>
                        </a:lnTo>
                        <a:lnTo>
                          <a:pt x="193" y="348"/>
                        </a:lnTo>
                        <a:lnTo>
                          <a:pt x="184" y="334"/>
                        </a:lnTo>
                        <a:lnTo>
                          <a:pt x="177" y="321"/>
                        </a:lnTo>
                        <a:lnTo>
                          <a:pt x="169" y="310"/>
                        </a:lnTo>
                        <a:lnTo>
                          <a:pt x="162" y="302"/>
                        </a:lnTo>
                        <a:lnTo>
                          <a:pt x="153" y="292"/>
                        </a:lnTo>
                        <a:lnTo>
                          <a:pt x="143" y="283"/>
                        </a:lnTo>
                        <a:lnTo>
                          <a:pt x="136" y="275"/>
                        </a:lnTo>
                        <a:lnTo>
                          <a:pt x="131" y="265"/>
                        </a:lnTo>
                        <a:lnTo>
                          <a:pt x="127" y="252"/>
                        </a:lnTo>
                        <a:lnTo>
                          <a:pt x="122" y="238"/>
                        </a:lnTo>
                        <a:lnTo>
                          <a:pt x="116" y="229"/>
                        </a:lnTo>
                        <a:lnTo>
                          <a:pt x="108" y="220"/>
                        </a:lnTo>
                        <a:lnTo>
                          <a:pt x="96" y="211"/>
                        </a:lnTo>
                        <a:lnTo>
                          <a:pt x="87" y="202"/>
                        </a:lnTo>
                        <a:lnTo>
                          <a:pt x="83" y="194"/>
                        </a:lnTo>
                        <a:lnTo>
                          <a:pt x="77" y="183"/>
                        </a:lnTo>
                        <a:lnTo>
                          <a:pt x="70" y="175"/>
                        </a:lnTo>
                        <a:lnTo>
                          <a:pt x="65" y="171"/>
                        </a:lnTo>
                        <a:lnTo>
                          <a:pt x="56" y="167"/>
                        </a:lnTo>
                        <a:lnTo>
                          <a:pt x="49" y="164"/>
                        </a:lnTo>
                        <a:lnTo>
                          <a:pt x="41" y="166"/>
                        </a:lnTo>
                        <a:lnTo>
                          <a:pt x="31" y="168"/>
                        </a:lnTo>
                        <a:lnTo>
                          <a:pt x="23" y="168"/>
                        </a:lnTo>
                        <a:lnTo>
                          <a:pt x="15" y="164"/>
                        </a:lnTo>
                        <a:lnTo>
                          <a:pt x="7" y="158"/>
                        </a:lnTo>
                        <a:lnTo>
                          <a:pt x="2" y="151"/>
                        </a:lnTo>
                        <a:lnTo>
                          <a:pt x="0" y="143"/>
                        </a:lnTo>
                        <a:lnTo>
                          <a:pt x="2" y="132"/>
                        </a:lnTo>
                        <a:lnTo>
                          <a:pt x="3" y="123"/>
                        </a:lnTo>
                        <a:lnTo>
                          <a:pt x="7" y="113"/>
                        </a:lnTo>
                        <a:lnTo>
                          <a:pt x="12" y="102"/>
                        </a:lnTo>
                        <a:lnTo>
                          <a:pt x="19" y="94"/>
                        </a:lnTo>
                        <a:lnTo>
                          <a:pt x="31" y="88"/>
                        </a:lnTo>
                        <a:lnTo>
                          <a:pt x="47" y="82"/>
                        </a:lnTo>
                        <a:lnTo>
                          <a:pt x="61" y="78"/>
                        </a:lnTo>
                        <a:lnTo>
                          <a:pt x="73" y="78"/>
                        </a:lnTo>
                        <a:lnTo>
                          <a:pt x="87" y="78"/>
                        </a:lnTo>
                        <a:lnTo>
                          <a:pt x="101" y="79"/>
                        </a:lnTo>
                        <a:lnTo>
                          <a:pt x="112" y="78"/>
                        </a:lnTo>
                        <a:lnTo>
                          <a:pt x="124" y="77"/>
                        </a:lnTo>
                        <a:lnTo>
                          <a:pt x="139" y="75"/>
                        </a:lnTo>
                        <a:lnTo>
                          <a:pt x="155" y="73"/>
                        </a:lnTo>
                        <a:lnTo>
                          <a:pt x="169" y="69"/>
                        </a:lnTo>
                        <a:lnTo>
                          <a:pt x="178" y="62"/>
                        </a:lnTo>
                        <a:lnTo>
                          <a:pt x="184" y="54"/>
                        </a:lnTo>
                        <a:lnTo>
                          <a:pt x="188" y="43"/>
                        </a:lnTo>
                        <a:lnTo>
                          <a:pt x="190" y="32"/>
                        </a:lnTo>
                        <a:lnTo>
                          <a:pt x="190" y="27"/>
                        </a:lnTo>
                        <a:lnTo>
                          <a:pt x="189" y="20"/>
                        </a:lnTo>
                        <a:lnTo>
                          <a:pt x="189" y="12"/>
                        </a:lnTo>
                        <a:lnTo>
                          <a:pt x="190" y="8"/>
                        </a:lnTo>
                        <a:lnTo>
                          <a:pt x="198" y="3"/>
                        </a:lnTo>
                        <a:lnTo>
                          <a:pt x="211" y="1"/>
                        </a:lnTo>
                        <a:lnTo>
                          <a:pt x="223" y="0"/>
                        </a:lnTo>
                        <a:lnTo>
                          <a:pt x="233" y="0"/>
                        </a:lnTo>
                        <a:lnTo>
                          <a:pt x="239" y="1"/>
                        </a:lnTo>
                        <a:lnTo>
                          <a:pt x="244" y="1"/>
                        </a:lnTo>
                        <a:lnTo>
                          <a:pt x="250" y="3"/>
                        </a:lnTo>
                        <a:lnTo>
                          <a:pt x="254" y="4"/>
                        </a:lnTo>
                        <a:lnTo>
                          <a:pt x="263" y="7"/>
                        </a:lnTo>
                        <a:lnTo>
                          <a:pt x="274" y="12"/>
                        </a:lnTo>
                        <a:lnTo>
                          <a:pt x="283" y="16"/>
                        </a:lnTo>
                        <a:lnTo>
                          <a:pt x="290" y="24"/>
                        </a:lnTo>
                        <a:lnTo>
                          <a:pt x="298" y="34"/>
                        </a:lnTo>
                        <a:lnTo>
                          <a:pt x="305" y="42"/>
                        </a:lnTo>
                        <a:lnTo>
                          <a:pt x="312" y="48"/>
                        </a:lnTo>
                        <a:lnTo>
                          <a:pt x="321" y="55"/>
                        </a:lnTo>
                        <a:lnTo>
                          <a:pt x="330" y="62"/>
                        </a:lnTo>
                        <a:lnTo>
                          <a:pt x="340" y="67"/>
                        </a:lnTo>
                        <a:lnTo>
                          <a:pt x="348" y="69"/>
                        </a:lnTo>
                        <a:lnTo>
                          <a:pt x="357" y="71"/>
                        </a:lnTo>
                        <a:lnTo>
                          <a:pt x="366" y="70"/>
                        </a:lnTo>
                        <a:lnTo>
                          <a:pt x="370" y="69"/>
                        </a:lnTo>
                        <a:lnTo>
                          <a:pt x="372" y="66"/>
                        </a:lnTo>
                        <a:lnTo>
                          <a:pt x="376" y="62"/>
                        </a:lnTo>
                        <a:lnTo>
                          <a:pt x="380" y="59"/>
                        </a:lnTo>
                        <a:lnTo>
                          <a:pt x="383" y="57"/>
                        </a:lnTo>
                        <a:lnTo>
                          <a:pt x="386" y="54"/>
                        </a:lnTo>
                        <a:lnTo>
                          <a:pt x="395" y="52"/>
                        </a:lnTo>
                        <a:lnTo>
                          <a:pt x="406" y="52"/>
                        </a:lnTo>
                        <a:lnTo>
                          <a:pt x="417" y="52"/>
                        </a:lnTo>
                        <a:lnTo>
                          <a:pt x="426" y="52"/>
                        </a:lnTo>
                        <a:lnTo>
                          <a:pt x="437" y="52"/>
                        </a:lnTo>
                        <a:lnTo>
                          <a:pt x="452" y="51"/>
                        </a:lnTo>
                        <a:lnTo>
                          <a:pt x="465" y="52"/>
                        </a:lnTo>
                        <a:lnTo>
                          <a:pt x="477" y="54"/>
                        </a:lnTo>
                        <a:lnTo>
                          <a:pt x="480" y="55"/>
                        </a:lnTo>
                        <a:lnTo>
                          <a:pt x="484" y="57"/>
                        </a:lnTo>
                        <a:lnTo>
                          <a:pt x="488" y="59"/>
                        </a:lnTo>
                        <a:lnTo>
                          <a:pt x="492" y="61"/>
                        </a:lnTo>
                        <a:lnTo>
                          <a:pt x="495" y="63"/>
                        </a:lnTo>
                        <a:lnTo>
                          <a:pt x="506" y="71"/>
                        </a:lnTo>
                        <a:lnTo>
                          <a:pt x="518" y="81"/>
                        </a:lnTo>
                        <a:lnTo>
                          <a:pt x="526" y="90"/>
                        </a:lnTo>
                        <a:lnTo>
                          <a:pt x="530" y="101"/>
                        </a:lnTo>
                        <a:lnTo>
                          <a:pt x="531" y="114"/>
                        </a:lnTo>
                        <a:lnTo>
                          <a:pt x="533" y="128"/>
                        </a:lnTo>
                        <a:lnTo>
                          <a:pt x="535" y="139"/>
                        </a:lnTo>
                        <a:lnTo>
                          <a:pt x="542" y="147"/>
                        </a:lnTo>
                        <a:lnTo>
                          <a:pt x="551" y="156"/>
                        </a:lnTo>
                        <a:lnTo>
                          <a:pt x="560" y="164"/>
                        </a:lnTo>
                        <a:lnTo>
                          <a:pt x="565" y="171"/>
                        </a:lnTo>
                        <a:lnTo>
                          <a:pt x="569" y="179"/>
                        </a:lnTo>
                        <a:lnTo>
                          <a:pt x="574" y="186"/>
                        </a:lnTo>
                        <a:lnTo>
                          <a:pt x="584" y="194"/>
                        </a:lnTo>
                        <a:lnTo>
                          <a:pt x="596" y="203"/>
                        </a:lnTo>
                        <a:lnTo>
                          <a:pt x="605" y="210"/>
                        </a:lnTo>
                        <a:lnTo>
                          <a:pt x="609" y="213"/>
                        </a:lnTo>
                        <a:lnTo>
                          <a:pt x="613" y="217"/>
                        </a:lnTo>
                        <a:lnTo>
                          <a:pt x="618" y="220"/>
                        </a:lnTo>
                        <a:lnTo>
                          <a:pt x="622" y="224"/>
                        </a:lnTo>
                        <a:lnTo>
                          <a:pt x="626" y="226"/>
                        </a:lnTo>
                        <a:lnTo>
                          <a:pt x="631" y="233"/>
                        </a:lnTo>
                        <a:lnTo>
                          <a:pt x="636" y="241"/>
                        </a:lnTo>
                        <a:lnTo>
                          <a:pt x="639" y="249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/>
                    </a:solidFill>
                    <a:prstDash val="solid"/>
                    <a:miter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99" name="Freeform 42">
                    <a:extLst>
                      <a:ext uri="{FF2B5EF4-FFF2-40B4-BE49-F238E27FC236}">
                        <a16:creationId xmlns:a16="http://schemas.microsoft.com/office/drawing/2014/main" id="{32F5F7F0-CDD0-420A-9E9A-D2CCC66819D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153492" y="4475339"/>
                    <a:ext cx="312794" cy="148093"/>
                  </a:xfrm>
                  <a:custGeom>
                    <a:avLst/>
                    <a:gdLst>
                      <a:gd name="T0" fmla="*/ 679 w 679"/>
                      <a:gd name="T1" fmla="*/ 181 h 319"/>
                      <a:gd name="T2" fmla="*/ 664 w 679"/>
                      <a:gd name="T3" fmla="*/ 206 h 319"/>
                      <a:gd name="T4" fmla="*/ 637 w 679"/>
                      <a:gd name="T5" fmla="*/ 208 h 319"/>
                      <a:gd name="T6" fmla="*/ 625 w 679"/>
                      <a:gd name="T7" fmla="*/ 225 h 319"/>
                      <a:gd name="T8" fmla="*/ 612 w 679"/>
                      <a:gd name="T9" fmla="*/ 239 h 319"/>
                      <a:gd name="T10" fmla="*/ 574 w 679"/>
                      <a:gd name="T11" fmla="*/ 245 h 319"/>
                      <a:gd name="T12" fmla="*/ 542 w 679"/>
                      <a:gd name="T13" fmla="*/ 227 h 319"/>
                      <a:gd name="T14" fmla="*/ 516 w 679"/>
                      <a:gd name="T15" fmla="*/ 216 h 319"/>
                      <a:gd name="T16" fmla="*/ 499 w 679"/>
                      <a:gd name="T17" fmla="*/ 204 h 319"/>
                      <a:gd name="T18" fmla="*/ 461 w 679"/>
                      <a:gd name="T19" fmla="*/ 199 h 319"/>
                      <a:gd name="T20" fmla="*/ 411 w 679"/>
                      <a:gd name="T21" fmla="*/ 200 h 319"/>
                      <a:gd name="T22" fmla="*/ 364 w 679"/>
                      <a:gd name="T23" fmla="*/ 208 h 319"/>
                      <a:gd name="T24" fmla="*/ 319 w 679"/>
                      <a:gd name="T25" fmla="*/ 206 h 319"/>
                      <a:gd name="T26" fmla="*/ 272 w 679"/>
                      <a:gd name="T27" fmla="*/ 225 h 319"/>
                      <a:gd name="T28" fmla="*/ 230 w 679"/>
                      <a:gd name="T29" fmla="*/ 242 h 319"/>
                      <a:gd name="T30" fmla="*/ 220 w 679"/>
                      <a:gd name="T31" fmla="*/ 260 h 319"/>
                      <a:gd name="T32" fmla="*/ 216 w 679"/>
                      <a:gd name="T33" fmla="*/ 276 h 319"/>
                      <a:gd name="T34" fmla="*/ 208 w 679"/>
                      <a:gd name="T35" fmla="*/ 291 h 319"/>
                      <a:gd name="T36" fmla="*/ 194 w 679"/>
                      <a:gd name="T37" fmla="*/ 303 h 319"/>
                      <a:gd name="T38" fmla="*/ 186 w 679"/>
                      <a:gd name="T39" fmla="*/ 313 h 319"/>
                      <a:gd name="T40" fmla="*/ 174 w 679"/>
                      <a:gd name="T41" fmla="*/ 319 h 319"/>
                      <a:gd name="T42" fmla="*/ 160 w 679"/>
                      <a:gd name="T43" fmla="*/ 315 h 319"/>
                      <a:gd name="T44" fmla="*/ 159 w 679"/>
                      <a:gd name="T45" fmla="*/ 305 h 319"/>
                      <a:gd name="T46" fmla="*/ 171 w 679"/>
                      <a:gd name="T47" fmla="*/ 274 h 319"/>
                      <a:gd name="T48" fmla="*/ 173 w 679"/>
                      <a:gd name="T49" fmla="*/ 227 h 319"/>
                      <a:gd name="T50" fmla="*/ 143 w 679"/>
                      <a:gd name="T51" fmla="*/ 198 h 319"/>
                      <a:gd name="T52" fmla="*/ 113 w 679"/>
                      <a:gd name="T53" fmla="*/ 165 h 319"/>
                      <a:gd name="T54" fmla="*/ 78 w 679"/>
                      <a:gd name="T55" fmla="*/ 144 h 319"/>
                      <a:gd name="T56" fmla="*/ 57 w 679"/>
                      <a:gd name="T57" fmla="*/ 113 h 319"/>
                      <a:gd name="T58" fmla="*/ 42 w 679"/>
                      <a:gd name="T59" fmla="*/ 97 h 319"/>
                      <a:gd name="T60" fmla="*/ 26 w 679"/>
                      <a:gd name="T61" fmla="*/ 86 h 319"/>
                      <a:gd name="T62" fmla="*/ 11 w 679"/>
                      <a:gd name="T63" fmla="*/ 78 h 319"/>
                      <a:gd name="T64" fmla="*/ 0 w 679"/>
                      <a:gd name="T65" fmla="*/ 66 h 319"/>
                      <a:gd name="T66" fmla="*/ 12 w 679"/>
                      <a:gd name="T67" fmla="*/ 56 h 319"/>
                      <a:gd name="T68" fmla="*/ 35 w 679"/>
                      <a:gd name="T69" fmla="*/ 52 h 319"/>
                      <a:gd name="T70" fmla="*/ 65 w 679"/>
                      <a:gd name="T71" fmla="*/ 36 h 319"/>
                      <a:gd name="T72" fmla="*/ 113 w 679"/>
                      <a:gd name="T73" fmla="*/ 28 h 319"/>
                      <a:gd name="T74" fmla="*/ 158 w 679"/>
                      <a:gd name="T75" fmla="*/ 35 h 319"/>
                      <a:gd name="T76" fmla="*/ 200 w 679"/>
                      <a:gd name="T77" fmla="*/ 51 h 319"/>
                      <a:gd name="T78" fmla="*/ 247 w 679"/>
                      <a:gd name="T79" fmla="*/ 56 h 319"/>
                      <a:gd name="T80" fmla="*/ 295 w 679"/>
                      <a:gd name="T81" fmla="*/ 45 h 319"/>
                      <a:gd name="T82" fmla="*/ 341 w 679"/>
                      <a:gd name="T83" fmla="*/ 25 h 319"/>
                      <a:gd name="T84" fmla="*/ 375 w 679"/>
                      <a:gd name="T85" fmla="*/ 14 h 319"/>
                      <a:gd name="T86" fmla="*/ 414 w 679"/>
                      <a:gd name="T87" fmla="*/ 9 h 319"/>
                      <a:gd name="T88" fmla="*/ 452 w 679"/>
                      <a:gd name="T89" fmla="*/ 2 h 319"/>
                      <a:gd name="T90" fmla="*/ 501 w 679"/>
                      <a:gd name="T91" fmla="*/ 0 h 319"/>
                      <a:gd name="T92" fmla="*/ 526 w 679"/>
                      <a:gd name="T93" fmla="*/ 4 h 319"/>
                      <a:gd name="T94" fmla="*/ 553 w 679"/>
                      <a:gd name="T95" fmla="*/ 8 h 319"/>
                      <a:gd name="T96" fmla="*/ 574 w 679"/>
                      <a:gd name="T97" fmla="*/ 8 h 319"/>
                      <a:gd name="T98" fmla="*/ 601 w 679"/>
                      <a:gd name="T99" fmla="*/ 20 h 319"/>
                      <a:gd name="T100" fmla="*/ 615 w 679"/>
                      <a:gd name="T101" fmla="*/ 56 h 319"/>
                      <a:gd name="T102" fmla="*/ 628 w 679"/>
                      <a:gd name="T103" fmla="*/ 91 h 319"/>
                      <a:gd name="T104" fmla="*/ 644 w 679"/>
                      <a:gd name="T105" fmla="*/ 106 h 319"/>
                      <a:gd name="T106" fmla="*/ 659 w 679"/>
                      <a:gd name="T107" fmla="*/ 138 h 319"/>
                      <a:gd name="T108" fmla="*/ 677 w 679"/>
                      <a:gd name="T109" fmla="*/ 153 h 3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679" h="319">
                        <a:moveTo>
                          <a:pt x="677" y="153"/>
                        </a:moveTo>
                        <a:lnTo>
                          <a:pt x="679" y="161"/>
                        </a:lnTo>
                        <a:lnTo>
                          <a:pt x="679" y="172"/>
                        </a:lnTo>
                        <a:lnTo>
                          <a:pt x="679" y="181"/>
                        </a:lnTo>
                        <a:lnTo>
                          <a:pt x="678" y="189"/>
                        </a:lnTo>
                        <a:lnTo>
                          <a:pt x="675" y="198"/>
                        </a:lnTo>
                        <a:lnTo>
                          <a:pt x="671" y="204"/>
                        </a:lnTo>
                        <a:lnTo>
                          <a:pt x="664" y="206"/>
                        </a:lnTo>
                        <a:lnTo>
                          <a:pt x="656" y="206"/>
                        </a:lnTo>
                        <a:lnTo>
                          <a:pt x="647" y="204"/>
                        </a:lnTo>
                        <a:lnTo>
                          <a:pt x="640" y="206"/>
                        </a:lnTo>
                        <a:lnTo>
                          <a:pt x="637" y="208"/>
                        </a:lnTo>
                        <a:lnTo>
                          <a:pt x="633" y="212"/>
                        </a:lnTo>
                        <a:lnTo>
                          <a:pt x="631" y="216"/>
                        </a:lnTo>
                        <a:lnTo>
                          <a:pt x="628" y="220"/>
                        </a:lnTo>
                        <a:lnTo>
                          <a:pt x="625" y="225"/>
                        </a:lnTo>
                        <a:lnTo>
                          <a:pt x="623" y="227"/>
                        </a:lnTo>
                        <a:lnTo>
                          <a:pt x="620" y="231"/>
                        </a:lnTo>
                        <a:lnTo>
                          <a:pt x="616" y="235"/>
                        </a:lnTo>
                        <a:lnTo>
                          <a:pt x="612" y="239"/>
                        </a:lnTo>
                        <a:lnTo>
                          <a:pt x="608" y="242"/>
                        </a:lnTo>
                        <a:lnTo>
                          <a:pt x="598" y="245"/>
                        </a:lnTo>
                        <a:lnTo>
                          <a:pt x="585" y="246"/>
                        </a:lnTo>
                        <a:lnTo>
                          <a:pt x="574" y="245"/>
                        </a:lnTo>
                        <a:lnTo>
                          <a:pt x="566" y="241"/>
                        </a:lnTo>
                        <a:lnTo>
                          <a:pt x="558" y="234"/>
                        </a:lnTo>
                        <a:lnTo>
                          <a:pt x="550" y="229"/>
                        </a:lnTo>
                        <a:lnTo>
                          <a:pt x="542" y="227"/>
                        </a:lnTo>
                        <a:lnTo>
                          <a:pt x="531" y="225"/>
                        </a:lnTo>
                        <a:lnTo>
                          <a:pt x="523" y="222"/>
                        </a:lnTo>
                        <a:lnTo>
                          <a:pt x="520" y="220"/>
                        </a:lnTo>
                        <a:lnTo>
                          <a:pt x="516" y="216"/>
                        </a:lnTo>
                        <a:lnTo>
                          <a:pt x="513" y="212"/>
                        </a:lnTo>
                        <a:lnTo>
                          <a:pt x="509" y="210"/>
                        </a:lnTo>
                        <a:lnTo>
                          <a:pt x="505" y="207"/>
                        </a:lnTo>
                        <a:lnTo>
                          <a:pt x="499" y="204"/>
                        </a:lnTo>
                        <a:lnTo>
                          <a:pt x="491" y="203"/>
                        </a:lnTo>
                        <a:lnTo>
                          <a:pt x="483" y="202"/>
                        </a:lnTo>
                        <a:lnTo>
                          <a:pt x="473" y="200"/>
                        </a:lnTo>
                        <a:lnTo>
                          <a:pt x="461" y="199"/>
                        </a:lnTo>
                        <a:lnTo>
                          <a:pt x="450" y="199"/>
                        </a:lnTo>
                        <a:lnTo>
                          <a:pt x="438" y="199"/>
                        </a:lnTo>
                        <a:lnTo>
                          <a:pt x="423" y="199"/>
                        </a:lnTo>
                        <a:lnTo>
                          <a:pt x="411" y="200"/>
                        </a:lnTo>
                        <a:lnTo>
                          <a:pt x="400" y="202"/>
                        </a:lnTo>
                        <a:lnTo>
                          <a:pt x="388" y="204"/>
                        </a:lnTo>
                        <a:lnTo>
                          <a:pt x="375" y="207"/>
                        </a:lnTo>
                        <a:lnTo>
                          <a:pt x="364" y="208"/>
                        </a:lnTo>
                        <a:lnTo>
                          <a:pt x="354" y="207"/>
                        </a:lnTo>
                        <a:lnTo>
                          <a:pt x="342" y="206"/>
                        </a:lnTo>
                        <a:lnTo>
                          <a:pt x="333" y="204"/>
                        </a:lnTo>
                        <a:lnTo>
                          <a:pt x="319" y="206"/>
                        </a:lnTo>
                        <a:lnTo>
                          <a:pt x="303" y="208"/>
                        </a:lnTo>
                        <a:lnTo>
                          <a:pt x="291" y="212"/>
                        </a:lnTo>
                        <a:lnTo>
                          <a:pt x="282" y="218"/>
                        </a:lnTo>
                        <a:lnTo>
                          <a:pt x="272" y="225"/>
                        </a:lnTo>
                        <a:lnTo>
                          <a:pt x="263" y="230"/>
                        </a:lnTo>
                        <a:lnTo>
                          <a:pt x="253" y="234"/>
                        </a:lnTo>
                        <a:lnTo>
                          <a:pt x="243" y="238"/>
                        </a:lnTo>
                        <a:lnTo>
                          <a:pt x="230" y="242"/>
                        </a:lnTo>
                        <a:lnTo>
                          <a:pt x="222" y="247"/>
                        </a:lnTo>
                        <a:lnTo>
                          <a:pt x="221" y="251"/>
                        </a:lnTo>
                        <a:lnTo>
                          <a:pt x="221" y="256"/>
                        </a:lnTo>
                        <a:lnTo>
                          <a:pt x="220" y="260"/>
                        </a:lnTo>
                        <a:lnTo>
                          <a:pt x="218" y="264"/>
                        </a:lnTo>
                        <a:lnTo>
                          <a:pt x="218" y="268"/>
                        </a:lnTo>
                        <a:lnTo>
                          <a:pt x="217" y="270"/>
                        </a:lnTo>
                        <a:lnTo>
                          <a:pt x="216" y="276"/>
                        </a:lnTo>
                        <a:lnTo>
                          <a:pt x="213" y="280"/>
                        </a:lnTo>
                        <a:lnTo>
                          <a:pt x="212" y="284"/>
                        </a:lnTo>
                        <a:lnTo>
                          <a:pt x="209" y="288"/>
                        </a:lnTo>
                        <a:lnTo>
                          <a:pt x="208" y="291"/>
                        </a:lnTo>
                        <a:lnTo>
                          <a:pt x="204" y="293"/>
                        </a:lnTo>
                        <a:lnTo>
                          <a:pt x="201" y="297"/>
                        </a:lnTo>
                        <a:lnTo>
                          <a:pt x="197" y="300"/>
                        </a:lnTo>
                        <a:lnTo>
                          <a:pt x="194" y="303"/>
                        </a:lnTo>
                        <a:lnTo>
                          <a:pt x="193" y="305"/>
                        </a:lnTo>
                        <a:lnTo>
                          <a:pt x="190" y="308"/>
                        </a:lnTo>
                        <a:lnTo>
                          <a:pt x="189" y="311"/>
                        </a:lnTo>
                        <a:lnTo>
                          <a:pt x="186" y="313"/>
                        </a:lnTo>
                        <a:lnTo>
                          <a:pt x="183" y="315"/>
                        </a:lnTo>
                        <a:lnTo>
                          <a:pt x="181" y="316"/>
                        </a:lnTo>
                        <a:lnTo>
                          <a:pt x="177" y="317"/>
                        </a:lnTo>
                        <a:lnTo>
                          <a:pt x="174" y="319"/>
                        </a:lnTo>
                        <a:lnTo>
                          <a:pt x="171" y="319"/>
                        </a:lnTo>
                        <a:lnTo>
                          <a:pt x="167" y="319"/>
                        </a:lnTo>
                        <a:lnTo>
                          <a:pt x="163" y="317"/>
                        </a:lnTo>
                        <a:lnTo>
                          <a:pt x="160" y="315"/>
                        </a:lnTo>
                        <a:lnTo>
                          <a:pt x="158" y="313"/>
                        </a:lnTo>
                        <a:lnTo>
                          <a:pt x="158" y="311"/>
                        </a:lnTo>
                        <a:lnTo>
                          <a:pt x="158" y="308"/>
                        </a:lnTo>
                        <a:lnTo>
                          <a:pt x="159" y="305"/>
                        </a:lnTo>
                        <a:lnTo>
                          <a:pt x="159" y="303"/>
                        </a:lnTo>
                        <a:lnTo>
                          <a:pt x="163" y="293"/>
                        </a:lnTo>
                        <a:lnTo>
                          <a:pt x="167" y="284"/>
                        </a:lnTo>
                        <a:lnTo>
                          <a:pt x="171" y="274"/>
                        </a:lnTo>
                        <a:lnTo>
                          <a:pt x="173" y="264"/>
                        </a:lnTo>
                        <a:lnTo>
                          <a:pt x="174" y="251"/>
                        </a:lnTo>
                        <a:lnTo>
                          <a:pt x="175" y="238"/>
                        </a:lnTo>
                        <a:lnTo>
                          <a:pt x="173" y="227"/>
                        </a:lnTo>
                        <a:lnTo>
                          <a:pt x="169" y="219"/>
                        </a:lnTo>
                        <a:lnTo>
                          <a:pt x="160" y="210"/>
                        </a:lnTo>
                        <a:lnTo>
                          <a:pt x="152" y="203"/>
                        </a:lnTo>
                        <a:lnTo>
                          <a:pt x="143" y="198"/>
                        </a:lnTo>
                        <a:lnTo>
                          <a:pt x="131" y="192"/>
                        </a:lnTo>
                        <a:lnTo>
                          <a:pt x="121" y="185"/>
                        </a:lnTo>
                        <a:lnTo>
                          <a:pt x="117" y="176"/>
                        </a:lnTo>
                        <a:lnTo>
                          <a:pt x="113" y="165"/>
                        </a:lnTo>
                        <a:lnTo>
                          <a:pt x="108" y="156"/>
                        </a:lnTo>
                        <a:lnTo>
                          <a:pt x="100" y="150"/>
                        </a:lnTo>
                        <a:lnTo>
                          <a:pt x="89" y="146"/>
                        </a:lnTo>
                        <a:lnTo>
                          <a:pt x="78" y="144"/>
                        </a:lnTo>
                        <a:lnTo>
                          <a:pt x="69" y="138"/>
                        </a:lnTo>
                        <a:lnTo>
                          <a:pt x="65" y="132"/>
                        </a:lnTo>
                        <a:lnTo>
                          <a:pt x="61" y="121"/>
                        </a:lnTo>
                        <a:lnTo>
                          <a:pt x="57" y="113"/>
                        </a:lnTo>
                        <a:lnTo>
                          <a:pt x="54" y="110"/>
                        </a:lnTo>
                        <a:lnTo>
                          <a:pt x="50" y="105"/>
                        </a:lnTo>
                        <a:lnTo>
                          <a:pt x="46" y="101"/>
                        </a:lnTo>
                        <a:lnTo>
                          <a:pt x="42" y="97"/>
                        </a:lnTo>
                        <a:lnTo>
                          <a:pt x="39" y="94"/>
                        </a:lnTo>
                        <a:lnTo>
                          <a:pt x="35" y="91"/>
                        </a:lnTo>
                        <a:lnTo>
                          <a:pt x="31" y="88"/>
                        </a:lnTo>
                        <a:lnTo>
                          <a:pt x="26" y="86"/>
                        </a:lnTo>
                        <a:lnTo>
                          <a:pt x="22" y="84"/>
                        </a:lnTo>
                        <a:lnTo>
                          <a:pt x="18" y="82"/>
                        </a:lnTo>
                        <a:lnTo>
                          <a:pt x="15" y="79"/>
                        </a:lnTo>
                        <a:lnTo>
                          <a:pt x="11" y="78"/>
                        </a:lnTo>
                        <a:lnTo>
                          <a:pt x="7" y="75"/>
                        </a:lnTo>
                        <a:lnTo>
                          <a:pt x="4" y="71"/>
                        </a:lnTo>
                        <a:lnTo>
                          <a:pt x="1" y="68"/>
                        </a:lnTo>
                        <a:lnTo>
                          <a:pt x="0" y="66"/>
                        </a:lnTo>
                        <a:lnTo>
                          <a:pt x="1" y="63"/>
                        </a:lnTo>
                        <a:lnTo>
                          <a:pt x="4" y="60"/>
                        </a:lnTo>
                        <a:lnTo>
                          <a:pt x="8" y="59"/>
                        </a:lnTo>
                        <a:lnTo>
                          <a:pt x="12" y="56"/>
                        </a:lnTo>
                        <a:lnTo>
                          <a:pt x="16" y="55"/>
                        </a:lnTo>
                        <a:lnTo>
                          <a:pt x="19" y="55"/>
                        </a:lnTo>
                        <a:lnTo>
                          <a:pt x="26" y="53"/>
                        </a:lnTo>
                        <a:lnTo>
                          <a:pt x="35" y="52"/>
                        </a:lnTo>
                        <a:lnTo>
                          <a:pt x="42" y="51"/>
                        </a:lnTo>
                        <a:lnTo>
                          <a:pt x="49" y="47"/>
                        </a:lnTo>
                        <a:lnTo>
                          <a:pt x="58" y="40"/>
                        </a:lnTo>
                        <a:lnTo>
                          <a:pt x="65" y="36"/>
                        </a:lnTo>
                        <a:lnTo>
                          <a:pt x="78" y="32"/>
                        </a:lnTo>
                        <a:lnTo>
                          <a:pt x="92" y="28"/>
                        </a:lnTo>
                        <a:lnTo>
                          <a:pt x="105" y="26"/>
                        </a:lnTo>
                        <a:lnTo>
                          <a:pt x="113" y="28"/>
                        </a:lnTo>
                        <a:lnTo>
                          <a:pt x="124" y="29"/>
                        </a:lnTo>
                        <a:lnTo>
                          <a:pt x="133" y="32"/>
                        </a:lnTo>
                        <a:lnTo>
                          <a:pt x="144" y="33"/>
                        </a:lnTo>
                        <a:lnTo>
                          <a:pt x="158" y="35"/>
                        </a:lnTo>
                        <a:lnTo>
                          <a:pt x="170" y="36"/>
                        </a:lnTo>
                        <a:lnTo>
                          <a:pt x="179" y="40"/>
                        </a:lnTo>
                        <a:lnTo>
                          <a:pt x="190" y="45"/>
                        </a:lnTo>
                        <a:lnTo>
                          <a:pt x="200" y="51"/>
                        </a:lnTo>
                        <a:lnTo>
                          <a:pt x="212" y="53"/>
                        </a:lnTo>
                        <a:lnTo>
                          <a:pt x="224" y="56"/>
                        </a:lnTo>
                        <a:lnTo>
                          <a:pt x="235" y="57"/>
                        </a:lnTo>
                        <a:lnTo>
                          <a:pt x="247" y="56"/>
                        </a:lnTo>
                        <a:lnTo>
                          <a:pt x="259" y="53"/>
                        </a:lnTo>
                        <a:lnTo>
                          <a:pt x="272" y="51"/>
                        </a:lnTo>
                        <a:lnTo>
                          <a:pt x="283" y="48"/>
                        </a:lnTo>
                        <a:lnTo>
                          <a:pt x="295" y="45"/>
                        </a:lnTo>
                        <a:lnTo>
                          <a:pt x="309" y="43"/>
                        </a:lnTo>
                        <a:lnTo>
                          <a:pt x="319" y="40"/>
                        </a:lnTo>
                        <a:lnTo>
                          <a:pt x="330" y="33"/>
                        </a:lnTo>
                        <a:lnTo>
                          <a:pt x="341" y="25"/>
                        </a:lnTo>
                        <a:lnTo>
                          <a:pt x="350" y="18"/>
                        </a:lnTo>
                        <a:lnTo>
                          <a:pt x="359" y="17"/>
                        </a:lnTo>
                        <a:lnTo>
                          <a:pt x="368" y="16"/>
                        </a:lnTo>
                        <a:lnTo>
                          <a:pt x="375" y="14"/>
                        </a:lnTo>
                        <a:lnTo>
                          <a:pt x="385" y="13"/>
                        </a:lnTo>
                        <a:lnTo>
                          <a:pt x="396" y="13"/>
                        </a:lnTo>
                        <a:lnTo>
                          <a:pt x="406" y="12"/>
                        </a:lnTo>
                        <a:lnTo>
                          <a:pt x="414" y="9"/>
                        </a:lnTo>
                        <a:lnTo>
                          <a:pt x="422" y="5"/>
                        </a:lnTo>
                        <a:lnTo>
                          <a:pt x="429" y="2"/>
                        </a:lnTo>
                        <a:lnTo>
                          <a:pt x="439" y="1"/>
                        </a:lnTo>
                        <a:lnTo>
                          <a:pt x="452" y="2"/>
                        </a:lnTo>
                        <a:lnTo>
                          <a:pt x="462" y="2"/>
                        </a:lnTo>
                        <a:lnTo>
                          <a:pt x="473" y="1"/>
                        </a:lnTo>
                        <a:lnTo>
                          <a:pt x="488" y="0"/>
                        </a:lnTo>
                        <a:lnTo>
                          <a:pt x="501" y="0"/>
                        </a:lnTo>
                        <a:lnTo>
                          <a:pt x="513" y="0"/>
                        </a:lnTo>
                        <a:lnTo>
                          <a:pt x="518" y="1"/>
                        </a:lnTo>
                        <a:lnTo>
                          <a:pt x="522" y="2"/>
                        </a:lnTo>
                        <a:lnTo>
                          <a:pt x="526" y="4"/>
                        </a:lnTo>
                        <a:lnTo>
                          <a:pt x="530" y="5"/>
                        </a:lnTo>
                        <a:lnTo>
                          <a:pt x="534" y="6"/>
                        </a:lnTo>
                        <a:lnTo>
                          <a:pt x="543" y="6"/>
                        </a:lnTo>
                        <a:lnTo>
                          <a:pt x="553" y="8"/>
                        </a:lnTo>
                        <a:lnTo>
                          <a:pt x="562" y="8"/>
                        </a:lnTo>
                        <a:lnTo>
                          <a:pt x="565" y="8"/>
                        </a:lnTo>
                        <a:lnTo>
                          <a:pt x="569" y="8"/>
                        </a:lnTo>
                        <a:lnTo>
                          <a:pt x="574" y="8"/>
                        </a:lnTo>
                        <a:lnTo>
                          <a:pt x="578" y="8"/>
                        </a:lnTo>
                        <a:lnTo>
                          <a:pt x="581" y="9"/>
                        </a:lnTo>
                        <a:lnTo>
                          <a:pt x="590" y="13"/>
                        </a:lnTo>
                        <a:lnTo>
                          <a:pt x="601" y="20"/>
                        </a:lnTo>
                        <a:lnTo>
                          <a:pt x="608" y="26"/>
                        </a:lnTo>
                        <a:lnTo>
                          <a:pt x="612" y="36"/>
                        </a:lnTo>
                        <a:lnTo>
                          <a:pt x="613" y="47"/>
                        </a:lnTo>
                        <a:lnTo>
                          <a:pt x="615" y="56"/>
                        </a:lnTo>
                        <a:lnTo>
                          <a:pt x="617" y="67"/>
                        </a:lnTo>
                        <a:lnTo>
                          <a:pt x="621" y="78"/>
                        </a:lnTo>
                        <a:lnTo>
                          <a:pt x="625" y="87"/>
                        </a:lnTo>
                        <a:lnTo>
                          <a:pt x="628" y="91"/>
                        </a:lnTo>
                        <a:lnTo>
                          <a:pt x="632" y="95"/>
                        </a:lnTo>
                        <a:lnTo>
                          <a:pt x="637" y="99"/>
                        </a:lnTo>
                        <a:lnTo>
                          <a:pt x="642" y="102"/>
                        </a:lnTo>
                        <a:lnTo>
                          <a:pt x="644" y="106"/>
                        </a:lnTo>
                        <a:lnTo>
                          <a:pt x="648" y="115"/>
                        </a:lnTo>
                        <a:lnTo>
                          <a:pt x="651" y="126"/>
                        </a:lnTo>
                        <a:lnTo>
                          <a:pt x="655" y="134"/>
                        </a:lnTo>
                        <a:lnTo>
                          <a:pt x="659" y="138"/>
                        </a:lnTo>
                        <a:lnTo>
                          <a:pt x="663" y="142"/>
                        </a:lnTo>
                        <a:lnTo>
                          <a:pt x="668" y="145"/>
                        </a:lnTo>
                        <a:lnTo>
                          <a:pt x="674" y="149"/>
                        </a:lnTo>
                        <a:lnTo>
                          <a:pt x="677" y="153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/>
                    </a:solidFill>
                    <a:prstDash val="solid"/>
                    <a:miter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00" name="Freeform 43">
                    <a:extLst>
                      <a:ext uri="{FF2B5EF4-FFF2-40B4-BE49-F238E27FC236}">
                        <a16:creationId xmlns:a16="http://schemas.microsoft.com/office/drawing/2014/main" id="{B7636286-4946-4413-976B-26AE24C1921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94676" y="4493331"/>
                    <a:ext cx="1017274" cy="429054"/>
                  </a:xfrm>
                  <a:custGeom>
                    <a:avLst/>
                    <a:gdLst>
                      <a:gd name="T0" fmla="*/ 2183 w 2204"/>
                      <a:gd name="T1" fmla="*/ 706 h 932"/>
                      <a:gd name="T2" fmla="*/ 2171 w 2204"/>
                      <a:gd name="T3" fmla="*/ 796 h 932"/>
                      <a:gd name="T4" fmla="*/ 2199 w 2204"/>
                      <a:gd name="T5" fmla="*/ 903 h 932"/>
                      <a:gd name="T6" fmla="*/ 2143 w 2204"/>
                      <a:gd name="T7" fmla="*/ 923 h 932"/>
                      <a:gd name="T8" fmla="*/ 2116 w 2204"/>
                      <a:gd name="T9" fmla="*/ 825 h 932"/>
                      <a:gd name="T10" fmla="*/ 2041 w 2204"/>
                      <a:gd name="T11" fmla="*/ 825 h 932"/>
                      <a:gd name="T12" fmla="*/ 1958 w 2204"/>
                      <a:gd name="T13" fmla="*/ 813 h 932"/>
                      <a:gd name="T14" fmla="*/ 1899 w 2204"/>
                      <a:gd name="T15" fmla="*/ 865 h 932"/>
                      <a:gd name="T16" fmla="*/ 1799 w 2204"/>
                      <a:gd name="T17" fmla="*/ 850 h 932"/>
                      <a:gd name="T18" fmla="*/ 1687 w 2204"/>
                      <a:gd name="T19" fmla="*/ 788 h 932"/>
                      <a:gd name="T20" fmla="*/ 1595 w 2204"/>
                      <a:gd name="T21" fmla="*/ 701 h 932"/>
                      <a:gd name="T22" fmla="*/ 1506 w 2204"/>
                      <a:gd name="T23" fmla="*/ 637 h 932"/>
                      <a:gd name="T24" fmla="*/ 1426 w 2204"/>
                      <a:gd name="T25" fmla="*/ 588 h 932"/>
                      <a:gd name="T26" fmla="*/ 1338 w 2204"/>
                      <a:gd name="T27" fmla="*/ 623 h 932"/>
                      <a:gd name="T28" fmla="*/ 1283 w 2204"/>
                      <a:gd name="T29" fmla="*/ 702 h 932"/>
                      <a:gd name="T30" fmla="*/ 1245 w 2204"/>
                      <a:gd name="T31" fmla="*/ 811 h 932"/>
                      <a:gd name="T32" fmla="*/ 1182 w 2204"/>
                      <a:gd name="T33" fmla="*/ 846 h 932"/>
                      <a:gd name="T34" fmla="*/ 1082 w 2204"/>
                      <a:gd name="T35" fmla="*/ 868 h 932"/>
                      <a:gd name="T36" fmla="*/ 993 w 2204"/>
                      <a:gd name="T37" fmla="*/ 872 h 932"/>
                      <a:gd name="T38" fmla="*/ 916 w 2204"/>
                      <a:gd name="T39" fmla="*/ 823 h 932"/>
                      <a:gd name="T40" fmla="*/ 880 w 2204"/>
                      <a:gd name="T41" fmla="*/ 776 h 932"/>
                      <a:gd name="T42" fmla="*/ 792 w 2204"/>
                      <a:gd name="T43" fmla="*/ 780 h 932"/>
                      <a:gd name="T44" fmla="*/ 765 w 2204"/>
                      <a:gd name="T45" fmla="*/ 695 h 932"/>
                      <a:gd name="T46" fmla="*/ 686 w 2204"/>
                      <a:gd name="T47" fmla="*/ 631 h 932"/>
                      <a:gd name="T48" fmla="*/ 678 w 2204"/>
                      <a:gd name="T49" fmla="*/ 571 h 932"/>
                      <a:gd name="T50" fmla="*/ 614 w 2204"/>
                      <a:gd name="T51" fmla="*/ 582 h 932"/>
                      <a:gd name="T52" fmla="*/ 540 w 2204"/>
                      <a:gd name="T53" fmla="*/ 647 h 932"/>
                      <a:gd name="T54" fmla="*/ 399 w 2204"/>
                      <a:gd name="T55" fmla="*/ 651 h 932"/>
                      <a:gd name="T56" fmla="*/ 310 w 2204"/>
                      <a:gd name="T57" fmla="*/ 593 h 932"/>
                      <a:gd name="T58" fmla="*/ 234 w 2204"/>
                      <a:gd name="T59" fmla="*/ 495 h 932"/>
                      <a:gd name="T60" fmla="*/ 205 w 2204"/>
                      <a:gd name="T61" fmla="*/ 384 h 932"/>
                      <a:gd name="T62" fmla="*/ 100 w 2204"/>
                      <a:gd name="T63" fmla="*/ 355 h 932"/>
                      <a:gd name="T64" fmla="*/ 21 w 2204"/>
                      <a:gd name="T65" fmla="*/ 290 h 932"/>
                      <a:gd name="T66" fmla="*/ 4 w 2204"/>
                      <a:gd name="T67" fmla="*/ 252 h 932"/>
                      <a:gd name="T68" fmla="*/ 75 w 2204"/>
                      <a:gd name="T69" fmla="*/ 188 h 932"/>
                      <a:gd name="T70" fmla="*/ 136 w 2204"/>
                      <a:gd name="T71" fmla="*/ 161 h 932"/>
                      <a:gd name="T72" fmla="*/ 264 w 2204"/>
                      <a:gd name="T73" fmla="*/ 93 h 932"/>
                      <a:gd name="T74" fmla="*/ 343 w 2204"/>
                      <a:gd name="T75" fmla="*/ 30 h 932"/>
                      <a:gd name="T76" fmla="*/ 438 w 2204"/>
                      <a:gd name="T77" fmla="*/ 4 h 932"/>
                      <a:gd name="T78" fmla="*/ 516 w 2204"/>
                      <a:gd name="T79" fmla="*/ 34 h 932"/>
                      <a:gd name="T80" fmla="*/ 543 w 2204"/>
                      <a:gd name="T81" fmla="*/ 47 h 932"/>
                      <a:gd name="T82" fmla="*/ 547 w 2204"/>
                      <a:gd name="T83" fmla="*/ 127 h 932"/>
                      <a:gd name="T84" fmla="*/ 614 w 2204"/>
                      <a:gd name="T85" fmla="*/ 188 h 932"/>
                      <a:gd name="T86" fmla="*/ 664 w 2204"/>
                      <a:gd name="T87" fmla="*/ 256 h 932"/>
                      <a:gd name="T88" fmla="*/ 721 w 2204"/>
                      <a:gd name="T89" fmla="*/ 325 h 932"/>
                      <a:gd name="T90" fmla="*/ 795 w 2204"/>
                      <a:gd name="T91" fmla="*/ 280 h 932"/>
                      <a:gd name="T92" fmla="*/ 872 w 2204"/>
                      <a:gd name="T93" fmla="*/ 223 h 932"/>
                      <a:gd name="T94" fmla="*/ 984 w 2204"/>
                      <a:gd name="T95" fmla="*/ 225 h 932"/>
                      <a:gd name="T96" fmla="*/ 1058 w 2204"/>
                      <a:gd name="T97" fmla="*/ 198 h 932"/>
                      <a:gd name="T98" fmla="*/ 1145 w 2204"/>
                      <a:gd name="T99" fmla="*/ 239 h 932"/>
                      <a:gd name="T100" fmla="*/ 1248 w 2204"/>
                      <a:gd name="T101" fmla="*/ 220 h 932"/>
                      <a:gd name="T102" fmla="*/ 1326 w 2204"/>
                      <a:gd name="T103" fmla="*/ 240 h 932"/>
                      <a:gd name="T104" fmla="*/ 1384 w 2204"/>
                      <a:gd name="T105" fmla="*/ 295 h 932"/>
                      <a:gd name="T106" fmla="*/ 1512 w 2204"/>
                      <a:gd name="T107" fmla="*/ 338 h 932"/>
                      <a:gd name="T108" fmla="*/ 1624 w 2204"/>
                      <a:gd name="T109" fmla="*/ 426 h 932"/>
                      <a:gd name="T110" fmla="*/ 1713 w 2204"/>
                      <a:gd name="T111" fmla="*/ 558 h 932"/>
                      <a:gd name="T112" fmla="*/ 1796 w 2204"/>
                      <a:gd name="T113" fmla="*/ 675 h 932"/>
                      <a:gd name="T114" fmla="*/ 1900 w 2204"/>
                      <a:gd name="T115" fmla="*/ 689 h 932"/>
                      <a:gd name="T116" fmla="*/ 1979 w 2204"/>
                      <a:gd name="T117" fmla="*/ 667 h 932"/>
                      <a:gd name="T118" fmla="*/ 2040 w 2204"/>
                      <a:gd name="T119" fmla="*/ 686 h 932"/>
                      <a:gd name="T120" fmla="*/ 2136 w 2204"/>
                      <a:gd name="T121" fmla="*/ 671 h 932"/>
                      <a:gd name="T122" fmla="*/ 2186 w 2204"/>
                      <a:gd name="T123" fmla="*/ 644 h 9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2204" h="932">
                        <a:moveTo>
                          <a:pt x="2204" y="650"/>
                        </a:moveTo>
                        <a:lnTo>
                          <a:pt x="2203" y="656"/>
                        </a:lnTo>
                        <a:lnTo>
                          <a:pt x="2200" y="663"/>
                        </a:lnTo>
                        <a:lnTo>
                          <a:pt x="2199" y="670"/>
                        </a:lnTo>
                        <a:lnTo>
                          <a:pt x="2195" y="678"/>
                        </a:lnTo>
                        <a:lnTo>
                          <a:pt x="2191" y="687"/>
                        </a:lnTo>
                        <a:lnTo>
                          <a:pt x="2186" y="698"/>
                        </a:lnTo>
                        <a:lnTo>
                          <a:pt x="2183" y="706"/>
                        </a:lnTo>
                        <a:lnTo>
                          <a:pt x="2184" y="717"/>
                        </a:lnTo>
                        <a:lnTo>
                          <a:pt x="2186" y="729"/>
                        </a:lnTo>
                        <a:lnTo>
                          <a:pt x="2186" y="740"/>
                        </a:lnTo>
                        <a:lnTo>
                          <a:pt x="2183" y="751"/>
                        </a:lnTo>
                        <a:lnTo>
                          <a:pt x="2178" y="761"/>
                        </a:lnTo>
                        <a:lnTo>
                          <a:pt x="2174" y="774"/>
                        </a:lnTo>
                        <a:lnTo>
                          <a:pt x="2171" y="783"/>
                        </a:lnTo>
                        <a:lnTo>
                          <a:pt x="2171" y="796"/>
                        </a:lnTo>
                        <a:lnTo>
                          <a:pt x="2172" y="811"/>
                        </a:lnTo>
                        <a:lnTo>
                          <a:pt x="2175" y="826"/>
                        </a:lnTo>
                        <a:lnTo>
                          <a:pt x="2178" y="838"/>
                        </a:lnTo>
                        <a:lnTo>
                          <a:pt x="2182" y="850"/>
                        </a:lnTo>
                        <a:lnTo>
                          <a:pt x="2188" y="865"/>
                        </a:lnTo>
                        <a:lnTo>
                          <a:pt x="2195" y="879"/>
                        </a:lnTo>
                        <a:lnTo>
                          <a:pt x="2199" y="891"/>
                        </a:lnTo>
                        <a:lnTo>
                          <a:pt x="2199" y="903"/>
                        </a:lnTo>
                        <a:lnTo>
                          <a:pt x="2198" y="918"/>
                        </a:lnTo>
                        <a:lnTo>
                          <a:pt x="2196" y="932"/>
                        </a:lnTo>
                        <a:lnTo>
                          <a:pt x="2188" y="932"/>
                        </a:lnTo>
                        <a:lnTo>
                          <a:pt x="2182" y="932"/>
                        </a:lnTo>
                        <a:lnTo>
                          <a:pt x="2174" y="931"/>
                        </a:lnTo>
                        <a:lnTo>
                          <a:pt x="2161" y="930"/>
                        </a:lnTo>
                        <a:lnTo>
                          <a:pt x="2151" y="927"/>
                        </a:lnTo>
                        <a:lnTo>
                          <a:pt x="2143" y="923"/>
                        </a:lnTo>
                        <a:lnTo>
                          <a:pt x="2138" y="915"/>
                        </a:lnTo>
                        <a:lnTo>
                          <a:pt x="2134" y="903"/>
                        </a:lnTo>
                        <a:lnTo>
                          <a:pt x="2132" y="889"/>
                        </a:lnTo>
                        <a:lnTo>
                          <a:pt x="2129" y="880"/>
                        </a:lnTo>
                        <a:lnTo>
                          <a:pt x="2126" y="868"/>
                        </a:lnTo>
                        <a:lnTo>
                          <a:pt x="2124" y="853"/>
                        </a:lnTo>
                        <a:lnTo>
                          <a:pt x="2120" y="838"/>
                        </a:lnTo>
                        <a:lnTo>
                          <a:pt x="2116" y="825"/>
                        </a:lnTo>
                        <a:lnTo>
                          <a:pt x="2107" y="817"/>
                        </a:lnTo>
                        <a:lnTo>
                          <a:pt x="2101" y="814"/>
                        </a:lnTo>
                        <a:lnTo>
                          <a:pt x="2090" y="814"/>
                        </a:lnTo>
                        <a:lnTo>
                          <a:pt x="2078" y="815"/>
                        </a:lnTo>
                        <a:lnTo>
                          <a:pt x="2067" y="818"/>
                        </a:lnTo>
                        <a:lnTo>
                          <a:pt x="2058" y="819"/>
                        </a:lnTo>
                        <a:lnTo>
                          <a:pt x="2050" y="822"/>
                        </a:lnTo>
                        <a:lnTo>
                          <a:pt x="2041" y="825"/>
                        </a:lnTo>
                        <a:lnTo>
                          <a:pt x="2033" y="826"/>
                        </a:lnTo>
                        <a:lnTo>
                          <a:pt x="2025" y="823"/>
                        </a:lnTo>
                        <a:lnTo>
                          <a:pt x="2017" y="821"/>
                        </a:lnTo>
                        <a:lnTo>
                          <a:pt x="2008" y="817"/>
                        </a:lnTo>
                        <a:lnTo>
                          <a:pt x="2000" y="815"/>
                        </a:lnTo>
                        <a:lnTo>
                          <a:pt x="1989" y="814"/>
                        </a:lnTo>
                        <a:lnTo>
                          <a:pt x="1974" y="813"/>
                        </a:lnTo>
                        <a:lnTo>
                          <a:pt x="1958" y="813"/>
                        </a:lnTo>
                        <a:lnTo>
                          <a:pt x="1944" y="814"/>
                        </a:lnTo>
                        <a:lnTo>
                          <a:pt x="1932" y="818"/>
                        </a:lnTo>
                        <a:lnTo>
                          <a:pt x="1927" y="825"/>
                        </a:lnTo>
                        <a:lnTo>
                          <a:pt x="1923" y="834"/>
                        </a:lnTo>
                        <a:lnTo>
                          <a:pt x="1919" y="846"/>
                        </a:lnTo>
                        <a:lnTo>
                          <a:pt x="1913" y="856"/>
                        </a:lnTo>
                        <a:lnTo>
                          <a:pt x="1908" y="862"/>
                        </a:lnTo>
                        <a:lnTo>
                          <a:pt x="1899" y="865"/>
                        </a:lnTo>
                        <a:lnTo>
                          <a:pt x="1888" y="865"/>
                        </a:lnTo>
                        <a:lnTo>
                          <a:pt x="1876" y="864"/>
                        </a:lnTo>
                        <a:lnTo>
                          <a:pt x="1864" y="862"/>
                        </a:lnTo>
                        <a:lnTo>
                          <a:pt x="1854" y="861"/>
                        </a:lnTo>
                        <a:lnTo>
                          <a:pt x="1842" y="860"/>
                        </a:lnTo>
                        <a:lnTo>
                          <a:pt x="1826" y="856"/>
                        </a:lnTo>
                        <a:lnTo>
                          <a:pt x="1811" y="853"/>
                        </a:lnTo>
                        <a:lnTo>
                          <a:pt x="1799" y="850"/>
                        </a:lnTo>
                        <a:lnTo>
                          <a:pt x="1785" y="846"/>
                        </a:lnTo>
                        <a:lnTo>
                          <a:pt x="1769" y="842"/>
                        </a:lnTo>
                        <a:lnTo>
                          <a:pt x="1757" y="838"/>
                        </a:lnTo>
                        <a:lnTo>
                          <a:pt x="1744" y="831"/>
                        </a:lnTo>
                        <a:lnTo>
                          <a:pt x="1727" y="821"/>
                        </a:lnTo>
                        <a:lnTo>
                          <a:pt x="1711" y="810"/>
                        </a:lnTo>
                        <a:lnTo>
                          <a:pt x="1699" y="800"/>
                        </a:lnTo>
                        <a:lnTo>
                          <a:pt x="1687" y="788"/>
                        </a:lnTo>
                        <a:lnTo>
                          <a:pt x="1672" y="771"/>
                        </a:lnTo>
                        <a:lnTo>
                          <a:pt x="1657" y="755"/>
                        </a:lnTo>
                        <a:lnTo>
                          <a:pt x="1645" y="741"/>
                        </a:lnTo>
                        <a:lnTo>
                          <a:pt x="1637" y="732"/>
                        </a:lnTo>
                        <a:lnTo>
                          <a:pt x="1628" y="721"/>
                        </a:lnTo>
                        <a:lnTo>
                          <a:pt x="1618" y="713"/>
                        </a:lnTo>
                        <a:lnTo>
                          <a:pt x="1609" y="706"/>
                        </a:lnTo>
                        <a:lnTo>
                          <a:pt x="1595" y="701"/>
                        </a:lnTo>
                        <a:lnTo>
                          <a:pt x="1582" y="695"/>
                        </a:lnTo>
                        <a:lnTo>
                          <a:pt x="1571" y="689"/>
                        </a:lnTo>
                        <a:lnTo>
                          <a:pt x="1563" y="679"/>
                        </a:lnTo>
                        <a:lnTo>
                          <a:pt x="1552" y="666"/>
                        </a:lnTo>
                        <a:lnTo>
                          <a:pt x="1543" y="655"/>
                        </a:lnTo>
                        <a:lnTo>
                          <a:pt x="1532" y="648"/>
                        </a:lnTo>
                        <a:lnTo>
                          <a:pt x="1519" y="643"/>
                        </a:lnTo>
                        <a:lnTo>
                          <a:pt x="1506" y="637"/>
                        </a:lnTo>
                        <a:lnTo>
                          <a:pt x="1497" y="633"/>
                        </a:lnTo>
                        <a:lnTo>
                          <a:pt x="1485" y="628"/>
                        </a:lnTo>
                        <a:lnTo>
                          <a:pt x="1474" y="621"/>
                        </a:lnTo>
                        <a:lnTo>
                          <a:pt x="1467" y="612"/>
                        </a:lnTo>
                        <a:lnTo>
                          <a:pt x="1461" y="600"/>
                        </a:lnTo>
                        <a:lnTo>
                          <a:pt x="1453" y="592"/>
                        </a:lnTo>
                        <a:lnTo>
                          <a:pt x="1440" y="589"/>
                        </a:lnTo>
                        <a:lnTo>
                          <a:pt x="1426" y="588"/>
                        </a:lnTo>
                        <a:lnTo>
                          <a:pt x="1409" y="588"/>
                        </a:lnTo>
                        <a:lnTo>
                          <a:pt x="1397" y="589"/>
                        </a:lnTo>
                        <a:lnTo>
                          <a:pt x="1388" y="592"/>
                        </a:lnTo>
                        <a:lnTo>
                          <a:pt x="1378" y="597"/>
                        </a:lnTo>
                        <a:lnTo>
                          <a:pt x="1369" y="601"/>
                        </a:lnTo>
                        <a:lnTo>
                          <a:pt x="1360" y="606"/>
                        </a:lnTo>
                        <a:lnTo>
                          <a:pt x="1349" y="615"/>
                        </a:lnTo>
                        <a:lnTo>
                          <a:pt x="1338" y="623"/>
                        </a:lnTo>
                        <a:lnTo>
                          <a:pt x="1329" y="629"/>
                        </a:lnTo>
                        <a:lnTo>
                          <a:pt x="1319" y="636"/>
                        </a:lnTo>
                        <a:lnTo>
                          <a:pt x="1308" y="646"/>
                        </a:lnTo>
                        <a:lnTo>
                          <a:pt x="1298" y="655"/>
                        </a:lnTo>
                        <a:lnTo>
                          <a:pt x="1291" y="664"/>
                        </a:lnTo>
                        <a:lnTo>
                          <a:pt x="1287" y="675"/>
                        </a:lnTo>
                        <a:lnTo>
                          <a:pt x="1284" y="689"/>
                        </a:lnTo>
                        <a:lnTo>
                          <a:pt x="1283" y="702"/>
                        </a:lnTo>
                        <a:lnTo>
                          <a:pt x="1280" y="713"/>
                        </a:lnTo>
                        <a:lnTo>
                          <a:pt x="1273" y="726"/>
                        </a:lnTo>
                        <a:lnTo>
                          <a:pt x="1264" y="741"/>
                        </a:lnTo>
                        <a:lnTo>
                          <a:pt x="1256" y="756"/>
                        </a:lnTo>
                        <a:lnTo>
                          <a:pt x="1249" y="769"/>
                        </a:lnTo>
                        <a:lnTo>
                          <a:pt x="1248" y="782"/>
                        </a:lnTo>
                        <a:lnTo>
                          <a:pt x="1246" y="796"/>
                        </a:lnTo>
                        <a:lnTo>
                          <a:pt x="1245" y="811"/>
                        </a:lnTo>
                        <a:lnTo>
                          <a:pt x="1244" y="826"/>
                        </a:lnTo>
                        <a:lnTo>
                          <a:pt x="1240" y="837"/>
                        </a:lnTo>
                        <a:lnTo>
                          <a:pt x="1232" y="844"/>
                        </a:lnTo>
                        <a:lnTo>
                          <a:pt x="1221" y="849"/>
                        </a:lnTo>
                        <a:lnTo>
                          <a:pt x="1211" y="852"/>
                        </a:lnTo>
                        <a:lnTo>
                          <a:pt x="1203" y="852"/>
                        </a:lnTo>
                        <a:lnTo>
                          <a:pt x="1192" y="849"/>
                        </a:lnTo>
                        <a:lnTo>
                          <a:pt x="1182" y="846"/>
                        </a:lnTo>
                        <a:lnTo>
                          <a:pt x="1172" y="845"/>
                        </a:lnTo>
                        <a:lnTo>
                          <a:pt x="1159" y="846"/>
                        </a:lnTo>
                        <a:lnTo>
                          <a:pt x="1141" y="848"/>
                        </a:lnTo>
                        <a:lnTo>
                          <a:pt x="1125" y="852"/>
                        </a:lnTo>
                        <a:lnTo>
                          <a:pt x="1112" y="854"/>
                        </a:lnTo>
                        <a:lnTo>
                          <a:pt x="1103" y="858"/>
                        </a:lnTo>
                        <a:lnTo>
                          <a:pt x="1093" y="864"/>
                        </a:lnTo>
                        <a:lnTo>
                          <a:pt x="1082" y="868"/>
                        </a:lnTo>
                        <a:lnTo>
                          <a:pt x="1072" y="872"/>
                        </a:lnTo>
                        <a:lnTo>
                          <a:pt x="1060" y="876"/>
                        </a:lnTo>
                        <a:lnTo>
                          <a:pt x="1047" y="880"/>
                        </a:lnTo>
                        <a:lnTo>
                          <a:pt x="1033" y="883"/>
                        </a:lnTo>
                        <a:lnTo>
                          <a:pt x="1023" y="883"/>
                        </a:lnTo>
                        <a:lnTo>
                          <a:pt x="1009" y="881"/>
                        </a:lnTo>
                        <a:lnTo>
                          <a:pt x="1000" y="879"/>
                        </a:lnTo>
                        <a:lnTo>
                          <a:pt x="993" y="872"/>
                        </a:lnTo>
                        <a:lnTo>
                          <a:pt x="988" y="864"/>
                        </a:lnTo>
                        <a:lnTo>
                          <a:pt x="982" y="857"/>
                        </a:lnTo>
                        <a:lnTo>
                          <a:pt x="973" y="850"/>
                        </a:lnTo>
                        <a:lnTo>
                          <a:pt x="961" y="844"/>
                        </a:lnTo>
                        <a:lnTo>
                          <a:pt x="949" y="838"/>
                        </a:lnTo>
                        <a:lnTo>
                          <a:pt x="939" y="834"/>
                        </a:lnTo>
                        <a:lnTo>
                          <a:pt x="927" y="829"/>
                        </a:lnTo>
                        <a:lnTo>
                          <a:pt x="916" y="823"/>
                        </a:lnTo>
                        <a:lnTo>
                          <a:pt x="911" y="815"/>
                        </a:lnTo>
                        <a:lnTo>
                          <a:pt x="904" y="805"/>
                        </a:lnTo>
                        <a:lnTo>
                          <a:pt x="897" y="795"/>
                        </a:lnTo>
                        <a:lnTo>
                          <a:pt x="895" y="791"/>
                        </a:lnTo>
                        <a:lnTo>
                          <a:pt x="892" y="787"/>
                        </a:lnTo>
                        <a:lnTo>
                          <a:pt x="888" y="783"/>
                        </a:lnTo>
                        <a:lnTo>
                          <a:pt x="884" y="779"/>
                        </a:lnTo>
                        <a:lnTo>
                          <a:pt x="880" y="776"/>
                        </a:lnTo>
                        <a:lnTo>
                          <a:pt x="869" y="775"/>
                        </a:lnTo>
                        <a:lnTo>
                          <a:pt x="856" y="778"/>
                        </a:lnTo>
                        <a:lnTo>
                          <a:pt x="842" y="780"/>
                        </a:lnTo>
                        <a:lnTo>
                          <a:pt x="831" y="783"/>
                        </a:lnTo>
                        <a:lnTo>
                          <a:pt x="822" y="783"/>
                        </a:lnTo>
                        <a:lnTo>
                          <a:pt x="811" y="783"/>
                        </a:lnTo>
                        <a:lnTo>
                          <a:pt x="800" y="782"/>
                        </a:lnTo>
                        <a:lnTo>
                          <a:pt x="792" y="780"/>
                        </a:lnTo>
                        <a:lnTo>
                          <a:pt x="784" y="774"/>
                        </a:lnTo>
                        <a:lnTo>
                          <a:pt x="776" y="764"/>
                        </a:lnTo>
                        <a:lnTo>
                          <a:pt x="771" y="753"/>
                        </a:lnTo>
                        <a:lnTo>
                          <a:pt x="765" y="745"/>
                        </a:lnTo>
                        <a:lnTo>
                          <a:pt x="765" y="733"/>
                        </a:lnTo>
                        <a:lnTo>
                          <a:pt x="767" y="720"/>
                        </a:lnTo>
                        <a:lnTo>
                          <a:pt x="767" y="706"/>
                        </a:lnTo>
                        <a:lnTo>
                          <a:pt x="765" y="695"/>
                        </a:lnTo>
                        <a:lnTo>
                          <a:pt x="759" y="683"/>
                        </a:lnTo>
                        <a:lnTo>
                          <a:pt x="746" y="668"/>
                        </a:lnTo>
                        <a:lnTo>
                          <a:pt x="734" y="656"/>
                        </a:lnTo>
                        <a:lnTo>
                          <a:pt x="722" y="647"/>
                        </a:lnTo>
                        <a:lnTo>
                          <a:pt x="713" y="644"/>
                        </a:lnTo>
                        <a:lnTo>
                          <a:pt x="702" y="642"/>
                        </a:lnTo>
                        <a:lnTo>
                          <a:pt x="692" y="637"/>
                        </a:lnTo>
                        <a:lnTo>
                          <a:pt x="686" y="631"/>
                        </a:lnTo>
                        <a:lnTo>
                          <a:pt x="678" y="623"/>
                        </a:lnTo>
                        <a:lnTo>
                          <a:pt x="672" y="612"/>
                        </a:lnTo>
                        <a:lnTo>
                          <a:pt x="668" y="602"/>
                        </a:lnTo>
                        <a:lnTo>
                          <a:pt x="671" y="596"/>
                        </a:lnTo>
                        <a:lnTo>
                          <a:pt x="676" y="589"/>
                        </a:lnTo>
                        <a:lnTo>
                          <a:pt x="682" y="581"/>
                        </a:lnTo>
                        <a:lnTo>
                          <a:pt x="682" y="575"/>
                        </a:lnTo>
                        <a:lnTo>
                          <a:pt x="678" y="571"/>
                        </a:lnTo>
                        <a:lnTo>
                          <a:pt x="671" y="569"/>
                        </a:lnTo>
                        <a:lnTo>
                          <a:pt x="663" y="567"/>
                        </a:lnTo>
                        <a:lnTo>
                          <a:pt x="655" y="567"/>
                        </a:lnTo>
                        <a:lnTo>
                          <a:pt x="648" y="566"/>
                        </a:lnTo>
                        <a:lnTo>
                          <a:pt x="639" y="566"/>
                        </a:lnTo>
                        <a:lnTo>
                          <a:pt x="630" y="567"/>
                        </a:lnTo>
                        <a:lnTo>
                          <a:pt x="622" y="574"/>
                        </a:lnTo>
                        <a:lnTo>
                          <a:pt x="614" y="582"/>
                        </a:lnTo>
                        <a:lnTo>
                          <a:pt x="606" y="592"/>
                        </a:lnTo>
                        <a:lnTo>
                          <a:pt x="599" y="600"/>
                        </a:lnTo>
                        <a:lnTo>
                          <a:pt x="593" y="609"/>
                        </a:lnTo>
                        <a:lnTo>
                          <a:pt x="585" y="620"/>
                        </a:lnTo>
                        <a:lnTo>
                          <a:pt x="577" y="631"/>
                        </a:lnTo>
                        <a:lnTo>
                          <a:pt x="568" y="637"/>
                        </a:lnTo>
                        <a:lnTo>
                          <a:pt x="556" y="643"/>
                        </a:lnTo>
                        <a:lnTo>
                          <a:pt x="540" y="647"/>
                        </a:lnTo>
                        <a:lnTo>
                          <a:pt x="524" y="650"/>
                        </a:lnTo>
                        <a:lnTo>
                          <a:pt x="506" y="652"/>
                        </a:lnTo>
                        <a:lnTo>
                          <a:pt x="493" y="654"/>
                        </a:lnTo>
                        <a:lnTo>
                          <a:pt x="477" y="654"/>
                        </a:lnTo>
                        <a:lnTo>
                          <a:pt x="457" y="655"/>
                        </a:lnTo>
                        <a:lnTo>
                          <a:pt x="435" y="655"/>
                        </a:lnTo>
                        <a:lnTo>
                          <a:pt x="416" y="654"/>
                        </a:lnTo>
                        <a:lnTo>
                          <a:pt x="399" y="651"/>
                        </a:lnTo>
                        <a:lnTo>
                          <a:pt x="387" y="646"/>
                        </a:lnTo>
                        <a:lnTo>
                          <a:pt x="372" y="637"/>
                        </a:lnTo>
                        <a:lnTo>
                          <a:pt x="358" y="629"/>
                        </a:lnTo>
                        <a:lnTo>
                          <a:pt x="346" y="621"/>
                        </a:lnTo>
                        <a:lnTo>
                          <a:pt x="338" y="616"/>
                        </a:lnTo>
                        <a:lnTo>
                          <a:pt x="327" y="608"/>
                        </a:lnTo>
                        <a:lnTo>
                          <a:pt x="318" y="600"/>
                        </a:lnTo>
                        <a:lnTo>
                          <a:pt x="310" y="593"/>
                        </a:lnTo>
                        <a:lnTo>
                          <a:pt x="300" y="584"/>
                        </a:lnTo>
                        <a:lnTo>
                          <a:pt x="288" y="573"/>
                        </a:lnTo>
                        <a:lnTo>
                          <a:pt x="277" y="561"/>
                        </a:lnTo>
                        <a:lnTo>
                          <a:pt x="269" y="551"/>
                        </a:lnTo>
                        <a:lnTo>
                          <a:pt x="261" y="539"/>
                        </a:lnTo>
                        <a:lnTo>
                          <a:pt x="252" y="524"/>
                        </a:lnTo>
                        <a:lnTo>
                          <a:pt x="242" y="509"/>
                        </a:lnTo>
                        <a:lnTo>
                          <a:pt x="234" y="495"/>
                        </a:lnTo>
                        <a:lnTo>
                          <a:pt x="229" y="481"/>
                        </a:lnTo>
                        <a:lnTo>
                          <a:pt x="223" y="468"/>
                        </a:lnTo>
                        <a:lnTo>
                          <a:pt x="219" y="450"/>
                        </a:lnTo>
                        <a:lnTo>
                          <a:pt x="215" y="435"/>
                        </a:lnTo>
                        <a:lnTo>
                          <a:pt x="214" y="423"/>
                        </a:lnTo>
                        <a:lnTo>
                          <a:pt x="213" y="410"/>
                        </a:lnTo>
                        <a:lnTo>
                          <a:pt x="209" y="395"/>
                        </a:lnTo>
                        <a:lnTo>
                          <a:pt x="205" y="384"/>
                        </a:lnTo>
                        <a:lnTo>
                          <a:pt x="195" y="377"/>
                        </a:lnTo>
                        <a:lnTo>
                          <a:pt x="182" y="372"/>
                        </a:lnTo>
                        <a:lnTo>
                          <a:pt x="168" y="367"/>
                        </a:lnTo>
                        <a:lnTo>
                          <a:pt x="156" y="363"/>
                        </a:lnTo>
                        <a:lnTo>
                          <a:pt x="144" y="360"/>
                        </a:lnTo>
                        <a:lnTo>
                          <a:pt x="128" y="359"/>
                        </a:lnTo>
                        <a:lnTo>
                          <a:pt x="112" y="356"/>
                        </a:lnTo>
                        <a:lnTo>
                          <a:pt x="100" y="355"/>
                        </a:lnTo>
                        <a:lnTo>
                          <a:pt x="85" y="351"/>
                        </a:lnTo>
                        <a:lnTo>
                          <a:pt x="69" y="345"/>
                        </a:lnTo>
                        <a:lnTo>
                          <a:pt x="52" y="338"/>
                        </a:lnTo>
                        <a:lnTo>
                          <a:pt x="40" y="330"/>
                        </a:lnTo>
                        <a:lnTo>
                          <a:pt x="35" y="322"/>
                        </a:lnTo>
                        <a:lnTo>
                          <a:pt x="29" y="311"/>
                        </a:lnTo>
                        <a:lnTo>
                          <a:pt x="25" y="299"/>
                        </a:lnTo>
                        <a:lnTo>
                          <a:pt x="21" y="290"/>
                        </a:lnTo>
                        <a:lnTo>
                          <a:pt x="19" y="287"/>
                        </a:lnTo>
                        <a:lnTo>
                          <a:pt x="15" y="285"/>
                        </a:lnTo>
                        <a:lnTo>
                          <a:pt x="11" y="282"/>
                        </a:lnTo>
                        <a:lnTo>
                          <a:pt x="5" y="279"/>
                        </a:lnTo>
                        <a:lnTo>
                          <a:pt x="2" y="276"/>
                        </a:lnTo>
                        <a:lnTo>
                          <a:pt x="0" y="274"/>
                        </a:lnTo>
                        <a:lnTo>
                          <a:pt x="1" y="263"/>
                        </a:lnTo>
                        <a:lnTo>
                          <a:pt x="4" y="252"/>
                        </a:lnTo>
                        <a:lnTo>
                          <a:pt x="9" y="240"/>
                        </a:lnTo>
                        <a:lnTo>
                          <a:pt x="13" y="231"/>
                        </a:lnTo>
                        <a:lnTo>
                          <a:pt x="20" y="223"/>
                        </a:lnTo>
                        <a:lnTo>
                          <a:pt x="27" y="213"/>
                        </a:lnTo>
                        <a:lnTo>
                          <a:pt x="35" y="206"/>
                        </a:lnTo>
                        <a:lnTo>
                          <a:pt x="47" y="198"/>
                        </a:lnTo>
                        <a:lnTo>
                          <a:pt x="63" y="192"/>
                        </a:lnTo>
                        <a:lnTo>
                          <a:pt x="75" y="188"/>
                        </a:lnTo>
                        <a:lnTo>
                          <a:pt x="89" y="183"/>
                        </a:lnTo>
                        <a:lnTo>
                          <a:pt x="104" y="179"/>
                        </a:lnTo>
                        <a:lnTo>
                          <a:pt x="116" y="175"/>
                        </a:lnTo>
                        <a:lnTo>
                          <a:pt x="120" y="173"/>
                        </a:lnTo>
                        <a:lnTo>
                          <a:pt x="124" y="170"/>
                        </a:lnTo>
                        <a:lnTo>
                          <a:pt x="128" y="166"/>
                        </a:lnTo>
                        <a:lnTo>
                          <a:pt x="132" y="163"/>
                        </a:lnTo>
                        <a:lnTo>
                          <a:pt x="136" y="161"/>
                        </a:lnTo>
                        <a:lnTo>
                          <a:pt x="148" y="154"/>
                        </a:lnTo>
                        <a:lnTo>
                          <a:pt x="163" y="146"/>
                        </a:lnTo>
                        <a:lnTo>
                          <a:pt x="179" y="139"/>
                        </a:lnTo>
                        <a:lnTo>
                          <a:pt x="191" y="132"/>
                        </a:lnTo>
                        <a:lnTo>
                          <a:pt x="207" y="124"/>
                        </a:lnTo>
                        <a:lnTo>
                          <a:pt x="228" y="113"/>
                        </a:lnTo>
                        <a:lnTo>
                          <a:pt x="248" y="103"/>
                        </a:lnTo>
                        <a:lnTo>
                          <a:pt x="264" y="93"/>
                        </a:lnTo>
                        <a:lnTo>
                          <a:pt x="273" y="86"/>
                        </a:lnTo>
                        <a:lnTo>
                          <a:pt x="284" y="78"/>
                        </a:lnTo>
                        <a:lnTo>
                          <a:pt x="295" y="69"/>
                        </a:lnTo>
                        <a:lnTo>
                          <a:pt x="304" y="62"/>
                        </a:lnTo>
                        <a:lnTo>
                          <a:pt x="312" y="56"/>
                        </a:lnTo>
                        <a:lnTo>
                          <a:pt x="323" y="46"/>
                        </a:lnTo>
                        <a:lnTo>
                          <a:pt x="334" y="37"/>
                        </a:lnTo>
                        <a:lnTo>
                          <a:pt x="343" y="30"/>
                        </a:lnTo>
                        <a:lnTo>
                          <a:pt x="353" y="23"/>
                        </a:lnTo>
                        <a:lnTo>
                          <a:pt x="364" y="15"/>
                        </a:lnTo>
                        <a:lnTo>
                          <a:pt x="374" y="7"/>
                        </a:lnTo>
                        <a:lnTo>
                          <a:pt x="385" y="2"/>
                        </a:lnTo>
                        <a:lnTo>
                          <a:pt x="397" y="0"/>
                        </a:lnTo>
                        <a:lnTo>
                          <a:pt x="411" y="0"/>
                        </a:lnTo>
                        <a:lnTo>
                          <a:pt x="426" y="3"/>
                        </a:lnTo>
                        <a:lnTo>
                          <a:pt x="438" y="4"/>
                        </a:lnTo>
                        <a:lnTo>
                          <a:pt x="449" y="8"/>
                        </a:lnTo>
                        <a:lnTo>
                          <a:pt x="459" y="15"/>
                        </a:lnTo>
                        <a:lnTo>
                          <a:pt x="471" y="20"/>
                        </a:lnTo>
                        <a:lnTo>
                          <a:pt x="481" y="26"/>
                        </a:lnTo>
                        <a:lnTo>
                          <a:pt x="490" y="29"/>
                        </a:lnTo>
                        <a:lnTo>
                          <a:pt x="501" y="33"/>
                        </a:lnTo>
                        <a:lnTo>
                          <a:pt x="509" y="34"/>
                        </a:lnTo>
                        <a:lnTo>
                          <a:pt x="516" y="34"/>
                        </a:lnTo>
                        <a:lnTo>
                          <a:pt x="524" y="31"/>
                        </a:lnTo>
                        <a:lnTo>
                          <a:pt x="532" y="29"/>
                        </a:lnTo>
                        <a:lnTo>
                          <a:pt x="537" y="30"/>
                        </a:lnTo>
                        <a:lnTo>
                          <a:pt x="540" y="33"/>
                        </a:lnTo>
                        <a:lnTo>
                          <a:pt x="540" y="35"/>
                        </a:lnTo>
                        <a:lnTo>
                          <a:pt x="542" y="39"/>
                        </a:lnTo>
                        <a:lnTo>
                          <a:pt x="542" y="43"/>
                        </a:lnTo>
                        <a:lnTo>
                          <a:pt x="543" y="47"/>
                        </a:lnTo>
                        <a:lnTo>
                          <a:pt x="542" y="50"/>
                        </a:lnTo>
                        <a:lnTo>
                          <a:pt x="540" y="61"/>
                        </a:lnTo>
                        <a:lnTo>
                          <a:pt x="536" y="73"/>
                        </a:lnTo>
                        <a:lnTo>
                          <a:pt x="533" y="84"/>
                        </a:lnTo>
                        <a:lnTo>
                          <a:pt x="533" y="95"/>
                        </a:lnTo>
                        <a:lnTo>
                          <a:pt x="536" y="107"/>
                        </a:lnTo>
                        <a:lnTo>
                          <a:pt x="539" y="116"/>
                        </a:lnTo>
                        <a:lnTo>
                          <a:pt x="547" y="127"/>
                        </a:lnTo>
                        <a:lnTo>
                          <a:pt x="559" y="136"/>
                        </a:lnTo>
                        <a:lnTo>
                          <a:pt x="568" y="144"/>
                        </a:lnTo>
                        <a:lnTo>
                          <a:pt x="577" y="148"/>
                        </a:lnTo>
                        <a:lnTo>
                          <a:pt x="587" y="152"/>
                        </a:lnTo>
                        <a:lnTo>
                          <a:pt x="594" y="158"/>
                        </a:lnTo>
                        <a:lnTo>
                          <a:pt x="601" y="166"/>
                        </a:lnTo>
                        <a:lnTo>
                          <a:pt x="609" y="178"/>
                        </a:lnTo>
                        <a:lnTo>
                          <a:pt x="614" y="188"/>
                        </a:lnTo>
                        <a:lnTo>
                          <a:pt x="617" y="194"/>
                        </a:lnTo>
                        <a:lnTo>
                          <a:pt x="620" y="204"/>
                        </a:lnTo>
                        <a:lnTo>
                          <a:pt x="624" y="209"/>
                        </a:lnTo>
                        <a:lnTo>
                          <a:pt x="633" y="216"/>
                        </a:lnTo>
                        <a:lnTo>
                          <a:pt x="644" y="221"/>
                        </a:lnTo>
                        <a:lnTo>
                          <a:pt x="652" y="228"/>
                        </a:lnTo>
                        <a:lnTo>
                          <a:pt x="659" y="240"/>
                        </a:lnTo>
                        <a:lnTo>
                          <a:pt x="664" y="256"/>
                        </a:lnTo>
                        <a:lnTo>
                          <a:pt x="668" y="272"/>
                        </a:lnTo>
                        <a:lnTo>
                          <a:pt x="674" y="286"/>
                        </a:lnTo>
                        <a:lnTo>
                          <a:pt x="679" y="295"/>
                        </a:lnTo>
                        <a:lnTo>
                          <a:pt x="686" y="305"/>
                        </a:lnTo>
                        <a:lnTo>
                          <a:pt x="692" y="314"/>
                        </a:lnTo>
                        <a:lnTo>
                          <a:pt x="701" y="321"/>
                        </a:lnTo>
                        <a:lnTo>
                          <a:pt x="710" y="324"/>
                        </a:lnTo>
                        <a:lnTo>
                          <a:pt x="721" y="325"/>
                        </a:lnTo>
                        <a:lnTo>
                          <a:pt x="733" y="325"/>
                        </a:lnTo>
                        <a:lnTo>
                          <a:pt x="742" y="324"/>
                        </a:lnTo>
                        <a:lnTo>
                          <a:pt x="752" y="321"/>
                        </a:lnTo>
                        <a:lnTo>
                          <a:pt x="764" y="317"/>
                        </a:lnTo>
                        <a:lnTo>
                          <a:pt x="772" y="311"/>
                        </a:lnTo>
                        <a:lnTo>
                          <a:pt x="780" y="303"/>
                        </a:lnTo>
                        <a:lnTo>
                          <a:pt x="787" y="293"/>
                        </a:lnTo>
                        <a:lnTo>
                          <a:pt x="795" y="280"/>
                        </a:lnTo>
                        <a:lnTo>
                          <a:pt x="800" y="271"/>
                        </a:lnTo>
                        <a:lnTo>
                          <a:pt x="808" y="260"/>
                        </a:lnTo>
                        <a:lnTo>
                          <a:pt x="816" y="249"/>
                        </a:lnTo>
                        <a:lnTo>
                          <a:pt x="825" y="241"/>
                        </a:lnTo>
                        <a:lnTo>
                          <a:pt x="835" y="235"/>
                        </a:lnTo>
                        <a:lnTo>
                          <a:pt x="849" y="229"/>
                        </a:lnTo>
                        <a:lnTo>
                          <a:pt x="860" y="225"/>
                        </a:lnTo>
                        <a:lnTo>
                          <a:pt x="872" y="223"/>
                        </a:lnTo>
                        <a:lnTo>
                          <a:pt x="887" y="221"/>
                        </a:lnTo>
                        <a:lnTo>
                          <a:pt x="900" y="221"/>
                        </a:lnTo>
                        <a:lnTo>
                          <a:pt x="912" y="221"/>
                        </a:lnTo>
                        <a:lnTo>
                          <a:pt x="927" y="223"/>
                        </a:lnTo>
                        <a:lnTo>
                          <a:pt x="943" y="225"/>
                        </a:lnTo>
                        <a:lnTo>
                          <a:pt x="961" y="228"/>
                        </a:lnTo>
                        <a:lnTo>
                          <a:pt x="974" y="228"/>
                        </a:lnTo>
                        <a:lnTo>
                          <a:pt x="984" y="225"/>
                        </a:lnTo>
                        <a:lnTo>
                          <a:pt x="993" y="221"/>
                        </a:lnTo>
                        <a:lnTo>
                          <a:pt x="1004" y="216"/>
                        </a:lnTo>
                        <a:lnTo>
                          <a:pt x="1012" y="212"/>
                        </a:lnTo>
                        <a:lnTo>
                          <a:pt x="1020" y="208"/>
                        </a:lnTo>
                        <a:lnTo>
                          <a:pt x="1029" y="202"/>
                        </a:lnTo>
                        <a:lnTo>
                          <a:pt x="1040" y="197"/>
                        </a:lnTo>
                        <a:lnTo>
                          <a:pt x="1048" y="196"/>
                        </a:lnTo>
                        <a:lnTo>
                          <a:pt x="1058" y="198"/>
                        </a:lnTo>
                        <a:lnTo>
                          <a:pt x="1070" y="206"/>
                        </a:lnTo>
                        <a:lnTo>
                          <a:pt x="1081" y="216"/>
                        </a:lnTo>
                        <a:lnTo>
                          <a:pt x="1089" y="223"/>
                        </a:lnTo>
                        <a:lnTo>
                          <a:pt x="1099" y="227"/>
                        </a:lnTo>
                        <a:lnTo>
                          <a:pt x="1112" y="232"/>
                        </a:lnTo>
                        <a:lnTo>
                          <a:pt x="1124" y="236"/>
                        </a:lnTo>
                        <a:lnTo>
                          <a:pt x="1134" y="239"/>
                        </a:lnTo>
                        <a:lnTo>
                          <a:pt x="1145" y="239"/>
                        </a:lnTo>
                        <a:lnTo>
                          <a:pt x="1157" y="239"/>
                        </a:lnTo>
                        <a:lnTo>
                          <a:pt x="1171" y="237"/>
                        </a:lnTo>
                        <a:lnTo>
                          <a:pt x="1180" y="236"/>
                        </a:lnTo>
                        <a:lnTo>
                          <a:pt x="1195" y="236"/>
                        </a:lnTo>
                        <a:lnTo>
                          <a:pt x="1211" y="233"/>
                        </a:lnTo>
                        <a:lnTo>
                          <a:pt x="1226" y="231"/>
                        </a:lnTo>
                        <a:lnTo>
                          <a:pt x="1236" y="227"/>
                        </a:lnTo>
                        <a:lnTo>
                          <a:pt x="1248" y="220"/>
                        </a:lnTo>
                        <a:lnTo>
                          <a:pt x="1257" y="216"/>
                        </a:lnTo>
                        <a:lnTo>
                          <a:pt x="1269" y="213"/>
                        </a:lnTo>
                        <a:lnTo>
                          <a:pt x="1284" y="213"/>
                        </a:lnTo>
                        <a:lnTo>
                          <a:pt x="1296" y="214"/>
                        </a:lnTo>
                        <a:lnTo>
                          <a:pt x="1304" y="219"/>
                        </a:lnTo>
                        <a:lnTo>
                          <a:pt x="1314" y="224"/>
                        </a:lnTo>
                        <a:lnTo>
                          <a:pt x="1320" y="231"/>
                        </a:lnTo>
                        <a:lnTo>
                          <a:pt x="1326" y="240"/>
                        </a:lnTo>
                        <a:lnTo>
                          <a:pt x="1330" y="252"/>
                        </a:lnTo>
                        <a:lnTo>
                          <a:pt x="1334" y="263"/>
                        </a:lnTo>
                        <a:lnTo>
                          <a:pt x="1338" y="271"/>
                        </a:lnTo>
                        <a:lnTo>
                          <a:pt x="1343" y="280"/>
                        </a:lnTo>
                        <a:lnTo>
                          <a:pt x="1349" y="287"/>
                        </a:lnTo>
                        <a:lnTo>
                          <a:pt x="1358" y="291"/>
                        </a:lnTo>
                        <a:lnTo>
                          <a:pt x="1372" y="294"/>
                        </a:lnTo>
                        <a:lnTo>
                          <a:pt x="1384" y="295"/>
                        </a:lnTo>
                        <a:lnTo>
                          <a:pt x="1395" y="298"/>
                        </a:lnTo>
                        <a:lnTo>
                          <a:pt x="1412" y="301"/>
                        </a:lnTo>
                        <a:lnTo>
                          <a:pt x="1432" y="306"/>
                        </a:lnTo>
                        <a:lnTo>
                          <a:pt x="1448" y="310"/>
                        </a:lnTo>
                        <a:lnTo>
                          <a:pt x="1463" y="316"/>
                        </a:lnTo>
                        <a:lnTo>
                          <a:pt x="1481" y="324"/>
                        </a:lnTo>
                        <a:lnTo>
                          <a:pt x="1497" y="332"/>
                        </a:lnTo>
                        <a:lnTo>
                          <a:pt x="1512" y="338"/>
                        </a:lnTo>
                        <a:lnTo>
                          <a:pt x="1528" y="346"/>
                        </a:lnTo>
                        <a:lnTo>
                          <a:pt x="1548" y="355"/>
                        </a:lnTo>
                        <a:lnTo>
                          <a:pt x="1567" y="364"/>
                        </a:lnTo>
                        <a:lnTo>
                          <a:pt x="1582" y="373"/>
                        </a:lnTo>
                        <a:lnTo>
                          <a:pt x="1593" y="383"/>
                        </a:lnTo>
                        <a:lnTo>
                          <a:pt x="1603" y="396"/>
                        </a:lnTo>
                        <a:lnTo>
                          <a:pt x="1614" y="412"/>
                        </a:lnTo>
                        <a:lnTo>
                          <a:pt x="1624" y="426"/>
                        </a:lnTo>
                        <a:lnTo>
                          <a:pt x="1633" y="438"/>
                        </a:lnTo>
                        <a:lnTo>
                          <a:pt x="1644" y="453"/>
                        </a:lnTo>
                        <a:lnTo>
                          <a:pt x="1656" y="470"/>
                        </a:lnTo>
                        <a:lnTo>
                          <a:pt x="1669" y="489"/>
                        </a:lnTo>
                        <a:lnTo>
                          <a:pt x="1682" y="507"/>
                        </a:lnTo>
                        <a:lnTo>
                          <a:pt x="1692" y="522"/>
                        </a:lnTo>
                        <a:lnTo>
                          <a:pt x="1702" y="538"/>
                        </a:lnTo>
                        <a:lnTo>
                          <a:pt x="1713" y="558"/>
                        </a:lnTo>
                        <a:lnTo>
                          <a:pt x="1723" y="577"/>
                        </a:lnTo>
                        <a:lnTo>
                          <a:pt x="1731" y="593"/>
                        </a:lnTo>
                        <a:lnTo>
                          <a:pt x="1740" y="608"/>
                        </a:lnTo>
                        <a:lnTo>
                          <a:pt x="1748" y="624"/>
                        </a:lnTo>
                        <a:lnTo>
                          <a:pt x="1757" y="642"/>
                        </a:lnTo>
                        <a:lnTo>
                          <a:pt x="1765" y="654"/>
                        </a:lnTo>
                        <a:lnTo>
                          <a:pt x="1779" y="664"/>
                        </a:lnTo>
                        <a:lnTo>
                          <a:pt x="1796" y="675"/>
                        </a:lnTo>
                        <a:lnTo>
                          <a:pt x="1814" y="685"/>
                        </a:lnTo>
                        <a:lnTo>
                          <a:pt x="1829" y="691"/>
                        </a:lnTo>
                        <a:lnTo>
                          <a:pt x="1842" y="695"/>
                        </a:lnTo>
                        <a:lnTo>
                          <a:pt x="1858" y="698"/>
                        </a:lnTo>
                        <a:lnTo>
                          <a:pt x="1873" y="698"/>
                        </a:lnTo>
                        <a:lnTo>
                          <a:pt x="1881" y="697"/>
                        </a:lnTo>
                        <a:lnTo>
                          <a:pt x="1892" y="693"/>
                        </a:lnTo>
                        <a:lnTo>
                          <a:pt x="1900" y="689"/>
                        </a:lnTo>
                        <a:lnTo>
                          <a:pt x="1908" y="683"/>
                        </a:lnTo>
                        <a:lnTo>
                          <a:pt x="1917" y="677"/>
                        </a:lnTo>
                        <a:lnTo>
                          <a:pt x="1927" y="671"/>
                        </a:lnTo>
                        <a:lnTo>
                          <a:pt x="1938" y="668"/>
                        </a:lnTo>
                        <a:lnTo>
                          <a:pt x="1951" y="666"/>
                        </a:lnTo>
                        <a:lnTo>
                          <a:pt x="1965" y="666"/>
                        </a:lnTo>
                        <a:lnTo>
                          <a:pt x="1975" y="666"/>
                        </a:lnTo>
                        <a:lnTo>
                          <a:pt x="1979" y="667"/>
                        </a:lnTo>
                        <a:lnTo>
                          <a:pt x="1983" y="668"/>
                        </a:lnTo>
                        <a:lnTo>
                          <a:pt x="1988" y="671"/>
                        </a:lnTo>
                        <a:lnTo>
                          <a:pt x="1992" y="674"/>
                        </a:lnTo>
                        <a:lnTo>
                          <a:pt x="1996" y="675"/>
                        </a:lnTo>
                        <a:lnTo>
                          <a:pt x="2006" y="679"/>
                        </a:lnTo>
                        <a:lnTo>
                          <a:pt x="2019" y="682"/>
                        </a:lnTo>
                        <a:lnTo>
                          <a:pt x="2031" y="685"/>
                        </a:lnTo>
                        <a:lnTo>
                          <a:pt x="2040" y="686"/>
                        </a:lnTo>
                        <a:lnTo>
                          <a:pt x="2054" y="685"/>
                        </a:lnTo>
                        <a:lnTo>
                          <a:pt x="2068" y="682"/>
                        </a:lnTo>
                        <a:lnTo>
                          <a:pt x="2081" y="681"/>
                        </a:lnTo>
                        <a:lnTo>
                          <a:pt x="2089" y="681"/>
                        </a:lnTo>
                        <a:lnTo>
                          <a:pt x="2099" y="681"/>
                        </a:lnTo>
                        <a:lnTo>
                          <a:pt x="2107" y="681"/>
                        </a:lnTo>
                        <a:lnTo>
                          <a:pt x="2121" y="677"/>
                        </a:lnTo>
                        <a:lnTo>
                          <a:pt x="2136" y="671"/>
                        </a:lnTo>
                        <a:lnTo>
                          <a:pt x="2147" y="666"/>
                        </a:lnTo>
                        <a:lnTo>
                          <a:pt x="2151" y="663"/>
                        </a:lnTo>
                        <a:lnTo>
                          <a:pt x="2153" y="659"/>
                        </a:lnTo>
                        <a:lnTo>
                          <a:pt x="2157" y="654"/>
                        </a:lnTo>
                        <a:lnTo>
                          <a:pt x="2161" y="650"/>
                        </a:lnTo>
                        <a:lnTo>
                          <a:pt x="2164" y="647"/>
                        </a:lnTo>
                        <a:lnTo>
                          <a:pt x="2174" y="644"/>
                        </a:lnTo>
                        <a:lnTo>
                          <a:pt x="2186" y="644"/>
                        </a:lnTo>
                        <a:lnTo>
                          <a:pt x="2195" y="646"/>
                        </a:lnTo>
                        <a:lnTo>
                          <a:pt x="2199" y="647"/>
                        </a:lnTo>
                        <a:lnTo>
                          <a:pt x="2204" y="65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/>
                    </a:solidFill>
                    <a:prstDash val="solid"/>
                    <a:miter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01" name="Freeform 44">
                    <a:extLst>
                      <a:ext uri="{FF2B5EF4-FFF2-40B4-BE49-F238E27FC236}">
                        <a16:creationId xmlns:a16="http://schemas.microsoft.com/office/drawing/2014/main" id="{8E8291DF-C1D8-421C-B2FC-6597E33E886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19938" y="4847646"/>
                    <a:ext cx="1051874" cy="399990"/>
                  </a:xfrm>
                  <a:custGeom>
                    <a:avLst/>
                    <a:gdLst>
                      <a:gd name="T0" fmla="*/ 2230 w 2278"/>
                      <a:gd name="T1" fmla="*/ 353 h 868"/>
                      <a:gd name="T2" fmla="*/ 2096 w 2278"/>
                      <a:gd name="T3" fmla="*/ 502 h 868"/>
                      <a:gd name="T4" fmla="*/ 1957 w 2278"/>
                      <a:gd name="T5" fmla="*/ 601 h 868"/>
                      <a:gd name="T6" fmla="*/ 1849 w 2278"/>
                      <a:gd name="T7" fmla="*/ 686 h 868"/>
                      <a:gd name="T8" fmla="*/ 1713 w 2278"/>
                      <a:gd name="T9" fmla="*/ 692 h 868"/>
                      <a:gd name="T10" fmla="*/ 1598 w 2278"/>
                      <a:gd name="T11" fmla="*/ 762 h 868"/>
                      <a:gd name="T12" fmla="*/ 1481 w 2278"/>
                      <a:gd name="T13" fmla="*/ 837 h 868"/>
                      <a:gd name="T14" fmla="*/ 1387 w 2278"/>
                      <a:gd name="T15" fmla="*/ 861 h 868"/>
                      <a:gd name="T16" fmla="*/ 1305 w 2278"/>
                      <a:gd name="T17" fmla="*/ 824 h 868"/>
                      <a:gd name="T18" fmla="*/ 1202 w 2278"/>
                      <a:gd name="T19" fmla="*/ 825 h 868"/>
                      <a:gd name="T20" fmla="*/ 1115 w 2278"/>
                      <a:gd name="T21" fmla="*/ 772 h 868"/>
                      <a:gd name="T22" fmla="*/ 1090 w 2278"/>
                      <a:gd name="T23" fmla="*/ 682 h 868"/>
                      <a:gd name="T24" fmla="*/ 1055 w 2278"/>
                      <a:gd name="T25" fmla="*/ 599 h 868"/>
                      <a:gd name="T26" fmla="*/ 946 w 2278"/>
                      <a:gd name="T27" fmla="*/ 604 h 868"/>
                      <a:gd name="T28" fmla="*/ 833 w 2278"/>
                      <a:gd name="T29" fmla="*/ 546 h 868"/>
                      <a:gd name="T30" fmla="*/ 721 w 2278"/>
                      <a:gd name="T31" fmla="*/ 488 h 868"/>
                      <a:gd name="T32" fmla="*/ 632 w 2278"/>
                      <a:gd name="T33" fmla="*/ 433 h 868"/>
                      <a:gd name="T34" fmla="*/ 555 w 2278"/>
                      <a:gd name="T35" fmla="*/ 488 h 868"/>
                      <a:gd name="T36" fmla="*/ 450 w 2278"/>
                      <a:gd name="T37" fmla="*/ 503 h 868"/>
                      <a:gd name="T38" fmla="*/ 400 w 2278"/>
                      <a:gd name="T39" fmla="*/ 585 h 868"/>
                      <a:gd name="T40" fmla="*/ 394 w 2278"/>
                      <a:gd name="T41" fmla="*/ 677 h 868"/>
                      <a:gd name="T42" fmla="*/ 318 w 2278"/>
                      <a:gd name="T43" fmla="*/ 696 h 868"/>
                      <a:gd name="T44" fmla="*/ 224 w 2278"/>
                      <a:gd name="T45" fmla="*/ 704 h 868"/>
                      <a:gd name="T46" fmla="*/ 131 w 2278"/>
                      <a:gd name="T47" fmla="*/ 631 h 868"/>
                      <a:gd name="T48" fmla="*/ 49 w 2278"/>
                      <a:gd name="T49" fmla="*/ 550 h 868"/>
                      <a:gd name="T50" fmla="*/ 42 w 2278"/>
                      <a:gd name="T51" fmla="*/ 432 h 868"/>
                      <a:gd name="T52" fmla="*/ 1 w 2278"/>
                      <a:gd name="T53" fmla="*/ 359 h 868"/>
                      <a:gd name="T54" fmla="*/ 49 w 2278"/>
                      <a:gd name="T55" fmla="*/ 267 h 868"/>
                      <a:gd name="T56" fmla="*/ 19 w 2278"/>
                      <a:gd name="T57" fmla="*/ 165 h 868"/>
                      <a:gd name="T58" fmla="*/ 57 w 2278"/>
                      <a:gd name="T59" fmla="*/ 99 h 868"/>
                      <a:gd name="T60" fmla="*/ 200 w 2278"/>
                      <a:gd name="T61" fmla="*/ 68 h 868"/>
                      <a:gd name="T62" fmla="*/ 334 w 2278"/>
                      <a:gd name="T63" fmla="*/ 17 h 868"/>
                      <a:gd name="T64" fmla="*/ 469 w 2278"/>
                      <a:gd name="T65" fmla="*/ 17 h 868"/>
                      <a:gd name="T66" fmla="*/ 615 w 2278"/>
                      <a:gd name="T67" fmla="*/ 97 h 868"/>
                      <a:gd name="T68" fmla="*/ 768 w 2278"/>
                      <a:gd name="T69" fmla="*/ 154 h 868"/>
                      <a:gd name="T70" fmla="*/ 892 w 2278"/>
                      <a:gd name="T71" fmla="*/ 228 h 868"/>
                      <a:gd name="T72" fmla="*/ 1005 w 2278"/>
                      <a:gd name="T73" fmla="*/ 285 h 868"/>
                      <a:gd name="T74" fmla="*/ 1094 w 2278"/>
                      <a:gd name="T75" fmla="*/ 247 h 868"/>
                      <a:gd name="T76" fmla="*/ 1195 w 2278"/>
                      <a:gd name="T77" fmla="*/ 301 h 868"/>
                      <a:gd name="T78" fmla="*/ 1299 w 2278"/>
                      <a:gd name="T79" fmla="*/ 306 h 868"/>
                      <a:gd name="T80" fmla="*/ 1377 w 2278"/>
                      <a:gd name="T81" fmla="*/ 232 h 868"/>
                      <a:gd name="T82" fmla="*/ 1482 w 2278"/>
                      <a:gd name="T83" fmla="*/ 208 h 868"/>
                      <a:gd name="T84" fmla="*/ 1562 w 2278"/>
                      <a:gd name="T85" fmla="*/ 180 h 868"/>
                      <a:gd name="T86" fmla="*/ 1559 w 2278"/>
                      <a:gd name="T87" fmla="*/ 85 h 868"/>
                      <a:gd name="T88" fmla="*/ 1646 w 2278"/>
                      <a:gd name="T89" fmla="*/ 52 h 868"/>
                      <a:gd name="T90" fmla="*/ 1729 w 2278"/>
                      <a:gd name="T91" fmla="*/ 128 h 868"/>
                      <a:gd name="T92" fmla="*/ 1829 w 2278"/>
                      <a:gd name="T93" fmla="*/ 208 h 868"/>
                      <a:gd name="T94" fmla="*/ 1927 w 2278"/>
                      <a:gd name="T95" fmla="*/ 243 h 868"/>
                      <a:gd name="T96" fmla="*/ 1993 w 2278"/>
                      <a:gd name="T97" fmla="*/ 316 h 868"/>
                      <a:gd name="T98" fmla="*/ 2022 w 2278"/>
                      <a:gd name="T99" fmla="*/ 298 h 868"/>
                      <a:gd name="T100" fmla="*/ 1985 w 2278"/>
                      <a:gd name="T101" fmla="*/ 250 h 868"/>
                      <a:gd name="T102" fmla="*/ 2007 w 2278"/>
                      <a:gd name="T103" fmla="*/ 227 h 868"/>
                      <a:gd name="T104" fmla="*/ 2057 w 2278"/>
                      <a:gd name="T105" fmla="*/ 273 h 868"/>
                      <a:gd name="T106" fmla="*/ 2128 w 2278"/>
                      <a:gd name="T107" fmla="*/ 270 h 868"/>
                      <a:gd name="T108" fmla="*/ 2104 w 2278"/>
                      <a:gd name="T109" fmla="*/ 246 h 868"/>
                      <a:gd name="T110" fmla="*/ 2059 w 2278"/>
                      <a:gd name="T111" fmla="*/ 213 h 868"/>
                      <a:gd name="T112" fmla="*/ 2075 w 2278"/>
                      <a:gd name="T113" fmla="*/ 192 h 868"/>
                      <a:gd name="T114" fmla="*/ 2127 w 2278"/>
                      <a:gd name="T115" fmla="*/ 207 h 868"/>
                      <a:gd name="T116" fmla="*/ 2186 w 2278"/>
                      <a:gd name="T117" fmla="*/ 186 h 868"/>
                      <a:gd name="T118" fmla="*/ 2260 w 2278"/>
                      <a:gd name="T119" fmla="*/ 252 h 8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2278" h="868">
                        <a:moveTo>
                          <a:pt x="2265" y="262"/>
                        </a:moveTo>
                        <a:lnTo>
                          <a:pt x="2269" y="267"/>
                        </a:lnTo>
                        <a:lnTo>
                          <a:pt x="2274" y="275"/>
                        </a:lnTo>
                        <a:lnTo>
                          <a:pt x="2276" y="282"/>
                        </a:lnTo>
                        <a:lnTo>
                          <a:pt x="2278" y="289"/>
                        </a:lnTo>
                        <a:lnTo>
                          <a:pt x="2272" y="305"/>
                        </a:lnTo>
                        <a:lnTo>
                          <a:pt x="2261" y="321"/>
                        </a:lnTo>
                        <a:lnTo>
                          <a:pt x="2247" y="337"/>
                        </a:lnTo>
                        <a:lnTo>
                          <a:pt x="2230" y="353"/>
                        </a:lnTo>
                        <a:lnTo>
                          <a:pt x="2217" y="367"/>
                        </a:lnTo>
                        <a:lnTo>
                          <a:pt x="2205" y="380"/>
                        </a:lnTo>
                        <a:lnTo>
                          <a:pt x="2190" y="397"/>
                        </a:lnTo>
                        <a:lnTo>
                          <a:pt x="2172" y="415"/>
                        </a:lnTo>
                        <a:lnTo>
                          <a:pt x="2155" y="437"/>
                        </a:lnTo>
                        <a:lnTo>
                          <a:pt x="2136" y="456"/>
                        </a:lnTo>
                        <a:lnTo>
                          <a:pt x="2121" y="472"/>
                        </a:lnTo>
                        <a:lnTo>
                          <a:pt x="2110" y="485"/>
                        </a:lnTo>
                        <a:lnTo>
                          <a:pt x="2096" y="502"/>
                        </a:lnTo>
                        <a:lnTo>
                          <a:pt x="2079" y="518"/>
                        </a:lnTo>
                        <a:lnTo>
                          <a:pt x="2065" y="534"/>
                        </a:lnTo>
                        <a:lnTo>
                          <a:pt x="2051" y="546"/>
                        </a:lnTo>
                        <a:lnTo>
                          <a:pt x="2036" y="555"/>
                        </a:lnTo>
                        <a:lnTo>
                          <a:pt x="2017" y="566"/>
                        </a:lnTo>
                        <a:lnTo>
                          <a:pt x="1997" y="577"/>
                        </a:lnTo>
                        <a:lnTo>
                          <a:pt x="1981" y="586"/>
                        </a:lnTo>
                        <a:lnTo>
                          <a:pt x="1970" y="593"/>
                        </a:lnTo>
                        <a:lnTo>
                          <a:pt x="1957" y="601"/>
                        </a:lnTo>
                        <a:lnTo>
                          <a:pt x="1943" y="609"/>
                        </a:lnTo>
                        <a:lnTo>
                          <a:pt x="1933" y="619"/>
                        </a:lnTo>
                        <a:lnTo>
                          <a:pt x="1923" y="631"/>
                        </a:lnTo>
                        <a:lnTo>
                          <a:pt x="1912" y="650"/>
                        </a:lnTo>
                        <a:lnTo>
                          <a:pt x="1900" y="666"/>
                        </a:lnTo>
                        <a:lnTo>
                          <a:pt x="1888" y="678"/>
                        </a:lnTo>
                        <a:lnTo>
                          <a:pt x="1877" y="682"/>
                        </a:lnTo>
                        <a:lnTo>
                          <a:pt x="1864" y="685"/>
                        </a:lnTo>
                        <a:lnTo>
                          <a:pt x="1849" y="686"/>
                        </a:lnTo>
                        <a:lnTo>
                          <a:pt x="1837" y="688"/>
                        </a:lnTo>
                        <a:lnTo>
                          <a:pt x="1821" y="688"/>
                        </a:lnTo>
                        <a:lnTo>
                          <a:pt x="1802" y="689"/>
                        </a:lnTo>
                        <a:lnTo>
                          <a:pt x="1782" y="689"/>
                        </a:lnTo>
                        <a:lnTo>
                          <a:pt x="1764" y="689"/>
                        </a:lnTo>
                        <a:lnTo>
                          <a:pt x="1753" y="689"/>
                        </a:lnTo>
                        <a:lnTo>
                          <a:pt x="1739" y="689"/>
                        </a:lnTo>
                        <a:lnTo>
                          <a:pt x="1725" y="690"/>
                        </a:lnTo>
                        <a:lnTo>
                          <a:pt x="1713" y="692"/>
                        </a:lnTo>
                        <a:lnTo>
                          <a:pt x="1699" y="696"/>
                        </a:lnTo>
                        <a:lnTo>
                          <a:pt x="1683" y="701"/>
                        </a:lnTo>
                        <a:lnTo>
                          <a:pt x="1667" y="708"/>
                        </a:lnTo>
                        <a:lnTo>
                          <a:pt x="1654" y="714"/>
                        </a:lnTo>
                        <a:lnTo>
                          <a:pt x="1643" y="720"/>
                        </a:lnTo>
                        <a:lnTo>
                          <a:pt x="1631" y="729"/>
                        </a:lnTo>
                        <a:lnTo>
                          <a:pt x="1620" y="739"/>
                        </a:lnTo>
                        <a:lnTo>
                          <a:pt x="1610" y="748"/>
                        </a:lnTo>
                        <a:lnTo>
                          <a:pt x="1598" y="762"/>
                        </a:lnTo>
                        <a:lnTo>
                          <a:pt x="1586" y="780"/>
                        </a:lnTo>
                        <a:lnTo>
                          <a:pt x="1574" y="799"/>
                        </a:lnTo>
                        <a:lnTo>
                          <a:pt x="1561" y="813"/>
                        </a:lnTo>
                        <a:lnTo>
                          <a:pt x="1551" y="820"/>
                        </a:lnTo>
                        <a:lnTo>
                          <a:pt x="1536" y="828"/>
                        </a:lnTo>
                        <a:lnTo>
                          <a:pt x="1523" y="834"/>
                        </a:lnTo>
                        <a:lnTo>
                          <a:pt x="1509" y="838"/>
                        </a:lnTo>
                        <a:lnTo>
                          <a:pt x="1497" y="838"/>
                        </a:lnTo>
                        <a:lnTo>
                          <a:pt x="1481" y="837"/>
                        </a:lnTo>
                        <a:lnTo>
                          <a:pt x="1465" y="837"/>
                        </a:lnTo>
                        <a:lnTo>
                          <a:pt x="1451" y="838"/>
                        </a:lnTo>
                        <a:lnTo>
                          <a:pt x="1443" y="842"/>
                        </a:lnTo>
                        <a:lnTo>
                          <a:pt x="1435" y="849"/>
                        </a:lnTo>
                        <a:lnTo>
                          <a:pt x="1426" y="859"/>
                        </a:lnTo>
                        <a:lnTo>
                          <a:pt x="1416" y="865"/>
                        </a:lnTo>
                        <a:lnTo>
                          <a:pt x="1407" y="868"/>
                        </a:lnTo>
                        <a:lnTo>
                          <a:pt x="1398" y="867"/>
                        </a:lnTo>
                        <a:lnTo>
                          <a:pt x="1387" y="861"/>
                        </a:lnTo>
                        <a:lnTo>
                          <a:pt x="1375" y="856"/>
                        </a:lnTo>
                        <a:lnTo>
                          <a:pt x="1364" y="848"/>
                        </a:lnTo>
                        <a:lnTo>
                          <a:pt x="1356" y="842"/>
                        </a:lnTo>
                        <a:lnTo>
                          <a:pt x="1349" y="836"/>
                        </a:lnTo>
                        <a:lnTo>
                          <a:pt x="1341" y="828"/>
                        </a:lnTo>
                        <a:lnTo>
                          <a:pt x="1333" y="822"/>
                        </a:lnTo>
                        <a:lnTo>
                          <a:pt x="1325" y="821"/>
                        </a:lnTo>
                        <a:lnTo>
                          <a:pt x="1315" y="822"/>
                        </a:lnTo>
                        <a:lnTo>
                          <a:pt x="1305" y="824"/>
                        </a:lnTo>
                        <a:lnTo>
                          <a:pt x="1296" y="824"/>
                        </a:lnTo>
                        <a:lnTo>
                          <a:pt x="1286" y="822"/>
                        </a:lnTo>
                        <a:lnTo>
                          <a:pt x="1274" y="821"/>
                        </a:lnTo>
                        <a:lnTo>
                          <a:pt x="1261" y="820"/>
                        </a:lnTo>
                        <a:lnTo>
                          <a:pt x="1251" y="818"/>
                        </a:lnTo>
                        <a:lnTo>
                          <a:pt x="1240" y="820"/>
                        </a:lnTo>
                        <a:lnTo>
                          <a:pt x="1226" y="822"/>
                        </a:lnTo>
                        <a:lnTo>
                          <a:pt x="1214" y="824"/>
                        </a:lnTo>
                        <a:lnTo>
                          <a:pt x="1202" y="825"/>
                        </a:lnTo>
                        <a:lnTo>
                          <a:pt x="1191" y="824"/>
                        </a:lnTo>
                        <a:lnTo>
                          <a:pt x="1178" y="821"/>
                        </a:lnTo>
                        <a:lnTo>
                          <a:pt x="1164" y="818"/>
                        </a:lnTo>
                        <a:lnTo>
                          <a:pt x="1154" y="814"/>
                        </a:lnTo>
                        <a:lnTo>
                          <a:pt x="1146" y="807"/>
                        </a:lnTo>
                        <a:lnTo>
                          <a:pt x="1135" y="799"/>
                        </a:lnTo>
                        <a:lnTo>
                          <a:pt x="1125" y="790"/>
                        </a:lnTo>
                        <a:lnTo>
                          <a:pt x="1119" y="782"/>
                        </a:lnTo>
                        <a:lnTo>
                          <a:pt x="1115" y="772"/>
                        </a:lnTo>
                        <a:lnTo>
                          <a:pt x="1111" y="760"/>
                        </a:lnTo>
                        <a:lnTo>
                          <a:pt x="1108" y="748"/>
                        </a:lnTo>
                        <a:lnTo>
                          <a:pt x="1104" y="739"/>
                        </a:lnTo>
                        <a:lnTo>
                          <a:pt x="1101" y="731"/>
                        </a:lnTo>
                        <a:lnTo>
                          <a:pt x="1096" y="721"/>
                        </a:lnTo>
                        <a:lnTo>
                          <a:pt x="1090" y="712"/>
                        </a:lnTo>
                        <a:lnTo>
                          <a:pt x="1088" y="704"/>
                        </a:lnTo>
                        <a:lnTo>
                          <a:pt x="1088" y="694"/>
                        </a:lnTo>
                        <a:lnTo>
                          <a:pt x="1090" y="682"/>
                        </a:lnTo>
                        <a:lnTo>
                          <a:pt x="1093" y="671"/>
                        </a:lnTo>
                        <a:lnTo>
                          <a:pt x="1093" y="662"/>
                        </a:lnTo>
                        <a:lnTo>
                          <a:pt x="1093" y="648"/>
                        </a:lnTo>
                        <a:lnTo>
                          <a:pt x="1090" y="634"/>
                        </a:lnTo>
                        <a:lnTo>
                          <a:pt x="1085" y="622"/>
                        </a:lnTo>
                        <a:lnTo>
                          <a:pt x="1080" y="613"/>
                        </a:lnTo>
                        <a:lnTo>
                          <a:pt x="1071" y="605"/>
                        </a:lnTo>
                        <a:lnTo>
                          <a:pt x="1063" y="600"/>
                        </a:lnTo>
                        <a:lnTo>
                          <a:pt x="1055" y="599"/>
                        </a:lnTo>
                        <a:lnTo>
                          <a:pt x="1043" y="601"/>
                        </a:lnTo>
                        <a:lnTo>
                          <a:pt x="1032" y="604"/>
                        </a:lnTo>
                        <a:lnTo>
                          <a:pt x="1022" y="605"/>
                        </a:lnTo>
                        <a:lnTo>
                          <a:pt x="1011" y="607"/>
                        </a:lnTo>
                        <a:lnTo>
                          <a:pt x="997" y="609"/>
                        </a:lnTo>
                        <a:lnTo>
                          <a:pt x="984" y="611"/>
                        </a:lnTo>
                        <a:lnTo>
                          <a:pt x="973" y="611"/>
                        </a:lnTo>
                        <a:lnTo>
                          <a:pt x="961" y="608"/>
                        </a:lnTo>
                        <a:lnTo>
                          <a:pt x="946" y="604"/>
                        </a:lnTo>
                        <a:lnTo>
                          <a:pt x="931" y="599"/>
                        </a:lnTo>
                        <a:lnTo>
                          <a:pt x="919" y="593"/>
                        </a:lnTo>
                        <a:lnTo>
                          <a:pt x="908" y="588"/>
                        </a:lnTo>
                        <a:lnTo>
                          <a:pt x="895" y="581"/>
                        </a:lnTo>
                        <a:lnTo>
                          <a:pt x="884" y="576"/>
                        </a:lnTo>
                        <a:lnTo>
                          <a:pt x="872" y="568"/>
                        </a:lnTo>
                        <a:lnTo>
                          <a:pt x="857" y="560"/>
                        </a:lnTo>
                        <a:lnTo>
                          <a:pt x="845" y="553"/>
                        </a:lnTo>
                        <a:lnTo>
                          <a:pt x="833" y="546"/>
                        </a:lnTo>
                        <a:lnTo>
                          <a:pt x="817" y="537"/>
                        </a:lnTo>
                        <a:lnTo>
                          <a:pt x="802" y="529"/>
                        </a:lnTo>
                        <a:lnTo>
                          <a:pt x="788" y="522"/>
                        </a:lnTo>
                        <a:lnTo>
                          <a:pt x="776" y="516"/>
                        </a:lnTo>
                        <a:lnTo>
                          <a:pt x="763" y="510"/>
                        </a:lnTo>
                        <a:lnTo>
                          <a:pt x="751" y="504"/>
                        </a:lnTo>
                        <a:lnTo>
                          <a:pt x="741" y="499"/>
                        </a:lnTo>
                        <a:lnTo>
                          <a:pt x="730" y="494"/>
                        </a:lnTo>
                        <a:lnTo>
                          <a:pt x="721" y="488"/>
                        </a:lnTo>
                        <a:lnTo>
                          <a:pt x="713" y="477"/>
                        </a:lnTo>
                        <a:lnTo>
                          <a:pt x="704" y="464"/>
                        </a:lnTo>
                        <a:lnTo>
                          <a:pt x="694" y="454"/>
                        </a:lnTo>
                        <a:lnTo>
                          <a:pt x="685" y="449"/>
                        </a:lnTo>
                        <a:lnTo>
                          <a:pt x="674" y="442"/>
                        </a:lnTo>
                        <a:lnTo>
                          <a:pt x="662" y="438"/>
                        </a:lnTo>
                        <a:lnTo>
                          <a:pt x="651" y="436"/>
                        </a:lnTo>
                        <a:lnTo>
                          <a:pt x="643" y="434"/>
                        </a:lnTo>
                        <a:lnTo>
                          <a:pt x="632" y="433"/>
                        </a:lnTo>
                        <a:lnTo>
                          <a:pt x="621" y="433"/>
                        </a:lnTo>
                        <a:lnTo>
                          <a:pt x="613" y="436"/>
                        </a:lnTo>
                        <a:lnTo>
                          <a:pt x="608" y="441"/>
                        </a:lnTo>
                        <a:lnTo>
                          <a:pt x="601" y="450"/>
                        </a:lnTo>
                        <a:lnTo>
                          <a:pt x="596" y="460"/>
                        </a:lnTo>
                        <a:lnTo>
                          <a:pt x="589" y="467"/>
                        </a:lnTo>
                        <a:lnTo>
                          <a:pt x="580" y="475"/>
                        </a:lnTo>
                        <a:lnTo>
                          <a:pt x="566" y="481"/>
                        </a:lnTo>
                        <a:lnTo>
                          <a:pt x="555" y="488"/>
                        </a:lnTo>
                        <a:lnTo>
                          <a:pt x="542" y="491"/>
                        </a:lnTo>
                        <a:lnTo>
                          <a:pt x="526" y="494"/>
                        </a:lnTo>
                        <a:lnTo>
                          <a:pt x="512" y="496"/>
                        </a:lnTo>
                        <a:lnTo>
                          <a:pt x="503" y="502"/>
                        </a:lnTo>
                        <a:lnTo>
                          <a:pt x="492" y="507"/>
                        </a:lnTo>
                        <a:lnTo>
                          <a:pt x="483" y="511"/>
                        </a:lnTo>
                        <a:lnTo>
                          <a:pt x="473" y="510"/>
                        </a:lnTo>
                        <a:lnTo>
                          <a:pt x="461" y="506"/>
                        </a:lnTo>
                        <a:lnTo>
                          <a:pt x="450" y="503"/>
                        </a:lnTo>
                        <a:lnTo>
                          <a:pt x="439" y="502"/>
                        </a:lnTo>
                        <a:lnTo>
                          <a:pt x="431" y="506"/>
                        </a:lnTo>
                        <a:lnTo>
                          <a:pt x="421" y="511"/>
                        </a:lnTo>
                        <a:lnTo>
                          <a:pt x="411" y="519"/>
                        </a:lnTo>
                        <a:lnTo>
                          <a:pt x="404" y="527"/>
                        </a:lnTo>
                        <a:lnTo>
                          <a:pt x="400" y="539"/>
                        </a:lnTo>
                        <a:lnTo>
                          <a:pt x="399" y="555"/>
                        </a:lnTo>
                        <a:lnTo>
                          <a:pt x="399" y="572"/>
                        </a:lnTo>
                        <a:lnTo>
                          <a:pt x="400" y="585"/>
                        </a:lnTo>
                        <a:lnTo>
                          <a:pt x="404" y="595"/>
                        </a:lnTo>
                        <a:lnTo>
                          <a:pt x="410" y="605"/>
                        </a:lnTo>
                        <a:lnTo>
                          <a:pt x="416" y="616"/>
                        </a:lnTo>
                        <a:lnTo>
                          <a:pt x="422" y="627"/>
                        </a:lnTo>
                        <a:lnTo>
                          <a:pt x="423" y="636"/>
                        </a:lnTo>
                        <a:lnTo>
                          <a:pt x="419" y="647"/>
                        </a:lnTo>
                        <a:lnTo>
                          <a:pt x="412" y="658"/>
                        </a:lnTo>
                        <a:lnTo>
                          <a:pt x="403" y="670"/>
                        </a:lnTo>
                        <a:lnTo>
                          <a:pt x="394" y="677"/>
                        </a:lnTo>
                        <a:lnTo>
                          <a:pt x="385" y="679"/>
                        </a:lnTo>
                        <a:lnTo>
                          <a:pt x="376" y="679"/>
                        </a:lnTo>
                        <a:lnTo>
                          <a:pt x="365" y="679"/>
                        </a:lnTo>
                        <a:lnTo>
                          <a:pt x="356" y="681"/>
                        </a:lnTo>
                        <a:lnTo>
                          <a:pt x="349" y="686"/>
                        </a:lnTo>
                        <a:lnTo>
                          <a:pt x="342" y="694"/>
                        </a:lnTo>
                        <a:lnTo>
                          <a:pt x="334" y="700"/>
                        </a:lnTo>
                        <a:lnTo>
                          <a:pt x="328" y="698"/>
                        </a:lnTo>
                        <a:lnTo>
                          <a:pt x="318" y="696"/>
                        </a:lnTo>
                        <a:lnTo>
                          <a:pt x="307" y="693"/>
                        </a:lnTo>
                        <a:lnTo>
                          <a:pt x="299" y="693"/>
                        </a:lnTo>
                        <a:lnTo>
                          <a:pt x="291" y="694"/>
                        </a:lnTo>
                        <a:lnTo>
                          <a:pt x="282" y="698"/>
                        </a:lnTo>
                        <a:lnTo>
                          <a:pt x="272" y="704"/>
                        </a:lnTo>
                        <a:lnTo>
                          <a:pt x="264" y="706"/>
                        </a:lnTo>
                        <a:lnTo>
                          <a:pt x="253" y="706"/>
                        </a:lnTo>
                        <a:lnTo>
                          <a:pt x="239" y="705"/>
                        </a:lnTo>
                        <a:lnTo>
                          <a:pt x="224" y="704"/>
                        </a:lnTo>
                        <a:lnTo>
                          <a:pt x="213" y="701"/>
                        </a:lnTo>
                        <a:lnTo>
                          <a:pt x="204" y="694"/>
                        </a:lnTo>
                        <a:lnTo>
                          <a:pt x="193" y="683"/>
                        </a:lnTo>
                        <a:lnTo>
                          <a:pt x="183" y="674"/>
                        </a:lnTo>
                        <a:lnTo>
                          <a:pt x="174" y="666"/>
                        </a:lnTo>
                        <a:lnTo>
                          <a:pt x="164" y="657"/>
                        </a:lnTo>
                        <a:lnTo>
                          <a:pt x="154" y="647"/>
                        </a:lnTo>
                        <a:lnTo>
                          <a:pt x="142" y="638"/>
                        </a:lnTo>
                        <a:lnTo>
                          <a:pt x="131" y="631"/>
                        </a:lnTo>
                        <a:lnTo>
                          <a:pt x="120" y="626"/>
                        </a:lnTo>
                        <a:lnTo>
                          <a:pt x="105" y="620"/>
                        </a:lnTo>
                        <a:lnTo>
                          <a:pt x="93" y="615"/>
                        </a:lnTo>
                        <a:lnTo>
                          <a:pt x="85" y="604"/>
                        </a:lnTo>
                        <a:lnTo>
                          <a:pt x="76" y="592"/>
                        </a:lnTo>
                        <a:lnTo>
                          <a:pt x="67" y="578"/>
                        </a:lnTo>
                        <a:lnTo>
                          <a:pt x="61" y="568"/>
                        </a:lnTo>
                        <a:lnTo>
                          <a:pt x="55" y="560"/>
                        </a:lnTo>
                        <a:lnTo>
                          <a:pt x="49" y="550"/>
                        </a:lnTo>
                        <a:lnTo>
                          <a:pt x="45" y="543"/>
                        </a:lnTo>
                        <a:lnTo>
                          <a:pt x="41" y="529"/>
                        </a:lnTo>
                        <a:lnTo>
                          <a:pt x="38" y="511"/>
                        </a:lnTo>
                        <a:lnTo>
                          <a:pt x="36" y="492"/>
                        </a:lnTo>
                        <a:lnTo>
                          <a:pt x="36" y="477"/>
                        </a:lnTo>
                        <a:lnTo>
                          <a:pt x="38" y="467"/>
                        </a:lnTo>
                        <a:lnTo>
                          <a:pt x="41" y="454"/>
                        </a:lnTo>
                        <a:lnTo>
                          <a:pt x="43" y="442"/>
                        </a:lnTo>
                        <a:lnTo>
                          <a:pt x="42" y="432"/>
                        </a:lnTo>
                        <a:lnTo>
                          <a:pt x="39" y="423"/>
                        </a:lnTo>
                        <a:lnTo>
                          <a:pt x="34" y="415"/>
                        </a:lnTo>
                        <a:lnTo>
                          <a:pt x="28" y="410"/>
                        </a:lnTo>
                        <a:lnTo>
                          <a:pt x="20" y="403"/>
                        </a:lnTo>
                        <a:lnTo>
                          <a:pt x="11" y="397"/>
                        </a:lnTo>
                        <a:lnTo>
                          <a:pt x="3" y="390"/>
                        </a:lnTo>
                        <a:lnTo>
                          <a:pt x="0" y="380"/>
                        </a:lnTo>
                        <a:lnTo>
                          <a:pt x="0" y="368"/>
                        </a:lnTo>
                        <a:lnTo>
                          <a:pt x="1" y="359"/>
                        </a:lnTo>
                        <a:lnTo>
                          <a:pt x="8" y="349"/>
                        </a:lnTo>
                        <a:lnTo>
                          <a:pt x="18" y="340"/>
                        </a:lnTo>
                        <a:lnTo>
                          <a:pt x="26" y="333"/>
                        </a:lnTo>
                        <a:lnTo>
                          <a:pt x="34" y="324"/>
                        </a:lnTo>
                        <a:lnTo>
                          <a:pt x="42" y="314"/>
                        </a:lnTo>
                        <a:lnTo>
                          <a:pt x="46" y="305"/>
                        </a:lnTo>
                        <a:lnTo>
                          <a:pt x="49" y="294"/>
                        </a:lnTo>
                        <a:lnTo>
                          <a:pt x="49" y="281"/>
                        </a:lnTo>
                        <a:lnTo>
                          <a:pt x="49" y="267"/>
                        </a:lnTo>
                        <a:lnTo>
                          <a:pt x="49" y="256"/>
                        </a:lnTo>
                        <a:lnTo>
                          <a:pt x="50" y="246"/>
                        </a:lnTo>
                        <a:lnTo>
                          <a:pt x="51" y="232"/>
                        </a:lnTo>
                        <a:lnTo>
                          <a:pt x="53" y="219"/>
                        </a:lnTo>
                        <a:lnTo>
                          <a:pt x="51" y="208"/>
                        </a:lnTo>
                        <a:lnTo>
                          <a:pt x="46" y="197"/>
                        </a:lnTo>
                        <a:lnTo>
                          <a:pt x="36" y="186"/>
                        </a:lnTo>
                        <a:lnTo>
                          <a:pt x="27" y="174"/>
                        </a:lnTo>
                        <a:lnTo>
                          <a:pt x="19" y="165"/>
                        </a:lnTo>
                        <a:lnTo>
                          <a:pt x="16" y="159"/>
                        </a:lnTo>
                        <a:lnTo>
                          <a:pt x="11" y="151"/>
                        </a:lnTo>
                        <a:lnTo>
                          <a:pt x="7" y="145"/>
                        </a:lnTo>
                        <a:lnTo>
                          <a:pt x="5" y="138"/>
                        </a:lnTo>
                        <a:lnTo>
                          <a:pt x="11" y="128"/>
                        </a:lnTo>
                        <a:lnTo>
                          <a:pt x="22" y="120"/>
                        </a:lnTo>
                        <a:lnTo>
                          <a:pt x="34" y="112"/>
                        </a:lnTo>
                        <a:lnTo>
                          <a:pt x="47" y="104"/>
                        </a:lnTo>
                        <a:lnTo>
                          <a:pt x="57" y="99"/>
                        </a:lnTo>
                        <a:lnTo>
                          <a:pt x="67" y="93"/>
                        </a:lnTo>
                        <a:lnTo>
                          <a:pt x="78" y="88"/>
                        </a:lnTo>
                        <a:lnTo>
                          <a:pt x="90" y="81"/>
                        </a:lnTo>
                        <a:lnTo>
                          <a:pt x="101" y="79"/>
                        </a:lnTo>
                        <a:lnTo>
                          <a:pt x="120" y="75"/>
                        </a:lnTo>
                        <a:lnTo>
                          <a:pt x="143" y="71"/>
                        </a:lnTo>
                        <a:lnTo>
                          <a:pt x="166" y="69"/>
                        </a:lnTo>
                        <a:lnTo>
                          <a:pt x="185" y="68"/>
                        </a:lnTo>
                        <a:lnTo>
                          <a:pt x="200" y="68"/>
                        </a:lnTo>
                        <a:lnTo>
                          <a:pt x="216" y="68"/>
                        </a:lnTo>
                        <a:lnTo>
                          <a:pt x="233" y="68"/>
                        </a:lnTo>
                        <a:lnTo>
                          <a:pt x="247" y="66"/>
                        </a:lnTo>
                        <a:lnTo>
                          <a:pt x="260" y="61"/>
                        </a:lnTo>
                        <a:lnTo>
                          <a:pt x="276" y="52"/>
                        </a:lnTo>
                        <a:lnTo>
                          <a:pt x="291" y="41"/>
                        </a:lnTo>
                        <a:lnTo>
                          <a:pt x="303" y="33"/>
                        </a:lnTo>
                        <a:lnTo>
                          <a:pt x="318" y="26"/>
                        </a:lnTo>
                        <a:lnTo>
                          <a:pt x="334" y="17"/>
                        </a:lnTo>
                        <a:lnTo>
                          <a:pt x="352" y="9"/>
                        </a:lnTo>
                        <a:lnTo>
                          <a:pt x="367" y="3"/>
                        </a:lnTo>
                        <a:lnTo>
                          <a:pt x="380" y="2"/>
                        </a:lnTo>
                        <a:lnTo>
                          <a:pt x="396" y="0"/>
                        </a:lnTo>
                        <a:lnTo>
                          <a:pt x="412" y="0"/>
                        </a:lnTo>
                        <a:lnTo>
                          <a:pt x="425" y="0"/>
                        </a:lnTo>
                        <a:lnTo>
                          <a:pt x="438" y="5"/>
                        </a:lnTo>
                        <a:lnTo>
                          <a:pt x="453" y="10"/>
                        </a:lnTo>
                        <a:lnTo>
                          <a:pt x="469" y="17"/>
                        </a:lnTo>
                        <a:lnTo>
                          <a:pt x="484" y="23"/>
                        </a:lnTo>
                        <a:lnTo>
                          <a:pt x="496" y="29"/>
                        </a:lnTo>
                        <a:lnTo>
                          <a:pt x="512" y="36"/>
                        </a:lnTo>
                        <a:lnTo>
                          <a:pt x="531" y="45"/>
                        </a:lnTo>
                        <a:lnTo>
                          <a:pt x="551" y="53"/>
                        </a:lnTo>
                        <a:lnTo>
                          <a:pt x="566" y="62"/>
                        </a:lnTo>
                        <a:lnTo>
                          <a:pt x="581" y="72"/>
                        </a:lnTo>
                        <a:lnTo>
                          <a:pt x="597" y="84"/>
                        </a:lnTo>
                        <a:lnTo>
                          <a:pt x="615" y="97"/>
                        </a:lnTo>
                        <a:lnTo>
                          <a:pt x="631" y="111"/>
                        </a:lnTo>
                        <a:lnTo>
                          <a:pt x="644" y="119"/>
                        </a:lnTo>
                        <a:lnTo>
                          <a:pt x="660" y="126"/>
                        </a:lnTo>
                        <a:lnTo>
                          <a:pt x="679" y="132"/>
                        </a:lnTo>
                        <a:lnTo>
                          <a:pt x="698" y="139"/>
                        </a:lnTo>
                        <a:lnTo>
                          <a:pt x="714" y="143"/>
                        </a:lnTo>
                        <a:lnTo>
                          <a:pt x="729" y="147"/>
                        </a:lnTo>
                        <a:lnTo>
                          <a:pt x="748" y="150"/>
                        </a:lnTo>
                        <a:lnTo>
                          <a:pt x="768" y="154"/>
                        </a:lnTo>
                        <a:lnTo>
                          <a:pt x="783" y="157"/>
                        </a:lnTo>
                        <a:lnTo>
                          <a:pt x="797" y="161"/>
                        </a:lnTo>
                        <a:lnTo>
                          <a:pt x="814" y="165"/>
                        </a:lnTo>
                        <a:lnTo>
                          <a:pt x="830" y="170"/>
                        </a:lnTo>
                        <a:lnTo>
                          <a:pt x="842" y="176"/>
                        </a:lnTo>
                        <a:lnTo>
                          <a:pt x="854" y="186"/>
                        </a:lnTo>
                        <a:lnTo>
                          <a:pt x="868" y="201"/>
                        </a:lnTo>
                        <a:lnTo>
                          <a:pt x="881" y="216"/>
                        </a:lnTo>
                        <a:lnTo>
                          <a:pt x="892" y="228"/>
                        </a:lnTo>
                        <a:lnTo>
                          <a:pt x="903" y="238"/>
                        </a:lnTo>
                        <a:lnTo>
                          <a:pt x="915" y="248"/>
                        </a:lnTo>
                        <a:lnTo>
                          <a:pt x="929" y="260"/>
                        </a:lnTo>
                        <a:lnTo>
                          <a:pt x="943" y="270"/>
                        </a:lnTo>
                        <a:lnTo>
                          <a:pt x="954" y="277"/>
                        </a:lnTo>
                        <a:lnTo>
                          <a:pt x="966" y="281"/>
                        </a:lnTo>
                        <a:lnTo>
                          <a:pt x="980" y="283"/>
                        </a:lnTo>
                        <a:lnTo>
                          <a:pt x="995" y="285"/>
                        </a:lnTo>
                        <a:lnTo>
                          <a:pt x="1005" y="285"/>
                        </a:lnTo>
                        <a:lnTo>
                          <a:pt x="1016" y="281"/>
                        </a:lnTo>
                        <a:lnTo>
                          <a:pt x="1028" y="274"/>
                        </a:lnTo>
                        <a:lnTo>
                          <a:pt x="1038" y="267"/>
                        </a:lnTo>
                        <a:lnTo>
                          <a:pt x="1044" y="262"/>
                        </a:lnTo>
                        <a:lnTo>
                          <a:pt x="1051" y="255"/>
                        </a:lnTo>
                        <a:lnTo>
                          <a:pt x="1059" y="248"/>
                        </a:lnTo>
                        <a:lnTo>
                          <a:pt x="1066" y="246"/>
                        </a:lnTo>
                        <a:lnTo>
                          <a:pt x="1080" y="244"/>
                        </a:lnTo>
                        <a:lnTo>
                          <a:pt x="1094" y="247"/>
                        </a:lnTo>
                        <a:lnTo>
                          <a:pt x="1109" y="252"/>
                        </a:lnTo>
                        <a:lnTo>
                          <a:pt x="1121" y="256"/>
                        </a:lnTo>
                        <a:lnTo>
                          <a:pt x="1131" y="262"/>
                        </a:lnTo>
                        <a:lnTo>
                          <a:pt x="1142" y="270"/>
                        </a:lnTo>
                        <a:lnTo>
                          <a:pt x="1151" y="278"/>
                        </a:lnTo>
                        <a:lnTo>
                          <a:pt x="1159" y="285"/>
                        </a:lnTo>
                        <a:lnTo>
                          <a:pt x="1171" y="290"/>
                        </a:lnTo>
                        <a:lnTo>
                          <a:pt x="1183" y="297"/>
                        </a:lnTo>
                        <a:lnTo>
                          <a:pt x="1195" y="301"/>
                        </a:lnTo>
                        <a:lnTo>
                          <a:pt x="1206" y="302"/>
                        </a:lnTo>
                        <a:lnTo>
                          <a:pt x="1220" y="302"/>
                        </a:lnTo>
                        <a:lnTo>
                          <a:pt x="1229" y="302"/>
                        </a:lnTo>
                        <a:lnTo>
                          <a:pt x="1240" y="305"/>
                        </a:lnTo>
                        <a:lnTo>
                          <a:pt x="1253" y="309"/>
                        </a:lnTo>
                        <a:lnTo>
                          <a:pt x="1265" y="313"/>
                        </a:lnTo>
                        <a:lnTo>
                          <a:pt x="1276" y="314"/>
                        </a:lnTo>
                        <a:lnTo>
                          <a:pt x="1287" y="312"/>
                        </a:lnTo>
                        <a:lnTo>
                          <a:pt x="1299" y="306"/>
                        </a:lnTo>
                        <a:lnTo>
                          <a:pt x="1310" y="301"/>
                        </a:lnTo>
                        <a:lnTo>
                          <a:pt x="1322" y="296"/>
                        </a:lnTo>
                        <a:lnTo>
                          <a:pt x="1338" y="287"/>
                        </a:lnTo>
                        <a:lnTo>
                          <a:pt x="1352" y="279"/>
                        </a:lnTo>
                        <a:lnTo>
                          <a:pt x="1363" y="270"/>
                        </a:lnTo>
                        <a:lnTo>
                          <a:pt x="1367" y="262"/>
                        </a:lnTo>
                        <a:lnTo>
                          <a:pt x="1371" y="251"/>
                        </a:lnTo>
                        <a:lnTo>
                          <a:pt x="1373" y="240"/>
                        </a:lnTo>
                        <a:lnTo>
                          <a:pt x="1377" y="232"/>
                        </a:lnTo>
                        <a:lnTo>
                          <a:pt x="1385" y="225"/>
                        </a:lnTo>
                        <a:lnTo>
                          <a:pt x="1395" y="219"/>
                        </a:lnTo>
                        <a:lnTo>
                          <a:pt x="1403" y="213"/>
                        </a:lnTo>
                        <a:lnTo>
                          <a:pt x="1415" y="209"/>
                        </a:lnTo>
                        <a:lnTo>
                          <a:pt x="1430" y="207"/>
                        </a:lnTo>
                        <a:lnTo>
                          <a:pt x="1445" y="204"/>
                        </a:lnTo>
                        <a:lnTo>
                          <a:pt x="1458" y="203"/>
                        </a:lnTo>
                        <a:lnTo>
                          <a:pt x="1469" y="204"/>
                        </a:lnTo>
                        <a:lnTo>
                          <a:pt x="1482" y="208"/>
                        </a:lnTo>
                        <a:lnTo>
                          <a:pt x="1496" y="211"/>
                        </a:lnTo>
                        <a:lnTo>
                          <a:pt x="1507" y="213"/>
                        </a:lnTo>
                        <a:lnTo>
                          <a:pt x="1516" y="212"/>
                        </a:lnTo>
                        <a:lnTo>
                          <a:pt x="1527" y="212"/>
                        </a:lnTo>
                        <a:lnTo>
                          <a:pt x="1538" y="209"/>
                        </a:lnTo>
                        <a:lnTo>
                          <a:pt x="1546" y="205"/>
                        </a:lnTo>
                        <a:lnTo>
                          <a:pt x="1553" y="200"/>
                        </a:lnTo>
                        <a:lnTo>
                          <a:pt x="1558" y="190"/>
                        </a:lnTo>
                        <a:lnTo>
                          <a:pt x="1562" y="180"/>
                        </a:lnTo>
                        <a:lnTo>
                          <a:pt x="1565" y="172"/>
                        </a:lnTo>
                        <a:lnTo>
                          <a:pt x="1565" y="162"/>
                        </a:lnTo>
                        <a:lnTo>
                          <a:pt x="1563" y="150"/>
                        </a:lnTo>
                        <a:lnTo>
                          <a:pt x="1561" y="138"/>
                        </a:lnTo>
                        <a:lnTo>
                          <a:pt x="1559" y="127"/>
                        </a:lnTo>
                        <a:lnTo>
                          <a:pt x="1559" y="118"/>
                        </a:lnTo>
                        <a:lnTo>
                          <a:pt x="1558" y="107"/>
                        </a:lnTo>
                        <a:lnTo>
                          <a:pt x="1558" y="95"/>
                        </a:lnTo>
                        <a:lnTo>
                          <a:pt x="1559" y="85"/>
                        </a:lnTo>
                        <a:lnTo>
                          <a:pt x="1565" y="73"/>
                        </a:lnTo>
                        <a:lnTo>
                          <a:pt x="1573" y="58"/>
                        </a:lnTo>
                        <a:lnTo>
                          <a:pt x="1582" y="45"/>
                        </a:lnTo>
                        <a:lnTo>
                          <a:pt x="1593" y="38"/>
                        </a:lnTo>
                        <a:lnTo>
                          <a:pt x="1602" y="37"/>
                        </a:lnTo>
                        <a:lnTo>
                          <a:pt x="1615" y="40"/>
                        </a:lnTo>
                        <a:lnTo>
                          <a:pt x="1627" y="44"/>
                        </a:lnTo>
                        <a:lnTo>
                          <a:pt x="1636" y="48"/>
                        </a:lnTo>
                        <a:lnTo>
                          <a:pt x="1646" y="52"/>
                        </a:lnTo>
                        <a:lnTo>
                          <a:pt x="1656" y="58"/>
                        </a:lnTo>
                        <a:lnTo>
                          <a:pt x="1667" y="64"/>
                        </a:lnTo>
                        <a:lnTo>
                          <a:pt x="1677" y="71"/>
                        </a:lnTo>
                        <a:lnTo>
                          <a:pt x="1686" y="76"/>
                        </a:lnTo>
                        <a:lnTo>
                          <a:pt x="1695" y="84"/>
                        </a:lnTo>
                        <a:lnTo>
                          <a:pt x="1706" y="93"/>
                        </a:lnTo>
                        <a:lnTo>
                          <a:pt x="1714" y="100"/>
                        </a:lnTo>
                        <a:lnTo>
                          <a:pt x="1721" y="112"/>
                        </a:lnTo>
                        <a:lnTo>
                          <a:pt x="1729" y="128"/>
                        </a:lnTo>
                        <a:lnTo>
                          <a:pt x="1736" y="145"/>
                        </a:lnTo>
                        <a:lnTo>
                          <a:pt x="1744" y="157"/>
                        </a:lnTo>
                        <a:lnTo>
                          <a:pt x="1752" y="166"/>
                        </a:lnTo>
                        <a:lnTo>
                          <a:pt x="1763" y="178"/>
                        </a:lnTo>
                        <a:lnTo>
                          <a:pt x="1775" y="188"/>
                        </a:lnTo>
                        <a:lnTo>
                          <a:pt x="1784" y="194"/>
                        </a:lnTo>
                        <a:lnTo>
                          <a:pt x="1798" y="200"/>
                        </a:lnTo>
                        <a:lnTo>
                          <a:pt x="1815" y="205"/>
                        </a:lnTo>
                        <a:lnTo>
                          <a:pt x="1829" y="208"/>
                        </a:lnTo>
                        <a:lnTo>
                          <a:pt x="1838" y="207"/>
                        </a:lnTo>
                        <a:lnTo>
                          <a:pt x="1848" y="205"/>
                        </a:lnTo>
                        <a:lnTo>
                          <a:pt x="1857" y="205"/>
                        </a:lnTo>
                        <a:lnTo>
                          <a:pt x="1868" y="208"/>
                        </a:lnTo>
                        <a:lnTo>
                          <a:pt x="1881" y="212"/>
                        </a:lnTo>
                        <a:lnTo>
                          <a:pt x="1892" y="217"/>
                        </a:lnTo>
                        <a:lnTo>
                          <a:pt x="1904" y="224"/>
                        </a:lnTo>
                        <a:lnTo>
                          <a:pt x="1916" y="234"/>
                        </a:lnTo>
                        <a:lnTo>
                          <a:pt x="1927" y="243"/>
                        </a:lnTo>
                        <a:lnTo>
                          <a:pt x="1934" y="251"/>
                        </a:lnTo>
                        <a:lnTo>
                          <a:pt x="1942" y="262"/>
                        </a:lnTo>
                        <a:lnTo>
                          <a:pt x="1949" y="270"/>
                        </a:lnTo>
                        <a:lnTo>
                          <a:pt x="1957" y="275"/>
                        </a:lnTo>
                        <a:lnTo>
                          <a:pt x="1966" y="281"/>
                        </a:lnTo>
                        <a:lnTo>
                          <a:pt x="1974" y="286"/>
                        </a:lnTo>
                        <a:lnTo>
                          <a:pt x="1981" y="294"/>
                        </a:lnTo>
                        <a:lnTo>
                          <a:pt x="1986" y="305"/>
                        </a:lnTo>
                        <a:lnTo>
                          <a:pt x="1993" y="316"/>
                        </a:lnTo>
                        <a:lnTo>
                          <a:pt x="2000" y="322"/>
                        </a:lnTo>
                        <a:lnTo>
                          <a:pt x="2005" y="325"/>
                        </a:lnTo>
                        <a:lnTo>
                          <a:pt x="2012" y="326"/>
                        </a:lnTo>
                        <a:lnTo>
                          <a:pt x="2019" y="326"/>
                        </a:lnTo>
                        <a:lnTo>
                          <a:pt x="2023" y="324"/>
                        </a:lnTo>
                        <a:lnTo>
                          <a:pt x="2026" y="318"/>
                        </a:lnTo>
                        <a:lnTo>
                          <a:pt x="2026" y="309"/>
                        </a:lnTo>
                        <a:lnTo>
                          <a:pt x="2024" y="302"/>
                        </a:lnTo>
                        <a:lnTo>
                          <a:pt x="2022" y="298"/>
                        </a:lnTo>
                        <a:lnTo>
                          <a:pt x="2019" y="294"/>
                        </a:lnTo>
                        <a:lnTo>
                          <a:pt x="2015" y="291"/>
                        </a:lnTo>
                        <a:lnTo>
                          <a:pt x="2011" y="287"/>
                        </a:lnTo>
                        <a:lnTo>
                          <a:pt x="2007" y="285"/>
                        </a:lnTo>
                        <a:lnTo>
                          <a:pt x="2003" y="281"/>
                        </a:lnTo>
                        <a:lnTo>
                          <a:pt x="1997" y="274"/>
                        </a:lnTo>
                        <a:lnTo>
                          <a:pt x="1992" y="266"/>
                        </a:lnTo>
                        <a:lnTo>
                          <a:pt x="1986" y="259"/>
                        </a:lnTo>
                        <a:lnTo>
                          <a:pt x="1985" y="250"/>
                        </a:lnTo>
                        <a:lnTo>
                          <a:pt x="1984" y="239"/>
                        </a:lnTo>
                        <a:lnTo>
                          <a:pt x="1985" y="231"/>
                        </a:lnTo>
                        <a:lnTo>
                          <a:pt x="1988" y="228"/>
                        </a:lnTo>
                        <a:lnTo>
                          <a:pt x="1991" y="225"/>
                        </a:lnTo>
                        <a:lnTo>
                          <a:pt x="1995" y="224"/>
                        </a:lnTo>
                        <a:lnTo>
                          <a:pt x="1997" y="223"/>
                        </a:lnTo>
                        <a:lnTo>
                          <a:pt x="2000" y="223"/>
                        </a:lnTo>
                        <a:lnTo>
                          <a:pt x="2004" y="224"/>
                        </a:lnTo>
                        <a:lnTo>
                          <a:pt x="2007" y="227"/>
                        </a:lnTo>
                        <a:lnTo>
                          <a:pt x="2008" y="231"/>
                        </a:lnTo>
                        <a:lnTo>
                          <a:pt x="2011" y="235"/>
                        </a:lnTo>
                        <a:lnTo>
                          <a:pt x="2013" y="238"/>
                        </a:lnTo>
                        <a:lnTo>
                          <a:pt x="2015" y="240"/>
                        </a:lnTo>
                        <a:lnTo>
                          <a:pt x="2022" y="250"/>
                        </a:lnTo>
                        <a:lnTo>
                          <a:pt x="2028" y="259"/>
                        </a:lnTo>
                        <a:lnTo>
                          <a:pt x="2035" y="267"/>
                        </a:lnTo>
                        <a:lnTo>
                          <a:pt x="2044" y="270"/>
                        </a:lnTo>
                        <a:lnTo>
                          <a:pt x="2057" y="273"/>
                        </a:lnTo>
                        <a:lnTo>
                          <a:pt x="2069" y="275"/>
                        </a:lnTo>
                        <a:lnTo>
                          <a:pt x="2078" y="277"/>
                        </a:lnTo>
                        <a:lnTo>
                          <a:pt x="2088" y="278"/>
                        </a:lnTo>
                        <a:lnTo>
                          <a:pt x="2100" y="281"/>
                        </a:lnTo>
                        <a:lnTo>
                          <a:pt x="2109" y="281"/>
                        </a:lnTo>
                        <a:lnTo>
                          <a:pt x="2113" y="279"/>
                        </a:lnTo>
                        <a:lnTo>
                          <a:pt x="2119" y="277"/>
                        </a:lnTo>
                        <a:lnTo>
                          <a:pt x="2124" y="274"/>
                        </a:lnTo>
                        <a:lnTo>
                          <a:pt x="2128" y="270"/>
                        </a:lnTo>
                        <a:lnTo>
                          <a:pt x="2129" y="267"/>
                        </a:lnTo>
                        <a:lnTo>
                          <a:pt x="2131" y="263"/>
                        </a:lnTo>
                        <a:lnTo>
                          <a:pt x="2131" y="260"/>
                        </a:lnTo>
                        <a:lnTo>
                          <a:pt x="2131" y="256"/>
                        </a:lnTo>
                        <a:lnTo>
                          <a:pt x="2129" y="252"/>
                        </a:lnTo>
                        <a:lnTo>
                          <a:pt x="2127" y="250"/>
                        </a:lnTo>
                        <a:lnTo>
                          <a:pt x="2121" y="247"/>
                        </a:lnTo>
                        <a:lnTo>
                          <a:pt x="2113" y="246"/>
                        </a:lnTo>
                        <a:lnTo>
                          <a:pt x="2104" y="246"/>
                        </a:lnTo>
                        <a:lnTo>
                          <a:pt x="2094" y="246"/>
                        </a:lnTo>
                        <a:lnTo>
                          <a:pt x="2086" y="244"/>
                        </a:lnTo>
                        <a:lnTo>
                          <a:pt x="2083" y="242"/>
                        </a:lnTo>
                        <a:lnTo>
                          <a:pt x="2079" y="239"/>
                        </a:lnTo>
                        <a:lnTo>
                          <a:pt x="2074" y="236"/>
                        </a:lnTo>
                        <a:lnTo>
                          <a:pt x="2071" y="232"/>
                        </a:lnTo>
                        <a:lnTo>
                          <a:pt x="2067" y="229"/>
                        </a:lnTo>
                        <a:lnTo>
                          <a:pt x="2063" y="221"/>
                        </a:lnTo>
                        <a:lnTo>
                          <a:pt x="2059" y="213"/>
                        </a:lnTo>
                        <a:lnTo>
                          <a:pt x="2057" y="204"/>
                        </a:lnTo>
                        <a:lnTo>
                          <a:pt x="2057" y="196"/>
                        </a:lnTo>
                        <a:lnTo>
                          <a:pt x="2058" y="193"/>
                        </a:lnTo>
                        <a:lnTo>
                          <a:pt x="2061" y="190"/>
                        </a:lnTo>
                        <a:lnTo>
                          <a:pt x="2063" y="189"/>
                        </a:lnTo>
                        <a:lnTo>
                          <a:pt x="2066" y="188"/>
                        </a:lnTo>
                        <a:lnTo>
                          <a:pt x="2069" y="188"/>
                        </a:lnTo>
                        <a:lnTo>
                          <a:pt x="2073" y="189"/>
                        </a:lnTo>
                        <a:lnTo>
                          <a:pt x="2075" y="192"/>
                        </a:lnTo>
                        <a:lnTo>
                          <a:pt x="2078" y="193"/>
                        </a:lnTo>
                        <a:lnTo>
                          <a:pt x="2082" y="196"/>
                        </a:lnTo>
                        <a:lnTo>
                          <a:pt x="2083" y="197"/>
                        </a:lnTo>
                        <a:lnTo>
                          <a:pt x="2092" y="200"/>
                        </a:lnTo>
                        <a:lnTo>
                          <a:pt x="2101" y="205"/>
                        </a:lnTo>
                        <a:lnTo>
                          <a:pt x="2110" y="208"/>
                        </a:lnTo>
                        <a:lnTo>
                          <a:pt x="2119" y="209"/>
                        </a:lnTo>
                        <a:lnTo>
                          <a:pt x="2121" y="208"/>
                        </a:lnTo>
                        <a:lnTo>
                          <a:pt x="2127" y="207"/>
                        </a:lnTo>
                        <a:lnTo>
                          <a:pt x="2131" y="204"/>
                        </a:lnTo>
                        <a:lnTo>
                          <a:pt x="2133" y="201"/>
                        </a:lnTo>
                        <a:lnTo>
                          <a:pt x="2137" y="200"/>
                        </a:lnTo>
                        <a:lnTo>
                          <a:pt x="2145" y="193"/>
                        </a:lnTo>
                        <a:lnTo>
                          <a:pt x="2154" y="185"/>
                        </a:lnTo>
                        <a:lnTo>
                          <a:pt x="2162" y="180"/>
                        </a:lnTo>
                        <a:lnTo>
                          <a:pt x="2170" y="180"/>
                        </a:lnTo>
                        <a:lnTo>
                          <a:pt x="2179" y="184"/>
                        </a:lnTo>
                        <a:lnTo>
                          <a:pt x="2186" y="186"/>
                        </a:lnTo>
                        <a:lnTo>
                          <a:pt x="2193" y="194"/>
                        </a:lnTo>
                        <a:lnTo>
                          <a:pt x="2198" y="204"/>
                        </a:lnTo>
                        <a:lnTo>
                          <a:pt x="2205" y="212"/>
                        </a:lnTo>
                        <a:lnTo>
                          <a:pt x="2214" y="217"/>
                        </a:lnTo>
                        <a:lnTo>
                          <a:pt x="2226" y="223"/>
                        </a:lnTo>
                        <a:lnTo>
                          <a:pt x="2238" y="228"/>
                        </a:lnTo>
                        <a:lnTo>
                          <a:pt x="2248" y="234"/>
                        </a:lnTo>
                        <a:lnTo>
                          <a:pt x="2255" y="242"/>
                        </a:lnTo>
                        <a:lnTo>
                          <a:pt x="2260" y="252"/>
                        </a:lnTo>
                        <a:lnTo>
                          <a:pt x="2265" y="262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/>
                    </a:solidFill>
                    <a:prstDash val="solid"/>
                    <a:miter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</p:grpSp>
        <p:grpSp>
          <p:nvGrpSpPr>
            <p:cNvPr id="102" name="Flevoland">
              <a:extLst>
                <a:ext uri="{FF2B5EF4-FFF2-40B4-BE49-F238E27FC236}">
                  <a16:creationId xmlns:a16="http://schemas.microsoft.com/office/drawing/2014/main" id="{EC9C9A11-0DC2-4F47-9797-EDC4746CF3F9}"/>
                </a:ext>
              </a:extLst>
            </p:cNvPr>
            <p:cNvGrpSpPr/>
            <p:nvPr/>
          </p:nvGrpSpPr>
          <p:grpSpPr>
            <a:xfrm>
              <a:off x="8373898" y="1981068"/>
              <a:ext cx="1022809" cy="1121078"/>
              <a:chOff x="5923687" y="2118309"/>
              <a:chExt cx="1022809" cy="1121078"/>
            </a:xfrm>
            <a:grpFill/>
          </p:grpSpPr>
          <p:sp>
            <p:nvSpPr>
              <p:cNvPr id="103" name="Freeform 46">
                <a:extLst>
                  <a:ext uri="{FF2B5EF4-FFF2-40B4-BE49-F238E27FC236}">
                    <a16:creationId xmlns:a16="http://schemas.microsoft.com/office/drawing/2014/main" id="{DDF09BEC-935D-4F7B-B368-40482AE2A0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23687" y="2562588"/>
                <a:ext cx="856724" cy="676799"/>
              </a:xfrm>
              <a:custGeom>
                <a:avLst/>
                <a:gdLst>
                  <a:gd name="T0" fmla="*/ 1848 w 1857"/>
                  <a:gd name="T1" fmla="*/ 337 h 1467"/>
                  <a:gd name="T2" fmla="*/ 1844 w 1857"/>
                  <a:gd name="T3" fmla="*/ 442 h 1467"/>
                  <a:gd name="T4" fmla="*/ 1804 w 1857"/>
                  <a:gd name="T5" fmla="*/ 565 h 1467"/>
                  <a:gd name="T6" fmla="*/ 1733 w 1857"/>
                  <a:gd name="T7" fmla="*/ 689 h 1467"/>
                  <a:gd name="T8" fmla="*/ 1678 w 1857"/>
                  <a:gd name="T9" fmla="*/ 759 h 1467"/>
                  <a:gd name="T10" fmla="*/ 1599 w 1857"/>
                  <a:gd name="T11" fmla="*/ 803 h 1467"/>
                  <a:gd name="T12" fmla="*/ 1492 w 1857"/>
                  <a:gd name="T13" fmla="*/ 824 h 1467"/>
                  <a:gd name="T14" fmla="*/ 1387 w 1857"/>
                  <a:gd name="T15" fmla="*/ 876 h 1467"/>
                  <a:gd name="T16" fmla="*/ 1312 w 1857"/>
                  <a:gd name="T17" fmla="*/ 933 h 1467"/>
                  <a:gd name="T18" fmla="*/ 1287 w 1857"/>
                  <a:gd name="T19" fmla="*/ 995 h 1467"/>
                  <a:gd name="T20" fmla="*/ 1251 w 1857"/>
                  <a:gd name="T21" fmla="*/ 1031 h 1467"/>
                  <a:gd name="T22" fmla="*/ 1170 w 1857"/>
                  <a:gd name="T23" fmla="*/ 1035 h 1467"/>
                  <a:gd name="T24" fmla="*/ 1108 w 1857"/>
                  <a:gd name="T25" fmla="*/ 1070 h 1467"/>
                  <a:gd name="T26" fmla="*/ 1096 w 1857"/>
                  <a:gd name="T27" fmla="*/ 1137 h 1467"/>
                  <a:gd name="T28" fmla="*/ 1104 w 1857"/>
                  <a:gd name="T29" fmla="*/ 1237 h 1467"/>
                  <a:gd name="T30" fmla="*/ 1062 w 1857"/>
                  <a:gd name="T31" fmla="*/ 1338 h 1467"/>
                  <a:gd name="T32" fmla="*/ 980 w 1857"/>
                  <a:gd name="T33" fmla="*/ 1415 h 1467"/>
                  <a:gd name="T34" fmla="*/ 866 w 1857"/>
                  <a:gd name="T35" fmla="*/ 1463 h 1467"/>
                  <a:gd name="T36" fmla="*/ 760 w 1857"/>
                  <a:gd name="T37" fmla="*/ 1458 h 1467"/>
                  <a:gd name="T38" fmla="*/ 672 w 1857"/>
                  <a:gd name="T39" fmla="*/ 1384 h 1467"/>
                  <a:gd name="T40" fmla="*/ 585 w 1857"/>
                  <a:gd name="T41" fmla="*/ 1311 h 1467"/>
                  <a:gd name="T42" fmla="*/ 487 w 1857"/>
                  <a:gd name="T43" fmla="*/ 1260 h 1467"/>
                  <a:gd name="T44" fmla="*/ 394 w 1857"/>
                  <a:gd name="T45" fmla="*/ 1195 h 1467"/>
                  <a:gd name="T46" fmla="*/ 302 w 1857"/>
                  <a:gd name="T47" fmla="*/ 1156 h 1467"/>
                  <a:gd name="T48" fmla="*/ 220 w 1857"/>
                  <a:gd name="T49" fmla="*/ 1124 h 1467"/>
                  <a:gd name="T50" fmla="*/ 166 w 1857"/>
                  <a:gd name="T51" fmla="*/ 1150 h 1467"/>
                  <a:gd name="T52" fmla="*/ 114 w 1857"/>
                  <a:gd name="T53" fmla="*/ 1168 h 1467"/>
                  <a:gd name="T54" fmla="*/ 46 w 1857"/>
                  <a:gd name="T55" fmla="*/ 1151 h 1467"/>
                  <a:gd name="T56" fmla="*/ 26 w 1857"/>
                  <a:gd name="T57" fmla="*/ 1093 h 1467"/>
                  <a:gd name="T58" fmla="*/ 2 w 1857"/>
                  <a:gd name="T59" fmla="*/ 1023 h 1467"/>
                  <a:gd name="T60" fmla="*/ 25 w 1857"/>
                  <a:gd name="T61" fmla="*/ 970 h 1467"/>
                  <a:gd name="T62" fmla="*/ 87 w 1857"/>
                  <a:gd name="T63" fmla="*/ 921 h 1467"/>
                  <a:gd name="T64" fmla="*/ 131 w 1857"/>
                  <a:gd name="T65" fmla="*/ 872 h 1467"/>
                  <a:gd name="T66" fmla="*/ 213 w 1857"/>
                  <a:gd name="T67" fmla="*/ 841 h 1467"/>
                  <a:gd name="T68" fmla="*/ 298 w 1857"/>
                  <a:gd name="T69" fmla="*/ 786 h 1467"/>
                  <a:gd name="T70" fmla="*/ 382 w 1857"/>
                  <a:gd name="T71" fmla="*/ 718 h 1467"/>
                  <a:gd name="T72" fmla="*/ 452 w 1857"/>
                  <a:gd name="T73" fmla="*/ 652 h 1467"/>
                  <a:gd name="T74" fmla="*/ 526 w 1857"/>
                  <a:gd name="T75" fmla="*/ 588 h 1467"/>
                  <a:gd name="T76" fmla="*/ 623 w 1857"/>
                  <a:gd name="T77" fmla="*/ 526 h 1467"/>
                  <a:gd name="T78" fmla="*/ 731 w 1857"/>
                  <a:gd name="T79" fmla="*/ 476 h 1467"/>
                  <a:gd name="T80" fmla="*/ 820 w 1857"/>
                  <a:gd name="T81" fmla="*/ 406 h 1467"/>
                  <a:gd name="T82" fmla="*/ 864 w 1857"/>
                  <a:gd name="T83" fmla="*/ 298 h 1467"/>
                  <a:gd name="T84" fmla="*/ 875 w 1857"/>
                  <a:gd name="T85" fmla="*/ 217 h 1467"/>
                  <a:gd name="T86" fmla="*/ 949 w 1857"/>
                  <a:gd name="T87" fmla="*/ 200 h 1467"/>
                  <a:gd name="T88" fmla="*/ 1025 w 1857"/>
                  <a:gd name="T89" fmla="*/ 201 h 1467"/>
                  <a:gd name="T90" fmla="*/ 1069 w 1857"/>
                  <a:gd name="T91" fmla="*/ 138 h 1467"/>
                  <a:gd name="T92" fmla="*/ 1131 w 1857"/>
                  <a:gd name="T93" fmla="*/ 72 h 1467"/>
                  <a:gd name="T94" fmla="*/ 1240 w 1857"/>
                  <a:gd name="T95" fmla="*/ 22 h 1467"/>
                  <a:gd name="T96" fmla="*/ 1332 w 1857"/>
                  <a:gd name="T97" fmla="*/ 2 h 1467"/>
                  <a:gd name="T98" fmla="*/ 1399 w 1857"/>
                  <a:gd name="T99" fmla="*/ 46 h 1467"/>
                  <a:gd name="T100" fmla="*/ 1511 w 1857"/>
                  <a:gd name="T101" fmla="*/ 73 h 1467"/>
                  <a:gd name="T102" fmla="*/ 1634 w 1857"/>
                  <a:gd name="T103" fmla="*/ 114 h 1467"/>
                  <a:gd name="T104" fmla="*/ 1744 w 1857"/>
                  <a:gd name="T105" fmla="*/ 149 h 1467"/>
                  <a:gd name="T106" fmla="*/ 1830 w 1857"/>
                  <a:gd name="T107" fmla="*/ 215 h 14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857" h="1467">
                    <a:moveTo>
                      <a:pt x="1857" y="273"/>
                    </a:moveTo>
                    <a:lnTo>
                      <a:pt x="1856" y="283"/>
                    </a:lnTo>
                    <a:lnTo>
                      <a:pt x="1855" y="298"/>
                    </a:lnTo>
                    <a:lnTo>
                      <a:pt x="1852" y="312"/>
                    </a:lnTo>
                    <a:lnTo>
                      <a:pt x="1849" y="326"/>
                    </a:lnTo>
                    <a:lnTo>
                      <a:pt x="1848" y="337"/>
                    </a:lnTo>
                    <a:lnTo>
                      <a:pt x="1848" y="352"/>
                    </a:lnTo>
                    <a:lnTo>
                      <a:pt x="1849" y="371"/>
                    </a:lnTo>
                    <a:lnTo>
                      <a:pt x="1851" y="388"/>
                    </a:lnTo>
                    <a:lnTo>
                      <a:pt x="1852" y="403"/>
                    </a:lnTo>
                    <a:lnTo>
                      <a:pt x="1848" y="421"/>
                    </a:lnTo>
                    <a:lnTo>
                      <a:pt x="1844" y="442"/>
                    </a:lnTo>
                    <a:lnTo>
                      <a:pt x="1837" y="465"/>
                    </a:lnTo>
                    <a:lnTo>
                      <a:pt x="1832" y="485"/>
                    </a:lnTo>
                    <a:lnTo>
                      <a:pt x="1826" y="503"/>
                    </a:lnTo>
                    <a:lnTo>
                      <a:pt x="1820" y="520"/>
                    </a:lnTo>
                    <a:lnTo>
                      <a:pt x="1812" y="542"/>
                    </a:lnTo>
                    <a:lnTo>
                      <a:pt x="1804" y="565"/>
                    </a:lnTo>
                    <a:lnTo>
                      <a:pt x="1794" y="585"/>
                    </a:lnTo>
                    <a:lnTo>
                      <a:pt x="1787" y="603"/>
                    </a:lnTo>
                    <a:lnTo>
                      <a:pt x="1777" y="621"/>
                    </a:lnTo>
                    <a:lnTo>
                      <a:pt x="1763" y="643"/>
                    </a:lnTo>
                    <a:lnTo>
                      <a:pt x="1747" y="667"/>
                    </a:lnTo>
                    <a:lnTo>
                      <a:pt x="1733" y="689"/>
                    </a:lnTo>
                    <a:lnTo>
                      <a:pt x="1721" y="706"/>
                    </a:lnTo>
                    <a:lnTo>
                      <a:pt x="1713" y="716"/>
                    </a:lnTo>
                    <a:lnTo>
                      <a:pt x="1705" y="728"/>
                    </a:lnTo>
                    <a:lnTo>
                      <a:pt x="1696" y="740"/>
                    </a:lnTo>
                    <a:lnTo>
                      <a:pt x="1689" y="749"/>
                    </a:lnTo>
                    <a:lnTo>
                      <a:pt x="1678" y="759"/>
                    </a:lnTo>
                    <a:lnTo>
                      <a:pt x="1667" y="771"/>
                    </a:lnTo>
                    <a:lnTo>
                      <a:pt x="1654" y="782"/>
                    </a:lnTo>
                    <a:lnTo>
                      <a:pt x="1640" y="791"/>
                    </a:lnTo>
                    <a:lnTo>
                      <a:pt x="1630" y="798"/>
                    </a:lnTo>
                    <a:lnTo>
                      <a:pt x="1615" y="802"/>
                    </a:lnTo>
                    <a:lnTo>
                      <a:pt x="1599" y="803"/>
                    </a:lnTo>
                    <a:lnTo>
                      <a:pt x="1581" y="803"/>
                    </a:lnTo>
                    <a:lnTo>
                      <a:pt x="1564" y="805"/>
                    </a:lnTo>
                    <a:lnTo>
                      <a:pt x="1550" y="806"/>
                    </a:lnTo>
                    <a:lnTo>
                      <a:pt x="1533" y="810"/>
                    </a:lnTo>
                    <a:lnTo>
                      <a:pt x="1514" y="817"/>
                    </a:lnTo>
                    <a:lnTo>
                      <a:pt x="1492" y="824"/>
                    </a:lnTo>
                    <a:lnTo>
                      <a:pt x="1473" y="830"/>
                    </a:lnTo>
                    <a:lnTo>
                      <a:pt x="1459" y="837"/>
                    </a:lnTo>
                    <a:lnTo>
                      <a:pt x="1442" y="845"/>
                    </a:lnTo>
                    <a:lnTo>
                      <a:pt x="1425" y="855"/>
                    </a:lnTo>
                    <a:lnTo>
                      <a:pt x="1405" y="865"/>
                    </a:lnTo>
                    <a:lnTo>
                      <a:pt x="1387" y="876"/>
                    </a:lnTo>
                    <a:lnTo>
                      <a:pt x="1374" y="886"/>
                    </a:lnTo>
                    <a:lnTo>
                      <a:pt x="1360" y="894"/>
                    </a:lnTo>
                    <a:lnTo>
                      <a:pt x="1345" y="904"/>
                    </a:lnTo>
                    <a:lnTo>
                      <a:pt x="1331" y="915"/>
                    </a:lnTo>
                    <a:lnTo>
                      <a:pt x="1320" y="925"/>
                    </a:lnTo>
                    <a:lnTo>
                      <a:pt x="1312" y="933"/>
                    </a:lnTo>
                    <a:lnTo>
                      <a:pt x="1302" y="943"/>
                    </a:lnTo>
                    <a:lnTo>
                      <a:pt x="1294" y="954"/>
                    </a:lnTo>
                    <a:lnTo>
                      <a:pt x="1290" y="964"/>
                    </a:lnTo>
                    <a:lnTo>
                      <a:pt x="1287" y="972"/>
                    </a:lnTo>
                    <a:lnTo>
                      <a:pt x="1287" y="983"/>
                    </a:lnTo>
                    <a:lnTo>
                      <a:pt x="1287" y="995"/>
                    </a:lnTo>
                    <a:lnTo>
                      <a:pt x="1286" y="1005"/>
                    </a:lnTo>
                    <a:lnTo>
                      <a:pt x="1285" y="1013"/>
                    </a:lnTo>
                    <a:lnTo>
                      <a:pt x="1278" y="1019"/>
                    </a:lnTo>
                    <a:lnTo>
                      <a:pt x="1270" y="1024"/>
                    </a:lnTo>
                    <a:lnTo>
                      <a:pt x="1263" y="1028"/>
                    </a:lnTo>
                    <a:lnTo>
                      <a:pt x="1251" y="1031"/>
                    </a:lnTo>
                    <a:lnTo>
                      <a:pt x="1238" y="1034"/>
                    </a:lnTo>
                    <a:lnTo>
                      <a:pt x="1223" y="1035"/>
                    </a:lnTo>
                    <a:lnTo>
                      <a:pt x="1212" y="1036"/>
                    </a:lnTo>
                    <a:lnTo>
                      <a:pt x="1200" y="1036"/>
                    </a:lnTo>
                    <a:lnTo>
                      <a:pt x="1185" y="1036"/>
                    </a:lnTo>
                    <a:lnTo>
                      <a:pt x="1170" y="1035"/>
                    </a:lnTo>
                    <a:lnTo>
                      <a:pt x="1155" y="1035"/>
                    </a:lnTo>
                    <a:lnTo>
                      <a:pt x="1145" y="1038"/>
                    </a:lnTo>
                    <a:lnTo>
                      <a:pt x="1134" y="1043"/>
                    </a:lnTo>
                    <a:lnTo>
                      <a:pt x="1124" y="1051"/>
                    </a:lnTo>
                    <a:lnTo>
                      <a:pt x="1115" y="1062"/>
                    </a:lnTo>
                    <a:lnTo>
                      <a:pt x="1108" y="1070"/>
                    </a:lnTo>
                    <a:lnTo>
                      <a:pt x="1103" y="1080"/>
                    </a:lnTo>
                    <a:lnTo>
                      <a:pt x="1097" y="1090"/>
                    </a:lnTo>
                    <a:lnTo>
                      <a:pt x="1093" y="1102"/>
                    </a:lnTo>
                    <a:lnTo>
                      <a:pt x="1092" y="1113"/>
                    </a:lnTo>
                    <a:lnTo>
                      <a:pt x="1092" y="1124"/>
                    </a:lnTo>
                    <a:lnTo>
                      <a:pt x="1096" y="1137"/>
                    </a:lnTo>
                    <a:lnTo>
                      <a:pt x="1100" y="1151"/>
                    </a:lnTo>
                    <a:lnTo>
                      <a:pt x="1103" y="1162"/>
                    </a:lnTo>
                    <a:lnTo>
                      <a:pt x="1104" y="1179"/>
                    </a:lnTo>
                    <a:lnTo>
                      <a:pt x="1104" y="1199"/>
                    </a:lnTo>
                    <a:lnTo>
                      <a:pt x="1104" y="1220"/>
                    </a:lnTo>
                    <a:lnTo>
                      <a:pt x="1104" y="1237"/>
                    </a:lnTo>
                    <a:lnTo>
                      <a:pt x="1100" y="1253"/>
                    </a:lnTo>
                    <a:lnTo>
                      <a:pt x="1096" y="1271"/>
                    </a:lnTo>
                    <a:lnTo>
                      <a:pt x="1089" y="1290"/>
                    </a:lnTo>
                    <a:lnTo>
                      <a:pt x="1084" y="1304"/>
                    </a:lnTo>
                    <a:lnTo>
                      <a:pt x="1074" y="1321"/>
                    </a:lnTo>
                    <a:lnTo>
                      <a:pt x="1062" y="1338"/>
                    </a:lnTo>
                    <a:lnTo>
                      <a:pt x="1049" y="1357"/>
                    </a:lnTo>
                    <a:lnTo>
                      <a:pt x="1035" y="1373"/>
                    </a:lnTo>
                    <a:lnTo>
                      <a:pt x="1023" y="1387"/>
                    </a:lnTo>
                    <a:lnTo>
                      <a:pt x="1011" y="1396"/>
                    </a:lnTo>
                    <a:lnTo>
                      <a:pt x="996" y="1406"/>
                    </a:lnTo>
                    <a:lnTo>
                      <a:pt x="980" y="1415"/>
                    </a:lnTo>
                    <a:lnTo>
                      <a:pt x="968" y="1422"/>
                    </a:lnTo>
                    <a:lnTo>
                      <a:pt x="950" y="1430"/>
                    </a:lnTo>
                    <a:lnTo>
                      <a:pt x="929" y="1441"/>
                    </a:lnTo>
                    <a:lnTo>
                      <a:pt x="906" y="1450"/>
                    </a:lnTo>
                    <a:lnTo>
                      <a:pt x="883" y="1458"/>
                    </a:lnTo>
                    <a:lnTo>
                      <a:pt x="866" y="1463"/>
                    </a:lnTo>
                    <a:lnTo>
                      <a:pt x="849" y="1466"/>
                    </a:lnTo>
                    <a:lnTo>
                      <a:pt x="831" y="1466"/>
                    </a:lnTo>
                    <a:lnTo>
                      <a:pt x="810" y="1467"/>
                    </a:lnTo>
                    <a:lnTo>
                      <a:pt x="791" y="1466"/>
                    </a:lnTo>
                    <a:lnTo>
                      <a:pt x="777" y="1463"/>
                    </a:lnTo>
                    <a:lnTo>
                      <a:pt x="760" y="1458"/>
                    </a:lnTo>
                    <a:lnTo>
                      <a:pt x="743" y="1449"/>
                    </a:lnTo>
                    <a:lnTo>
                      <a:pt x="725" y="1439"/>
                    </a:lnTo>
                    <a:lnTo>
                      <a:pt x="712" y="1430"/>
                    </a:lnTo>
                    <a:lnTo>
                      <a:pt x="698" y="1418"/>
                    </a:lnTo>
                    <a:lnTo>
                      <a:pt x="685" y="1400"/>
                    </a:lnTo>
                    <a:lnTo>
                      <a:pt x="672" y="1384"/>
                    </a:lnTo>
                    <a:lnTo>
                      <a:pt x="661" y="1370"/>
                    </a:lnTo>
                    <a:lnTo>
                      <a:pt x="647" y="1360"/>
                    </a:lnTo>
                    <a:lnTo>
                      <a:pt x="632" y="1346"/>
                    </a:lnTo>
                    <a:lnTo>
                      <a:pt x="615" y="1333"/>
                    </a:lnTo>
                    <a:lnTo>
                      <a:pt x="599" y="1321"/>
                    </a:lnTo>
                    <a:lnTo>
                      <a:pt x="585" y="1311"/>
                    </a:lnTo>
                    <a:lnTo>
                      <a:pt x="569" y="1303"/>
                    </a:lnTo>
                    <a:lnTo>
                      <a:pt x="552" y="1295"/>
                    </a:lnTo>
                    <a:lnTo>
                      <a:pt x="533" y="1287"/>
                    </a:lnTo>
                    <a:lnTo>
                      <a:pt x="518" y="1279"/>
                    </a:lnTo>
                    <a:lnTo>
                      <a:pt x="503" y="1271"/>
                    </a:lnTo>
                    <a:lnTo>
                      <a:pt x="487" y="1260"/>
                    </a:lnTo>
                    <a:lnTo>
                      <a:pt x="469" y="1249"/>
                    </a:lnTo>
                    <a:lnTo>
                      <a:pt x="453" y="1238"/>
                    </a:lnTo>
                    <a:lnTo>
                      <a:pt x="440" y="1229"/>
                    </a:lnTo>
                    <a:lnTo>
                      <a:pt x="426" y="1220"/>
                    </a:lnTo>
                    <a:lnTo>
                      <a:pt x="410" y="1207"/>
                    </a:lnTo>
                    <a:lnTo>
                      <a:pt x="394" y="1195"/>
                    </a:lnTo>
                    <a:lnTo>
                      <a:pt x="380" y="1187"/>
                    </a:lnTo>
                    <a:lnTo>
                      <a:pt x="366" y="1181"/>
                    </a:lnTo>
                    <a:lnTo>
                      <a:pt x="347" y="1175"/>
                    </a:lnTo>
                    <a:lnTo>
                      <a:pt x="328" y="1168"/>
                    </a:lnTo>
                    <a:lnTo>
                      <a:pt x="313" y="1163"/>
                    </a:lnTo>
                    <a:lnTo>
                      <a:pt x="302" y="1156"/>
                    </a:lnTo>
                    <a:lnTo>
                      <a:pt x="290" y="1147"/>
                    </a:lnTo>
                    <a:lnTo>
                      <a:pt x="277" y="1137"/>
                    </a:lnTo>
                    <a:lnTo>
                      <a:pt x="265" y="1131"/>
                    </a:lnTo>
                    <a:lnTo>
                      <a:pt x="252" y="1128"/>
                    </a:lnTo>
                    <a:lnTo>
                      <a:pt x="236" y="1125"/>
                    </a:lnTo>
                    <a:lnTo>
                      <a:pt x="220" y="1124"/>
                    </a:lnTo>
                    <a:lnTo>
                      <a:pt x="207" y="1125"/>
                    </a:lnTo>
                    <a:lnTo>
                      <a:pt x="199" y="1129"/>
                    </a:lnTo>
                    <a:lnTo>
                      <a:pt x="188" y="1135"/>
                    </a:lnTo>
                    <a:lnTo>
                      <a:pt x="178" y="1141"/>
                    </a:lnTo>
                    <a:lnTo>
                      <a:pt x="169" y="1147"/>
                    </a:lnTo>
                    <a:lnTo>
                      <a:pt x="166" y="1150"/>
                    </a:lnTo>
                    <a:lnTo>
                      <a:pt x="162" y="1152"/>
                    </a:lnTo>
                    <a:lnTo>
                      <a:pt x="157" y="1155"/>
                    </a:lnTo>
                    <a:lnTo>
                      <a:pt x="153" y="1156"/>
                    </a:lnTo>
                    <a:lnTo>
                      <a:pt x="142" y="1162"/>
                    </a:lnTo>
                    <a:lnTo>
                      <a:pt x="127" y="1166"/>
                    </a:lnTo>
                    <a:lnTo>
                      <a:pt x="114" y="1168"/>
                    </a:lnTo>
                    <a:lnTo>
                      <a:pt x="103" y="1168"/>
                    </a:lnTo>
                    <a:lnTo>
                      <a:pt x="88" y="1168"/>
                    </a:lnTo>
                    <a:lnTo>
                      <a:pt x="73" y="1167"/>
                    </a:lnTo>
                    <a:lnTo>
                      <a:pt x="60" y="1163"/>
                    </a:lnTo>
                    <a:lnTo>
                      <a:pt x="49" y="1158"/>
                    </a:lnTo>
                    <a:lnTo>
                      <a:pt x="46" y="1151"/>
                    </a:lnTo>
                    <a:lnTo>
                      <a:pt x="45" y="1141"/>
                    </a:lnTo>
                    <a:lnTo>
                      <a:pt x="45" y="1132"/>
                    </a:lnTo>
                    <a:lnTo>
                      <a:pt x="45" y="1123"/>
                    </a:lnTo>
                    <a:lnTo>
                      <a:pt x="42" y="1115"/>
                    </a:lnTo>
                    <a:lnTo>
                      <a:pt x="35" y="1104"/>
                    </a:lnTo>
                    <a:lnTo>
                      <a:pt x="26" y="1093"/>
                    </a:lnTo>
                    <a:lnTo>
                      <a:pt x="18" y="1084"/>
                    </a:lnTo>
                    <a:lnTo>
                      <a:pt x="14" y="1073"/>
                    </a:lnTo>
                    <a:lnTo>
                      <a:pt x="9" y="1058"/>
                    </a:lnTo>
                    <a:lnTo>
                      <a:pt x="4" y="1044"/>
                    </a:lnTo>
                    <a:lnTo>
                      <a:pt x="2" y="1032"/>
                    </a:lnTo>
                    <a:lnTo>
                      <a:pt x="2" y="1023"/>
                    </a:lnTo>
                    <a:lnTo>
                      <a:pt x="0" y="1012"/>
                    </a:lnTo>
                    <a:lnTo>
                      <a:pt x="0" y="1001"/>
                    </a:lnTo>
                    <a:lnTo>
                      <a:pt x="2" y="993"/>
                    </a:lnTo>
                    <a:lnTo>
                      <a:pt x="7" y="985"/>
                    </a:lnTo>
                    <a:lnTo>
                      <a:pt x="15" y="977"/>
                    </a:lnTo>
                    <a:lnTo>
                      <a:pt x="25" y="970"/>
                    </a:lnTo>
                    <a:lnTo>
                      <a:pt x="31" y="964"/>
                    </a:lnTo>
                    <a:lnTo>
                      <a:pt x="42" y="954"/>
                    </a:lnTo>
                    <a:lnTo>
                      <a:pt x="56" y="943"/>
                    </a:lnTo>
                    <a:lnTo>
                      <a:pt x="65" y="935"/>
                    </a:lnTo>
                    <a:lnTo>
                      <a:pt x="75" y="929"/>
                    </a:lnTo>
                    <a:lnTo>
                      <a:pt x="87" y="921"/>
                    </a:lnTo>
                    <a:lnTo>
                      <a:pt x="97" y="912"/>
                    </a:lnTo>
                    <a:lnTo>
                      <a:pt x="106" y="904"/>
                    </a:lnTo>
                    <a:lnTo>
                      <a:pt x="111" y="896"/>
                    </a:lnTo>
                    <a:lnTo>
                      <a:pt x="115" y="886"/>
                    </a:lnTo>
                    <a:lnTo>
                      <a:pt x="119" y="877"/>
                    </a:lnTo>
                    <a:lnTo>
                      <a:pt x="131" y="872"/>
                    </a:lnTo>
                    <a:lnTo>
                      <a:pt x="147" y="869"/>
                    </a:lnTo>
                    <a:lnTo>
                      <a:pt x="165" y="868"/>
                    </a:lnTo>
                    <a:lnTo>
                      <a:pt x="181" y="865"/>
                    </a:lnTo>
                    <a:lnTo>
                      <a:pt x="193" y="861"/>
                    </a:lnTo>
                    <a:lnTo>
                      <a:pt x="204" y="853"/>
                    </a:lnTo>
                    <a:lnTo>
                      <a:pt x="213" y="841"/>
                    </a:lnTo>
                    <a:lnTo>
                      <a:pt x="224" y="829"/>
                    </a:lnTo>
                    <a:lnTo>
                      <a:pt x="232" y="820"/>
                    </a:lnTo>
                    <a:lnTo>
                      <a:pt x="247" y="811"/>
                    </a:lnTo>
                    <a:lnTo>
                      <a:pt x="266" y="802"/>
                    </a:lnTo>
                    <a:lnTo>
                      <a:pt x="283" y="794"/>
                    </a:lnTo>
                    <a:lnTo>
                      <a:pt x="298" y="786"/>
                    </a:lnTo>
                    <a:lnTo>
                      <a:pt x="314" y="778"/>
                    </a:lnTo>
                    <a:lnTo>
                      <a:pt x="332" y="768"/>
                    </a:lnTo>
                    <a:lnTo>
                      <a:pt x="349" y="758"/>
                    </a:lnTo>
                    <a:lnTo>
                      <a:pt x="363" y="747"/>
                    </a:lnTo>
                    <a:lnTo>
                      <a:pt x="371" y="735"/>
                    </a:lnTo>
                    <a:lnTo>
                      <a:pt x="382" y="718"/>
                    </a:lnTo>
                    <a:lnTo>
                      <a:pt x="391" y="702"/>
                    </a:lnTo>
                    <a:lnTo>
                      <a:pt x="401" y="690"/>
                    </a:lnTo>
                    <a:lnTo>
                      <a:pt x="411" y="681"/>
                    </a:lnTo>
                    <a:lnTo>
                      <a:pt x="425" y="671"/>
                    </a:lnTo>
                    <a:lnTo>
                      <a:pt x="440" y="661"/>
                    </a:lnTo>
                    <a:lnTo>
                      <a:pt x="452" y="652"/>
                    </a:lnTo>
                    <a:lnTo>
                      <a:pt x="463" y="643"/>
                    </a:lnTo>
                    <a:lnTo>
                      <a:pt x="476" y="632"/>
                    </a:lnTo>
                    <a:lnTo>
                      <a:pt x="490" y="620"/>
                    </a:lnTo>
                    <a:lnTo>
                      <a:pt x="503" y="608"/>
                    </a:lnTo>
                    <a:lnTo>
                      <a:pt x="515" y="599"/>
                    </a:lnTo>
                    <a:lnTo>
                      <a:pt x="526" y="588"/>
                    </a:lnTo>
                    <a:lnTo>
                      <a:pt x="541" y="574"/>
                    </a:lnTo>
                    <a:lnTo>
                      <a:pt x="554" y="562"/>
                    </a:lnTo>
                    <a:lnTo>
                      <a:pt x="568" y="553"/>
                    </a:lnTo>
                    <a:lnTo>
                      <a:pt x="583" y="545"/>
                    </a:lnTo>
                    <a:lnTo>
                      <a:pt x="603" y="535"/>
                    </a:lnTo>
                    <a:lnTo>
                      <a:pt x="623" y="526"/>
                    </a:lnTo>
                    <a:lnTo>
                      <a:pt x="641" y="519"/>
                    </a:lnTo>
                    <a:lnTo>
                      <a:pt x="655" y="512"/>
                    </a:lnTo>
                    <a:lnTo>
                      <a:pt x="676" y="503"/>
                    </a:lnTo>
                    <a:lnTo>
                      <a:pt x="696" y="494"/>
                    </a:lnTo>
                    <a:lnTo>
                      <a:pt x="715" y="484"/>
                    </a:lnTo>
                    <a:lnTo>
                      <a:pt x="731" y="476"/>
                    </a:lnTo>
                    <a:lnTo>
                      <a:pt x="746" y="467"/>
                    </a:lnTo>
                    <a:lnTo>
                      <a:pt x="763" y="454"/>
                    </a:lnTo>
                    <a:lnTo>
                      <a:pt x="781" y="442"/>
                    </a:lnTo>
                    <a:lnTo>
                      <a:pt x="798" y="429"/>
                    </a:lnTo>
                    <a:lnTo>
                      <a:pt x="812" y="417"/>
                    </a:lnTo>
                    <a:lnTo>
                      <a:pt x="820" y="406"/>
                    </a:lnTo>
                    <a:lnTo>
                      <a:pt x="831" y="392"/>
                    </a:lnTo>
                    <a:lnTo>
                      <a:pt x="840" y="378"/>
                    </a:lnTo>
                    <a:lnTo>
                      <a:pt x="847" y="366"/>
                    </a:lnTo>
                    <a:lnTo>
                      <a:pt x="852" y="347"/>
                    </a:lnTo>
                    <a:lnTo>
                      <a:pt x="859" y="322"/>
                    </a:lnTo>
                    <a:lnTo>
                      <a:pt x="864" y="298"/>
                    </a:lnTo>
                    <a:lnTo>
                      <a:pt x="868" y="278"/>
                    </a:lnTo>
                    <a:lnTo>
                      <a:pt x="868" y="267"/>
                    </a:lnTo>
                    <a:lnTo>
                      <a:pt x="868" y="254"/>
                    </a:lnTo>
                    <a:lnTo>
                      <a:pt x="870" y="240"/>
                    </a:lnTo>
                    <a:lnTo>
                      <a:pt x="871" y="227"/>
                    </a:lnTo>
                    <a:lnTo>
                      <a:pt x="875" y="217"/>
                    </a:lnTo>
                    <a:lnTo>
                      <a:pt x="883" y="209"/>
                    </a:lnTo>
                    <a:lnTo>
                      <a:pt x="894" y="203"/>
                    </a:lnTo>
                    <a:lnTo>
                      <a:pt x="906" y="198"/>
                    </a:lnTo>
                    <a:lnTo>
                      <a:pt x="918" y="197"/>
                    </a:lnTo>
                    <a:lnTo>
                      <a:pt x="933" y="198"/>
                    </a:lnTo>
                    <a:lnTo>
                      <a:pt x="949" y="200"/>
                    </a:lnTo>
                    <a:lnTo>
                      <a:pt x="963" y="201"/>
                    </a:lnTo>
                    <a:lnTo>
                      <a:pt x="973" y="203"/>
                    </a:lnTo>
                    <a:lnTo>
                      <a:pt x="987" y="204"/>
                    </a:lnTo>
                    <a:lnTo>
                      <a:pt x="1000" y="204"/>
                    </a:lnTo>
                    <a:lnTo>
                      <a:pt x="1014" y="204"/>
                    </a:lnTo>
                    <a:lnTo>
                      <a:pt x="1025" y="201"/>
                    </a:lnTo>
                    <a:lnTo>
                      <a:pt x="1033" y="193"/>
                    </a:lnTo>
                    <a:lnTo>
                      <a:pt x="1041" y="180"/>
                    </a:lnTo>
                    <a:lnTo>
                      <a:pt x="1049" y="169"/>
                    </a:lnTo>
                    <a:lnTo>
                      <a:pt x="1054" y="159"/>
                    </a:lnTo>
                    <a:lnTo>
                      <a:pt x="1061" y="149"/>
                    </a:lnTo>
                    <a:lnTo>
                      <a:pt x="1069" y="138"/>
                    </a:lnTo>
                    <a:lnTo>
                      <a:pt x="1076" y="130"/>
                    </a:lnTo>
                    <a:lnTo>
                      <a:pt x="1084" y="119"/>
                    </a:lnTo>
                    <a:lnTo>
                      <a:pt x="1095" y="106"/>
                    </a:lnTo>
                    <a:lnTo>
                      <a:pt x="1107" y="92"/>
                    </a:lnTo>
                    <a:lnTo>
                      <a:pt x="1119" y="81"/>
                    </a:lnTo>
                    <a:lnTo>
                      <a:pt x="1131" y="72"/>
                    </a:lnTo>
                    <a:lnTo>
                      <a:pt x="1147" y="62"/>
                    </a:lnTo>
                    <a:lnTo>
                      <a:pt x="1170" y="54"/>
                    </a:lnTo>
                    <a:lnTo>
                      <a:pt x="1192" y="46"/>
                    </a:lnTo>
                    <a:lnTo>
                      <a:pt x="1211" y="40"/>
                    </a:lnTo>
                    <a:lnTo>
                      <a:pt x="1224" y="31"/>
                    </a:lnTo>
                    <a:lnTo>
                      <a:pt x="1240" y="22"/>
                    </a:lnTo>
                    <a:lnTo>
                      <a:pt x="1258" y="14"/>
                    </a:lnTo>
                    <a:lnTo>
                      <a:pt x="1273" y="7"/>
                    </a:lnTo>
                    <a:lnTo>
                      <a:pt x="1285" y="4"/>
                    </a:lnTo>
                    <a:lnTo>
                      <a:pt x="1301" y="2"/>
                    </a:lnTo>
                    <a:lnTo>
                      <a:pt x="1318" y="0"/>
                    </a:lnTo>
                    <a:lnTo>
                      <a:pt x="1332" y="2"/>
                    </a:lnTo>
                    <a:lnTo>
                      <a:pt x="1341" y="7"/>
                    </a:lnTo>
                    <a:lnTo>
                      <a:pt x="1351" y="15"/>
                    </a:lnTo>
                    <a:lnTo>
                      <a:pt x="1360" y="22"/>
                    </a:lnTo>
                    <a:lnTo>
                      <a:pt x="1371" y="29"/>
                    </a:lnTo>
                    <a:lnTo>
                      <a:pt x="1384" y="38"/>
                    </a:lnTo>
                    <a:lnTo>
                      <a:pt x="1399" y="46"/>
                    </a:lnTo>
                    <a:lnTo>
                      <a:pt x="1411" y="52"/>
                    </a:lnTo>
                    <a:lnTo>
                      <a:pt x="1429" y="57"/>
                    </a:lnTo>
                    <a:lnTo>
                      <a:pt x="1452" y="61"/>
                    </a:lnTo>
                    <a:lnTo>
                      <a:pt x="1475" y="64"/>
                    </a:lnTo>
                    <a:lnTo>
                      <a:pt x="1495" y="68"/>
                    </a:lnTo>
                    <a:lnTo>
                      <a:pt x="1511" y="73"/>
                    </a:lnTo>
                    <a:lnTo>
                      <a:pt x="1531" y="80"/>
                    </a:lnTo>
                    <a:lnTo>
                      <a:pt x="1550" y="88"/>
                    </a:lnTo>
                    <a:lnTo>
                      <a:pt x="1568" y="93"/>
                    </a:lnTo>
                    <a:lnTo>
                      <a:pt x="1587" y="99"/>
                    </a:lnTo>
                    <a:lnTo>
                      <a:pt x="1609" y="107"/>
                    </a:lnTo>
                    <a:lnTo>
                      <a:pt x="1634" y="114"/>
                    </a:lnTo>
                    <a:lnTo>
                      <a:pt x="1654" y="119"/>
                    </a:lnTo>
                    <a:lnTo>
                      <a:pt x="1670" y="123"/>
                    </a:lnTo>
                    <a:lnTo>
                      <a:pt x="1689" y="128"/>
                    </a:lnTo>
                    <a:lnTo>
                      <a:pt x="1705" y="134"/>
                    </a:lnTo>
                    <a:lnTo>
                      <a:pt x="1723" y="141"/>
                    </a:lnTo>
                    <a:lnTo>
                      <a:pt x="1744" y="149"/>
                    </a:lnTo>
                    <a:lnTo>
                      <a:pt x="1766" y="158"/>
                    </a:lnTo>
                    <a:lnTo>
                      <a:pt x="1783" y="168"/>
                    </a:lnTo>
                    <a:lnTo>
                      <a:pt x="1794" y="177"/>
                    </a:lnTo>
                    <a:lnTo>
                      <a:pt x="1808" y="189"/>
                    </a:lnTo>
                    <a:lnTo>
                      <a:pt x="1820" y="203"/>
                    </a:lnTo>
                    <a:lnTo>
                      <a:pt x="1830" y="215"/>
                    </a:lnTo>
                    <a:lnTo>
                      <a:pt x="1837" y="227"/>
                    </a:lnTo>
                    <a:lnTo>
                      <a:pt x="1845" y="243"/>
                    </a:lnTo>
                    <a:lnTo>
                      <a:pt x="1853" y="259"/>
                    </a:lnTo>
                    <a:lnTo>
                      <a:pt x="1857" y="273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104" name="Freeform 48">
                <a:extLst>
                  <a:ext uri="{FF2B5EF4-FFF2-40B4-BE49-F238E27FC236}">
                    <a16:creationId xmlns:a16="http://schemas.microsoft.com/office/drawing/2014/main" id="{E2712E0B-1B64-4621-8EF2-421E3F51A7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5609" y="2118309"/>
                <a:ext cx="460887" cy="445663"/>
              </a:xfrm>
              <a:custGeom>
                <a:avLst/>
                <a:gdLst>
                  <a:gd name="T0" fmla="*/ 512 w 999"/>
                  <a:gd name="T1" fmla="*/ 163 h 968"/>
                  <a:gd name="T2" fmla="*/ 519 w 999"/>
                  <a:gd name="T3" fmla="*/ 172 h 968"/>
                  <a:gd name="T4" fmla="*/ 539 w 999"/>
                  <a:gd name="T5" fmla="*/ 207 h 968"/>
                  <a:gd name="T6" fmla="*/ 592 w 999"/>
                  <a:gd name="T7" fmla="*/ 235 h 968"/>
                  <a:gd name="T8" fmla="*/ 660 w 999"/>
                  <a:gd name="T9" fmla="*/ 257 h 968"/>
                  <a:gd name="T10" fmla="*/ 717 w 999"/>
                  <a:gd name="T11" fmla="*/ 287 h 968"/>
                  <a:gd name="T12" fmla="*/ 771 w 999"/>
                  <a:gd name="T13" fmla="*/ 312 h 968"/>
                  <a:gd name="T14" fmla="*/ 819 w 999"/>
                  <a:gd name="T15" fmla="*/ 370 h 968"/>
                  <a:gd name="T16" fmla="*/ 857 w 999"/>
                  <a:gd name="T17" fmla="*/ 435 h 968"/>
                  <a:gd name="T18" fmla="*/ 891 w 999"/>
                  <a:gd name="T19" fmla="*/ 501 h 968"/>
                  <a:gd name="T20" fmla="*/ 923 w 999"/>
                  <a:gd name="T21" fmla="*/ 571 h 968"/>
                  <a:gd name="T22" fmla="*/ 927 w 999"/>
                  <a:gd name="T23" fmla="*/ 625 h 968"/>
                  <a:gd name="T24" fmla="*/ 896 w 999"/>
                  <a:gd name="T25" fmla="*/ 660 h 968"/>
                  <a:gd name="T26" fmla="*/ 880 w 999"/>
                  <a:gd name="T27" fmla="*/ 669 h 968"/>
                  <a:gd name="T28" fmla="*/ 873 w 999"/>
                  <a:gd name="T29" fmla="*/ 700 h 968"/>
                  <a:gd name="T30" fmla="*/ 896 w 999"/>
                  <a:gd name="T31" fmla="*/ 724 h 968"/>
                  <a:gd name="T32" fmla="*/ 935 w 999"/>
                  <a:gd name="T33" fmla="*/ 731 h 968"/>
                  <a:gd name="T34" fmla="*/ 978 w 999"/>
                  <a:gd name="T35" fmla="*/ 753 h 968"/>
                  <a:gd name="T36" fmla="*/ 988 w 999"/>
                  <a:gd name="T37" fmla="*/ 781 h 968"/>
                  <a:gd name="T38" fmla="*/ 958 w 999"/>
                  <a:gd name="T39" fmla="*/ 828 h 968"/>
                  <a:gd name="T40" fmla="*/ 916 w 999"/>
                  <a:gd name="T41" fmla="*/ 866 h 968"/>
                  <a:gd name="T42" fmla="*/ 833 w 999"/>
                  <a:gd name="T43" fmla="*/ 885 h 968"/>
                  <a:gd name="T44" fmla="*/ 738 w 999"/>
                  <a:gd name="T45" fmla="*/ 890 h 968"/>
                  <a:gd name="T46" fmla="*/ 641 w 999"/>
                  <a:gd name="T47" fmla="*/ 910 h 968"/>
                  <a:gd name="T48" fmla="*/ 557 w 999"/>
                  <a:gd name="T49" fmla="*/ 932 h 968"/>
                  <a:gd name="T50" fmla="*/ 503 w 999"/>
                  <a:gd name="T51" fmla="*/ 953 h 968"/>
                  <a:gd name="T52" fmla="*/ 449 w 999"/>
                  <a:gd name="T53" fmla="*/ 968 h 968"/>
                  <a:gd name="T54" fmla="*/ 369 w 999"/>
                  <a:gd name="T55" fmla="*/ 965 h 968"/>
                  <a:gd name="T56" fmla="*/ 282 w 999"/>
                  <a:gd name="T57" fmla="*/ 963 h 968"/>
                  <a:gd name="T58" fmla="*/ 208 w 999"/>
                  <a:gd name="T59" fmla="*/ 952 h 968"/>
                  <a:gd name="T60" fmla="*/ 154 w 999"/>
                  <a:gd name="T61" fmla="*/ 913 h 968"/>
                  <a:gd name="T62" fmla="*/ 105 w 999"/>
                  <a:gd name="T63" fmla="*/ 868 h 968"/>
                  <a:gd name="T64" fmla="*/ 57 w 999"/>
                  <a:gd name="T65" fmla="*/ 816 h 968"/>
                  <a:gd name="T66" fmla="*/ 16 w 999"/>
                  <a:gd name="T67" fmla="*/ 774 h 968"/>
                  <a:gd name="T68" fmla="*/ 0 w 999"/>
                  <a:gd name="T69" fmla="*/ 699 h 968"/>
                  <a:gd name="T70" fmla="*/ 0 w 999"/>
                  <a:gd name="T71" fmla="*/ 603 h 968"/>
                  <a:gd name="T72" fmla="*/ 4 w 999"/>
                  <a:gd name="T73" fmla="*/ 497 h 968"/>
                  <a:gd name="T74" fmla="*/ 7 w 999"/>
                  <a:gd name="T75" fmla="*/ 386 h 968"/>
                  <a:gd name="T76" fmla="*/ 9 w 999"/>
                  <a:gd name="T77" fmla="*/ 315 h 968"/>
                  <a:gd name="T78" fmla="*/ 31 w 999"/>
                  <a:gd name="T79" fmla="*/ 260 h 968"/>
                  <a:gd name="T80" fmla="*/ 73 w 999"/>
                  <a:gd name="T81" fmla="*/ 226 h 968"/>
                  <a:gd name="T82" fmla="*/ 102 w 999"/>
                  <a:gd name="T83" fmla="*/ 176 h 968"/>
                  <a:gd name="T84" fmla="*/ 123 w 999"/>
                  <a:gd name="T85" fmla="*/ 121 h 968"/>
                  <a:gd name="T86" fmla="*/ 160 w 999"/>
                  <a:gd name="T87" fmla="*/ 62 h 968"/>
                  <a:gd name="T88" fmla="*/ 170 w 999"/>
                  <a:gd name="T89" fmla="*/ 51 h 968"/>
                  <a:gd name="T90" fmla="*/ 209 w 999"/>
                  <a:gd name="T91" fmla="*/ 44 h 968"/>
                  <a:gd name="T92" fmla="*/ 264 w 999"/>
                  <a:gd name="T93" fmla="*/ 40 h 968"/>
                  <a:gd name="T94" fmla="*/ 300 w 999"/>
                  <a:gd name="T95" fmla="*/ 33 h 968"/>
                  <a:gd name="T96" fmla="*/ 315 w 999"/>
                  <a:gd name="T97" fmla="*/ 8 h 968"/>
                  <a:gd name="T98" fmla="*/ 331 w 999"/>
                  <a:gd name="T99" fmla="*/ 8 h 968"/>
                  <a:gd name="T100" fmla="*/ 364 w 999"/>
                  <a:gd name="T101" fmla="*/ 0 h 968"/>
                  <a:gd name="T102" fmla="*/ 399 w 999"/>
                  <a:gd name="T103" fmla="*/ 14 h 968"/>
                  <a:gd name="T104" fmla="*/ 437 w 999"/>
                  <a:gd name="T105" fmla="*/ 39 h 968"/>
                  <a:gd name="T106" fmla="*/ 462 w 999"/>
                  <a:gd name="T107" fmla="*/ 86 h 968"/>
                  <a:gd name="T108" fmla="*/ 488 w 999"/>
                  <a:gd name="T109" fmla="*/ 137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99" h="968">
                    <a:moveTo>
                      <a:pt x="500" y="149"/>
                    </a:moveTo>
                    <a:lnTo>
                      <a:pt x="504" y="154"/>
                    </a:lnTo>
                    <a:lnTo>
                      <a:pt x="508" y="159"/>
                    </a:lnTo>
                    <a:lnTo>
                      <a:pt x="512" y="163"/>
                    </a:lnTo>
                    <a:lnTo>
                      <a:pt x="515" y="165"/>
                    </a:lnTo>
                    <a:lnTo>
                      <a:pt x="517" y="168"/>
                    </a:lnTo>
                    <a:lnTo>
                      <a:pt x="517" y="169"/>
                    </a:lnTo>
                    <a:lnTo>
                      <a:pt x="519" y="172"/>
                    </a:lnTo>
                    <a:lnTo>
                      <a:pt x="523" y="179"/>
                    </a:lnTo>
                    <a:lnTo>
                      <a:pt x="528" y="188"/>
                    </a:lnTo>
                    <a:lnTo>
                      <a:pt x="534" y="198"/>
                    </a:lnTo>
                    <a:lnTo>
                      <a:pt x="539" y="207"/>
                    </a:lnTo>
                    <a:lnTo>
                      <a:pt x="544" y="212"/>
                    </a:lnTo>
                    <a:lnTo>
                      <a:pt x="558" y="222"/>
                    </a:lnTo>
                    <a:lnTo>
                      <a:pt x="574" y="229"/>
                    </a:lnTo>
                    <a:lnTo>
                      <a:pt x="592" y="235"/>
                    </a:lnTo>
                    <a:lnTo>
                      <a:pt x="606" y="241"/>
                    </a:lnTo>
                    <a:lnTo>
                      <a:pt x="623" y="246"/>
                    </a:lnTo>
                    <a:lnTo>
                      <a:pt x="641" y="251"/>
                    </a:lnTo>
                    <a:lnTo>
                      <a:pt x="660" y="257"/>
                    </a:lnTo>
                    <a:lnTo>
                      <a:pt x="676" y="262"/>
                    </a:lnTo>
                    <a:lnTo>
                      <a:pt x="689" y="269"/>
                    </a:lnTo>
                    <a:lnTo>
                      <a:pt x="702" y="277"/>
                    </a:lnTo>
                    <a:lnTo>
                      <a:pt x="717" y="287"/>
                    </a:lnTo>
                    <a:lnTo>
                      <a:pt x="729" y="293"/>
                    </a:lnTo>
                    <a:lnTo>
                      <a:pt x="741" y="299"/>
                    </a:lnTo>
                    <a:lnTo>
                      <a:pt x="756" y="305"/>
                    </a:lnTo>
                    <a:lnTo>
                      <a:pt x="771" y="312"/>
                    </a:lnTo>
                    <a:lnTo>
                      <a:pt x="783" y="320"/>
                    </a:lnTo>
                    <a:lnTo>
                      <a:pt x="795" y="332"/>
                    </a:lnTo>
                    <a:lnTo>
                      <a:pt x="807" y="350"/>
                    </a:lnTo>
                    <a:lnTo>
                      <a:pt x="819" y="370"/>
                    </a:lnTo>
                    <a:lnTo>
                      <a:pt x="830" y="388"/>
                    </a:lnTo>
                    <a:lnTo>
                      <a:pt x="840" y="404"/>
                    </a:lnTo>
                    <a:lnTo>
                      <a:pt x="848" y="419"/>
                    </a:lnTo>
                    <a:lnTo>
                      <a:pt x="857" y="435"/>
                    </a:lnTo>
                    <a:lnTo>
                      <a:pt x="866" y="454"/>
                    </a:lnTo>
                    <a:lnTo>
                      <a:pt x="875" y="471"/>
                    </a:lnTo>
                    <a:lnTo>
                      <a:pt x="883" y="486"/>
                    </a:lnTo>
                    <a:lnTo>
                      <a:pt x="891" y="501"/>
                    </a:lnTo>
                    <a:lnTo>
                      <a:pt x="900" y="518"/>
                    </a:lnTo>
                    <a:lnTo>
                      <a:pt x="910" y="537"/>
                    </a:lnTo>
                    <a:lnTo>
                      <a:pt x="918" y="556"/>
                    </a:lnTo>
                    <a:lnTo>
                      <a:pt x="923" y="571"/>
                    </a:lnTo>
                    <a:lnTo>
                      <a:pt x="924" y="583"/>
                    </a:lnTo>
                    <a:lnTo>
                      <a:pt x="927" y="596"/>
                    </a:lnTo>
                    <a:lnTo>
                      <a:pt x="927" y="611"/>
                    </a:lnTo>
                    <a:lnTo>
                      <a:pt x="927" y="625"/>
                    </a:lnTo>
                    <a:lnTo>
                      <a:pt x="924" y="635"/>
                    </a:lnTo>
                    <a:lnTo>
                      <a:pt x="916" y="643"/>
                    </a:lnTo>
                    <a:lnTo>
                      <a:pt x="906" y="653"/>
                    </a:lnTo>
                    <a:lnTo>
                      <a:pt x="896" y="660"/>
                    </a:lnTo>
                    <a:lnTo>
                      <a:pt x="892" y="662"/>
                    </a:lnTo>
                    <a:lnTo>
                      <a:pt x="888" y="664"/>
                    </a:lnTo>
                    <a:lnTo>
                      <a:pt x="884" y="666"/>
                    </a:lnTo>
                    <a:lnTo>
                      <a:pt x="880" y="669"/>
                    </a:lnTo>
                    <a:lnTo>
                      <a:pt x="877" y="672"/>
                    </a:lnTo>
                    <a:lnTo>
                      <a:pt x="875" y="680"/>
                    </a:lnTo>
                    <a:lnTo>
                      <a:pt x="873" y="691"/>
                    </a:lnTo>
                    <a:lnTo>
                      <a:pt x="873" y="700"/>
                    </a:lnTo>
                    <a:lnTo>
                      <a:pt x="877" y="708"/>
                    </a:lnTo>
                    <a:lnTo>
                      <a:pt x="883" y="716"/>
                    </a:lnTo>
                    <a:lnTo>
                      <a:pt x="888" y="722"/>
                    </a:lnTo>
                    <a:lnTo>
                      <a:pt x="896" y="724"/>
                    </a:lnTo>
                    <a:lnTo>
                      <a:pt x="907" y="726"/>
                    </a:lnTo>
                    <a:lnTo>
                      <a:pt x="916" y="727"/>
                    </a:lnTo>
                    <a:lnTo>
                      <a:pt x="926" y="728"/>
                    </a:lnTo>
                    <a:lnTo>
                      <a:pt x="935" y="731"/>
                    </a:lnTo>
                    <a:lnTo>
                      <a:pt x="947" y="736"/>
                    </a:lnTo>
                    <a:lnTo>
                      <a:pt x="958" y="742"/>
                    </a:lnTo>
                    <a:lnTo>
                      <a:pt x="968" y="747"/>
                    </a:lnTo>
                    <a:lnTo>
                      <a:pt x="978" y="753"/>
                    </a:lnTo>
                    <a:lnTo>
                      <a:pt x="989" y="758"/>
                    </a:lnTo>
                    <a:lnTo>
                      <a:pt x="999" y="766"/>
                    </a:lnTo>
                    <a:lnTo>
                      <a:pt x="993" y="771"/>
                    </a:lnTo>
                    <a:lnTo>
                      <a:pt x="988" y="781"/>
                    </a:lnTo>
                    <a:lnTo>
                      <a:pt x="984" y="788"/>
                    </a:lnTo>
                    <a:lnTo>
                      <a:pt x="976" y="801"/>
                    </a:lnTo>
                    <a:lnTo>
                      <a:pt x="966" y="816"/>
                    </a:lnTo>
                    <a:lnTo>
                      <a:pt x="958" y="828"/>
                    </a:lnTo>
                    <a:lnTo>
                      <a:pt x="949" y="837"/>
                    </a:lnTo>
                    <a:lnTo>
                      <a:pt x="938" y="848"/>
                    </a:lnTo>
                    <a:lnTo>
                      <a:pt x="927" y="858"/>
                    </a:lnTo>
                    <a:lnTo>
                      <a:pt x="916" y="866"/>
                    </a:lnTo>
                    <a:lnTo>
                      <a:pt x="897" y="873"/>
                    </a:lnTo>
                    <a:lnTo>
                      <a:pt x="875" y="878"/>
                    </a:lnTo>
                    <a:lnTo>
                      <a:pt x="852" y="882"/>
                    </a:lnTo>
                    <a:lnTo>
                      <a:pt x="833" y="885"/>
                    </a:lnTo>
                    <a:lnTo>
                      <a:pt x="813" y="887"/>
                    </a:lnTo>
                    <a:lnTo>
                      <a:pt x="788" y="887"/>
                    </a:lnTo>
                    <a:lnTo>
                      <a:pt x="763" y="889"/>
                    </a:lnTo>
                    <a:lnTo>
                      <a:pt x="738" y="890"/>
                    </a:lnTo>
                    <a:lnTo>
                      <a:pt x="718" y="891"/>
                    </a:lnTo>
                    <a:lnTo>
                      <a:pt x="697" y="895"/>
                    </a:lnTo>
                    <a:lnTo>
                      <a:pt x="670" y="902"/>
                    </a:lnTo>
                    <a:lnTo>
                      <a:pt x="641" y="910"/>
                    </a:lnTo>
                    <a:lnTo>
                      <a:pt x="614" y="917"/>
                    </a:lnTo>
                    <a:lnTo>
                      <a:pt x="593" y="922"/>
                    </a:lnTo>
                    <a:lnTo>
                      <a:pt x="577" y="926"/>
                    </a:lnTo>
                    <a:lnTo>
                      <a:pt x="557" y="932"/>
                    </a:lnTo>
                    <a:lnTo>
                      <a:pt x="536" y="937"/>
                    </a:lnTo>
                    <a:lnTo>
                      <a:pt x="522" y="943"/>
                    </a:lnTo>
                    <a:lnTo>
                      <a:pt x="512" y="947"/>
                    </a:lnTo>
                    <a:lnTo>
                      <a:pt x="503" y="953"/>
                    </a:lnTo>
                    <a:lnTo>
                      <a:pt x="493" y="960"/>
                    </a:lnTo>
                    <a:lnTo>
                      <a:pt x="485" y="964"/>
                    </a:lnTo>
                    <a:lnTo>
                      <a:pt x="469" y="967"/>
                    </a:lnTo>
                    <a:lnTo>
                      <a:pt x="449" y="968"/>
                    </a:lnTo>
                    <a:lnTo>
                      <a:pt x="427" y="968"/>
                    </a:lnTo>
                    <a:lnTo>
                      <a:pt x="406" y="967"/>
                    </a:lnTo>
                    <a:lnTo>
                      <a:pt x="385" y="965"/>
                    </a:lnTo>
                    <a:lnTo>
                      <a:pt x="369" y="965"/>
                    </a:lnTo>
                    <a:lnTo>
                      <a:pt x="349" y="965"/>
                    </a:lnTo>
                    <a:lnTo>
                      <a:pt x="325" y="965"/>
                    </a:lnTo>
                    <a:lnTo>
                      <a:pt x="300" y="964"/>
                    </a:lnTo>
                    <a:lnTo>
                      <a:pt x="282" y="963"/>
                    </a:lnTo>
                    <a:lnTo>
                      <a:pt x="264" y="961"/>
                    </a:lnTo>
                    <a:lnTo>
                      <a:pt x="244" y="960"/>
                    </a:lnTo>
                    <a:lnTo>
                      <a:pt x="224" y="956"/>
                    </a:lnTo>
                    <a:lnTo>
                      <a:pt x="208" y="952"/>
                    </a:lnTo>
                    <a:lnTo>
                      <a:pt x="195" y="945"/>
                    </a:lnTo>
                    <a:lnTo>
                      <a:pt x="182" y="934"/>
                    </a:lnTo>
                    <a:lnTo>
                      <a:pt x="167" y="924"/>
                    </a:lnTo>
                    <a:lnTo>
                      <a:pt x="154" y="913"/>
                    </a:lnTo>
                    <a:lnTo>
                      <a:pt x="144" y="903"/>
                    </a:lnTo>
                    <a:lnTo>
                      <a:pt x="132" y="893"/>
                    </a:lnTo>
                    <a:lnTo>
                      <a:pt x="119" y="881"/>
                    </a:lnTo>
                    <a:lnTo>
                      <a:pt x="105" y="868"/>
                    </a:lnTo>
                    <a:lnTo>
                      <a:pt x="96" y="858"/>
                    </a:lnTo>
                    <a:lnTo>
                      <a:pt x="84" y="846"/>
                    </a:lnTo>
                    <a:lnTo>
                      <a:pt x="70" y="831"/>
                    </a:lnTo>
                    <a:lnTo>
                      <a:pt x="57" y="816"/>
                    </a:lnTo>
                    <a:lnTo>
                      <a:pt x="44" y="804"/>
                    </a:lnTo>
                    <a:lnTo>
                      <a:pt x="36" y="796"/>
                    </a:lnTo>
                    <a:lnTo>
                      <a:pt x="26" y="785"/>
                    </a:lnTo>
                    <a:lnTo>
                      <a:pt x="16" y="774"/>
                    </a:lnTo>
                    <a:lnTo>
                      <a:pt x="9" y="765"/>
                    </a:lnTo>
                    <a:lnTo>
                      <a:pt x="4" y="746"/>
                    </a:lnTo>
                    <a:lnTo>
                      <a:pt x="1" y="723"/>
                    </a:lnTo>
                    <a:lnTo>
                      <a:pt x="0" y="699"/>
                    </a:lnTo>
                    <a:lnTo>
                      <a:pt x="0" y="674"/>
                    </a:lnTo>
                    <a:lnTo>
                      <a:pt x="0" y="656"/>
                    </a:lnTo>
                    <a:lnTo>
                      <a:pt x="0" y="631"/>
                    </a:lnTo>
                    <a:lnTo>
                      <a:pt x="0" y="603"/>
                    </a:lnTo>
                    <a:lnTo>
                      <a:pt x="1" y="572"/>
                    </a:lnTo>
                    <a:lnTo>
                      <a:pt x="3" y="544"/>
                    </a:lnTo>
                    <a:lnTo>
                      <a:pt x="4" y="520"/>
                    </a:lnTo>
                    <a:lnTo>
                      <a:pt x="4" y="497"/>
                    </a:lnTo>
                    <a:lnTo>
                      <a:pt x="5" y="468"/>
                    </a:lnTo>
                    <a:lnTo>
                      <a:pt x="5" y="437"/>
                    </a:lnTo>
                    <a:lnTo>
                      <a:pt x="7" y="409"/>
                    </a:lnTo>
                    <a:lnTo>
                      <a:pt x="7" y="386"/>
                    </a:lnTo>
                    <a:lnTo>
                      <a:pt x="7" y="370"/>
                    </a:lnTo>
                    <a:lnTo>
                      <a:pt x="7" y="350"/>
                    </a:lnTo>
                    <a:lnTo>
                      <a:pt x="8" y="331"/>
                    </a:lnTo>
                    <a:lnTo>
                      <a:pt x="9" y="315"/>
                    </a:lnTo>
                    <a:lnTo>
                      <a:pt x="13" y="301"/>
                    </a:lnTo>
                    <a:lnTo>
                      <a:pt x="17" y="287"/>
                    </a:lnTo>
                    <a:lnTo>
                      <a:pt x="24" y="272"/>
                    </a:lnTo>
                    <a:lnTo>
                      <a:pt x="31" y="260"/>
                    </a:lnTo>
                    <a:lnTo>
                      <a:pt x="39" y="251"/>
                    </a:lnTo>
                    <a:lnTo>
                      <a:pt x="51" y="242"/>
                    </a:lnTo>
                    <a:lnTo>
                      <a:pt x="63" y="234"/>
                    </a:lnTo>
                    <a:lnTo>
                      <a:pt x="73" y="226"/>
                    </a:lnTo>
                    <a:lnTo>
                      <a:pt x="81" y="215"/>
                    </a:lnTo>
                    <a:lnTo>
                      <a:pt x="89" y="202"/>
                    </a:lnTo>
                    <a:lnTo>
                      <a:pt x="96" y="188"/>
                    </a:lnTo>
                    <a:lnTo>
                      <a:pt x="102" y="176"/>
                    </a:lnTo>
                    <a:lnTo>
                      <a:pt x="106" y="164"/>
                    </a:lnTo>
                    <a:lnTo>
                      <a:pt x="112" y="149"/>
                    </a:lnTo>
                    <a:lnTo>
                      <a:pt x="117" y="133"/>
                    </a:lnTo>
                    <a:lnTo>
                      <a:pt x="123" y="121"/>
                    </a:lnTo>
                    <a:lnTo>
                      <a:pt x="129" y="107"/>
                    </a:lnTo>
                    <a:lnTo>
                      <a:pt x="140" y="90"/>
                    </a:lnTo>
                    <a:lnTo>
                      <a:pt x="150" y="74"/>
                    </a:lnTo>
                    <a:lnTo>
                      <a:pt x="160" y="62"/>
                    </a:lnTo>
                    <a:lnTo>
                      <a:pt x="162" y="59"/>
                    </a:lnTo>
                    <a:lnTo>
                      <a:pt x="164" y="56"/>
                    </a:lnTo>
                    <a:lnTo>
                      <a:pt x="167" y="53"/>
                    </a:lnTo>
                    <a:lnTo>
                      <a:pt x="170" y="51"/>
                    </a:lnTo>
                    <a:lnTo>
                      <a:pt x="174" y="49"/>
                    </a:lnTo>
                    <a:lnTo>
                      <a:pt x="183" y="47"/>
                    </a:lnTo>
                    <a:lnTo>
                      <a:pt x="197" y="45"/>
                    </a:lnTo>
                    <a:lnTo>
                      <a:pt x="209" y="44"/>
                    </a:lnTo>
                    <a:lnTo>
                      <a:pt x="220" y="44"/>
                    </a:lnTo>
                    <a:lnTo>
                      <a:pt x="233" y="43"/>
                    </a:lnTo>
                    <a:lnTo>
                      <a:pt x="251" y="41"/>
                    </a:lnTo>
                    <a:lnTo>
                      <a:pt x="264" y="40"/>
                    </a:lnTo>
                    <a:lnTo>
                      <a:pt x="272" y="39"/>
                    </a:lnTo>
                    <a:lnTo>
                      <a:pt x="283" y="37"/>
                    </a:lnTo>
                    <a:lnTo>
                      <a:pt x="292" y="36"/>
                    </a:lnTo>
                    <a:lnTo>
                      <a:pt x="300" y="33"/>
                    </a:lnTo>
                    <a:lnTo>
                      <a:pt x="307" y="27"/>
                    </a:lnTo>
                    <a:lnTo>
                      <a:pt x="311" y="17"/>
                    </a:lnTo>
                    <a:lnTo>
                      <a:pt x="315" y="9"/>
                    </a:lnTo>
                    <a:lnTo>
                      <a:pt x="315" y="8"/>
                    </a:lnTo>
                    <a:lnTo>
                      <a:pt x="319" y="9"/>
                    </a:lnTo>
                    <a:lnTo>
                      <a:pt x="323" y="9"/>
                    </a:lnTo>
                    <a:lnTo>
                      <a:pt x="327" y="8"/>
                    </a:lnTo>
                    <a:lnTo>
                      <a:pt x="331" y="8"/>
                    </a:lnTo>
                    <a:lnTo>
                      <a:pt x="334" y="8"/>
                    </a:lnTo>
                    <a:lnTo>
                      <a:pt x="344" y="5"/>
                    </a:lnTo>
                    <a:lnTo>
                      <a:pt x="354" y="2"/>
                    </a:lnTo>
                    <a:lnTo>
                      <a:pt x="364" y="0"/>
                    </a:lnTo>
                    <a:lnTo>
                      <a:pt x="372" y="2"/>
                    </a:lnTo>
                    <a:lnTo>
                      <a:pt x="381" y="6"/>
                    </a:lnTo>
                    <a:lnTo>
                      <a:pt x="391" y="10"/>
                    </a:lnTo>
                    <a:lnTo>
                      <a:pt x="399" y="14"/>
                    </a:lnTo>
                    <a:lnTo>
                      <a:pt x="410" y="18"/>
                    </a:lnTo>
                    <a:lnTo>
                      <a:pt x="420" y="24"/>
                    </a:lnTo>
                    <a:lnTo>
                      <a:pt x="430" y="31"/>
                    </a:lnTo>
                    <a:lnTo>
                      <a:pt x="437" y="39"/>
                    </a:lnTo>
                    <a:lnTo>
                      <a:pt x="445" y="51"/>
                    </a:lnTo>
                    <a:lnTo>
                      <a:pt x="453" y="63"/>
                    </a:lnTo>
                    <a:lnTo>
                      <a:pt x="458" y="74"/>
                    </a:lnTo>
                    <a:lnTo>
                      <a:pt x="462" y="86"/>
                    </a:lnTo>
                    <a:lnTo>
                      <a:pt x="466" y="102"/>
                    </a:lnTo>
                    <a:lnTo>
                      <a:pt x="472" y="114"/>
                    </a:lnTo>
                    <a:lnTo>
                      <a:pt x="478" y="125"/>
                    </a:lnTo>
                    <a:lnTo>
                      <a:pt x="488" y="137"/>
                    </a:lnTo>
                    <a:lnTo>
                      <a:pt x="500" y="149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  <p:grpSp>
          <p:nvGrpSpPr>
            <p:cNvPr id="105" name="Waddeneilanden">
              <a:extLst>
                <a:ext uri="{FF2B5EF4-FFF2-40B4-BE49-F238E27FC236}">
                  <a16:creationId xmlns:a16="http://schemas.microsoft.com/office/drawing/2014/main" id="{452DE561-87F5-4CB8-9F4A-FE7CFE6602FF}"/>
                </a:ext>
              </a:extLst>
            </p:cNvPr>
            <p:cNvGrpSpPr/>
            <p:nvPr/>
          </p:nvGrpSpPr>
          <p:grpSpPr>
            <a:xfrm>
              <a:off x="8083248" y="602559"/>
              <a:ext cx="2017938" cy="667110"/>
              <a:chOff x="5633037" y="739800"/>
              <a:chExt cx="2017938" cy="667110"/>
            </a:xfrm>
            <a:grpFill/>
          </p:grpSpPr>
          <p:sp>
            <p:nvSpPr>
              <p:cNvPr id="106" name="Freeform 16">
                <a:extLst>
                  <a:ext uri="{FF2B5EF4-FFF2-40B4-BE49-F238E27FC236}">
                    <a16:creationId xmlns:a16="http://schemas.microsoft.com/office/drawing/2014/main" id="{7052EC0D-E36F-4D01-85B6-388D725685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47520" y="739800"/>
                <a:ext cx="67819" cy="35985"/>
              </a:xfrm>
              <a:custGeom>
                <a:avLst/>
                <a:gdLst>
                  <a:gd name="T0" fmla="*/ 136 w 148"/>
                  <a:gd name="T1" fmla="*/ 37 h 77"/>
                  <a:gd name="T2" fmla="*/ 142 w 148"/>
                  <a:gd name="T3" fmla="*/ 42 h 77"/>
                  <a:gd name="T4" fmla="*/ 146 w 148"/>
                  <a:gd name="T5" fmla="*/ 52 h 77"/>
                  <a:gd name="T6" fmla="*/ 148 w 148"/>
                  <a:gd name="T7" fmla="*/ 58 h 77"/>
                  <a:gd name="T8" fmla="*/ 147 w 148"/>
                  <a:gd name="T9" fmla="*/ 61 h 77"/>
                  <a:gd name="T10" fmla="*/ 146 w 148"/>
                  <a:gd name="T11" fmla="*/ 65 h 77"/>
                  <a:gd name="T12" fmla="*/ 144 w 148"/>
                  <a:gd name="T13" fmla="*/ 68 h 77"/>
                  <a:gd name="T14" fmla="*/ 142 w 148"/>
                  <a:gd name="T15" fmla="*/ 70 h 77"/>
                  <a:gd name="T16" fmla="*/ 139 w 148"/>
                  <a:gd name="T17" fmla="*/ 73 h 77"/>
                  <a:gd name="T18" fmla="*/ 136 w 148"/>
                  <a:gd name="T19" fmla="*/ 74 h 77"/>
                  <a:gd name="T20" fmla="*/ 132 w 148"/>
                  <a:gd name="T21" fmla="*/ 76 h 77"/>
                  <a:gd name="T22" fmla="*/ 127 w 148"/>
                  <a:gd name="T23" fmla="*/ 77 h 77"/>
                  <a:gd name="T24" fmla="*/ 123 w 148"/>
                  <a:gd name="T25" fmla="*/ 77 h 77"/>
                  <a:gd name="T26" fmla="*/ 119 w 148"/>
                  <a:gd name="T27" fmla="*/ 77 h 77"/>
                  <a:gd name="T28" fmla="*/ 111 w 148"/>
                  <a:gd name="T29" fmla="*/ 77 h 77"/>
                  <a:gd name="T30" fmla="*/ 103 w 148"/>
                  <a:gd name="T31" fmla="*/ 77 h 77"/>
                  <a:gd name="T32" fmla="*/ 96 w 148"/>
                  <a:gd name="T33" fmla="*/ 74 h 77"/>
                  <a:gd name="T34" fmla="*/ 88 w 148"/>
                  <a:gd name="T35" fmla="*/ 70 h 77"/>
                  <a:gd name="T36" fmla="*/ 80 w 148"/>
                  <a:gd name="T37" fmla="*/ 62 h 77"/>
                  <a:gd name="T38" fmla="*/ 72 w 148"/>
                  <a:gd name="T39" fmla="*/ 58 h 77"/>
                  <a:gd name="T40" fmla="*/ 65 w 148"/>
                  <a:gd name="T41" fmla="*/ 60 h 77"/>
                  <a:gd name="T42" fmla="*/ 55 w 148"/>
                  <a:gd name="T43" fmla="*/ 62 h 77"/>
                  <a:gd name="T44" fmla="*/ 46 w 148"/>
                  <a:gd name="T45" fmla="*/ 66 h 77"/>
                  <a:gd name="T46" fmla="*/ 39 w 148"/>
                  <a:gd name="T47" fmla="*/ 68 h 77"/>
                  <a:gd name="T48" fmla="*/ 30 w 148"/>
                  <a:gd name="T49" fmla="*/ 68 h 77"/>
                  <a:gd name="T50" fmla="*/ 20 w 148"/>
                  <a:gd name="T51" fmla="*/ 69 h 77"/>
                  <a:gd name="T52" fmla="*/ 11 w 148"/>
                  <a:gd name="T53" fmla="*/ 68 h 77"/>
                  <a:gd name="T54" fmla="*/ 4 w 148"/>
                  <a:gd name="T55" fmla="*/ 64 h 77"/>
                  <a:gd name="T56" fmla="*/ 0 w 148"/>
                  <a:gd name="T57" fmla="*/ 58 h 77"/>
                  <a:gd name="T58" fmla="*/ 0 w 148"/>
                  <a:gd name="T59" fmla="*/ 50 h 77"/>
                  <a:gd name="T60" fmla="*/ 0 w 148"/>
                  <a:gd name="T61" fmla="*/ 41 h 77"/>
                  <a:gd name="T62" fmla="*/ 1 w 148"/>
                  <a:gd name="T63" fmla="*/ 34 h 77"/>
                  <a:gd name="T64" fmla="*/ 7 w 148"/>
                  <a:gd name="T65" fmla="*/ 25 h 77"/>
                  <a:gd name="T66" fmla="*/ 15 w 148"/>
                  <a:gd name="T67" fmla="*/ 12 h 77"/>
                  <a:gd name="T68" fmla="*/ 24 w 148"/>
                  <a:gd name="T69" fmla="*/ 6 h 77"/>
                  <a:gd name="T70" fmla="*/ 35 w 148"/>
                  <a:gd name="T71" fmla="*/ 2 h 77"/>
                  <a:gd name="T72" fmla="*/ 50 w 148"/>
                  <a:gd name="T73" fmla="*/ 0 h 77"/>
                  <a:gd name="T74" fmla="*/ 63 w 148"/>
                  <a:gd name="T75" fmla="*/ 2 h 77"/>
                  <a:gd name="T76" fmla="*/ 76 w 148"/>
                  <a:gd name="T77" fmla="*/ 4 h 77"/>
                  <a:gd name="T78" fmla="*/ 82 w 148"/>
                  <a:gd name="T79" fmla="*/ 10 h 77"/>
                  <a:gd name="T80" fmla="*/ 90 w 148"/>
                  <a:gd name="T81" fmla="*/ 19 h 77"/>
                  <a:gd name="T82" fmla="*/ 98 w 148"/>
                  <a:gd name="T83" fmla="*/ 26 h 77"/>
                  <a:gd name="T84" fmla="*/ 107 w 148"/>
                  <a:gd name="T85" fmla="*/ 29 h 77"/>
                  <a:gd name="T86" fmla="*/ 117 w 148"/>
                  <a:gd name="T87" fmla="*/ 30 h 77"/>
                  <a:gd name="T88" fmla="*/ 128 w 148"/>
                  <a:gd name="T89" fmla="*/ 33 h 77"/>
                  <a:gd name="T90" fmla="*/ 136 w 148"/>
                  <a:gd name="T91" fmla="*/ 3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48" h="77">
                    <a:moveTo>
                      <a:pt x="136" y="37"/>
                    </a:moveTo>
                    <a:lnTo>
                      <a:pt x="142" y="42"/>
                    </a:lnTo>
                    <a:lnTo>
                      <a:pt x="146" y="52"/>
                    </a:lnTo>
                    <a:lnTo>
                      <a:pt x="148" y="58"/>
                    </a:lnTo>
                    <a:lnTo>
                      <a:pt x="147" y="61"/>
                    </a:lnTo>
                    <a:lnTo>
                      <a:pt x="146" y="65"/>
                    </a:lnTo>
                    <a:lnTo>
                      <a:pt x="144" y="68"/>
                    </a:lnTo>
                    <a:lnTo>
                      <a:pt x="142" y="70"/>
                    </a:lnTo>
                    <a:lnTo>
                      <a:pt x="139" y="73"/>
                    </a:lnTo>
                    <a:lnTo>
                      <a:pt x="136" y="74"/>
                    </a:lnTo>
                    <a:lnTo>
                      <a:pt x="132" y="76"/>
                    </a:lnTo>
                    <a:lnTo>
                      <a:pt x="127" y="77"/>
                    </a:lnTo>
                    <a:lnTo>
                      <a:pt x="123" y="77"/>
                    </a:lnTo>
                    <a:lnTo>
                      <a:pt x="119" y="77"/>
                    </a:lnTo>
                    <a:lnTo>
                      <a:pt x="111" y="77"/>
                    </a:lnTo>
                    <a:lnTo>
                      <a:pt x="103" y="77"/>
                    </a:lnTo>
                    <a:lnTo>
                      <a:pt x="96" y="74"/>
                    </a:lnTo>
                    <a:lnTo>
                      <a:pt x="88" y="70"/>
                    </a:lnTo>
                    <a:lnTo>
                      <a:pt x="80" y="62"/>
                    </a:lnTo>
                    <a:lnTo>
                      <a:pt x="72" y="58"/>
                    </a:lnTo>
                    <a:lnTo>
                      <a:pt x="65" y="60"/>
                    </a:lnTo>
                    <a:lnTo>
                      <a:pt x="55" y="62"/>
                    </a:lnTo>
                    <a:lnTo>
                      <a:pt x="46" y="66"/>
                    </a:lnTo>
                    <a:lnTo>
                      <a:pt x="39" y="68"/>
                    </a:lnTo>
                    <a:lnTo>
                      <a:pt x="30" y="68"/>
                    </a:lnTo>
                    <a:lnTo>
                      <a:pt x="20" y="69"/>
                    </a:lnTo>
                    <a:lnTo>
                      <a:pt x="11" y="68"/>
                    </a:lnTo>
                    <a:lnTo>
                      <a:pt x="4" y="64"/>
                    </a:lnTo>
                    <a:lnTo>
                      <a:pt x="0" y="58"/>
                    </a:lnTo>
                    <a:lnTo>
                      <a:pt x="0" y="50"/>
                    </a:lnTo>
                    <a:lnTo>
                      <a:pt x="0" y="41"/>
                    </a:lnTo>
                    <a:lnTo>
                      <a:pt x="1" y="34"/>
                    </a:lnTo>
                    <a:lnTo>
                      <a:pt x="7" y="25"/>
                    </a:lnTo>
                    <a:lnTo>
                      <a:pt x="15" y="12"/>
                    </a:lnTo>
                    <a:lnTo>
                      <a:pt x="24" y="6"/>
                    </a:lnTo>
                    <a:lnTo>
                      <a:pt x="35" y="2"/>
                    </a:lnTo>
                    <a:lnTo>
                      <a:pt x="50" y="0"/>
                    </a:lnTo>
                    <a:lnTo>
                      <a:pt x="63" y="2"/>
                    </a:lnTo>
                    <a:lnTo>
                      <a:pt x="76" y="4"/>
                    </a:lnTo>
                    <a:lnTo>
                      <a:pt x="82" y="10"/>
                    </a:lnTo>
                    <a:lnTo>
                      <a:pt x="90" y="19"/>
                    </a:lnTo>
                    <a:lnTo>
                      <a:pt x="98" y="26"/>
                    </a:lnTo>
                    <a:lnTo>
                      <a:pt x="107" y="29"/>
                    </a:lnTo>
                    <a:lnTo>
                      <a:pt x="117" y="30"/>
                    </a:lnTo>
                    <a:lnTo>
                      <a:pt x="128" y="33"/>
                    </a:lnTo>
                    <a:lnTo>
                      <a:pt x="136" y="37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107" name="Freeform 18">
                <a:extLst>
                  <a:ext uri="{FF2B5EF4-FFF2-40B4-BE49-F238E27FC236}">
                    <a16:creationId xmlns:a16="http://schemas.microsoft.com/office/drawing/2014/main" id="{203DA2DE-DB6A-4659-9624-63D01E6EE0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1149" y="742568"/>
                <a:ext cx="49826" cy="33217"/>
              </a:xfrm>
              <a:custGeom>
                <a:avLst/>
                <a:gdLst>
                  <a:gd name="T0" fmla="*/ 108 w 109"/>
                  <a:gd name="T1" fmla="*/ 7 h 73"/>
                  <a:gd name="T2" fmla="*/ 109 w 109"/>
                  <a:gd name="T3" fmla="*/ 14 h 73"/>
                  <a:gd name="T4" fmla="*/ 108 w 109"/>
                  <a:gd name="T5" fmla="*/ 22 h 73"/>
                  <a:gd name="T6" fmla="*/ 105 w 109"/>
                  <a:gd name="T7" fmla="*/ 30 h 73"/>
                  <a:gd name="T8" fmla="*/ 102 w 109"/>
                  <a:gd name="T9" fmla="*/ 35 h 73"/>
                  <a:gd name="T10" fmla="*/ 94 w 109"/>
                  <a:gd name="T11" fmla="*/ 41 h 73"/>
                  <a:gd name="T12" fmla="*/ 82 w 109"/>
                  <a:gd name="T13" fmla="*/ 42 h 73"/>
                  <a:gd name="T14" fmla="*/ 71 w 109"/>
                  <a:gd name="T15" fmla="*/ 45 h 73"/>
                  <a:gd name="T16" fmla="*/ 62 w 109"/>
                  <a:gd name="T17" fmla="*/ 48 h 73"/>
                  <a:gd name="T18" fmla="*/ 53 w 109"/>
                  <a:gd name="T19" fmla="*/ 54 h 73"/>
                  <a:gd name="T20" fmla="*/ 42 w 109"/>
                  <a:gd name="T21" fmla="*/ 64 h 73"/>
                  <a:gd name="T22" fmla="*/ 32 w 109"/>
                  <a:gd name="T23" fmla="*/ 70 h 73"/>
                  <a:gd name="T24" fmla="*/ 30 w 109"/>
                  <a:gd name="T25" fmla="*/ 72 h 73"/>
                  <a:gd name="T26" fmla="*/ 26 w 109"/>
                  <a:gd name="T27" fmla="*/ 72 h 73"/>
                  <a:gd name="T28" fmla="*/ 22 w 109"/>
                  <a:gd name="T29" fmla="*/ 73 h 73"/>
                  <a:gd name="T30" fmla="*/ 19 w 109"/>
                  <a:gd name="T31" fmla="*/ 73 h 73"/>
                  <a:gd name="T32" fmla="*/ 16 w 109"/>
                  <a:gd name="T33" fmla="*/ 72 h 73"/>
                  <a:gd name="T34" fmla="*/ 12 w 109"/>
                  <a:gd name="T35" fmla="*/ 70 h 73"/>
                  <a:gd name="T36" fmla="*/ 9 w 109"/>
                  <a:gd name="T37" fmla="*/ 68 h 73"/>
                  <a:gd name="T38" fmla="*/ 5 w 109"/>
                  <a:gd name="T39" fmla="*/ 64 h 73"/>
                  <a:gd name="T40" fmla="*/ 3 w 109"/>
                  <a:gd name="T41" fmla="*/ 61 h 73"/>
                  <a:gd name="T42" fmla="*/ 0 w 109"/>
                  <a:gd name="T43" fmla="*/ 57 h 73"/>
                  <a:gd name="T44" fmla="*/ 0 w 109"/>
                  <a:gd name="T45" fmla="*/ 54 h 73"/>
                  <a:gd name="T46" fmla="*/ 1 w 109"/>
                  <a:gd name="T47" fmla="*/ 45 h 73"/>
                  <a:gd name="T48" fmla="*/ 7 w 109"/>
                  <a:gd name="T49" fmla="*/ 35 h 73"/>
                  <a:gd name="T50" fmla="*/ 15 w 109"/>
                  <a:gd name="T51" fmla="*/ 27 h 73"/>
                  <a:gd name="T52" fmla="*/ 22 w 109"/>
                  <a:gd name="T53" fmla="*/ 21 h 73"/>
                  <a:gd name="T54" fmla="*/ 30 w 109"/>
                  <a:gd name="T55" fmla="*/ 14 h 73"/>
                  <a:gd name="T56" fmla="*/ 42 w 109"/>
                  <a:gd name="T57" fmla="*/ 7 h 73"/>
                  <a:gd name="T58" fmla="*/ 53 w 109"/>
                  <a:gd name="T59" fmla="*/ 3 h 73"/>
                  <a:gd name="T60" fmla="*/ 62 w 109"/>
                  <a:gd name="T61" fmla="*/ 2 h 73"/>
                  <a:gd name="T62" fmla="*/ 75 w 109"/>
                  <a:gd name="T63" fmla="*/ 0 h 73"/>
                  <a:gd name="T64" fmla="*/ 89 w 109"/>
                  <a:gd name="T65" fmla="*/ 0 h 73"/>
                  <a:gd name="T66" fmla="*/ 100 w 109"/>
                  <a:gd name="T67" fmla="*/ 2 h 73"/>
                  <a:gd name="T68" fmla="*/ 108 w 109"/>
                  <a:gd name="T69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09" h="73">
                    <a:moveTo>
                      <a:pt x="108" y="7"/>
                    </a:moveTo>
                    <a:lnTo>
                      <a:pt x="109" y="14"/>
                    </a:lnTo>
                    <a:lnTo>
                      <a:pt x="108" y="22"/>
                    </a:lnTo>
                    <a:lnTo>
                      <a:pt x="105" y="30"/>
                    </a:lnTo>
                    <a:lnTo>
                      <a:pt x="102" y="35"/>
                    </a:lnTo>
                    <a:lnTo>
                      <a:pt x="94" y="41"/>
                    </a:lnTo>
                    <a:lnTo>
                      <a:pt x="82" y="42"/>
                    </a:lnTo>
                    <a:lnTo>
                      <a:pt x="71" y="45"/>
                    </a:lnTo>
                    <a:lnTo>
                      <a:pt x="62" y="48"/>
                    </a:lnTo>
                    <a:lnTo>
                      <a:pt x="53" y="54"/>
                    </a:lnTo>
                    <a:lnTo>
                      <a:pt x="42" y="64"/>
                    </a:lnTo>
                    <a:lnTo>
                      <a:pt x="32" y="70"/>
                    </a:lnTo>
                    <a:lnTo>
                      <a:pt x="30" y="72"/>
                    </a:lnTo>
                    <a:lnTo>
                      <a:pt x="26" y="72"/>
                    </a:lnTo>
                    <a:lnTo>
                      <a:pt x="22" y="73"/>
                    </a:lnTo>
                    <a:lnTo>
                      <a:pt x="19" y="73"/>
                    </a:lnTo>
                    <a:lnTo>
                      <a:pt x="16" y="72"/>
                    </a:lnTo>
                    <a:lnTo>
                      <a:pt x="12" y="70"/>
                    </a:lnTo>
                    <a:lnTo>
                      <a:pt x="9" y="68"/>
                    </a:lnTo>
                    <a:lnTo>
                      <a:pt x="5" y="64"/>
                    </a:lnTo>
                    <a:lnTo>
                      <a:pt x="3" y="61"/>
                    </a:lnTo>
                    <a:lnTo>
                      <a:pt x="0" y="57"/>
                    </a:lnTo>
                    <a:lnTo>
                      <a:pt x="0" y="54"/>
                    </a:lnTo>
                    <a:lnTo>
                      <a:pt x="1" y="45"/>
                    </a:lnTo>
                    <a:lnTo>
                      <a:pt x="7" y="35"/>
                    </a:lnTo>
                    <a:lnTo>
                      <a:pt x="15" y="27"/>
                    </a:lnTo>
                    <a:lnTo>
                      <a:pt x="22" y="21"/>
                    </a:lnTo>
                    <a:lnTo>
                      <a:pt x="30" y="14"/>
                    </a:lnTo>
                    <a:lnTo>
                      <a:pt x="42" y="7"/>
                    </a:lnTo>
                    <a:lnTo>
                      <a:pt x="53" y="3"/>
                    </a:lnTo>
                    <a:lnTo>
                      <a:pt x="62" y="2"/>
                    </a:lnTo>
                    <a:lnTo>
                      <a:pt x="75" y="0"/>
                    </a:lnTo>
                    <a:lnTo>
                      <a:pt x="89" y="0"/>
                    </a:lnTo>
                    <a:lnTo>
                      <a:pt x="100" y="2"/>
                    </a:lnTo>
                    <a:lnTo>
                      <a:pt x="108" y="7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108" name="Freeform 52">
                <a:extLst>
                  <a:ext uri="{FF2B5EF4-FFF2-40B4-BE49-F238E27FC236}">
                    <a16:creationId xmlns:a16="http://schemas.microsoft.com/office/drawing/2014/main" id="{8674AD7E-F48A-4A9D-B419-6471622A9C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0833" y="908654"/>
                <a:ext cx="409677" cy="80275"/>
              </a:xfrm>
              <a:custGeom>
                <a:avLst/>
                <a:gdLst>
                  <a:gd name="T0" fmla="*/ 875 w 888"/>
                  <a:gd name="T1" fmla="*/ 5 h 175"/>
                  <a:gd name="T2" fmla="*/ 887 w 888"/>
                  <a:gd name="T3" fmla="*/ 19 h 175"/>
                  <a:gd name="T4" fmla="*/ 884 w 888"/>
                  <a:gd name="T5" fmla="*/ 34 h 175"/>
                  <a:gd name="T6" fmla="*/ 864 w 888"/>
                  <a:gd name="T7" fmla="*/ 49 h 175"/>
                  <a:gd name="T8" fmla="*/ 838 w 888"/>
                  <a:gd name="T9" fmla="*/ 55 h 175"/>
                  <a:gd name="T10" fmla="*/ 798 w 888"/>
                  <a:gd name="T11" fmla="*/ 53 h 175"/>
                  <a:gd name="T12" fmla="*/ 761 w 888"/>
                  <a:gd name="T13" fmla="*/ 53 h 175"/>
                  <a:gd name="T14" fmla="*/ 721 w 888"/>
                  <a:gd name="T15" fmla="*/ 62 h 175"/>
                  <a:gd name="T16" fmla="*/ 677 w 888"/>
                  <a:gd name="T17" fmla="*/ 76 h 175"/>
                  <a:gd name="T18" fmla="*/ 637 w 888"/>
                  <a:gd name="T19" fmla="*/ 89 h 175"/>
                  <a:gd name="T20" fmla="*/ 604 w 888"/>
                  <a:gd name="T21" fmla="*/ 102 h 175"/>
                  <a:gd name="T22" fmla="*/ 563 w 888"/>
                  <a:gd name="T23" fmla="*/ 120 h 175"/>
                  <a:gd name="T24" fmla="*/ 528 w 888"/>
                  <a:gd name="T25" fmla="*/ 131 h 175"/>
                  <a:gd name="T26" fmla="*/ 496 w 888"/>
                  <a:gd name="T27" fmla="*/ 132 h 175"/>
                  <a:gd name="T28" fmla="*/ 460 w 888"/>
                  <a:gd name="T29" fmla="*/ 131 h 175"/>
                  <a:gd name="T30" fmla="*/ 427 w 888"/>
                  <a:gd name="T31" fmla="*/ 128 h 175"/>
                  <a:gd name="T32" fmla="*/ 383 w 888"/>
                  <a:gd name="T33" fmla="*/ 123 h 175"/>
                  <a:gd name="T34" fmla="*/ 350 w 888"/>
                  <a:gd name="T35" fmla="*/ 120 h 175"/>
                  <a:gd name="T36" fmla="*/ 314 w 888"/>
                  <a:gd name="T37" fmla="*/ 119 h 175"/>
                  <a:gd name="T38" fmla="*/ 288 w 888"/>
                  <a:gd name="T39" fmla="*/ 127 h 175"/>
                  <a:gd name="T40" fmla="*/ 260 w 888"/>
                  <a:gd name="T41" fmla="*/ 146 h 175"/>
                  <a:gd name="T42" fmla="*/ 236 w 888"/>
                  <a:gd name="T43" fmla="*/ 162 h 175"/>
                  <a:gd name="T44" fmla="*/ 195 w 888"/>
                  <a:gd name="T45" fmla="*/ 171 h 175"/>
                  <a:gd name="T46" fmla="*/ 155 w 888"/>
                  <a:gd name="T47" fmla="*/ 175 h 175"/>
                  <a:gd name="T48" fmla="*/ 119 w 888"/>
                  <a:gd name="T49" fmla="*/ 173 h 175"/>
                  <a:gd name="T50" fmla="*/ 80 w 888"/>
                  <a:gd name="T51" fmla="*/ 167 h 175"/>
                  <a:gd name="T52" fmla="*/ 51 w 888"/>
                  <a:gd name="T53" fmla="*/ 160 h 175"/>
                  <a:gd name="T54" fmla="*/ 24 w 888"/>
                  <a:gd name="T55" fmla="*/ 152 h 175"/>
                  <a:gd name="T56" fmla="*/ 8 w 888"/>
                  <a:gd name="T57" fmla="*/ 133 h 175"/>
                  <a:gd name="T58" fmla="*/ 1 w 888"/>
                  <a:gd name="T59" fmla="*/ 100 h 175"/>
                  <a:gd name="T60" fmla="*/ 1 w 888"/>
                  <a:gd name="T61" fmla="*/ 69 h 175"/>
                  <a:gd name="T62" fmla="*/ 5 w 888"/>
                  <a:gd name="T63" fmla="*/ 46 h 175"/>
                  <a:gd name="T64" fmla="*/ 15 w 888"/>
                  <a:gd name="T65" fmla="*/ 26 h 175"/>
                  <a:gd name="T66" fmla="*/ 38 w 888"/>
                  <a:gd name="T67" fmla="*/ 12 h 175"/>
                  <a:gd name="T68" fmla="*/ 67 w 888"/>
                  <a:gd name="T69" fmla="*/ 3 h 175"/>
                  <a:gd name="T70" fmla="*/ 94 w 888"/>
                  <a:gd name="T71" fmla="*/ 5 h 175"/>
                  <a:gd name="T72" fmla="*/ 127 w 888"/>
                  <a:gd name="T73" fmla="*/ 26 h 175"/>
                  <a:gd name="T74" fmla="*/ 156 w 888"/>
                  <a:gd name="T75" fmla="*/ 42 h 175"/>
                  <a:gd name="T76" fmla="*/ 195 w 888"/>
                  <a:gd name="T77" fmla="*/ 53 h 175"/>
                  <a:gd name="T78" fmla="*/ 236 w 888"/>
                  <a:gd name="T79" fmla="*/ 58 h 175"/>
                  <a:gd name="T80" fmla="*/ 279 w 888"/>
                  <a:gd name="T81" fmla="*/ 58 h 175"/>
                  <a:gd name="T82" fmla="*/ 327 w 888"/>
                  <a:gd name="T83" fmla="*/ 54 h 175"/>
                  <a:gd name="T84" fmla="*/ 363 w 888"/>
                  <a:gd name="T85" fmla="*/ 51 h 175"/>
                  <a:gd name="T86" fmla="*/ 399 w 888"/>
                  <a:gd name="T87" fmla="*/ 49 h 175"/>
                  <a:gd name="T88" fmla="*/ 431 w 888"/>
                  <a:gd name="T89" fmla="*/ 50 h 175"/>
                  <a:gd name="T90" fmla="*/ 470 w 888"/>
                  <a:gd name="T91" fmla="*/ 54 h 175"/>
                  <a:gd name="T92" fmla="*/ 504 w 888"/>
                  <a:gd name="T93" fmla="*/ 53 h 175"/>
                  <a:gd name="T94" fmla="*/ 548 w 888"/>
                  <a:gd name="T95" fmla="*/ 43 h 175"/>
                  <a:gd name="T96" fmla="*/ 581 w 888"/>
                  <a:gd name="T97" fmla="*/ 32 h 175"/>
                  <a:gd name="T98" fmla="*/ 617 w 888"/>
                  <a:gd name="T99" fmla="*/ 19 h 175"/>
                  <a:gd name="T100" fmla="*/ 647 w 888"/>
                  <a:gd name="T101" fmla="*/ 12 h 175"/>
                  <a:gd name="T102" fmla="*/ 683 w 888"/>
                  <a:gd name="T103" fmla="*/ 11 h 175"/>
                  <a:gd name="T104" fmla="*/ 718 w 888"/>
                  <a:gd name="T105" fmla="*/ 10 h 175"/>
                  <a:gd name="T106" fmla="*/ 768 w 888"/>
                  <a:gd name="T107" fmla="*/ 11 h 175"/>
                  <a:gd name="T108" fmla="*/ 803 w 888"/>
                  <a:gd name="T109" fmla="*/ 8 h 175"/>
                  <a:gd name="T110" fmla="*/ 838 w 888"/>
                  <a:gd name="T111" fmla="*/ 1 h 175"/>
                  <a:gd name="T112" fmla="*/ 868 w 888"/>
                  <a:gd name="T113" fmla="*/ 1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88" h="175">
                    <a:moveTo>
                      <a:pt x="868" y="1"/>
                    </a:moveTo>
                    <a:lnTo>
                      <a:pt x="875" y="5"/>
                    </a:lnTo>
                    <a:lnTo>
                      <a:pt x="881" y="12"/>
                    </a:lnTo>
                    <a:lnTo>
                      <a:pt x="887" y="19"/>
                    </a:lnTo>
                    <a:lnTo>
                      <a:pt x="888" y="26"/>
                    </a:lnTo>
                    <a:lnTo>
                      <a:pt x="884" y="34"/>
                    </a:lnTo>
                    <a:lnTo>
                      <a:pt x="875" y="42"/>
                    </a:lnTo>
                    <a:lnTo>
                      <a:pt x="864" y="49"/>
                    </a:lnTo>
                    <a:lnTo>
                      <a:pt x="854" y="53"/>
                    </a:lnTo>
                    <a:lnTo>
                      <a:pt x="838" y="55"/>
                    </a:lnTo>
                    <a:lnTo>
                      <a:pt x="818" y="54"/>
                    </a:lnTo>
                    <a:lnTo>
                      <a:pt x="798" y="53"/>
                    </a:lnTo>
                    <a:lnTo>
                      <a:pt x="778" y="51"/>
                    </a:lnTo>
                    <a:lnTo>
                      <a:pt x="761" y="53"/>
                    </a:lnTo>
                    <a:lnTo>
                      <a:pt x="743" y="55"/>
                    </a:lnTo>
                    <a:lnTo>
                      <a:pt x="721" y="62"/>
                    </a:lnTo>
                    <a:lnTo>
                      <a:pt x="698" y="69"/>
                    </a:lnTo>
                    <a:lnTo>
                      <a:pt x="677" y="76"/>
                    </a:lnTo>
                    <a:lnTo>
                      <a:pt x="655" y="82"/>
                    </a:lnTo>
                    <a:lnTo>
                      <a:pt x="637" y="89"/>
                    </a:lnTo>
                    <a:lnTo>
                      <a:pt x="621" y="94"/>
                    </a:lnTo>
                    <a:lnTo>
                      <a:pt x="604" y="102"/>
                    </a:lnTo>
                    <a:lnTo>
                      <a:pt x="584" y="112"/>
                    </a:lnTo>
                    <a:lnTo>
                      <a:pt x="563" y="120"/>
                    </a:lnTo>
                    <a:lnTo>
                      <a:pt x="544" y="127"/>
                    </a:lnTo>
                    <a:lnTo>
                      <a:pt x="528" y="131"/>
                    </a:lnTo>
                    <a:lnTo>
                      <a:pt x="513" y="132"/>
                    </a:lnTo>
                    <a:lnTo>
                      <a:pt x="496" y="132"/>
                    </a:lnTo>
                    <a:lnTo>
                      <a:pt x="477" y="131"/>
                    </a:lnTo>
                    <a:lnTo>
                      <a:pt x="460" y="131"/>
                    </a:lnTo>
                    <a:lnTo>
                      <a:pt x="446" y="129"/>
                    </a:lnTo>
                    <a:lnTo>
                      <a:pt x="427" y="128"/>
                    </a:lnTo>
                    <a:lnTo>
                      <a:pt x="406" y="125"/>
                    </a:lnTo>
                    <a:lnTo>
                      <a:pt x="383" y="123"/>
                    </a:lnTo>
                    <a:lnTo>
                      <a:pt x="365" y="121"/>
                    </a:lnTo>
                    <a:lnTo>
                      <a:pt x="350" y="120"/>
                    </a:lnTo>
                    <a:lnTo>
                      <a:pt x="332" y="119"/>
                    </a:lnTo>
                    <a:lnTo>
                      <a:pt x="314" y="119"/>
                    </a:lnTo>
                    <a:lnTo>
                      <a:pt x="301" y="121"/>
                    </a:lnTo>
                    <a:lnTo>
                      <a:pt x="288" y="127"/>
                    </a:lnTo>
                    <a:lnTo>
                      <a:pt x="275" y="136"/>
                    </a:lnTo>
                    <a:lnTo>
                      <a:pt x="260" y="146"/>
                    </a:lnTo>
                    <a:lnTo>
                      <a:pt x="247" y="155"/>
                    </a:lnTo>
                    <a:lnTo>
                      <a:pt x="236" y="162"/>
                    </a:lnTo>
                    <a:lnTo>
                      <a:pt x="217" y="167"/>
                    </a:lnTo>
                    <a:lnTo>
                      <a:pt x="195" y="171"/>
                    </a:lnTo>
                    <a:lnTo>
                      <a:pt x="173" y="174"/>
                    </a:lnTo>
                    <a:lnTo>
                      <a:pt x="155" y="175"/>
                    </a:lnTo>
                    <a:lnTo>
                      <a:pt x="139" y="175"/>
                    </a:lnTo>
                    <a:lnTo>
                      <a:pt x="119" y="173"/>
                    </a:lnTo>
                    <a:lnTo>
                      <a:pt x="98" y="170"/>
                    </a:lnTo>
                    <a:lnTo>
                      <a:pt x="80" y="167"/>
                    </a:lnTo>
                    <a:lnTo>
                      <a:pt x="63" y="163"/>
                    </a:lnTo>
                    <a:lnTo>
                      <a:pt x="51" y="160"/>
                    </a:lnTo>
                    <a:lnTo>
                      <a:pt x="38" y="156"/>
                    </a:lnTo>
                    <a:lnTo>
                      <a:pt x="24" y="152"/>
                    </a:lnTo>
                    <a:lnTo>
                      <a:pt x="15" y="146"/>
                    </a:lnTo>
                    <a:lnTo>
                      <a:pt x="8" y="133"/>
                    </a:lnTo>
                    <a:lnTo>
                      <a:pt x="4" y="117"/>
                    </a:lnTo>
                    <a:lnTo>
                      <a:pt x="1" y="100"/>
                    </a:lnTo>
                    <a:lnTo>
                      <a:pt x="0" y="82"/>
                    </a:lnTo>
                    <a:lnTo>
                      <a:pt x="1" y="69"/>
                    </a:lnTo>
                    <a:lnTo>
                      <a:pt x="3" y="58"/>
                    </a:lnTo>
                    <a:lnTo>
                      <a:pt x="5" y="46"/>
                    </a:lnTo>
                    <a:lnTo>
                      <a:pt x="9" y="35"/>
                    </a:lnTo>
                    <a:lnTo>
                      <a:pt x="15" y="26"/>
                    </a:lnTo>
                    <a:lnTo>
                      <a:pt x="24" y="19"/>
                    </a:lnTo>
                    <a:lnTo>
                      <a:pt x="38" y="12"/>
                    </a:lnTo>
                    <a:lnTo>
                      <a:pt x="53" y="7"/>
                    </a:lnTo>
                    <a:lnTo>
                      <a:pt x="67" y="3"/>
                    </a:lnTo>
                    <a:lnTo>
                      <a:pt x="80" y="1"/>
                    </a:lnTo>
                    <a:lnTo>
                      <a:pt x="94" y="5"/>
                    </a:lnTo>
                    <a:lnTo>
                      <a:pt x="111" y="15"/>
                    </a:lnTo>
                    <a:lnTo>
                      <a:pt x="127" y="26"/>
                    </a:lnTo>
                    <a:lnTo>
                      <a:pt x="143" y="35"/>
                    </a:lnTo>
                    <a:lnTo>
                      <a:pt x="156" y="42"/>
                    </a:lnTo>
                    <a:lnTo>
                      <a:pt x="174" y="47"/>
                    </a:lnTo>
                    <a:lnTo>
                      <a:pt x="195" y="53"/>
                    </a:lnTo>
                    <a:lnTo>
                      <a:pt x="217" y="57"/>
                    </a:lnTo>
                    <a:lnTo>
                      <a:pt x="236" y="58"/>
                    </a:lnTo>
                    <a:lnTo>
                      <a:pt x="255" y="58"/>
                    </a:lnTo>
                    <a:lnTo>
                      <a:pt x="279" y="58"/>
                    </a:lnTo>
                    <a:lnTo>
                      <a:pt x="303" y="55"/>
                    </a:lnTo>
                    <a:lnTo>
                      <a:pt x="327" y="54"/>
                    </a:lnTo>
                    <a:lnTo>
                      <a:pt x="346" y="53"/>
                    </a:lnTo>
                    <a:lnTo>
                      <a:pt x="363" y="51"/>
                    </a:lnTo>
                    <a:lnTo>
                      <a:pt x="381" y="50"/>
                    </a:lnTo>
                    <a:lnTo>
                      <a:pt x="399" y="49"/>
                    </a:lnTo>
                    <a:lnTo>
                      <a:pt x="415" y="49"/>
                    </a:lnTo>
                    <a:lnTo>
                      <a:pt x="431" y="50"/>
                    </a:lnTo>
                    <a:lnTo>
                      <a:pt x="450" y="51"/>
                    </a:lnTo>
                    <a:lnTo>
                      <a:pt x="470" y="54"/>
                    </a:lnTo>
                    <a:lnTo>
                      <a:pt x="487" y="54"/>
                    </a:lnTo>
                    <a:lnTo>
                      <a:pt x="504" y="53"/>
                    </a:lnTo>
                    <a:lnTo>
                      <a:pt x="527" y="49"/>
                    </a:lnTo>
                    <a:lnTo>
                      <a:pt x="548" y="43"/>
                    </a:lnTo>
                    <a:lnTo>
                      <a:pt x="567" y="38"/>
                    </a:lnTo>
                    <a:lnTo>
                      <a:pt x="581" y="32"/>
                    </a:lnTo>
                    <a:lnTo>
                      <a:pt x="598" y="26"/>
                    </a:lnTo>
                    <a:lnTo>
                      <a:pt x="617" y="19"/>
                    </a:lnTo>
                    <a:lnTo>
                      <a:pt x="632" y="14"/>
                    </a:lnTo>
                    <a:lnTo>
                      <a:pt x="647" y="12"/>
                    </a:lnTo>
                    <a:lnTo>
                      <a:pt x="664" y="11"/>
                    </a:lnTo>
                    <a:lnTo>
                      <a:pt x="683" y="11"/>
                    </a:lnTo>
                    <a:lnTo>
                      <a:pt x="698" y="10"/>
                    </a:lnTo>
                    <a:lnTo>
                      <a:pt x="718" y="10"/>
                    </a:lnTo>
                    <a:lnTo>
                      <a:pt x="744" y="10"/>
                    </a:lnTo>
                    <a:lnTo>
                      <a:pt x="768" y="11"/>
                    </a:lnTo>
                    <a:lnTo>
                      <a:pt x="790" y="10"/>
                    </a:lnTo>
                    <a:lnTo>
                      <a:pt x="803" y="8"/>
                    </a:lnTo>
                    <a:lnTo>
                      <a:pt x="821" y="4"/>
                    </a:lnTo>
                    <a:lnTo>
                      <a:pt x="838" y="1"/>
                    </a:lnTo>
                    <a:lnTo>
                      <a:pt x="854" y="0"/>
                    </a:lnTo>
                    <a:lnTo>
                      <a:pt x="868" y="1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109" name="Freeform 54">
                <a:extLst>
                  <a:ext uri="{FF2B5EF4-FFF2-40B4-BE49-F238E27FC236}">
                    <a16:creationId xmlns:a16="http://schemas.microsoft.com/office/drawing/2014/main" id="{97F5BA8B-411D-46C7-9BDB-A8D6A1CC4F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401" y="923878"/>
                <a:ext cx="35985" cy="33217"/>
              </a:xfrm>
              <a:custGeom>
                <a:avLst/>
                <a:gdLst>
                  <a:gd name="T0" fmla="*/ 75 w 80"/>
                  <a:gd name="T1" fmla="*/ 5 h 71"/>
                  <a:gd name="T2" fmla="*/ 78 w 80"/>
                  <a:gd name="T3" fmla="*/ 6 h 71"/>
                  <a:gd name="T4" fmla="*/ 79 w 80"/>
                  <a:gd name="T5" fmla="*/ 11 h 71"/>
                  <a:gd name="T6" fmla="*/ 80 w 80"/>
                  <a:gd name="T7" fmla="*/ 15 h 71"/>
                  <a:gd name="T8" fmla="*/ 80 w 80"/>
                  <a:gd name="T9" fmla="*/ 19 h 71"/>
                  <a:gd name="T10" fmla="*/ 80 w 80"/>
                  <a:gd name="T11" fmla="*/ 21 h 71"/>
                  <a:gd name="T12" fmla="*/ 79 w 80"/>
                  <a:gd name="T13" fmla="*/ 24 h 71"/>
                  <a:gd name="T14" fmla="*/ 75 w 80"/>
                  <a:gd name="T15" fmla="*/ 27 h 71"/>
                  <a:gd name="T16" fmla="*/ 71 w 80"/>
                  <a:gd name="T17" fmla="*/ 28 h 71"/>
                  <a:gd name="T18" fmla="*/ 67 w 80"/>
                  <a:gd name="T19" fmla="*/ 29 h 71"/>
                  <a:gd name="T20" fmla="*/ 64 w 80"/>
                  <a:gd name="T21" fmla="*/ 32 h 71"/>
                  <a:gd name="T22" fmla="*/ 62 w 80"/>
                  <a:gd name="T23" fmla="*/ 33 h 71"/>
                  <a:gd name="T24" fmla="*/ 60 w 80"/>
                  <a:gd name="T25" fmla="*/ 37 h 71"/>
                  <a:gd name="T26" fmla="*/ 60 w 80"/>
                  <a:gd name="T27" fmla="*/ 40 h 71"/>
                  <a:gd name="T28" fmla="*/ 60 w 80"/>
                  <a:gd name="T29" fmla="*/ 44 h 71"/>
                  <a:gd name="T30" fmla="*/ 60 w 80"/>
                  <a:gd name="T31" fmla="*/ 48 h 71"/>
                  <a:gd name="T32" fmla="*/ 60 w 80"/>
                  <a:gd name="T33" fmla="*/ 52 h 71"/>
                  <a:gd name="T34" fmla="*/ 60 w 80"/>
                  <a:gd name="T35" fmla="*/ 55 h 71"/>
                  <a:gd name="T36" fmla="*/ 52 w 80"/>
                  <a:gd name="T37" fmla="*/ 62 h 71"/>
                  <a:gd name="T38" fmla="*/ 40 w 80"/>
                  <a:gd name="T39" fmla="*/ 67 h 71"/>
                  <a:gd name="T40" fmla="*/ 28 w 80"/>
                  <a:gd name="T41" fmla="*/ 71 h 71"/>
                  <a:gd name="T42" fmla="*/ 17 w 80"/>
                  <a:gd name="T43" fmla="*/ 71 h 71"/>
                  <a:gd name="T44" fmla="*/ 14 w 80"/>
                  <a:gd name="T45" fmla="*/ 70 h 71"/>
                  <a:gd name="T46" fmla="*/ 10 w 80"/>
                  <a:gd name="T47" fmla="*/ 67 h 71"/>
                  <a:gd name="T48" fmla="*/ 8 w 80"/>
                  <a:gd name="T49" fmla="*/ 64 h 71"/>
                  <a:gd name="T50" fmla="*/ 5 w 80"/>
                  <a:gd name="T51" fmla="*/ 60 h 71"/>
                  <a:gd name="T52" fmla="*/ 4 w 80"/>
                  <a:gd name="T53" fmla="*/ 58 h 71"/>
                  <a:gd name="T54" fmla="*/ 4 w 80"/>
                  <a:gd name="T55" fmla="*/ 52 h 71"/>
                  <a:gd name="T56" fmla="*/ 6 w 80"/>
                  <a:gd name="T57" fmla="*/ 46 h 71"/>
                  <a:gd name="T58" fmla="*/ 9 w 80"/>
                  <a:gd name="T59" fmla="*/ 39 h 71"/>
                  <a:gd name="T60" fmla="*/ 10 w 80"/>
                  <a:gd name="T61" fmla="*/ 32 h 71"/>
                  <a:gd name="T62" fmla="*/ 9 w 80"/>
                  <a:gd name="T63" fmla="*/ 32 h 71"/>
                  <a:gd name="T64" fmla="*/ 6 w 80"/>
                  <a:gd name="T65" fmla="*/ 31 h 71"/>
                  <a:gd name="T66" fmla="*/ 4 w 80"/>
                  <a:gd name="T67" fmla="*/ 29 h 71"/>
                  <a:gd name="T68" fmla="*/ 1 w 80"/>
                  <a:gd name="T69" fmla="*/ 28 h 71"/>
                  <a:gd name="T70" fmla="*/ 1 w 80"/>
                  <a:gd name="T71" fmla="*/ 27 h 71"/>
                  <a:gd name="T72" fmla="*/ 0 w 80"/>
                  <a:gd name="T73" fmla="*/ 20 h 71"/>
                  <a:gd name="T74" fmla="*/ 2 w 80"/>
                  <a:gd name="T75" fmla="*/ 11 h 71"/>
                  <a:gd name="T76" fmla="*/ 8 w 80"/>
                  <a:gd name="T77" fmla="*/ 4 h 71"/>
                  <a:gd name="T78" fmla="*/ 14 w 80"/>
                  <a:gd name="T79" fmla="*/ 1 h 71"/>
                  <a:gd name="T80" fmla="*/ 24 w 80"/>
                  <a:gd name="T81" fmla="*/ 0 h 71"/>
                  <a:gd name="T82" fmla="*/ 33 w 80"/>
                  <a:gd name="T83" fmla="*/ 1 h 71"/>
                  <a:gd name="T84" fmla="*/ 43 w 80"/>
                  <a:gd name="T85" fmla="*/ 1 h 71"/>
                  <a:gd name="T86" fmla="*/ 45 w 80"/>
                  <a:gd name="T87" fmla="*/ 2 h 71"/>
                  <a:gd name="T88" fmla="*/ 48 w 80"/>
                  <a:gd name="T89" fmla="*/ 5 h 71"/>
                  <a:gd name="T90" fmla="*/ 52 w 80"/>
                  <a:gd name="T91" fmla="*/ 8 h 71"/>
                  <a:gd name="T92" fmla="*/ 55 w 80"/>
                  <a:gd name="T93" fmla="*/ 9 h 71"/>
                  <a:gd name="T94" fmla="*/ 59 w 80"/>
                  <a:gd name="T95" fmla="*/ 11 h 71"/>
                  <a:gd name="T96" fmla="*/ 62 w 80"/>
                  <a:gd name="T97" fmla="*/ 12 h 71"/>
                  <a:gd name="T98" fmla="*/ 64 w 80"/>
                  <a:gd name="T99" fmla="*/ 12 h 71"/>
                  <a:gd name="T100" fmla="*/ 66 w 80"/>
                  <a:gd name="T101" fmla="*/ 9 h 71"/>
                  <a:gd name="T102" fmla="*/ 68 w 80"/>
                  <a:gd name="T103" fmla="*/ 8 h 71"/>
                  <a:gd name="T104" fmla="*/ 71 w 80"/>
                  <a:gd name="T105" fmla="*/ 6 h 71"/>
                  <a:gd name="T106" fmla="*/ 74 w 80"/>
                  <a:gd name="T107" fmla="*/ 5 h 71"/>
                  <a:gd name="T108" fmla="*/ 75 w 80"/>
                  <a:gd name="T109" fmla="*/ 5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80" h="71">
                    <a:moveTo>
                      <a:pt x="75" y="5"/>
                    </a:moveTo>
                    <a:lnTo>
                      <a:pt x="78" y="6"/>
                    </a:lnTo>
                    <a:lnTo>
                      <a:pt x="79" y="11"/>
                    </a:lnTo>
                    <a:lnTo>
                      <a:pt x="80" y="15"/>
                    </a:lnTo>
                    <a:lnTo>
                      <a:pt x="80" y="19"/>
                    </a:lnTo>
                    <a:lnTo>
                      <a:pt x="80" y="21"/>
                    </a:lnTo>
                    <a:lnTo>
                      <a:pt x="79" y="24"/>
                    </a:lnTo>
                    <a:lnTo>
                      <a:pt x="75" y="27"/>
                    </a:lnTo>
                    <a:lnTo>
                      <a:pt x="71" y="28"/>
                    </a:lnTo>
                    <a:lnTo>
                      <a:pt x="67" y="29"/>
                    </a:lnTo>
                    <a:lnTo>
                      <a:pt x="64" y="32"/>
                    </a:lnTo>
                    <a:lnTo>
                      <a:pt x="62" y="33"/>
                    </a:lnTo>
                    <a:lnTo>
                      <a:pt x="60" y="37"/>
                    </a:lnTo>
                    <a:lnTo>
                      <a:pt x="60" y="40"/>
                    </a:lnTo>
                    <a:lnTo>
                      <a:pt x="60" y="44"/>
                    </a:lnTo>
                    <a:lnTo>
                      <a:pt x="60" y="48"/>
                    </a:lnTo>
                    <a:lnTo>
                      <a:pt x="60" y="52"/>
                    </a:lnTo>
                    <a:lnTo>
                      <a:pt x="60" y="55"/>
                    </a:lnTo>
                    <a:lnTo>
                      <a:pt x="52" y="62"/>
                    </a:lnTo>
                    <a:lnTo>
                      <a:pt x="40" y="67"/>
                    </a:lnTo>
                    <a:lnTo>
                      <a:pt x="28" y="71"/>
                    </a:lnTo>
                    <a:lnTo>
                      <a:pt x="17" y="71"/>
                    </a:lnTo>
                    <a:lnTo>
                      <a:pt x="14" y="70"/>
                    </a:lnTo>
                    <a:lnTo>
                      <a:pt x="10" y="67"/>
                    </a:lnTo>
                    <a:lnTo>
                      <a:pt x="8" y="64"/>
                    </a:lnTo>
                    <a:lnTo>
                      <a:pt x="5" y="60"/>
                    </a:lnTo>
                    <a:lnTo>
                      <a:pt x="4" y="58"/>
                    </a:lnTo>
                    <a:lnTo>
                      <a:pt x="4" y="52"/>
                    </a:lnTo>
                    <a:lnTo>
                      <a:pt x="6" y="46"/>
                    </a:lnTo>
                    <a:lnTo>
                      <a:pt x="9" y="39"/>
                    </a:lnTo>
                    <a:lnTo>
                      <a:pt x="10" y="32"/>
                    </a:lnTo>
                    <a:lnTo>
                      <a:pt x="9" y="32"/>
                    </a:lnTo>
                    <a:lnTo>
                      <a:pt x="6" y="31"/>
                    </a:lnTo>
                    <a:lnTo>
                      <a:pt x="4" y="29"/>
                    </a:lnTo>
                    <a:lnTo>
                      <a:pt x="1" y="28"/>
                    </a:lnTo>
                    <a:lnTo>
                      <a:pt x="1" y="27"/>
                    </a:lnTo>
                    <a:lnTo>
                      <a:pt x="0" y="20"/>
                    </a:lnTo>
                    <a:lnTo>
                      <a:pt x="2" y="11"/>
                    </a:lnTo>
                    <a:lnTo>
                      <a:pt x="8" y="4"/>
                    </a:lnTo>
                    <a:lnTo>
                      <a:pt x="14" y="1"/>
                    </a:lnTo>
                    <a:lnTo>
                      <a:pt x="24" y="0"/>
                    </a:lnTo>
                    <a:lnTo>
                      <a:pt x="33" y="1"/>
                    </a:lnTo>
                    <a:lnTo>
                      <a:pt x="43" y="1"/>
                    </a:lnTo>
                    <a:lnTo>
                      <a:pt x="45" y="2"/>
                    </a:lnTo>
                    <a:lnTo>
                      <a:pt x="48" y="5"/>
                    </a:lnTo>
                    <a:lnTo>
                      <a:pt x="52" y="8"/>
                    </a:lnTo>
                    <a:lnTo>
                      <a:pt x="55" y="9"/>
                    </a:lnTo>
                    <a:lnTo>
                      <a:pt x="59" y="11"/>
                    </a:lnTo>
                    <a:lnTo>
                      <a:pt x="62" y="12"/>
                    </a:lnTo>
                    <a:lnTo>
                      <a:pt x="64" y="12"/>
                    </a:lnTo>
                    <a:lnTo>
                      <a:pt x="66" y="9"/>
                    </a:lnTo>
                    <a:lnTo>
                      <a:pt x="68" y="8"/>
                    </a:lnTo>
                    <a:lnTo>
                      <a:pt x="71" y="6"/>
                    </a:lnTo>
                    <a:lnTo>
                      <a:pt x="74" y="5"/>
                    </a:lnTo>
                    <a:lnTo>
                      <a:pt x="75" y="5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110" name="Freeform 56">
                <a:extLst>
                  <a:ext uri="{FF2B5EF4-FFF2-40B4-BE49-F238E27FC236}">
                    <a16:creationId xmlns:a16="http://schemas.microsoft.com/office/drawing/2014/main" id="{8D192C26-62E9-4D35-919E-B78EE842F6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84900" y="817307"/>
                <a:ext cx="240824" cy="121796"/>
              </a:xfrm>
              <a:custGeom>
                <a:avLst/>
                <a:gdLst>
                  <a:gd name="T0" fmla="*/ 516 w 524"/>
                  <a:gd name="T1" fmla="*/ 51 h 265"/>
                  <a:gd name="T2" fmla="*/ 491 w 524"/>
                  <a:gd name="T3" fmla="*/ 75 h 265"/>
                  <a:gd name="T4" fmla="*/ 450 w 524"/>
                  <a:gd name="T5" fmla="*/ 93 h 265"/>
                  <a:gd name="T6" fmla="*/ 412 w 524"/>
                  <a:gd name="T7" fmla="*/ 96 h 265"/>
                  <a:gd name="T8" fmla="*/ 373 w 524"/>
                  <a:gd name="T9" fmla="*/ 109 h 265"/>
                  <a:gd name="T10" fmla="*/ 349 w 524"/>
                  <a:gd name="T11" fmla="*/ 129 h 265"/>
                  <a:gd name="T12" fmla="*/ 333 w 524"/>
                  <a:gd name="T13" fmla="*/ 146 h 265"/>
                  <a:gd name="T14" fmla="*/ 313 w 524"/>
                  <a:gd name="T15" fmla="*/ 159 h 265"/>
                  <a:gd name="T16" fmla="*/ 284 w 524"/>
                  <a:gd name="T17" fmla="*/ 174 h 265"/>
                  <a:gd name="T18" fmla="*/ 241 w 524"/>
                  <a:gd name="T19" fmla="*/ 177 h 265"/>
                  <a:gd name="T20" fmla="*/ 193 w 524"/>
                  <a:gd name="T21" fmla="*/ 175 h 265"/>
                  <a:gd name="T22" fmla="*/ 142 w 524"/>
                  <a:gd name="T23" fmla="*/ 178 h 265"/>
                  <a:gd name="T24" fmla="*/ 100 w 524"/>
                  <a:gd name="T25" fmla="*/ 190 h 265"/>
                  <a:gd name="T26" fmla="*/ 70 w 524"/>
                  <a:gd name="T27" fmla="*/ 206 h 265"/>
                  <a:gd name="T28" fmla="*/ 61 w 524"/>
                  <a:gd name="T29" fmla="*/ 228 h 265"/>
                  <a:gd name="T30" fmla="*/ 58 w 524"/>
                  <a:gd name="T31" fmla="*/ 247 h 265"/>
                  <a:gd name="T32" fmla="*/ 50 w 524"/>
                  <a:gd name="T33" fmla="*/ 260 h 265"/>
                  <a:gd name="T34" fmla="*/ 39 w 524"/>
                  <a:gd name="T35" fmla="*/ 264 h 265"/>
                  <a:gd name="T36" fmla="*/ 28 w 524"/>
                  <a:gd name="T37" fmla="*/ 265 h 265"/>
                  <a:gd name="T38" fmla="*/ 19 w 524"/>
                  <a:gd name="T39" fmla="*/ 260 h 265"/>
                  <a:gd name="T40" fmla="*/ 14 w 524"/>
                  <a:gd name="T41" fmla="*/ 252 h 265"/>
                  <a:gd name="T42" fmla="*/ 14 w 524"/>
                  <a:gd name="T43" fmla="*/ 240 h 265"/>
                  <a:gd name="T44" fmla="*/ 19 w 524"/>
                  <a:gd name="T45" fmla="*/ 230 h 265"/>
                  <a:gd name="T46" fmla="*/ 27 w 524"/>
                  <a:gd name="T47" fmla="*/ 224 h 265"/>
                  <a:gd name="T48" fmla="*/ 36 w 524"/>
                  <a:gd name="T49" fmla="*/ 218 h 265"/>
                  <a:gd name="T50" fmla="*/ 41 w 524"/>
                  <a:gd name="T51" fmla="*/ 213 h 265"/>
                  <a:gd name="T52" fmla="*/ 35 w 524"/>
                  <a:gd name="T53" fmla="*/ 209 h 265"/>
                  <a:gd name="T54" fmla="*/ 15 w 524"/>
                  <a:gd name="T55" fmla="*/ 213 h 265"/>
                  <a:gd name="T56" fmla="*/ 0 w 524"/>
                  <a:gd name="T57" fmla="*/ 208 h 265"/>
                  <a:gd name="T58" fmla="*/ 3 w 524"/>
                  <a:gd name="T59" fmla="*/ 183 h 265"/>
                  <a:gd name="T60" fmla="*/ 23 w 524"/>
                  <a:gd name="T61" fmla="*/ 143 h 265"/>
                  <a:gd name="T62" fmla="*/ 50 w 524"/>
                  <a:gd name="T63" fmla="*/ 111 h 265"/>
                  <a:gd name="T64" fmla="*/ 86 w 524"/>
                  <a:gd name="T65" fmla="*/ 81 h 265"/>
                  <a:gd name="T66" fmla="*/ 136 w 524"/>
                  <a:gd name="T67" fmla="*/ 71 h 265"/>
                  <a:gd name="T68" fmla="*/ 179 w 524"/>
                  <a:gd name="T69" fmla="*/ 58 h 265"/>
                  <a:gd name="T70" fmla="*/ 225 w 524"/>
                  <a:gd name="T71" fmla="*/ 44 h 265"/>
                  <a:gd name="T72" fmla="*/ 268 w 524"/>
                  <a:gd name="T73" fmla="*/ 44 h 265"/>
                  <a:gd name="T74" fmla="*/ 319 w 524"/>
                  <a:gd name="T75" fmla="*/ 42 h 265"/>
                  <a:gd name="T76" fmla="*/ 373 w 524"/>
                  <a:gd name="T77" fmla="*/ 34 h 265"/>
                  <a:gd name="T78" fmla="*/ 419 w 524"/>
                  <a:gd name="T79" fmla="*/ 20 h 265"/>
                  <a:gd name="T80" fmla="*/ 454 w 524"/>
                  <a:gd name="T81" fmla="*/ 1 h 265"/>
                  <a:gd name="T82" fmla="*/ 493 w 524"/>
                  <a:gd name="T83" fmla="*/ 3 h 265"/>
                  <a:gd name="T84" fmla="*/ 518 w 524"/>
                  <a:gd name="T85" fmla="*/ 16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24" h="265">
                    <a:moveTo>
                      <a:pt x="524" y="30"/>
                    </a:moveTo>
                    <a:lnTo>
                      <a:pt x="522" y="40"/>
                    </a:lnTo>
                    <a:lnTo>
                      <a:pt x="516" y="51"/>
                    </a:lnTo>
                    <a:lnTo>
                      <a:pt x="508" y="61"/>
                    </a:lnTo>
                    <a:lnTo>
                      <a:pt x="501" y="69"/>
                    </a:lnTo>
                    <a:lnTo>
                      <a:pt x="491" y="75"/>
                    </a:lnTo>
                    <a:lnTo>
                      <a:pt x="477" y="84"/>
                    </a:lnTo>
                    <a:lnTo>
                      <a:pt x="462" y="89"/>
                    </a:lnTo>
                    <a:lnTo>
                      <a:pt x="450" y="93"/>
                    </a:lnTo>
                    <a:lnTo>
                      <a:pt x="438" y="94"/>
                    </a:lnTo>
                    <a:lnTo>
                      <a:pt x="425" y="96"/>
                    </a:lnTo>
                    <a:lnTo>
                      <a:pt x="412" y="96"/>
                    </a:lnTo>
                    <a:lnTo>
                      <a:pt x="399" y="100"/>
                    </a:lnTo>
                    <a:lnTo>
                      <a:pt x="384" y="104"/>
                    </a:lnTo>
                    <a:lnTo>
                      <a:pt x="373" y="109"/>
                    </a:lnTo>
                    <a:lnTo>
                      <a:pt x="365" y="115"/>
                    </a:lnTo>
                    <a:lnTo>
                      <a:pt x="357" y="121"/>
                    </a:lnTo>
                    <a:lnTo>
                      <a:pt x="349" y="129"/>
                    </a:lnTo>
                    <a:lnTo>
                      <a:pt x="341" y="137"/>
                    </a:lnTo>
                    <a:lnTo>
                      <a:pt x="336" y="143"/>
                    </a:lnTo>
                    <a:lnTo>
                      <a:pt x="333" y="146"/>
                    </a:lnTo>
                    <a:lnTo>
                      <a:pt x="330" y="148"/>
                    </a:lnTo>
                    <a:lnTo>
                      <a:pt x="322" y="154"/>
                    </a:lnTo>
                    <a:lnTo>
                      <a:pt x="313" y="159"/>
                    </a:lnTo>
                    <a:lnTo>
                      <a:pt x="303" y="166"/>
                    </a:lnTo>
                    <a:lnTo>
                      <a:pt x="293" y="171"/>
                    </a:lnTo>
                    <a:lnTo>
                      <a:pt x="284" y="174"/>
                    </a:lnTo>
                    <a:lnTo>
                      <a:pt x="271" y="177"/>
                    </a:lnTo>
                    <a:lnTo>
                      <a:pt x="255" y="177"/>
                    </a:lnTo>
                    <a:lnTo>
                      <a:pt x="241" y="177"/>
                    </a:lnTo>
                    <a:lnTo>
                      <a:pt x="226" y="177"/>
                    </a:lnTo>
                    <a:lnTo>
                      <a:pt x="209" y="175"/>
                    </a:lnTo>
                    <a:lnTo>
                      <a:pt x="193" y="175"/>
                    </a:lnTo>
                    <a:lnTo>
                      <a:pt x="178" y="174"/>
                    </a:lnTo>
                    <a:lnTo>
                      <a:pt x="162" y="175"/>
                    </a:lnTo>
                    <a:lnTo>
                      <a:pt x="142" y="178"/>
                    </a:lnTo>
                    <a:lnTo>
                      <a:pt x="125" y="181"/>
                    </a:lnTo>
                    <a:lnTo>
                      <a:pt x="113" y="185"/>
                    </a:lnTo>
                    <a:lnTo>
                      <a:pt x="100" y="190"/>
                    </a:lnTo>
                    <a:lnTo>
                      <a:pt x="89" y="194"/>
                    </a:lnTo>
                    <a:lnTo>
                      <a:pt x="80" y="199"/>
                    </a:lnTo>
                    <a:lnTo>
                      <a:pt x="70" y="206"/>
                    </a:lnTo>
                    <a:lnTo>
                      <a:pt x="63" y="213"/>
                    </a:lnTo>
                    <a:lnTo>
                      <a:pt x="61" y="220"/>
                    </a:lnTo>
                    <a:lnTo>
                      <a:pt x="61" y="228"/>
                    </a:lnTo>
                    <a:lnTo>
                      <a:pt x="61" y="236"/>
                    </a:lnTo>
                    <a:lnTo>
                      <a:pt x="59" y="243"/>
                    </a:lnTo>
                    <a:lnTo>
                      <a:pt x="58" y="247"/>
                    </a:lnTo>
                    <a:lnTo>
                      <a:pt x="55" y="251"/>
                    </a:lnTo>
                    <a:lnTo>
                      <a:pt x="53" y="256"/>
                    </a:lnTo>
                    <a:lnTo>
                      <a:pt x="50" y="260"/>
                    </a:lnTo>
                    <a:lnTo>
                      <a:pt x="47" y="261"/>
                    </a:lnTo>
                    <a:lnTo>
                      <a:pt x="43" y="264"/>
                    </a:lnTo>
                    <a:lnTo>
                      <a:pt x="39" y="264"/>
                    </a:lnTo>
                    <a:lnTo>
                      <a:pt x="35" y="265"/>
                    </a:lnTo>
                    <a:lnTo>
                      <a:pt x="31" y="265"/>
                    </a:lnTo>
                    <a:lnTo>
                      <a:pt x="28" y="265"/>
                    </a:lnTo>
                    <a:lnTo>
                      <a:pt x="26" y="264"/>
                    </a:lnTo>
                    <a:lnTo>
                      <a:pt x="22" y="263"/>
                    </a:lnTo>
                    <a:lnTo>
                      <a:pt x="19" y="260"/>
                    </a:lnTo>
                    <a:lnTo>
                      <a:pt x="16" y="257"/>
                    </a:lnTo>
                    <a:lnTo>
                      <a:pt x="15" y="255"/>
                    </a:lnTo>
                    <a:lnTo>
                      <a:pt x="14" y="252"/>
                    </a:lnTo>
                    <a:lnTo>
                      <a:pt x="14" y="248"/>
                    </a:lnTo>
                    <a:lnTo>
                      <a:pt x="12" y="244"/>
                    </a:lnTo>
                    <a:lnTo>
                      <a:pt x="14" y="240"/>
                    </a:lnTo>
                    <a:lnTo>
                      <a:pt x="14" y="237"/>
                    </a:lnTo>
                    <a:lnTo>
                      <a:pt x="15" y="234"/>
                    </a:lnTo>
                    <a:lnTo>
                      <a:pt x="19" y="230"/>
                    </a:lnTo>
                    <a:lnTo>
                      <a:pt x="22" y="228"/>
                    </a:lnTo>
                    <a:lnTo>
                      <a:pt x="26" y="225"/>
                    </a:lnTo>
                    <a:lnTo>
                      <a:pt x="27" y="224"/>
                    </a:lnTo>
                    <a:lnTo>
                      <a:pt x="31" y="222"/>
                    </a:lnTo>
                    <a:lnTo>
                      <a:pt x="34" y="220"/>
                    </a:lnTo>
                    <a:lnTo>
                      <a:pt x="36" y="218"/>
                    </a:lnTo>
                    <a:lnTo>
                      <a:pt x="39" y="217"/>
                    </a:lnTo>
                    <a:lnTo>
                      <a:pt x="41" y="214"/>
                    </a:lnTo>
                    <a:lnTo>
                      <a:pt x="41" y="213"/>
                    </a:lnTo>
                    <a:lnTo>
                      <a:pt x="39" y="212"/>
                    </a:lnTo>
                    <a:lnTo>
                      <a:pt x="36" y="210"/>
                    </a:lnTo>
                    <a:lnTo>
                      <a:pt x="35" y="209"/>
                    </a:lnTo>
                    <a:lnTo>
                      <a:pt x="30" y="209"/>
                    </a:lnTo>
                    <a:lnTo>
                      <a:pt x="22" y="212"/>
                    </a:lnTo>
                    <a:lnTo>
                      <a:pt x="15" y="213"/>
                    </a:lnTo>
                    <a:lnTo>
                      <a:pt x="8" y="214"/>
                    </a:lnTo>
                    <a:lnTo>
                      <a:pt x="3" y="213"/>
                    </a:lnTo>
                    <a:lnTo>
                      <a:pt x="0" y="208"/>
                    </a:lnTo>
                    <a:lnTo>
                      <a:pt x="0" y="199"/>
                    </a:lnTo>
                    <a:lnTo>
                      <a:pt x="0" y="190"/>
                    </a:lnTo>
                    <a:lnTo>
                      <a:pt x="3" y="183"/>
                    </a:lnTo>
                    <a:lnTo>
                      <a:pt x="7" y="171"/>
                    </a:lnTo>
                    <a:lnTo>
                      <a:pt x="15" y="158"/>
                    </a:lnTo>
                    <a:lnTo>
                      <a:pt x="23" y="143"/>
                    </a:lnTo>
                    <a:lnTo>
                      <a:pt x="31" y="132"/>
                    </a:lnTo>
                    <a:lnTo>
                      <a:pt x="39" y="123"/>
                    </a:lnTo>
                    <a:lnTo>
                      <a:pt x="50" y="111"/>
                    </a:lnTo>
                    <a:lnTo>
                      <a:pt x="62" y="100"/>
                    </a:lnTo>
                    <a:lnTo>
                      <a:pt x="74" y="89"/>
                    </a:lnTo>
                    <a:lnTo>
                      <a:pt x="86" y="81"/>
                    </a:lnTo>
                    <a:lnTo>
                      <a:pt x="100" y="77"/>
                    </a:lnTo>
                    <a:lnTo>
                      <a:pt x="117" y="74"/>
                    </a:lnTo>
                    <a:lnTo>
                      <a:pt x="136" y="71"/>
                    </a:lnTo>
                    <a:lnTo>
                      <a:pt x="151" y="67"/>
                    </a:lnTo>
                    <a:lnTo>
                      <a:pt x="163" y="63"/>
                    </a:lnTo>
                    <a:lnTo>
                      <a:pt x="179" y="58"/>
                    </a:lnTo>
                    <a:lnTo>
                      <a:pt x="195" y="53"/>
                    </a:lnTo>
                    <a:lnTo>
                      <a:pt x="212" y="47"/>
                    </a:lnTo>
                    <a:lnTo>
                      <a:pt x="225" y="44"/>
                    </a:lnTo>
                    <a:lnTo>
                      <a:pt x="237" y="43"/>
                    </a:lnTo>
                    <a:lnTo>
                      <a:pt x="253" y="44"/>
                    </a:lnTo>
                    <a:lnTo>
                      <a:pt x="268" y="44"/>
                    </a:lnTo>
                    <a:lnTo>
                      <a:pt x="282" y="44"/>
                    </a:lnTo>
                    <a:lnTo>
                      <a:pt x="298" y="43"/>
                    </a:lnTo>
                    <a:lnTo>
                      <a:pt x="319" y="42"/>
                    </a:lnTo>
                    <a:lnTo>
                      <a:pt x="340" y="39"/>
                    </a:lnTo>
                    <a:lnTo>
                      <a:pt x="357" y="36"/>
                    </a:lnTo>
                    <a:lnTo>
                      <a:pt x="373" y="34"/>
                    </a:lnTo>
                    <a:lnTo>
                      <a:pt x="394" y="30"/>
                    </a:lnTo>
                    <a:lnTo>
                      <a:pt x="410" y="26"/>
                    </a:lnTo>
                    <a:lnTo>
                      <a:pt x="419" y="20"/>
                    </a:lnTo>
                    <a:lnTo>
                      <a:pt x="431" y="12"/>
                    </a:lnTo>
                    <a:lnTo>
                      <a:pt x="443" y="5"/>
                    </a:lnTo>
                    <a:lnTo>
                      <a:pt x="454" y="1"/>
                    </a:lnTo>
                    <a:lnTo>
                      <a:pt x="466" y="0"/>
                    </a:lnTo>
                    <a:lnTo>
                      <a:pt x="480" y="0"/>
                    </a:lnTo>
                    <a:lnTo>
                      <a:pt x="493" y="3"/>
                    </a:lnTo>
                    <a:lnTo>
                      <a:pt x="505" y="5"/>
                    </a:lnTo>
                    <a:lnTo>
                      <a:pt x="511" y="11"/>
                    </a:lnTo>
                    <a:lnTo>
                      <a:pt x="518" y="16"/>
                    </a:lnTo>
                    <a:lnTo>
                      <a:pt x="522" y="24"/>
                    </a:lnTo>
                    <a:lnTo>
                      <a:pt x="524" y="30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111" name="Freeform 58">
                <a:extLst>
                  <a:ext uri="{FF2B5EF4-FFF2-40B4-BE49-F238E27FC236}">
                    <a16:creationId xmlns:a16="http://schemas.microsoft.com/office/drawing/2014/main" id="{644708DC-91EB-40D1-A2A9-810EB78AE1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3037" y="1222832"/>
                <a:ext cx="279577" cy="184078"/>
              </a:xfrm>
              <a:custGeom>
                <a:avLst/>
                <a:gdLst>
                  <a:gd name="T0" fmla="*/ 604 w 607"/>
                  <a:gd name="T1" fmla="*/ 21 h 398"/>
                  <a:gd name="T2" fmla="*/ 591 w 607"/>
                  <a:gd name="T3" fmla="*/ 43 h 398"/>
                  <a:gd name="T4" fmla="*/ 568 w 607"/>
                  <a:gd name="T5" fmla="*/ 59 h 398"/>
                  <a:gd name="T6" fmla="*/ 533 w 607"/>
                  <a:gd name="T7" fmla="*/ 55 h 398"/>
                  <a:gd name="T8" fmla="*/ 498 w 607"/>
                  <a:gd name="T9" fmla="*/ 64 h 398"/>
                  <a:gd name="T10" fmla="*/ 469 w 607"/>
                  <a:gd name="T11" fmla="*/ 94 h 398"/>
                  <a:gd name="T12" fmla="*/ 438 w 607"/>
                  <a:gd name="T13" fmla="*/ 121 h 398"/>
                  <a:gd name="T14" fmla="*/ 421 w 607"/>
                  <a:gd name="T15" fmla="*/ 133 h 398"/>
                  <a:gd name="T16" fmla="*/ 409 w 607"/>
                  <a:gd name="T17" fmla="*/ 137 h 398"/>
                  <a:gd name="T18" fmla="*/ 372 w 607"/>
                  <a:gd name="T19" fmla="*/ 138 h 398"/>
                  <a:gd name="T20" fmla="*/ 339 w 607"/>
                  <a:gd name="T21" fmla="*/ 147 h 398"/>
                  <a:gd name="T22" fmla="*/ 310 w 607"/>
                  <a:gd name="T23" fmla="*/ 159 h 398"/>
                  <a:gd name="T24" fmla="*/ 291 w 607"/>
                  <a:gd name="T25" fmla="*/ 172 h 398"/>
                  <a:gd name="T26" fmla="*/ 293 w 607"/>
                  <a:gd name="T27" fmla="*/ 196 h 398"/>
                  <a:gd name="T28" fmla="*/ 308 w 607"/>
                  <a:gd name="T29" fmla="*/ 218 h 398"/>
                  <a:gd name="T30" fmla="*/ 298 w 607"/>
                  <a:gd name="T31" fmla="*/ 246 h 398"/>
                  <a:gd name="T32" fmla="*/ 271 w 607"/>
                  <a:gd name="T33" fmla="*/ 272 h 398"/>
                  <a:gd name="T34" fmla="*/ 236 w 607"/>
                  <a:gd name="T35" fmla="*/ 307 h 398"/>
                  <a:gd name="T36" fmla="*/ 204 w 607"/>
                  <a:gd name="T37" fmla="*/ 341 h 398"/>
                  <a:gd name="T38" fmla="*/ 173 w 607"/>
                  <a:gd name="T39" fmla="*/ 369 h 398"/>
                  <a:gd name="T40" fmla="*/ 147 w 607"/>
                  <a:gd name="T41" fmla="*/ 389 h 398"/>
                  <a:gd name="T42" fmla="*/ 115 w 607"/>
                  <a:gd name="T43" fmla="*/ 390 h 398"/>
                  <a:gd name="T44" fmla="*/ 87 w 607"/>
                  <a:gd name="T45" fmla="*/ 393 h 398"/>
                  <a:gd name="T46" fmla="*/ 44 w 607"/>
                  <a:gd name="T47" fmla="*/ 398 h 398"/>
                  <a:gd name="T48" fmla="*/ 10 w 607"/>
                  <a:gd name="T49" fmla="*/ 385 h 398"/>
                  <a:gd name="T50" fmla="*/ 0 w 607"/>
                  <a:gd name="T51" fmla="*/ 359 h 398"/>
                  <a:gd name="T52" fmla="*/ 11 w 607"/>
                  <a:gd name="T53" fmla="*/ 342 h 398"/>
                  <a:gd name="T54" fmla="*/ 39 w 607"/>
                  <a:gd name="T55" fmla="*/ 345 h 398"/>
                  <a:gd name="T56" fmla="*/ 57 w 607"/>
                  <a:gd name="T57" fmla="*/ 328 h 398"/>
                  <a:gd name="T58" fmla="*/ 75 w 607"/>
                  <a:gd name="T59" fmla="*/ 307 h 398"/>
                  <a:gd name="T60" fmla="*/ 106 w 607"/>
                  <a:gd name="T61" fmla="*/ 289 h 398"/>
                  <a:gd name="T62" fmla="*/ 145 w 607"/>
                  <a:gd name="T63" fmla="*/ 281 h 398"/>
                  <a:gd name="T64" fmla="*/ 178 w 607"/>
                  <a:gd name="T65" fmla="*/ 261 h 398"/>
                  <a:gd name="T66" fmla="*/ 209 w 607"/>
                  <a:gd name="T67" fmla="*/ 248 h 398"/>
                  <a:gd name="T68" fmla="*/ 234 w 607"/>
                  <a:gd name="T69" fmla="*/ 221 h 398"/>
                  <a:gd name="T70" fmla="*/ 239 w 607"/>
                  <a:gd name="T71" fmla="*/ 194 h 398"/>
                  <a:gd name="T72" fmla="*/ 250 w 607"/>
                  <a:gd name="T73" fmla="*/ 168 h 398"/>
                  <a:gd name="T74" fmla="*/ 289 w 607"/>
                  <a:gd name="T75" fmla="*/ 138 h 398"/>
                  <a:gd name="T76" fmla="*/ 329 w 607"/>
                  <a:gd name="T77" fmla="*/ 103 h 398"/>
                  <a:gd name="T78" fmla="*/ 368 w 607"/>
                  <a:gd name="T79" fmla="*/ 74 h 398"/>
                  <a:gd name="T80" fmla="*/ 413 w 607"/>
                  <a:gd name="T81" fmla="*/ 47 h 398"/>
                  <a:gd name="T82" fmla="*/ 472 w 607"/>
                  <a:gd name="T83" fmla="*/ 23 h 398"/>
                  <a:gd name="T84" fmla="*/ 519 w 607"/>
                  <a:gd name="T85" fmla="*/ 8 h 398"/>
                  <a:gd name="T86" fmla="*/ 557 w 607"/>
                  <a:gd name="T87" fmla="*/ 1 h 398"/>
                  <a:gd name="T88" fmla="*/ 591 w 607"/>
                  <a:gd name="T89" fmla="*/ 0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07" h="398">
                    <a:moveTo>
                      <a:pt x="605" y="6"/>
                    </a:moveTo>
                    <a:lnTo>
                      <a:pt x="607" y="13"/>
                    </a:lnTo>
                    <a:lnTo>
                      <a:pt x="604" y="21"/>
                    </a:lnTo>
                    <a:lnTo>
                      <a:pt x="599" y="29"/>
                    </a:lnTo>
                    <a:lnTo>
                      <a:pt x="595" y="35"/>
                    </a:lnTo>
                    <a:lnTo>
                      <a:pt x="591" y="43"/>
                    </a:lnTo>
                    <a:lnTo>
                      <a:pt x="584" y="51"/>
                    </a:lnTo>
                    <a:lnTo>
                      <a:pt x="577" y="56"/>
                    </a:lnTo>
                    <a:lnTo>
                      <a:pt x="568" y="59"/>
                    </a:lnTo>
                    <a:lnTo>
                      <a:pt x="556" y="58"/>
                    </a:lnTo>
                    <a:lnTo>
                      <a:pt x="543" y="55"/>
                    </a:lnTo>
                    <a:lnTo>
                      <a:pt x="533" y="55"/>
                    </a:lnTo>
                    <a:lnTo>
                      <a:pt x="523" y="56"/>
                    </a:lnTo>
                    <a:lnTo>
                      <a:pt x="510" y="60"/>
                    </a:lnTo>
                    <a:lnTo>
                      <a:pt x="498" y="64"/>
                    </a:lnTo>
                    <a:lnTo>
                      <a:pt x="488" y="68"/>
                    </a:lnTo>
                    <a:lnTo>
                      <a:pt x="479" y="79"/>
                    </a:lnTo>
                    <a:lnTo>
                      <a:pt x="469" y="94"/>
                    </a:lnTo>
                    <a:lnTo>
                      <a:pt x="460" y="105"/>
                    </a:lnTo>
                    <a:lnTo>
                      <a:pt x="450" y="113"/>
                    </a:lnTo>
                    <a:lnTo>
                      <a:pt x="438" y="121"/>
                    </a:lnTo>
                    <a:lnTo>
                      <a:pt x="428" y="128"/>
                    </a:lnTo>
                    <a:lnTo>
                      <a:pt x="425" y="130"/>
                    </a:lnTo>
                    <a:lnTo>
                      <a:pt x="421" y="133"/>
                    </a:lnTo>
                    <a:lnTo>
                      <a:pt x="417" y="134"/>
                    </a:lnTo>
                    <a:lnTo>
                      <a:pt x="413" y="137"/>
                    </a:lnTo>
                    <a:lnTo>
                      <a:pt x="409" y="137"/>
                    </a:lnTo>
                    <a:lnTo>
                      <a:pt x="398" y="138"/>
                    </a:lnTo>
                    <a:lnTo>
                      <a:pt x="386" y="138"/>
                    </a:lnTo>
                    <a:lnTo>
                      <a:pt x="372" y="138"/>
                    </a:lnTo>
                    <a:lnTo>
                      <a:pt x="360" y="138"/>
                    </a:lnTo>
                    <a:lnTo>
                      <a:pt x="351" y="143"/>
                    </a:lnTo>
                    <a:lnTo>
                      <a:pt x="339" y="147"/>
                    </a:lnTo>
                    <a:lnTo>
                      <a:pt x="328" y="151"/>
                    </a:lnTo>
                    <a:lnTo>
                      <a:pt x="317" y="155"/>
                    </a:lnTo>
                    <a:lnTo>
                      <a:pt x="310" y="159"/>
                    </a:lnTo>
                    <a:lnTo>
                      <a:pt x="302" y="161"/>
                    </a:lnTo>
                    <a:lnTo>
                      <a:pt x="296" y="165"/>
                    </a:lnTo>
                    <a:lnTo>
                      <a:pt x="291" y="172"/>
                    </a:lnTo>
                    <a:lnTo>
                      <a:pt x="290" y="182"/>
                    </a:lnTo>
                    <a:lnTo>
                      <a:pt x="289" y="188"/>
                    </a:lnTo>
                    <a:lnTo>
                      <a:pt x="293" y="196"/>
                    </a:lnTo>
                    <a:lnTo>
                      <a:pt x="300" y="203"/>
                    </a:lnTo>
                    <a:lnTo>
                      <a:pt x="305" y="211"/>
                    </a:lnTo>
                    <a:lnTo>
                      <a:pt x="308" y="218"/>
                    </a:lnTo>
                    <a:lnTo>
                      <a:pt x="308" y="227"/>
                    </a:lnTo>
                    <a:lnTo>
                      <a:pt x="304" y="238"/>
                    </a:lnTo>
                    <a:lnTo>
                      <a:pt x="298" y="246"/>
                    </a:lnTo>
                    <a:lnTo>
                      <a:pt x="291" y="256"/>
                    </a:lnTo>
                    <a:lnTo>
                      <a:pt x="281" y="264"/>
                    </a:lnTo>
                    <a:lnTo>
                      <a:pt x="271" y="272"/>
                    </a:lnTo>
                    <a:lnTo>
                      <a:pt x="260" y="281"/>
                    </a:lnTo>
                    <a:lnTo>
                      <a:pt x="248" y="295"/>
                    </a:lnTo>
                    <a:lnTo>
                      <a:pt x="236" y="307"/>
                    </a:lnTo>
                    <a:lnTo>
                      <a:pt x="225" y="316"/>
                    </a:lnTo>
                    <a:lnTo>
                      <a:pt x="216" y="327"/>
                    </a:lnTo>
                    <a:lnTo>
                      <a:pt x="204" y="341"/>
                    </a:lnTo>
                    <a:lnTo>
                      <a:pt x="190" y="353"/>
                    </a:lnTo>
                    <a:lnTo>
                      <a:pt x="180" y="362"/>
                    </a:lnTo>
                    <a:lnTo>
                      <a:pt x="173" y="369"/>
                    </a:lnTo>
                    <a:lnTo>
                      <a:pt x="165" y="377"/>
                    </a:lnTo>
                    <a:lnTo>
                      <a:pt x="155" y="384"/>
                    </a:lnTo>
                    <a:lnTo>
                      <a:pt x="147" y="389"/>
                    </a:lnTo>
                    <a:lnTo>
                      <a:pt x="138" y="390"/>
                    </a:lnTo>
                    <a:lnTo>
                      <a:pt x="126" y="390"/>
                    </a:lnTo>
                    <a:lnTo>
                      <a:pt x="115" y="390"/>
                    </a:lnTo>
                    <a:lnTo>
                      <a:pt x="107" y="392"/>
                    </a:lnTo>
                    <a:lnTo>
                      <a:pt x="96" y="393"/>
                    </a:lnTo>
                    <a:lnTo>
                      <a:pt x="87" y="393"/>
                    </a:lnTo>
                    <a:lnTo>
                      <a:pt x="75" y="396"/>
                    </a:lnTo>
                    <a:lnTo>
                      <a:pt x="58" y="397"/>
                    </a:lnTo>
                    <a:lnTo>
                      <a:pt x="44" y="398"/>
                    </a:lnTo>
                    <a:lnTo>
                      <a:pt x="31" y="397"/>
                    </a:lnTo>
                    <a:lnTo>
                      <a:pt x="21" y="393"/>
                    </a:lnTo>
                    <a:lnTo>
                      <a:pt x="10" y="385"/>
                    </a:lnTo>
                    <a:lnTo>
                      <a:pt x="3" y="376"/>
                    </a:lnTo>
                    <a:lnTo>
                      <a:pt x="2" y="369"/>
                    </a:lnTo>
                    <a:lnTo>
                      <a:pt x="0" y="359"/>
                    </a:lnTo>
                    <a:lnTo>
                      <a:pt x="2" y="351"/>
                    </a:lnTo>
                    <a:lnTo>
                      <a:pt x="4" y="345"/>
                    </a:lnTo>
                    <a:lnTo>
                      <a:pt x="11" y="342"/>
                    </a:lnTo>
                    <a:lnTo>
                      <a:pt x="21" y="342"/>
                    </a:lnTo>
                    <a:lnTo>
                      <a:pt x="30" y="343"/>
                    </a:lnTo>
                    <a:lnTo>
                      <a:pt x="39" y="345"/>
                    </a:lnTo>
                    <a:lnTo>
                      <a:pt x="46" y="343"/>
                    </a:lnTo>
                    <a:lnTo>
                      <a:pt x="53" y="338"/>
                    </a:lnTo>
                    <a:lnTo>
                      <a:pt x="57" y="328"/>
                    </a:lnTo>
                    <a:lnTo>
                      <a:pt x="62" y="320"/>
                    </a:lnTo>
                    <a:lnTo>
                      <a:pt x="66" y="314"/>
                    </a:lnTo>
                    <a:lnTo>
                      <a:pt x="75" y="307"/>
                    </a:lnTo>
                    <a:lnTo>
                      <a:pt x="85" y="300"/>
                    </a:lnTo>
                    <a:lnTo>
                      <a:pt x="96" y="295"/>
                    </a:lnTo>
                    <a:lnTo>
                      <a:pt x="106" y="289"/>
                    </a:lnTo>
                    <a:lnTo>
                      <a:pt x="118" y="287"/>
                    </a:lnTo>
                    <a:lnTo>
                      <a:pt x="131" y="284"/>
                    </a:lnTo>
                    <a:lnTo>
                      <a:pt x="145" y="281"/>
                    </a:lnTo>
                    <a:lnTo>
                      <a:pt x="155" y="277"/>
                    </a:lnTo>
                    <a:lnTo>
                      <a:pt x="166" y="270"/>
                    </a:lnTo>
                    <a:lnTo>
                      <a:pt x="178" y="261"/>
                    </a:lnTo>
                    <a:lnTo>
                      <a:pt x="189" y="254"/>
                    </a:lnTo>
                    <a:lnTo>
                      <a:pt x="198" y="250"/>
                    </a:lnTo>
                    <a:lnTo>
                      <a:pt x="209" y="248"/>
                    </a:lnTo>
                    <a:lnTo>
                      <a:pt x="217" y="242"/>
                    </a:lnTo>
                    <a:lnTo>
                      <a:pt x="225" y="233"/>
                    </a:lnTo>
                    <a:lnTo>
                      <a:pt x="234" y="221"/>
                    </a:lnTo>
                    <a:lnTo>
                      <a:pt x="238" y="209"/>
                    </a:lnTo>
                    <a:lnTo>
                      <a:pt x="239" y="202"/>
                    </a:lnTo>
                    <a:lnTo>
                      <a:pt x="239" y="194"/>
                    </a:lnTo>
                    <a:lnTo>
                      <a:pt x="239" y="186"/>
                    </a:lnTo>
                    <a:lnTo>
                      <a:pt x="240" y="179"/>
                    </a:lnTo>
                    <a:lnTo>
                      <a:pt x="250" y="168"/>
                    </a:lnTo>
                    <a:lnTo>
                      <a:pt x="263" y="157"/>
                    </a:lnTo>
                    <a:lnTo>
                      <a:pt x="277" y="147"/>
                    </a:lnTo>
                    <a:lnTo>
                      <a:pt x="289" y="138"/>
                    </a:lnTo>
                    <a:lnTo>
                      <a:pt x="301" y="128"/>
                    </a:lnTo>
                    <a:lnTo>
                      <a:pt x="314" y="116"/>
                    </a:lnTo>
                    <a:lnTo>
                      <a:pt x="329" y="103"/>
                    </a:lnTo>
                    <a:lnTo>
                      <a:pt x="340" y="93"/>
                    </a:lnTo>
                    <a:lnTo>
                      <a:pt x="353" y="85"/>
                    </a:lnTo>
                    <a:lnTo>
                      <a:pt x="368" y="74"/>
                    </a:lnTo>
                    <a:lnTo>
                      <a:pt x="384" y="64"/>
                    </a:lnTo>
                    <a:lnTo>
                      <a:pt x="401" y="54"/>
                    </a:lnTo>
                    <a:lnTo>
                      <a:pt x="413" y="47"/>
                    </a:lnTo>
                    <a:lnTo>
                      <a:pt x="430" y="39"/>
                    </a:lnTo>
                    <a:lnTo>
                      <a:pt x="452" y="31"/>
                    </a:lnTo>
                    <a:lnTo>
                      <a:pt x="472" y="23"/>
                    </a:lnTo>
                    <a:lnTo>
                      <a:pt x="490" y="16"/>
                    </a:lnTo>
                    <a:lnTo>
                      <a:pt x="503" y="13"/>
                    </a:lnTo>
                    <a:lnTo>
                      <a:pt x="519" y="8"/>
                    </a:lnTo>
                    <a:lnTo>
                      <a:pt x="535" y="5"/>
                    </a:lnTo>
                    <a:lnTo>
                      <a:pt x="549" y="2"/>
                    </a:lnTo>
                    <a:lnTo>
                      <a:pt x="557" y="1"/>
                    </a:lnTo>
                    <a:lnTo>
                      <a:pt x="568" y="1"/>
                    </a:lnTo>
                    <a:lnTo>
                      <a:pt x="580" y="0"/>
                    </a:lnTo>
                    <a:lnTo>
                      <a:pt x="591" y="0"/>
                    </a:lnTo>
                    <a:lnTo>
                      <a:pt x="600" y="2"/>
                    </a:lnTo>
                    <a:lnTo>
                      <a:pt x="605" y="6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112" name="Freeform 60">
                <a:extLst>
                  <a:ext uri="{FF2B5EF4-FFF2-40B4-BE49-F238E27FC236}">
                    <a16:creationId xmlns:a16="http://schemas.microsoft.com/office/drawing/2014/main" id="{0EE00933-6D1B-448F-A830-60664561CC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2128" y="943255"/>
                <a:ext cx="480264" cy="207607"/>
              </a:xfrm>
              <a:custGeom>
                <a:avLst/>
                <a:gdLst>
                  <a:gd name="T0" fmla="*/ 1042 w 1043"/>
                  <a:gd name="T1" fmla="*/ 18 h 451"/>
                  <a:gd name="T2" fmla="*/ 1029 w 1043"/>
                  <a:gd name="T3" fmla="*/ 39 h 451"/>
                  <a:gd name="T4" fmla="*/ 992 w 1043"/>
                  <a:gd name="T5" fmla="*/ 68 h 451"/>
                  <a:gd name="T6" fmla="*/ 954 w 1043"/>
                  <a:gd name="T7" fmla="*/ 86 h 451"/>
                  <a:gd name="T8" fmla="*/ 916 w 1043"/>
                  <a:gd name="T9" fmla="*/ 91 h 451"/>
                  <a:gd name="T10" fmla="*/ 889 w 1043"/>
                  <a:gd name="T11" fmla="*/ 84 h 451"/>
                  <a:gd name="T12" fmla="*/ 869 w 1043"/>
                  <a:gd name="T13" fmla="*/ 91 h 451"/>
                  <a:gd name="T14" fmla="*/ 858 w 1043"/>
                  <a:gd name="T15" fmla="*/ 119 h 451"/>
                  <a:gd name="T16" fmla="*/ 819 w 1043"/>
                  <a:gd name="T17" fmla="*/ 150 h 451"/>
                  <a:gd name="T18" fmla="*/ 779 w 1043"/>
                  <a:gd name="T19" fmla="*/ 176 h 451"/>
                  <a:gd name="T20" fmla="*/ 730 w 1043"/>
                  <a:gd name="T21" fmla="*/ 196 h 451"/>
                  <a:gd name="T22" fmla="*/ 682 w 1043"/>
                  <a:gd name="T23" fmla="*/ 199 h 451"/>
                  <a:gd name="T24" fmla="*/ 635 w 1043"/>
                  <a:gd name="T25" fmla="*/ 198 h 451"/>
                  <a:gd name="T26" fmla="*/ 590 w 1043"/>
                  <a:gd name="T27" fmla="*/ 203 h 451"/>
                  <a:gd name="T28" fmla="*/ 548 w 1043"/>
                  <a:gd name="T29" fmla="*/ 224 h 451"/>
                  <a:gd name="T30" fmla="*/ 511 w 1043"/>
                  <a:gd name="T31" fmla="*/ 251 h 451"/>
                  <a:gd name="T32" fmla="*/ 469 w 1043"/>
                  <a:gd name="T33" fmla="*/ 284 h 451"/>
                  <a:gd name="T34" fmla="*/ 422 w 1043"/>
                  <a:gd name="T35" fmla="*/ 307 h 451"/>
                  <a:gd name="T36" fmla="*/ 373 w 1043"/>
                  <a:gd name="T37" fmla="*/ 319 h 451"/>
                  <a:gd name="T38" fmla="*/ 311 w 1043"/>
                  <a:gd name="T39" fmla="*/ 317 h 451"/>
                  <a:gd name="T40" fmla="*/ 267 w 1043"/>
                  <a:gd name="T41" fmla="*/ 313 h 451"/>
                  <a:gd name="T42" fmla="*/ 229 w 1043"/>
                  <a:gd name="T43" fmla="*/ 320 h 451"/>
                  <a:gd name="T44" fmla="*/ 193 w 1043"/>
                  <a:gd name="T45" fmla="*/ 347 h 451"/>
                  <a:gd name="T46" fmla="*/ 182 w 1043"/>
                  <a:gd name="T47" fmla="*/ 383 h 451"/>
                  <a:gd name="T48" fmla="*/ 166 w 1043"/>
                  <a:gd name="T49" fmla="*/ 416 h 451"/>
                  <a:gd name="T50" fmla="*/ 127 w 1043"/>
                  <a:gd name="T51" fmla="*/ 440 h 451"/>
                  <a:gd name="T52" fmla="*/ 89 w 1043"/>
                  <a:gd name="T53" fmla="*/ 451 h 451"/>
                  <a:gd name="T54" fmla="*/ 58 w 1043"/>
                  <a:gd name="T55" fmla="*/ 445 h 451"/>
                  <a:gd name="T56" fmla="*/ 29 w 1043"/>
                  <a:gd name="T57" fmla="*/ 428 h 451"/>
                  <a:gd name="T58" fmla="*/ 3 w 1043"/>
                  <a:gd name="T59" fmla="*/ 392 h 451"/>
                  <a:gd name="T60" fmla="*/ 0 w 1043"/>
                  <a:gd name="T61" fmla="*/ 354 h 451"/>
                  <a:gd name="T62" fmla="*/ 25 w 1043"/>
                  <a:gd name="T63" fmla="*/ 328 h 451"/>
                  <a:gd name="T64" fmla="*/ 66 w 1043"/>
                  <a:gd name="T65" fmla="*/ 313 h 451"/>
                  <a:gd name="T66" fmla="*/ 102 w 1043"/>
                  <a:gd name="T67" fmla="*/ 289 h 451"/>
                  <a:gd name="T68" fmla="*/ 112 w 1043"/>
                  <a:gd name="T69" fmla="*/ 261 h 451"/>
                  <a:gd name="T70" fmla="*/ 114 w 1043"/>
                  <a:gd name="T71" fmla="*/ 231 h 451"/>
                  <a:gd name="T72" fmla="*/ 143 w 1043"/>
                  <a:gd name="T73" fmla="*/ 218 h 451"/>
                  <a:gd name="T74" fmla="*/ 202 w 1043"/>
                  <a:gd name="T75" fmla="*/ 200 h 451"/>
                  <a:gd name="T76" fmla="*/ 259 w 1043"/>
                  <a:gd name="T77" fmla="*/ 196 h 451"/>
                  <a:gd name="T78" fmla="*/ 323 w 1043"/>
                  <a:gd name="T79" fmla="*/ 196 h 451"/>
                  <a:gd name="T80" fmla="*/ 374 w 1043"/>
                  <a:gd name="T81" fmla="*/ 195 h 451"/>
                  <a:gd name="T82" fmla="*/ 420 w 1043"/>
                  <a:gd name="T83" fmla="*/ 183 h 451"/>
                  <a:gd name="T84" fmla="*/ 466 w 1043"/>
                  <a:gd name="T85" fmla="*/ 164 h 451"/>
                  <a:gd name="T86" fmla="*/ 521 w 1043"/>
                  <a:gd name="T87" fmla="*/ 140 h 451"/>
                  <a:gd name="T88" fmla="*/ 583 w 1043"/>
                  <a:gd name="T89" fmla="*/ 123 h 451"/>
                  <a:gd name="T90" fmla="*/ 648 w 1043"/>
                  <a:gd name="T91" fmla="*/ 109 h 451"/>
                  <a:gd name="T92" fmla="*/ 734 w 1043"/>
                  <a:gd name="T93" fmla="*/ 92 h 451"/>
                  <a:gd name="T94" fmla="*/ 791 w 1043"/>
                  <a:gd name="T95" fmla="*/ 71 h 451"/>
                  <a:gd name="T96" fmla="*/ 843 w 1043"/>
                  <a:gd name="T97" fmla="*/ 44 h 451"/>
                  <a:gd name="T98" fmla="*/ 888 w 1043"/>
                  <a:gd name="T99" fmla="*/ 22 h 451"/>
                  <a:gd name="T100" fmla="*/ 934 w 1043"/>
                  <a:gd name="T101" fmla="*/ 9 h 451"/>
                  <a:gd name="T102" fmla="*/ 988 w 1043"/>
                  <a:gd name="T103" fmla="*/ 2 h 451"/>
                  <a:gd name="T104" fmla="*/ 1017 w 1043"/>
                  <a:gd name="T105" fmla="*/ 0 h 451"/>
                  <a:gd name="T106" fmla="*/ 1043 w 1043"/>
                  <a:gd name="T107" fmla="*/ 5 h 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043" h="451">
                    <a:moveTo>
                      <a:pt x="1043" y="5"/>
                    </a:moveTo>
                    <a:lnTo>
                      <a:pt x="1043" y="10"/>
                    </a:lnTo>
                    <a:lnTo>
                      <a:pt x="1042" y="18"/>
                    </a:lnTo>
                    <a:lnTo>
                      <a:pt x="1038" y="26"/>
                    </a:lnTo>
                    <a:lnTo>
                      <a:pt x="1033" y="33"/>
                    </a:lnTo>
                    <a:lnTo>
                      <a:pt x="1029" y="39"/>
                    </a:lnTo>
                    <a:lnTo>
                      <a:pt x="1019" y="48"/>
                    </a:lnTo>
                    <a:lnTo>
                      <a:pt x="1007" y="59"/>
                    </a:lnTo>
                    <a:lnTo>
                      <a:pt x="992" y="68"/>
                    </a:lnTo>
                    <a:lnTo>
                      <a:pt x="977" y="76"/>
                    </a:lnTo>
                    <a:lnTo>
                      <a:pt x="965" y="82"/>
                    </a:lnTo>
                    <a:lnTo>
                      <a:pt x="954" y="86"/>
                    </a:lnTo>
                    <a:lnTo>
                      <a:pt x="940" y="88"/>
                    </a:lnTo>
                    <a:lnTo>
                      <a:pt x="927" y="90"/>
                    </a:lnTo>
                    <a:lnTo>
                      <a:pt x="916" y="91"/>
                    </a:lnTo>
                    <a:lnTo>
                      <a:pt x="908" y="90"/>
                    </a:lnTo>
                    <a:lnTo>
                      <a:pt x="899" y="87"/>
                    </a:lnTo>
                    <a:lnTo>
                      <a:pt x="889" y="84"/>
                    </a:lnTo>
                    <a:lnTo>
                      <a:pt x="881" y="83"/>
                    </a:lnTo>
                    <a:lnTo>
                      <a:pt x="874" y="84"/>
                    </a:lnTo>
                    <a:lnTo>
                      <a:pt x="869" y="91"/>
                    </a:lnTo>
                    <a:lnTo>
                      <a:pt x="865" y="101"/>
                    </a:lnTo>
                    <a:lnTo>
                      <a:pt x="861" y="111"/>
                    </a:lnTo>
                    <a:lnTo>
                      <a:pt x="858" y="119"/>
                    </a:lnTo>
                    <a:lnTo>
                      <a:pt x="847" y="129"/>
                    </a:lnTo>
                    <a:lnTo>
                      <a:pt x="834" y="141"/>
                    </a:lnTo>
                    <a:lnTo>
                      <a:pt x="819" y="150"/>
                    </a:lnTo>
                    <a:lnTo>
                      <a:pt x="806" y="160"/>
                    </a:lnTo>
                    <a:lnTo>
                      <a:pt x="794" y="168"/>
                    </a:lnTo>
                    <a:lnTo>
                      <a:pt x="779" y="176"/>
                    </a:lnTo>
                    <a:lnTo>
                      <a:pt x="763" y="184"/>
                    </a:lnTo>
                    <a:lnTo>
                      <a:pt x="745" y="191"/>
                    </a:lnTo>
                    <a:lnTo>
                      <a:pt x="730" y="196"/>
                    </a:lnTo>
                    <a:lnTo>
                      <a:pt x="715" y="198"/>
                    </a:lnTo>
                    <a:lnTo>
                      <a:pt x="699" y="199"/>
                    </a:lnTo>
                    <a:lnTo>
                      <a:pt x="682" y="199"/>
                    </a:lnTo>
                    <a:lnTo>
                      <a:pt x="668" y="199"/>
                    </a:lnTo>
                    <a:lnTo>
                      <a:pt x="653" y="199"/>
                    </a:lnTo>
                    <a:lnTo>
                      <a:pt x="635" y="198"/>
                    </a:lnTo>
                    <a:lnTo>
                      <a:pt x="617" y="198"/>
                    </a:lnTo>
                    <a:lnTo>
                      <a:pt x="604" y="199"/>
                    </a:lnTo>
                    <a:lnTo>
                      <a:pt x="590" y="203"/>
                    </a:lnTo>
                    <a:lnTo>
                      <a:pt x="577" y="210"/>
                    </a:lnTo>
                    <a:lnTo>
                      <a:pt x="562" y="216"/>
                    </a:lnTo>
                    <a:lnTo>
                      <a:pt x="548" y="224"/>
                    </a:lnTo>
                    <a:lnTo>
                      <a:pt x="538" y="231"/>
                    </a:lnTo>
                    <a:lnTo>
                      <a:pt x="524" y="241"/>
                    </a:lnTo>
                    <a:lnTo>
                      <a:pt x="511" y="251"/>
                    </a:lnTo>
                    <a:lnTo>
                      <a:pt x="496" y="264"/>
                    </a:lnTo>
                    <a:lnTo>
                      <a:pt x="481" y="276"/>
                    </a:lnTo>
                    <a:lnTo>
                      <a:pt x="469" y="284"/>
                    </a:lnTo>
                    <a:lnTo>
                      <a:pt x="455" y="290"/>
                    </a:lnTo>
                    <a:lnTo>
                      <a:pt x="439" y="299"/>
                    </a:lnTo>
                    <a:lnTo>
                      <a:pt x="422" y="307"/>
                    </a:lnTo>
                    <a:lnTo>
                      <a:pt x="404" y="313"/>
                    </a:lnTo>
                    <a:lnTo>
                      <a:pt x="391" y="317"/>
                    </a:lnTo>
                    <a:lnTo>
                      <a:pt x="373" y="319"/>
                    </a:lnTo>
                    <a:lnTo>
                      <a:pt x="353" y="319"/>
                    </a:lnTo>
                    <a:lnTo>
                      <a:pt x="331" y="317"/>
                    </a:lnTo>
                    <a:lnTo>
                      <a:pt x="311" y="317"/>
                    </a:lnTo>
                    <a:lnTo>
                      <a:pt x="295" y="316"/>
                    </a:lnTo>
                    <a:lnTo>
                      <a:pt x="281" y="315"/>
                    </a:lnTo>
                    <a:lnTo>
                      <a:pt x="267" y="313"/>
                    </a:lnTo>
                    <a:lnTo>
                      <a:pt x="252" y="313"/>
                    </a:lnTo>
                    <a:lnTo>
                      <a:pt x="241" y="315"/>
                    </a:lnTo>
                    <a:lnTo>
                      <a:pt x="229" y="320"/>
                    </a:lnTo>
                    <a:lnTo>
                      <a:pt x="215" y="328"/>
                    </a:lnTo>
                    <a:lnTo>
                      <a:pt x="202" y="338"/>
                    </a:lnTo>
                    <a:lnTo>
                      <a:pt x="193" y="347"/>
                    </a:lnTo>
                    <a:lnTo>
                      <a:pt x="189" y="356"/>
                    </a:lnTo>
                    <a:lnTo>
                      <a:pt x="186" y="370"/>
                    </a:lnTo>
                    <a:lnTo>
                      <a:pt x="182" y="383"/>
                    </a:lnTo>
                    <a:lnTo>
                      <a:pt x="179" y="397"/>
                    </a:lnTo>
                    <a:lnTo>
                      <a:pt x="174" y="406"/>
                    </a:lnTo>
                    <a:lnTo>
                      <a:pt x="166" y="416"/>
                    </a:lnTo>
                    <a:lnTo>
                      <a:pt x="152" y="425"/>
                    </a:lnTo>
                    <a:lnTo>
                      <a:pt x="139" y="433"/>
                    </a:lnTo>
                    <a:lnTo>
                      <a:pt x="127" y="440"/>
                    </a:lnTo>
                    <a:lnTo>
                      <a:pt x="116" y="444"/>
                    </a:lnTo>
                    <a:lnTo>
                      <a:pt x="102" y="448"/>
                    </a:lnTo>
                    <a:lnTo>
                      <a:pt x="89" y="451"/>
                    </a:lnTo>
                    <a:lnTo>
                      <a:pt x="77" y="451"/>
                    </a:lnTo>
                    <a:lnTo>
                      <a:pt x="69" y="449"/>
                    </a:lnTo>
                    <a:lnTo>
                      <a:pt x="58" y="445"/>
                    </a:lnTo>
                    <a:lnTo>
                      <a:pt x="47" y="441"/>
                    </a:lnTo>
                    <a:lnTo>
                      <a:pt x="39" y="436"/>
                    </a:lnTo>
                    <a:lnTo>
                      <a:pt x="29" y="428"/>
                    </a:lnTo>
                    <a:lnTo>
                      <a:pt x="19" y="416"/>
                    </a:lnTo>
                    <a:lnTo>
                      <a:pt x="9" y="404"/>
                    </a:lnTo>
                    <a:lnTo>
                      <a:pt x="3" y="392"/>
                    </a:lnTo>
                    <a:lnTo>
                      <a:pt x="1" y="381"/>
                    </a:lnTo>
                    <a:lnTo>
                      <a:pt x="0" y="367"/>
                    </a:lnTo>
                    <a:lnTo>
                      <a:pt x="0" y="354"/>
                    </a:lnTo>
                    <a:lnTo>
                      <a:pt x="3" y="343"/>
                    </a:lnTo>
                    <a:lnTo>
                      <a:pt x="12" y="335"/>
                    </a:lnTo>
                    <a:lnTo>
                      <a:pt x="25" y="328"/>
                    </a:lnTo>
                    <a:lnTo>
                      <a:pt x="40" y="324"/>
                    </a:lnTo>
                    <a:lnTo>
                      <a:pt x="55" y="319"/>
                    </a:lnTo>
                    <a:lnTo>
                      <a:pt x="66" y="313"/>
                    </a:lnTo>
                    <a:lnTo>
                      <a:pt x="77" y="307"/>
                    </a:lnTo>
                    <a:lnTo>
                      <a:pt x="90" y="299"/>
                    </a:lnTo>
                    <a:lnTo>
                      <a:pt x="102" y="289"/>
                    </a:lnTo>
                    <a:lnTo>
                      <a:pt x="109" y="280"/>
                    </a:lnTo>
                    <a:lnTo>
                      <a:pt x="112" y="272"/>
                    </a:lnTo>
                    <a:lnTo>
                      <a:pt x="112" y="261"/>
                    </a:lnTo>
                    <a:lnTo>
                      <a:pt x="112" y="250"/>
                    </a:lnTo>
                    <a:lnTo>
                      <a:pt x="112" y="239"/>
                    </a:lnTo>
                    <a:lnTo>
                      <a:pt x="114" y="231"/>
                    </a:lnTo>
                    <a:lnTo>
                      <a:pt x="122" y="226"/>
                    </a:lnTo>
                    <a:lnTo>
                      <a:pt x="133" y="220"/>
                    </a:lnTo>
                    <a:lnTo>
                      <a:pt x="143" y="218"/>
                    </a:lnTo>
                    <a:lnTo>
                      <a:pt x="160" y="212"/>
                    </a:lnTo>
                    <a:lnTo>
                      <a:pt x="180" y="206"/>
                    </a:lnTo>
                    <a:lnTo>
                      <a:pt x="202" y="200"/>
                    </a:lnTo>
                    <a:lnTo>
                      <a:pt x="218" y="198"/>
                    </a:lnTo>
                    <a:lnTo>
                      <a:pt x="237" y="196"/>
                    </a:lnTo>
                    <a:lnTo>
                      <a:pt x="259" y="196"/>
                    </a:lnTo>
                    <a:lnTo>
                      <a:pt x="283" y="196"/>
                    </a:lnTo>
                    <a:lnTo>
                      <a:pt x="304" y="196"/>
                    </a:lnTo>
                    <a:lnTo>
                      <a:pt x="323" y="196"/>
                    </a:lnTo>
                    <a:lnTo>
                      <a:pt x="338" y="196"/>
                    </a:lnTo>
                    <a:lnTo>
                      <a:pt x="357" y="196"/>
                    </a:lnTo>
                    <a:lnTo>
                      <a:pt x="374" y="195"/>
                    </a:lnTo>
                    <a:lnTo>
                      <a:pt x="391" y="193"/>
                    </a:lnTo>
                    <a:lnTo>
                      <a:pt x="404" y="189"/>
                    </a:lnTo>
                    <a:lnTo>
                      <a:pt x="420" y="183"/>
                    </a:lnTo>
                    <a:lnTo>
                      <a:pt x="436" y="176"/>
                    </a:lnTo>
                    <a:lnTo>
                      <a:pt x="451" y="171"/>
                    </a:lnTo>
                    <a:lnTo>
                      <a:pt x="466" y="164"/>
                    </a:lnTo>
                    <a:lnTo>
                      <a:pt x="485" y="154"/>
                    </a:lnTo>
                    <a:lnTo>
                      <a:pt x="505" y="146"/>
                    </a:lnTo>
                    <a:lnTo>
                      <a:pt x="521" y="140"/>
                    </a:lnTo>
                    <a:lnTo>
                      <a:pt x="539" y="134"/>
                    </a:lnTo>
                    <a:lnTo>
                      <a:pt x="560" y="129"/>
                    </a:lnTo>
                    <a:lnTo>
                      <a:pt x="583" y="123"/>
                    </a:lnTo>
                    <a:lnTo>
                      <a:pt x="606" y="118"/>
                    </a:lnTo>
                    <a:lnTo>
                      <a:pt x="625" y="114"/>
                    </a:lnTo>
                    <a:lnTo>
                      <a:pt x="648" y="109"/>
                    </a:lnTo>
                    <a:lnTo>
                      <a:pt x="676" y="105"/>
                    </a:lnTo>
                    <a:lnTo>
                      <a:pt x="706" y="98"/>
                    </a:lnTo>
                    <a:lnTo>
                      <a:pt x="734" y="92"/>
                    </a:lnTo>
                    <a:lnTo>
                      <a:pt x="757" y="86"/>
                    </a:lnTo>
                    <a:lnTo>
                      <a:pt x="772" y="79"/>
                    </a:lnTo>
                    <a:lnTo>
                      <a:pt x="791" y="71"/>
                    </a:lnTo>
                    <a:lnTo>
                      <a:pt x="810" y="60"/>
                    </a:lnTo>
                    <a:lnTo>
                      <a:pt x="827" y="52"/>
                    </a:lnTo>
                    <a:lnTo>
                      <a:pt x="843" y="44"/>
                    </a:lnTo>
                    <a:lnTo>
                      <a:pt x="856" y="37"/>
                    </a:lnTo>
                    <a:lnTo>
                      <a:pt x="872" y="30"/>
                    </a:lnTo>
                    <a:lnTo>
                      <a:pt x="888" y="22"/>
                    </a:lnTo>
                    <a:lnTo>
                      <a:pt x="904" y="16"/>
                    </a:lnTo>
                    <a:lnTo>
                      <a:pt x="919" y="12"/>
                    </a:lnTo>
                    <a:lnTo>
                      <a:pt x="934" y="9"/>
                    </a:lnTo>
                    <a:lnTo>
                      <a:pt x="953" y="5"/>
                    </a:lnTo>
                    <a:lnTo>
                      <a:pt x="971" y="4"/>
                    </a:lnTo>
                    <a:lnTo>
                      <a:pt x="988" y="2"/>
                    </a:lnTo>
                    <a:lnTo>
                      <a:pt x="996" y="1"/>
                    </a:lnTo>
                    <a:lnTo>
                      <a:pt x="1005" y="0"/>
                    </a:lnTo>
                    <a:lnTo>
                      <a:pt x="1017" y="0"/>
                    </a:lnTo>
                    <a:lnTo>
                      <a:pt x="1028" y="0"/>
                    </a:lnTo>
                    <a:lnTo>
                      <a:pt x="1036" y="1"/>
                    </a:lnTo>
                    <a:lnTo>
                      <a:pt x="1043" y="5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  <p:grpSp>
          <p:nvGrpSpPr>
            <p:cNvPr id="113" name="Noordholland">
              <a:extLst>
                <a:ext uri="{FF2B5EF4-FFF2-40B4-BE49-F238E27FC236}">
                  <a16:creationId xmlns:a16="http://schemas.microsoft.com/office/drawing/2014/main" id="{3339FD22-7E72-4E71-B4F4-81EEDDBD3A38}"/>
                </a:ext>
              </a:extLst>
            </p:cNvPr>
            <p:cNvGrpSpPr/>
            <p:nvPr/>
          </p:nvGrpSpPr>
          <p:grpSpPr>
            <a:xfrm>
              <a:off x="7634013" y="1320996"/>
              <a:ext cx="982916" cy="1949525"/>
              <a:chOff x="5183802" y="1458237"/>
              <a:chExt cx="982916" cy="1949525"/>
            </a:xfrm>
            <a:grpFill/>
          </p:grpSpPr>
          <p:sp>
            <p:nvSpPr>
              <p:cNvPr id="114" name="Freeform 9">
                <a:extLst>
                  <a:ext uri="{FF2B5EF4-FFF2-40B4-BE49-F238E27FC236}">
                    <a16:creationId xmlns:a16="http://schemas.microsoft.com/office/drawing/2014/main" id="{F1718E5A-7ED7-46DD-A7F0-31AFA057F0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6006" y="2804796"/>
                <a:ext cx="56746" cy="87195"/>
              </a:xfrm>
              <a:custGeom>
                <a:avLst/>
                <a:gdLst>
                  <a:gd name="T0" fmla="*/ 121 w 121"/>
                  <a:gd name="T1" fmla="*/ 103 h 189"/>
                  <a:gd name="T2" fmla="*/ 121 w 121"/>
                  <a:gd name="T3" fmla="*/ 108 h 189"/>
                  <a:gd name="T4" fmla="*/ 118 w 121"/>
                  <a:gd name="T5" fmla="*/ 113 h 189"/>
                  <a:gd name="T6" fmla="*/ 113 w 121"/>
                  <a:gd name="T7" fmla="*/ 121 h 189"/>
                  <a:gd name="T8" fmla="*/ 106 w 121"/>
                  <a:gd name="T9" fmla="*/ 127 h 189"/>
                  <a:gd name="T10" fmla="*/ 98 w 121"/>
                  <a:gd name="T11" fmla="*/ 129 h 189"/>
                  <a:gd name="T12" fmla="*/ 89 w 121"/>
                  <a:gd name="T13" fmla="*/ 131 h 189"/>
                  <a:gd name="T14" fmla="*/ 67 w 121"/>
                  <a:gd name="T15" fmla="*/ 136 h 189"/>
                  <a:gd name="T16" fmla="*/ 55 w 121"/>
                  <a:gd name="T17" fmla="*/ 142 h 189"/>
                  <a:gd name="T18" fmla="*/ 46 w 121"/>
                  <a:gd name="T19" fmla="*/ 144 h 189"/>
                  <a:gd name="T20" fmla="*/ 39 w 121"/>
                  <a:gd name="T21" fmla="*/ 150 h 189"/>
                  <a:gd name="T22" fmla="*/ 33 w 121"/>
                  <a:gd name="T23" fmla="*/ 156 h 189"/>
                  <a:gd name="T24" fmla="*/ 28 w 121"/>
                  <a:gd name="T25" fmla="*/ 164 h 189"/>
                  <a:gd name="T26" fmla="*/ 25 w 121"/>
                  <a:gd name="T27" fmla="*/ 170 h 189"/>
                  <a:gd name="T28" fmla="*/ 21 w 121"/>
                  <a:gd name="T29" fmla="*/ 175 h 189"/>
                  <a:gd name="T30" fmla="*/ 17 w 121"/>
                  <a:gd name="T31" fmla="*/ 179 h 189"/>
                  <a:gd name="T32" fmla="*/ 12 w 121"/>
                  <a:gd name="T33" fmla="*/ 185 h 189"/>
                  <a:gd name="T34" fmla="*/ 7 w 121"/>
                  <a:gd name="T35" fmla="*/ 189 h 189"/>
                  <a:gd name="T36" fmla="*/ 1 w 121"/>
                  <a:gd name="T37" fmla="*/ 185 h 189"/>
                  <a:gd name="T38" fmla="*/ 0 w 121"/>
                  <a:gd name="T39" fmla="*/ 171 h 189"/>
                  <a:gd name="T40" fmla="*/ 1 w 121"/>
                  <a:gd name="T41" fmla="*/ 162 h 189"/>
                  <a:gd name="T42" fmla="*/ 8 w 121"/>
                  <a:gd name="T43" fmla="*/ 154 h 189"/>
                  <a:gd name="T44" fmla="*/ 13 w 121"/>
                  <a:gd name="T45" fmla="*/ 147 h 189"/>
                  <a:gd name="T46" fmla="*/ 19 w 121"/>
                  <a:gd name="T47" fmla="*/ 131 h 189"/>
                  <a:gd name="T48" fmla="*/ 25 w 121"/>
                  <a:gd name="T49" fmla="*/ 120 h 189"/>
                  <a:gd name="T50" fmla="*/ 35 w 121"/>
                  <a:gd name="T51" fmla="*/ 113 h 189"/>
                  <a:gd name="T52" fmla="*/ 42 w 121"/>
                  <a:gd name="T53" fmla="*/ 105 h 189"/>
                  <a:gd name="T54" fmla="*/ 44 w 121"/>
                  <a:gd name="T55" fmla="*/ 89 h 189"/>
                  <a:gd name="T56" fmla="*/ 42 w 121"/>
                  <a:gd name="T57" fmla="*/ 72 h 189"/>
                  <a:gd name="T58" fmla="*/ 36 w 121"/>
                  <a:gd name="T59" fmla="*/ 51 h 189"/>
                  <a:gd name="T60" fmla="*/ 32 w 121"/>
                  <a:gd name="T61" fmla="*/ 30 h 189"/>
                  <a:gd name="T62" fmla="*/ 28 w 121"/>
                  <a:gd name="T63" fmla="*/ 16 h 189"/>
                  <a:gd name="T64" fmla="*/ 25 w 121"/>
                  <a:gd name="T65" fmla="*/ 11 h 189"/>
                  <a:gd name="T66" fmla="*/ 23 w 121"/>
                  <a:gd name="T67" fmla="*/ 4 h 189"/>
                  <a:gd name="T68" fmla="*/ 25 w 121"/>
                  <a:gd name="T69" fmla="*/ 1 h 189"/>
                  <a:gd name="T70" fmla="*/ 31 w 121"/>
                  <a:gd name="T71" fmla="*/ 1 h 189"/>
                  <a:gd name="T72" fmla="*/ 36 w 121"/>
                  <a:gd name="T73" fmla="*/ 3 h 189"/>
                  <a:gd name="T74" fmla="*/ 46 w 121"/>
                  <a:gd name="T75" fmla="*/ 7 h 189"/>
                  <a:gd name="T76" fmla="*/ 60 w 121"/>
                  <a:gd name="T77" fmla="*/ 19 h 189"/>
                  <a:gd name="T78" fmla="*/ 63 w 121"/>
                  <a:gd name="T79" fmla="*/ 37 h 189"/>
                  <a:gd name="T80" fmla="*/ 69 w 121"/>
                  <a:gd name="T81" fmla="*/ 55 h 189"/>
                  <a:gd name="T82" fmla="*/ 79 w 121"/>
                  <a:gd name="T83" fmla="*/ 77 h 189"/>
                  <a:gd name="T84" fmla="*/ 98 w 121"/>
                  <a:gd name="T85" fmla="*/ 86 h 189"/>
                  <a:gd name="T86" fmla="*/ 109 w 121"/>
                  <a:gd name="T87" fmla="*/ 92 h 189"/>
                  <a:gd name="T88" fmla="*/ 116 w 121"/>
                  <a:gd name="T89" fmla="*/ 96 h 189"/>
                  <a:gd name="T90" fmla="*/ 121 w 121"/>
                  <a:gd name="T91" fmla="*/ 10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21" h="189">
                    <a:moveTo>
                      <a:pt x="121" y="100"/>
                    </a:moveTo>
                    <a:lnTo>
                      <a:pt x="121" y="103"/>
                    </a:lnTo>
                    <a:lnTo>
                      <a:pt x="121" y="105"/>
                    </a:lnTo>
                    <a:lnTo>
                      <a:pt x="121" y="108"/>
                    </a:lnTo>
                    <a:lnTo>
                      <a:pt x="120" y="111"/>
                    </a:lnTo>
                    <a:lnTo>
                      <a:pt x="118" y="113"/>
                    </a:lnTo>
                    <a:lnTo>
                      <a:pt x="116" y="117"/>
                    </a:lnTo>
                    <a:lnTo>
                      <a:pt x="113" y="121"/>
                    </a:lnTo>
                    <a:lnTo>
                      <a:pt x="109" y="124"/>
                    </a:lnTo>
                    <a:lnTo>
                      <a:pt x="106" y="127"/>
                    </a:lnTo>
                    <a:lnTo>
                      <a:pt x="102" y="128"/>
                    </a:lnTo>
                    <a:lnTo>
                      <a:pt x="98" y="129"/>
                    </a:lnTo>
                    <a:lnTo>
                      <a:pt x="93" y="131"/>
                    </a:lnTo>
                    <a:lnTo>
                      <a:pt x="89" y="131"/>
                    </a:lnTo>
                    <a:lnTo>
                      <a:pt x="79" y="134"/>
                    </a:lnTo>
                    <a:lnTo>
                      <a:pt x="67" y="136"/>
                    </a:lnTo>
                    <a:lnTo>
                      <a:pt x="58" y="140"/>
                    </a:lnTo>
                    <a:lnTo>
                      <a:pt x="55" y="142"/>
                    </a:lnTo>
                    <a:lnTo>
                      <a:pt x="51" y="143"/>
                    </a:lnTo>
                    <a:lnTo>
                      <a:pt x="46" y="144"/>
                    </a:lnTo>
                    <a:lnTo>
                      <a:pt x="42" y="147"/>
                    </a:lnTo>
                    <a:lnTo>
                      <a:pt x="39" y="150"/>
                    </a:lnTo>
                    <a:lnTo>
                      <a:pt x="36" y="152"/>
                    </a:lnTo>
                    <a:lnTo>
                      <a:pt x="33" y="156"/>
                    </a:lnTo>
                    <a:lnTo>
                      <a:pt x="31" y="160"/>
                    </a:lnTo>
                    <a:lnTo>
                      <a:pt x="28" y="164"/>
                    </a:lnTo>
                    <a:lnTo>
                      <a:pt x="27" y="169"/>
                    </a:lnTo>
                    <a:lnTo>
                      <a:pt x="25" y="170"/>
                    </a:lnTo>
                    <a:lnTo>
                      <a:pt x="23" y="173"/>
                    </a:lnTo>
                    <a:lnTo>
                      <a:pt x="21" y="175"/>
                    </a:lnTo>
                    <a:lnTo>
                      <a:pt x="19" y="177"/>
                    </a:lnTo>
                    <a:lnTo>
                      <a:pt x="17" y="179"/>
                    </a:lnTo>
                    <a:lnTo>
                      <a:pt x="15" y="182"/>
                    </a:lnTo>
                    <a:lnTo>
                      <a:pt x="12" y="185"/>
                    </a:lnTo>
                    <a:lnTo>
                      <a:pt x="9" y="187"/>
                    </a:lnTo>
                    <a:lnTo>
                      <a:pt x="7" y="189"/>
                    </a:lnTo>
                    <a:lnTo>
                      <a:pt x="4" y="189"/>
                    </a:lnTo>
                    <a:lnTo>
                      <a:pt x="1" y="185"/>
                    </a:lnTo>
                    <a:lnTo>
                      <a:pt x="0" y="178"/>
                    </a:lnTo>
                    <a:lnTo>
                      <a:pt x="0" y="171"/>
                    </a:lnTo>
                    <a:lnTo>
                      <a:pt x="0" y="166"/>
                    </a:lnTo>
                    <a:lnTo>
                      <a:pt x="1" y="162"/>
                    </a:lnTo>
                    <a:lnTo>
                      <a:pt x="5" y="158"/>
                    </a:lnTo>
                    <a:lnTo>
                      <a:pt x="8" y="154"/>
                    </a:lnTo>
                    <a:lnTo>
                      <a:pt x="11" y="150"/>
                    </a:lnTo>
                    <a:lnTo>
                      <a:pt x="13" y="147"/>
                    </a:lnTo>
                    <a:lnTo>
                      <a:pt x="16" y="139"/>
                    </a:lnTo>
                    <a:lnTo>
                      <a:pt x="19" y="131"/>
                    </a:lnTo>
                    <a:lnTo>
                      <a:pt x="21" y="124"/>
                    </a:lnTo>
                    <a:lnTo>
                      <a:pt x="25" y="120"/>
                    </a:lnTo>
                    <a:lnTo>
                      <a:pt x="29" y="117"/>
                    </a:lnTo>
                    <a:lnTo>
                      <a:pt x="35" y="113"/>
                    </a:lnTo>
                    <a:lnTo>
                      <a:pt x="39" y="109"/>
                    </a:lnTo>
                    <a:lnTo>
                      <a:pt x="42" y="105"/>
                    </a:lnTo>
                    <a:lnTo>
                      <a:pt x="44" y="98"/>
                    </a:lnTo>
                    <a:lnTo>
                      <a:pt x="44" y="89"/>
                    </a:lnTo>
                    <a:lnTo>
                      <a:pt x="43" y="81"/>
                    </a:lnTo>
                    <a:lnTo>
                      <a:pt x="42" y="72"/>
                    </a:lnTo>
                    <a:lnTo>
                      <a:pt x="39" y="61"/>
                    </a:lnTo>
                    <a:lnTo>
                      <a:pt x="36" y="51"/>
                    </a:lnTo>
                    <a:lnTo>
                      <a:pt x="35" y="41"/>
                    </a:lnTo>
                    <a:lnTo>
                      <a:pt x="32" y="30"/>
                    </a:lnTo>
                    <a:lnTo>
                      <a:pt x="29" y="19"/>
                    </a:lnTo>
                    <a:lnTo>
                      <a:pt x="28" y="16"/>
                    </a:lnTo>
                    <a:lnTo>
                      <a:pt x="27" y="14"/>
                    </a:lnTo>
                    <a:lnTo>
                      <a:pt x="25" y="11"/>
                    </a:lnTo>
                    <a:lnTo>
                      <a:pt x="24" y="7"/>
                    </a:lnTo>
                    <a:lnTo>
                      <a:pt x="23" y="4"/>
                    </a:lnTo>
                    <a:lnTo>
                      <a:pt x="24" y="1"/>
                    </a:lnTo>
                    <a:lnTo>
                      <a:pt x="25" y="1"/>
                    </a:lnTo>
                    <a:lnTo>
                      <a:pt x="28" y="0"/>
                    </a:lnTo>
                    <a:lnTo>
                      <a:pt x="31" y="1"/>
                    </a:lnTo>
                    <a:lnTo>
                      <a:pt x="33" y="1"/>
                    </a:lnTo>
                    <a:lnTo>
                      <a:pt x="36" y="3"/>
                    </a:lnTo>
                    <a:lnTo>
                      <a:pt x="38" y="3"/>
                    </a:lnTo>
                    <a:lnTo>
                      <a:pt x="46" y="7"/>
                    </a:lnTo>
                    <a:lnTo>
                      <a:pt x="55" y="12"/>
                    </a:lnTo>
                    <a:lnTo>
                      <a:pt x="60" y="19"/>
                    </a:lnTo>
                    <a:lnTo>
                      <a:pt x="63" y="26"/>
                    </a:lnTo>
                    <a:lnTo>
                      <a:pt x="63" y="37"/>
                    </a:lnTo>
                    <a:lnTo>
                      <a:pt x="64" y="45"/>
                    </a:lnTo>
                    <a:lnTo>
                      <a:pt x="69" y="55"/>
                    </a:lnTo>
                    <a:lnTo>
                      <a:pt x="74" y="67"/>
                    </a:lnTo>
                    <a:lnTo>
                      <a:pt x="79" y="77"/>
                    </a:lnTo>
                    <a:lnTo>
                      <a:pt x="87" y="82"/>
                    </a:lnTo>
                    <a:lnTo>
                      <a:pt x="98" y="86"/>
                    </a:lnTo>
                    <a:lnTo>
                      <a:pt x="106" y="90"/>
                    </a:lnTo>
                    <a:lnTo>
                      <a:pt x="109" y="92"/>
                    </a:lnTo>
                    <a:lnTo>
                      <a:pt x="113" y="93"/>
                    </a:lnTo>
                    <a:lnTo>
                      <a:pt x="116" y="96"/>
                    </a:lnTo>
                    <a:lnTo>
                      <a:pt x="118" y="97"/>
                    </a:lnTo>
                    <a:lnTo>
                      <a:pt x="121" y="100"/>
                    </a:lnTo>
                  </a:path>
                </a:pathLst>
              </a:custGeom>
              <a:grpFill/>
              <a:ln w="6350" cap="flat">
                <a:solidFill>
                  <a:schemeClr val="bg1"/>
                </a:solidFill>
                <a:prstDash val="solid"/>
                <a:miter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grpSp>
            <p:nvGrpSpPr>
              <p:cNvPr id="115" name="Noordholland">
                <a:extLst>
                  <a:ext uri="{FF2B5EF4-FFF2-40B4-BE49-F238E27FC236}">
                    <a16:creationId xmlns:a16="http://schemas.microsoft.com/office/drawing/2014/main" id="{D79C266F-3979-47D4-9A4D-19B0D41C3028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5183802" y="1458237"/>
                <a:ext cx="982916" cy="1949525"/>
                <a:chOff x="5783" y="1334"/>
                <a:chExt cx="663" cy="1315"/>
              </a:xfrm>
              <a:grpFill/>
            </p:grpSpPr>
            <p:sp>
              <p:nvSpPr>
                <p:cNvPr id="116" name="Freeform 5">
                  <a:extLst>
                    <a:ext uri="{FF2B5EF4-FFF2-40B4-BE49-F238E27FC236}">
                      <a16:creationId xmlns:a16="http://schemas.microsoft.com/office/drawing/2014/main" id="{F750F8E4-E905-4D9A-AC40-FEDD02D23C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3" y="1334"/>
                  <a:ext cx="164" cy="257"/>
                </a:xfrm>
                <a:custGeom>
                  <a:avLst/>
                  <a:gdLst>
                    <a:gd name="T0" fmla="*/ 164 w 164"/>
                    <a:gd name="T1" fmla="*/ 70 h 257"/>
                    <a:gd name="T2" fmla="*/ 162 w 164"/>
                    <a:gd name="T3" fmla="*/ 84 h 257"/>
                    <a:gd name="T4" fmla="*/ 158 w 164"/>
                    <a:gd name="T5" fmla="*/ 107 h 257"/>
                    <a:gd name="T6" fmla="*/ 152 w 164"/>
                    <a:gd name="T7" fmla="*/ 124 h 257"/>
                    <a:gd name="T8" fmla="*/ 145 w 164"/>
                    <a:gd name="T9" fmla="*/ 143 h 257"/>
                    <a:gd name="T10" fmla="*/ 139 w 164"/>
                    <a:gd name="T11" fmla="*/ 158 h 257"/>
                    <a:gd name="T12" fmla="*/ 130 w 164"/>
                    <a:gd name="T13" fmla="*/ 175 h 257"/>
                    <a:gd name="T14" fmla="*/ 118 w 164"/>
                    <a:gd name="T15" fmla="*/ 185 h 257"/>
                    <a:gd name="T16" fmla="*/ 103 w 164"/>
                    <a:gd name="T17" fmla="*/ 194 h 257"/>
                    <a:gd name="T18" fmla="*/ 86 w 164"/>
                    <a:gd name="T19" fmla="*/ 200 h 257"/>
                    <a:gd name="T20" fmla="*/ 76 w 164"/>
                    <a:gd name="T21" fmla="*/ 211 h 257"/>
                    <a:gd name="T22" fmla="*/ 69 w 164"/>
                    <a:gd name="T23" fmla="*/ 223 h 257"/>
                    <a:gd name="T24" fmla="*/ 67 w 164"/>
                    <a:gd name="T25" fmla="*/ 232 h 257"/>
                    <a:gd name="T26" fmla="*/ 61 w 164"/>
                    <a:gd name="T27" fmla="*/ 234 h 257"/>
                    <a:gd name="T28" fmla="*/ 50 w 164"/>
                    <a:gd name="T29" fmla="*/ 229 h 257"/>
                    <a:gd name="T30" fmla="*/ 46 w 164"/>
                    <a:gd name="T31" fmla="*/ 227 h 257"/>
                    <a:gd name="T32" fmla="*/ 44 w 164"/>
                    <a:gd name="T33" fmla="*/ 223 h 257"/>
                    <a:gd name="T34" fmla="*/ 42 w 164"/>
                    <a:gd name="T35" fmla="*/ 223 h 257"/>
                    <a:gd name="T36" fmla="*/ 38 w 164"/>
                    <a:gd name="T37" fmla="*/ 223 h 257"/>
                    <a:gd name="T38" fmla="*/ 35 w 164"/>
                    <a:gd name="T39" fmla="*/ 227 h 257"/>
                    <a:gd name="T40" fmla="*/ 33 w 164"/>
                    <a:gd name="T41" fmla="*/ 234 h 257"/>
                    <a:gd name="T42" fmla="*/ 35 w 164"/>
                    <a:gd name="T43" fmla="*/ 238 h 257"/>
                    <a:gd name="T44" fmla="*/ 40 w 164"/>
                    <a:gd name="T45" fmla="*/ 240 h 257"/>
                    <a:gd name="T46" fmla="*/ 42 w 164"/>
                    <a:gd name="T47" fmla="*/ 248 h 257"/>
                    <a:gd name="T48" fmla="*/ 42 w 164"/>
                    <a:gd name="T49" fmla="*/ 253 h 257"/>
                    <a:gd name="T50" fmla="*/ 38 w 164"/>
                    <a:gd name="T51" fmla="*/ 255 h 257"/>
                    <a:gd name="T52" fmla="*/ 29 w 164"/>
                    <a:gd name="T53" fmla="*/ 257 h 257"/>
                    <a:gd name="T54" fmla="*/ 19 w 164"/>
                    <a:gd name="T55" fmla="*/ 255 h 257"/>
                    <a:gd name="T56" fmla="*/ 10 w 164"/>
                    <a:gd name="T57" fmla="*/ 250 h 257"/>
                    <a:gd name="T58" fmla="*/ 4 w 164"/>
                    <a:gd name="T59" fmla="*/ 240 h 257"/>
                    <a:gd name="T60" fmla="*/ 0 w 164"/>
                    <a:gd name="T61" fmla="*/ 225 h 257"/>
                    <a:gd name="T62" fmla="*/ 2 w 164"/>
                    <a:gd name="T63" fmla="*/ 213 h 257"/>
                    <a:gd name="T64" fmla="*/ 6 w 164"/>
                    <a:gd name="T65" fmla="*/ 198 h 257"/>
                    <a:gd name="T66" fmla="*/ 6 w 164"/>
                    <a:gd name="T67" fmla="*/ 183 h 257"/>
                    <a:gd name="T68" fmla="*/ 10 w 164"/>
                    <a:gd name="T69" fmla="*/ 166 h 257"/>
                    <a:gd name="T70" fmla="*/ 16 w 164"/>
                    <a:gd name="T71" fmla="*/ 147 h 257"/>
                    <a:gd name="T72" fmla="*/ 29 w 164"/>
                    <a:gd name="T73" fmla="*/ 128 h 257"/>
                    <a:gd name="T74" fmla="*/ 40 w 164"/>
                    <a:gd name="T75" fmla="*/ 112 h 257"/>
                    <a:gd name="T76" fmla="*/ 57 w 164"/>
                    <a:gd name="T77" fmla="*/ 93 h 257"/>
                    <a:gd name="T78" fmla="*/ 65 w 164"/>
                    <a:gd name="T79" fmla="*/ 76 h 257"/>
                    <a:gd name="T80" fmla="*/ 73 w 164"/>
                    <a:gd name="T81" fmla="*/ 59 h 257"/>
                    <a:gd name="T82" fmla="*/ 84 w 164"/>
                    <a:gd name="T83" fmla="*/ 38 h 257"/>
                    <a:gd name="T84" fmla="*/ 95 w 164"/>
                    <a:gd name="T85" fmla="*/ 21 h 257"/>
                    <a:gd name="T86" fmla="*/ 103 w 164"/>
                    <a:gd name="T87" fmla="*/ 9 h 257"/>
                    <a:gd name="T88" fmla="*/ 114 w 164"/>
                    <a:gd name="T89" fmla="*/ 2 h 257"/>
                    <a:gd name="T90" fmla="*/ 124 w 164"/>
                    <a:gd name="T91" fmla="*/ 0 h 257"/>
                    <a:gd name="T92" fmla="*/ 133 w 164"/>
                    <a:gd name="T93" fmla="*/ 4 h 257"/>
                    <a:gd name="T94" fmla="*/ 139 w 164"/>
                    <a:gd name="T95" fmla="*/ 13 h 257"/>
                    <a:gd name="T96" fmla="*/ 137 w 164"/>
                    <a:gd name="T97" fmla="*/ 21 h 257"/>
                    <a:gd name="T98" fmla="*/ 137 w 164"/>
                    <a:gd name="T99" fmla="*/ 30 h 257"/>
                    <a:gd name="T100" fmla="*/ 143 w 164"/>
                    <a:gd name="T101" fmla="*/ 32 h 257"/>
                    <a:gd name="T102" fmla="*/ 149 w 164"/>
                    <a:gd name="T103" fmla="*/ 36 h 257"/>
                    <a:gd name="T104" fmla="*/ 156 w 164"/>
                    <a:gd name="T105" fmla="*/ 44 h 257"/>
                    <a:gd name="T106" fmla="*/ 162 w 164"/>
                    <a:gd name="T107" fmla="*/ 55 h 2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164" h="257">
                      <a:moveTo>
                        <a:pt x="164" y="59"/>
                      </a:moveTo>
                      <a:lnTo>
                        <a:pt x="164" y="63"/>
                      </a:lnTo>
                      <a:lnTo>
                        <a:pt x="164" y="70"/>
                      </a:lnTo>
                      <a:lnTo>
                        <a:pt x="164" y="76"/>
                      </a:lnTo>
                      <a:lnTo>
                        <a:pt x="162" y="80"/>
                      </a:lnTo>
                      <a:lnTo>
                        <a:pt x="162" y="84"/>
                      </a:lnTo>
                      <a:lnTo>
                        <a:pt x="162" y="91"/>
                      </a:lnTo>
                      <a:lnTo>
                        <a:pt x="160" y="99"/>
                      </a:lnTo>
                      <a:lnTo>
                        <a:pt x="158" y="107"/>
                      </a:lnTo>
                      <a:lnTo>
                        <a:pt x="156" y="114"/>
                      </a:lnTo>
                      <a:lnTo>
                        <a:pt x="154" y="120"/>
                      </a:lnTo>
                      <a:lnTo>
                        <a:pt x="152" y="124"/>
                      </a:lnTo>
                      <a:lnTo>
                        <a:pt x="152" y="131"/>
                      </a:lnTo>
                      <a:lnTo>
                        <a:pt x="147" y="137"/>
                      </a:lnTo>
                      <a:lnTo>
                        <a:pt x="145" y="143"/>
                      </a:lnTo>
                      <a:lnTo>
                        <a:pt x="143" y="147"/>
                      </a:lnTo>
                      <a:lnTo>
                        <a:pt x="141" y="152"/>
                      </a:lnTo>
                      <a:lnTo>
                        <a:pt x="139" y="158"/>
                      </a:lnTo>
                      <a:lnTo>
                        <a:pt x="135" y="164"/>
                      </a:lnTo>
                      <a:lnTo>
                        <a:pt x="133" y="171"/>
                      </a:lnTo>
                      <a:lnTo>
                        <a:pt x="130" y="175"/>
                      </a:lnTo>
                      <a:lnTo>
                        <a:pt x="126" y="177"/>
                      </a:lnTo>
                      <a:lnTo>
                        <a:pt x="122" y="181"/>
                      </a:lnTo>
                      <a:lnTo>
                        <a:pt x="118" y="185"/>
                      </a:lnTo>
                      <a:lnTo>
                        <a:pt x="111" y="187"/>
                      </a:lnTo>
                      <a:lnTo>
                        <a:pt x="107" y="192"/>
                      </a:lnTo>
                      <a:lnTo>
                        <a:pt x="103" y="194"/>
                      </a:lnTo>
                      <a:lnTo>
                        <a:pt x="97" y="196"/>
                      </a:lnTo>
                      <a:lnTo>
                        <a:pt x="92" y="198"/>
                      </a:lnTo>
                      <a:lnTo>
                        <a:pt x="86" y="200"/>
                      </a:lnTo>
                      <a:lnTo>
                        <a:pt x="84" y="202"/>
                      </a:lnTo>
                      <a:lnTo>
                        <a:pt x="80" y="206"/>
                      </a:lnTo>
                      <a:lnTo>
                        <a:pt x="76" y="211"/>
                      </a:lnTo>
                      <a:lnTo>
                        <a:pt x="71" y="215"/>
                      </a:lnTo>
                      <a:lnTo>
                        <a:pt x="71" y="219"/>
                      </a:lnTo>
                      <a:lnTo>
                        <a:pt x="69" y="223"/>
                      </a:lnTo>
                      <a:lnTo>
                        <a:pt x="69" y="227"/>
                      </a:lnTo>
                      <a:lnTo>
                        <a:pt x="67" y="229"/>
                      </a:lnTo>
                      <a:lnTo>
                        <a:pt x="67" y="232"/>
                      </a:lnTo>
                      <a:lnTo>
                        <a:pt x="65" y="234"/>
                      </a:lnTo>
                      <a:lnTo>
                        <a:pt x="63" y="234"/>
                      </a:lnTo>
                      <a:lnTo>
                        <a:pt x="61" y="234"/>
                      </a:lnTo>
                      <a:lnTo>
                        <a:pt x="59" y="232"/>
                      </a:lnTo>
                      <a:lnTo>
                        <a:pt x="54" y="232"/>
                      </a:lnTo>
                      <a:lnTo>
                        <a:pt x="50" y="229"/>
                      </a:lnTo>
                      <a:lnTo>
                        <a:pt x="48" y="229"/>
                      </a:lnTo>
                      <a:lnTo>
                        <a:pt x="48" y="227"/>
                      </a:lnTo>
                      <a:lnTo>
                        <a:pt x="46" y="227"/>
                      </a:lnTo>
                      <a:lnTo>
                        <a:pt x="46" y="225"/>
                      </a:lnTo>
                      <a:lnTo>
                        <a:pt x="44" y="225"/>
                      </a:lnTo>
                      <a:lnTo>
                        <a:pt x="44" y="223"/>
                      </a:lnTo>
                      <a:lnTo>
                        <a:pt x="44" y="223"/>
                      </a:lnTo>
                      <a:lnTo>
                        <a:pt x="42" y="223"/>
                      </a:lnTo>
                      <a:lnTo>
                        <a:pt x="42" y="223"/>
                      </a:lnTo>
                      <a:lnTo>
                        <a:pt x="40" y="223"/>
                      </a:lnTo>
                      <a:lnTo>
                        <a:pt x="40" y="223"/>
                      </a:lnTo>
                      <a:lnTo>
                        <a:pt x="38" y="223"/>
                      </a:lnTo>
                      <a:lnTo>
                        <a:pt x="38" y="225"/>
                      </a:lnTo>
                      <a:lnTo>
                        <a:pt x="35" y="225"/>
                      </a:lnTo>
                      <a:lnTo>
                        <a:pt x="35" y="227"/>
                      </a:lnTo>
                      <a:lnTo>
                        <a:pt x="35" y="227"/>
                      </a:lnTo>
                      <a:lnTo>
                        <a:pt x="33" y="232"/>
                      </a:lnTo>
                      <a:lnTo>
                        <a:pt x="33" y="234"/>
                      </a:lnTo>
                      <a:lnTo>
                        <a:pt x="33" y="236"/>
                      </a:lnTo>
                      <a:lnTo>
                        <a:pt x="35" y="238"/>
                      </a:lnTo>
                      <a:lnTo>
                        <a:pt x="35" y="238"/>
                      </a:lnTo>
                      <a:lnTo>
                        <a:pt x="38" y="238"/>
                      </a:lnTo>
                      <a:lnTo>
                        <a:pt x="40" y="240"/>
                      </a:lnTo>
                      <a:lnTo>
                        <a:pt x="40" y="240"/>
                      </a:lnTo>
                      <a:lnTo>
                        <a:pt x="42" y="242"/>
                      </a:lnTo>
                      <a:lnTo>
                        <a:pt x="42" y="244"/>
                      </a:lnTo>
                      <a:lnTo>
                        <a:pt x="42" y="248"/>
                      </a:lnTo>
                      <a:lnTo>
                        <a:pt x="42" y="250"/>
                      </a:lnTo>
                      <a:lnTo>
                        <a:pt x="42" y="250"/>
                      </a:lnTo>
                      <a:lnTo>
                        <a:pt x="42" y="253"/>
                      </a:lnTo>
                      <a:lnTo>
                        <a:pt x="40" y="253"/>
                      </a:lnTo>
                      <a:lnTo>
                        <a:pt x="40" y="255"/>
                      </a:lnTo>
                      <a:lnTo>
                        <a:pt x="38" y="255"/>
                      </a:lnTo>
                      <a:lnTo>
                        <a:pt x="38" y="257"/>
                      </a:lnTo>
                      <a:lnTo>
                        <a:pt x="33" y="257"/>
                      </a:lnTo>
                      <a:lnTo>
                        <a:pt x="29" y="257"/>
                      </a:lnTo>
                      <a:lnTo>
                        <a:pt x="25" y="257"/>
                      </a:lnTo>
                      <a:lnTo>
                        <a:pt x="21" y="257"/>
                      </a:lnTo>
                      <a:lnTo>
                        <a:pt x="19" y="255"/>
                      </a:lnTo>
                      <a:lnTo>
                        <a:pt x="14" y="255"/>
                      </a:lnTo>
                      <a:lnTo>
                        <a:pt x="12" y="250"/>
                      </a:lnTo>
                      <a:lnTo>
                        <a:pt x="10" y="250"/>
                      </a:lnTo>
                      <a:lnTo>
                        <a:pt x="6" y="246"/>
                      </a:lnTo>
                      <a:lnTo>
                        <a:pt x="4" y="242"/>
                      </a:lnTo>
                      <a:lnTo>
                        <a:pt x="4" y="240"/>
                      </a:lnTo>
                      <a:lnTo>
                        <a:pt x="2" y="236"/>
                      </a:lnTo>
                      <a:lnTo>
                        <a:pt x="2" y="232"/>
                      </a:lnTo>
                      <a:lnTo>
                        <a:pt x="0" y="225"/>
                      </a:lnTo>
                      <a:lnTo>
                        <a:pt x="0" y="221"/>
                      </a:lnTo>
                      <a:lnTo>
                        <a:pt x="0" y="215"/>
                      </a:lnTo>
                      <a:lnTo>
                        <a:pt x="2" y="213"/>
                      </a:lnTo>
                      <a:lnTo>
                        <a:pt x="4" y="206"/>
                      </a:lnTo>
                      <a:lnTo>
                        <a:pt x="6" y="202"/>
                      </a:lnTo>
                      <a:lnTo>
                        <a:pt x="6" y="198"/>
                      </a:lnTo>
                      <a:lnTo>
                        <a:pt x="6" y="194"/>
                      </a:lnTo>
                      <a:lnTo>
                        <a:pt x="6" y="187"/>
                      </a:lnTo>
                      <a:lnTo>
                        <a:pt x="6" y="183"/>
                      </a:lnTo>
                      <a:lnTo>
                        <a:pt x="6" y="177"/>
                      </a:lnTo>
                      <a:lnTo>
                        <a:pt x="6" y="173"/>
                      </a:lnTo>
                      <a:lnTo>
                        <a:pt x="10" y="166"/>
                      </a:lnTo>
                      <a:lnTo>
                        <a:pt x="12" y="158"/>
                      </a:lnTo>
                      <a:lnTo>
                        <a:pt x="14" y="152"/>
                      </a:lnTo>
                      <a:lnTo>
                        <a:pt x="16" y="147"/>
                      </a:lnTo>
                      <a:lnTo>
                        <a:pt x="19" y="141"/>
                      </a:lnTo>
                      <a:lnTo>
                        <a:pt x="23" y="135"/>
                      </a:lnTo>
                      <a:lnTo>
                        <a:pt x="29" y="128"/>
                      </a:lnTo>
                      <a:lnTo>
                        <a:pt x="33" y="122"/>
                      </a:lnTo>
                      <a:lnTo>
                        <a:pt x="38" y="116"/>
                      </a:lnTo>
                      <a:lnTo>
                        <a:pt x="40" y="112"/>
                      </a:lnTo>
                      <a:lnTo>
                        <a:pt x="46" y="105"/>
                      </a:lnTo>
                      <a:lnTo>
                        <a:pt x="50" y="99"/>
                      </a:lnTo>
                      <a:lnTo>
                        <a:pt x="57" y="93"/>
                      </a:lnTo>
                      <a:lnTo>
                        <a:pt x="59" y="86"/>
                      </a:lnTo>
                      <a:lnTo>
                        <a:pt x="63" y="82"/>
                      </a:lnTo>
                      <a:lnTo>
                        <a:pt x="65" y="76"/>
                      </a:lnTo>
                      <a:lnTo>
                        <a:pt x="69" y="70"/>
                      </a:lnTo>
                      <a:lnTo>
                        <a:pt x="71" y="63"/>
                      </a:lnTo>
                      <a:lnTo>
                        <a:pt x="73" y="59"/>
                      </a:lnTo>
                      <a:lnTo>
                        <a:pt x="78" y="53"/>
                      </a:lnTo>
                      <a:lnTo>
                        <a:pt x="80" y="46"/>
                      </a:lnTo>
                      <a:lnTo>
                        <a:pt x="84" y="38"/>
                      </a:lnTo>
                      <a:lnTo>
                        <a:pt x="88" y="32"/>
                      </a:lnTo>
                      <a:lnTo>
                        <a:pt x="92" y="25"/>
                      </a:lnTo>
                      <a:lnTo>
                        <a:pt x="95" y="21"/>
                      </a:lnTo>
                      <a:lnTo>
                        <a:pt x="97" y="17"/>
                      </a:lnTo>
                      <a:lnTo>
                        <a:pt x="101" y="13"/>
                      </a:lnTo>
                      <a:lnTo>
                        <a:pt x="103" y="9"/>
                      </a:lnTo>
                      <a:lnTo>
                        <a:pt x="107" y="7"/>
                      </a:lnTo>
                      <a:lnTo>
                        <a:pt x="109" y="4"/>
                      </a:lnTo>
                      <a:lnTo>
                        <a:pt x="114" y="2"/>
                      </a:lnTo>
                      <a:lnTo>
                        <a:pt x="118" y="0"/>
                      </a:lnTo>
                      <a:lnTo>
                        <a:pt x="120" y="0"/>
                      </a:lnTo>
                      <a:lnTo>
                        <a:pt x="124" y="0"/>
                      </a:lnTo>
                      <a:lnTo>
                        <a:pt x="126" y="0"/>
                      </a:lnTo>
                      <a:lnTo>
                        <a:pt x="130" y="2"/>
                      </a:lnTo>
                      <a:lnTo>
                        <a:pt x="133" y="4"/>
                      </a:lnTo>
                      <a:lnTo>
                        <a:pt x="137" y="9"/>
                      </a:lnTo>
                      <a:lnTo>
                        <a:pt x="137" y="11"/>
                      </a:lnTo>
                      <a:lnTo>
                        <a:pt x="139" y="13"/>
                      </a:lnTo>
                      <a:lnTo>
                        <a:pt x="139" y="17"/>
                      </a:lnTo>
                      <a:lnTo>
                        <a:pt x="139" y="19"/>
                      </a:lnTo>
                      <a:lnTo>
                        <a:pt x="137" y="21"/>
                      </a:lnTo>
                      <a:lnTo>
                        <a:pt x="135" y="23"/>
                      </a:lnTo>
                      <a:lnTo>
                        <a:pt x="135" y="25"/>
                      </a:lnTo>
                      <a:lnTo>
                        <a:pt x="137" y="30"/>
                      </a:lnTo>
                      <a:lnTo>
                        <a:pt x="137" y="30"/>
                      </a:lnTo>
                      <a:lnTo>
                        <a:pt x="139" y="32"/>
                      </a:lnTo>
                      <a:lnTo>
                        <a:pt x="143" y="32"/>
                      </a:lnTo>
                      <a:lnTo>
                        <a:pt x="145" y="34"/>
                      </a:lnTo>
                      <a:lnTo>
                        <a:pt x="147" y="34"/>
                      </a:lnTo>
                      <a:lnTo>
                        <a:pt x="149" y="36"/>
                      </a:lnTo>
                      <a:lnTo>
                        <a:pt x="152" y="38"/>
                      </a:lnTo>
                      <a:lnTo>
                        <a:pt x="154" y="42"/>
                      </a:lnTo>
                      <a:lnTo>
                        <a:pt x="156" y="44"/>
                      </a:lnTo>
                      <a:lnTo>
                        <a:pt x="158" y="49"/>
                      </a:lnTo>
                      <a:lnTo>
                        <a:pt x="158" y="51"/>
                      </a:lnTo>
                      <a:lnTo>
                        <a:pt x="162" y="55"/>
                      </a:lnTo>
                      <a:lnTo>
                        <a:pt x="164" y="57"/>
                      </a:lnTo>
                      <a:lnTo>
                        <a:pt x="164" y="59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/>
                  </a:solidFill>
                  <a:prstDash val="solid"/>
                  <a:miter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/>
                </a:p>
              </p:txBody>
            </p:sp>
            <p:sp>
              <p:nvSpPr>
                <p:cNvPr id="117" name="Freeform 6">
                  <a:extLst>
                    <a:ext uri="{FF2B5EF4-FFF2-40B4-BE49-F238E27FC236}">
                      <a16:creationId xmlns:a16="http://schemas.microsoft.com/office/drawing/2014/main" id="{C4F7D7BE-9264-450C-81FA-D48C948F76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3" y="1334"/>
                  <a:ext cx="164" cy="257"/>
                </a:xfrm>
                <a:custGeom>
                  <a:avLst/>
                  <a:gdLst>
                    <a:gd name="T0" fmla="*/ 164 w 164"/>
                    <a:gd name="T1" fmla="*/ 70 h 257"/>
                    <a:gd name="T2" fmla="*/ 162 w 164"/>
                    <a:gd name="T3" fmla="*/ 84 h 257"/>
                    <a:gd name="T4" fmla="*/ 158 w 164"/>
                    <a:gd name="T5" fmla="*/ 107 h 257"/>
                    <a:gd name="T6" fmla="*/ 152 w 164"/>
                    <a:gd name="T7" fmla="*/ 124 h 257"/>
                    <a:gd name="T8" fmla="*/ 145 w 164"/>
                    <a:gd name="T9" fmla="*/ 143 h 257"/>
                    <a:gd name="T10" fmla="*/ 139 w 164"/>
                    <a:gd name="T11" fmla="*/ 158 h 257"/>
                    <a:gd name="T12" fmla="*/ 130 w 164"/>
                    <a:gd name="T13" fmla="*/ 175 h 257"/>
                    <a:gd name="T14" fmla="*/ 118 w 164"/>
                    <a:gd name="T15" fmla="*/ 185 h 257"/>
                    <a:gd name="T16" fmla="*/ 103 w 164"/>
                    <a:gd name="T17" fmla="*/ 194 h 257"/>
                    <a:gd name="T18" fmla="*/ 86 w 164"/>
                    <a:gd name="T19" fmla="*/ 200 h 257"/>
                    <a:gd name="T20" fmla="*/ 76 w 164"/>
                    <a:gd name="T21" fmla="*/ 211 h 257"/>
                    <a:gd name="T22" fmla="*/ 69 w 164"/>
                    <a:gd name="T23" fmla="*/ 223 h 257"/>
                    <a:gd name="T24" fmla="*/ 67 w 164"/>
                    <a:gd name="T25" fmla="*/ 232 h 257"/>
                    <a:gd name="T26" fmla="*/ 61 w 164"/>
                    <a:gd name="T27" fmla="*/ 234 h 257"/>
                    <a:gd name="T28" fmla="*/ 50 w 164"/>
                    <a:gd name="T29" fmla="*/ 229 h 257"/>
                    <a:gd name="T30" fmla="*/ 46 w 164"/>
                    <a:gd name="T31" fmla="*/ 227 h 257"/>
                    <a:gd name="T32" fmla="*/ 44 w 164"/>
                    <a:gd name="T33" fmla="*/ 223 h 257"/>
                    <a:gd name="T34" fmla="*/ 42 w 164"/>
                    <a:gd name="T35" fmla="*/ 223 h 257"/>
                    <a:gd name="T36" fmla="*/ 38 w 164"/>
                    <a:gd name="T37" fmla="*/ 223 h 257"/>
                    <a:gd name="T38" fmla="*/ 35 w 164"/>
                    <a:gd name="T39" fmla="*/ 227 h 257"/>
                    <a:gd name="T40" fmla="*/ 33 w 164"/>
                    <a:gd name="T41" fmla="*/ 234 h 257"/>
                    <a:gd name="T42" fmla="*/ 35 w 164"/>
                    <a:gd name="T43" fmla="*/ 238 h 257"/>
                    <a:gd name="T44" fmla="*/ 40 w 164"/>
                    <a:gd name="T45" fmla="*/ 240 h 257"/>
                    <a:gd name="T46" fmla="*/ 42 w 164"/>
                    <a:gd name="T47" fmla="*/ 248 h 257"/>
                    <a:gd name="T48" fmla="*/ 42 w 164"/>
                    <a:gd name="T49" fmla="*/ 253 h 257"/>
                    <a:gd name="T50" fmla="*/ 38 w 164"/>
                    <a:gd name="T51" fmla="*/ 255 h 257"/>
                    <a:gd name="T52" fmla="*/ 29 w 164"/>
                    <a:gd name="T53" fmla="*/ 257 h 257"/>
                    <a:gd name="T54" fmla="*/ 19 w 164"/>
                    <a:gd name="T55" fmla="*/ 255 h 257"/>
                    <a:gd name="T56" fmla="*/ 10 w 164"/>
                    <a:gd name="T57" fmla="*/ 250 h 257"/>
                    <a:gd name="T58" fmla="*/ 4 w 164"/>
                    <a:gd name="T59" fmla="*/ 240 h 257"/>
                    <a:gd name="T60" fmla="*/ 0 w 164"/>
                    <a:gd name="T61" fmla="*/ 225 h 257"/>
                    <a:gd name="T62" fmla="*/ 2 w 164"/>
                    <a:gd name="T63" fmla="*/ 213 h 257"/>
                    <a:gd name="T64" fmla="*/ 6 w 164"/>
                    <a:gd name="T65" fmla="*/ 198 h 257"/>
                    <a:gd name="T66" fmla="*/ 6 w 164"/>
                    <a:gd name="T67" fmla="*/ 183 h 257"/>
                    <a:gd name="T68" fmla="*/ 10 w 164"/>
                    <a:gd name="T69" fmla="*/ 166 h 257"/>
                    <a:gd name="T70" fmla="*/ 16 w 164"/>
                    <a:gd name="T71" fmla="*/ 147 h 257"/>
                    <a:gd name="T72" fmla="*/ 29 w 164"/>
                    <a:gd name="T73" fmla="*/ 128 h 257"/>
                    <a:gd name="T74" fmla="*/ 40 w 164"/>
                    <a:gd name="T75" fmla="*/ 112 h 257"/>
                    <a:gd name="T76" fmla="*/ 57 w 164"/>
                    <a:gd name="T77" fmla="*/ 93 h 257"/>
                    <a:gd name="T78" fmla="*/ 65 w 164"/>
                    <a:gd name="T79" fmla="*/ 76 h 257"/>
                    <a:gd name="T80" fmla="*/ 73 w 164"/>
                    <a:gd name="T81" fmla="*/ 59 h 257"/>
                    <a:gd name="T82" fmla="*/ 84 w 164"/>
                    <a:gd name="T83" fmla="*/ 38 h 257"/>
                    <a:gd name="T84" fmla="*/ 95 w 164"/>
                    <a:gd name="T85" fmla="*/ 21 h 257"/>
                    <a:gd name="T86" fmla="*/ 103 w 164"/>
                    <a:gd name="T87" fmla="*/ 9 h 257"/>
                    <a:gd name="T88" fmla="*/ 114 w 164"/>
                    <a:gd name="T89" fmla="*/ 2 h 257"/>
                    <a:gd name="T90" fmla="*/ 124 w 164"/>
                    <a:gd name="T91" fmla="*/ 0 h 257"/>
                    <a:gd name="T92" fmla="*/ 133 w 164"/>
                    <a:gd name="T93" fmla="*/ 4 h 257"/>
                    <a:gd name="T94" fmla="*/ 139 w 164"/>
                    <a:gd name="T95" fmla="*/ 13 h 257"/>
                    <a:gd name="T96" fmla="*/ 137 w 164"/>
                    <a:gd name="T97" fmla="*/ 21 h 257"/>
                    <a:gd name="T98" fmla="*/ 137 w 164"/>
                    <a:gd name="T99" fmla="*/ 30 h 257"/>
                    <a:gd name="T100" fmla="*/ 143 w 164"/>
                    <a:gd name="T101" fmla="*/ 32 h 257"/>
                    <a:gd name="T102" fmla="*/ 149 w 164"/>
                    <a:gd name="T103" fmla="*/ 36 h 257"/>
                    <a:gd name="T104" fmla="*/ 156 w 164"/>
                    <a:gd name="T105" fmla="*/ 44 h 257"/>
                    <a:gd name="T106" fmla="*/ 162 w 164"/>
                    <a:gd name="T107" fmla="*/ 55 h 2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164" h="257">
                      <a:moveTo>
                        <a:pt x="164" y="59"/>
                      </a:moveTo>
                      <a:lnTo>
                        <a:pt x="164" y="63"/>
                      </a:lnTo>
                      <a:lnTo>
                        <a:pt x="164" y="70"/>
                      </a:lnTo>
                      <a:lnTo>
                        <a:pt x="164" y="76"/>
                      </a:lnTo>
                      <a:lnTo>
                        <a:pt x="162" y="80"/>
                      </a:lnTo>
                      <a:lnTo>
                        <a:pt x="162" y="84"/>
                      </a:lnTo>
                      <a:lnTo>
                        <a:pt x="162" y="91"/>
                      </a:lnTo>
                      <a:lnTo>
                        <a:pt x="160" y="99"/>
                      </a:lnTo>
                      <a:lnTo>
                        <a:pt x="158" y="107"/>
                      </a:lnTo>
                      <a:lnTo>
                        <a:pt x="156" y="114"/>
                      </a:lnTo>
                      <a:lnTo>
                        <a:pt x="154" y="120"/>
                      </a:lnTo>
                      <a:lnTo>
                        <a:pt x="152" y="124"/>
                      </a:lnTo>
                      <a:lnTo>
                        <a:pt x="152" y="131"/>
                      </a:lnTo>
                      <a:lnTo>
                        <a:pt x="147" y="137"/>
                      </a:lnTo>
                      <a:lnTo>
                        <a:pt x="145" y="143"/>
                      </a:lnTo>
                      <a:lnTo>
                        <a:pt x="143" y="147"/>
                      </a:lnTo>
                      <a:lnTo>
                        <a:pt x="141" y="152"/>
                      </a:lnTo>
                      <a:lnTo>
                        <a:pt x="139" y="158"/>
                      </a:lnTo>
                      <a:lnTo>
                        <a:pt x="135" y="164"/>
                      </a:lnTo>
                      <a:lnTo>
                        <a:pt x="133" y="171"/>
                      </a:lnTo>
                      <a:lnTo>
                        <a:pt x="130" y="175"/>
                      </a:lnTo>
                      <a:lnTo>
                        <a:pt x="126" y="177"/>
                      </a:lnTo>
                      <a:lnTo>
                        <a:pt x="122" y="181"/>
                      </a:lnTo>
                      <a:lnTo>
                        <a:pt x="118" y="185"/>
                      </a:lnTo>
                      <a:lnTo>
                        <a:pt x="111" y="187"/>
                      </a:lnTo>
                      <a:lnTo>
                        <a:pt x="107" y="192"/>
                      </a:lnTo>
                      <a:lnTo>
                        <a:pt x="103" y="194"/>
                      </a:lnTo>
                      <a:lnTo>
                        <a:pt x="97" y="196"/>
                      </a:lnTo>
                      <a:lnTo>
                        <a:pt x="92" y="198"/>
                      </a:lnTo>
                      <a:lnTo>
                        <a:pt x="86" y="200"/>
                      </a:lnTo>
                      <a:lnTo>
                        <a:pt x="84" y="202"/>
                      </a:lnTo>
                      <a:lnTo>
                        <a:pt x="80" y="206"/>
                      </a:lnTo>
                      <a:lnTo>
                        <a:pt x="76" y="211"/>
                      </a:lnTo>
                      <a:lnTo>
                        <a:pt x="71" y="215"/>
                      </a:lnTo>
                      <a:lnTo>
                        <a:pt x="71" y="219"/>
                      </a:lnTo>
                      <a:lnTo>
                        <a:pt x="69" y="223"/>
                      </a:lnTo>
                      <a:lnTo>
                        <a:pt x="69" y="227"/>
                      </a:lnTo>
                      <a:lnTo>
                        <a:pt x="67" y="229"/>
                      </a:lnTo>
                      <a:lnTo>
                        <a:pt x="67" y="232"/>
                      </a:lnTo>
                      <a:lnTo>
                        <a:pt x="65" y="234"/>
                      </a:lnTo>
                      <a:lnTo>
                        <a:pt x="63" y="234"/>
                      </a:lnTo>
                      <a:lnTo>
                        <a:pt x="61" y="234"/>
                      </a:lnTo>
                      <a:lnTo>
                        <a:pt x="59" y="232"/>
                      </a:lnTo>
                      <a:lnTo>
                        <a:pt x="54" y="232"/>
                      </a:lnTo>
                      <a:lnTo>
                        <a:pt x="50" y="229"/>
                      </a:lnTo>
                      <a:lnTo>
                        <a:pt x="48" y="229"/>
                      </a:lnTo>
                      <a:lnTo>
                        <a:pt x="48" y="227"/>
                      </a:lnTo>
                      <a:lnTo>
                        <a:pt x="46" y="227"/>
                      </a:lnTo>
                      <a:lnTo>
                        <a:pt x="46" y="225"/>
                      </a:lnTo>
                      <a:lnTo>
                        <a:pt x="44" y="225"/>
                      </a:lnTo>
                      <a:lnTo>
                        <a:pt x="44" y="223"/>
                      </a:lnTo>
                      <a:lnTo>
                        <a:pt x="44" y="223"/>
                      </a:lnTo>
                      <a:lnTo>
                        <a:pt x="42" y="223"/>
                      </a:lnTo>
                      <a:lnTo>
                        <a:pt x="42" y="223"/>
                      </a:lnTo>
                      <a:lnTo>
                        <a:pt x="40" y="223"/>
                      </a:lnTo>
                      <a:lnTo>
                        <a:pt x="40" y="223"/>
                      </a:lnTo>
                      <a:lnTo>
                        <a:pt x="38" y="223"/>
                      </a:lnTo>
                      <a:lnTo>
                        <a:pt x="38" y="225"/>
                      </a:lnTo>
                      <a:lnTo>
                        <a:pt x="35" y="225"/>
                      </a:lnTo>
                      <a:lnTo>
                        <a:pt x="35" y="227"/>
                      </a:lnTo>
                      <a:lnTo>
                        <a:pt x="35" y="227"/>
                      </a:lnTo>
                      <a:lnTo>
                        <a:pt x="33" y="232"/>
                      </a:lnTo>
                      <a:lnTo>
                        <a:pt x="33" y="234"/>
                      </a:lnTo>
                      <a:lnTo>
                        <a:pt x="33" y="236"/>
                      </a:lnTo>
                      <a:lnTo>
                        <a:pt x="35" y="238"/>
                      </a:lnTo>
                      <a:lnTo>
                        <a:pt x="35" y="238"/>
                      </a:lnTo>
                      <a:lnTo>
                        <a:pt x="38" y="238"/>
                      </a:lnTo>
                      <a:lnTo>
                        <a:pt x="40" y="240"/>
                      </a:lnTo>
                      <a:lnTo>
                        <a:pt x="40" y="240"/>
                      </a:lnTo>
                      <a:lnTo>
                        <a:pt x="42" y="242"/>
                      </a:lnTo>
                      <a:lnTo>
                        <a:pt x="42" y="244"/>
                      </a:lnTo>
                      <a:lnTo>
                        <a:pt x="42" y="248"/>
                      </a:lnTo>
                      <a:lnTo>
                        <a:pt x="42" y="250"/>
                      </a:lnTo>
                      <a:lnTo>
                        <a:pt x="42" y="250"/>
                      </a:lnTo>
                      <a:lnTo>
                        <a:pt x="42" y="253"/>
                      </a:lnTo>
                      <a:lnTo>
                        <a:pt x="40" y="253"/>
                      </a:lnTo>
                      <a:lnTo>
                        <a:pt x="40" y="255"/>
                      </a:lnTo>
                      <a:lnTo>
                        <a:pt x="38" y="255"/>
                      </a:lnTo>
                      <a:lnTo>
                        <a:pt x="38" y="257"/>
                      </a:lnTo>
                      <a:lnTo>
                        <a:pt x="33" y="257"/>
                      </a:lnTo>
                      <a:lnTo>
                        <a:pt x="29" y="257"/>
                      </a:lnTo>
                      <a:lnTo>
                        <a:pt x="25" y="257"/>
                      </a:lnTo>
                      <a:lnTo>
                        <a:pt x="21" y="257"/>
                      </a:lnTo>
                      <a:lnTo>
                        <a:pt x="19" y="255"/>
                      </a:lnTo>
                      <a:lnTo>
                        <a:pt x="14" y="255"/>
                      </a:lnTo>
                      <a:lnTo>
                        <a:pt x="12" y="250"/>
                      </a:lnTo>
                      <a:lnTo>
                        <a:pt x="10" y="250"/>
                      </a:lnTo>
                      <a:lnTo>
                        <a:pt x="6" y="246"/>
                      </a:lnTo>
                      <a:lnTo>
                        <a:pt x="4" y="242"/>
                      </a:lnTo>
                      <a:lnTo>
                        <a:pt x="4" y="240"/>
                      </a:lnTo>
                      <a:lnTo>
                        <a:pt x="2" y="236"/>
                      </a:lnTo>
                      <a:lnTo>
                        <a:pt x="2" y="232"/>
                      </a:lnTo>
                      <a:lnTo>
                        <a:pt x="0" y="225"/>
                      </a:lnTo>
                      <a:lnTo>
                        <a:pt x="0" y="221"/>
                      </a:lnTo>
                      <a:lnTo>
                        <a:pt x="0" y="215"/>
                      </a:lnTo>
                      <a:lnTo>
                        <a:pt x="2" y="213"/>
                      </a:lnTo>
                      <a:lnTo>
                        <a:pt x="4" y="206"/>
                      </a:lnTo>
                      <a:lnTo>
                        <a:pt x="6" y="202"/>
                      </a:lnTo>
                      <a:lnTo>
                        <a:pt x="6" y="198"/>
                      </a:lnTo>
                      <a:lnTo>
                        <a:pt x="6" y="194"/>
                      </a:lnTo>
                      <a:lnTo>
                        <a:pt x="6" y="187"/>
                      </a:lnTo>
                      <a:lnTo>
                        <a:pt x="6" y="183"/>
                      </a:lnTo>
                      <a:lnTo>
                        <a:pt x="6" y="177"/>
                      </a:lnTo>
                      <a:lnTo>
                        <a:pt x="6" y="173"/>
                      </a:lnTo>
                      <a:lnTo>
                        <a:pt x="10" y="166"/>
                      </a:lnTo>
                      <a:lnTo>
                        <a:pt x="12" y="158"/>
                      </a:lnTo>
                      <a:lnTo>
                        <a:pt x="14" y="152"/>
                      </a:lnTo>
                      <a:lnTo>
                        <a:pt x="16" y="147"/>
                      </a:lnTo>
                      <a:lnTo>
                        <a:pt x="19" y="141"/>
                      </a:lnTo>
                      <a:lnTo>
                        <a:pt x="23" y="135"/>
                      </a:lnTo>
                      <a:lnTo>
                        <a:pt x="29" y="128"/>
                      </a:lnTo>
                      <a:lnTo>
                        <a:pt x="33" y="122"/>
                      </a:lnTo>
                      <a:lnTo>
                        <a:pt x="38" y="116"/>
                      </a:lnTo>
                      <a:lnTo>
                        <a:pt x="40" y="112"/>
                      </a:lnTo>
                      <a:lnTo>
                        <a:pt x="46" y="105"/>
                      </a:lnTo>
                      <a:lnTo>
                        <a:pt x="50" y="99"/>
                      </a:lnTo>
                      <a:lnTo>
                        <a:pt x="57" y="93"/>
                      </a:lnTo>
                      <a:lnTo>
                        <a:pt x="59" y="86"/>
                      </a:lnTo>
                      <a:lnTo>
                        <a:pt x="63" y="82"/>
                      </a:lnTo>
                      <a:lnTo>
                        <a:pt x="65" y="76"/>
                      </a:lnTo>
                      <a:lnTo>
                        <a:pt x="69" y="70"/>
                      </a:lnTo>
                      <a:lnTo>
                        <a:pt x="71" y="63"/>
                      </a:lnTo>
                      <a:lnTo>
                        <a:pt x="73" y="59"/>
                      </a:lnTo>
                      <a:lnTo>
                        <a:pt x="78" y="53"/>
                      </a:lnTo>
                      <a:lnTo>
                        <a:pt x="80" y="46"/>
                      </a:lnTo>
                      <a:lnTo>
                        <a:pt x="84" y="38"/>
                      </a:lnTo>
                      <a:lnTo>
                        <a:pt x="88" y="32"/>
                      </a:lnTo>
                      <a:lnTo>
                        <a:pt x="92" y="25"/>
                      </a:lnTo>
                      <a:lnTo>
                        <a:pt x="95" y="21"/>
                      </a:lnTo>
                      <a:lnTo>
                        <a:pt x="97" y="17"/>
                      </a:lnTo>
                      <a:lnTo>
                        <a:pt x="101" y="13"/>
                      </a:lnTo>
                      <a:lnTo>
                        <a:pt x="103" y="9"/>
                      </a:lnTo>
                      <a:lnTo>
                        <a:pt x="107" y="7"/>
                      </a:lnTo>
                      <a:lnTo>
                        <a:pt x="109" y="4"/>
                      </a:lnTo>
                      <a:lnTo>
                        <a:pt x="114" y="2"/>
                      </a:lnTo>
                      <a:lnTo>
                        <a:pt x="118" y="0"/>
                      </a:lnTo>
                      <a:lnTo>
                        <a:pt x="120" y="0"/>
                      </a:lnTo>
                      <a:lnTo>
                        <a:pt x="124" y="0"/>
                      </a:lnTo>
                      <a:lnTo>
                        <a:pt x="126" y="0"/>
                      </a:lnTo>
                      <a:lnTo>
                        <a:pt x="130" y="2"/>
                      </a:lnTo>
                      <a:lnTo>
                        <a:pt x="133" y="4"/>
                      </a:lnTo>
                      <a:lnTo>
                        <a:pt x="137" y="9"/>
                      </a:lnTo>
                      <a:lnTo>
                        <a:pt x="137" y="11"/>
                      </a:lnTo>
                      <a:lnTo>
                        <a:pt x="139" y="13"/>
                      </a:lnTo>
                      <a:lnTo>
                        <a:pt x="139" y="17"/>
                      </a:lnTo>
                      <a:lnTo>
                        <a:pt x="139" y="19"/>
                      </a:lnTo>
                      <a:lnTo>
                        <a:pt x="137" y="21"/>
                      </a:lnTo>
                      <a:lnTo>
                        <a:pt x="135" y="23"/>
                      </a:lnTo>
                      <a:lnTo>
                        <a:pt x="135" y="25"/>
                      </a:lnTo>
                      <a:lnTo>
                        <a:pt x="137" y="30"/>
                      </a:lnTo>
                      <a:lnTo>
                        <a:pt x="137" y="30"/>
                      </a:lnTo>
                      <a:lnTo>
                        <a:pt x="139" y="32"/>
                      </a:lnTo>
                      <a:lnTo>
                        <a:pt x="143" y="32"/>
                      </a:lnTo>
                      <a:lnTo>
                        <a:pt x="145" y="34"/>
                      </a:lnTo>
                      <a:lnTo>
                        <a:pt x="147" y="34"/>
                      </a:lnTo>
                      <a:lnTo>
                        <a:pt x="149" y="36"/>
                      </a:lnTo>
                      <a:lnTo>
                        <a:pt x="152" y="38"/>
                      </a:lnTo>
                      <a:lnTo>
                        <a:pt x="154" y="42"/>
                      </a:lnTo>
                      <a:lnTo>
                        <a:pt x="156" y="44"/>
                      </a:lnTo>
                      <a:lnTo>
                        <a:pt x="158" y="49"/>
                      </a:lnTo>
                      <a:lnTo>
                        <a:pt x="158" y="51"/>
                      </a:lnTo>
                      <a:lnTo>
                        <a:pt x="162" y="55"/>
                      </a:lnTo>
                      <a:lnTo>
                        <a:pt x="164" y="57"/>
                      </a:lnTo>
                      <a:lnTo>
                        <a:pt x="164" y="59"/>
                      </a:lnTo>
                    </a:path>
                  </a:pathLst>
                </a:custGeom>
                <a:grpFill/>
                <a:ln w="6350" cap="flat">
                  <a:solidFill>
                    <a:schemeClr val="bg1"/>
                  </a:solidFill>
                  <a:prstDash val="solid"/>
                  <a:miter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/>
                </a:p>
              </p:txBody>
            </p:sp>
            <p:sp>
              <p:nvSpPr>
                <p:cNvPr id="118" name="Freeform 7">
                  <a:extLst>
                    <a:ext uri="{FF2B5EF4-FFF2-40B4-BE49-F238E27FC236}">
                      <a16:creationId xmlns:a16="http://schemas.microsoft.com/office/drawing/2014/main" id="{899FA430-EE29-49F3-8636-75345A7CD3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3" y="1618"/>
                  <a:ext cx="663" cy="1031"/>
                </a:xfrm>
                <a:custGeom>
                  <a:avLst/>
                  <a:gdLst>
                    <a:gd name="T0" fmla="*/ 616 w 663"/>
                    <a:gd name="T1" fmla="*/ 850 h 1031"/>
                    <a:gd name="T2" fmla="*/ 538 w 663"/>
                    <a:gd name="T3" fmla="*/ 850 h 1031"/>
                    <a:gd name="T4" fmla="*/ 483 w 663"/>
                    <a:gd name="T5" fmla="*/ 808 h 1031"/>
                    <a:gd name="T6" fmla="*/ 437 w 663"/>
                    <a:gd name="T7" fmla="*/ 806 h 1031"/>
                    <a:gd name="T8" fmla="*/ 418 w 663"/>
                    <a:gd name="T9" fmla="*/ 785 h 1031"/>
                    <a:gd name="T10" fmla="*/ 462 w 663"/>
                    <a:gd name="T11" fmla="*/ 740 h 1031"/>
                    <a:gd name="T12" fmla="*/ 483 w 663"/>
                    <a:gd name="T13" fmla="*/ 709 h 1031"/>
                    <a:gd name="T14" fmla="*/ 454 w 663"/>
                    <a:gd name="T15" fmla="*/ 686 h 1031"/>
                    <a:gd name="T16" fmla="*/ 464 w 663"/>
                    <a:gd name="T17" fmla="*/ 667 h 1031"/>
                    <a:gd name="T18" fmla="*/ 469 w 663"/>
                    <a:gd name="T19" fmla="*/ 639 h 1031"/>
                    <a:gd name="T20" fmla="*/ 477 w 663"/>
                    <a:gd name="T21" fmla="*/ 602 h 1031"/>
                    <a:gd name="T22" fmla="*/ 456 w 663"/>
                    <a:gd name="T23" fmla="*/ 541 h 1031"/>
                    <a:gd name="T24" fmla="*/ 435 w 663"/>
                    <a:gd name="T25" fmla="*/ 499 h 1031"/>
                    <a:gd name="T26" fmla="*/ 443 w 663"/>
                    <a:gd name="T27" fmla="*/ 440 h 1031"/>
                    <a:gd name="T28" fmla="*/ 490 w 663"/>
                    <a:gd name="T29" fmla="*/ 431 h 1031"/>
                    <a:gd name="T30" fmla="*/ 519 w 663"/>
                    <a:gd name="T31" fmla="*/ 454 h 1031"/>
                    <a:gd name="T32" fmla="*/ 572 w 663"/>
                    <a:gd name="T33" fmla="*/ 438 h 1031"/>
                    <a:gd name="T34" fmla="*/ 610 w 663"/>
                    <a:gd name="T35" fmla="*/ 389 h 1031"/>
                    <a:gd name="T36" fmla="*/ 652 w 663"/>
                    <a:gd name="T37" fmla="*/ 362 h 1031"/>
                    <a:gd name="T38" fmla="*/ 644 w 663"/>
                    <a:gd name="T39" fmla="*/ 309 h 1031"/>
                    <a:gd name="T40" fmla="*/ 595 w 663"/>
                    <a:gd name="T41" fmla="*/ 284 h 1031"/>
                    <a:gd name="T42" fmla="*/ 564 w 663"/>
                    <a:gd name="T43" fmla="*/ 292 h 1031"/>
                    <a:gd name="T44" fmla="*/ 528 w 663"/>
                    <a:gd name="T45" fmla="*/ 295 h 1031"/>
                    <a:gd name="T46" fmla="*/ 505 w 663"/>
                    <a:gd name="T47" fmla="*/ 238 h 1031"/>
                    <a:gd name="T48" fmla="*/ 511 w 663"/>
                    <a:gd name="T49" fmla="*/ 164 h 1031"/>
                    <a:gd name="T50" fmla="*/ 481 w 663"/>
                    <a:gd name="T51" fmla="*/ 107 h 1031"/>
                    <a:gd name="T52" fmla="*/ 454 w 663"/>
                    <a:gd name="T53" fmla="*/ 53 h 1031"/>
                    <a:gd name="T54" fmla="*/ 399 w 663"/>
                    <a:gd name="T55" fmla="*/ 42 h 1031"/>
                    <a:gd name="T56" fmla="*/ 359 w 663"/>
                    <a:gd name="T57" fmla="*/ 86 h 1031"/>
                    <a:gd name="T58" fmla="*/ 268 w 663"/>
                    <a:gd name="T59" fmla="*/ 78 h 1031"/>
                    <a:gd name="T60" fmla="*/ 260 w 663"/>
                    <a:gd name="T61" fmla="*/ 17 h 1031"/>
                    <a:gd name="T62" fmla="*/ 203 w 663"/>
                    <a:gd name="T63" fmla="*/ 6 h 1031"/>
                    <a:gd name="T64" fmla="*/ 192 w 663"/>
                    <a:gd name="T65" fmla="*/ 74 h 1031"/>
                    <a:gd name="T66" fmla="*/ 158 w 663"/>
                    <a:gd name="T67" fmla="*/ 208 h 1031"/>
                    <a:gd name="T68" fmla="*/ 129 w 663"/>
                    <a:gd name="T69" fmla="*/ 311 h 1031"/>
                    <a:gd name="T70" fmla="*/ 116 w 663"/>
                    <a:gd name="T71" fmla="*/ 398 h 1031"/>
                    <a:gd name="T72" fmla="*/ 108 w 663"/>
                    <a:gd name="T73" fmla="*/ 488 h 1031"/>
                    <a:gd name="T74" fmla="*/ 87 w 663"/>
                    <a:gd name="T75" fmla="*/ 597 h 1031"/>
                    <a:gd name="T76" fmla="*/ 70 w 663"/>
                    <a:gd name="T77" fmla="*/ 650 h 1031"/>
                    <a:gd name="T78" fmla="*/ 45 w 663"/>
                    <a:gd name="T79" fmla="*/ 732 h 1031"/>
                    <a:gd name="T80" fmla="*/ 4 w 663"/>
                    <a:gd name="T81" fmla="*/ 829 h 1031"/>
                    <a:gd name="T82" fmla="*/ 72 w 663"/>
                    <a:gd name="T83" fmla="*/ 843 h 1031"/>
                    <a:gd name="T84" fmla="*/ 70 w 663"/>
                    <a:gd name="T85" fmla="*/ 890 h 1031"/>
                    <a:gd name="T86" fmla="*/ 61 w 663"/>
                    <a:gd name="T87" fmla="*/ 942 h 1031"/>
                    <a:gd name="T88" fmla="*/ 26 w 663"/>
                    <a:gd name="T89" fmla="*/ 978 h 1031"/>
                    <a:gd name="T90" fmla="*/ 42 w 663"/>
                    <a:gd name="T91" fmla="*/ 999 h 1031"/>
                    <a:gd name="T92" fmla="*/ 80 w 663"/>
                    <a:gd name="T93" fmla="*/ 976 h 1031"/>
                    <a:gd name="T94" fmla="*/ 150 w 663"/>
                    <a:gd name="T95" fmla="*/ 955 h 1031"/>
                    <a:gd name="T96" fmla="*/ 186 w 663"/>
                    <a:gd name="T97" fmla="*/ 976 h 1031"/>
                    <a:gd name="T98" fmla="*/ 234 w 663"/>
                    <a:gd name="T99" fmla="*/ 972 h 1031"/>
                    <a:gd name="T100" fmla="*/ 296 w 663"/>
                    <a:gd name="T101" fmla="*/ 938 h 1031"/>
                    <a:gd name="T102" fmla="*/ 361 w 663"/>
                    <a:gd name="T103" fmla="*/ 909 h 1031"/>
                    <a:gd name="T104" fmla="*/ 410 w 663"/>
                    <a:gd name="T105" fmla="*/ 883 h 1031"/>
                    <a:gd name="T106" fmla="*/ 450 w 663"/>
                    <a:gd name="T107" fmla="*/ 885 h 1031"/>
                    <a:gd name="T108" fmla="*/ 448 w 663"/>
                    <a:gd name="T109" fmla="*/ 906 h 1031"/>
                    <a:gd name="T110" fmla="*/ 464 w 663"/>
                    <a:gd name="T111" fmla="*/ 946 h 1031"/>
                    <a:gd name="T112" fmla="*/ 473 w 663"/>
                    <a:gd name="T113" fmla="*/ 976 h 1031"/>
                    <a:gd name="T114" fmla="*/ 528 w 663"/>
                    <a:gd name="T115" fmla="*/ 982 h 1031"/>
                    <a:gd name="T116" fmla="*/ 536 w 663"/>
                    <a:gd name="T117" fmla="*/ 1005 h 1031"/>
                    <a:gd name="T118" fmla="*/ 570 w 663"/>
                    <a:gd name="T119" fmla="*/ 1024 h 1031"/>
                    <a:gd name="T120" fmla="*/ 612 w 663"/>
                    <a:gd name="T121" fmla="*/ 953 h 1031"/>
                    <a:gd name="T122" fmla="*/ 659 w 663"/>
                    <a:gd name="T123" fmla="*/ 890 h 10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663" h="1031">
                      <a:moveTo>
                        <a:pt x="661" y="888"/>
                      </a:moveTo>
                      <a:lnTo>
                        <a:pt x="661" y="883"/>
                      </a:lnTo>
                      <a:lnTo>
                        <a:pt x="661" y="879"/>
                      </a:lnTo>
                      <a:lnTo>
                        <a:pt x="661" y="875"/>
                      </a:lnTo>
                      <a:lnTo>
                        <a:pt x="659" y="873"/>
                      </a:lnTo>
                      <a:lnTo>
                        <a:pt x="657" y="869"/>
                      </a:lnTo>
                      <a:lnTo>
                        <a:pt x="654" y="867"/>
                      </a:lnTo>
                      <a:lnTo>
                        <a:pt x="652" y="864"/>
                      </a:lnTo>
                      <a:lnTo>
                        <a:pt x="650" y="862"/>
                      </a:lnTo>
                      <a:lnTo>
                        <a:pt x="646" y="858"/>
                      </a:lnTo>
                      <a:lnTo>
                        <a:pt x="642" y="856"/>
                      </a:lnTo>
                      <a:lnTo>
                        <a:pt x="638" y="854"/>
                      </a:lnTo>
                      <a:lnTo>
                        <a:pt x="633" y="852"/>
                      </a:lnTo>
                      <a:lnTo>
                        <a:pt x="627" y="850"/>
                      </a:lnTo>
                      <a:lnTo>
                        <a:pt x="623" y="850"/>
                      </a:lnTo>
                      <a:lnTo>
                        <a:pt x="616" y="850"/>
                      </a:lnTo>
                      <a:lnTo>
                        <a:pt x="612" y="850"/>
                      </a:lnTo>
                      <a:lnTo>
                        <a:pt x="604" y="848"/>
                      </a:lnTo>
                      <a:lnTo>
                        <a:pt x="597" y="848"/>
                      </a:lnTo>
                      <a:lnTo>
                        <a:pt x="593" y="850"/>
                      </a:lnTo>
                      <a:lnTo>
                        <a:pt x="587" y="850"/>
                      </a:lnTo>
                      <a:lnTo>
                        <a:pt x="581" y="850"/>
                      </a:lnTo>
                      <a:lnTo>
                        <a:pt x="576" y="850"/>
                      </a:lnTo>
                      <a:lnTo>
                        <a:pt x="572" y="850"/>
                      </a:lnTo>
                      <a:lnTo>
                        <a:pt x="568" y="852"/>
                      </a:lnTo>
                      <a:lnTo>
                        <a:pt x="564" y="854"/>
                      </a:lnTo>
                      <a:lnTo>
                        <a:pt x="559" y="854"/>
                      </a:lnTo>
                      <a:lnTo>
                        <a:pt x="553" y="854"/>
                      </a:lnTo>
                      <a:lnTo>
                        <a:pt x="549" y="854"/>
                      </a:lnTo>
                      <a:lnTo>
                        <a:pt x="547" y="854"/>
                      </a:lnTo>
                      <a:lnTo>
                        <a:pt x="543" y="852"/>
                      </a:lnTo>
                      <a:lnTo>
                        <a:pt x="538" y="850"/>
                      </a:lnTo>
                      <a:lnTo>
                        <a:pt x="536" y="850"/>
                      </a:lnTo>
                      <a:lnTo>
                        <a:pt x="532" y="846"/>
                      </a:lnTo>
                      <a:lnTo>
                        <a:pt x="528" y="843"/>
                      </a:lnTo>
                      <a:lnTo>
                        <a:pt x="526" y="839"/>
                      </a:lnTo>
                      <a:lnTo>
                        <a:pt x="521" y="837"/>
                      </a:lnTo>
                      <a:lnTo>
                        <a:pt x="517" y="833"/>
                      </a:lnTo>
                      <a:lnTo>
                        <a:pt x="515" y="829"/>
                      </a:lnTo>
                      <a:lnTo>
                        <a:pt x="511" y="824"/>
                      </a:lnTo>
                      <a:lnTo>
                        <a:pt x="507" y="820"/>
                      </a:lnTo>
                      <a:lnTo>
                        <a:pt x="505" y="818"/>
                      </a:lnTo>
                      <a:lnTo>
                        <a:pt x="502" y="816"/>
                      </a:lnTo>
                      <a:lnTo>
                        <a:pt x="498" y="812"/>
                      </a:lnTo>
                      <a:lnTo>
                        <a:pt x="496" y="810"/>
                      </a:lnTo>
                      <a:lnTo>
                        <a:pt x="492" y="808"/>
                      </a:lnTo>
                      <a:lnTo>
                        <a:pt x="488" y="808"/>
                      </a:lnTo>
                      <a:lnTo>
                        <a:pt x="483" y="808"/>
                      </a:lnTo>
                      <a:lnTo>
                        <a:pt x="479" y="808"/>
                      </a:lnTo>
                      <a:lnTo>
                        <a:pt x="475" y="808"/>
                      </a:lnTo>
                      <a:lnTo>
                        <a:pt x="471" y="808"/>
                      </a:lnTo>
                      <a:lnTo>
                        <a:pt x="467" y="810"/>
                      </a:lnTo>
                      <a:lnTo>
                        <a:pt x="464" y="812"/>
                      </a:lnTo>
                      <a:lnTo>
                        <a:pt x="462" y="814"/>
                      </a:lnTo>
                      <a:lnTo>
                        <a:pt x="460" y="814"/>
                      </a:lnTo>
                      <a:lnTo>
                        <a:pt x="458" y="816"/>
                      </a:lnTo>
                      <a:lnTo>
                        <a:pt x="456" y="816"/>
                      </a:lnTo>
                      <a:lnTo>
                        <a:pt x="454" y="816"/>
                      </a:lnTo>
                      <a:lnTo>
                        <a:pt x="452" y="816"/>
                      </a:lnTo>
                      <a:lnTo>
                        <a:pt x="448" y="816"/>
                      </a:lnTo>
                      <a:lnTo>
                        <a:pt x="443" y="816"/>
                      </a:lnTo>
                      <a:lnTo>
                        <a:pt x="441" y="812"/>
                      </a:lnTo>
                      <a:lnTo>
                        <a:pt x="439" y="810"/>
                      </a:lnTo>
                      <a:lnTo>
                        <a:pt x="437" y="806"/>
                      </a:lnTo>
                      <a:lnTo>
                        <a:pt x="435" y="803"/>
                      </a:lnTo>
                      <a:lnTo>
                        <a:pt x="431" y="803"/>
                      </a:lnTo>
                      <a:lnTo>
                        <a:pt x="427" y="801"/>
                      </a:lnTo>
                      <a:lnTo>
                        <a:pt x="424" y="801"/>
                      </a:lnTo>
                      <a:lnTo>
                        <a:pt x="418" y="799"/>
                      </a:lnTo>
                      <a:lnTo>
                        <a:pt x="414" y="797"/>
                      </a:lnTo>
                      <a:lnTo>
                        <a:pt x="410" y="797"/>
                      </a:lnTo>
                      <a:lnTo>
                        <a:pt x="408" y="793"/>
                      </a:lnTo>
                      <a:lnTo>
                        <a:pt x="403" y="789"/>
                      </a:lnTo>
                      <a:lnTo>
                        <a:pt x="401" y="785"/>
                      </a:lnTo>
                      <a:lnTo>
                        <a:pt x="401" y="782"/>
                      </a:lnTo>
                      <a:lnTo>
                        <a:pt x="399" y="782"/>
                      </a:lnTo>
                      <a:lnTo>
                        <a:pt x="401" y="782"/>
                      </a:lnTo>
                      <a:lnTo>
                        <a:pt x="408" y="785"/>
                      </a:lnTo>
                      <a:lnTo>
                        <a:pt x="414" y="785"/>
                      </a:lnTo>
                      <a:lnTo>
                        <a:pt x="418" y="785"/>
                      </a:lnTo>
                      <a:lnTo>
                        <a:pt x="422" y="785"/>
                      </a:lnTo>
                      <a:lnTo>
                        <a:pt x="424" y="782"/>
                      </a:lnTo>
                      <a:lnTo>
                        <a:pt x="427" y="778"/>
                      </a:lnTo>
                      <a:lnTo>
                        <a:pt x="429" y="776"/>
                      </a:lnTo>
                      <a:lnTo>
                        <a:pt x="431" y="774"/>
                      </a:lnTo>
                      <a:lnTo>
                        <a:pt x="435" y="770"/>
                      </a:lnTo>
                      <a:lnTo>
                        <a:pt x="439" y="763"/>
                      </a:lnTo>
                      <a:lnTo>
                        <a:pt x="441" y="761"/>
                      </a:lnTo>
                      <a:lnTo>
                        <a:pt x="443" y="757"/>
                      </a:lnTo>
                      <a:lnTo>
                        <a:pt x="446" y="751"/>
                      </a:lnTo>
                      <a:lnTo>
                        <a:pt x="448" y="747"/>
                      </a:lnTo>
                      <a:lnTo>
                        <a:pt x="450" y="745"/>
                      </a:lnTo>
                      <a:lnTo>
                        <a:pt x="452" y="742"/>
                      </a:lnTo>
                      <a:lnTo>
                        <a:pt x="456" y="740"/>
                      </a:lnTo>
                      <a:lnTo>
                        <a:pt x="460" y="740"/>
                      </a:lnTo>
                      <a:lnTo>
                        <a:pt x="462" y="740"/>
                      </a:lnTo>
                      <a:lnTo>
                        <a:pt x="467" y="738"/>
                      </a:lnTo>
                      <a:lnTo>
                        <a:pt x="471" y="738"/>
                      </a:lnTo>
                      <a:lnTo>
                        <a:pt x="473" y="736"/>
                      </a:lnTo>
                      <a:lnTo>
                        <a:pt x="473" y="734"/>
                      </a:lnTo>
                      <a:lnTo>
                        <a:pt x="473" y="730"/>
                      </a:lnTo>
                      <a:lnTo>
                        <a:pt x="473" y="728"/>
                      </a:lnTo>
                      <a:lnTo>
                        <a:pt x="473" y="726"/>
                      </a:lnTo>
                      <a:lnTo>
                        <a:pt x="473" y="724"/>
                      </a:lnTo>
                      <a:lnTo>
                        <a:pt x="475" y="719"/>
                      </a:lnTo>
                      <a:lnTo>
                        <a:pt x="477" y="717"/>
                      </a:lnTo>
                      <a:lnTo>
                        <a:pt x="479" y="713"/>
                      </a:lnTo>
                      <a:lnTo>
                        <a:pt x="479" y="713"/>
                      </a:lnTo>
                      <a:lnTo>
                        <a:pt x="481" y="713"/>
                      </a:lnTo>
                      <a:lnTo>
                        <a:pt x="481" y="711"/>
                      </a:lnTo>
                      <a:lnTo>
                        <a:pt x="481" y="711"/>
                      </a:lnTo>
                      <a:lnTo>
                        <a:pt x="483" y="709"/>
                      </a:lnTo>
                      <a:lnTo>
                        <a:pt x="483" y="709"/>
                      </a:lnTo>
                      <a:lnTo>
                        <a:pt x="483" y="709"/>
                      </a:lnTo>
                      <a:lnTo>
                        <a:pt x="481" y="707"/>
                      </a:lnTo>
                      <a:lnTo>
                        <a:pt x="481" y="707"/>
                      </a:lnTo>
                      <a:lnTo>
                        <a:pt x="481" y="705"/>
                      </a:lnTo>
                      <a:lnTo>
                        <a:pt x="479" y="705"/>
                      </a:lnTo>
                      <a:lnTo>
                        <a:pt x="477" y="705"/>
                      </a:lnTo>
                      <a:lnTo>
                        <a:pt x="473" y="703"/>
                      </a:lnTo>
                      <a:lnTo>
                        <a:pt x="471" y="703"/>
                      </a:lnTo>
                      <a:lnTo>
                        <a:pt x="467" y="703"/>
                      </a:lnTo>
                      <a:lnTo>
                        <a:pt x="464" y="700"/>
                      </a:lnTo>
                      <a:lnTo>
                        <a:pt x="462" y="696"/>
                      </a:lnTo>
                      <a:lnTo>
                        <a:pt x="460" y="694"/>
                      </a:lnTo>
                      <a:lnTo>
                        <a:pt x="458" y="692"/>
                      </a:lnTo>
                      <a:lnTo>
                        <a:pt x="456" y="688"/>
                      </a:lnTo>
                      <a:lnTo>
                        <a:pt x="454" y="686"/>
                      </a:lnTo>
                      <a:lnTo>
                        <a:pt x="452" y="681"/>
                      </a:lnTo>
                      <a:lnTo>
                        <a:pt x="450" y="679"/>
                      </a:lnTo>
                      <a:lnTo>
                        <a:pt x="450" y="677"/>
                      </a:lnTo>
                      <a:lnTo>
                        <a:pt x="448" y="673"/>
                      </a:lnTo>
                      <a:lnTo>
                        <a:pt x="448" y="671"/>
                      </a:lnTo>
                      <a:lnTo>
                        <a:pt x="448" y="671"/>
                      </a:lnTo>
                      <a:lnTo>
                        <a:pt x="450" y="669"/>
                      </a:lnTo>
                      <a:lnTo>
                        <a:pt x="452" y="667"/>
                      </a:lnTo>
                      <a:lnTo>
                        <a:pt x="452" y="667"/>
                      </a:lnTo>
                      <a:lnTo>
                        <a:pt x="452" y="667"/>
                      </a:lnTo>
                      <a:lnTo>
                        <a:pt x="456" y="667"/>
                      </a:lnTo>
                      <a:lnTo>
                        <a:pt x="458" y="667"/>
                      </a:lnTo>
                      <a:lnTo>
                        <a:pt x="460" y="667"/>
                      </a:lnTo>
                      <a:lnTo>
                        <a:pt x="462" y="667"/>
                      </a:lnTo>
                      <a:lnTo>
                        <a:pt x="462" y="667"/>
                      </a:lnTo>
                      <a:lnTo>
                        <a:pt x="464" y="667"/>
                      </a:lnTo>
                      <a:lnTo>
                        <a:pt x="467" y="665"/>
                      </a:lnTo>
                      <a:lnTo>
                        <a:pt x="467" y="665"/>
                      </a:lnTo>
                      <a:lnTo>
                        <a:pt x="467" y="663"/>
                      </a:lnTo>
                      <a:lnTo>
                        <a:pt x="469" y="663"/>
                      </a:lnTo>
                      <a:lnTo>
                        <a:pt x="469" y="660"/>
                      </a:lnTo>
                      <a:lnTo>
                        <a:pt x="471" y="660"/>
                      </a:lnTo>
                      <a:lnTo>
                        <a:pt x="471" y="658"/>
                      </a:lnTo>
                      <a:lnTo>
                        <a:pt x="469" y="656"/>
                      </a:lnTo>
                      <a:lnTo>
                        <a:pt x="467" y="654"/>
                      </a:lnTo>
                      <a:lnTo>
                        <a:pt x="467" y="652"/>
                      </a:lnTo>
                      <a:lnTo>
                        <a:pt x="464" y="652"/>
                      </a:lnTo>
                      <a:lnTo>
                        <a:pt x="464" y="648"/>
                      </a:lnTo>
                      <a:lnTo>
                        <a:pt x="464" y="646"/>
                      </a:lnTo>
                      <a:lnTo>
                        <a:pt x="464" y="644"/>
                      </a:lnTo>
                      <a:lnTo>
                        <a:pt x="467" y="642"/>
                      </a:lnTo>
                      <a:lnTo>
                        <a:pt x="469" y="639"/>
                      </a:lnTo>
                      <a:lnTo>
                        <a:pt x="471" y="635"/>
                      </a:lnTo>
                      <a:lnTo>
                        <a:pt x="473" y="633"/>
                      </a:lnTo>
                      <a:lnTo>
                        <a:pt x="475" y="629"/>
                      </a:lnTo>
                      <a:lnTo>
                        <a:pt x="477" y="625"/>
                      </a:lnTo>
                      <a:lnTo>
                        <a:pt x="477" y="625"/>
                      </a:lnTo>
                      <a:lnTo>
                        <a:pt x="479" y="625"/>
                      </a:lnTo>
                      <a:lnTo>
                        <a:pt x="481" y="623"/>
                      </a:lnTo>
                      <a:lnTo>
                        <a:pt x="481" y="620"/>
                      </a:lnTo>
                      <a:lnTo>
                        <a:pt x="483" y="620"/>
                      </a:lnTo>
                      <a:lnTo>
                        <a:pt x="483" y="618"/>
                      </a:lnTo>
                      <a:lnTo>
                        <a:pt x="483" y="616"/>
                      </a:lnTo>
                      <a:lnTo>
                        <a:pt x="483" y="612"/>
                      </a:lnTo>
                      <a:lnTo>
                        <a:pt x="481" y="608"/>
                      </a:lnTo>
                      <a:lnTo>
                        <a:pt x="481" y="606"/>
                      </a:lnTo>
                      <a:lnTo>
                        <a:pt x="479" y="604"/>
                      </a:lnTo>
                      <a:lnTo>
                        <a:pt x="477" y="602"/>
                      </a:lnTo>
                      <a:lnTo>
                        <a:pt x="473" y="597"/>
                      </a:lnTo>
                      <a:lnTo>
                        <a:pt x="471" y="595"/>
                      </a:lnTo>
                      <a:lnTo>
                        <a:pt x="471" y="593"/>
                      </a:lnTo>
                      <a:lnTo>
                        <a:pt x="469" y="589"/>
                      </a:lnTo>
                      <a:lnTo>
                        <a:pt x="467" y="585"/>
                      </a:lnTo>
                      <a:lnTo>
                        <a:pt x="467" y="581"/>
                      </a:lnTo>
                      <a:lnTo>
                        <a:pt x="464" y="576"/>
                      </a:lnTo>
                      <a:lnTo>
                        <a:pt x="464" y="570"/>
                      </a:lnTo>
                      <a:lnTo>
                        <a:pt x="464" y="568"/>
                      </a:lnTo>
                      <a:lnTo>
                        <a:pt x="462" y="562"/>
                      </a:lnTo>
                      <a:lnTo>
                        <a:pt x="462" y="557"/>
                      </a:lnTo>
                      <a:lnTo>
                        <a:pt x="462" y="553"/>
                      </a:lnTo>
                      <a:lnTo>
                        <a:pt x="460" y="549"/>
                      </a:lnTo>
                      <a:lnTo>
                        <a:pt x="460" y="545"/>
                      </a:lnTo>
                      <a:lnTo>
                        <a:pt x="458" y="543"/>
                      </a:lnTo>
                      <a:lnTo>
                        <a:pt x="456" y="541"/>
                      </a:lnTo>
                      <a:lnTo>
                        <a:pt x="452" y="538"/>
                      </a:lnTo>
                      <a:lnTo>
                        <a:pt x="450" y="538"/>
                      </a:lnTo>
                      <a:lnTo>
                        <a:pt x="448" y="536"/>
                      </a:lnTo>
                      <a:lnTo>
                        <a:pt x="446" y="534"/>
                      </a:lnTo>
                      <a:lnTo>
                        <a:pt x="446" y="534"/>
                      </a:lnTo>
                      <a:lnTo>
                        <a:pt x="446" y="532"/>
                      </a:lnTo>
                      <a:lnTo>
                        <a:pt x="443" y="530"/>
                      </a:lnTo>
                      <a:lnTo>
                        <a:pt x="443" y="528"/>
                      </a:lnTo>
                      <a:lnTo>
                        <a:pt x="443" y="524"/>
                      </a:lnTo>
                      <a:lnTo>
                        <a:pt x="443" y="522"/>
                      </a:lnTo>
                      <a:lnTo>
                        <a:pt x="443" y="517"/>
                      </a:lnTo>
                      <a:lnTo>
                        <a:pt x="441" y="515"/>
                      </a:lnTo>
                      <a:lnTo>
                        <a:pt x="441" y="511"/>
                      </a:lnTo>
                      <a:lnTo>
                        <a:pt x="439" y="507"/>
                      </a:lnTo>
                      <a:lnTo>
                        <a:pt x="437" y="503"/>
                      </a:lnTo>
                      <a:lnTo>
                        <a:pt x="435" y="499"/>
                      </a:lnTo>
                      <a:lnTo>
                        <a:pt x="433" y="492"/>
                      </a:lnTo>
                      <a:lnTo>
                        <a:pt x="431" y="486"/>
                      </a:lnTo>
                      <a:lnTo>
                        <a:pt x="429" y="480"/>
                      </a:lnTo>
                      <a:lnTo>
                        <a:pt x="427" y="477"/>
                      </a:lnTo>
                      <a:lnTo>
                        <a:pt x="427" y="473"/>
                      </a:lnTo>
                      <a:lnTo>
                        <a:pt x="424" y="469"/>
                      </a:lnTo>
                      <a:lnTo>
                        <a:pt x="424" y="465"/>
                      </a:lnTo>
                      <a:lnTo>
                        <a:pt x="424" y="463"/>
                      </a:lnTo>
                      <a:lnTo>
                        <a:pt x="427" y="461"/>
                      </a:lnTo>
                      <a:lnTo>
                        <a:pt x="431" y="459"/>
                      </a:lnTo>
                      <a:lnTo>
                        <a:pt x="433" y="456"/>
                      </a:lnTo>
                      <a:lnTo>
                        <a:pt x="437" y="454"/>
                      </a:lnTo>
                      <a:lnTo>
                        <a:pt x="437" y="450"/>
                      </a:lnTo>
                      <a:lnTo>
                        <a:pt x="439" y="446"/>
                      </a:lnTo>
                      <a:lnTo>
                        <a:pt x="441" y="442"/>
                      </a:lnTo>
                      <a:lnTo>
                        <a:pt x="443" y="440"/>
                      </a:lnTo>
                      <a:lnTo>
                        <a:pt x="448" y="438"/>
                      </a:lnTo>
                      <a:lnTo>
                        <a:pt x="450" y="435"/>
                      </a:lnTo>
                      <a:lnTo>
                        <a:pt x="454" y="433"/>
                      </a:lnTo>
                      <a:lnTo>
                        <a:pt x="456" y="433"/>
                      </a:lnTo>
                      <a:lnTo>
                        <a:pt x="458" y="435"/>
                      </a:lnTo>
                      <a:lnTo>
                        <a:pt x="460" y="435"/>
                      </a:lnTo>
                      <a:lnTo>
                        <a:pt x="462" y="438"/>
                      </a:lnTo>
                      <a:lnTo>
                        <a:pt x="464" y="438"/>
                      </a:lnTo>
                      <a:lnTo>
                        <a:pt x="471" y="438"/>
                      </a:lnTo>
                      <a:lnTo>
                        <a:pt x="475" y="438"/>
                      </a:lnTo>
                      <a:lnTo>
                        <a:pt x="477" y="438"/>
                      </a:lnTo>
                      <a:lnTo>
                        <a:pt x="479" y="435"/>
                      </a:lnTo>
                      <a:lnTo>
                        <a:pt x="481" y="433"/>
                      </a:lnTo>
                      <a:lnTo>
                        <a:pt x="486" y="431"/>
                      </a:lnTo>
                      <a:lnTo>
                        <a:pt x="488" y="431"/>
                      </a:lnTo>
                      <a:lnTo>
                        <a:pt x="490" y="431"/>
                      </a:lnTo>
                      <a:lnTo>
                        <a:pt x="494" y="435"/>
                      </a:lnTo>
                      <a:lnTo>
                        <a:pt x="496" y="438"/>
                      </a:lnTo>
                      <a:lnTo>
                        <a:pt x="498" y="440"/>
                      </a:lnTo>
                      <a:lnTo>
                        <a:pt x="498" y="440"/>
                      </a:lnTo>
                      <a:lnTo>
                        <a:pt x="500" y="442"/>
                      </a:lnTo>
                      <a:lnTo>
                        <a:pt x="502" y="442"/>
                      </a:lnTo>
                      <a:lnTo>
                        <a:pt x="502" y="442"/>
                      </a:lnTo>
                      <a:lnTo>
                        <a:pt x="507" y="442"/>
                      </a:lnTo>
                      <a:lnTo>
                        <a:pt x="509" y="442"/>
                      </a:lnTo>
                      <a:lnTo>
                        <a:pt x="513" y="442"/>
                      </a:lnTo>
                      <a:lnTo>
                        <a:pt x="515" y="444"/>
                      </a:lnTo>
                      <a:lnTo>
                        <a:pt x="517" y="444"/>
                      </a:lnTo>
                      <a:lnTo>
                        <a:pt x="519" y="446"/>
                      </a:lnTo>
                      <a:lnTo>
                        <a:pt x="519" y="450"/>
                      </a:lnTo>
                      <a:lnTo>
                        <a:pt x="519" y="452"/>
                      </a:lnTo>
                      <a:lnTo>
                        <a:pt x="519" y="454"/>
                      </a:lnTo>
                      <a:lnTo>
                        <a:pt x="521" y="456"/>
                      </a:lnTo>
                      <a:lnTo>
                        <a:pt x="524" y="459"/>
                      </a:lnTo>
                      <a:lnTo>
                        <a:pt x="528" y="461"/>
                      </a:lnTo>
                      <a:lnTo>
                        <a:pt x="532" y="463"/>
                      </a:lnTo>
                      <a:lnTo>
                        <a:pt x="536" y="463"/>
                      </a:lnTo>
                      <a:lnTo>
                        <a:pt x="538" y="461"/>
                      </a:lnTo>
                      <a:lnTo>
                        <a:pt x="543" y="459"/>
                      </a:lnTo>
                      <a:lnTo>
                        <a:pt x="547" y="456"/>
                      </a:lnTo>
                      <a:lnTo>
                        <a:pt x="549" y="454"/>
                      </a:lnTo>
                      <a:lnTo>
                        <a:pt x="551" y="450"/>
                      </a:lnTo>
                      <a:lnTo>
                        <a:pt x="555" y="446"/>
                      </a:lnTo>
                      <a:lnTo>
                        <a:pt x="557" y="442"/>
                      </a:lnTo>
                      <a:lnTo>
                        <a:pt x="562" y="440"/>
                      </a:lnTo>
                      <a:lnTo>
                        <a:pt x="564" y="438"/>
                      </a:lnTo>
                      <a:lnTo>
                        <a:pt x="568" y="438"/>
                      </a:lnTo>
                      <a:lnTo>
                        <a:pt x="572" y="438"/>
                      </a:lnTo>
                      <a:lnTo>
                        <a:pt x="574" y="438"/>
                      </a:lnTo>
                      <a:lnTo>
                        <a:pt x="576" y="438"/>
                      </a:lnTo>
                      <a:lnTo>
                        <a:pt x="581" y="433"/>
                      </a:lnTo>
                      <a:lnTo>
                        <a:pt x="583" y="431"/>
                      </a:lnTo>
                      <a:lnTo>
                        <a:pt x="587" y="427"/>
                      </a:lnTo>
                      <a:lnTo>
                        <a:pt x="589" y="427"/>
                      </a:lnTo>
                      <a:lnTo>
                        <a:pt x="593" y="423"/>
                      </a:lnTo>
                      <a:lnTo>
                        <a:pt x="595" y="421"/>
                      </a:lnTo>
                      <a:lnTo>
                        <a:pt x="600" y="419"/>
                      </a:lnTo>
                      <a:lnTo>
                        <a:pt x="602" y="417"/>
                      </a:lnTo>
                      <a:lnTo>
                        <a:pt x="604" y="412"/>
                      </a:lnTo>
                      <a:lnTo>
                        <a:pt x="606" y="408"/>
                      </a:lnTo>
                      <a:lnTo>
                        <a:pt x="608" y="404"/>
                      </a:lnTo>
                      <a:lnTo>
                        <a:pt x="610" y="400"/>
                      </a:lnTo>
                      <a:lnTo>
                        <a:pt x="610" y="393"/>
                      </a:lnTo>
                      <a:lnTo>
                        <a:pt x="610" y="389"/>
                      </a:lnTo>
                      <a:lnTo>
                        <a:pt x="612" y="385"/>
                      </a:lnTo>
                      <a:lnTo>
                        <a:pt x="612" y="383"/>
                      </a:lnTo>
                      <a:lnTo>
                        <a:pt x="612" y="379"/>
                      </a:lnTo>
                      <a:lnTo>
                        <a:pt x="612" y="374"/>
                      </a:lnTo>
                      <a:lnTo>
                        <a:pt x="614" y="374"/>
                      </a:lnTo>
                      <a:lnTo>
                        <a:pt x="619" y="370"/>
                      </a:lnTo>
                      <a:lnTo>
                        <a:pt x="623" y="370"/>
                      </a:lnTo>
                      <a:lnTo>
                        <a:pt x="627" y="368"/>
                      </a:lnTo>
                      <a:lnTo>
                        <a:pt x="629" y="366"/>
                      </a:lnTo>
                      <a:lnTo>
                        <a:pt x="633" y="364"/>
                      </a:lnTo>
                      <a:lnTo>
                        <a:pt x="638" y="364"/>
                      </a:lnTo>
                      <a:lnTo>
                        <a:pt x="642" y="364"/>
                      </a:lnTo>
                      <a:lnTo>
                        <a:pt x="644" y="364"/>
                      </a:lnTo>
                      <a:lnTo>
                        <a:pt x="648" y="364"/>
                      </a:lnTo>
                      <a:lnTo>
                        <a:pt x="650" y="364"/>
                      </a:lnTo>
                      <a:lnTo>
                        <a:pt x="652" y="362"/>
                      </a:lnTo>
                      <a:lnTo>
                        <a:pt x="654" y="360"/>
                      </a:lnTo>
                      <a:lnTo>
                        <a:pt x="654" y="356"/>
                      </a:lnTo>
                      <a:lnTo>
                        <a:pt x="657" y="353"/>
                      </a:lnTo>
                      <a:lnTo>
                        <a:pt x="657" y="349"/>
                      </a:lnTo>
                      <a:lnTo>
                        <a:pt x="654" y="347"/>
                      </a:lnTo>
                      <a:lnTo>
                        <a:pt x="650" y="343"/>
                      </a:lnTo>
                      <a:lnTo>
                        <a:pt x="648" y="341"/>
                      </a:lnTo>
                      <a:lnTo>
                        <a:pt x="648" y="339"/>
                      </a:lnTo>
                      <a:lnTo>
                        <a:pt x="646" y="334"/>
                      </a:lnTo>
                      <a:lnTo>
                        <a:pt x="644" y="330"/>
                      </a:lnTo>
                      <a:lnTo>
                        <a:pt x="644" y="328"/>
                      </a:lnTo>
                      <a:lnTo>
                        <a:pt x="644" y="324"/>
                      </a:lnTo>
                      <a:lnTo>
                        <a:pt x="644" y="320"/>
                      </a:lnTo>
                      <a:lnTo>
                        <a:pt x="646" y="316"/>
                      </a:lnTo>
                      <a:lnTo>
                        <a:pt x="646" y="311"/>
                      </a:lnTo>
                      <a:lnTo>
                        <a:pt x="644" y="309"/>
                      </a:lnTo>
                      <a:lnTo>
                        <a:pt x="642" y="305"/>
                      </a:lnTo>
                      <a:lnTo>
                        <a:pt x="640" y="301"/>
                      </a:lnTo>
                      <a:lnTo>
                        <a:pt x="638" y="299"/>
                      </a:lnTo>
                      <a:lnTo>
                        <a:pt x="633" y="297"/>
                      </a:lnTo>
                      <a:lnTo>
                        <a:pt x="631" y="295"/>
                      </a:lnTo>
                      <a:lnTo>
                        <a:pt x="627" y="295"/>
                      </a:lnTo>
                      <a:lnTo>
                        <a:pt x="625" y="292"/>
                      </a:lnTo>
                      <a:lnTo>
                        <a:pt x="621" y="292"/>
                      </a:lnTo>
                      <a:lnTo>
                        <a:pt x="619" y="295"/>
                      </a:lnTo>
                      <a:lnTo>
                        <a:pt x="614" y="295"/>
                      </a:lnTo>
                      <a:lnTo>
                        <a:pt x="612" y="295"/>
                      </a:lnTo>
                      <a:lnTo>
                        <a:pt x="608" y="295"/>
                      </a:lnTo>
                      <a:lnTo>
                        <a:pt x="606" y="292"/>
                      </a:lnTo>
                      <a:lnTo>
                        <a:pt x="602" y="290"/>
                      </a:lnTo>
                      <a:lnTo>
                        <a:pt x="600" y="288"/>
                      </a:lnTo>
                      <a:lnTo>
                        <a:pt x="595" y="284"/>
                      </a:lnTo>
                      <a:lnTo>
                        <a:pt x="593" y="282"/>
                      </a:lnTo>
                      <a:lnTo>
                        <a:pt x="591" y="280"/>
                      </a:lnTo>
                      <a:lnTo>
                        <a:pt x="589" y="278"/>
                      </a:lnTo>
                      <a:lnTo>
                        <a:pt x="585" y="276"/>
                      </a:lnTo>
                      <a:lnTo>
                        <a:pt x="583" y="276"/>
                      </a:lnTo>
                      <a:lnTo>
                        <a:pt x="581" y="278"/>
                      </a:lnTo>
                      <a:lnTo>
                        <a:pt x="578" y="280"/>
                      </a:lnTo>
                      <a:lnTo>
                        <a:pt x="576" y="282"/>
                      </a:lnTo>
                      <a:lnTo>
                        <a:pt x="574" y="284"/>
                      </a:lnTo>
                      <a:lnTo>
                        <a:pt x="572" y="286"/>
                      </a:lnTo>
                      <a:lnTo>
                        <a:pt x="570" y="288"/>
                      </a:lnTo>
                      <a:lnTo>
                        <a:pt x="568" y="288"/>
                      </a:lnTo>
                      <a:lnTo>
                        <a:pt x="568" y="290"/>
                      </a:lnTo>
                      <a:lnTo>
                        <a:pt x="566" y="290"/>
                      </a:lnTo>
                      <a:lnTo>
                        <a:pt x="564" y="292"/>
                      </a:lnTo>
                      <a:lnTo>
                        <a:pt x="564" y="292"/>
                      </a:lnTo>
                      <a:lnTo>
                        <a:pt x="564" y="295"/>
                      </a:lnTo>
                      <a:lnTo>
                        <a:pt x="564" y="297"/>
                      </a:lnTo>
                      <a:lnTo>
                        <a:pt x="564" y="299"/>
                      </a:lnTo>
                      <a:lnTo>
                        <a:pt x="562" y="301"/>
                      </a:lnTo>
                      <a:lnTo>
                        <a:pt x="562" y="301"/>
                      </a:lnTo>
                      <a:lnTo>
                        <a:pt x="557" y="301"/>
                      </a:lnTo>
                      <a:lnTo>
                        <a:pt x="557" y="299"/>
                      </a:lnTo>
                      <a:lnTo>
                        <a:pt x="555" y="299"/>
                      </a:lnTo>
                      <a:lnTo>
                        <a:pt x="553" y="301"/>
                      </a:lnTo>
                      <a:lnTo>
                        <a:pt x="551" y="303"/>
                      </a:lnTo>
                      <a:lnTo>
                        <a:pt x="547" y="303"/>
                      </a:lnTo>
                      <a:lnTo>
                        <a:pt x="543" y="303"/>
                      </a:lnTo>
                      <a:lnTo>
                        <a:pt x="538" y="303"/>
                      </a:lnTo>
                      <a:lnTo>
                        <a:pt x="534" y="301"/>
                      </a:lnTo>
                      <a:lnTo>
                        <a:pt x="532" y="299"/>
                      </a:lnTo>
                      <a:lnTo>
                        <a:pt x="528" y="295"/>
                      </a:lnTo>
                      <a:lnTo>
                        <a:pt x="526" y="288"/>
                      </a:lnTo>
                      <a:lnTo>
                        <a:pt x="521" y="286"/>
                      </a:lnTo>
                      <a:lnTo>
                        <a:pt x="519" y="284"/>
                      </a:lnTo>
                      <a:lnTo>
                        <a:pt x="513" y="280"/>
                      </a:lnTo>
                      <a:lnTo>
                        <a:pt x="511" y="278"/>
                      </a:lnTo>
                      <a:lnTo>
                        <a:pt x="509" y="276"/>
                      </a:lnTo>
                      <a:lnTo>
                        <a:pt x="505" y="271"/>
                      </a:lnTo>
                      <a:lnTo>
                        <a:pt x="502" y="269"/>
                      </a:lnTo>
                      <a:lnTo>
                        <a:pt x="502" y="265"/>
                      </a:lnTo>
                      <a:lnTo>
                        <a:pt x="500" y="263"/>
                      </a:lnTo>
                      <a:lnTo>
                        <a:pt x="502" y="257"/>
                      </a:lnTo>
                      <a:lnTo>
                        <a:pt x="502" y="252"/>
                      </a:lnTo>
                      <a:lnTo>
                        <a:pt x="505" y="248"/>
                      </a:lnTo>
                      <a:lnTo>
                        <a:pt x="505" y="246"/>
                      </a:lnTo>
                      <a:lnTo>
                        <a:pt x="505" y="242"/>
                      </a:lnTo>
                      <a:lnTo>
                        <a:pt x="505" y="238"/>
                      </a:lnTo>
                      <a:lnTo>
                        <a:pt x="502" y="234"/>
                      </a:lnTo>
                      <a:lnTo>
                        <a:pt x="502" y="229"/>
                      </a:lnTo>
                      <a:lnTo>
                        <a:pt x="502" y="225"/>
                      </a:lnTo>
                      <a:lnTo>
                        <a:pt x="505" y="219"/>
                      </a:lnTo>
                      <a:lnTo>
                        <a:pt x="505" y="215"/>
                      </a:lnTo>
                      <a:lnTo>
                        <a:pt x="505" y="210"/>
                      </a:lnTo>
                      <a:lnTo>
                        <a:pt x="507" y="206"/>
                      </a:lnTo>
                      <a:lnTo>
                        <a:pt x="509" y="204"/>
                      </a:lnTo>
                      <a:lnTo>
                        <a:pt x="511" y="200"/>
                      </a:lnTo>
                      <a:lnTo>
                        <a:pt x="513" y="196"/>
                      </a:lnTo>
                      <a:lnTo>
                        <a:pt x="513" y="191"/>
                      </a:lnTo>
                      <a:lnTo>
                        <a:pt x="513" y="185"/>
                      </a:lnTo>
                      <a:lnTo>
                        <a:pt x="513" y="179"/>
                      </a:lnTo>
                      <a:lnTo>
                        <a:pt x="513" y="173"/>
                      </a:lnTo>
                      <a:lnTo>
                        <a:pt x="513" y="168"/>
                      </a:lnTo>
                      <a:lnTo>
                        <a:pt x="511" y="164"/>
                      </a:lnTo>
                      <a:lnTo>
                        <a:pt x="511" y="160"/>
                      </a:lnTo>
                      <a:lnTo>
                        <a:pt x="511" y="156"/>
                      </a:lnTo>
                      <a:lnTo>
                        <a:pt x="509" y="154"/>
                      </a:lnTo>
                      <a:lnTo>
                        <a:pt x="509" y="149"/>
                      </a:lnTo>
                      <a:lnTo>
                        <a:pt x="509" y="147"/>
                      </a:lnTo>
                      <a:lnTo>
                        <a:pt x="507" y="143"/>
                      </a:lnTo>
                      <a:lnTo>
                        <a:pt x="505" y="137"/>
                      </a:lnTo>
                      <a:lnTo>
                        <a:pt x="500" y="133"/>
                      </a:lnTo>
                      <a:lnTo>
                        <a:pt x="498" y="128"/>
                      </a:lnTo>
                      <a:lnTo>
                        <a:pt x="494" y="124"/>
                      </a:lnTo>
                      <a:lnTo>
                        <a:pt x="490" y="122"/>
                      </a:lnTo>
                      <a:lnTo>
                        <a:pt x="488" y="120"/>
                      </a:lnTo>
                      <a:lnTo>
                        <a:pt x="486" y="116"/>
                      </a:lnTo>
                      <a:lnTo>
                        <a:pt x="483" y="114"/>
                      </a:lnTo>
                      <a:lnTo>
                        <a:pt x="483" y="112"/>
                      </a:lnTo>
                      <a:lnTo>
                        <a:pt x="481" y="107"/>
                      </a:lnTo>
                      <a:lnTo>
                        <a:pt x="481" y="103"/>
                      </a:lnTo>
                      <a:lnTo>
                        <a:pt x="479" y="101"/>
                      </a:lnTo>
                      <a:lnTo>
                        <a:pt x="477" y="97"/>
                      </a:lnTo>
                      <a:lnTo>
                        <a:pt x="475" y="93"/>
                      </a:lnTo>
                      <a:lnTo>
                        <a:pt x="473" y="91"/>
                      </a:lnTo>
                      <a:lnTo>
                        <a:pt x="469" y="88"/>
                      </a:lnTo>
                      <a:lnTo>
                        <a:pt x="467" y="86"/>
                      </a:lnTo>
                      <a:lnTo>
                        <a:pt x="464" y="82"/>
                      </a:lnTo>
                      <a:lnTo>
                        <a:pt x="462" y="80"/>
                      </a:lnTo>
                      <a:lnTo>
                        <a:pt x="460" y="76"/>
                      </a:lnTo>
                      <a:lnTo>
                        <a:pt x="458" y="72"/>
                      </a:lnTo>
                      <a:lnTo>
                        <a:pt x="456" y="67"/>
                      </a:lnTo>
                      <a:lnTo>
                        <a:pt x="456" y="65"/>
                      </a:lnTo>
                      <a:lnTo>
                        <a:pt x="456" y="61"/>
                      </a:lnTo>
                      <a:lnTo>
                        <a:pt x="456" y="55"/>
                      </a:lnTo>
                      <a:lnTo>
                        <a:pt x="454" y="53"/>
                      </a:lnTo>
                      <a:lnTo>
                        <a:pt x="452" y="48"/>
                      </a:lnTo>
                      <a:lnTo>
                        <a:pt x="452" y="46"/>
                      </a:lnTo>
                      <a:lnTo>
                        <a:pt x="450" y="44"/>
                      </a:lnTo>
                      <a:lnTo>
                        <a:pt x="446" y="40"/>
                      </a:lnTo>
                      <a:lnTo>
                        <a:pt x="443" y="40"/>
                      </a:lnTo>
                      <a:lnTo>
                        <a:pt x="439" y="40"/>
                      </a:lnTo>
                      <a:lnTo>
                        <a:pt x="435" y="40"/>
                      </a:lnTo>
                      <a:lnTo>
                        <a:pt x="431" y="40"/>
                      </a:lnTo>
                      <a:lnTo>
                        <a:pt x="427" y="40"/>
                      </a:lnTo>
                      <a:lnTo>
                        <a:pt x="422" y="38"/>
                      </a:lnTo>
                      <a:lnTo>
                        <a:pt x="418" y="38"/>
                      </a:lnTo>
                      <a:lnTo>
                        <a:pt x="412" y="36"/>
                      </a:lnTo>
                      <a:lnTo>
                        <a:pt x="410" y="38"/>
                      </a:lnTo>
                      <a:lnTo>
                        <a:pt x="405" y="40"/>
                      </a:lnTo>
                      <a:lnTo>
                        <a:pt x="403" y="40"/>
                      </a:lnTo>
                      <a:lnTo>
                        <a:pt x="399" y="42"/>
                      </a:lnTo>
                      <a:lnTo>
                        <a:pt x="395" y="42"/>
                      </a:lnTo>
                      <a:lnTo>
                        <a:pt x="391" y="44"/>
                      </a:lnTo>
                      <a:lnTo>
                        <a:pt x="389" y="46"/>
                      </a:lnTo>
                      <a:lnTo>
                        <a:pt x="386" y="51"/>
                      </a:lnTo>
                      <a:lnTo>
                        <a:pt x="384" y="53"/>
                      </a:lnTo>
                      <a:lnTo>
                        <a:pt x="382" y="55"/>
                      </a:lnTo>
                      <a:lnTo>
                        <a:pt x="378" y="59"/>
                      </a:lnTo>
                      <a:lnTo>
                        <a:pt x="376" y="63"/>
                      </a:lnTo>
                      <a:lnTo>
                        <a:pt x="372" y="67"/>
                      </a:lnTo>
                      <a:lnTo>
                        <a:pt x="370" y="70"/>
                      </a:lnTo>
                      <a:lnTo>
                        <a:pt x="370" y="72"/>
                      </a:lnTo>
                      <a:lnTo>
                        <a:pt x="367" y="76"/>
                      </a:lnTo>
                      <a:lnTo>
                        <a:pt x="367" y="78"/>
                      </a:lnTo>
                      <a:lnTo>
                        <a:pt x="367" y="80"/>
                      </a:lnTo>
                      <a:lnTo>
                        <a:pt x="363" y="84"/>
                      </a:lnTo>
                      <a:lnTo>
                        <a:pt x="359" y="86"/>
                      </a:lnTo>
                      <a:lnTo>
                        <a:pt x="355" y="88"/>
                      </a:lnTo>
                      <a:lnTo>
                        <a:pt x="351" y="91"/>
                      </a:lnTo>
                      <a:lnTo>
                        <a:pt x="346" y="93"/>
                      </a:lnTo>
                      <a:lnTo>
                        <a:pt x="340" y="95"/>
                      </a:lnTo>
                      <a:lnTo>
                        <a:pt x="334" y="95"/>
                      </a:lnTo>
                      <a:lnTo>
                        <a:pt x="327" y="97"/>
                      </a:lnTo>
                      <a:lnTo>
                        <a:pt x="321" y="97"/>
                      </a:lnTo>
                      <a:lnTo>
                        <a:pt x="315" y="97"/>
                      </a:lnTo>
                      <a:lnTo>
                        <a:pt x="306" y="95"/>
                      </a:lnTo>
                      <a:lnTo>
                        <a:pt x="300" y="93"/>
                      </a:lnTo>
                      <a:lnTo>
                        <a:pt x="291" y="93"/>
                      </a:lnTo>
                      <a:lnTo>
                        <a:pt x="287" y="91"/>
                      </a:lnTo>
                      <a:lnTo>
                        <a:pt x="283" y="88"/>
                      </a:lnTo>
                      <a:lnTo>
                        <a:pt x="277" y="84"/>
                      </a:lnTo>
                      <a:lnTo>
                        <a:pt x="272" y="80"/>
                      </a:lnTo>
                      <a:lnTo>
                        <a:pt x="268" y="78"/>
                      </a:lnTo>
                      <a:lnTo>
                        <a:pt x="264" y="74"/>
                      </a:lnTo>
                      <a:lnTo>
                        <a:pt x="260" y="72"/>
                      </a:lnTo>
                      <a:lnTo>
                        <a:pt x="253" y="67"/>
                      </a:lnTo>
                      <a:lnTo>
                        <a:pt x="249" y="63"/>
                      </a:lnTo>
                      <a:lnTo>
                        <a:pt x="247" y="59"/>
                      </a:lnTo>
                      <a:lnTo>
                        <a:pt x="247" y="55"/>
                      </a:lnTo>
                      <a:lnTo>
                        <a:pt x="247" y="51"/>
                      </a:lnTo>
                      <a:lnTo>
                        <a:pt x="247" y="46"/>
                      </a:lnTo>
                      <a:lnTo>
                        <a:pt x="249" y="42"/>
                      </a:lnTo>
                      <a:lnTo>
                        <a:pt x="249" y="38"/>
                      </a:lnTo>
                      <a:lnTo>
                        <a:pt x="251" y="36"/>
                      </a:lnTo>
                      <a:lnTo>
                        <a:pt x="253" y="32"/>
                      </a:lnTo>
                      <a:lnTo>
                        <a:pt x="258" y="27"/>
                      </a:lnTo>
                      <a:lnTo>
                        <a:pt x="260" y="23"/>
                      </a:lnTo>
                      <a:lnTo>
                        <a:pt x="260" y="21"/>
                      </a:lnTo>
                      <a:lnTo>
                        <a:pt x="260" y="17"/>
                      </a:lnTo>
                      <a:lnTo>
                        <a:pt x="260" y="13"/>
                      </a:lnTo>
                      <a:lnTo>
                        <a:pt x="260" y="11"/>
                      </a:lnTo>
                      <a:lnTo>
                        <a:pt x="258" y="9"/>
                      </a:lnTo>
                      <a:lnTo>
                        <a:pt x="253" y="4"/>
                      </a:lnTo>
                      <a:lnTo>
                        <a:pt x="249" y="2"/>
                      </a:lnTo>
                      <a:lnTo>
                        <a:pt x="247" y="0"/>
                      </a:lnTo>
                      <a:lnTo>
                        <a:pt x="243" y="0"/>
                      </a:lnTo>
                      <a:lnTo>
                        <a:pt x="237" y="0"/>
                      </a:lnTo>
                      <a:lnTo>
                        <a:pt x="232" y="0"/>
                      </a:lnTo>
                      <a:lnTo>
                        <a:pt x="228" y="0"/>
                      </a:lnTo>
                      <a:lnTo>
                        <a:pt x="224" y="0"/>
                      </a:lnTo>
                      <a:lnTo>
                        <a:pt x="220" y="0"/>
                      </a:lnTo>
                      <a:lnTo>
                        <a:pt x="213" y="2"/>
                      </a:lnTo>
                      <a:lnTo>
                        <a:pt x="209" y="2"/>
                      </a:lnTo>
                      <a:lnTo>
                        <a:pt x="207" y="4"/>
                      </a:lnTo>
                      <a:lnTo>
                        <a:pt x="203" y="6"/>
                      </a:lnTo>
                      <a:lnTo>
                        <a:pt x="201" y="9"/>
                      </a:lnTo>
                      <a:lnTo>
                        <a:pt x="199" y="11"/>
                      </a:lnTo>
                      <a:lnTo>
                        <a:pt x="196" y="13"/>
                      </a:lnTo>
                      <a:lnTo>
                        <a:pt x="196" y="15"/>
                      </a:lnTo>
                      <a:lnTo>
                        <a:pt x="194" y="17"/>
                      </a:lnTo>
                      <a:lnTo>
                        <a:pt x="192" y="21"/>
                      </a:lnTo>
                      <a:lnTo>
                        <a:pt x="192" y="25"/>
                      </a:lnTo>
                      <a:lnTo>
                        <a:pt x="192" y="30"/>
                      </a:lnTo>
                      <a:lnTo>
                        <a:pt x="190" y="34"/>
                      </a:lnTo>
                      <a:lnTo>
                        <a:pt x="190" y="38"/>
                      </a:lnTo>
                      <a:lnTo>
                        <a:pt x="190" y="44"/>
                      </a:lnTo>
                      <a:lnTo>
                        <a:pt x="192" y="51"/>
                      </a:lnTo>
                      <a:lnTo>
                        <a:pt x="192" y="57"/>
                      </a:lnTo>
                      <a:lnTo>
                        <a:pt x="192" y="63"/>
                      </a:lnTo>
                      <a:lnTo>
                        <a:pt x="192" y="67"/>
                      </a:lnTo>
                      <a:lnTo>
                        <a:pt x="192" y="74"/>
                      </a:lnTo>
                      <a:lnTo>
                        <a:pt x="192" y="80"/>
                      </a:lnTo>
                      <a:lnTo>
                        <a:pt x="190" y="84"/>
                      </a:lnTo>
                      <a:lnTo>
                        <a:pt x="190" y="93"/>
                      </a:lnTo>
                      <a:lnTo>
                        <a:pt x="188" y="103"/>
                      </a:lnTo>
                      <a:lnTo>
                        <a:pt x="186" y="116"/>
                      </a:lnTo>
                      <a:lnTo>
                        <a:pt x="184" y="126"/>
                      </a:lnTo>
                      <a:lnTo>
                        <a:pt x="182" y="137"/>
                      </a:lnTo>
                      <a:lnTo>
                        <a:pt x="180" y="145"/>
                      </a:lnTo>
                      <a:lnTo>
                        <a:pt x="177" y="152"/>
                      </a:lnTo>
                      <a:lnTo>
                        <a:pt x="175" y="160"/>
                      </a:lnTo>
                      <a:lnTo>
                        <a:pt x="171" y="170"/>
                      </a:lnTo>
                      <a:lnTo>
                        <a:pt x="169" y="179"/>
                      </a:lnTo>
                      <a:lnTo>
                        <a:pt x="167" y="189"/>
                      </a:lnTo>
                      <a:lnTo>
                        <a:pt x="165" y="196"/>
                      </a:lnTo>
                      <a:lnTo>
                        <a:pt x="163" y="202"/>
                      </a:lnTo>
                      <a:lnTo>
                        <a:pt x="158" y="208"/>
                      </a:lnTo>
                      <a:lnTo>
                        <a:pt x="156" y="215"/>
                      </a:lnTo>
                      <a:lnTo>
                        <a:pt x="152" y="223"/>
                      </a:lnTo>
                      <a:lnTo>
                        <a:pt x="150" y="229"/>
                      </a:lnTo>
                      <a:lnTo>
                        <a:pt x="148" y="236"/>
                      </a:lnTo>
                      <a:lnTo>
                        <a:pt x="146" y="240"/>
                      </a:lnTo>
                      <a:lnTo>
                        <a:pt x="142" y="246"/>
                      </a:lnTo>
                      <a:lnTo>
                        <a:pt x="139" y="252"/>
                      </a:lnTo>
                      <a:lnTo>
                        <a:pt x="137" y="259"/>
                      </a:lnTo>
                      <a:lnTo>
                        <a:pt x="135" y="265"/>
                      </a:lnTo>
                      <a:lnTo>
                        <a:pt x="135" y="271"/>
                      </a:lnTo>
                      <a:lnTo>
                        <a:pt x="133" y="278"/>
                      </a:lnTo>
                      <a:lnTo>
                        <a:pt x="133" y="286"/>
                      </a:lnTo>
                      <a:lnTo>
                        <a:pt x="131" y="292"/>
                      </a:lnTo>
                      <a:lnTo>
                        <a:pt x="131" y="299"/>
                      </a:lnTo>
                      <a:lnTo>
                        <a:pt x="131" y="305"/>
                      </a:lnTo>
                      <a:lnTo>
                        <a:pt x="129" y="311"/>
                      </a:lnTo>
                      <a:lnTo>
                        <a:pt x="129" y="318"/>
                      </a:lnTo>
                      <a:lnTo>
                        <a:pt x="127" y="324"/>
                      </a:lnTo>
                      <a:lnTo>
                        <a:pt x="127" y="328"/>
                      </a:lnTo>
                      <a:lnTo>
                        <a:pt x="125" y="334"/>
                      </a:lnTo>
                      <a:lnTo>
                        <a:pt x="125" y="339"/>
                      </a:lnTo>
                      <a:lnTo>
                        <a:pt x="123" y="345"/>
                      </a:lnTo>
                      <a:lnTo>
                        <a:pt x="123" y="347"/>
                      </a:lnTo>
                      <a:lnTo>
                        <a:pt x="121" y="351"/>
                      </a:lnTo>
                      <a:lnTo>
                        <a:pt x="116" y="356"/>
                      </a:lnTo>
                      <a:lnTo>
                        <a:pt x="116" y="360"/>
                      </a:lnTo>
                      <a:lnTo>
                        <a:pt x="116" y="366"/>
                      </a:lnTo>
                      <a:lnTo>
                        <a:pt x="116" y="372"/>
                      </a:lnTo>
                      <a:lnTo>
                        <a:pt x="116" y="379"/>
                      </a:lnTo>
                      <a:lnTo>
                        <a:pt x="116" y="387"/>
                      </a:lnTo>
                      <a:lnTo>
                        <a:pt x="116" y="393"/>
                      </a:lnTo>
                      <a:lnTo>
                        <a:pt x="116" y="398"/>
                      </a:lnTo>
                      <a:lnTo>
                        <a:pt x="116" y="404"/>
                      </a:lnTo>
                      <a:lnTo>
                        <a:pt x="116" y="410"/>
                      </a:lnTo>
                      <a:lnTo>
                        <a:pt x="116" y="417"/>
                      </a:lnTo>
                      <a:lnTo>
                        <a:pt x="116" y="423"/>
                      </a:lnTo>
                      <a:lnTo>
                        <a:pt x="114" y="427"/>
                      </a:lnTo>
                      <a:lnTo>
                        <a:pt x="112" y="433"/>
                      </a:lnTo>
                      <a:lnTo>
                        <a:pt x="110" y="440"/>
                      </a:lnTo>
                      <a:lnTo>
                        <a:pt x="110" y="444"/>
                      </a:lnTo>
                      <a:lnTo>
                        <a:pt x="110" y="450"/>
                      </a:lnTo>
                      <a:lnTo>
                        <a:pt x="110" y="454"/>
                      </a:lnTo>
                      <a:lnTo>
                        <a:pt x="110" y="461"/>
                      </a:lnTo>
                      <a:lnTo>
                        <a:pt x="110" y="467"/>
                      </a:lnTo>
                      <a:lnTo>
                        <a:pt x="110" y="471"/>
                      </a:lnTo>
                      <a:lnTo>
                        <a:pt x="110" y="475"/>
                      </a:lnTo>
                      <a:lnTo>
                        <a:pt x="108" y="482"/>
                      </a:lnTo>
                      <a:lnTo>
                        <a:pt x="108" y="488"/>
                      </a:lnTo>
                      <a:lnTo>
                        <a:pt x="106" y="492"/>
                      </a:lnTo>
                      <a:lnTo>
                        <a:pt x="106" y="499"/>
                      </a:lnTo>
                      <a:lnTo>
                        <a:pt x="104" y="507"/>
                      </a:lnTo>
                      <a:lnTo>
                        <a:pt x="102" y="515"/>
                      </a:lnTo>
                      <a:lnTo>
                        <a:pt x="99" y="526"/>
                      </a:lnTo>
                      <a:lnTo>
                        <a:pt x="97" y="536"/>
                      </a:lnTo>
                      <a:lnTo>
                        <a:pt x="95" y="545"/>
                      </a:lnTo>
                      <a:lnTo>
                        <a:pt x="93" y="549"/>
                      </a:lnTo>
                      <a:lnTo>
                        <a:pt x="91" y="555"/>
                      </a:lnTo>
                      <a:lnTo>
                        <a:pt x="89" y="562"/>
                      </a:lnTo>
                      <a:lnTo>
                        <a:pt x="87" y="568"/>
                      </a:lnTo>
                      <a:lnTo>
                        <a:pt x="87" y="572"/>
                      </a:lnTo>
                      <a:lnTo>
                        <a:pt x="87" y="578"/>
                      </a:lnTo>
                      <a:lnTo>
                        <a:pt x="87" y="585"/>
                      </a:lnTo>
                      <a:lnTo>
                        <a:pt x="87" y="591"/>
                      </a:lnTo>
                      <a:lnTo>
                        <a:pt x="87" y="597"/>
                      </a:lnTo>
                      <a:lnTo>
                        <a:pt x="87" y="602"/>
                      </a:lnTo>
                      <a:lnTo>
                        <a:pt x="87" y="606"/>
                      </a:lnTo>
                      <a:lnTo>
                        <a:pt x="87" y="612"/>
                      </a:lnTo>
                      <a:lnTo>
                        <a:pt x="87" y="616"/>
                      </a:lnTo>
                      <a:lnTo>
                        <a:pt x="87" y="620"/>
                      </a:lnTo>
                      <a:lnTo>
                        <a:pt x="85" y="625"/>
                      </a:lnTo>
                      <a:lnTo>
                        <a:pt x="80" y="627"/>
                      </a:lnTo>
                      <a:lnTo>
                        <a:pt x="78" y="631"/>
                      </a:lnTo>
                      <a:lnTo>
                        <a:pt x="76" y="635"/>
                      </a:lnTo>
                      <a:lnTo>
                        <a:pt x="74" y="637"/>
                      </a:lnTo>
                      <a:lnTo>
                        <a:pt x="74" y="642"/>
                      </a:lnTo>
                      <a:lnTo>
                        <a:pt x="74" y="646"/>
                      </a:lnTo>
                      <a:lnTo>
                        <a:pt x="74" y="646"/>
                      </a:lnTo>
                      <a:lnTo>
                        <a:pt x="72" y="648"/>
                      </a:lnTo>
                      <a:lnTo>
                        <a:pt x="72" y="648"/>
                      </a:lnTo>
                      <a:lnTo>
                        <a:pt x="70" y="650"/>
                      </a:lnTo>
                      <a:lnTo>
                        <a:pt x="70" y="652"/>
                      </a:lnTo>
                      <a:lnTo>
                        <a:pt x="68" y="652"/>
                      </a:lnTo>
                      <a:lnTo>
                        <a:pt x="66" y="656"/>
                      </a:lnTo>
                      <a:lnTo>
                        <a:pt x="64" y="660"/>
                      </a:lnTo>
                      <a:lnTo>
                        <a:pt x="61" y="665"/>
                      </a:lnTo>
                      <a:lnTo>
                        <a:pt x="61" y="669"/>
                      </a:lnTo>
                      <a:lnTo>
                        <a:pt x="59" y="675"/>
                      </a:lnTo>
                      <a:lnTo>
                        <a:pt x="59" y="679"/>
                      </a:lnTo>
                      <a:lnTo>
                        <a:pt x="57" y="686"/>
                      </a:lnTo>
                      <a:lnTo>
                        <a:pt x="55" y="692"/>
                      </a:lnTo>
                      <a:lnTo>
                        <a:pt x="53" y="698"/>
                      </a:lnTo>
                      <a:lnTo>
                        <a:pt x="51" y="705"/>
                      </a:lnTo>
                      <a:lnTo>
                        <a:pt x="49" y="711"/>
                      </a:lnTo>
                      <a:lnTo>
                        <a:pt x="49" y="719"/>
                      </a:lnTo>
                      <a:lnTo>
                        <a:pt x="47" y="726"/>
                      </a:lnTo>
                      <a:lnTo>
                        <a:pt x="45" y="732"/>
                      </a:lnTo>
                      <a:lnTo>
                        <a:pt x="42" y="738"/>
                      </a:lnTo>
                      <a:lnTo>
                        <a:pt x="40" y="747"/>
                      </a:lnTo>
                      <a:lnTo>
                        <a:pt x="36" y="755"/>
                      </a:lnTo>
                      <a:lnTo>
                        <a:pt x="34" y="763"/>
                      </a:lnTo>
                      <a:lnTo>
                        <a:pt x="32" y="770"/>
                      </a:lnTo>
                      <a:lnTo>
                        <a:pt x="30" y="774"/>
                      </a:lnTo>
                      <a:lnTo>
                        <a:pt x="26" y="780"/>
                      </a:lnTo>
                      <a:lnTo>
                        <a:pt x="23" y="787"/>
                      </a:lnTo>
                      <a:lnTo>
                        <a:pt x="19" y="793"/>
                      </a:lnTo>
                      <a:lnTo>
                        <a:pt x="17" y="799"/>
                      </a:lnTo>
                      <a:lnTo>
                        <a:pt x="13" y="803"/>
                      </a:lnTo>
                      <a:lnTo>
                        <a:pt x="9" y="812"/>
                      </a:lnTo>
                      <a:lnTo>
                        <a:pt x="4" y="818"/>
                      </a:lnTo>
                      <a:lnTo>
                        <a:pt x="0" y="827"/>
                      </a:lnTo>
                      <a:lnTo>
                        <a:pt x="2" y="827"/>
                      </a:lnTo>
                      <a:lnTo>
                        <a:pt x="4" y="829"/>
                      </a:lnTo>
                      <a:lnTo>
                        <a:pt x="7" y="829"/>
                      </a:lnTo>
                      <a:lnTo>
                        <a:pt x="7" y="829"/>
                      </a:lnTo>
                      <a:lnTo>
                        <a:pt x="11" y="833"/>
                      </a:lnTo>
                      <a:lnTo>
                        <a:pt x="15" y="835"/>
                      </a:lnTo>
                      <a:lnTo>
                        <a:pt x="21" y="839"/>
                      </a:lnTo>
                      <a:lnTo>
                        <a:pt x="28" y="841"/>
                      </a:lnTo>
                      <a:lnTo>
                        <a:pt x="32" y="843"/>
                      </a:lnTo>
                      <a:lnTo>
                        <a:pt x="36" y="843"/>
                      </a:lnTo>
                      <a:lnTo>
                        <a:pt x="42" y="846"/>
                      </a:lnTo>
                      <a:lnTo>
                        <a:pt x="49" y="848"/>
                      </a:lnTo>
                      <a:lnTo>
                        <a:pt x="55" y="848"/>
                      </a:lnTo>
                      <a:lnTo>
                        <a:pt x="57" y="848"/>
                      </a:lnTo>
                      <a:lnTo>
                        <a:pt x="61" y="846"/>
                      </a:lnTo>
                      <a:lnTo>
                        <a:pt x="66" y="846"/>
                      </a:lnTo>
                      <a:lnTo>
                        <a:pt x="68" y="846"/>
                      </a:lnTo>
                      <a:lnTo>
                        <a:pt x="72" y="843"/>
                      </a:lnTo>
                      <a:lnTo>
                        <a:pt x="76" y="843"/>
                      </a:lnTo>
                      <a:lnTo>
                        <a:pt x="78" y="843"/>
                      </a:lnTo>
                      <a:lnTo>
                        <a:pt x="83" y="843"/>
                      </a:lnTo>
                      <a:lnTo>
                        <a:pt x="85" y="843"/>
                      </a:lnTo>
                      <a:lnTo>
                        <a:pt x="87" y="846"/>
                      </a:lnTo>
                      <a:lnTo>
                        <a:pt x="89" y="848"/>
                      </a:lnTo>
                      <a:lnTo>
                        <a:pt x="91" y="854"/>
                      </a:lnTo>
                      <a:lnTo>
                        <a:pt x="91" y="858"/>
                      </a:lnTo>
                      <a:lnTo>
                        <a:pt x="91" y="864"/>
                      </a:lnTo>
                      <a:lnTo>
                        <a:pt x="89" y="869"/>
                      </a:lnTo>
                      <a:lnTo>
                        <a:pt x="87" y="873"/>
                      </a:lnTo>
                      <a:lnTo>
                        <a:pt x="85" y="877"/>
                      </a:lnTo>
                      <a:lnTo>
                        <a:pt x="80" y="881"/>
                      </a:lnTo>
                      <a:lnTo>
                        <a:pt x="78" y="883"/>
                      </a:lnTo>
                      <a:lnTo>
                        <a:pt x="74" y="888"/>
                      </a:lnTo>
                      <a:lnTo>
                        <a:pt x="70" y="890"/>
                      </a:lnTo>
                      <a:lnTo>
                        <a:pt x="64" y="892"/>
                      </a:lnTo>
                      <a:lnTo>
                        <a:pt x="59" y="894"/>
                      </a:lnTo>
                      <a:lnTo>
                        <a:pt x="57" y="898"/>
                      </a:lnTo>
                      <a:lnTo>
                        <a:pt x="55" y="902"/>
                      </a:lnTo>
                      <a:lnTo>
                        <a:pt x="55" y="906"/>
                      </a:lnTo>
                      <a:lnTo>
                        <a:pt x="53" y="911"/>
                      </a:lnTo>
                      <a:lnTo>
                        <a:pt x="55" y="915"/>
                      </a:lnTo>
                      <a:lnTo>
                        <a:pt x="57" y="917"/>
                      </a:lnTo>
                      <a:lnTo>
                        <a:pt x="61" y="919"/>
                      </a:lnTo>
                      <a:lnTo>
                        <a:pt x="64" y="923"/>
                      </a:lnTo>
                      <a:lnTo>
                        <a:pt x="64" y="925"/>
                      </a:lnTo>
                      <a:lnTo>
                        <a:pt x="66" y="930"/>
                      </a:lnTo>
                      <a:lnTo>
                        <a:pt x="66" y="932"/>
                      </a:lnTo>
                      <a:lnTo>
                        <a:pt x="64" y="936"/>
                      </a:lnTo>
                      <a:lnTo>
                        <a:pt x="64" y="938"/>
                      </a:lnTo>
                      <a:lnTo>
                        <a:pt x="61" y="942"/>
                      </a:lnTo>
                      <a:lnTo>
                        <a:pt x="59" y="944"/>
                      </a:lnTo>
                      <a:lnTo>
                        <a:pt x="57" y="946"/>
                      </a:lnTo>
                      <a:lnTo>
                        <a:pt x="55" y="949"/>
                      </a:lnTo>
                      <a:lnTo>
                        <a:pt x="53" y="953"/>
                      </a:lnTo>
                      <a:lnTo>
                        <a:pt x="53" y="955"/>
                      </a:lnTo>
                      <a:lnTo>
                        <a:pt x="53" y="959"/>
                      </a:lnTo>
                      <a:lnTo>
                        <a:pt x="53" y="961"/>
                      </a:lnTo>
                      <a:lnTo>
                        <a:pt x="53" y="965"/>
                      </a:lnTo>
                      <a:lnTo>
                        <a:pt x="51" y="967"/>
                      </a:lnTo>
                      <a:lnTo>
                        <a:pt x="49" y="970"/>
                      </a:lnTo>
                      <a:lnTo>
                        <a:pt x="47" y="972"/>
                      </a:lnTo>
                      <a:lnTo>
                        <a:pt x="42" y="974"/>
                      </a:lnTo>
                      <a:lnTo>
                        <a:pt x="38" y="976"/>
                      </a:lnTo>
                      <a:lnTo>
                        <a:pt x="32" y="976"/>
                      </a:lnTo>
                      <a:lnTo>
                        <a:pt x="30" y="978"/>
                      </a:lnTo>
                      <a:lnTo>
                        <a:pt x="26" y="978"/>
                      </a:lnTo>
                      <a:lnTo>
                        <a:pt x="21" y="980"/>
                      </a:lnTo>
                      <a:lnTo>
                        <a:pt x="19" y="982"/>
                      </a:lnTo>
                      <a:lnTo>
                        <a:pt x="17" y="984"/>
                      </a:lnTo>
                      <a:lnTo>
                        <a:pt x="15" y="989"/>
                      </a:lnTo>
                      <a:lnTo>
                        <a:pt x="13" y="991"/>
                      </a:lnTo>
                      <a:lnTo>
                        <a:pt x="13" y="995"/>
                      </a:lnTo>
                      <a:lnTo>
                        <a:pt x="13" y="997"/>
                      </a:lnTo>
                      <a:lnTo>
                        <a:pt x="15" y="999"/>
                      </a:lnTo>
                      <a:lnTo>
                        <a:pt x="17" y="1001"/>
                      </a:lnTo>
                      <a:lnTo>
                        <a:pt x="21" y="1003"/>
                      </a:lnTo>
                      <a:lnTo>
                        <a:pt x="23" y="1003"/>
                      </a:lnTo>
                      <a:lnTo>
                        <a:pt x="28" y="1003"/>
                      </a:lnTo>
                      <a:lnTo>
                        <a:pt x="32" y="1003"/>
                      </a:lnTo>
                      <a:lnTo>
                        <a:pt x="36" y="1003"/>
                      </a:lnTo>
                      <a:lnTo>
                        <a:pt x="40" y="1001"/>
                      </a:lnTo>
                      <a:lnTo>
                        <a:pt x="42" y="999"/>
                      </a:lnTo>
                      <a:lnTo>
                        <a:pt x="42" y="997"/>
                      </a:lnTo>
                      <a:lnTo>
                        <a:pt x="45" y="993"/>
                      </a:lnTo>
                      <a:lnTo>
                        <a:pt x="49" y="991"/>
                      </a:lnTo>
                      <a:lnTo>
                        <a:pt x="51" y="986"/>
                      </a:lnTo>
                      <a:lnTo>
                        <a:pt x="55" y="984"/>
                      </a:lnTo>
                      <a:lnTo>
                        <a:pt x="57" y="984"/>
                      </a:lnTo>
                      <a:lnTo>
                        <a:pt x="59" y="984"/>
                      </a:lnTo>
                      <a:lnTo>
                        <a:pt x="61" y="984"/>
                      </a:lnTo>
                      <a:lnTo>
                        <a:pt x="66" y="984"/>
                      </a:lnTo>
                      <a:lnTo>
                        <a:pt x="70" y="982"/>
                      </a:lnTo>
                      <a:lnTo>
                        <a:pt x="74" y="980"/>
                      </a:lnTo>
                      <a:lnTo>
                        <a:pt x="74" y="980"/>
                      </a:lnTo>
                      <a:lnTo>
                        <a:pt x="76" y="978"/>
                      </a:lnTo>
                      <a:lnTo>
                        <a:pt x="78" y="978"/>
                      </a:lnTo>
                      <a:lnTo>
                        <a:pt x="78" y="976"/>
                      </a:lnTo>
                      <a:lnTo>
                        <a:pt x="80" y="976"/>
                      </a:lnTo>
                      <a:lnTo>
                        <a:pt x="83" y="976"/>
                      </a:lnTo>
                      <a:lnTo>
                        <a:pt x="89" y="976"/>
                      </a:lnTo>
                      <a:lnTo>
                        <a:pt x="93" y="976"/>
                      </a:lnTo>
                      <a:lnTo>
                        <a:pt x="97" y="976"/>
                      </a:lnTo>
                      <a:lnTo>
                        <a:pt x="102" y="976"/>
                      </a:lnTo>
                      <a:lnTo>
                        <a:pt x="106" y="974"/>
                      </a:lnTo>
                      <a:lnTo>
                        <a:pt x="110" y="972"/>
                      </a:lnTo>
                      <a:lnTo>
                        <a:pt x="114" y="972"/>
                      </a:lnTo>
                      <a:lnTo>
                        <a:pt x="121" y="970"/>
                      </a:lnTo>
                      <a:lnTo>
                        <a:pt x="127" y="970"/>
                      </a:lnTo>
                      <a:lnTo>
                        <a:pt x="131" y="967"/>
                      </a:lnTo>
                      <a:lnTo>
                        <a:pt x="135" y="965"/>
                      </a:lnTo>
                      <a:lnTo>
                        <a:pt x="139" y="963"/>
                      </a:lnTo>
                      <a:lnTo>
                        <a:pt x="144" y="959"/>
                      </a:lnTo>
                      <a:lnTo>
                        <a:pt x="146" y="957"/>
                      </a:lnTo>
                      <a:lnTo>
                        <a:pt x="150" y="955"/>
                      </a:lnTo>
                      <a:lnTo>
                        <a:pt x="152" y="953"/>
                      </a:lnTo>
                      <a:lnTo>
                        <a:pt x="154" y="953"/>
                      </a:lnTo>
                      <a:lnTo>
                        <a:pt x="158" y="951"/>
                      </a:lnTo>
                      <a:lnTo>
                        <a:pt x="163" y="951"/>
                      </a:lnTo>
                      <a:lnTo>
                        <a:pt x="167" y="951"/>
                      </a:lnTo>
                      <a:lnTo>
                        <a:pt x="171" y="953"/>
                      </a:lnTo>
                      <a:lnTo>
                        <a:pt x="175" y="953"/>
                      </a:lnTo>
                      <a:lnTo>
                        <a:pt x="180" y="953"/>
                      </a:lnTo>
                      <a:lnTo>
                        <a:pt x="184" y="955"/>
                      </a:lnTo>
                      <a:lnTo>
                        <a:pt x="186" y="957"/>
                      </a:lnTo>
                      <a:lnTo>
                        <a:pt x="186" y="959"/>
                      </a:lnTo>
                      <a:lnTo>
                        <a:pt x="184" y="963"/>
                      </a:lnTo>
                      <a:lnTo>
                        <a:pt x="184" y="965"/>
                      </a:lnTo>
                      <a:lnTo>
                        <a:pt x="184" y="967"/>
                      </a:lnTo>
                      <a:lnTo>
                        <a:pt x="184" y="972"/>
                      </a:lnTo>
                      <a:lnTo>
                        <a:pt x="186" y="976"/>
                      </a:lnTo>
                      <a:lnTo>
                        <a:pt x="188" y="980"/>
                      </a:lnTo>
                      <a:lnTo>
                        <a:pt x="190" y="982"/>
                      </a:lnTo>
                      <a:lnTo>
                        <a:pt x="192" y="982"/>
                      </a:lnTo>
                      <a:lnTo>
                        <a:pt x="196" y="982"/>
                      </a:lnTo>
                      <a:lnTo>
                        <a:pt x="199" y="980"/>
                      </a:lnTo>
                      <a:lnTo>
                        <a:pt x="203" y="978"/>
                      </a:lnTo>
                      <a:lnTo>
                        <a:pt x="205" y="976"/>
                      </a:lnTo>
                      <a:lnTo>
                        <a:pt x="209" y="974"/>
                      </a:lnTo>
                      <a:lnTo>
                        <a:pt x="213" y="972"/>
                      </a:lnTo>
                      <a:lnTo>
                        <a:pt x="215" y="970"/>
                      </a:lnTo>
                      <a:lnTo>
                        <a:pt x="220" y="970"/>
                      </a:lnTo>
                      <a:lnTo>
                        <a:pt x="222" y="972"/>
                      </a:lnTo>
                      <a:lnTo>
                        <a:pt x="226" y="972"/>
                      </a:lnTo>
                      <a:lnTo>
                        <a:pt x="230" y="972"/>
                      </a:lnTo>
                      <a:lnTo>
                        <a:pt x="230" y="972"/>
                      </a:lnTo>
                      <a:lnTo>
                        <a:pt x="234" y="972"/>
                      </a:lnTo>
                      <a:lnTo>
                        <a:pt x="237" y="970"/>
                      </a:lnTo>
                      <a:lnTo>
                        <a:pt x="241" y="967"/>
                      </a:lnTo>
                      <a:lnTo>
                        <a:pt x="243" y="967"/>
                      </a:lnTo>
                      <a:lnTo>
                        <a:pt x="247" y="965"/>
                      </a:lnTo>
                      <a:lnTo>
                        <a:pt x="253" y="963"/>
                      </a:lnTo>
                      <a:lnTo>
                        <a:pt x="258" y="961"/>
                      </a:lnTo>
                      <a:lnTo>
                        <a:pt x="262" y="961"/>
                      </a:lnTo>
                      <a:lnTo>
                        <a:pt x="266" y="959"/>
                      </a:lnTo>
                      <a:lnTo>
                        <a:pt x="270" y="957"/>
                      </a:lnTo>
                      <a:lnTo>
                        <a:pt x="275" y="955"/>
                      </a:lnTo>
                      <a:lnTo>
                        <a:pt x="279" y="953"/>
                      </a:lnTo>
                      <a:lnTo>
                        <a:pt x="283" y="951"/>
                      </a:lnTo>
                      <a:lnTo>
                        <a:pt x="287" y="946"/>
                      </a:lnTo>
                      <a:lnTo>
                        <a:pt x="289" y="944"/>
                      </a:lnTo>
                      <a:lnTo>
                        <a:pt x="291" y="942"/>
                      </a:lnTo>
                      <a:lnTo>
                        <a:pt x="296" y="938"/>
                      </a:lnTo>
                      <a:lnTo>
                        <a:pt x="298" y="934"/>
                      </a:lnTo>
                      <a:lnTo>
                        <a:pt x="302" y="932"/>
                      </a:lnTo>
                      <a:lnTo>
                        <a:pt x="306" y="930"/>
                      </a:lnTo>
                      <a:lnTo>
                        <a:pt x="308" y="928"/>
                      </a:lnTo>
                      <a:lnTo>
                        <a:pt x="313" y="928"/>
                      </a:lnTo>
                      <a:lnTo>
                        <a:pt x="319" y="928"/>
                      </a:lnTo>
                      <a:lnTo>
                        <a:pt x="323" y="928"/>
                      </a:lnTo>
                      <a:lnTo>
                        <a:pt x="327" y="928"/>
                      </a:lnTo>
                      <a:lnTo>
                        <a:pt x="332" y="928"/>
                      </a:lnTo>
                      <a:lnTo>
                        <a:pt x="338" y="925"/>
                      </a:lnTo>
                      <a:lnTo>
                        <a:pt x="342" y="923"/>
                      </a:lnTo>
                      <a:lnTo>
                        <a:pt x="346" y="921"/>
                      </a:lnTo>
                      <a:lnTo>
                        <a:pt x="348" y="919"/>
                      </a:lnTo>
                      <a:lnTo>
                        <a:pt x="355" y="915"/>
                      </a:lnTo>
                      <a:lnTo>
                        <a:pt x="357" y="911"/>
                      </a:lnTo>
                      <a:lnTo>
                        <a:pt x="361" y="909"/>
                      </a:lnTo>
                      <a:lnTo>
                        <a:pt x="361" y="904"/>
                      </a:lnTo>
                      <a:lnTo>
                        <a:pt x="361" y="902"/>
                      </a:lnTo>
                      <a:lnTo>
                        <a:pt x="361" y="898"/>
                      </a:lnTo>
                      <a:lnTo>
                        <a:pt x="361" y="896"/>
                      </a:lnTo>
                      <a:lnTo>
                        <a:pt x="365" y="894"/>
                      </a:lnTo>
                      <a:lnTo>
                        <a:pt x="367" y="892"/>
                      </a:lnTo>
                      <a:lnTo>
                        <a:pt x="372" y="892"/>
                      </a:lnTo>
                      <a:lnTo>
                        <a:pt x="374" y="890"/>
                      </a:lnTo>
                      <a:lnTo>
                        <a:pt x="380" y="888"/>
                      </a:lnTo>
                      <a:lnTo>
                        <a:pt x="382" y="888"/>
                      </a:lnTo>
                      <a:lnTo>
                        <a:pt x="389" y="885"/>
                      </a:lnTo>
                      <a:lnTo>
                        <a:pt x="393" y="885"/>
                      </a:lnTo>
                      <a:lnTo>
                        <a:pt x="399" y="885"/>
                      </a:lnTo>
                      <a:lnTo>
                        <a:pt x="403" y="885"/>
                      </a:lnTo>
                      <a:lnTo>
                        <a:pt x="405" y="883"/>
                      </a:lnTo>
                      <a:lnTo>
                        <a:pt x="410" y="883"/>
                      </a:lnTo>
                      <a:lnTo>
                        <a:pt x="412" y="883"/>
                      </a:lnTo>
                      <a:lnTo>
                        <a:pt x="416" y="885"/>
                      </a:lnTo>
                      <a:lnTo>
                        <a:pt x="416" y="888"/>
                      </a:lnTo>
                      <a:lnTo>
                        <a:pt x="416" y="890"/>
                      </a:lnTo>
                      <a:lnTo>
                        <a:pt x="416" y="892"/>
                      </a:lnTo>
                      <a:lnTo>
                        <a:pt x="418" y="894"/>
                      </a:lnTo>
                      <a:lnTo>
                        <a:pt x="420" y="894"/>
                      </a:lnTo>
                      <a:lnTo>
                        <a:pt x="422" y="894"/>
                      </a:lnTo>
                      <a:lnTo>
                        <a:pt x="424" y="894"/>
                      </a:lnTo>
                      <a:lnTo>
                        <a:pt x="427" y="894"/>
                      </a:lnTo>
                      <a:lnTo>
                        <a:pt x="431" y="892"/>
                      </a:lnTo>
                      <a:lnTo>
                        <a:pt x="433" y="890"/>
                      </a:lnTo>
                      <a:lnTo>
                        <a:pt x="437" y="888"/>
                      </a:lnTo>
                      <a:lnTo>
                        <a:pt x="441" y="888"/>
                      </a:lnTo>
                      <a:lnTo>
                        <a:pt x="446" y="885"/>
                      </a:lnTo>
                      <a:lnTo>
                        <a:pt x="450" y="885"/>
                      </a:lnTo>
                      <a:lnTo>
                        <a:pt x="452" y="885"/>
                      </a:lnTo>
                      <a:lnTo>
                        <a:pt x="454" y="885"/>
                      </a:lnTo>
                      <a:lnTo>
                        <a:pt x="458" y="885"/>
                      </a:lnTo>
                      <a:lnTo>
                        <a:pt x="460" y="885"/>
                      </a:lnTo>
                      <a:lnTo>
                        <a:pt x="462" y="888"/>
                      </a:lnTo>
                      <a:lnTo>
                        <a:pt x="464" y="890"/>
                      </a:lnTo>
                      <a:lnTo>
                        <a:pt x="464" y="892"/>
                      </a:lnTo>
                      <a:lnTo>
                        <a:pt x="464" y="894"/>
                      </a:lnTo>
                      <a:lnTo>
                        <a:pt x="462" y="896"/>
                      </a:lnTo>
                      <a:lnTo>
                        <a:pt x="462" y="900"/>
                      </a:lnTo>
                      <a:lnTo>
                        <a:pt x="460" y="902"/>
                      </a:lnTo>
                      <a:lnTo>
                        <a:pt x="458" y="902"/>
                      </a:lnTo>
                      <a:lnTo>
                        <a:pt x="454" y="904"/>
                      </a:lnTo>
                      <a:lnTo>
                        <a:pt x="452" y="904"/>
                      </a:lnTo>
                      <a:lnTo>
                        <a:pt x="450" y="904"/>
                      </a:lnTo>
                      <a:lnTo>
                        <a:pt x="448" y="906"/>
                      </a:lnTo>
                      <a:lnTo>
                        <a:pt x="448" y="911"/>
                      </a:lnTo>
                      <a:lnTo>
                        <a:pt x="448" y="913"/>
                      </a:lnTo>
                      <a:lnTo>
                        <a:pt x="448" y="915"/>
                      </a:lnTo>
                      <a:lnTo>
                        <a:pt x="450" y="919"/>
                      </a:lnTo>
                      <a:lnTo>
                        <a:pt x="452" y="921"/>
                      </a:lnTo>
                      <a:lnTo>
                        <a:pt x="452" y="923"/>
                      </a:lnTo>
                      <a:lnTo>
                        <a:pt x="456" y="925"/>
                      </a:lnTo>
                      <a:lnTo>
                        <a:pt x="460" y="928"/>
                      </a:lnTo>
                      <a:lnTo>
                        <a:pt x="464" y="930"/>
                      </a:lnTo>
                      <a:lnTo>
                        <a:pt x="467" y="934"/>
                      </a:lnTo>
                      <a:lnTo>
                        <a:pt x="467" y="936"/>
                      </a:lnTo>
                      <a:lnTo>
                        <a:pt x="467" y="938"/>
                      </a:lnTo>
                      <a:lnTo>
                        <a:pt x="467" y="942"/>
                      </a:lnTo>
                      <a:lnTo>
                        <a:pt x="464" y="944"/>
                      </a:lnTo>
                      <a:lnTo>
                        <a:pt x="464" y="946"/>
                      </a:lnTo>
                      <a:lnTo>
                        <a:pt x="464" y="946"/>
                      </a:lnTo>
                      <a:lnTo>
                        <a:pt x="462" y="949"/>
                      </a:lnTo>
                      <a:lnTo>
                        <a:pt x="462" y="949"/>
                      </a:lnTo>
                      <a:lnTo>
                        <a:pt x="462" y="951"/>
                      </a:lnTo>
                      <a:lnTo>
                        <a:pt x="460" y="951"/>
                      </a:lnTo>
                      <a:lnTo>
                        <a:pt x="462" y="955"/>
                      </a:lnTo>
                      <a:lnTo>
                        <a:pt x="462" y="957"/>
                      </a:lnTo>
                      <a:lnTo>
                        <a:pt x="462" y="961"/>
                      </a:lnTo>
                      <a:lnTo>
                        <a:pt x="464" y="963"/>
                      </a:lnTo>
                      <a:lnTo>
                        <a:pt x="467" y="967"/>
                      </a:lnTo>
                      <a:lnTo>
                        <a:pt x="469" y="972"/>
                      </a:lnTo>
                      <a:lnTo>
                        <a:pt x="469" y="972"/>
                      </a:lnTo>
                      <a:lnTo>
                        <a:pt x="471" y="974"/>
                      </a:lnTo>
                      <a:lnTo>
                        <a:pt x="471" y="976"/>
                      </a:lnTo>
                      <a:lnTo>
                        <a:pt x="471" y="976"/>
                      </a:lnTo>
                      <a:lnTo>
                        <a:pt x="471" y="976"/>
                      </a:lnTo>
                      <a:lnTo>
                        <a:pt x="473" y="976"/>
                      </a:lnTo>
                      <a:lnTo>
                        <a:pt x="475" y="976"/>
                      </a:lnTo>
                      <a:lnTo>
                        <a:pt x="479" y="976"/>
                      </a:lnTo>
                      <a:lnTo>
                        <a:pt x="481" y="976"/>
                      </a:lnTo>
                      <a:lnTo>
                        <a:pt x="483" y="978"/>
                      </a:lnTo>
                      <a:lnTo>
                        <a:pt x="486" y="978"/>
                      </a:lnTo>
                      <a:lnTo>
                        <a:pt x="490" y="980"/>
                      </a:lnTo>
                      <a:lnTo>
                        <a:pt x="492" y="980"/>
                      </a:lnTo>
                      <a:lnTo>
                        <a:pt x="496" y="980"/>
                      </a:lnTo>
                      <a:lnTo>
                        <a:pt x="500" y="980"/>
                      </a:lnTo>
                      <a:lnTo>
                        <a:pt x="507" y="978"/>
                      </a:lnTo>
                      <a:lnTo>
                        <a:pt x="511" y="976"/>
                      </a:lnTo>
                      <a:lnTo>
                        <a:pt x="513" y="978"/>
                      </a:lnTo>
                      <a:lnTo>
                        <a:pt x="517" y="978"/>
                      </a:lnTo>
                      <a:lnTo>
                        <a:pt x="521" y="980"/>
                      </a:lnTo>
                      <a:lnTo>
                        <a:pt x="524" y="980"/>
                      </a:lnTo>
                      <a:lnTo>
                        <a:pt x="528" y="982"/>
                      </a:lnTo>
                      <a:lnTo>
                        <a:pt x="532" y="982"/>
                      </a:lnTo>
                      <a:lnTo>
                        <a:pt x="534" y="984"/>
                      </a:lnTo>
                      <a:lnTo>
                        <a:pt x="536" y="986"/>
                      </a:lnTo>
                      <a:lnTo>
                        <a:pt x="540" y="989"/>
                      </a:lnTo>
                      <a:lnTo>
                        <a:pt x="543" y="993"/>
                      </a:lnTo>
                      <a:lnTo>
                        <a:pt x="543" y="995"/>
                      </a:lnTo>
                      <a:lnTo>
                        <a:pt x="543" y="997"/>
                      </a:lnTo>
                      <a:lnTo>
                        <a:pt x="543" y="1001"/>
                      </a:lnTo>
                      <a:lnTo>
                        <a:pt x="543" y="1003"/>
                      </a:lnTo>
                      <a:lnTo>
                        <a:pt x="543" y="1005"/>
                      </a:lnTo>
                      <a:lnTo>
                        <a:pt x="540" y="1005"/>
                      </a:lnTo>
                      <a:lnTo>
                        <a:pt x="540" y="1005"/>
                      </a:lnTo>
                      <a:lnTo>
                        <a:pt x="538" y="1005"/>
                      </a:lnTo>
                      <a:lnTo>
                        <a:pt x="538" y="1005"/>
                      </a:lnTo>
                      <a:lnTo>
                        <a:pt x="536" y="1005"/>
                      </a:lnTo>
                      <a:lnTo>
                        <a:pt x="536" y="1005"/>
                      </a:lnTo>
                      <a:lnTo>
                        <a:pt x="534" y="1007"/>
                      </a:lnTo>
                      <a:lnTo>
                        <a:pt x="532" y="1010"/>
                      </a:lnTo>
                      <a:lnTo>
                        <a:pt x="530" y="1014"/>
                      </a:lnTo>
                      <a:lnTo>
                        <a:pt x="528" y="1016"/>
                      </a:lnTo>
                      <a:lnTo>
                        <a:pt x="528" y="1018"/>
                      </a:lnTo>
                      <a:lnTo>
                        <a:pt x="530" y="1022"/>
                      </a:lnTo>
                      <a:lnTo>
                        <a:pt x="530" y="1024"/>
                      </a:lnTo>
                      <a:lnTo>
                        <a:pt x="532" y="1026"/>
                      </a:lnTo>
                      <a:lnTo>
                        <a:pt x="536" y="1028"/>
                      </a:lnTo>
                      <a:lnTo>
                        <a:pt x="540" y="1031"/>
                      </a:lnTo>
                      <a:lnTo>
                        <a:pt x="547" y="1031"/>
                      </a:lnTo>
                      <a:lnTo>
                        <a:pt x="551" y="1031"/>
                      </a:lnTo>
                      <a:lnTo>
                        <a:pt x="555" y="1031"/>
                      </a:lnTo>
                      <a:lnTo>
                        <a:pt x="562" y="1028"/>
                      </a:lnTo>
                      <a:lnTo>
                        <a:pt x="566" y="1026"/>
                      </a:lnTo>
                      <a:lnTo>
                        <a:pt x="570" y="1024"/>
                      </a:lnTo>
                      <a:lnTo>
                        <a:pt x="574" y="1022"/>
                      </a:lnTo>
                      <a:lnTo>
                        <a:pt x="578" y="1020"/>
                      </a:lnTo>
                      <a:lnTo>
                        <a:pt x="583" y="1016"/>
                      </a:lnTo>
                      <a:lnTo>
                        <a:pt x="587" y="1014"/>
                      </a:lnTo>
                      <a:lnTo>
                        <a:pt x="591" y="1010"/>
                      </a:lnTo>
                      <a:lnTo>
                        <a:pt x="593" y="1005"/>
                      </a:lnTo>
                      <a:lnTo>
                        <a:pt x="595" y="999"/>
                      </a:lnTo>
                      <a:lnTo>
                        <a:pt x="597" y="995"/>
                      </a:lnTo>
                      <a:lnTo>
                        <a:pt x="600" y="991"/>
                      </a:lnTo>
                      <a:lnTo>
                        <a:pt x="602" y="986"/>
                      </a:lnTo>
                      <a:lnTo>
                        <a:pt x="604" y="982"/>
                      </a:lnTo>
                      <a:lnTo>
                        <a:pt x="606" y="976"/>
                      </a:lnTo>
                      <a:lnTo>
                        <a:pt x="608" y="970"/>
                      </a:lnTo>
                      <a:lnTo>
                        <a:pt x="610" y="963"/>
                      </a:lnTo>
                      <a:lnTo>
                        <a:pt x="612" y="957"/>
                      </a:lnTo>
                      <a:lnTo>
                        <a:pt x="612" y="953"/>
                      </a:lnTo>
                      <a:lnTo>
                        <a:pt x="614" y="946"/>
                      </a:lnTo>
                      <a:lnTo>
                        <a:pt x="616" y="938"/>
                      </a:lnTo>
                      <a:lnTo>
                        <a:pt x="619" y="930"/>
                      </a:lnTo>
                      <a:lnTo>
                        <a:pt x="621" y="923"/>
                      </a:lnTo>
                      <a:lnTo>
                        <a:pt x="621" y="919"/>
                      </a:lnTo>
                      <a:lnTo>
                        <a:pt x="625" y="915"/>
                      </a:lnTo>
                      <a:lnTo>
                        <a:pt x="627" y="909"/>
                      </a:lnTo>
                      <a:lnTo>
                        <a:pt x="629" y="904"/>
                      </a:lnTo>
                      <a:lnTo>
                        <a:pt x="633" y="900"/>
                      </a:lnTo>
                      <a:lnTo>
                        <a:pt x="635" y="898"/>
                      </a:lnTo>
                      <a:lnTo>
                        <a:pt x="640" y="894"/>
                      </a:lnTo>
                      <a:lnTo>
                        <a:pt x="644" y="892"/>
                      </a:lnTo>
                      <a:lnTo>
                        <a:pt x="648" y="890"/>
                      </a:lnTo>
                      <a:lnTo>
                        <a:pt x="650" y="890"/>
                      </a:lnTo>
                      <a:lnTo>
                        <a:pt x="654" y="890"/>
                      </a:lnTo>
                      <a:lnTo>
                        <a:pt x="659" y="890"/>
                      </a:lnTo>
                      <a:lnTo>
                        <a:pt x="663" y="890"/>
                      </a:lnTo>
                      <a:lnTo>
                        <a:pt x="661" y="88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/>
                  </a:solidFill>
                  <a:prstDash val="solid"/>
                  <a:miter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/>
                </a:p>
              </p:txBody>
            </p:sp>
          </p:grpSp>
        </p:grpSp>
        <p:sp>
          <p:nvSpPr>
            <p:cNvPr id="119" name="Friesland">
              <a:extLst>
                <a:ext uri="{FF2B5EF4-FFF2-40B4-BE49-F238E27FC236}">
                  <a16:creationId xmlns:a16="http://schemas.microsoft.com/office/drawing/2014/main" id="{67E03E01-35D3-4367-A3B8-9C3D9F4E3B01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4858" y="879368"/>
              <a:ext cx="1265017" cy="1169519"/>
            </a:xfrm>
            <a:custGeom>
              <a:avLst/>
              <a:gdLst>
                <a:gd name="T0" fmla="*/ 1792 w 2744"/>
                <a:gd name="T1" fmla="*/ 2370 h 2537"/>
                <a:gd name="T2" fmla="*/ 1668 w 2744"/>
                <a:gd name="T3" fmla="*/ 2467 h 2537"/>
                <a:gd name="T4" fmla="*/ 1533 w 2744"/>
                <a:gd name="T5" fmla="*/ 2385 h 2537"/>
                <a:gd name="T6" fmla="*/ 1409 w 2744"/>
                <a:gd name="T7" fmla="*/ 2441 h 2537"/>
                <a:gd name="T8" fmla="*/ 1292 w 2744"/>
                <a:gd name="T9" fmla="*/ 2536 h 2537"/>
                <a:gd name="T10" fmla="*/ 1168 w 2744"/>
                <a:gd name="T11" fmla="*/ 2516 h 2537"/>
                <a:gd name="T12" fmla="*/ 1081 w 2744"/>
                <a:gd name="T13" fmla="*/ 2502 h 2537"/>
                <a:gd name="T14" fmla="*/ 973 w 2744"/>
                <a:gd name="T15" fmla="*/ 2388 h 2537"/>
                <a:gd name="T16" fmla="*/ 926 w 2744"/>
                <a:gd name="T17" fmla="*/ 2375 h 2537"/>
                <a:gd name="T18" fmla="*/ 786 w 2744"/>
                <a:gd name="T19" fmla="*/ 2381 h 2537"/>
                <a:gd name="T20" fmla="*/ 694 w 2744"/>
                <a:gd name="T21" fmla="*/ 2334 h 2537"/>
                <a:gd name="T22" fmla="*/ 587 w 2744"/>
                <a:gd name="T23" fmla="*/ 2381 h 2537"/>
                <a:gd name="T24" fmla="*/ 400 w 2744"/>
                <a:gd name="T25" fmla="*/ 2367 h 2537"/>
                <a:gd name="T26" fmla="*/ 230 w 2744"/>
                <a:gd name="T27" fmla="*/ 2340 h 2537"/>
                <a:gd name="T28" fmla="*/ 47 w 2744"/>
                <a:gd name="T29" fmla="*/ 2281 h 2537"/>
                <a:gd name="T30" fmla="*/ 55 w 2744"/>
                <a:gd name="T31" fmla="*/ 2142 h 2537"/>
                <a:gd name="T32" fmla="*/ 135 w 2744"/>
                <a:gd name="T33" fmla="*/ 2017 h 2537"/>
                <a:gd name="T34" fmla="*/ 144 w 2744"/>
                <a:gd name="T35" fmla="*/ 1952 h 2537"/>
                <a:gd name="T36" fmla="*/ 125 w 2744"/>
                <a:gd name="T37" fmla="*/ 1796 h 2537"/>
                <a:gd name="T38" fmla="*/ 132 w 2744"/>
                <a:gd name="T39" fmla="*/ 1635 h 2537"/>
                <a:gd name="T40" fmla="*/ 62 w 2744"/>
                <a:gd name="T41" fmla="*/ 1529 h 2537"/>
                <a:gd name="T42" fmla="*/ 5 w 2744"/>
                <a:gd name="T43" fmla="*/ 1393 h 2537"/>
                <a:gd name="T44" fmla="*/ 101 w 2744"/>
                <a:gd name="T45" fmla="*/ 1490 h 2537"/>
                <a:gd name="T46" fmla="*/ 69 w 2744"/>
                <a:gd name="T47" fmla="*/ 1396 h 2537"/>
                <a:gd name="T48" fmla="*/ 136 w 2744"/>
                <a:gd name="T49" fmla="*/ 1217 h 2537"/>
                <a:gd name="T50" fmla="*/ 175 w 2744"/>
                <a:gd name="T51" fmla="*/ 942 h 2537"/>
                <a:gd name="T52" fmla="*/ 295 w 2744"/>
                <a:gd name="T53" fmla="*/ 740 h 2537"/>
                <a:gd name="T54" fmla="*/ 504 w 2744"/>
                <a:gd name="T55" fmla="*/ 608 h 2537"/>
                <a:gd name="T56" fmla="*/ 664 w 2744"/>
                <a:gd name="T57" fmla="*/ 458 h 2537"/>
                <a:gd name="T58" fmla="*/ 821 w 2744"/>
                <a:gd name="T59" fmla="*/ 411 h 2537"/>
                <a:gd name="T60" fmla="*/ 1036 w 2744"/>
                <a:gd name="T61" fmla="*/ 297 h 2537"/>
                <a:gd name="T62" fmla="*/ 1322 w 2744"/>
                <a:gd name="T63" fmla="*/ 139 h 2537"/>
                <a:gd name="T64" fmla="*/ 1633 w 2744"/>
                <a:gd name="T65" fmla="*/ 50 h 2537"/>
                <a:gd name="T66" fmla="*/ 1853 w 2744"/>
                <a:gd name="T67" fmla="*/ 18 h 2537"/>
                <a:gd name="T68" fmla="*/ 2010 w 2744"/>
                <a:gd name="T69" fmla="*/ 11 h 2537"/>
                <a:gd name="T70" fmla="*/ 2015 w 2744"/>
                <a:gd name="T71" fmla="*/ 62 h 2537"/>
                <a:gd name="T72" fmla="*/ 2021 w 2744"/>
                <a:gd name="T73" fmla="*/ 256 h 2537"/>
                <a:gd name="T74" fmla="*/ 2121 w 2744"/>
                <a:gd name="T75" fmla="*/ 331 h 2537"/>
                <a:gd name="T76" fmla="*/ 2077 w 2744"/>
                <a:gd name="T77" fmla="*/ 223 h 2537"/>
                <a:gd name="T78" fmla="*/ 2106 w 2744"/>
                <a:gd name="T79" fmla="*/ 238 h 2537"/>
                <a:gd name="T80" fmla="*/ 2140 w 2744"/>
                <a:gd name="T81" fmla="*/ 273 h 2537"/>
                <a:gd name="T82" fmla="*/ 2171 w 2744"/>
                <a:gd name="T83" fmla="*/ 254 h 2537"/>
                <a:gd name="T84" fmla="*/ 2207 w 2744"/>
                <a:gd name="T85" fmla="*/ 341 h 2537"/>
                <a:gd name="T86" fmla="*/ 2219 w 2744"/>
                <a:gd name="T87" fmla="*/ 282 h 2537"/>
                <a:gd name="T88" fmla="*/ 2338 w 2744"/>
                <a:gd name="T89" fmla="*/ 308 h 2537"/>
                <a:gd name="T90" fmla="*/ 2333 w 2744"/>
                <a:gd name="T91" fmla="*/ 461 h 2537"/>
                <a:gd name="T92" fmla="*/ 2240 w 2744"/>
                <a:gd name="T93" fmla="*/ 609 h 2537"/>
                <a:gd name="T94" fmla="*/ 2167 w 2744"/>
                <a:gd name="T95" fmla="*/ 749 h 2537"/>
                <a:gd name="T96" fmla="*/ 2144 w 2744"/>
                <a:gd name="T97" fmla="*/ 907 h 2537"/>
                <a:gd name="T98" fmla="*/ 2040 w 2744"/>
                <a:gd name="T99" fmla="*/ 1121 h 2537"/>
                <a:gd name="T100" fmla="*/ 2170 w 2744"/>
                <a:gd name="T101" fmla="*/ 1234 h 2537"/>
                <a:gd name="T102" fmla="*/ 2334 w 2744"/>
                <a:gd name="T103" fmla="*/ 1286 h 2537"/>
                <a:gd name="T104" fmla="*/ 2403 w 2744"/>
                <a:gd name="T105" fmla="*/ 1360 h 2537"/>
                <a:gd name="T106" fmla="*/ 2541 w 2744"/>
                <a:gd name="T107" fmla="*/ 1457 h 2537"/>
                <a:gd name="T108" fmla="*/ 2587 w 2744"/>
                <a:gd name="T109" fmla="*/ 1655 h 2537"/>
                <a:gd name="T110" fmla="*/ 2738 w 2744"/>
                <a:gd name="T111" fmla="*/ 1816 h 2537"/>
                <a:gd name="T112" fmla="*/ 2632 w 2744"/>
                <a:gd name="T113" fmla="*/ 2031 h 2537"/>
                <a:gd name="T114" fmla="*/ 2438 w 2744"/>
                <a:gd name="T115" fmla="*/ 2066 h 2537"/>
                <a:gd name="T116" fmla="*/ 2248 w 2744"/>
                <a:gd name="T117" fmla="*/ 2056 h 2537"/>
                <a:gd name="T118" fmla="*/ 2048 w 2744"/>
                <a:gd name="T119" fmla="*/ 2291 h 2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44" h="2537">
                  <a:moveTo>
                    <a:pt x="1970" y="2336"/>
                  </a:moveTo>
                  <a:lnTo>
                    <a:pt x="1957" y="2342"/>
                  </a:lnTo>
                  <a:lnTo>
                    <a:pt x="1939" y="2349"/>
                  </a:lnTo>
                  <a:lnTo>
                    <a:pt x="1923" y="2354"/>
                  </a:lnTo>
                  <a:lnTo>
                    <a:pt x="1909" y="2358"/>
                  </a:lnTo>
                  <a:lnTo>
                    <a:pt x="1899" y="2362"/>
                  </a:lnTo>
                  <a:lnTo>
                    <a:pt x="1885" y="2367"/>
                  </a:lnTo>
                  <a:lnTo>
                    <a:pt x="1874" y="2371"/>
                  </a:lnTo>
                  <a:lnTo>
                    <a:pt x="1860" y="2373"/>
                  </a:lnTo>
                  <a:lnTo>
                    <a:pt x="1843" y="2374"/>
                  </a:lnTo>
                  <a:lnTo>
                    <a:pt x="1829" y="2374"/>
                  </a:lnTo>
                  <a:lnTo>
                    <a:pt x="1818" y="2373"/>
                  </a:lnTo>
                  <a:lnTo>
                    <a:pt x="1806" y="2371"/>
                  </a:lnTo>
                  <a:lnTo>
                    <a:pt x="1792" y="2370"/>
                  </a:lnTo>
                  <a:lnTo>
                    <a:pt x="1783" y="2373"/>
                  </a:lnTo>
                  <a:lnTo>
                    <a:pt x="1776" y="2381"/>
                  </a:lnTo>
                  <a:lnTo>
                    <a:pt x="1771" y="2393"/>
                  </a:lnTo>
                  <a:lnTo>
                    <a:pt x="1767" y="2406"/>
                  </a:lnTo>
                  <a:lnTo>
                    <a:pt x="1764" y="2417"/>
                  </a:lnTo>
                  <a:lnTo>
                    <a:pt x="1758" y="2427"/>
                  </a:lnTo>
                  <a:lnTo>
                    <a:pt x="1752" y="2440"/>
                  </a:lnTo>
                  <a:lnTo>
                    <a:pt x="1745" y="2451"/>
                  </a:lnTo>
                  <a:lnTo>
                    <a:pt x="1738" y="2459"/>
                  </a:lnTo>
                  <a:lnTo>
                    <a:pt x="1726" y="2464"/>
                  </a:lnTo>
                  <a:lnTo>
                    <a:pt x="1710" y="2468"/>
                  </a:lnTo>
                  <a:lnTo>
                    <a:pt x="1694" y="2471"/>
                  </a:lnTo>
                  <a:lnTo>
                    <a:pt x="1680" y="2470"/>
                  </a:lnTo>
                  <a:lnTo>
                    <a:pt x="1668" y="2467"/>
                  </a:lnTo>
                  <a:lnTo>
                    <a:pt x="1655" y="2459"/>
                  </a:lnTo>
                  <a:lnTo>
                    <a:pt x="1641" y="2451"/>
                  </a:lnTo>
                  <a:lnTo>
                    <a:pt x="1629" y="2441"/>
                  </a:lnTo>
                  <a:lnTo>
                    <a:pt x="1618" y="2435"/>
                  </a:lnTo>
                  <a:lnTo>
                    <a:pt x="1609" y="2429"/>
                  </a:lnTo>
                  <a:lnTo>
                    <a:pt x="1597" y="2423"/>
                  </a:lnTo>
                  <a:lnTo>
                    <a:pt x="1586" y="2416"/>
                  </a:lnTo>
                  <a:lnTo>
                    <a:pt x="1577" y="2409"/>
                  </a:lnTo>
                  <a:lnTo>
                    <a:pt x="1568" y="2404"/>
                  </a:lnTo>
                  <a:lnTo>
                    <a:pt x="1559" y="2394"/>
                  </a:lnTo>
                  <a:lnTo>
                    <a:pt x="1550" y="2388"/>
                  </a:lnTo>
                  <a:lnTo>
                    <a:pt x="1540" y="2384"/>
                  </a:lnTo>
                  <a:lnTo>
                    <a:pt x="1537" y="2384"/>
                  </a:lnTo>
                  <a:lnTo>
                    <a:pt x="1533" y="2385"/>
                  </a:lnTo>
                  <a:lnTo>
                    <a:pt x="1529" y="2386"/>
                  </a:lnTo>
                  <a:lnTo>
                    <a:pt x="1527" y="2388"/>
                  </a:lnTo>
                  <a:lnTo>
                    <a:pt x="1524" y="2389"/>
                  </a:lnTo>
                  <a:lnTo>
                    <a:pt x="1515" y="2397"/>
                  </a:lnTo>
                  <a:lnTo>
                    <a:pt x="1504" y="2406"/>
                  </a:lnTo>
                  <a:lnTo>
                    <a:pt x="1494" y="2413"/>
                  </a:lnTo>
                  <a:lnTo>
                    <a:pt x="1485" y="2416"/>
                  </a:lnTo>
                  <a:lnTo>
                    <a:pt x="1474" y="2416"/>
                  </a:lnTo>
                  <a:lnTo>
                    <a:pt x="1462" y="2416"/>
                  </a:lnTo>
                  <a:lnTo>
                    <a:pt x="1454" y="2417"/>
                  </a:lnTo>
                  <a:lnTo>
                    <a:pt x="1440" y="2421"/>
                  </a:lnTo>
                  <a:lnTo>
                    <a:pt x="1427" y="2428"/>
                  </a:lnTo>
                  <a:lnTo>
                    <a:pt x="1416" y="2433"/>
                  </a:lnTo>
                  <a:lnTo>
                    <a:pt x="1409" y="2441"/>
                  </a:lnTo>
                  <a:lnTo>
                    <a:pt x="1404" y="2452"/>
                  </a:lnTo>
                  <a:lnTo>
                    <a:pt x="1399" y="2460"/>
                  </a:lnTo>
                  <a:lnTo>
                    <a:pt x="1392" y="2468"/>
                  </a:lnTo>
                  <a:lnTo>
                    <a:pt x="1384" y="2479"/>
                  </a:lnTo>
                  <a:lnTo>
                    <a:pt x="1376" y="2490"/>
                  </a:lnTo>
                  <a:lnTo>
                    <a:pt x="1369" y="2497"/>
                  </a:lnTo>
                  <a:lnTo>
                    <a:pt x="1361" y="2503"/>
                  </a:lnTo>
                  <a:lnTo>
                    <a:pt x="1350" y="2509"/>
                  </a:lnTo>
                  <a:lnTo>
                    <a:pt x="1342" y="2514"/>
                  </a:lnTo>
                  <a:lnTo>
                    <a:pt x="1333" y="2520"/>
                  </a:lnTo>
                  <a:lnTo>
                    <a:pt x="1321" y="2526"/>
                  </a:lnTo>
                  <a:lnTo>
                    <a:pt x="1311" y="2530"/>
                  </a:lnTo>
                  <a:lnTo>
                    <a:pt x="1303" y="2533"/>
                  </a:lnTo>
                  <a:lnTo>
                    <a:pt x="1292" y="2536"/>
                  </a:lnTo>
                  <a:lnTo>
                    <a:pt x="1283" y="2537"/>
                  </a:lnTo>
                  <a:lnTo>
                    <a:pt x="1275" y="2536"/>
                  </a:lnTo>
                  <a:lnTo>
                    <a:pt x="1265" y="2532"/>
                  </a:lnTo>
                  <a:lnTo>
                    <a:pt x="1256" y="2522"/>
                  </a:lnTo>
                  <a:lnTo>
                    <a:pt x="1248" y="2516"/>
                  </a:lnTo>
                  <a:lnTo>
                    <a:pt x="1240" y="2512"/>
                  </a:lnTo>
                  <a:lnTo>
                    <a:pt x="1230" y="2507"/>
                  </a:lnTo>
                  <a:lnTo>
                    <a:pt x="1219" y="2503"/>
                  </a:lnTo>
                  <a:lnTo>
                    <a:pt x="1211" y="2501"/>
                  </a:lnTo>
                  <a:lnTo>
                    <a:pt x="1199" y="2501"/>
                  </a:lnTo>
                  <a:lnTo>
                    <a:pt x="1184" y="2505"/>
                  </a:lnTo>
                  <a:lnTo>
                    <a:pt x="1174" y="2509"/>
                  </a:lnTo>
                  <a:lnTo>
                    <a:pt x="1171" y="2512"/>
                  </a:lnTo>
                  <a:lnTo>
                    <a:pt x="1168" y="2516"/>
                  </a:lnTo>
                  <a:lnTo>
                    <a:pt x="1166" y="2520"/>
                  </a:lnTo>
                  <a:lnTo>
                    <a:pt x="1163" y="2524"/>
                  </a:lnTo>
                  <a:lnTo>
                    <a:pt x="1160" y="2526"/>
                  </a:lnTo>
                  <a:lnTo>
                    <a:pt x="1152" y="2528"/>
                  </a:lnTo>
                  <a:lnTo>
                    <a:pt x="1141" y="2526"/>
                  </a:lnTo>
                  <a:lnTo>
                    <a:pt x="1131" y="2525"/>
                  </a:lnTo>
                  <a:lnTo>
                    <a:pt x="1122" y="2526"/>
                  </a:lnTo>
                  <a:lnTo>
                    <a:pt x="1118" y="2528"/>
                  </a:lnTo>
                  <a:lnTo>
                    <a:pt x="1114" y="2530"/>
                  </a:lnTo>
                  <a:lnTo>
                    <a:pt x="1112" y="2534"/>
                  </a:lnTo>
                  <a:lnTo>
                    <a:pt x="1109" y="2537"/>
                  </a:lnTo>
                  <a:lnTo>
                    <a:pt x="1097" y="2525"/>
                  </a:lnTo>
                  <a:lnTo>
                    <a:pt x="1087" y="2513"/>
                  </a:lnTo>
                  <a:lnTo>
                    <a:pt x="1081" y="2502"/>
                  </a:lnTo>
                  <a:lnTo>
                    <a:pt x="1075" y="2490"/>
                  </a:lnTo>
                  <a:lnTo>
                    <a:pt x="1071" y="2474"/>
                  </a:lnTo>
                  <a:lnTo>
                    <a:pt x="1067" y="2462"/>
                  </a:lnTo>
                  <a:lnTo>
                    <a:pt x="1062" y="2451"/>
                  </a:lnTo>
                  <a:lnTo>
                    <a:pt x="1054" y="2439"/>
                  </a:lnTo>
                  <a:lnTo>
                    <a:pt x="1046" y="2427"/>
                  </a:lnTo>
                  <a:lnTo>
                    <a:pt x="1039" y="2419"/>
                  </a:lnTo>
                  <a:lnTo>
                    <a:pt x="1029" y="2412"/>
                  </a:lnTo>
                  <a:lnTo>
                    <a:pt x="1019" y="2406"/>
                  </a:lnTo>
                  <a:lnTo>
                    <a:pt x="1008" y="2402"/>
                  </a:lnTo>
                  <a:lnTo>
                    <a:pt x="1000" y="2398"/>
                  </a:lnTo>
                  <a:lnTo>
                    <a:pt x="990" y="2394"/>
                  </a:lnTo>
                  <a:lnTo>
                    <a:pt x="981" y="2390"/>
                  </a:lnTo>
                  <a:lnTo>
                    <a:pt x="973" y="2388"/>
                  </a:lnTo>
                  <a:lnTo>
                    <a:pt x="963" y="2390"/>
                  </a:lnTo>
                  <a:lnTo>
                    <a:pt x="953" y="2393"/>
                  </a:lnTo>
                  <a:lnTo>
                    <a:pt x="943" y="2396"/>
                  </a:lnTo>
                  <a:lnTo>
                    <a:pt x="940" y="2396"/>
                  </a:lnTo>
                  <a:lnTo>
                    <a:pt x="936" y="2396"/>
                  </a:lnTo>
                  <a:lnTo>
                    <a:pt x="932" y="2397"/>
                  </a:lnTo>
                  <a:lnTo>
                    <a:pt x="928" y="2397"/>
                  </a:lnTo>
                  <a:lnTo>
                    <a:pt x="924" y="2396"/>
                  </a:lnTo>
                  <a:lnTo>
                    <a:pt x="926" y="2393"/>
                  </a:lnTo>
                  <a:lnTo>
                    <a:pt x="926" y="2389"/>
                  </a:lnTo>
                  <a:lnTo>
                    <a:pt x="926" y="2385"/>
                  </a:lnTo>
                  <a:lnTo>
                    <a:pt x="927" y="2382"/>
                  </a:lnTo>
                  <a:lnTo>
                    <a:pt x="926" y="2378"/>
                  </a:lnTo>
                  <a:lnTo>
                    <a:pt x="926" y="2375"/>
                  </a:lnTo>
                  <a:lnTo>
                    <a:pt x="920" y="2373"/>
                  </a:lnTo>
                  <a:lnTo>
                    <a:pt x="912" y="2371"/>
                  </a:lnTo>
                  <a:lnTo>
                    <a:pt x="904" y="2370"/>
                  </a:lnTo>
                  <a:lnTo>
                    <a:pt x="897" y="2370"/>
                  </a:lnTo>
                  <a:lnTo>
                    <a:pt x="885" y="2370"/>
                  </a:lnTo>
                  <a:lnTo>
                    <a:pt x="870" y="2371"/>
                  </a:lnTo>
                  <a:lnTo>
                    <a:pt x="856" y="2374"/>
                  </a:lnTo>
                  <a:lnTo>
                    <a:pt x="845" y="2377"/>
                  </a:lnTo>
                  <a:lnTo>
                    <a:pt x="835" y="2379"/>
                  </a:lnTo>
                  <a:lnTo>
                    <a:pt x="826" y="2382"/>
                  </a:lnTo>
                  <a:lnTo>
                    <a:pt x="815" y="2385"/>
                  </a:lnTo>
                  <a:lnTo>
                    <a:pt x="807" y="2386"/>
                  </a:lnTo>
                  <a:lnTo>
                    <a:pt x="798" y="2385"/>
                  </a:lnTo>
                  <a:lnTo>
                    <a:pt x="786" y="2381"/>
                  </a:lnTo>
                  <a:lnTo>
                    <a:pt x="775" y="2377"/>
                  </a:lnTo>
                  <a:lnTo>
                    <a:pt x="767" y="2371"/>
                  </a:lnTo>
                  <a:lnTo>
                    <a:pt x="763" y="2365"/>
                  </a:lnTo>
                  <a:lnTo>
                    <a:pt x="761" y="2354"/>
                  </a:lnTo>
                  <a:lnTo>
                    <a:pt x="760" y="2343"/>
                  </a:lnTo>
                  <a:lnTo>
                    <a:pt x="757" y="2335"/>
                  </a:lnTo>
                  <a:lnTo>
                    <a:pt x="753" y="2327"/>
                  </a:lnTo>
                  <a:lnTo>
                    <a:pt x="746" y="2319"/>
                  </a:lnTo>
                  <a:lnTo>
                    <a:pt x="740" y="2313"/>
                  </a:lnTo>
                  <a:lnTo>
                    <a:pt x="732" y="2312"/>
                  </a:lnTo>
                  <a:lnTo>
                    <a:pt x="721" y="2315"/>
                  </a:lnTo>
                  <a:lnTo>
                    <a:pt x="713" y="2319"/>
                  </a:lnTo>
                  <a:lnTo>
                    <a:pt x="703" y="2324"/>
                  </a:lnTo>
                  <a:lnTo>
                    <a:pt x="694" y="2334"/>
                  </a:lnTo>
                  <a:lnTo>
                    <a:pt x="686" y="2340"/>
                  </a:lnTo>
                  <a:lnTo>
                    <a:pt x="678" y="2346"/>
                  </a:lnTo>
                  <a:lnTo>
                    <a:pt x="668" y="2351"/>
                  </a:lnTo>
                  <a:lnTo>
                    <a:pt x="660" y="2354"/>
                  </a:lnTo>
                  <a:lnTo>
                    <a:pt x="651" y="2353"/>
                  </a:lnTo>
                  <a:lnTo>
                    <a:pt x="641" y="2349"/>
                  </a:lnTo>
                  <a:lnTo>
                    <a:pt x="632" y="2346"/>
                  </a:lnTo>
                  <a:lnTo>
                    <a:pt x="625" y="2343"/>
                  </a:lnTo>
                  <a:lnTo>
                    <a:pt x="616" y="2342"/>
                  </a:lnTo>
                  <a:lnTo>
                    <a:pt x="609" y="2343"/>
                  </a:lnTo>
                  <a:lnTo>
                    <a:pt x="602" y="2350"/>
                  </a:lnTo>
                  <a:lnTo>
                    <a:pt x="597" y="2361"/>
                  </a:lnTo>
                  <a:lnTo>
                    <a:pt x="593" y="2371"/>
                  </a:lnTo>
                  <a:lnTo>
                    <a:pt x="587" y="2381"/>
                  </a:lnTo>
                  <a:lnTo>
                    <a:pt x="581" y="2388"/>
                  </a:lnTo>
                  <a:lnTo>
                    <a:pt x="571" y="2396"/>
                  </a:lnTo>
                  <a:lnTo>
                    <a:pt x="562" y="2404"/>
                  </a:lnTo>
                  <a:lnTo>
                    <a:pt x="554" y="2408"/>
                  </a:lnTo>
                  <a:lnTo>
                    <a:pt x="539" y="2410"/>
                  </a:lnTo>
                  <a:lnTo>
                    <a:pt x="520" y="2412"/>
                  </a:lnTo>
                  <a:lnTo>
                    <a:pt x="503" y="2410"/>
                  </a:lnTo>
                  <a:lnTo>
                    <a:pt x="488" y="2409"/>
                  </a:lnTo>
                  <a:lnTo>
                    <a:pt x="472" y="2406"/>
                  </a:lnTo>
                  <a:lnTo>
                    <a:pt x="453" y="2404"/>
                  </a:lnTo>
                  <a:lnTo>
                    <a:pt x="438" y="2398"/>
                  </a:lnTo>
                  <a:lnTo>
                    <a:pt x="427" y="2390"/>
                  </a:lnTo>
                  <a:lnTo>
                    <a:pt x="414" y="2379"/>
                  </a:lnTo>
                  <a:lnTo>
                    <a:pt x="400" y="2367"/>
                  </a:lnTo>
                  <a:lnTo>
                    <a:pt x="388" y="2357"/>
                  </a:lnTo>
                  <a:lnTo>
                    <a:pt x="377" y="2349"/>
                  </a:lnTo>
                  <a:lnTo>
                    <a:pt x="366" y="2343"/>
                  </a:lnTo>
                  <a:lnTo>
                    <a:pt x="354" y="2338"/>
                  </a:lnTo>
                  <a:lnTo>
                    <a:pt x="341" y="2332"/>
                  </a:lnTo>
                  <a:lnTo>
                    <a:pt x="330" y="2330"/>
                  </a:lnTo>
                  <a:lnTo>
                    <a:pt x="318" y="2327"/>
                  </a:lnTo>
                  <a:lnTo>
                    <a:pt x="304" y="2324"/>
                  </a:lnTo>
                  <a:lnTo>
                    <a:pt x="290" y="2323"/>
                  </a:lnTo>
                  <a:lnTo>
                    <a:pt x="279" y="2323"/>
                  </a:lnTo>
                  <a:lnTo>
                    <a:pt x="267" y="2326"/>
                  </a:lnTo>
                  <a:lnTo>
                    <a:pt x="253" y="2331"/>
                  </a:lnTo>
                  <a:lnTo>
                    <a:pt x="241" y="2336"/>
                  </a:lnTo>
                  <a:lnTo>
                    <a:pt x="230" y="2340"/>
                  </a:lnTo>
                  <a:lnTo>
                    <a:pt x="218" y="2344"/>
                  </a:lnTo>
                  <a:lnTo>
                    <a:pt x="203" y="2349"/>
                  </a:lnTo>
                  <a:lnTo>
                    <a:pt x="191" y="2351"/>
                  </a:lnTo>
                  <a:lnTo>
                    <a:pt x="179" y="2351"/>
                  </a:lnTo>
                  <a:lnTo>
                    <a:pt x="164" y="2350"/>
                  </a:lnTo>
                  <a:lnTo>
                    <a:pt x="149" y="2349"/>
                  </a:lnTo>
                  <a:lnTo>
                    <a:pt x="139" y="2346"/>
                  </a:lnTo>
                  <a:lnTo>
                    <a:pt x="127" y="2340"/>
                  </a:lnTo>
                  <a:lnTo>
                    <a:pt x="113" y="2334"/>
                  </a:lnTo>
                  <a:lnTo>
                    <a:pt x="100" y="2327"/>
                  </a:lnTo>
                  <a:lnTo>
                    <a:pt x="90" y="2320"/>
                  </a:lnTo>
                  <a:lnTo>
                    <a:pt x="77" y="2309"/>
                  </a:lnTo>
                  <a:lnTo>
                    <a:pt x="62" y="2296"/>
                  </a:lnTo>
                  <a:lnTo>
                    <a:pt x="47" y="2281"/>
                  </a:lnTo>
                  <a:lnTo>
                    <a:pt x="34" y="2266"/>
                  </a:lnTo>
                  <a:lnTo>
                    <a:pt x="23" y="2253"/>
                  </a:lnTo>
                  <a:lnTo>
                    <a:pt x="17" y="2243"/>
                  </a:lnTo>
                  <a:lnTo>
                    <a:pt x="11" y="2231"/>
                  </a:lnTo>
                  <a:lnTo>
                    <a:pt x="5" y="2219"/>
                  </a:lnTo>
                  <a:lnTo>
                    <a:pt x="1" y="2208"/>
                  </a:lnTo>
                  <a:lnTo>
                    <a:pt x="0" y="2199"/>
                  </a:lnTo>
                  <a:lnTo>
                    <a:pt x="0" y="2186"/>
                  </a:lnTo>
                  <a:lnTo>
                    <a:pt x="1" y="2173"/>
                  </a:lnTo>
                  <a:lnTo>
                    <a:pt x="5" y="2164"/>
                  </a:lnTo>
                  <a:lnTo>
                    <a:pt x="15" y="2157"/>
                  </a:lnTo>
                  <a:lnTo>
                    <a:pt x="28" y="2150"/>
                  </a:lnTo>
                  <a:lnTo>
                    <a:pt x="43" y="2146"/>
                  </a:lnTo>
                  <a:lnTo>
                    <a:pt x="55" y="2142"/>
                  </a:lnTo>
                  <a:lnTo>
                    <a:pt x="67" y="2138"/>
                  </a:lnTo>
                  <a:lnTo>
                    <a:pt x="82" y="2133"/>
                  </a:lnTo>
                  <a:lnTo>
                    <a:pt x="96" y="2126"/>
                  </a:lnTo>
                  <a:lnTo>
                    <a:pt x="106" y="2121"/>
                  </a:lnTo>
                  <a:lnTo>
                    <a:pt x="114" y="2114"/>
                  </a:lnTo>
                  <a:lnTo>
                    <a:pt x="125" y="2106"/>
                  </a:lnTo>
                  <a:lnTo>
                    <a:pt x="133" y="2097"/>
                  </a:lnTo>
                  <a:lnTo>
                    <a:pt x="139" y="2087"/>
                  </a:lnTo>
                  <a:lnTo>
                    <a:pt x="141" y="2078"/>
                  </a:lnTo>
                  <a:lnTo>
                    <a:pt x="143" y="2064"/>
                  </a:lnTo>
                  <a:lnTo>
                    <a:pt x="143" y="2052"/>
                  </a:lnTo>
                  <a:lnTo>
                    <a:pt x="141" y="2041"/>
                  </a:lnTo>
                  <a:lnTo>
                    <a:pt x="139" y="2029"/>
                  </a:lnTo>
                  <a:lnTo>
                    <a:pt x="135" y="2017"/>
                  </a:lnTo>
                  <a:lnTo>
                    <a:pt x="131" y="2006"/>
                  </a:lnTo>
                  <a:lnTo>
                    <a:pt x="124" y="1996"/>
                  </a:lnTo>
                  <a:lnTo>
                    <a:pt x="113" y="1985"/>
                  </a:lnTo>
                  <a:lnTo>
                    <a:pt x="106" y="1975"/>
                  </a:lnTo>
                  <a:lnTo>
                    <a:pt x="104" y="1969"/>
                  </a:lnTo>
                  <a:lnTo>
                    <a:pt x="101" y="1959"/>
                  </a:lnTo>
                  <a:lnTo>
                    <a:pt x="100" y="1950"/>
                  </a:lnTo>
                  <a:lnTo>
                    <a:pt x="102" y="1944"/>
                  </a:lnTo>
                  <a:lnTo>
                    <a:pt x="108" y="1943"/>
                  </a:lnTo>
                  <a:lnTo>
                    <a:pt x="116" y="1946"/>
                  </a:lnTo>
                  <a:lnTo>
                    <a:pt x="124" y="1950"/>
                  </a:lnTo>
                  <a:lnTo>
                    <a:pt x="131" y="1952"/>
                  </a:lnTo>
                  <a:lnTo>
                    <a:pt x="136" y="1952"/>
                  </a:lnTo>
                  <a:lnTo>
                    <a:pt x="144" y="1952"/>
                  </a:lnTo>
                  <a:lnTo>
                    <a:pt x="151" y="1952"/>
                  </a:lnTo>
                  <a:lnTo>
                    <a:pt x="156" y="1950"/>
                  </a:lnTo>
                  <a:lnTo>
                    <a:pt x="158" y="1942"/>
                  </a:lnTo>
                  <a:lnTo>
                    <a:pt x="155" y="1932"/>
                  </a:lnTo>
                  <a:lnTo>
                    <a:pt x="152" y="1923"/>
                  </a:lnTo>
                  <a:lnTo>
                    <a:pt x="149" y="1915"/>
                  </a:lnTo>
                  <a:lnTo>
                    <a:pt x="149" y="1901"/>
                  </a:lnTo>
                  <a:lnTo>
                    <a:pt x="151" y="1886"/>
                  </a:lnTo>
                  <a:lnTo>
                    <a:pt x="152" y="1870"/>
                  </a:lnTo>
                  <a:lnTo>
                    <a:pt x="152" y="1858"/>
                  </a:lnTo>
                  <a:lnTo>
                    <a:pt x="147" y="1843"/>
                  </a:lnTo>
                  <a:lnTo>
                    <a:pt x="139" y="1827"/>
                  </a:lnTo>
                  <a:lnTo>
                    <a:pt x="132" y="1810"/>
                  </a:lnTo>
                  <a:lnTo>
                    <a:pt x="125" y="1796"/>
                  </a:lnTo>
                  <a:lnTo>
                    <a:pt x="122" y="1785"/>
                  </a:lnTo>
                  <a:lnTo>
                    <a:pt x="118" y="1772"/>
                  </a:lnTo>
                  <a:lnTo>
                    <a:pt x="114" y="1758"/>
                  </a:lnTo>
                  <a:lnTo>
                    <a:pt x="114" y="1748"/>
                  </a:lnTo>
                  <a:lnTo>
                    <a:pt x="114" y="1738"/>
                  </a:lnTo>
                  <a:lnTo>
                    <a:pt x="118" y="1727"/>
                  </a:lnTo>
                  <a:lnTo>
                    <a:pt x="121" y="1715"/>
                  </a:lnTo>
                  <a:lnTo>
                    <a:pt x="125" y="1707"/>
                  </a:lnTo>
                  <a:lnTo>
                    <a:pt x="128" y="1695"/>
                  </a:lnTo>
                  <a:lnTo>
                    <a:pt x="133" y="1682"/>
                  </a:lnTo>
                  <a:lnTo>
                    <a:pt x="137" y="1668"/>
                  </a:lnTo>
                  <a:lnTo>
                    <a:pt x="139" y="1657"/>
                  </a:lnTo>
                  <a:lnTo>
                    <a:pt x="137" y="1647"/>
                  </a:lnTo>
                  <a:lnTo>
                    <a:pt x="132" y="1635"/>
                  </a:lnTo>
                  <a:lnTo>
                    <a:pt x="127" y="1624"/>
                  </a:lnTo>
                  <a:lnTo>
                    <a:pt x="124" y="1622"/>
                  </a:lnTo>
                  <a:lnTo>
                    <a:pt x="120" y="1620"/>
                  </a:lnTo>
                  <a:lnTo>
                    <a:pt x="114" y="1617"/>
                  </a:lnTo>
                  <a:lnTo>
                    <a:pt x="110" y="1614"/>
                  </a:lnTo>
                  <a:lnTo>
                    <a:pt x="108" y="1613"/>
                  </a:lnTo>
                  <a:lnTo>
                    <a:pt x="104" y="1604"/>
                  </a:lnTo>
                  <a:lnTo>
                    <a:pt x="101" y="1593"/>
                  </a:lnTo>
                  <a:lnTo>
                    <a:pt x="98" y="1583"/>
                  </a:lnTo>
                  <a:lnTo>
                    <a:pt x="91" y="1575"/>
                  </a:lnTo>
                  <a:lnTo>
                    <a:pt x="83" y="1567"/>
                  </a:lnTo>
                  <a:lnTo>
                    <a:pt x="78" y="1559"/>
                  </a:lnTo>
                  <a:lnTo>
                    <a:pt x="70" y="1546"/>
                  </a:lnTo>
                  <a:lnTo>
                    <a:pt x="62" y="1529"/>
                  </a:lnTo>
                  <a:lnTo>
                    <a:pt x="55" y="1516"/>
                  </a:lnTo>
                  <a:lnTo>
                    <a:pt x="46" y="1504"/>
                  </a:lnTo>
                  <a:lnTo>
                    <a:pt x="35" y="1489"/>
                  </a:lnTo>
                  <a:lnTo>
                    <a:pt x="25" y="1474"/>
                  </a:lnTo>
                  <a:lnTo>
                    <a:pt x="17" y="1462"/>
                  </a:lnTo>
                  <a:lnTo>
                    <a:pt x="13" y="1451"/>
                  </a:lnTo>
                  <a:lnTo>
                    <a:pt x="9" y="1439"/>
                  </a:lnTo>
                  <a:lnTo>
                    <a:pt x="5" y="1427"/>
                  </a:lnTo>
                  <a:lnTo>
                    <a:pt x="3" y="1416"/>
                  </a:lnTo>
                  <a:lnTo>
                    <a:pt x="1" y="1411"/>
                  </a:lnTo>
                  <a:lnTo>
                    <a:pt x="1" y="1404"/>
                  </a:lnTo>
                  <a:lnTo>
                    <a:pt x="1" y="1397"/>
                  </a:lnTo>
                  <a:lnTo>
                    <a:pt x="4" y="1393"/>
                  </a:lnTo>
                  <a:lnTo>
                    <a:pt x="5" y="1393"/>
                  </a:lnTo>
                  <a:lnTo>
                    <a:pt x="8" y="1393"/>
                  </a:lnTo>
                  <a:lnTo>
                    <a:pt x="12" y="1395"/>
                  </a:lnTo>
                  <a:lnTo>
                    <a:pt x="15" y="1397"/>
                  </a:lnTo>
                  <a:lnTo>
                    <a:pt x="17" y="1399"/>
                  </a:lnTo>
                  <a:lnTo>
                    <a:pt x="21" y="1401"/>
                  </a:lnTo>
                  <a:lnTo>
                    <a:pt x="23" y="1403"/>
                  </a:lnTo>
                  <a:lnTo>
                    <a:pt x="34" y="1414"/>
                  </a:lnTo>
                  <a:lnTo>
                    <a:pt x="43" y="1426"/>
                  </a:lnTo>
                  <a:lnTo>
                    <a:pt x="52" y="1437"/>
                  </a:lnTo>
                  <a:lnTo>
                    <a:pt x="62" y="1447"/>
                  </a:lnTo>
                  <a:lnTo>
                    <a:pt x="73" y="1461"/>
                  </a:lnTo>
                  <a:lnTo>
                    <a:pt x="85" y="1474"/>
                  </a:lnTo>
                  <a:lnTo>
                    <a:pt x="96" y="1485"/>
                  </a:lnTo>
                  <a:lnTo>
                    <a:pt x="101" y="1490"/>
                  </a:lnTo>
                  <a:lnTo>
                    <a:pt x="108" y="1496"/>
                  </a:lnTo>
                  <a:lnTo>
                    <a:pt x="114" y="1500"/>
                  </a:lnTo>
                  <a:lnTo>
                    <a:pt x="120" y="1500"/>
                  </a:lnTo>
                  <a:lnTo>
                    <a:pt x="122" y="1496"/>
                  </a:lnTo>
                  <a:lnTo>
                    <a:pt x="124" y="1488"/>
                  </a:lnTo>
                  <a:lnTo>
                    <a:pt x="121" y="1480"/>
                  </a:lnTo>
                  <a:lnTo>
                    <a:pt x="120" y="1472"/>
                  </a:lnTo>
                  <a:lnTo>
                    <a:pt x="117" y="1465"/>
                  </a:lnTo>
                  <a:lnTo>
                    <a:pt x="112" y="1454"/>
                  </a:lnTo>
                  <a:lnTo>
                    <a:pt x="104" y="1442"/>
                  </a:lnTo>
                  <a:lnTo>
                    <a:pt x="97" y="1432"/>
                  </a:lnTo>
                  <a:lnTo>
                    <a:pt x="89" y="1422"/>
                  </a:lnTo>
                  <a:lnTo>
                    <a:pt x="78" y="1410"/>
                  </a:lnTo>
                  <a:lnTo>
                    <a:pt x="69" y="1396"/>
                  </a:lnTo>
                  <a:lnTo>
                    <a:pt x="63" y="1384"/>
                  </a:lnTo>
                  <a:lnTo>
                    <a:pt x="60" y="1373"/>
                  </a:lnTo>
                  <a:lnTo>
                    <a:pt x="60" y="1360"/>
                  </a:lnTo>
                  <a:lnTo>
                    <a:pt x="63" y="1345"/>
                  </a:lnTo>
                  <a:lnTo>
                    <a:pt x="66" y="1334"/>
                  </a:lnTo>
                  <a:lnTo>
                    <a:pt x="71" y="1321"/>
                  </a:lnTo>
                  <a:lnTo>
                    <a:pt x="82" y="1306"/>
                  </a:lnTo>
                  <a:lnTo>
                    <a:pt x="93" y="1290"/>
                  </a:lnTo>
                  <a:lnTo>
                    <a:pt x="102" y="1278"/>
                  </a:lnTo>
                  <a:lnTo>
                    <a:pt x="108" y="1268"/>
                  </a:lnTo>
                  <a:lnTo>
                    <a:pt x="116" y="1257"/>
                  </a:lnTo>
                  <a:lnTo>
                    <a:pt x="122" y="1245"/>
                  </a:lnTo>
                  <a:lnTo>
                    <a:pt x="128" y="1236"/>
                  </a:lnTo>
                  <a:lnTo>
                    <a:pt x="136" y="1217"/>
                  </a:lnTo>
                  <a:lnTo>
                    <a:pt x="144" y="1195"/>
                  </a:lnTo>
                  <a:lnTo>
                    <a:pt x="151" y="1172"/>
                  </a:lnTo>
                  <a:lnTo>
                    <a:pt x="156" y="1154"/>
                  </a:lnTo>
                  <a:lnTo>
                    <a:pt x="160" y="1137"/>
                  </a:lnTo>
                  <a:lnTo>
                    <a:pt x="164" y="1119"/>
                  </a:lnTo>
                  <a:lnTo>
                    <a:pt x="168" y="1098"/>
                  </a:lnTo>
                  <a:lnTo>
                    <a:pt x="172" y="1078"/>
                  </a:lnTo>
                  <a:lnTo>
                    <a:pt x="174" y="1062"/>
                  </a:lnTo>
                  <a:lnTo>
                    <a:pt x="175" y="1043"/>
                  </a:lnTo>
                  <a:lnTo>
                    <a:pt x="174" y="1019"/>
                  </a:lnTo>
                  <a:lnTo>
                    <a:pt x="174" y="996"/>
                  </a:lnTo>
                  <a:lnTo>
                    <a:pt x="174" y="977"/>
                  </a:lnTo>
                  <a:lnTo>
                    <a:pt x="175" y="961"/>
                  </a:lnTo>
                  <a:lnTo>
                    <a:pt x="175" y="942"/>
                  </a:lnTo>
                  <a:lnTo>
                    <a:pt x="176" y="923"/>
                  </a:lnTo>
                  <a:lnTo>
                    <a:pt x="180" y="907"/>
                  </a:lnTo>
                  <a:lnTo>
                    <a:pt x="186" y="894"/>
                  </a:lnTo>
                  <a:lnTo>
                    <a:pt x="195" y="877"/>
                  </a:lnTo>
                  <a:lnTo>
                    <a:pt x="206" y="861"/>
                  </a:lnTo>
                  <a:lnTo>
                    <a:pt x="217" y="846"/>
                  </a:lnTo>
                  <a:lnTo>
                    <a:pt x="225" y="834"/>
                  </a:lnTo>
                  <a:lnTo>
                    <a:pt x="233" y="822"/>
                  </a:lnTo>
                  <a:lnTo>
                    <a:pt x="242" y="810"/>
                  </a:lnTo>
                  <a:lnTo>
                    <a:pt x="253" y="797"/>
                  </a:lnTo>
                  <a:lnTo>
                    <a:pt x="261" y="786"/>
                  </a:lnTo>
                  <a:lnTo>
                    <a:pt x="271" y="772"/>
                  </a:lnTo>
                  <a:lnTo>
                    <a:pt x="283" y="755"/>
                  </a:lnTo>
                  <a:lnTo>
                    <a:pt x="295" y="740"/>
                  </a:lnTo>
                  <a:lnTo>
                    <a:pt x="307" y="728"/>
                  </a:lnTo>
                  <a:lnTo>
                    <a:pt x="322" y="720"/>
                  </a:lnTo>
                  <a:lnTo>
                    <a:pt x="342" y="712"/>
                  </a:lnTo>
                  <a:lnTo>
                    <a:pt x="362" y="704"/>
                  </a:lnTo>
                  <a:lnTo>
                    <a:pt x="379" y="697"/>
                  </a:lnTo>
                  <a:lnTo>
                    <a:pt x="391" y="690"/>
                  </a:lnTo>
                  <a:lnTo>
                    <a:pt x="407" y="681"/>
                  </a:lnTo>
                  <a:lnTo>
                    <a:pt x="423" y="671"/>
                  </a:lnTo>
                  <a:lnTo>
                    <a:pt x="438" y="661"/>
                  </a:lnTo>
                  <a:lnTo>
                    <a:pt x="450" y="652"/>
                  </a:lnTo>
                  <a:lnTo>
                    <a:pt x="462" y="643"/>
                  </a:lnTo>
                  <a:lnTo>
                    <a:pt x="476" y="632"/>
                  </a:lnTo>
                  <a:lnTo>
                    <a:pt x="490" y="620"/>
                  </a:lnTo>
                  <a:lnTo>
                    <a:pt x="504" y="608"/>
                  </a:lnTo>
                  <a:lnTo>
                    <a:pt x="513" y="597"/>
                  </a:lnTo>
                  <a:lnTo>
                    <a:pt x="524" y="581"/>
                  </a:lnTo>
                  <a:lnTo>
                    <a:pt x="534" y="561"/>
                  </a:lnTo>
                  <a:lnTo>
                    <a:pt x="544" y="541"/>
                  </a:lnTo>
                  <a:lnTo>
                    <a:pt x="554" y="525"/>
                  </a:lnTo>
                  <a:lnTo>
                    <a:pt x="562" y="514"/>
                  </a:lnTo>
                  <a:lnTo>
                    <a:pt x="571" y="502"/>
                  </a:lnTo>
                  <a:lnTo>
                    <a:pt x="583" y="489"/>
                  </a:lnTo>
                  <a:lnTo>
                    <a:pt x="594" y="481"/>
                  </a:lnTo>
                  <a:lnTo>
                    <a:pt x="605" y="475"/>
                  </a:lnTo>
                  <a:lnTo>
                    <a:pt x="621" y="469"/>
                  </a:lnTo>
                  <a:lnTo>
                    <a:pt x="637" y="465"/>
                  </a:lnTo>
                  <a:lnTo>
                    <a:pt x="651" y="461"/>
                  </a:lnTo>
                  <a:lnTo>
                    <a:pt x="664" y="458"/>
                  </a:lnTo>
                  <a:lnTo>
                    <a:pt x="682" y="454"/>
                  </a:lnTo>
                  <a:lnTo>
                    <a:pt x="699" y="452"/>
                  </a:lnTo>
                  <a:lnTo>
                    <a:pt x="713" y="450"/>
                  </a:lnTo>
                  <a:lnTo>
                    <a:pt x="722" y="450"/>
                  </a:lnTo>
                  <a:lnTo>
                    <a:pt x="733" y="452"/>
                  </a:lnTo>
                  <a:lnTo>
                    <a:pt x="742" y="453"/>
                  </a:lnTo>
                  <a:lnTo>
                    <a:pt x="752" y="453"/>
                  </a:lnTo>
                  <a:lnTo>
                    <a:pt x="761" y="450"/>
                  </a:lnTo>
                  <a:lnTo>
                    <a:pt x="771" y="445"/>
                  </a:lnTo>
                  <a:lnTo>
                    <a:pt x="780" y="441"/>
                  </a:lnTo>
                  <a:lnTo>
                    <a:pt x="788" y="434"/>
                  </a:lnTo>
                  <a:lnTo>
                    <a:pt x="799" y="426"/>
                  </a:lnTo>
                  <a:lnTo>
                    <a:pt x="808" y="419"/>
                  </a:lnTo>
                  <a:lnTo>
                    <a:pt x="821" y="411"/>
                  </a:lnTo>
                  <a:lnTo>
                    <a:pt x="834" y="403"/>
                  </a:lnTo>
                  <a:lnTo>
                    <a:pt x="849" y="395"/>
                  </a:lnTo>
                  <a:lnTo>
                    <a:pt x="861" y="388"/>
                  </a:lnTo>
                  <a:lnTo>
                    <a:pt x="874" y="382"/>
                  </a:lnTo>
                  <a:lnTo>
                    <a:pt x="889" y="372"/>
                  </a:lnTo>
                  <a:lnTo>
                    <a:pt x="907" y="363"/>
                  </a:lnTo>
                  <a:lnTo>
                    <a:pt x="922" y="355"/>
                  </a:lnTo>
                  <a:lnTo>
                    <a:pt x="935" y="347"/>
                  </a:lnTo>
                  <a:lnTo>
                    <a:pt x="950" y="340"/>
                  </a:lnTo>
                  <a:lnTo>
                    <a:pt x="967" y="331"/>
                  </a:lnTo>
                  <a:lnTo>
                    <a:pt x="986" y="322"/>
                  </a:lnTo>
                  <a:lnTo>
                    <a:pt x="1004" y="313"/>
                  </a:lnTo>
                  <a:lnTo>
                    <a:pt x="1019" y="306"/>
                  </a:lnTo>
                  <a:lnTo>
                    <a:pt x="1036" y="297"/>
                  </a:lnTo>
                  <a:lnTo>
                    <a:pt x="1056" y="285"/>
                  </a:lnTo>
                  <a:lnTo>
                    <a:pt x="1079" y="273"/>
                  </a:lnTo>
                  <a:lnTo>
                    <a:pt x="1100" y="260"/>
                  </a:lnTo>
                  <a:lnTo>
                    <a:pt x="1117" y="250"/>
                  </a:lnTo>
                  <a:lnTo>
                    <a:pt x="1133" y="240"/>
                  </a:lnTo>
                  <a:lnTo>
                    <a:pt x="1153" y="229"/>
                  </a:lnTo>
                  <a:lnTo>
                    <a:pt x="1174" y="217"/>
                  </a:lnTo>
                  <a:lnTo>
                    <a:pt x="1194" y="205"/>
                  </a:lnTo>
                  <a:lnTo>
                    <a:pt x="1210" y="196"/>
                  </a:lnTo>
                  <a:lnTo>
                    <a:pt x="1229" y="185"/>
                  </a:lnTo>
                  <a:lnTo>
                    <a:pt x="1253" y="173"/>
                  </a:lnTo>
                  <a:lnTo>
                    <a:pt x="1277" y="159"/>
                  </a:lnTo>
                  <a:lnTo>
                    <a:pt x="1302" y="149"/>
                  </a:lnTo>
                  <a:lnTo>
                    <a:pt x="1322" y="139"/>
                  </a:lnTo>
                  <a:lnTo>
                    <a:pt x="1341" y="131"/>
                  </a:lnTo>
                  <a:lnTo>
                    <a:pt x="1365" y="124"/>
                  </a:lnTo>
                  <a:lnTo>
                    <a:pt x="1388" y="116"/>
                  </a:lnTo>
                  <a:lnTo>
                    <a:pt x="1408" y="110"/>
                  </a:lnTo>
                  <a:lnTo>
                    <a:pt x="1427" y="103"/>
                  </a:lnTo>
                  <a:lnTo>
                    <a:pt x="1450" y="95"/>
                  </a:lnTo>
                  <a:lnTo>
                    <a:pt x="1474" y="87"/>
                  </a:lnTo>
                  <a:lnTo>
                    <a:pt x="1498" y="79"/>
                  </a:lnTo>
                  <a:lnTo>
                    <a:pt x="1519" y="72"/>
                  </a:lnTo>
                  <a:lnTo>
                    <a:pt x="1540" y="68"/>
                  </a:lnTo>
                  <a:lnTo>
                    <a:pt x="1567" y="62"/>
                  </a:lnTo>
                  <a:lnTo>
                    <a:pt x="1594" y="57"/>
                  </a:lnTo>
                  <a:lnTo>
                    <a:pt x="1617" y="53"/>
                  </a:lnTo>
                  <a:lnTo>
                    <a:pt x="1633" y="50"/>
                  </a:lnTo>
                  <a:lnTo>
                    <a:pt x="1655" y="45"/>
                  </a:lnTo>
                  <a:lnTo>
                    <a:pt x="1675" y="41"/>
                  </a:lnTo>
                  <a:lnTo>
                    <a:pt x="1691" y="37"/>
                  </a:lnTo>
                  <a:lnTo>
                    <a:pt x="1705" y="33"/>
                  </a:lnTo>
                  <a:lnTo>
                    <a:pt x="1721" y="27"/>
                  </a:lnTo>
                  <a:lnTo>
                    <a:pt x="1737" y="22"/>
                  </a:lnTo>
                  <a:lnTo>
                    <a:pt x="1750" y="19"/>
                  </a:lnTo>
                  <a:lnTo>
                    <a:pt x="1761" y="19"/>
                  </a:lnTo>
                  <a:lnTo>
                    <a:pt x="1776" y="19"/>
                  </a:lnTo>
                  <a:lnTo>
                    <a:pt x="1789" y="19"/>
                  </a:lnTo>
                  <a:lnTo>
                    <a:pt x="1802" y="21"/>
                  </a:lnTo>
                  <a:lnTo>
                    <a:pt x="1818" y="19"/>
                  </a:lnTo>
                  <a:lnTo>
                    <a:pt x="1837" y="19"/>
                  </a:lnTo>
                  <a:lnTo>
                    <a:pt x="1853" y="18"/>
                  </a:lnTo>
                  <a:lnTo>
                    <a:pt x="1865" y="17"/>
                  </a:lnTo>
                  <a:lnTo>
                    <a:pt x="1878" y="14"/>
                  </a:lnTo>
                  <a:lnTo>
                    <a:pt x="1891" y="13"/>
                  </a:lnTo>
                  <a:lnTo>
                    <a:pt x="1904" y="15"/>
                  </a:lnTo>
                  <a:lnTo>
                    <a:pt x="1919" y="18"/>
                  </a:lnTo>
                  <a:lnTo>
                    <a:pt x="1931" y="21"/>
                  </a:lnTo>
                  <a:lnTo>
                    <a:pt x="1942" y="25"/>
                  </a:lnTo>
                  <a:lnTo>
                    <a:pt x="1954" y="27"/>
                  </a:lnTo>
                  <a:lnTo>
                    <a:pt x="1963" y="29"/>
                  </a:lnTo>
                  <a:lnTo>
                    <a:pt x="1973" y="27"/>
                  </a:lnTo>
                  <a:lnTo>
                    <a:pt x="1984" y="25"/>
                  </a:lnTo>
                  <a:lnTo>
                    <a:pt x="1996" y="19"/>
                  </a:lnTo>
                  <a:lnTo>
                    <a:pt x="2004" y="15"/>
                  </a:lnTo>
                  <a:lnTo>
                    <a:pt x="2010" y="11"/>
                  </a:lnTo>
                  <a:lnTo>
                    <a:pt x="2019" y="5"/>
                  </a:lnTo>
                  <a:lnTo>
                    <a:pt x="2025" y="0"/>
                  </a:lnTo>
                  <a:lnTo>
                    <a:pt x="2035" y="2"/>
                  </a:lnTo>
                  <a:lnTo>
                    <a:pt x="2044" y="6"/>
                  </a:lnTo>
                  <a:lnTo>
                    <a:pt x="2050" y="13"/>
                  </a:lnTo>
                  <a:lnTo>
                    <a:pt x="2048" y="19"/>
                  </a:lnTo>
                  <a:lnTo>
                    <a:pt x="2043" y="27"/>
                  </a:lnTo>
                  <a:lnTo>
                    <a:pt x="2036" y="35"/>
                  </a:lnTo>
                  <a:lnTo>
                    <a:pt x="2031" y="42"/>
                  </a:lnTo>
                  <a:lnTo>
                    <a:pt x="2028" y="46"/>
                  </a:lnTo>
                  <a:lnTo>
                    <a:pt x="2024" y="50"/>
                  </a:lnTo>
                  <a:lnTo>
                    <a:pt x="2020" y="54"/>
                  </a:lnTo>
                  <a:lnTo>
                    <a:pt x="2017" y="58"/>
                  </a:lnTo>
                  <a:lnTo>
                    <a:pt x="2015" y="62"/>
                  </a:lnTo>
                  <a:lnTo>
                    <a:pt x="2012" y="76"/>
                  </a:lnTo>
                  <a:lnTo>
                    <a:pt x="2009" y="91"/>
                  </a:lnTo>
                  <a:lnTo>
                    <a:pt x="2009" y="104"/>
                  </a:lnTo>
                  <a:lnTo>
                    <a:pt x="2009" y="116"/>
                  </a:lnTo>
                  <a:lnTo>
                    <a:pt x="2010" y="131"/>
                  </a:lnTo>
                  <a:lnTo>
                    <a:pt x="2013" y="146"/>
                  </a:lnTo>
                  <a:lnTo>
                    <a:pt x="2015" y="158"/>
                  </a:lnTo>
                  <a:lnTo>
                    <a:pt x="2017" y="172"/>
                  </a:lnTo>
                  <a:lnTo>
                    <a:pt x="2020" y="188"/>
                  </a:lnTo>
                  <a:lnTo>
                    <a:pt x="2023" y="205"/>
                  </a:lnTo>
                  <a:lnTo>
                    <a:pt x="2025" y="219"/>
                  </a:lnTo>
                  <a:lnTo>
                    <a:pt x="2024" y="229"/>
                  </a:lnTo>
                  <a:lnTo>
                    <a:pt x="2023" y="243"/>
                  </a:lnTo>
                  <a:lnTo>
                    <a:pt x="2021" y="256"/>
                  </a:lnTo>
                  <a:lnTo>
                    <a:pt x="2021" y="270"/>
                  </a:lnTo>
                  <a:lnTo>
                    <a:pt x="2023" y="281"/>
                  </a:lnTo>
                  <a:lnTo>
                    <a:pt x="2029" y="291"/>
                  </a:lnTo>
                  <a:lnTo>
                    <a:pt x="2039" y="302"/>
                  </a:lnTo>
                  <a:lnTo>
                    <a:pt x="2050" y="312"/>
                  </a:lnTo>
                  <a:lnTo>
                    <a:pt x="2059" y="320"/>
                  </a:lnTo>
                  <a:lnTo>
                    <a:pt x="2071" y="325"/>
                  </a:lnTo>
                  <a:lnTo>
                    <a:pt x="2086" y="329"/>
                  </a:lnTo>
                  <a:lnTo>
                    <a:pt x="2099" y="333"/>
                  </a:lnTo>
                  <a:lnTo>
                    <a:pt x="2105" y="335"/>
                  </a:lnTo>
                  <a:lnTo>
                    <a:pt x="2110" y="336"/>
                  </a:lnTo>
                  <a:lnTo>
                    <a:pt x="2117" y="336"/>
                  </a:lnTo>
                  <a:lnTo>
                    <a:pt x="2121" y="335"/>
                  </a:lnTo>
                  <a:lnTo>
                    <a:pt x="2121" y="331"/>
                  </a:lnTo>
                  <a:lnTo>
                    <a:pt x="2120" y="324"/>
                  </a:lnTo>
                  <a:lnTo>
                    <a:pt x="2117" y="318"/>
                  </a:lnTo>
                  <a:lnTo>
                    <a:pt x="2114" y="313"/>
                  </a:lnTo>
                  <a:lnTo>
                    <a:pt x="2108" y="302"/>
                  </a:lnTo>
                  <a:lnTo>
                    <a:pt x="2099" y="289"/>
                  </a:lnTo>
                  <a:lnTo>
                    <a:pt x="2091" y="278"/>
                  </a:lnTo>
                  <a:lnTo>
                    <a:pt x="2086" y="270"/>
                  </a:lnTo>
                  <a:lnTo>
                    <a:pt x="2078" y="262"/>
                  </a:lnTo>
                  <a:lnTo>
                    <a:pt x="2074" y="254"/>
                  </a:lnTo>
                  <a:lnTo>
                    <a:pt x="2072" y="247"/>
                  </a:lnTo>
                  <a:lnTo>
                    <a:pt x="2071" y="239"/>
                  </a:lnTo>
                  <a:lnTo>
                    <a:pt x="2071" y="229"/>
                  </a:lnTo>
                  <a:lnTo>
                    <a:pt x="2074" y="224"/>
                  </a:lnTo>
                  <a:lnTo>
                    <a:pt x="2077" y="223"/>
                  </a:lnTo>
                  <a:lnTo>
                    <a:pt x="2079" y="223"/>
                  </a:lnTo>
                  <a:lnTo>
                    <a:pt x="2083" y="223"/>
                  </a:lnTo>
                  <a:lnTo>
                    <a:pt x="2086" y="223"/>
                  </a:lnTo>
                  <a:lnTo>
                    <a:pt x="2090" y="223"/>
                  </a:lnTo>
                  <a:lnTo>
                    <a:pt x="2093" y="221"/>
                  </a:lnTo>
                  <a:lnTo>
                    <a:pt x="2095" y="221"/>
                  </a:lnTo>
                  <a:lnTo>
                    <a:pt x="2099" y="221"/>
                  </a:lnTo>
                  <a:lnTo>
                    <a:pt x="2102" y="221"/>
                  </a:lnTo>
                  <a:lnTo>
                    <a:pt x="2105" y="223"/>
                  </a:lnTo>
                  <a:lnTo>
                    <a:pt x="2106" y="224"/>
                  </a:lnTo>
                  <a:lnTo>
                    <a:pt x="2106" y="227"/>
                  </a:lnTo>
                  <a:lnTo>
                    <a:pt x="2106" y="231"/>
                  </a:lnTo>
                  <a:lnTo>
                    <a:pt x="2106" y="235"/>
                  </a:lnTo>
                  <a:lnTo>
                    <a:pt x="2106" y="238"/>
                  </a:lnTo>
                  <a:lnTo>
                    <a:pt x="2106" y="240"/>
                  </a:lnTo>
                  <a:lnTo>
                    <a:pt x="2108" y="251"/>
                  </a:lnTo>
                  <a:lnTo>
                    <a:pt x="2110" y="262"/>
                  </a:lnTo>
                  <a:lnTo>
                    <a:pt x="2114" y="271"/>
                  </a:lnTo>
                  <a:lnTo>
                    <a:pt x="2117" y="274"/>
                  </a:lnTo>
                  <a:lnTo>
                    <a:pt x="2120" y="277"/>
                  </a:lnTo>
                  <a:lnTo>
                    <a:pt x="2122" y="279"/>
                  </a:lnTo>
                  <a:lnTo>
                    <a:pt x="2125" y="282"/>
                  </a:lnTo>
                  <a:lnTo>
                    <a:pt x="2128" y="282"/>
                  </a:lnTo>
                  <a:lnTo>
                    <a:pt x="2130" y="282"/>
                  </a:lnTo>
                  <a:lnTo>
                    <a:pt x="2134" y="281"/>
                  </a:lnTo>
                  <a:lnTo>
                    <a:pt x="2137" y="279"/>
                  </a:lnTo>
                  <a:lnTo>
                    <a:pt x="2139" y="278"/>
                  </a:lnTo>
                  <a:lnTo>
                    <a:pt x="2140" y="273"/>
                  </a:lnTo>
                  <a:lnTo>
                    <a:pt x="2137" y="265"/>
                  </a:lnTo>
                  <a:lnTo>
                    <a:pt x="2136" y="256"/>
                  </a:lnTo>
                  <a:lnTo>
                    <a:pt x="2136" y="250"/>
                  </a:lnTo>
                  <a:lnTo>
                    <a:pt x="2137" y="242"/>
                  </a:lnTo>
                  <a:lnTo>
                    <a:pt x="2143" y="232"/>
                  </a:lnTo>
                  <a:lnTo>
                    <a:pt x="2148" y="225"/>
                  </a:lnTo>
                  <a:lnTo>
                    <a:pt x="2151" y="224"/>
                  </a:lnTo>
                  <a:lnTo>
                    <a:pt x="2153" y="224"/>
                  </a:lnTo>
                  <a:lnTo>
                    <a:pt x="2156" y="224"/>
                  </a:lnTo>
                  <a:lnTo>
                    <a:pt x="2160" y="224"/>
                  </a:lnTo>
                  <a:lnTo>
                    <a:pt x="2163" y="225"/>
                  </a:lnTo>
                  <a:lnTo>
                    <a:pt x="2167" y="232"/>
                  </a:lnTo>
                  <a:lnTo>
                    <a:pt x="2170" y="243"/>
                  </a:lnTo>
                  <a:lnTo>
                    <a:pt x="2171" y="254"/>
                  </a:lnTo>
                  <a:lnTo>
                    <a:pt x="2174" y="263"/>
                  </a:lnTo>
                  <a:lnTo>
                    <a:pt x="2178" y="271"/>
                  </a:lnTo>
                  <a:lnTo>
                    <a:pt x="2184" y="282"/>
                  </a:lnTo>
                  <a:lnTo>
                    <a:pt x="2188" y="291"/>
                  </a:lnTo>
                  <a:lnTo>
                    <a:pt x="2188" y="298"/>
                  </a:lnTo>
                  <a:lnTo>
                    <a:pt x="2188" y="308"/>
                  </a:lnTo>
                  <a:lnTo>
                    <a:pt x="2190" y="317"/>
                  </a:lnTo>
                  <a:lnTo>
                    <a:pt x="2191" y="324"/>
                  </a:lnTo>
                  <a:lnTo>
                    <a:pt x="2192" y="326"/>
                  </a:lnTo>
                  <a:lnTo>
                    <a:pt x="2195" y="331"/>
                  </a:lnTo>
                  <a:lnTo>
                    <a:pt x="2198" y="333"/>
                  </a:lnTo>
                  <a:lnTo>
                    <a:pt x="2201" y="337"/>
                  </a:lnTo>
                  <a:lnTo>
                    <a:pt x="2203" y="340"/>
                  </a:lnTo>
                  <a:lnTo>
                    <a:pt x="2207" y="341"/>
                  </a:lnTo>
                  <a:lnTo>
                    <a:pt x="2210" y="341"/>
                  </a:lnTo>
                  <a:lnTo>
                    <a:pt x="2211" y="340"/>
                  </a:lnTo>
                  <a:lnTo>
                    <a:pt x="2214" y="337"/>
                  </a:lnTo>
                  <a:lnTo>
                    <a:pt x="2214" y="335"/>
                  </a:lnTo>
                  <a:lnTo>
                    <a:pt x="2215" y="331"/>
                  </a:lnTo>
                  <a:lnTo>
                    <a:pt x="2217" y="328"/>
                  </a:lnTo>
                  <a:lnTo>
                    <a:pt x="2215" y="320"/>
                  </a:lnTo>
                  <a:lnTo>
                    <a:pt x="2213" y="309"/>
                  </a:lnTo>
                  <a:lnTo>
                    <a:pt x="2211" y="301"/>
                  </a:lnTo>
                  <a:lnTo>
                    <a:pt x="2213" y="297"/>
                  </a:lnTo>
                  <a:lnTo>
                    <a:pt x="2214" y="293"/>
                  </a:lnTo>
                  <a:lnTo>
                    <a:pt x="2215" y="289"/>
                  </a:lnTo>
                  <a:lnTo>
                    <a:pt x="2218" y="285"/>
                  </a:lnTo>
                  <a:lnTo>
                    <a:pt x="2219" y="282"/>
                  </a:lnTo>
                  <a:lnTo>
                    <a:pt x="2222" y="281"/>
                  </a:lnTo>
                  <a:lnTo>
                    <a:pt x="2226" y="279"/>
                  </a:lnTo>
                  <a:lnTo>
                    <a:pt x="2230" y="278"/>
                  </a:lnTo>
                  <a:lnTo>
                    <a:pt x="2236" y="278"/>
                  </a:lnTo>
                  <a:lnTo>
                    <a:pt x="2238" y="277"/>
                  </a:lnTo>
                  <a:lnTo>
                    <a:pt x="2252" y="277"/>
                  </a:lnTo>
                  <a:lnTo>
                    <a:pt x="2268" y="277"/>
                  </a:lnTo>
                  <a:lnTo>
                    <a:pt x="2281" y="278"/>
                  </a:lnTo>
                  <a:lnTo>
                    <a:pt x="2289" y="279"/>
                  </a:lnTo>
                  <a:lnTo>
                    <a:pt x="2300" y="282"/>
                  </a:lnTo>
                  <a:lnTo>
                    <a:pt x="2308" y="285"/>
                  </a:lnTo>
                  <a:lnTo>
                    <a:pt x="2316" y="290"/>
                  </a:lnTo>
                  <a:lnTo>
                    <a:pt x="2327" y="298"/>
                  </a:lnTo>
                  <a:lnTo>
                    <a:pt x="2338" y="308"/>
                  </a:lnTo>
                  <a:lnTo>
                    <a:pt x="2337" y="313"/>
                  </a:lnTo>
                  <a:lnTo>
                    <a:pt x="2337" y="318"/>
                  </a:lnTo>
                  <a:lnTo>
                    <a:pt x="2337" y="322"/>
                  </a:lnTo>
                  <a:lnTo>
                    <a:pt x="2334" y="332"/>
                  </a:lnTo>
                  <a:lnTo>
                    <a:pt x="2331" y="344"/>
                  </a:lnTo>
                  <a:lnTo>
                    <a:pt x="2329" y="355"/>
                  </a:lnTo>
                  <a:lnTo>
                    <a:pt x="2327" y="364"/>
                  </a:lnTo>
                  <a:lnTo>
                    <a:pt x="2329" y="376"/>
                  </a:lnTo>
                  <a:lnTo>
                    <a:pt x="2331" y="391"/>
                  </a:lnTo>
                  <a:lnTo>
                    <a:pt x="2335" y="406"/>
                  </a:lnTo>
                  <a:lnTo>
                    <a:pt x="2338" y="419"/>
                  </a:lnTo>
                  <a:lnTo>
                    <a:pt x="2339" y="432"/>
                  </a:lnTo>
                  <a:lnTo>
                    <a:pt x="2337" y="445"/>
                  </a:lnTo>
                  <a:lnTo>
                    <a:pt x="2333" y="461"/>
                  </a:lnTo>
                  <a:lnTo>
                    <a:pt x="2329" y="473"/>
                  </a:lnTo>
                  <a:lnTo>
                    <a:pt x="2322" y="481"/>
                  </a:lnTo>
                  <a:lnTo>
                    <a:pt x="2314" y="491"/>
                  </a:lnTo>
                  <a:lnTo>
                    <a:pt x="2307" y="498"/>
                  </a:lnTo>
                  <a:lnTo>
                    <a:pt x="2298" y="503"/>
                  </a:lnTo>
                  <a:lnTo>
                    <a:pt x="2285" y="510"/>
                  </a:lnTo>
                  <a:lnTo>
                    <a:pt x="2277" y="516"/>
                  </a:lnTo>
                  <a:lnTo>
                    <a:pt x="2269" y="526"/>
                  </a:lnTo>
                  <a:lnTo>
                    <a:pt x="2263" y="539"/>
                  </a:lnTo>
                  <a:lnTo>
                    <a:pt x="2257" y="553"/>
                  </a:lnTo>
                  <a:lnTo>
                    <a:pt x="2253" y="564"/>
                  </a:lnTo>
                  <a:lnTo>
                    <a:pt x="2248" y="577"/>
                  </a:lnTo>
                  <a:lnTo>
                    <a:pt x="2244" y="593"/>
                  </a:lnTo>
                  <a:lnTo>
                    <a:pt x="2240" y="609"/>
                  </a:lnTo>
                  <a:lnTo>
                    <a:pt x="2236" y="623"/>
                  </a:lnTo>
                  <a:lnTo>
                    <a:pt x="2229" y="635"/>
                  </a:lnTo>
                  <a:lnTo>
                    <a:pt x="2222" y="651"/>
                  </a:lnTo>
                  <a:lnTo>
                    <a:pt x="2214" y="666"/>
                  </a:lnTo>
                  <a:lnTo>
                    <a:pt x="2207" y="677"/>
                  </a:lnTo>
                  <a:lnTo>
                    <a:pt x="2196" y="685"/>
                  </a:lnTo>
                  <a:lnTo>
                    <a:pt x="2182" y="692"/>
                  </a:lnTo>
                  <a:lnTo>
                    <a:pt x="2172" y="700"/>
                  </a:lnTo>
                  <a:lnTo>
                    <a:pt x="2167" y="706"/>
                  </a:lnTo>
                  <a:lnTo>
                    <a:pt x="2160" y="716"/>
                  </a:lnTo>
                  <a:lnTo>
                    <a:pt x="2156" y="725"/>
                  </a:lnTo>
                  <a:lnTo>
                    <a:pt x="2156" y="733"/>
                  </a:lnTo>
                  <a:lnTo>
                    <a:pt x="2159" y="741"/>
                  </a:lnTo>
                  <a:lnTo>
                    <a:pt x="2167" y="749"/>
                  </a:lnTo>
                  <a:lnTo>
                    <a:pt x="2176" y="759"/>
                  </a:lnTo>
                  <a:lnTo>
                    <a:pt x="2184" y="767"/>
                  </a:lnTo>
                  <a:lnTo>
                    <a:pt x="2190" y="775"/>
                  </a:lnTo>
                  <a:lnTo>
                    <a:pt x="2190" y="786"/>
                  </a:lnTo>
                  <a:lnTo>
                    <a:pt x="2188" y="801"/>
                  </a:lnTo>
                  <a:lnTo>
                    <a:pt x="2186" y="814"/>
                  </a:lnTo>
                  <a:lnTo>
                    <a:pt x="2184" y="826"/>
                  </a:lnTo>
                  <a:lnTo>
                    <a:pt x="2179" y="840"/>
                  </a:lnTo>
                  <a:lnTo>
                    <a:pt x="2174" y="855"/>
                  </a:lnTo>
                  <a:lnTo>
                    <a:pt x="2168" y="867"/>
                  </a:lnTo>
                  <a:lnTo>
                    <a:pt x="2163" y="876"/>
                  </a:lnTo>
                  <a:lnTo>
                    <a:pt x="2156" y="887"/>
                  </a:lnTo>
                  <a:lnTo>
                    <a:pt x="2149" y="898"/>
                  </a:lnTo>
                  <a:lnTo>
                    <a:pt x="2144" y="907"/>
                  </a:lnTo>
                  <a:lnTo>
                    <a:pt x="2136" y="921"/>
                  </a:lnTo>
                  <a:lnTo>
                    <a:pt x="2126" y="935"/>
                  </a:lnTo>
                  <a:lnTo>
                    <a:pt x="2120" y="949"/>
                  </a:lnTo>
                  <a:lnTo>
                    <a:pt x="2109" y="961"/>
                  </a:lnTo>
                  <a:lnTo>
                    <a:pt x="2097" y="974"/>
                  </a:lnTo>
                  <a:lnTo>
                    <a:pt x="2085" y="989"/>
                  </a:lnTo>
                  <a:lnTo>
                    <a:pt x="2075" y="1001"/>
                  </a:lnTo>
                  <a:lnTo>
                    <a:pt x="2067" y="1015"/>
                  </a:lnTo>
                  <a:lnTo>
                    <a:pt x="2058" y="1032"/>
                  </a:lnTo>
                  <a:lnTo>
                    <a:pt x="2050" y="1051"/>
                  </a:lnTo>
                  <a:lnTo>
                    <a:pt x="2046" y="1066"/>
                  </a:lnTo>
                  <a:lnTo>
                    <a:pt x="2043" y="1082"/>
                  </a:lnTo>
                  <a:lnTo>
                    <a:pt x="2040" y="1101"/>
                  </a:lnTo>
                  <a:lnTo>
                    <a:pt x="2040" y="1121"/>
                  </a:lnTo>
                  <a:lnTo>
                    <a:pt x="2043" y="1137"/>
                  </a:lnTo>
                  <a:lnTo>
                    <a:pt x="2046" y="1150"/>
                  </a:lnTo>
                  <a:lnTo>
                    <a:pt x="2052" y="1166"/>
                  </a:lnTo>
                  <a:lnTo>
                    <a:pt x="2059" y="1179"/>
                  </a:lnTo>
                  <a:lnTo>
                    <a:pt x="2067" y="1191"/>
                  </a:lnTo>
                  <a:lnTo>
                    <a:pt x="2074" y="1202"/>
                  </a:lnTo>
                  <a:lnTo>
                    <a:pt x="2083" y="1216"/>
                  </a:lnTo>
                  <a:lnTo>
                    <a:pt x="2094" y="1226"/>
                  </a:lnTo>
                  <a:lnTo>
                    <a:pt x="2105" y="1234"/>
                  </a:lnTo>
                  <a:lnTo>
                    <a:pt x="2116" y="1237"/>
                  </a:lnTo>
                  <a:lnTo>
                    <a:pt x="2129" y="1237"/>
                  </a:lnTo>
                  <a:lnTo>
                    <a:pt x="2144" y="1237"/>
                  </a:lnTo>
                  <a:lnTo>
                    <a:pt x="2157" y="1236"/>
                  </a:lnTo>
                  <a:lnTo>
                    <a:pt x="2170" y="1234"/>
                  </a:lnTo>
                  <a:lnTo>
                    <a:pt x="2179" y="1233"/>
                  </a:lnTo>
                  <a:lnTo>
                    <a:pt x="2192" y="1229"/>
                  </a:lnTo>
                  <a:lnTo>
                    <a:pt x="2203" y="1228"/>
                  </a:lnTo>
                  <a:lnTo>
                    <a:pt x="2215" y="1226"/>
                  </a:lnTo>
                  <a:lnTo>
                    <a:pt x="2230" y="1226"/>
                  </a:lnTo>
                  <a:lnTo>
                    <a:pt x="2245" y="1228"/>
                  </a:lnTo>
                  <a:lnTo>
                    <a:pt x="2258" y="1229"/>
                  </a:lnTo>
                  <a:lnTo>
                    <a:pt x="2271" y="1233"/>
                  </a:lnTo>
                  <a:lnTo>
                    <a:pt x="2284" y="1238"/>
                  </a:lnTo>
                  <a:lnTo>
                    <a:pt x="2296" y="1245"/>
                  </a:lnTo>
                  <a:lnTo>
                    <a:pt x="2304" y="1253"/>
                  </a:lnTo>
                  <a:lnTo>
                    <a:pt x="2315" y="1265"/>
                  </a:lnTo>
                  <a:lnTo>
                    <a:pt x="2324" y="1276"/>
                  </a:lnTo>
                  <a:lnTo>
                    <a:pt x="2334" y="1286"/>
                  </a:lnTo>
                  <a:lnTo>
                    <a:pt x="2343" y="1292"/>
                  </a:lnTo>
                  <a:lnTo>
                    <a:pt x="2357" y="1300"/>
                  </a:lnTo>
                  <a:lnTo>
                    <a:pt x="2370" y="1309"/>
                  </a:lnTo>
                  <a:lnTo>
                    <a:pt x="2382" y="1315"/>
                  </a:lnTo>
                  <a:lnTo>
                    <a:pt x="2385" y="1317"/>
                  </a:lnTo>
                  <a:lnTo>
                    <a:pt x="2389" y="1319"/>
                  </a:lnTo>
                  <a:lnTo>
                    <a:pt x="2395" y="1322"/>
                  </a:lnTo>
                  <a:lnTo>
                    <a:pt x="2399" y="1323"/>
                  </a:lnTo>
                  <a:lnTo>
                    <a:pt x="2401" y="1326"/>
                  </a:lnTo>
                  <a:lnTo>
                    <a:pt x="2401" y="1329"/>
                  </a:lnTo>
                  <a:lnTo>
                    <a:pt x="2403" y="1335"/>
                  </a:lnTo>
                  <a:lnTo>
                    <a:pt x="2401" y="1345"/>
                  </a:lnTo>
                  <a:lnTo>
                    <a:pt x="2401" y="1353"/>
                  </a:lnTo>
                  <a:lnTo>
                    <a:pt x="2403" y="1360"/>
                  </a:lnTo>
                  <a:lnTo>
                    <a:pt x="2408" y="1369"/>
                  </a:lnTo>
                  <a:lnTo>
                    <a:pt x="2417" y="1377"/>
                  </a:lnTo>
                  <a:lnTo>
                    <a:pt x="2426" y="1385"/>
                  </a:lnTo>
                  <a:lnTo>
                    <a:pt x="2435" y="1391"/>
                  </a:lnTo>
                  <a:lnTo>
                    <a:pt x="2446" y="1397"/>
                  </a:lnTo>
                  <a:lnTo>
                    <a:pt x="2459" y="1404"/>
                  </a:lnTo>
                  <a:lnTo>
                    <a:pt x="2473" y="1411"/>
                  </a:lnTo>
                  <a:lnTo>
                    <a:pt x="2485" y="1416"/>
                  </a:lnTo>
                  <a:lnTo>
                    <a:pt x="2497" y="1422"/>
                  </a:lnTo>
                  <a:lnTo>
                    <a:pt x="2512" y="1427"/>
                  </a:lnTo>
                  <a:lnTo>
                    <a:pt x="2524" y="1432"/>
                  </a:lnTo>
                  <a:lnTo>
                    <a:pt x="2531" y="1441"/>
                  </a:lnTo>
                  <a:lnTo>
                    <a:pt x="2537" y="1449"/>
                  </a:lnTo>
                  <a:lnTo>
                    <a:pt x="2541" y="1457"/>
                  </a:lnTo>
                  <a:lnTo>
                    <a:pt x="2540" y="1465"/>
                  </a:lnTo>
                  <a:lnTo>
                    <a:pt x="2539" y="1474"/>
                  </a:lnTo>
                  <a:lnTo>
                    <a:pt x="2535" y="1484"/>
                  </a:lnTo>
                  <a:lnTo>
                    <a:pt x="2533" y="1490"/>
                  </a:lnTo>
                  <a:lnTo>
                    <a:pt x="2532" y="1508"/>
                  </a:lnTo>
                  <a:lnTo>
                    <a:pt x="2529" y="1529"/>
                  </a:lnTo>
                  <a:lnTo>
                    <a:pt x="2529" y="1550"/>
                  </a:lnTo>
                  <a:lnTo>
                    <a:pt x="2531" y="1567"/>
                  </a:lnTo>
                  <a:lnTo>
                    <a:pt x="2533" y="1581"/>
                  </a:lnTo>
                  <a:lnTo>
                    <a:pt x="2537" y="1595"/>
                  </a:lnTo>
                  <a:lnTo>
                    <a:pt x="2544" y="1606"/>
                  </a:lnTo>
                  <a:lnTo>
                    <a:pt x="2555" y="1621"/>
                  </a:lnTo>
                  <a:lnTo>
                    <a:pt x="2570" y="1639"/>
                  </a:lnTo>
                  <a:lnTo>
                    <a:pt x="2587" y="1655"/>
                  </a:lnTo>
                  <a:lnTo>
                    <a:pt x="2605" y="1670"/>
                  </a:lnTo>
                  <a:lnTo>
                    <a:pt x="2618" y="1682"/>
                  </a:lnTo>
                  <a:lnTo>
                    <a:pt x="2630" y="1692"/>
                  </a:lnTo>
                  <a:lnTo>
                    <a:pt x="2644" y="1706"/>
                  </a:lnTo>
                  <a:lnTo>
                    <a:pt x="2659" y="1718"/>
                  </a:lnTo>
                  <a:lnTo>
                    <a:pt x="2671" y="1727"/>
                  </a:lnTo>
                  <a:lnTo>
                    <a:pt x="2683" y="1737"/>
                  </a:lnTo>
                  <a:lnTo>
                    <a:pt x="2699" y="1748"/>
                  </a:lnTo>
                  <a:lnTo>
                    <a:pt x="2714" y="1760"/>
                  </a:lnTo>
                  <a:lnTo>
                    <a:pt x="2726" y="1771"/>
                  </a:lnTo>
                  <a:lnTo>
                    <a:pt x="2730" y="1780"/>
                  </a:lnTo>
                  <a:lnTo>
                    <a:pt x="2734" y="1792"/>
                  </a:lnTo>
                  <a:lnTo>
                    <a:pt x="2737" y="1806"/>
                  </a:lnTo>
                  <a:lnTo>
                    <a:pt x="2738" y="1816"/>
                  </a:lnTo>
                  <a:lnTo>
                    <a:pt x="2741" y="1831"/>
                  </a:lnTo>
                  <a:lnTo>
                    <a:pt x="2742" y="1850"/>
                  </a:lnTo>
                  <a:lnTo>
                    <a:pt x="2744" y="1869"/>
                  </a:lnTo>
                  <a:lnTo>
                    <a:pt x="2742" y="1884"/>
                  </a:lnTo>
                  <a:lnTo>
                    <a:pt x="2738" y="1897"/>
                  </a:lnTo>
                  <a:lnTo>
                    <a:pt x="2730" y="1913"/>
                  </a:lnTo>
                  <a:lnTo>
                    <a:pt x="2722" y="1928"/>
                  </a:lnTo>
                  <a:lnTo>
                    <a:pt x="2714" y="1939"/>
                  </a:lnTo>
                  <a:lnTo>
                    <a:pt x="2703" y="1955"/>
                  </a:lnTo>
                  <a:lnTo>
                    <a:pt x="2690" y="1973"/>
                  </a:lnTo>
                  <a:lnTo>
                    <a:pt x="2674" y="1992"/>
                  </a:lnTo>
                  <a:lnTo>
                    <a:pt x="2659" y="2008"/>
                  </a:lnTo>
                  <a:lnTo>
                    <a:pt x="2645" y="2020"/>
                  </a:lnTo>
                  <a:lnTo>
                    <a:pt x="2632" y="2031"/>
                  </a:lnTo>
                  <a:lnTo>
                    <a:pt x="2614" y="2041"/>
                  </a:lnTo>
                  <a:lnTo>
                    <a:pt x="2594" y="2052"/>
                  </a:lnTo>
                  <a:lnTo>
                    <a:pt x="2576" y="2062"/>
                  </a:lnTo>
                  <a:lnTo>
                    <a:pt x="2560" y="2068"/>
                  </a:lnTo>
                  <a:lnTo>
                    <a:pt x="2550" y="2074"/>
                  </a:lnTo>
                  <a:lnTo>
                    <a:pt x="2536" y="2079"/>
                  </a:lnTo>
                  <a:lnTo>
                    <a:pt x="2523" y="2084"/>
                  </a:lnTo>
                  <a:lnTo>
                    <a:pt x="2510" y="2087"/>
                  </a:lnTo>
                  <a:lnTo>
                    <a:pt x="2498" y="2089"/>
                  </a:lnTo>
                  <a:lnTo>
                    <a:pt x="2484" y="2087"/>
                  </a:lnTo>
                  <a:lnTo>
                    <a:pt x="2471" y="2086"/>
                  </a:lnTo>
                  <a:lnTo>
                    <a:pt x="2461" y="2080"/>
                  </a:lnTo>
                  <a:lnTo>
                    <a:pt x="2450" y="2074"/>
                  </a:lnTo>
                  <a:lnTo>
                    <a:pt x="2438" y="2066"/>
                  </a:lnTo>
                  <a:lnTo>
                    <a:pt x="2430" y="2058"/>
                  </a:lnTo>
                  <a:lnTo>
                    <a:pt x="2417" y="2049"/>
                  </a:lnTo>
                  <a:lnTo>
                    <a:pt x="2405" y="2040"/>
                  </a:lnTo>
                  <a:lnTo>
                    <a:pt x="2392" y="2029"/>
                  </a:lnTo>
                  <a:lnTo>
                    <a:pt x="2381" y="2023"/>
                  </a:lnTo>
                  <a:lnTo>
                    <a:pt x="2368" y="2020"/>
                  </a:lnTo>
                  <a:lnTo>
                    <a:pt x="2353" y="2018"/>
                  </a:lnTo>
                  <a:lnTo>
                    <a:pt x="2338" y="2017"/>
                  </a:lnTo>
                  <a:lnTo>
                    <a:pt x="2326" y="2018"/>
                  </a:lnTo>
                  <a:lnTo>
                    <a:pt x="2310" y="2023"/>
                  </a:lnTo>
                  <a:lnTo>
                    <a:pt x="2292" y="2029"/>
                  </a:lnTo>
                  <a:lnTo>
                    <a:pt x="2276" y="2036"/>
                  </a:lnTo>
                  <a:lnTo>
                    <a:pt x="2263" y="2044"/>
                  </a:lnTo>
                  <a:lnTo>
                    <a:pt x="2248" y="2056"/>
                  </a:lnTo>
                  <a:lnTo>
                    <a:pt x="2232" y="2072"/>
                  </a:lnTo>
                  <a:lnTo>
                    <a:pt x="2215" y="2091"/>
                  </a:lnTo>
                  <a:lnTo>
                    <a:pt x="2201" y="2110"/>
                  </a:lnTo>
                  <a:lnTo>
                    <a:pt x="2188" y="2125"/>
                  </a:lnTo>
                  <a:lnTo>
                    <a:pt x="2179" y="2141"/>
                  </a:lnTo>
                  <a:lnTo>
                    <a:pt x="2170" y="2161"/>
                  </a:lnTo>
                  <a:lnTo>
                    <a:pt x="2159" y="2181"/>
                  </a:lnTo>
                  <a:lnTo>
                    <a:pt x="2149" y="2198"/>
                  </a:lnTo>
                  <a:lnTo>
                    <a:pt x="2136" y="2214"/>
                  </a:lnTo>
                  <a:lnTo>
                    <a:pt x="2118" y="2231"/>
                  </a:lnTo>
                  <a:lnTo>
                    <a:pt x="2099" y="2250"/>
                  </a:lnTo>
                  <a:lnTo>
                    <a:pt x="2081" y="2266"/>
                  </a:lnTo>
                  <a:lnTo>
                    <a:pt x="2064" y="2280"/>
                  </a:lnTo>
                  <a:lnTo>
                    <a:pt x="2048" y="2291"/>
                  </a:lnTo>
                  <a:lnTo>
                    <a:pt x="2029" y="2304"/>
                  </a:lnTo>
                  <a:lnTo>
                    <a:pt x="2008" y="2316"/>
                  </a:lnTo>
                  <a:lnTo>
                    <a:pt x="1988" y="2328"/>
                  </a:lnTo>
                  <a:lnTo>
                    <a:pt x="1971" y="2336"/>
                  </a:lnTo>
                  <a:lnTo>
                    <a:pt x="1970" y="2336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</p:grpSp>
      <p:grpSp>
        <p:nvGrpSpPr>
          <p:cNvPr id="130" name="HOME KNOP">
            <a:extLst>
              <a:ext uri="{FF2B5EF4-FFF2-40B4-BE49-F238E27FC236}">
                <a16:creationId xmlns:a16="http://schemas.microsoft.com/office/drawing/2014/main" id="{DE69A0A8-D241-435E-9C14-F5653CD2D8F6}"/>
              </a:ext>
            </a:extLst>
          </p:cNvPr>
          <p:cNvGrpSpPr/>
          <p:nvPr/>
        </p:nvGrpSpPr>
        <p:grpSpPr>
          <a:xfrm>
            <a:off x="11192301" y="474484"/>
            <a:ext cx="511257" cy="732040"/>
            <a:chOff x="11192301" y="474484"/>
            <a:chExt cx="511257" cy="732040"/>
          </a:xfrm>
        </p:grpSpPr>
        <p:grpSp>
          <p:nvGrpSpPr>
            <p:cNvPr id="131" name="KNOP">
              <a:extLst>
                <a:ext uri="{FF2B5EF4-FFF2-40B4-BE49-F238E27FC236}">
                  <a16:creationId xmlns:a16="http://schemas.microsoft.com/office/drawing/2014/main" id="{57D7A80F-46FF-4795-AD09-97C1180B93D9}"/>
                </a:ext>
              </a:extLst>
            </p:cNvPr>
            <p:cNvGrpSpPr/>
            <p:nvPr/>
          </p:nvGrpSpPr>
          <p:grpSpPr>
            <a:xfrm>
              <a:off x="11221789" y="695156"/>
              <a:ext cx="322211" cy="322211"/>
              <a:chOff x="11137977" y="654996"/>
              <a:chExt cx="428862" cy="428862"/>
            </a:xfrm>
          </p:grpSpPr>
          <p:grpSp>
            <p:nvGrpSpPr>
              <p:cNvPr id="133" name="Groep 132">
                <a:extLst>
                  <a:ext uri="{FF2B5EF4-FFF2-40B4-BE49-F238E27FC236}">
                    <a16:creationId xmlns:a16="http://schemas.microsoft.com/office/drawing/2014/main" id="{4803ABC1-3D62-4FAD-9B98-0660F9ACE1E1}"/>
                  </a:ext>
                </a:extLst>
              </p:cNvPr>
              <p:cNvGrpSpPr/>
              <p:nvPr/>
            </p:nvGrpSpPr>
            <p:grpSpPr>
              <a:xfrm>
                <a:off x="11137977" y="654996"/>
                <a:ext cx="184313" cy="184313"/>
                <a:chOff x="11137977" y="654996"/>
                <a:chExt cx="409640" cy="409640"/>
              </a:xfrm>
            </p:grpSpPr>
            <p:sp>
              <p:nvSpPr>
                <p:cNvPr id="194" name="Rechthoek 193">
                  <a:extLst>
                    <a:ext uri="{FF2B5EF4-FFF2-40B4-BE49-F238E27FC236}">
                      <a16:creationId xmlns:a16="http://schemas.microsoft.com/office/drawing/2014/main" id="{C84A9A97-E7A6-4D7B-A3A7-8B8F0BA93E40}"/>
                    </a:ext>
                  </a:extLst>
                </p:cNvPr>
                <p:cNvSpPr/>
                <p:nvPr/>
              </p:nvSpPr>
              <p:spPr>
                <a:xfrm>
                  <a:off x="11137977" y="654996"/>
                  <a:ext cx="409640" cy="4096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600" err="1"/>
                </a:p>
              </p:txBody>
            </p:sp>
            <p:grpSp>
              <p:nvGrpSpPr>
                <p:cNvPr id="195" name="Groep 194">
                  <a:extLst>
                    <a:ext uri="{FF2B5EF4-FFF2-40B4-BE49-F238E27FC236}">
                      <a16:creationId xmlns:a16="http://schemas.microsoft.com/office/drawing/2014/main" id="{E06394DC-18BC-44FD-A88B-CFAA5D4931C8}"/>
                    </a:ext>
                  </a:extLst>
                </p:cNvPr>
                <p:cNvGrpSpPr/>
                <p:nvPr/>
              </p:nvGrpSpPr>
              <p:grpSpPr>
                <a:xfrm>
                  <a:off x="11147038" y="662100"/>
                  <a:ext cx="391518" cy="395433"/>
                  <a:chOff x="12960350" y="-576263"/>
                  <a:chExt cx="1190625" cy="1190626"/>
                </a:xfrm>
                <a:solidFill>
                  <a:schemeClr val="bg1">
                    <a:alpha val="33000"/>
                  </a:schemeClr>
                </a:solidFill>
              </p:grpSpPr>
              <p:sp>
                <p:nvSpPr>
                  <p:cNvPr id="196" name="Rectangle 5">
                    <a:extLst>
                      <a:ext uri="{FF2B5EF4-FFF2-40B4-BE49-F238E27FC236}">
                        <a16:creationId xmlns:a16="http://schemas.microsoft.com/office/drawing/2014/main" id="{79A0B557-40B8-4090-854C-19CDD0C3DBD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97" name="Freeform 6">
                    <a:extLst>
                      <a:ext uri="{FF2B5EF4-FFF2-40B4-BE49-F238E27FC236}">
                        <a16:creationId xmlns:a16="http://schemas.microsoft.com/office/drawing/2014/main" id="{8F122288-3BFF-4CBD-A58B-929F07125C9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369888"/>
                    <a:ext cx="247650" cy="244475"/>
                  </a:xfrm>
                  <a:custGeom>
                    <a:avLst/>
                    <a:gdLst>
                      <a:gd name="T0" fmla="*/ 40 w 156"/>
                      <a:gd name="T1" fmla="*/ 40 h 154"/>
                      <a:gd name="T2" fmla="*/ 156 w 156"/>
                      <a:gd name="T3" fmla="*/ 40 h 154"/>
                      <a:gd name="T4" fmla="*/ 156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40 w 156"/>
                      <a:gd name="T11" fmla="*/ 154 h 154"/>
                      <a:gd name="T12" fmla="*/ 40 w 156"/>
                      <a:gd name="T13" fmla="*/ 4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40" y="40"/>
                        </a:moveTo>
                        <a:lnTo>
                          <a:pt x="156" y="40"/>
                        </a:lnTo>
                        <a:lnTo>
                          <a:pt x="156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40" y="154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98" name="Freeform 7">
                    <a:extLst>
                      <a:ext uri="{FF2B5EF4-FFF2-40B4-BE49-F238E27FC236}">
                        <a16:creationId xmlns:a16="http://schemas.microsoft.com/office/drawing/2014/main" id="{FE01F350-A001-45F4-8E10-DBC7BC5B89D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242888"/>
                    <a:ext cx="371475" cy="371475"/>
                  </a:xfrm>
                  <a:custGeom>
                    <a:avLst/>
                    <a:gdLst>
                      <a:gd name="T0" fmla="*/ 38 w 234"/>
                      <a:gd name="T1" fmla="*/ 40 h 234"/>
                      <a:gd name="T2" fmla="*/ 234 w 234"/>
                      <a:gd name="T3" fmla="*/ 40 h 234"/>
                      <a:gd name="T4" fmla="*/ 234 w 234"/>
                      <a:gd name="T5" fmla="*/ 0 h 234"/>
                      <a:gd name="T6" fmla="*/ 0 w 234"/>
                      <a:gd name="T7" fmla="*/ 0 h 234"/>
                      <a:gd name="T8" fmla="*/ 0 w 234"/>
                      <a:gd name="T9" fmla="*/ 234 h 234"/>
                      <a:gd name="T10" fmla="*/ 38 w 234"/>
                      <a:gd name="T11" fmla="*/ 234 h 234"/>
                      <a:gd name="T12" fmla="*/ 38 w 234"/>
                      <a:gd name="T13" fmla="*/ 4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38" y="40"/>
                        </a:moveTo>
                        <a:lnTo>
                          <a:pt x="234" y="40"/>
                        </a:lnTo>
                        <a:lnTo>
                          <a:pt x="234" y="0"/>
                        </a:lnTo>
                        <a:lnTo>
                          <a:pt x="0" y="0"/>
                        </a:lnTo>
                        <a:lnTo>
                          <a:pt x="0" y="234"/>
                        </a:lnTo>
                        <a:lnTo>
                          <a:pt x="38" y="234"/>
                        </a:lnTo>
                        <a:lnTo>
                          <a:pt x="38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99" name="Freeform 8">
                    <a:extLst>
                      <a:ext uri="{FF2B5EF4-FFF2-40B4-BE49-F238E27FC236}">
                        <a16:creationId xmlns:a16="http://schemas.microsoft.com/office/drawing/2014/main" id="{8E59852D-8465-4EE2-A75D-D3CFB71032F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114300"/>
                    <a:ext cx="498475" cy="500063"/>
                  </a:xfrm>
                  <a:custGeom>
                    <a:avLst/>
                    <a:gdLst>
                      <a:gd name="T0" fmla="*/ 40 w 314"/>
                      <a:gd name="T1" fmla="*/ 40 h 315"/>
                      <a:gd name="T2" fmla="*/ 314 w 314"/>
                      <a:gd name="T3" fmla="*/ 40 h 315"/>
                      <a:gd name="T4" fmla="*/ 314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40 w 314"/>
                      <a:gd name="T11" fmla="*/ 315 h 315"/>
                      <a:gd name="T12" fmla="*/ 40 w 314"/>
                      <a:gd name="T13" fmla="*/ 4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40" y="40"/>
                        </a:moveTo>
                        <a:lnTo>
                          <a:pt x="314" y="40"/>
                        </a:lnTo>
                        <a:lnTo>
                          <a:pt x="314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40" y="315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0" name="Rectangle 9">
                    <a:extLst>
                      <a:ext uri="{FF2B5EF4-FFF2-40B4-BE49-F238E27FC236}">
                        <a16:creationId xmlns:a16="http://schemas.microsoft.com/office/drawing/2014/main" id="{99719964-E179-4B72-87A7-29984D5E3C5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1" name="Freeform 10">
                    <a:extLst>
                      <a:ext uri="{FF2B5EF4-FFF2-40B4-BE49-F238E27FC236}">
                        <a16:creationId xmlns:a16="http://schemas.microsoft.com/office/drawing/2014/main" id="{54F2C807-87BA-4D22-8E81-E6C7AAA655C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369888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0 w 156"/>
                      <a:gd name="T3" fmla="*/ 0 h 154"/>
                      <a:gd name="T4" fmla="*/ 0 w 156"/>
                      <a:gd name="T5" fmla="*/ 40 h 154"/>
                      <a:gd name="T6" fmla="*/ 116 w 156"/>
                      <a:gd name="T7" fmla="*/ 40 h 154"/>
                      <a:gd name="T8" fmla="*/ 116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16" y="40"/>
                        </a:lnTo>
                        <a:lnTo>
                          <a:pt x="116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2" name="Freeform 11">
                    <a:extLst>
                      <a:ext uri="{FF2B5EF4-FFF2-40B4-BE49-F238E27FC236}">
                        <a16:creationId xmlns:a16="http://schemas.microsoft.com/office/drawing/2014/main" id="{5822774A-9A0D-4753-9ACC-BF5550B3CFC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242888"/>
                    <a:ext cx="371475" cy="371475"/>
                  </a:xfrm>
                  <a:custGeom>
                    <a:avLst/>
                    <a:gdLst>
                      <a:gd name="T0" fmla="*/ 234 w 234"/>
                      <a:gd name="T1" fmla="*/ 0 h 234"/>
                      <a:gd name="T2" fmla="*/ 0 w 234"/>
                      <a:gd name="T3" fmla="*/ 0 h 234"/>
                      <a:gd name="T4" fmla="*/ 0 w 234"/>
                      <a:gd name="T5" fmla="*/ 40 h 234"/>
                      <a:gd name="T6" fmla="*/ 196 w 234"/>
                      <a:gd name="T7" fmla="*/ 40 h 234"/>
                      <a:gd name="T8" fmla="*/ 196 w 234"/>
                      <a:gd name="T9" fmla="*/ 234 h 234"/>
                      <a:gd name="T10" fmla="*/ 234 w 234"/>
                      <a:gd name="T11" fmla="*/ 234 h 234"/>
                      <a:gd name="T12" fmla="*/ 234 w 234"/>
                      <a:gd name="T13" fmla="*/ 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23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96" y="40"/>
                        </a:lnTo>
                        <a:lnTo>
                          <a:pt x="196" y="234"/>
                        </a:lnTo>
                        <a:lnTo>
                          <a:pt x="234" y="234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3" name="Freeform 12">
                    <a:extLst>
                      <a:ext uri="{FF2B5EF4-FFF2-40B4-BE49-F238E27FC236}">
                        <a16:creationId xmlns:a16="http://schemas.microsoft.com/office/drawing/2014/main" id="{D010963D-865F-4039-96D3-B6B3E23B0FB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114300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0 h 315"/>
                      <a:gd name="T2" fmla="*/ 0 w 314"/>
                      <a:gd name="T3" fmla="*/ 0 h 315"/>
                      <a:gd name="T4" fmla="*/ 0 w 314"/>
                      <a:gd name="T5" fmla="*/ 40 h 315"/>
                      <a:gd name="T6" fmla="*/ 274 w 314"/>
                      <a:gd name="T7" fmla="*/ 40 h 315"/>
                      <a:gd name="T8" fmla="*/ 274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274" y="40"/>
                        </a:lnTo>
                        <a:lnTo>
                          <a:pt x="274" y="315"/>
                        </a:lnTo>
                        <a:lnTo>
                          <a:pt x="314" y="315"/>
                        </a:lnTo>
                        <a:lnTo>
                          <a:pt x="31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4" name="Freeform 13">
                    <a:extLst>
                      <a:ext uri="{FF2B5EF4-FFF2-40B4-BE49-F238E27FC236}">
                        <a16:creationId xmlns:a16="http://schemas.microsoft.com/office/drawing/2014/main" id="{1E731C3F-73C0-467B-A484-AB5846D6710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1190625" cy="1190626"/>
                  </a:xfrm>
                  <a:custGeom>
                    <a:avLst/>
                    <a:gdLst>
                      <a:gd name="T0" fmla="*/ 750 w 750"/>
                      <a:gd name="T1" fmla="*/ 355 h 750"/>
                      <a:gd name="T2" fmla="*/ 394 w 750"/>
                      <a:gd name="T3" fmla="*/ 355 h 750"/>
                      <a:gd name="T4" fmla="*/ 394 w 750"/>
                      <a:gd name="T5" fmla="*/ 355 h 750"/>
                      <a:gd name="T6" fmla="*/ 394 w 750"/>
                      <a:gd name="T7" fmla="*/ 0 h 750"/>
                      <a:gd name="T8" fmla="*/ 356 w 750"/>
                      <a:gd name="T9" fmla="*/ 0 h 750"/>
                      <a:gd name="T10" fmla="*/ 356 w 750"/>
                      <a:gd name="T11" fmla="*/ 355 h 750"/>
                      <a:gd name="T12" fmla="*/ 0 w 750"/>
                      <a:gd name="T13" fmla="*/ 355 h 750"/>
                      <a:gd name="T14" fmla="*/ 0 w 750"/>
                      <a:gd name="T15" fmla="*/ 395 h 750"/>
                      <a:gd name="T16" fmla="*/ 356 w 750"/>
                      <a:gd name="T17" fmla="*/ 395 h 750"/>
                      <a:gd name="T18" fmla="*/ 356 w 750"/>
                      <a:gd name="T19" fmla="*/ 395 h 750"/>
                      <a:gd name="T20" fmla="*/ 356 w 750"/>
                      <a:gd name="T21" fmla="*/ 750 h 750"/>
                      <a:gd name="T22" fmla="*/ 394 w 750"/>
                      <a:gd name="T23" fmla="*/ 750 h 750"/>
                      <a:gd name="T24" fmla="*/ 394 w 750"/>
                      <a:gd name="T25" fmla="*/ 395 h 750"/>
                      <a:gd name="T26" fmla="*/ 750 w 750"/>
                      <a:gd name="T27" fmla="*/ 395 h 750"/>
                      <a:gd name="T28" fmla="*/ 750 w 750"/>
                      <a:gd name="T29" fmla="*/ 355 h 7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750" h="750">
                        <a:moveTo>
                          <a:pt x="750" y="355"/>
                        </a:moveTo>
                        <a:lnTo>
                          <a:pt x="394" y="355"/>
                        </a:lnTo>
                        <a:lnTo>
                          <a:pt x="394" y="355"/>
                        </a:lnTo>
                        <a:lnTo>
                          <a:pt x="394" y="0"/>
                        </a:lnTo>
                        <a:lnTo>
                          <a:pt x="356" y="0"/>
                        </a:lnTo>
                        <a:lnTo>
                          <a:pt x="356" y="355"/>
                        </a:lnTo>
                        <a:lnTo>
                          <a:pt x="0" y="355"/>
                        </a:lnTo>
                        <a:lnTo>
                          <a:pt x="0" y="395"/>
                        </a:lnTo>
                        <a:lnTo>
                          <a:pt x="356" y="395"/>
                        </a:lnTo>
                        <a:lnTo>
                          <a:pt x="356" y="395"/>
                        </a:lnTo>
                        <a:lnTo>
                          <a:pt x="356" y="750"/>
                        </a:lnTo>
                        <a:lnTo>
                          <a:pt x="394" y="750"/>
                        </a:lnTo>
                        <a:lnTo>
                          <a:pt x="394" y="395"/>
                        </a:lnTo>
                        <a:lnTo>
                          <a:pt x="750" y="395"/>
                        </a:lnTo>
                        <a:lnTo>
                          <a:pt x="750" y="35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5" name="Rectangle 14">
                    <a:extLst>
                      <a:ext uri="{FF2B5EF4-FFF2-40B4-BE49-F238E27FC236}">
                        <a16:creationId xmlns:a16="http://schemas.microsoft.com/office/drawing/2014/main" id="{1869FAF1-911E-4129-95A0-DB3CA36D77E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6" name="Freeform 15">
                    <a:extLst>
                      <a:ext uri="{FF2B5EF4-FFF2-40B4-BE49-F238E27FC236}">
                        <a16:creationId xmlns:a16="http://schemas.microsoft.com/office/drawing/2014/main" id="{F9241292-C09D-4FCA-8800-6946BEB8B5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114 h 154"/>
                      <a:gd name="T2" fmla="*/ 40 w 156"/>
                      <a:gd name="T3" fmla="*/ 114 h 154"/>
                      <a:gd name="T4" fmla="*/ 40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114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114"/>
                        </a:moveTo>
                        <a:lnTo>
                          <a:pt x="40" y="114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114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7" name="Freeform 16">
                    <a:extLst>
                      <a:ext uri="{FF2B5EF4-FFF2-40B4-BE49-F238E27FC236}">
                        <a16:creationId xmlns:a16="http://schemas.microsoft.com/office/drawing/2014/main" id="{99AEFB97-22AD-4D5A-BA6E-AF4B1ED854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195 h 235"/>
                      <a:gd name="T2" fmla="*/ 38 w 234"/>
                      <a:gd name="T3" fmla="*/ 195 h 235"/>
                      <a:gd name="T4" fmla="*/ 38 w 234"/>
                      <a:gd name="T5" fmla="*/ 0 h 235"/>
                      <a:gd name="T6" fmla="*/ 0 w 234"/>
                      <a:gd name="T7" fmla="*/ 0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195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195"/>
                        </a:moveTo>
                        <a:lnTo>
                          <a:pt x="38" y="195"/>
                        </a:lnTo>
                        <a:lnTo>
                          <a:pt x="38" y="0"/>
                        </a:lnTo>
                        <a:lnTo>
                          <a:pt x="0" y="0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19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8" name="Freeform 17">
                    <a:extLst>
                      <a:ext uri="{FF2B5EF4-FFF2-40B4-BE49-F238E27FC236}">
                        <a16:creationId xmlns:a16="http://schemas.microsoft.com/office/drawing/2014/main" id="{C0915357-D922-4C40-94FE-A3341BE2B74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275 h 315"/>
                      <a:gd name="T2" fmla="*/ 40 w 314"/>
                      <a:gd name="T3" fmla="*/ 275 h 315"/>
                      <a:gd name="T4" fmla="*/ 40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27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275"/>
                        </a:moveTo>
                        <a:lnTo>
                          <a:pt x="40" y="275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314" y="315"/>
                        </a:lnTo>
                        <a:lnTo>
                          <a:pt x="314" y="27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09" name="Rectangle 18">
                    <a:extLst>
                      <a:ext uri="{FF2B5EF4-FFF2-40B4-BE49-F238E27FC236}">
                        <a16:creationId xmlns:a16="http://schemas.microsoft.com/office/drawing/2014/main" id="{0F789D18-09C2-471D-A236-1A307FD5A13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10" name="Freeform 19">
                    <a:extLst>
                      <a:ext uri="{FF2B5EF4-FFF2-40B4-BE49-F238E27FC236}">
                        <a16:creationId xmlns:a16="http://schemas.microsoft.com/office/drawing/2014/main" id="{CB26E222-A9D4-4A78-8C42-B9FF76C22BE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116 w 156"/>
                      <a:gd name="T3" fmla="*/ 0 h 154"/>
                      <a:gd name="T4" fmla="*/ 116 w 156"/>
                      <a:gd name="T5" fmla="*/ 114 h 154"/>
                      <a:gd name="T6" fmla="*/ 0 w 156"/>
                      <a:gd name="T7" fmla="*/ 114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116" y="0"/>
                        </a:lnTo>
                        <a:lnTo>
                          <a:pt x="116" y="114"/>
                        </a:lnTo>
                        <a:lnTo>
                          <a:pt x="0" y="114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11" name="Freeform 20">
                    <a:extLst>
                      <a:ext uri="{FF2B5EF4-FFF2-40B4-BE49-F238E27FC236}">
                        <a16:creationId xmlns:a16="http://schemas.microsoft.com/office/drawing/2014/main" id="{33D913BA-F70F-44C7-A727-341C85996CF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0 h 235"/>
                      <a:gd name="T2" fmla="*/ 196 w 234"/>
                      <a:gd name="T3" fmla="*/ 0 h 235"/>
                      <a:gd name="T4" fmla="*/ 196 w 234"/>
                      <a:gd name="T5" fmla="*/ 195 h 235"/>
                      <a:gd name="T6" fmla="*/ 0 w 234"/>
                      <a:gd name="T7" fmla="*/ 195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0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0"/>
                        </a:moveTo>
                        <a:lnTo>
                          <a:pt x="196" y="0"/>
                        </a:lnTo>
                        <a:lnTo>
                          <a:pt x="196" y="195"/>
                        </a:lnTo>
                        <a:lnTo>
                          <a:pt x="0" y="195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212" name="Freeform 21">
                    <a:extLst>
                      <a:ext uri="{FF2B5EF4-FFF2-40B4-BE49-F238E27FC236}">
                        <a16:creationId xmlns:a16="http://schemas.microsoft.com/office/drawing/2014/main" id="{EC6AB508-FF9C-4C2B-8C7A-E7CFEF1ED52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315 h 315"/>
                      <a:gd name="T2" fmla="*/ 0 w 314"/>
                      <a:gd name="T3" fmla="*/ 315 h 315"/>
                      <a:gd name="T4" fmla="*/ 0 w 314"/>
                      <a:gd name="T5" fmla="*/ 275 h 315"/>
                      <a:gd name="T6" fmla="*/ 274 w 314"/>
                      <a:gd name="T7" fmla="*/ 275 h 315"/>
                      <a:gd name="T8" fmla="*/ 274 w 314"/>
                      <a:gd name="T9" fmla="*/ 0 h 315"/>
                      <a:gd name="T10" fmla="*/ 314 w 314"/>
                      <a:gd name="T11" fmla="*/ 0 h 315"/>
                      <a:gd name="T12" fmla="*/ 314 w 314"/>
                      <a:gd name="T13" fmla="*/ 31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315"/>
                        </a:moveTo>
                        <a:lnTo>
                          <a:pt x="0" y="315"/>
                        </a:lnTo>
                        <a:lnTo>
                          <a:pt x="0" y="275"/>
                        </a:lnTo>
                        <a:lnTo>
                          <a:pt x="274" y="275"/>
                        </a:lnTo>
                        <a:lnTo>
                          <a:pt x="274" y="0"/>
                        </a:lnTo>
                        <a:lnTo>
                          <a:pt x="314" y="0"/>
                        </a:lnTo>
                        <a:lnTo>
                          <a:pt x="314" y="31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  <p:grpSp>
            <p:nvGrpSpPr>
              <p:cNvPr id="134" name="Groep 133">
                <a:extLst>
                  <a:ext uri="{FF2B5EF4-FFF2-40B4-BE49-F238E27FC236}">
                    <a16:creationId xmlns:a16="http://schemas.microsoft.com/office/drawing/2014/main" id="{240EBB48-3542-4402-AEB1-AD4245082F08}"/>
                  </a:ext>
                </a:extLst>
              </p:cNvPr>
              <p:cNvGrpSpPr/>
              <p:nvPr/>
            </p:nvGrpSpPr>
            <p:grpSpPr>
              <a:xfrm>
                <a:off x="11382526" y="654996"/>
                <a:ext cx="184313" cy="184313"/>
                <a:chOff x="11137977" y="654996"/>
                <a:chExt cx="409640" cy="409640"/>
              </a:xfrm>
            </p:grpSpPr>
            <p:sp>
              <p:nvSpPr>
                <p:cNvPr id="175" name="Rechthoek 174">
                  <a:extLst>
                    <a:ext uri="{FF2B5EF4-FFF2-40B4-BE49-F238E27FC236}">
                      <a16:creationId xmlns:a16="http://schemas.microsoft.com/office/drawing/2014/main" id="{5A905D87-A7BE-4000-8FD2-77BD328871E1}"/>
                    </a:ext>
                  </a:extLst>
                </p:cNvPr>
                <p:cNvSpPr/>
                <p:nvPr/>
              </p:nvSpPr>
              <p:spPr>
                <a:xfrm>
                  <a:off x="11137977" y="654996"/>
                  <a:ext cx="409640" cy="4096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600" err="1"/>
                </a:p>
              </p:txBody>
            </p:sp>
            <p:grpSp>
              <p:nvGrpSpPr>
                <p:cNvPr id="176" name="Groep 175">
                  <a:extLst>
                    <a:ext uri="{FF2B5EF4-FFF2-40B4-BE49-F238E27FC236}">
                      <a16:creationId xmlns:a16="http://schemas.microsoft.com/office/drawing/2014/main" id="{889324B4-DA95-42CF-8F3D-10A217DA1B6A}"/>
                    </a:ext>
                  </a:extLst>
                </p:cNvPr>
                <p:cNvGrpSpPr/>
                <p:nvPr/>
              </p:nvGrpSpPr>
              <p:grpSpPr>
                <a:xfrm>
                  <a:off x="11147038" y="662100"/>
                  <a:ext cx="391518" cy="395433"/>
                  <a:chOff x="12960350" y="-576263"/>
                  <a:chExt cx="1190625" cy="1190626"/>
                </a:xfrm>
                <a:solidFill>
                  <a:schemeClr val="bg1">
                    <a:alpha val="33000"/>
                  </a:schemeClr>
                </a:solidFill>
              </p:grpSpPr>
              <p:sp>
                <p:nvSpPr>
                  <p:cNvPr id="177" name="Rectangle 5">
                    <a:extLst>
                      <a:ext uri="{FF2B5EF4-FFF2-40B4-BE49-F238E27FC236}">
                        <a16:creationId xmlns:a16="http://schemas.microsoft.com/office/drawing/2014/main" id="{AC9BB9ED-C00D-42FD-AD60-2366220507D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78" name="Freeform 6">
                    <a:extLst>
                      <a:ext uri="{FF2B5EF4-FFF2-40B4-BE49-F238E27FC236}">
                        <a16:creationId xmlns:a16="http://schemas.microsoft.com/office/drawing/2014/main" id="{F261CA47-0226-42C5-836A-44232F37E88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369888"/>
                    <a:ext cx="247650" cy="244475"/>
                  </a:xfrm>
                  <a:custGeom>
                    <a:avLst/>
                    <a:gdLst>
                      <a:gd name="T0" fmla="*/ 40 w 156"/>
                      <a:gd name="T1" fmla="*/ 40 h 154"/>
                      <a:gd name="T2" fmla="*/ 156 w 156"/>
                      <a:gd name="T3" fmla="*/ 40 h 154"/>
                      <a:gd name="T4" fmla="*/ 156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40 w 156"/>
                      <a:gd name="T11" fmla="*/ 154 h 154"/>
                      <a:gd name="T12" fmla="*/ 40 w 156"/>
                      <a:gd name="T13" fmla="*/ 4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40" y="40"/>
                        </a:moveTo>
                        <a:lnTo>
                          <a:pt x="156" y="40"/>
                        </a:lnTo>
                        <a:lnTo>
                          <a:pt x="156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40" y="154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79" name="Freeform 7">
                    <a:extLst>
                      <a:ext uri="{FF2B5EF4-FFF2-40B4-BE49-F238E27FC236}">
                        <a16:creationId xmlns:a16="http://schemas.microsoft.com/office/drawing/2014/main" id="{2589ACE9-12F6-404C-94A5-B359502FEA2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242888"/>
                    <a:ext cx="371475" cy="371475"/>
                  </a:xfrm>
                  <a:custGeom>
                    <a:avLst/>
                    <a:gdLst>
                      <a:gd name="T0" fmla="*/ 38 w 234"/>
                      <a:gd name="T1" fmla="*/ 40 h 234"/>
                      <a:gd name="T2" fmla="*/ 234 w 234"/>
                      <a:gd name="T3" fmla="*/ 40 h 234"/>
                      <a:gd name="T4" fmla="*/ 234 w 234"/>
                      <a:gd name="T5" fmla="*/ 0 h 234"/>
                      <a:gd name="T6" fmla="*/ 0 w 234"/>
                      <a:gd name="T7" fmla="*/ 0 h 234"/>
                      <a:gd name="T8" fmla="*/ 0 w 234"/>
                      <a:gd name="T9" fmla="*/ 234 h 234"/>
                      <a:gd name="T10" fmla="*/ 38 w 234"/>
                      <a:gd name="T11" fmla="*/ 234 h 234"/>
                      <a:gd name="T12" fmla="*/ 38 w 234"/>
                      <a:gd name="T13" fmla="*/ 4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38" y="40"/>
                        </a:moveTo>
                        <a:lnTo>
                          <a:pt x="234" y="40"/>
                        </a:lnTo>
                        <a:lnTo>
                          <a:pt x="234" y="0"/>
                        </a:lnTo>
                        <a:lnTo>
                          <a:pt x="0" y="0"/>
                        </a:lnTo>
                        <a:lnTo>
                          <a:pt x="0" y="234"/>
                        </a:lnTo>
                        <a:lnTo>
                          <a:pt x="38" y="234"/>
                        </a:lnTo>
                        <a:lnTo>
                          <a:pt x="38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0" name="Freeform 8">
                    <a:extLst>
                      <a:ext uri="{FF2B5EF4-FFF2-40B4-BE49-F238E27FC236}">
                        <a16:creationId xmlns:a16="http://schemas.microsoft.com/office/drawing/2014/main" id="{4ADD2914-FF4F-445C-A0F9-C37B1D69F3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114300"/>
                    <a:ext cx="498475" cy="500063"/>
                  </a:xfrm>
                  <a:custGeom>
                    <a:avLst/>
                    <a:gdLst>
                      <a:gd name="T0" fmla="*/ 40 w 314"/>
                      <a:gd name="T1" fmla="*/ 40 h 315"/>
                      <a:gd name="T2" fmla="*/ 314 w 314"/>
                      <a:gd name="T3" fmla="*/ 40 h 315"/>
                      <a:gd name="T4" fmla="*/ 314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40 w 314"/>
                      <a:gd name="T11" fmla="*/ 315 h 315"/>
                      <a:gd name="T12" fmla="*/ 40 w 314"/>
                      <a:gd name="T13" fmla="*/ 4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40" y="40"/>
                        </a:moveTo>
                        <a:lnTo>
                          <a:pt x="314" y="40"/>
                        </a:lnTo>
                        <a:lnTo>
                          <a:pt x="314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40" y="315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1" name="Rectangle 9">
                    <a:extLst>
                      <a:ext uri="{FF2B5EF4-FFF2-40B4-BE49-F238E27FC236}">
                        <a16:creationId xmlns:a16="http://schemas.microsoft.com/office/drawing/2014/main" id="{BBF7B85C-66D1-4519-AEDC-25E9BC45705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2" name="Freeform 10">
                    <a:extLst>
                      <a:ext uri="{FF2B5EF4-FFF2-40B4-BE49-F238E27FC236}">
                        <a16:creationId xmlns:a16="http://schemas.microsoft.com/office/drawing/2014/main" id="{D78A9FFE-576A-430B-ACE5-A7DDB6A2855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369888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0 w 156"/>
                      <a:gd name="T3" fmla="*/ 0 h 154"/>
                      <a:gd name="T4" fmla="*/ 0 w 156"/>
                      <a:gd name="T5" fmla="*/ 40 h 154"/>
                      <a:gd name="T6" fmla="*/ 116 w 156"/>
                      <a:gd name="T7" fmla="*/ 40 h 154"/>
                      <a:gd name="T8" fmla="*/ 116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16" y="40"/>
                        </a:lnTo>
                        <a:lnTo>
                          <a:pt x="116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3" name="Freeform 11">
                    <a:extLst>
                      <a:ext uri="{FF2B5EF4-FFF2-40B4-BE49-F238E27FC236}">
                        <a16:creationId xmlns:a16="http://schemas.microsoft.com/office/drawing/2014/main" id="{6F719F08-09C5-4064-A7DF-B1219BAE820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242888"/>
                    <a:ext cx="371475" cy="371475"/>
                  </a:xfrm>
                  <a:custGeom>
                    <a:avLst/>
                    <a:gdLst>
                      <a:gd name="T0" fmla="*/ 234 w 234"/>
                      <a:gd name="T1" fmla="*/ 0 h 234"/>
                      <a:gd name="T2" fmla="*/ 0 w 234"/>
                      <a:gd name="T3" fmla="*/ 0 h 234"/>
                      <a:gd name="T4" fmla="*/ 0 w 234"/>
                      <a:gd name="T5" fmla="*/ 40 h 234"/>
                      <a:gd name="T6" fmla="*/ 196 w 234"/>
                      <a:gd name="T7" fmla="*/ 40 h 234"/>
                      <a:gd name="T8" fmla="*/ 196 w 234"/>
                      <a:gd name="T9" fmla="*/ 234 h 234"/>
                      <a:gd name="T10" fmla="*/ 234 w 234"/>
                      <a:gd name="T11" fmla="*/ 234 h 234"/>
                      <a:gd name="T12" fmla="*/ 234 w 234"/>
                      <a:gd name="T13" fmla="*/ 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23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96" y="40"/>
                        </a:lnTo>
                        <a:lnTo>
                          <a:pt x="196" y="234"/>
                        </a:lnTo>
                        <a:lnTo>
                          <a:pt x="234" y="234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4" name="Freeform 12">
                    <a:extLst>
                      <a:ext uri="{FF2B5EF4-FFF2-40B4-BE49-F238E27FC236}">
                        <a16:creationId xmlns:a16="http://schemas.microsoft.com/office/drawing/2014/main" id="{A0B34F88-C382-471C-B43A-613AEE456D7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114300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0 h 315"/>
                      <a:gd name="T2" fmla="*/ 0 w 314"/>
                      <a:gd name="T3" fmla="*/ 0 h 315"/>
                      <a:gd name="T4" fmla="*/ 0 w 314"/>
                      <a:gd name="T5" fmla="*/ 40 h 315"/>
                      <a:gd name="T6" fmla="*/ 274 w 314"/>
                      <a:gd name="T7" fmla="*/ 40 h 315"/>
                      <a:gd name="T8" fmla="*/ 274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274" y="40"/>
                        </a:lnTo>
                        <a:lnTo>
                          <a:pt x="274" y="315"/>
                        </a:lnTo>
                        <a:lnTo>
                          <a:pt x="314" y="315"/>
                        </a:lnTo>
                        <a:lnTo>
                          <a:pt x="31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5" name="Freeform 13">
                    <a:extLst>
                      <a:ext uri="{FF2B5EF4-FFF2-40B4-BE49-F238E27FC236}">
                        <a16:creationId xmlns:a16="http://schemas.microsoft.com/office/drawing/2014/main" id="{06CEFD76-476B-4F6D-BCB3-C59B864CA1D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1190625" cy="1190626"/>
                  </a:xfrm>
                  <a:custGeom>
                    <a:avLst/>
                    <a:gdLst>
                      <a:gd name="T0" fmla="*/ 750 w 750"/>
                      <a:gd name="T1" fmla="*/ 355 h 750"/>
                      <a:gd name="T2" fmla="*/ 394 w 750"/>
                      <a:gd name="T3" fmla="*/ 355 h 750"/>
                      <a:gd name="T4" fmla="*/ 394 w 750"/>
                      <a:gd name="T5" fmla="*/ 355 h 750"/>
                      <a:gd name="T6" fmla="*/ 394 w 750"/>
                      <a:gd name="T7" fmla="*/ 0 h 750"/>
                      <a:gd name="T8" fmla="*/ 356 w 750"/>
                      <a:gd name="T9" fmla="*/ 0 h 750"/>
                      <a:gd name="T10" fmla="*/ 356 w 750"/>
                      <a:gd name="T11" fmla="*/ 355 h 750"/>
                      <a:gd name="T12" fmla="*/ 0 w 750"/>
                      <a:gd name="T13" fmla="*/ 355 h 750"/>
                      <a:gd name="T14" fmla="*/ 0 w 750"/>
                      <a:gd name="T15" fmla="*/ 395 h 750"/>
                      <a:gd name="T16" fmla="*/ 356 w 750"/>
                      <a:gd name="T17" fmla="*/ 395 h 750"/>
                      <a:gd name="T18" fmla="*/ 356 w 750"/>
                      <a:gd name="T19" fmla="*/ 395 h 750"/>
                      <a:gd name="T20" fmla="*/ 356 w 750"/>
                      <a:gd name="T21" fmla="*/ 750 h 750"/>
                      <a:gd name="T22" fmla="*/ 394 w 750"/>
                      <a:gd name="T23" fmla="*/ 750 h 750"/>
                      <a:gd name="T24" fmla="*/ 394 w 750"/>
                      <a:gd name="T25" fmla="*/ 395 h 750"/>
                      <a:gd name="T26" fmla="*/ 750 w 750"/>
                      <a:gd name="T27" fmla="*/ 395 h 750"/>
                      <a:gd name="T28" fmla="*/ 750 w 750"/>
                      <a:gd name="T29" fmla="*/ 355 h 7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750" h="750">
                        <a:moveTo>
                          <a:pt x="750" y="355"/>
                        </a:moveTo>
                        <a:lnTo>
                          <a:pt x="394" y="355"/>
                        </a:lnTo>
                        <a:lnTo>
                          <a:pt x="394" y="355"/>
                        </a:lnTo>
                        <a:lnTo>
                          <a:pt x="394" y="0"/>
                        </a:lnTo>
                        <a:lnTo>
                          <a:pt x="356" y="0"/>
                        </a:lnTo>
                        <a:lnTo>
                          <a:pt x="356" y="355"/>
                        </a:lnTo>
                        <a:lnTo>
                          <a:pt x="0" y="355"/>
                        </a:lnTo>
                        <a:lnTo>
                          <a:pt x="0" y="395"/>
                        </a:lnTo>
                        <a:lnTo>
                          <a:pt x="356" y="395"/>
                        </a:lnTo>
                        <a:lnTo>
                          <a:pt x="356" y="395"/>
                        </a:lnTo>
                        <a:lnTo>
                          <a:pt x="356" y="750"/>
                        </a:lnTo>
                        <a:lnTo>
                          <a:pt x="394" y="750"/>
                        </a:lnTo>
                        <a:lnTo>
                          <a:pt x="394" y="395"/>
                        </a:lnTo>
                        <a:lnTo>
                          <a:pt x="750" y="395"/>
                        </a:lnTo>
                        <a:lnTo>
                          <a:pt x="750" y="35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6" name="Rectangle 14">
                    <a:extLst>
                      <a:ext uri="{FF2B5EF4-FFF2-40B4-BE49-F238E27FC236}">
                        <a16:creationId xmlns:a16="http://schemas.microsoft.com/office/drawing/2014/main" id="{6E645FF9-0662-439C-BE9B-8DE76C90581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7" name="Freeform 15">
                    <a:extLst>
                      <a:ext uri="{FF2B5EF4-FFF2-40B4-BE49-F238E27FC236}">
                        <a16:creationId xmlns:a16="http://schemas.microsoft.com/office/drawing/2014/main" id="{C515251D-F3B3-4128-8BB9-9A86C8CB812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114 h 154"/>
                      <a:gd name="T2" fmla="*/ 40 w 156"/>
                      <a:gd name="T3" fmla="*/ 114 h 154"/>
                      <a:gd name="T4" fmla="*/ 40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114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114"/>
                        </a:moveTo>
                        <a:lnTo>
                          <a:pt x="40" y="114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114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8" name="Freeform 16">
                    <a:extLst>
                      <a:ext uri="{FF2B5EF4-FFF2-40B4-BE49-F238E27FC236}">
                        <a16:creationId xmlns:a16="http://schemas.microsoft.com/office/drawing/2014/main" id="{D010D2A8-BF2E-431B-8DD2-D250C5264D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195 h 235"/>
                      <a:gd name="T2" fmla="*/ 38 w 234"/>
                      <a:gd name="T3" fmla="*/ 195 h 235"/>
                      <a:gd name="T4" fmla="*/ 38 w 234"/>
                      <a:gd name="T5" fmla="*/ 0 h 235"/>
                      <a:gd name="T6" fmla="*/ 0 w 234"/>
                      <a:gd name="T7" fmla="*/ 0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195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195"/>
                        </a:moveTo>
                        <a:lnTo>
                          <a:pt x="38" y="195"/>
                        </a:lnTo>
                        <a:lnTo>
                          <a:pt x="38" y="0"/>
                        </a:lnTo>
                        <a:lnTo>
                          <a:pt x="0" y="0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19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89" name="Freeform 17">
                    <a:extLst>
                      <a:ext uri="{FF2B5EF4-FFF2-40B4-BE49-F238E27FC236}">
                        <a16:creationId xmlns:a16="http://schemas.microsoft.com/office/drawing/2014/main" id="{F9D1F0BB-39F5-48FD-89E5-9FC4F70AFDB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275 h 315"/>
                      <a:gd name="T2" fmla="*/ 40 w 314"/>
                      <a:gd name="T3" fmla="*/ 275 h 315"/>
                      <a:gd name="T4" fmla="*/ 40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27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275"/>
                        </a:moveTo>
                        <a:lnTo>
                          <a:pt x="40" y="275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314" y="315"/>
                        </a:lnTo>
                        <a:lnTo>
                          <a:pt x="314" y="27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90" name="Rectangle 18">
                    <a:extLst>
                      <a:ext uri="{FF2B5EF4-FFF2-40B4-BE49-F238E27FC236}">
                        <a16:creationId xmlns:a16="http://schemas.microsoft.com/office/drawing/2014/main" id="{F3815C8F-FAE0-449A-ABE6-62E991CE909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91" name="Freeform 19">
                    <a:extLst>
                      <a:ext uri="{FF2B5EF4-FFF2-40B4-BE49-F238E27FC236}">
                        <a16:creationId xmlns:a16="http://schemas.microsoft.com/office/drawing/2014/main" id="{29DE0E3D-FA7D-410F-9EA8-986482753DD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116 w 156"/>
                      <a:gd name="T3" fmla="*/ 0 h 154"/>
                      <a:gd name="T4" fmla="*/ 116 w 156"/>
                      <a:gd name="T5" fmla="*/ 114 h 154"/>
                      <a:gd name="T6" fmla="*/ 0 w 156"/>
                      <a:gd name="T7" fmla="*/ 114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116" y="0"/>
                        </a:lnTo>
                        <a:lnTo>
                          <a:pt x="116" y="114"/>
                        </a:lnTo>
                        <a:lnTo>
                          <a:pt x="0" y="114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92" name="Freeform 20">
                    <a:extLst>
                      <a:ext uri="{FF2B5EF4-FFF2-40B4-BE49-F238E27FC236}">
                        <a16:creationId xmlns:a16="http://schemas.microsoft.com/office/drawing/2014/main" id="{0D4A75F9-7E31-4DFD-9D8F-92B34423B09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0 h 235"/>
                      <a:gd name="T2" fmla="*/ 196 w 234"/>
                      <a:gd name="T3" fmla="*/ 0 h 235"/>
                      <a:gd name="T4" fmla="*/ 196 w 234"/>
                      <a:gd name="T5" fmla="*/ 195 h 235"/>
                      <a:gd name="T6" fmla="*/ 0 w 234"/>
                      <a:gd name="T7" fmla="*/ 195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0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0"/>
                        </a:moveTo>
                        <a:lnTo>
                          <a:pt x="196" y="0"/>
                        </a:lnTo>
                        <a:lnTo>
                          <a:pt x="196" y="195"/>
                        </a:lnTo>
                        <a:lnTo>
                          <a:pt x="0" y="195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93" name="Freeform 21">
                    <a:extLst>
                      <a:ext uri="{FF2B5EF4-FFF2-40B4-BE49-F238E27FC236}">
                        <a16:creationId xmlns:a16="http://schemas.microsoft.com/office/drawing/2014/main" id="{722D6AD7-6FBC-4F1C-A172-C5830D3F00C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315 h 315"/>
                      <a:gd name="T2" fmla="*/ 0 w 314"/>
                      <a:gd name="T3" fmla="*/ 315 h 315"/>
                      <a:gd name="T4" fmla="*/ 0 w 314"/>
                      <a:gd name="T5" fmla="*/ 275 h 315"/>
                      <a:gd name="T6" fmla="*/ 274 w 314"/>
                      <a:gd name="T7" fmla="*/ 275 h 315"/>
                      <a:gd name="T8" fmla="*/ 274 w 314"/>
                      <a:gd name="T9" fmla="*/ 0 h 315"/>
                      <a:gd name="T10" fmla="*/ 314 w 314"/>
                      <a:gd name="T11" fmla="*/ 0 h 315"/>
                      <a:gd name="T12" fmla="*/ 314 w 314"/>
                      <a:gd name="T13" fmla="*/ 31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315"/>
                        </a:moveTo>
                        <a:lnTo>
                          <a:pt x="0" y="315"/>
                        </a:lnTo>
                        <a:lnTo>
                          <a:pt x="0" y="275"/>
                        </a:lnTo>
                        <a:lnTo>
                          <a:pt x="274" y="275"/>
                        </a:lnTo>
                        <a:lnTo>
                          <a:pt x="274" y="0"/>
                        </a:lnTo>
                        <a:lnTo>
                          <a:pt x="314" y="0"/>
                        </a:lnTo>
                        <a:lnTo>
                          <a:pt x="314" y="31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  <p:grpSp>
            <p:nvGrpSpPr>
              <p:cNvPr id="135" name="Groep 134">
                <a:extLst>
                  <a:ext uri="{FF2B5EF4-FFF2-40B4-BE49-F238E27FC236}">
                    <a16:creationId xmlns:a16="http://schemas.microsoft.com/office/drawing/2014/main" id="{22060A11-65D1-4CFC-A76F-6A5A322B39FA}"/>
                  </a:ext>
                </a:extLst>
              </p:cNvPr>
              <p:cNvGrpSpPr/>
              <p:nvPr/>
            </p:nvGrpSpPr>
            <p:grpSpPr>
              <a:xfrm>
                <a:off x="11382526" y="899545"/>
                <a:ext cx="184313" cy="184313"/>
                <a:chOff x="11137977" y="654996"/>
                <a:chExt cx="409640" cy="409640"/>
              </a:xfrm>
            </p:grpSpPr>
            <p:sp>
              <p:nvSpPr>
                <p:cNvPr id="156" name="Rechthoek 155">
                  <a:extLst>
                    <a:ext uri="{FF2B5EF4-FFF2-40B4-BE49-F238E27FC236}">
                      <a16:creationId xmlns:a16="http://schemas.microsoft.com/office/drawing/2014/main" id="{B99B4387-5FF3-4ED8-9CDA-23D94ACBC0F8}"/>
                    </a:ext>
                  </a:extLst>
                </p:cNvPr>
                <p:cNvSpPr/>
                <p:nvPr/>
              </p:nvSpPr>
              <p:spPr>
                <a:xfrm>
                  <a:off x="11137977" y="654996"/>
                  <a:ext cx="409640" cy="4096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600" err="1"/>
                </a:p>
              </p:txBody>
            </p:sp>
            <p:grpSp>
              <p:nvGrpSpPr>
                <p:cNvPr id="157" name="Groep 156">
                  <a:extLst>
                    <a:ext uri="{FF2B5EF4-FFF2-40B4-BE49-F238E27FC236}">
                      <a16:creationId xmlns:a16="http://schemas.microsoft.com/office/drawing/2014/main" id="{377A3524-C180-4AD3-A85E-4EEBDDA78648}"/>
                    </a:ext>
                  </a:extLst>
                </p:cNvPr>
                <p:cNvGrpSpPr/>
                <p:nvPr/>
              </p:nvGrpSpPr>
              <p:grpSpPr>
                <a:xfrm>
                  <a:off x="11147038" y="662100"/>
                  <a:ext cx="391518" cy="395433"/>
                  <a:chOff x="12960350" y="-576263"/>
                  <a:chExt cx="1190625" cy="1190626"/>
                </a:xfrm>
                <a:solidFill>
                  <a:schemeClr val="bg1">
                    <a:alpha val="33000"/>
                  </a:schemeClr>
                </a:solidFill>
              </p:grpSpPr>
              <p:sp>
                <p:nvSpPr>
                  <p:cNvPr id="158" name="Rectangle 5">
                    <a:extLst>
                      <a:ext uri="{FF2B5EF4-FFF2-40B4-BE49-F238E27FC236}">
                        <a16:creationId xmlns:a16="http://schemas.microsoft.com/office/drawing/2014/main" id="{5C2C8227-76EF-4733-B118-21121EE80E6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9" name="Freeform 6">
                    <a:extLst>
                      <a:ext uri="{FF2B5EF4-FFF2-40B4-BE49-F238E27FC236}">
                        <a16:creationId xmlns:a16="http://schemas.microsoft.com/office/drawing/2014/main" id="{C95FB478-6BE6-49CA-9D8E-D70866AA562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369888"/>
                    <a:ext cx="247650" cy="244475"/>
                  </a:xfrm>
                  <a:custGeom>
                    <a:avLst/>
                    <a:gdLst>
                      <a:gd name="T0" fmla="*/ 40 w 156"/>
                      <a:gd name="T1" fmla="*/ 40 h 154"/>
                      <a:gd name="T2" fmla="*/ 156 w 156"/>
                      <a:gd name="T3" fmla="*/ 40 h 154"/>
                      <a:gd name="T4" fmla="*/ 156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40 w 156"/>
                      <a:gd name="T11" fmla="*/ 154 h 154"/>
                      <a:gd name="T12" fmla="*/ 40 w 156"/>
                      <a:gd name="T13" fmla="*/ 4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40" y="40"/>
                        </a:moveTo>
                        <a:lnTo>
                          <a:pt x="156" y="40"/>
                        </a:lnTo>
                        <a:lnTo>
                          <a:pt x="156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40" y="154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0" name="Freeform 7">
                    <a:extLst>
                      <a:ext uri="{FF2B5EF4-FFF2-40B4-BE49-F238E27FC236}">
                        <a16:creationId xmlns:a16="http://schemas.microsoft.com/office/drawing/2014/main" id="{2BA72257-B0C8-474B-9A7F-2852EF37325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242888"/>
                    <a:ext cx="371475" cy="371475"/>
                  </a:xfrm>
                  <a:custGeom>
                    <a:avLst/>
                    <a:gdLst>
                      <a:gd name="T0" fmla="*/ 38 w 234"/>
                      <a:gd name="T1" fmla="*/ 40 h 234"/>
                      <a:gd name="T2" fmla="*/ 234 w 234"/>
                      <a:gd name="T3" fmla="*/ 40 h 234"/>
                      <a:gd name="T4" fmla="*/ 234 w 234"/>
                      <a:gd name="T5" fmla="*/ 0 h 234"/>
                      <a:gd name="T6" fmla="*/ 0 w 234"/>
                      <a:gd name="T7" fmla="*/ 0 h 234"/>
                      <a:gd name="T8" fmla="*/ 0 w 234"/>
                      <a:gd name="T9" fmla="*/ 234 h 234"/>
                      <a:gd name="T10" fmla="*/ 38 w 234"/>
                      <a:gd name="T11" fmla="*/ 234 h 234"/>
                      <a:gd name="T12" fmla="*/ 38 w 234"/>
                      <a:gd name="T13" fmla="*/ 4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38" y="40"/>
                        </a:moveTo>
                        <a:lnTo>
                          <a:pt x="234" y="40"/>
                        </a:lnTo>
                        <a:lnTo>
                          <a:pt x="234" y="0"/>
                        </a:lnTo>
                        <a:lnTo>
                          <a:pt x="0" y="0"/>
                        </a:lnTo>
                        <a:lnTo>
                          <a:pt x="0" y="234"/>
                        </a:lnTo>
                        <a:lnTo>
                          <a:pt x="38" y="234"/>
                        </a:lnTo>
                        <a:lnTo>
                          <a:pt x="38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1" name="Freeform 8">
                    <a:extLst>
                      <a:ext uri="{FF2B5EF4-FFF2-40B4-BE49-F238E27FC236}">
                        <a16:creationId xmlns:a16="http://schemas.microsoft.com/office/drawing/2014/main" id="{BEB1DE01-429E-4715-943B-B5D80BC786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114300"/>
                    <a:ext cx="498475" cy="500063"/>
                  </a:xfrm>
                  <a:custGeom>
                    <a:avLst/>
                    <a:gdLst>
                      <a:gd name="T0" fmla="*/ 40 w 314"/>
                      <a:gd name="T1" fmla="*/ 40 h 315"/>
                      <a:gd name="T2" fmla="*/ 314 w 314"/>
                      <a:gd name="T3" fmla="*/ 40 h 315"/>
                      <a:gd name="T4" fmla="*/ 314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40 w 314"/>
                      <a:gd name="T11" fmla="*/ 315 h 315"/>
                      <a:gd name="T12" fmla="*/ 40 w 314"/>
                      <a:gd name="T13" fmla="*/ 4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40" y="40"/>
                        </a:moveTo>
                        <a:lnTo>
                          <a:pt x="314" y="40"/>
                        </a:lnTo>
                        <a:lnTo>
                          <a:pt x="314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40" y="315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2" name="Rectangle 9">
                    <a:extLst>
                      <a:ext uri="{FF2B5EF4-FFF2-40B4-BE49-F238E27FC236}">
                        <a16:creationId xmlns:a16="http://schemas.microsoft.com/office/drawing/2014/main" id="{32A8EE80-ECB7-4AEB-92B6-47C2B37A73B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3" name="Freeform 10">
                    <a:extLst>
                      <a:ext uri="{FF2B5EF4-FFF2-40B4-BE49-F238E27FC236}">
                        <a16:creationId xmlns:a16="http://schemas.microsoft.com/office/drawing/2014/main" id="{9E03C23B-C18A-4981-9EF1-FD6A1951B14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369888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0 w 156"/>
                      <a:gd name="T3" fmla="*/ 0 h 154"/>
                      <a:gd name="T4" fmla="*/ 0 w 156"/>
                      <a:gd name="T5" fmla="*/ 40 h 154"/>
                      <a:gd name="T6" fmla="*/ 116 w 156"/>
                      <a:gd name="T7" fmla="*/ 40 h 154"/>
                      <a:gd name="T8" fmla="*/ 116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16" y="40"/>
                        </a:lnTo>
                        <a:lnTo>
                          <a:pt x="116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4" name="Freeform 11">
                    <a:extLst>
                      <a:ext uri="{FF2B5EF4-FFF2-40B4-BE49-F238E27FC236}">
                        <a16:creationId xmlns:a16="http://schemas.microsoft.com/office/drawing/2014/main" id="{A840D68F-8782-4436-9960-7AD41D1CAD5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242888"/>
                    <a:ext cx="371475" cy="371475"/>
                  </a:xfrm>
                  <a:custGeom>
                    <a:avLst/>
                    <a:gdLst>
                      <a:gd name="T0" fmla="*/ 234 w 234"/>
                      <a:gd name="T1" fmla="*/ 0 h 234"/>
                      <a:gd name="T2" fmla="*/ 0 w 234"/>
                      <a:gd name="T3" fmla="*/ 0 h 234"/>
                      <a:gd name="T4" fmla="*/ 0 w 234"/>
                      <a:gd name="T5" fmla="*/ 40 h 234"/>
                      <a:gd name="T6" fmla="*/ 196 w 234"/>
                      <a:gd name="T7" fmla="*/ 40 h 234"/>
                      <a:gd name="T8" fmla="*/ 196 w 234"/>
                      <a:gd name="T9" fmla="*/ 234 h 234"/>
                      <a:gd name="T10" fmla="*/ 234 w 234"/>
                      <a:gd name="T11" fmla="*/ 234 h 234"/>
                      <a:gd name="T12" fmla="*/ 234 w 234"/>
                      <a:gd name="T13" fmla="*/ 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23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96" y="40"/>
                        </a:lnTo>
                        <a:lnTo>
                          <a:pt x="196" y="234"/>
                        </a:lnTo>
                        <a:lnTo>
                          <a:pt x="234" y="234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5" name="Freeform 12">
                    <a:extLst>
                      <a:ext uri="{FF2B5EF4-FFF2-40B4-BE49-F238E27FC236}">
                        <a16:creationId xmlns:a16="http://schemas.microsoft.com/office/drawing/2014/main" id="{ADE50D71-4433-4EFF-9705-F2415141644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114300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0 h 315"/>
                      <a:gd name="T2" fmla="*/ 0 w 314"/>
                      <a:gd name="T3" fmla="*/ 0 h 315"/>
                      <a:gd name="T4" fmla="*/ 0 w 314"/>
                      <a:gd name="T5" fmla="*/ 40 h 315"/>
                      <a:gd name="T6" fmla="*/ 274 w 314"/>
                      <a:gd name="T7" fmla="*/ 40 h 315"/>
                      <a:gd name="T8" fmla="*/ 274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274" y="40"/>
                        </a:lnTo>
                        <a:lnTo>
                          <a:pt x="274" y="315"/>
                        </a:lnTo>
                        <a:lnTo>
                          <a:pt x="314" y="315"/>
                        </a:lnTo>
                        <a:lnTo>
                          <a:pt x="31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6" name="Freeform 13">
                    <a:extLst>
                      <a:ext uri="{FF2B5EF4-FFF2-40B4-BE49-F238E27FC236}">
                        <a16:creationId xmlns:a16="http://schemas.microsoft.com/office/drawing/2014/main" id="{A3BBE73F-D9C3-431C-90CF-7F5BB052CC4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1190625" cy="1190626"/>
                  </a:xfrm>
                  <a:custGeom>
                    <a:avLst/>
                    <a:gdLst>
                      <a:gd name="T0" fmla="*/ 750 w 750"/>
                      <a:gd name="T1" fmla="*/ 355 h 750"/>
                      <a:gd name="T2" fmla="*/ 394 w 750"/>
                      <a:gd name="T3" fmla="*/ 355 h 750"/>
                      <a:gd name="T4" fmla="*/ 394 w 750"/>
                      <a:gd name="T5" fmla="*/ 355 h 750"/>
                      <a:gd name="T6" fmla="*/ 394 w 750"/>
                      <a:gd name="T7" fmla="*/ 0 h 750"/>
                      <a:gd name="T8" fmla="*/ 356 w 750"/>
                      <a:gd name="T9" fmla="*/ 0 h 750"/>
                      <a:gd name="T10" fmla="*/ 356 w 750"/>
                      <a:gd name="T11" fmla="*/ 355 h 750"/>
                      <a:gd name="T12" fmla="*/ 0 w 750"/>
                      <a:gd name="T13" fmla="*/ 355 h 750"/>
                      <a:gd name="T14" fmla="*/ 0 w 750"/>
                      <a:gd name="T15" fmla="*/ 395 h 750"/>
                      <a:gd name="T16" fmla="*/ 356 w 750"/>
                      <a:gd name="T17" fmla="*/ 395 h 750"/>
                      <a:gd name="T18" fmla="*/ 356 w 750"/>
                      <a:gd name="T19" fmla="*/ 395 h 750"/>
                      <a:gd name="T20" fmla="*/ 356 w 750"/>
                      <a:gd name="T21" fmla="*/ 750 h 750"/>
                      <a:gd name="T22" fmla="*/ 394 w 750"/>
                      <a:gd name="T23" fmla="*/ 750 h 750"/>
                      <a:gd name="T24" fmla="*/ 394 w 750"/>
                      <a:gd name="T25" fmla="*/ 395 h 750"/>
                      <a:gd name="T26" fmla="*/ 750 w 750"/>
                      <a:gd name="T27" fmla="*/ 395 h 750"/>
                      <a:gd name="T28" fmla="*/ 750 w 750"/>
                      <a:gd name="T29" fmla="*/ 355 h 7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750" h="750">
                        <a:moveTo>
                          <a:pt x="750" y="355"/>
                        </a:moveTo>
                        <a:lnTo>
                          <a:pt x="394" y="355"/>
                        </a:lnTo>
                        <a:lnTo>
                          <a:pt x="394" y="355"/>
                        </a:lnTo>
                        <a:lnTo>
                          <a:pt x="394" y="0"/>
                        </a:lnTo>
                        <a:lnTo>
                          <a:pt x="356" y="0"/>
                        </a:lnTo>
                        <a:lnTo>
                          <a:pt x="356" y="355"/>
                        </a:lnTo>
                        <a:lnTo>
                          <a:pt x="0" y="355"/>
                        </a:lnTo>
                        <a:lnTo>
                          <a:pt x="0" y="395"/>
                        </a:lnTo>
                        <a:lnTo>
                          <a:pt x="356" y="395"/>
                        </a:lnTo>
                        <a:lnTo>
                          <a:pt x="356" y="395"/>
                        </a:lnTo>
                        <a:lnTo>
                          <a:pt x="356" y="750"/>
                        </a:lnTo>
                        <a:lnTo>
                          <a:pt x="394" y="750"/>
                        </a:lnTo>
                        <a:lnTo>
                          <a:pt x="394" y="395"/>
                        </a:lnTo>
                        <a:lnTo>
                          <a:pt x="750" y="395"/>
                        </a:lnTo>
                        <a:lnTo>
                          <a:pt x="750" y="35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7" name="Rectangle 14">
                    <a:extLst>
                      <a:ext uri="{FF2B5EF4-FFF2-40B4-BE49-F238E27FC236}">
                        <a16:creationId xmlns:a16="http://schemas.microsoft.com/office/drawing/2014/main" id="{946E8BAD-6B1D-408F-AE92-8BAE40D9FE9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8" name="Freeform 15">
                    <a:extLst>
                      <a:ext uri="{FF2B5EF4-FFF2-40B4-BE49-F238E27FC236}">
                        <a16:creationId xmlns:a16="http://schemas.microsoft.com/office/drawing/2014/main" id="{BDF86661-F0C3-4B0D-90C9-C8C1B929B80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114 h 154"/>
                      <a:gd name="T2" fmla="*/ 40 w 156"/>
                      <a:gd name="T3" fmla="*/ 114 h 154"/>
                      <a:gd name="T4" fmla="*/ 40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114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114"/>
                        </a:moveTo>
                        <a:lnTo>
                          <a:pt x="40" y="114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114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69" name="Freeform 16">
                    <a:extLst>
                      <a:ext uri="{FF2B5EF4-FFF2-40B4-BE49-F238E27FC236}">
                        <a16:creationId xmlns:a16="http://schemas.microsoft.com/office/drawing/2014/main" id="{FEA2EF36-6CB8-47D1-B024-24EFDDA7B7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195 h 235"/>
                      <a:gd name="T2" fmla="*/ 38 w 234"/>
                      <a:gd name="T3" fmla="*/ 195 h 235"/>
                      <a:gd name="T4" fmla="*/ 38 w 234"/>
                      <a:gd name="T5" fmla="*/ 0 h 235"/>
                      <a:gd name="T6" fmla="*/ 0 w 234"/>
                      <a:gd name="T7" fmla="*/ 0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195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195"/>
                        </a:moveTo>
                        <a:lnTo>
                          <a:pt x="38" y="195"/>
                        </a:lnTo>
                        <a:lnTo>
                          <a:pt x="38" y="0"/>
                        </a:lnTo>
                        <a:lnTo>
                          <a:pt x="0" y="0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19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70" name="Freeform 17">
                    <a:extLst>
                      <a:ext uri="{FF2B5EF4-FFF2-40B4-BE49-F238E27FC236}">
                        <a16:creationId xmlns:a16="http://schemas.microsoft.com/office/drawing/2014/main" id="{4FDCEBB0-1192-4724-A395-73CD463773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275 h 315"/>
                      <a:gd name="T2" fmla="*/ 40 w 314"/>
                      <a:gd name="T3" fmla="*/ 275 h 315"/>
                      <a:gd name="T4" fmla="*/ 40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27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275"/>
                        </a:moveTo>
                        <a:lnTo>
                          <a:pt x="40" y="275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314" y="315"/>
                        </a:lnTo>
                        <a:lnTo>
                          <a:pt x="314" y="27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71" name="Rectangle 18">
                    <a:extLst>
                      <a:ext uri="{FF2B5EF4-FFF2-40B4-BE49-F238E27FC236}">
                        <a16:creationId xmlns:a16="http://schemas.microsoft.com/office/drawing/2014/main" id="{5C6BBDB4-E10F-4E4A-A06F-6FB2BF20838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72" name="Freeform 19">
                    <a:extLst>
                      <a:ext uri="{FF2B5EF4-FFF2-40B4-BE49-F238E27FC236}">
                        <a16:creationId xmlns:a16="http://schemas.microsoft.com/office/drawing/2014/main" id="{FA8A8D23-7709-4408-BF7E-F52B681F9FC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116 w 156"/>
                      <a:gd name="T3" fmla="*/ 0 h 154"/>
                      <a:gd name="T4" fmla="*/ 116 w 156"/>
                      <a:gd name="T5" fmla="*/ 114 h 154"/>
                      <a:gd name="T6" fmla="*/ 0 w 156"/>
                      <a:gd name="T7" fmla="*/ 114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116" y="0"/>
                        </a:lnTo>
                        <a:lnTo>
                          <a:pt x="116" y="114"/>
                        </a:lnTo>
                        <a:lnTo>
                          <a:pt x="0" y="114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73" name="Freeform 20">
                    <a:extLst>
                      <a:ext uri="{FF2B5EF4-FFF2-40B4-BE49-F238E27FC236}">
                        <a16:creationId xmlns:a16="http://schemas.microsoft.com/office/drawing/2014/main" id="{79C2B245-4104-4EB8-A0B1-FC9CFACB61B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0 h 235"/>
                      <a:gd name="T2" fmla="*/ 196 w 234"/>
                      <a:gd name="T3" fmla="*/ 0 h 235"/>
                      <a:gd name="T4" fmla="*/ 196 w 234"/>
                      <a:gd name="T5" fmla="*/ 195 h 235"/>
                      <a:gd name="T6" fmla="*/ 0 w 234"/>
                      <a:gd name="T7" fmla="*/ 195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0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0"/>
                        </a:moveTo>
                        <a:lnTo>
                          <a:pt x="196" y="0"/>
                        </a:lnTo>
                        <a:lnTo>
                          <a:pt x="196" y="195"/>
                        </a:lnTo>
                        <a:lnTo>
                          <a:pt x="0" y="195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74" name="Freeform 21">
                    <a:extLst>
                      <a:ext uri="{FF2B5EF4-FFF2-40B4-BE49-F238E27FC236}">
                        <a16:creationId xmlns:a16="http://schemas.microsoft.com/office/drawing/2014/main" id="{A5BC33B2-AFD1-4ED8-ADA0-F80AED41DC2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315 h 315"/>
                      <a:gd name="T2" fmla="*/ 0 w 314"/>
                      <a:gd name="T3" fmla="*/ 315 h 315"/>
                      <a:gd name="T4" fmla="*/ 0 w 314"/>
                      <a:gd name="T5" fmla="*/ 275 h 315"/>
                      <a:gd name="T6" fmla="*/ 274 w 314"/>
                      <a:gd name="T7" fmla="*/ 275 h 315"/>
                      <a:gd name="T8" fmla="*/ 274 w 314"/>
                      <a:gd name="T9" fmla="*/ 0 h 315"/>
                      <a:gd name="T10" fmla="*/ 314 w 314"/>
                      <a:gd name="T11" fmla="*/ 0 h 315"/>
                      <a:gd name="T12" fmla="*/ 314 w 314"/>
                      <a:gd name="T13" fmla="*/ 31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315"/>
                        </a:moveTo>
                        <a:lnTo>
                          <a:pt x="0" y="315"/>
                        </a:lnTo>
                        <a:lnTo>
                          <a:pt x="0" y="275"/>
                        </a:lnTo>
                        <a:lnTo>
                          <a:pt x="274" y="275"/>
                        </a:lnTo>
                        <a:lnTo>
                          <a:pt x="274" y="0"/>
                        </a:lnTo>
                        <a:lnTo>
                          <a:pt x="314" y="0"/>
                        </a:lnTo>
                        <a:lnTo>
                          <a:pt x="314" y="31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  <p:grpSp>
            <p:nvGrpSpPr>
              <p:cNvPr id="136" name="Groep 135">
                <a:extLst>
                  <a:ext uri="{FF2B5EF4-FFF2-40B4-BE49-F238E27FC236}">
                    <a16:creationId xmlns:a16="http://schemas.microsoft.com/office/drawing/2014/main" id="{F8DF40C8-873D-47A5-95BB-4C607854C361}"/>
                  </a:ext>
                </a:extLst>
              </p:cNvPr>
              <p:cNvGrpSpPr/>
              <p:nvPr/>
            </p:nvGrpSpPr>
            <p:grpSpPr>
              <a:xfrm>
                <a:off x="11137977" y="899545"/>
                <a:ext cx="184313" cy="184313"/>
                <a:chOff x="11137977" y="654996"/>
                <a:chExt cx="409640" cy="409640"/>
              </a:xfrm>
            </p:grpSpPr>
            <p:sp>
              <p:nvSpPr>
                <p:cNvPr id="137" name="Rechthoek 136">
                  <a:extLst>
                    <a:ext uri="{FF2B5EF4-FFF2-40B4-BE49-F238E27FC236}">
                      <a16:creationId xmlns:a16="http://schemas.microsoft.com/office/drawing/2014/main" id="{3E2592EE-1333-44CA-BA89-3396C76E8574}"/>
                    </a:ext>
                  </a:extLst>
                </p:cNvPr>
                <p:cNvSpPr/>
                <p:nvPr/>
              </p:nvSpPr>
              <p:spPr>
                <a:xfrm>
                  <a:off x="11137977" y="654996"/>
                  <a:ext cx="409640" cy="4096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600" err="1"/>
                </a:p>
              </p:txBody>
            </p:sp>
            <p:grpSp>
              <p:nvGrpSpPr>
                <p:cNvPr id="138" name="Groep 137">
                  <a:extLst>
                    <a:ext uri="{FF2B5EF4-FFF2-40B4-BE49-F238E27FC236}">
                      <a16:creationId xmlns:a16="http://schemas.microsoft.com/office/drawing/2014/main" id="{6D12ED4B-15D3-40C6-89A5-18FCDC50B80A}"/>
                    </a:ext>
                  </a:extLst>
                </p:cNvPr>
                <p:cNvGrpSpPr/>
                <p:nvPr/>
              </p:nvGrpSpPr>
              <p:grpSpPr>
                <a:xfrm>
                  <a:off x="11147038" y="662100"/>
                  <a:ext cx="391518" cy="395433"/>
                  <a:chOff x="12960350" y="-576263"/>
                  <a:chExt cx="1190625" cy="1190626"/>
                </a:xfrm>
                <a:solidFill>
                  <a:schemeClr val="bg1">
                    <a:alpha val="33000"/>
                  </a:schemeClr>
                </a:solidFill>
              </p:grpSpPr>
              <p:sp>
                <p:nvSpPr>
                  <p:cNvPr id="139" name="Rectangle 5">
                    <a:extLst>
                      <a:ext uri="{FF2B5EF4-FFF2-40B4-BE49-F238E27FC236}">
                        <a16:creationId xmlns:a16="http://schemas.microsoft.com/office/drawing/2014/main" id="{0286F267-EA8B-4A3F-A22B-54D7D862191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0" name="Freeform 6">
                    <a:extLst>
                      <a:ext uri="{FF2B5EF4-FFF2-40B4-BE49-F238E27FC236}">
                        <a16:creationId xmlns:a16="http://schemas.microsoft.com/office/drawing/2014/main" id="{32DFBE64-55D1-47E4-A76B-E8735BBFF3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369888"/>
                    <a:ext cx="247650" cy="244475"/>
                  </a:xfrm>
                  <a:custGeom>
                    <a:avLst/>
                    <a:gdLst>
                      <a:gd name="T0" fmla="*/ 40 w 156"/>
                      <a:gd name="T1" fmla="*/ 40 h 154"/>
                      <a:gd name="T2" fmla="*/ 156 w 156"/>
                      <a:gd name="T3" fmla="*/ 40 h 154"/>
                      <a:gd name="T4" fmla="*/ 156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40 w 156"/>
                      <a:gd name="T11" fmla="*/ 154 h 154"/>
                      <a:gd name="T12" fmla="*/ 40 w 156"/>
                      <a:gd name="T13" fmla="*/ 4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40" y="40"/>
                        </a:moveTo>
                        <a:lnTo>
                          <a:pt x="156" y="40"/>
                        </a:lnTo>
                        <a:lnTo>
                          <a:pt x="156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40" y="154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1" name="Freeform 7">
                    <a:extLst>
                      <a:ext uri="{FF2B5EF4-FFF2-40B4-BE49-F238E27FC236}">
                        <a16:creationId xmlns:a16="http://schemas.microsoft.com/office/drawing/2014/main" id="{67C7245C-67C0-4253-AF4E-769A063985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242888"/>
                    <a:ext cx="371475" cy="371475"/>
                  </a:xfrm>
                  <a:custGeom>
                    <a:avLst/>
                    <a:gdLst>
                      <a:gd name="T0" fmla="*/ 38 w 234"/>
                      <a:gd name="T1" fmla="*/ 40 h 234"/>
                      <a:gd name="T2" fmla="*/ 234 w 234"/>
                      <a:gd name="T3" fmla="*/ 40 h 234"/>
                      <a:gd name="T4" fmla="*/ 234 w 234"/>
                      <a:gd name="T5" fmla="*/ 0 h 234"/>
                      <a:gd name="T6" fmla="*/ 0 w 234"/>
                      <a:gd name="T7" fmla="*/ 0 h 234"/>
                      <a:gd name="T8" fmla="*/ 0 w 234"/>
                      <a:gd name="T9" fmla="*/ 234 h 234"/>
                      <a:gd name="T10" fmla="*/ 38 w 234"/>
                      <a:gd name="T11" fmla="*/ 234 h 234"/>
                      <a:gd name="T12" fmla="*/ 38 w 234"/>
                      <a:gd name="T13" fmla="*/ 4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38" y="40"/>
                        </a:moveTo>
                        <a:lnTo>
                          <a:pt x="234" y="40"/>
                        </a:lnTo>
                        <a:lnTo>
                          <a:pt x="234" y="0"/>
                        </a:lnTo>
                        <a:lnTo>
                          <a:pt x="0" y="0"/>
                        </a:lnTo>
                        <a:lnTo>
                          <a:pt x="0" y="234"/>
                        </a:lnTo>
                        <a:lnTo>
                          <a:pt x="38" y="234"/>
                        </a:lnTo>
                        <a:lnTo>
                          <a:pt x="38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2" name="Freeform 8">
                    <a:extLst>
                      <a:ext uri="{FF2B5EF4-FFF2-40B4-BE49-F238E27FC236}">
                        <a16:creationId xmlns:a16="http://schemas.microsoft.com/office/drawing/2014/main" id="{6ABAA848-3506-4A01-8A53-CDD2C18F44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114300"/>
                    <a:ext cx="498475" cy="500063"/>
                  </a:xfrm>
                  <a:custGeom>
                    <a:avLst/>
                    <a:gdLst>
                      <a:gd name="T0" fmla="*/ 40 w 314"/>
                      <a:gd name="T1" fmla="*/ 40 h 315"/>
                      <a:gd name="T2" fmla="*/ 314 w 314"/>
                      <a:gd name="T3" fmla="*/ 40 h 315"/>
                      <a:gd name="T4" fmla="*/ 314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40 w 314"/>
                      <a:gd name="T11" fmla="*/ 315 h 315"/>
                      <a:gd name="T12" fmla="*/ 40 w 314"/>
                      <a:gd name="T13" fmla="*/ 4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40" y="40"/>
                        </a:moveTo>
                        <a:lnTo>
                          <a:pt x="314" y="40"/>
                        </a:lnTo>
                        <a:lnTo>
                          <a:pt x="314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40" y="315"/>
                        </a:lnTo>
                        <a:lnTo>
                          <a:pt x="40" y="4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3" name="Rectangle 9">
                    <a:extLst>
                      <a:ext uri="{FF2B5EF4-FFF2-40B4-BE49-F238E27FC236}">
                        <a16:creationId xmlns:a16="http://schemas.microsoft.com/office/drawing/2014/main" id="{B232F951-E86B-41FE-AA65-ECA8E53C1FB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490538"/>
                    <a:ext cx="120650" cy="123825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4" name="Freeform 10">
                    <a:extLst>
                      <a:ext uri="{FF2B5EF4-FFF2-40B4-BE49-F238E27FC236}">
                        <a16:creationId xmlns:a16="http://schemas.microsoft.com/office/drawing/2014/main" id="{FCC72908-6049-48E3-AEA2-741066BCAB5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369888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0 w 156"/>
                      <a:gd name="T3" fmla="*/ 0 h 154"/>
                      <a:gd name="T4" fmla="*/ 0 w 156"/>
                      <a:gd name="T5" fmla="*/ 40 h 154"/>
                      <a:gd name="T6" fmla="*/ 116 w 156"/>
                      <a:gd name="T7" fmla="*/ 40 h 154"/>
                      <a:gd name="T8" fmla="*/ 116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16" y="40"/>
                        </a:lnTo>
                        <a:lnTo>
                          <a:pt x="116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5" name="Freeform 11">
                    <a:extLst>
                      <a:ext uri="{FF2B5EF4-FFF2-40B4-BE49-F238E27FC236}">
                        <a16:creationId xmlns:a16="http://schemas.microsoft.com/office/drawing/2014/main" id="{E87E3458-0883-41D9-8570-060A8D3A8AA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242888"/>
                    <a:ext cx="371475" cy="371475"/>
                  </a:xfrm>
                  <a:custGeom>
                    <a:avLst/>
                    <a:gdLst>
                      <a:gd name="T0" fmla="*/ 234 w 234"/>
                      <a:gd name="T1" fmla="*/ 0 h 234"/>
                      <a:gd name="T2" fmla="*/ 0 w 234"/>
                      <a:gd name="T3" fmla="*/ 0 h 234"/>
                      <a:gd name="T4" fmla="*/ 0 w 234"/>
                      <a:gd name="T5" fmla="*/ 40 h 234"/>
                      <a:gd name="T6" fmla="*/ 196 w 234"/>
                      <a:gd name="T7" fmla="*/ 40 h 234"/>
                      <a:gd name="T8" fmla="*/ 196 w 234"/>
                      <a:gd name="T9" fmla="*/ 234 h 234"/>
                      <a:gd name="T10" fmla="*/ 234 w 234"/>
                      <a:gd name="T11" fmla="*/ 234 h 234"/>
                      <a:gd name="T12" fmla="*/ 234 w 234"/>
                      <a:gd name="T13" fmla="*/ 0 h 2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4">
                        <a:moveTo>
                          <a:pt x="23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196" y="40"/>
                        </a:lnTo>
                        <a:lnTo>
                          <a:pt x="196" y="234"/>
                        </a:lnTo>
                        <a:lnTo>
                          <a:pt x="234" y="234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6" name="Freeform 12">
                    <a:extLst>
                      <a:ext uri="{FF2B5EF4-FFF2-40B4-BE49-F238E27FC236}">
                        <a16:creationId xmlns:a16="http://schemas.microsoft.com/office/drawing/2014/main" id="{13EC103D-27B9-4668-B154-41BDFA955BB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114300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0 h 315"/>
                      <a:gd name="T2" fmla="*/ 0 w 314"/>
                      <a:gd name="T3" fmla="*/ 0 h 315"/>
                      <a:gd name="T4" fmla="*/ 0 w 314"/>
                      <a:gd name="T5" fmla="*/ 40 h 315"/>
                      <a:gd name="T6" fmla="*/ 274 w 314"/>
                      <a:gd name="T7" fmla="*/ 40 h 315"/>
                      <a:gd name="T8" fmla="*/ 274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0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0"/>
                        </a:moveTo>
                        <a:lnTo>
                          <a:pt x="0" y="0"/>
                        </a:lnTo>
                        <a:lnTo>
                          <a:pt x="0" y="40"/>
                        </a:lnTo>
                        <a:lnTo>
                          <a:pt x="274" y="40"/>
                        </a:lnTo>
                        <a:lnTo>
                          <a:pt x="274" y="315"/>
                        </a:lnTo>
                        <a:lnTo>
                          <a:pt x="314" y="315"/>
                        </a:lnTo>
                        <a:lnTo>
                          <a:pt x="31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7" name="Freeform 13">
                    <a:extLst>
                      <a:ext uri="{FF2B5EF4-FFF2-40B4-BE49-F238E27FC236}">
                        <a16:creationId xmlns:a16="http://schemas.microsoft.com/office/drawing/2014/main" id="{35F4FAAB-866D-456F-BC4F-E458B7E1DD5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1190625" cy="1190626"/>
                  </a:xfrm>
                  <a:custGeom>
                    <a:avLst/>
                    <a:gdLst>
                      <a:gd name="T0" fmla="*/ 750 w 750"/>
                      <a:gd name="T1" fmla="*/ 355 h 750"/>
                      <a:gd name="T2" fmla="*/ 394 w 750"/>
                      <a:gd name="T3" fmla="*/ 355 h 750"/>
                      <a:gd name="T4" fmla="*/ 394 w 750"/>
                      <a:gd name="T5" fmla="*/ 355 h 750"/>
                      <a:gd name="T6" fmla="*/ 394 w 750"/>
                      <a:gd name="T7" fmla="*/ 0 h 750"/>
                      <a:gd name="T8" fmla="*/ 356 w 750"/>
                      <a:gd name="T9" fmla="*/ 0 h 750"/>
                      <a:gd name="T10" fmla="*/ 356 w 750"/>
                      <a:gd name="T11" fmla="*/ 355 h 750"/>
                      <a:gd name="T12" fmla="*/ 0 w 750"/>
                      <a:gd name="T13" fmla="*/ 355 h 750"/>
                      <a:gd name="T14" fmla="*/ 0 w 750"/>
                      <a:gd name="T15" fmla="*/ 395 h 750"/>
                      <a:gd name="T16" fmla="*/ 356 w 750"/>
                      <a:gd name="T17" fmla="*/ 395 h 750"/>
                      <a:gd name="T18" fmla="*/ 356 w 750"/>
                      <a:gd name="T19" fmla="*/ 395 h 750"/>
                      <a:gd name="T20" fmla="*/ 356 w 750"/>
                      <a:gd name="T21" fmla="*/ 750 h 750"/>
                      <a:gd name="T22" fmla="*/ 394 w 750"/>
                      <a:gd name="T23" fmla="*/ 750 h 750"/>
                      <a:gd name="T24" fmla="*/ 394 w 750"/>
                      <a:gd name="T25" fmla="*/ 395 h 750"/>
                      <a:gd name="T26" fmla="*/ 750 w 750"/>
                      <a:gd name="T27" fmla="*/ 395 h 750"/>
                      <a:gd name="T28" fmla="*/ 750 w 750"/>
                      <a:gd name="T29" fmla="*/ 355 h 7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750" h="750">
                        <a:moveTo>
                          <a:pt x="750" y="355"/>
                        </a:moveTo>
                        <a:lnTo>
                          <a:pt x="394" y="355"/>
                        </a:lnTo>
                        <a:lnTo>
                          <a:pt x="394" y="355"/>
                        </a:lnTo>
                        <a:lnTo>
                          <a:pt x="394" y="0"/>
                        </a:lnTo>
                        <a:lnTo>
                          <a:pt x="356" y="0"/>
                        </a:lnTo>
                        <a:lnTo>
                          <a:pt x="356" y="355"/>
                        </a:lnTo>
                        <a:lnTo>
                          <a:pt x="0" y="355"/>
                        </a:lnTo>
                        <a:lnTo>
                          <a:pt x="0" y="395"/>
                        </a:lnTo>
                        <a:lnTo>
                          <a:pt x="356" y="395"/>
                        </a:lnTo>
                        <a:lnTo>
                          <a:pt x="356" y="395"/>
                        </a:lnTo>
                        <a:lnTo>
                          <a:pt x="356" y="750"/>
                        </a:lnTo>
                        <a:lnTo>
                          <a:pt x="394" y="750"/>
                        </a:lnTo>
                        <a:lnTo>
                          <a:pt x="394" y="395"/>
                        </a:lnTo>
                        <a:lnTo>
                          <a:pt x="750" y="395"/>
                        </a:lnTo>
                        <a:lnTo>
                          <a:pt x="750" y="35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8" name="Rectangle 14">
                    <a:extLst>
                      <a:ext uri="{FF2B5EF4-FFF2-40B4-BE49-F238E27FC236}">
                        <a16:creationId xmlns:a16="http://schemas.microsoft.com/office/drawing/2014/main" id="{DF6D064A-A60F-4043-8FEE-C8A55447DDA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030325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49" name="Freeform 15">
                    <a:extLst>
                      <a:ext uri="{FF2B5EF4-FFF2-40B4-BE49-F238E27FC236}">
                        <a16:creationId xmlns:a16="http://schemas.microsoft.com/office/drawing/2014/main" id="{47BC2BD7-34D4-43F6-8DB3-C8AF73A7B41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03325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114 h 154"/>
                      <a:gd name="T2" fmla="*/ 40 w 156"/>
                      <a:gd name="T3" fmla="*/ 114 h 154"/>
                      <a:gd name="T4" fmla="*/ 40 w 156"/>
                      <a:gd name="T5" fmla="*/ 0 h 154"/>
                      <a:gd name="T6" fmla="*/ 0 w 156"/>
                      <a:gd name="T7" fmla="*/ 0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114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114"/>
                        </a:moveTo>
                        <a:lnTo>
                          <a:pt x="40" y="114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114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0" name="Freeform 16">
                    <a:extLst>
                      <a:ext uri="{FF2B5EF4-FFF2-40B4-BE49-F238E27FC236}">
                        <a16:creationId xmlns:a16="http://schemas.microsoft.com/office/drawing/2014/main" id="{74E1E980-4C57-4DC2-AAB2-90A0CF39C0D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7950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195 h 235"/>
                      <a:gd name="T2" fmla="*/ 38 w 234"/>
                      <a:gd name="T3" fmla="*/ 195 h 235"/>
                      <a:gd name="T4" fmla="*/ 38 w 234"/>
                      <a:gd name="T5" fmla="*/ 0 h 235"/>
                      <a:gd name="T6" fmla="*/ 0 w 234"/>
                      <a:gd name="T7" fmla="*/ 0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195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195"/>
                        </a:moveTo>
                        <a:lnTo>
                          <a:pt x="38" y="195"/>
                        </a:lnTo>
                        <a:lnTo>
                          <a:pt x="38" y="0"/>
                        </a:lnTo>
                        <a:lnTo>
                          <a:pt x="0" y="0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19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1" name="Freeform 17">
                    <a:extLst>
                      <a:ext uri="{FF2B5EF4-FFF2-40B4-BE49-F238E27FC236}">
                        <a16:creationId xmlns:a16="http://schemas.microsoft.com/office/drawing/2014/main" id="{288BC95D-FEF5-474F-BEF7-F462D4AAE08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65250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275 h 315"/>
                      <a:gd name="T2" fmla="*/ 40 w 314"/>
                      <a:gd name="T3" fmla="*/ 275 h 315"/>
                      <a:gd name="T4" fmla="*/ 40 w 314"/>
                      <a:gd name="T5" fmla="*/ 0 h 315"/>
                      <a:gd name="T6" fmla="*/ 0 w 314"/>
                      <a:gd name="T7" fmla="*/ 0 h 315"/>
                      <a:gd name="T8" fmla="*/ 0 w 314"/>
                      <a:gd name="T9" fmla="*/ 315 h 315"/>
                      <a:gd name="T10" fmla="*/ 314 w 314"/>
                      <a:gd name="T11" fmla="*/ 315 h 315"/>
                      <a:gd name="T12" fmla="*/ 314 w 314"/>
                      <a:gd name="T13" fmla="*/ 27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275"/>
                        </a:moveTo>
                        <a:lnTo>
                          <a:pt x="40" y="275"/>
                        </a:lnTo>
                        <a:lnTo>
                          <a:pt x="40" y="0"/>
                        </a:lnTo>
                        <a:lnTo>
                          <a:pt x="0" y="0"/>
                        </a:lnTo>
                        <a:lnTo>
                          <a:pt x="0" y="315"/>
                        </a:lnTo>
                        <a:lnTo>
                          <a:pt x="314" y="315"/>
                        </a:lnTo>
                        <a:lnTo>
                          <a:pt x="314" y="27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2" name="Rectangle 18">
                    <a:extLst>
                      <a:ext uri="{FF2B5EF4-FFF2-40B4-BE49-F238E27FC236}">
                        <a16:creationId xmlns:a16="http://schemas.microsoft.com/office/drawing/2014/main" id="{E3681D19-3754-469C-B032-147ADD502D1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2960350" y="-576263"/>
                    <a:ext cx="120650" cy="120650"/>
                  </a:xfrm>
                  <a:prstGeom prst="rect">
                    <a:avLst/>
                  </a:pr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3" name="Freeform 19">
                    <a:extLst>
                      <a:ext uri="{FF2B5EF4-FFF2-40B4-BE49-F238E27FC236}">
                        <a16:creationId xmlns:a16="http://schemas.microsoft.com/office/drawing/2014/main" id="{97B64DCD-0852-4F50-B024-3FC438B31C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247650" cy="244475"/>
                  </a:xfrm>
                  <a:custGeom>
                    <a:avLst/>
                    <a:gdLst>
                      <a:gd name="T0" fmla="*/ 156 w 156"/>
                      <a:gd name="T1" fmla="*/ 0 h 154"/>
                      <a:gd name="T2" fmla="*/ 116 w 156"/>
                      <a:gd name="T3" fmla="*/ 0 h 154"/>
                      <a:gd name="T4" fmla="*/ 116 w 156"/>
                      <a:gd name="T5" fmla="*/ 114 h 154"/>
                      <a:gd name="T6" fmla="*/ 0 w 156"/>
                      <a:gd name="T7" fmla="*/ 114 h 154"/>
                      <a:gd name="T8" fmla="*/ 0 w 156"/>
                      <a:gd name="T9" fmla="*/ 154 h 154"/>
                      <a:gd name="T10" fmla="*/ 156 w 156"/>
                      <a:gd name="T11" fmla="*/ 154 h 154"/>
                      <a:gd name="T12" fmla="*/ 156 w 156"/>
                      <a:gd name="T13" fmla="*/ 0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6" h="154">
                        <a:moveTo>
                          <a:pt x="156" y="0"/>
                        </a:moveTo>
                        <a:lnTo>
                          <a:pt x="116" y="0"/>
                        </a:lnTo>
                        <a:lnTo>
                          <a:pt x="116" y="114"/>
                        </a:lnTo>
                        <a:lnTo>
                          <a:pt x="0" y="114"/>
                        </a:lnTo>
                        <a:lnTo>
                          <a:pt x="0" y="154"/>
                        </a:lnTo>
                        <a:lnTo>
                          <a:pt x="156" y="154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4" name="Freeform 20">
                    <a:extLst>
                      <a:ext uri="{FF2B5EF4-FFF2-40B4-BE49-F238E27FC236}">
                        <a16:creationId xmlns:a16="http://schemas.microsoft.com/office/drawing/2014/main" id="{89369ECB-B252-484D-9DD4-D6CE61454FB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371475" cy="373063"/>
                  </a:xfrm>
                  <a:custGeom>
                    <a:avLst/>
                    <a:gdLst>
                      <a:gd name="T0" fmla="*/ 234 w 234"/>
                      <a:gd name="T1" fmla="*/ 0 h 235"/>
                      <a:gd name="T2" fmla="*/ 196 w 234"/>
                      <a:gd name="T3" fmla="*/ 0 h 235"/>
                      <a:gd name="T4" fmla="*/ 196 w 234"/>
                      <a:gd name="T5" fmla="*/ 195 h 235"/>
                      <a:gd name="T6" fmla="*/ 0 w 234"/>
                      <a:gd name="T7" fmla="*/ 195 h 235"/>
                      <a:gd name="T8" fmla="*/ 0 w 234"/>
                      <a:gd name="T9" fmla="*/ 235 h 235"/>
                      <a:gd name="T10" fmla="*/ 234 w 234"/>
                      <a:gd name="T11" fmla="*/ 235 h 235"/>
                      <a:gd name="T12" fmla="*/ 234 w 234"/>
                      <a:gd name="T13" fmla="*/ 0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4" h="235">
                        <a:moveTo>
                          <a:pt x="234" y="0"/>
                        </a:moveTo>
                        <a:lnTo>
                          <a:pt x="196" y="0"/>
                        </a:lnTo>
                        <a:lnTo>
                          <a:pt x="196" y="195"/>
                        </a:lnTo>
                        <a:lnTo>
                          <a:pt x="0" y="195"/>
                        </a:lnTo>
                        <a:lnTo>
                          <a:pt x="0" y="235"/>
                        </a:lnTo>
                        <a:lnTo>
                          <a:pt x="234" y="235"/>
                        </a:lnTo>
                        <a:lnTo>
                          <a:pt x="234" y="0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  <p:sp>
                <p:nvSpPr>
                  <p:cNvPr id="155" name="Freeform 21">
                    <a:extLst>
                      <a:ext uri="{FF2B5EF4-FFF2-40B4-BE49-F238E27FC236}">
                        <a16:creationId xmlns:a16="http://schemas.microsoft.com/office/drawing/2014/main" id="{4059ABA5-20A3-41BE-BD5E-9EF3975259B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960350" y="-576263"/>
                    <a:ext cx="498475" cy="500063"/>
                  </a:xfrm>
                  <a:custGeom>
                    <a:avLst/>
                    <a:gdLst>
                      <a:gd name="T0" fmla="*/ 314 w 314"/>
                      <a:gd name="T1" fmla="*/ 315 h 315"/>
                      <a:gd name="T2" fmla="*/ 0 w 314"/>
                      <a:gd name="T3" fmla="*/ 315 h 315"/>
                      <a:gd name="T4" fmla="*/ 0 w 314"/>
                      <a:gd name="T5" fmla="*/ 275 h 315"/>
                      <a:gd name="T6" fmla="*/ 274 w 314"/>
                      <a:gd name="T7" fmla="*/ 275 h 315"/>
                      <a:gd name="T8" fmla="*/ 274 w 314"/>
                      <a:gd name="T9" fmla="*/ 0 h 315"/>
                      <a:gd name="T10" fmla="*/ 314 w 314"/>
                      <a:gd name="T11" fmla="*/ 0 h 315"/>
                      <a:gd name="T12" fmla="*/ 314 w 314"/>
                      <a:gd name="T13" fmla="*/ 315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14" h="315">
                        <a:moveTo>
                          <a:pt x="314" y="315"/>
                        </a:moveTo>
                        <a:lnTo>
                          <a:pt x="0" y="315"/>
                        </a:lnTo>
                        <a:lnTo>
                          <a:pt x="0" y="275"/>
                        </a:lnTo>
                        <a:lnTo>
                          <a:pt x="274" y="275"/>
                        </a:lnTo>
                        <a:lnTo>
                          <a:pt x="274" y="0"/>
                        </a:lnTo>
                        <a:lnTo>
                          <a:pt x="314" y="0"/>
                        </a:lnTo>
                        <a:lnTo>
                          <a:pt x="314" y="315"/>
                        </a:lnTo>
                        <a:close/>
                      </a:path>
                    </a:pathLst>
                  </a:custGeom>
                  <a:grpFill/>
                  <a:ln w="3175" cap="flat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/>
                  </a:p>
                </p:txBody>
              </p:sp>
            </p:grpSp>
          </p:grpSp>
        </p:grpSp>
        <p:sp>
          <p:nvSpPr>
            <p:cNvPr id="132" name="HYPER HOME">
              <a:hlinkClick r:id="rId2" action="ppaction://hlinksldjump"/>
              <a:extLst>
                <a:ext uri="{FF2B5EF4-FFF2-40B4-BE49-F238E27FC236}">
                  <a16:creationId xmlns:a16="http://schemas.microsoft.com/office/drawing/2014/main" id="{7AFA73ED-100E-4CF5-8897-75A4333C2740}"/>
                </a:ext>
              </a:extLst>
            </p:cNvPr>
            <p:cNvSpPr/>
            <p:nvPr/>
          </p:nvSpPr>
          <p:spPr>
            <a:xfrm>
              <a:off x="11192301" y="474484"/>
              <a:ext cx="511257" cy="732040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225" name="Groep 224">
            <a:extLst>
              <a:ext uri="{FF2B5EF4-FFF2-40B4-BE49-F238E27FC236}">
                <a16:creationId xmlns:a16="http://schemas.microsoft.com/office/drawing/2014/main" id="{419B976A-3ADB-44AF-B18B-5BF8846A0916}"/>
              </a:ext>
            </a:extLst>
          </p:cNvPr>
          <p:cNvGrpSpPr/>
          <p:nvPr/>
        </p:nvGrpSpPr>
        <p:grpSpPr>
          <a:xfrm>
            <a:off x="7476247" y="3623647"/>
            <a:ext cx="440740" cy="368598"/>
            <a:chOff x="4853441" y="3238199"/>
            <a:chExt cx="440740" cy="368598"/>
          </a:xfrm>
        </p:grpSpPr>
        <p:sp>
          <p:nvSpPr>
            <p:cNvPr id="224" name="Ovaal 223">
              <a:extLst>
                <a:ext uri="{FF2B5EF4-FFF2-40B4-BE49-F238E27FC236}">
                  <a16:creationId xmlns:a16="http://schemas.microsoft.com/office/drawing/2014/main" id="{6DD8BA14-D73C-4727-897F-48744C5EC551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221" name="Groep 220">
              <a:extLst>
                <a:ext uri="{FF2B5EF4-FFF2-40B4-BE49-F238E27FC236}">
                  <a16:creationId xmlns:a16="http://schemas.microsoft.com/office/drawing/2014/main" id="{790C55E0-ABFC-4124-A1F1-3CCAAEF1738D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222" name="Freeform 11">
                <a:extLst>
                  <a:ext uri="{FF2B5EF4-FFF2-40B4-BE49-F238E27FC236}">
                    <a16:creationId xmlns:a16="http://schemas.microsoft.com/office/drawing/2014/main" id="{ADBC575F-4030-4585-BB19-C32242F4D9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223" name="Freeform 12">
                <a:extLst>
                  <a:ext uri="{FF2B5EF4-FFF2-40B4-BE49-F238E27FC236}">
                    <a16:creationId xmlns:a16="http://schemas.microsoft.com/office/drawing/2014/main" id="{998C7880-6942-4E14-9578-7982B1BE023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sp>
        <p:nvSpPr>
          <p:cNvPr id="367" name="Tekstvak 366">
            <a:extLst>
              <a:ext uri="{FF2B5EF4-FFF2-40B4-BE49-F238E27FC236}">
                <a16:creationId xmlns:a16="http://schemas.microsoft.com/office/drawing/2014/main" id="{69310EA4-6032-4230-960D-D6584B82734E}"/>
              </a:ext>
            </a:extLst>
          </p:cNvPr>
          <p:cNvSpPr txBox="1"/>
          <p:nvPr/>
        </p:nvSpPr>
        <p:spPr>
          <a:xfrm>
            <a:off x="1161887" y="1504338"/>
            <a:ext cx="3960000" cy="972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nl-NL" sz="1600" b="1">
                <a:solidFill>
                  <a:schemeClr val="accent3"/>
                </a:solidFill>
                <a:latin typeface="+mj-lt"/>
              </a:rPr>
              <a:t>Fase 1 (1998-2001)</a:t>
            </a:r>
          </a:p>
          <a:p>
            <a:pPr marL="182563" indent="-18256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nl-NL" sz="1400">
                <a:solidFill>
                  <a:schemeClr val="accent2"/>
                </a:solidFill>
              </a:rPr>
              <a:t>Veel verschillende partijen </a:t>
            </a:r>
          </a:p>
          <a:p>
            <a:pPr marL="182563" indent="-18256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nl-NL" sz="1400">
                <a:solidFill>
                  <a:schemeClr val="accent2"/>
                </a:solidFill>
              </a:rPr>
              <a:t>Partijen communiceren onderling (bilateraal)</a:t>
            </a:r>
          </a:p>
          <a:p>
            <a:pPr marL="182563" indent="-18256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nl-NL" sz="1400">
                <a:solidFill>
                  <a:schemeClr val="accent2"/>
                </a:solidFill>
              </a:rPr>
              <a:t>Elke partij eigen data/processen en lokale systemen</a:t>
            </a:r>
          </a:p>
        </p:txBody>
      </p:sp>
      <p:grpSp>
        <p:nvGrpSpPr>
          <p:cNvPr id="370" name="Groep 369">
            <a:extLst>
              <a:ext uri="{FF2B5EF4-FFF2-40B4-BE49-F238E27FC236}">
                <a16:creationId xmlns:a16="http://schemas.microsoft.com/office/drawing/2014/main" id="{8EC4B467-C165-4BAD-B72F-2310483919E3}"/>
              </a:ext>
            </a:extLst>
          </p:cNvPr>
          <p:cNvGrpSpPr/>
          <p:nvPr/>
        </p:nvGrpSpPr>
        <p:grpSpPr>
          <a:xfrm>
            <a:off x="9145579" y="4515396"/>
            <a:ext cx="440740" cy="368598"/>
            <a:chOff x="4853441" y="3238199"/>
            <a:chExt cx="440740" cy="368598"/>
          </a:xfrm>
        </p:grpSpPr>
        <p:sp>
          <p:nvSpPr>
            <p:cNvPr id="371" name="Ovaal 370">
              <a:extLst>
                <a:ext uri="{FF2B5EF4-FFF2-40B4-BE49-F238E27FC236}">
                  <a16:creationId xmlns:a16="http://schemas.microsoft.com/office/drawing/2014/main" id="{317C36FE-1465-4393-A1DB-0A29ECD9DFDD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372" name="Groep 371">
              <a:extLst>
                <a:ext uri="{FF2B5EF4-FFF2-40B4-BE49-F238E27FC236}">
                  <a16:creationId xmlns:a16="http://schemas.microsoft.com/office/drawing/2014/main" id="{5BB1C304-7688-4D4B-9122-DAF0632FD65F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373" name="Freeform 11">
                <a:extLst>
                  <a:ext uri="{FF2B5EF4-FFF2-40B4-BE49-F238E27FC236}">
                    <a16:creationId xmlns:a16="http://schemas.microsoft.com/office/drawing/2014/main" id="{3C84C5B6-5C84-427C-9F04-DF4B9B69A5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374" name="Freeform 12">
                <a:extLst>
                  <a:ext uri="{FF2B5EF4-FFF2-40B4-BE49-F238E27FC236}">
                    <a16:creationId xmlns:a16="http://schemas.microsoft.com/office/drawing/2014/main" id="{577B2F68-3E19-40D5-AF35-E91D0011E0C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98" name="Groep 397">
            <a:extLst>
              <a:ext uri="{FF2B5EF4-FFF2-40B4-BE49-F238E27FC236}">
                <a16:creationId xmlns:a16="http://schemas.microsoft.com/office/drawing/2014/main" id="{DF59A858-8329-4F0A-91DF-520E319E0EFE}"/>
              </a:ext>
            </a:extLst>
          </p:cNvPr>
          <p:cNvGrpSpPr/>
          <p:nvPr/>
        </p:nvGrpSpPr>
        <p:grpSpPr>
          <a:xfrm>
            <a:off x="8161759" y="2782096"/>
            <a:ext cx="440740" cy="368598"/>
            <a:chOff x="4853441" y="3238199"/>
            <a:chExt cx="440740" cy="368598"/>
          </a:xfrm>
        </p:grpSpPr>
        <p:sp>
          <p:nvSpPr>
            <p:cNvPr id="399" name="Ovaal 398">
              <a:extLst>
                <a:ext uri="{FF2B5EF4-FFF2-40B4-BE49-F238E27FC236}">
                  <a16:creationId xmlns:a16="http://schemas.microsoft.com/office/drawing/2014/main" id="{BFD0AB29-A748-45AB-BB20-3B1C35BB3390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400" name="Groep 399">
              <a:extLst>
                <a:ext uri="{FF2B5EF4-FFF2-40B4-BE49-F238E27FC236}">
                  <a16:creationId xmlns:a16="http://schemas.microsoft.com/office/drawing/2014/main" id="{56657966-4CEB-41F0-9528-A4DD2B3CA74B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401" name="Freeform 11">
                <a:extLst>
                  <a:ext uri="{FF2B5EF4-FFF2-40B4-BE49-F238E27FC236}">
                    <a16:creationId xmlns:a16="http://schemas.microsoft.com/office/drawing/2014/main" id="{B4353E23-5CB3-48D8-A224-4E1E032B43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402" name="Freeform 12">
                <a:extLst>
                  <a:ext uri="{FF2B5EF4-FFF2-40B4-BE49-F238E27FC236}">
                    <a16:creationId xmlns:a16="http://schemas.microsoft.com/office/drawing/2014/main" id="{258CA4D9-7C67-4F8D-91A7-514EE71F37F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716" name="Groep 715">
            <a:extLst>
              <a:ext uri="{FF2B5EF4-FFF2-40B4-BE49-F238E27FC236}">
                <a16:creationId xmlns:a16="http://schemas.microsoft.com/office/drawing/2014/main" id="{A0904F43-CA2B-45AA-AB4D-91115E4D4914}"/>
              </a:ext>
            </a:extLst>
          </p:cNvPr>
          <p:cNvGrpSpPr/>
          <p:nvPr/>
        </p:nvGrpSpPr>
        <p:grpSpPr>
          <a:xfrm>
            <a:off x="7834062" y="3400255"/>
            <a:ext cx="301032" cy="563122"/>
            <a:chOff x="7834062" y="3400255"/>
            <a:chExt cx="301032" cy="563122"/>
          </a:xfrm>
        </p:grpSpPr>
        <p:sp>
          <p:nvSpPr>
            <p:cNvPr id="717" name="Ovaal 716">
              <a:extLst>
                <a:ext uri="{FF2B5EF4-FFF2-40B4-BE49-F238E27FC236}">
                  <a16:creationId xmlns:a16="http://schemas.microsoft.com/office/drawing/2014/main" id="{CC3DA28E-F238-4444-BF51-6CC3E18923F6}"/>
                </a:ext>
              </a:extLst>
            </p:cNvPr>
            <p:cNvSpPr/>
            <p:nvPr/>
          </p:nvSpPr>
          <p:spPr>
            <a:xfrm>
              <a:off x="7834062" y="3843620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718" name="Groep 717">
              <a:extLst>
                <a:ext uri="{FF2B5EF4-FFF2-40B4-BE49-F238E27FC236}">
                  <a16:creationId xmlns:a16="http://schemas.microsoft.com/office/drawing/2014/main" id="{AA3ACCA9-B926-4720-A52A-95794D9A9C00}"/>
                </a:ext>
              </a:extLst>
            </p:cNvPr>
            <p:cNvGrpSpPr/>
            <p:nvPr/>
          </p:nvGrpSpPr>
          <p:grpSpPr>
            <a:xfrm>
              <a:off x="7845894" y="3400255"/>
              <a:ext cx="259950" cy="259950"/>
              <a:chOff x="7845894" y="3400255"/>
              <a:chExt cx="259950" cy="259950"/>
            </a:xfrm>
          </p:grpSpPr>
          <p:sp>
            <p:nvSpPr>
              <p:cNvPr id="719" name="Ovaal 718">
                <a:extLst>
                  <a:ext uri="{FF2B5EF4-FFF2-40B4-BE49-F238E27FC236}">
                    <a16:creationId xmlns:a16="http://schemas.microsoft.com/office/drawing/2014/main" id="{14AAD4AB-D1CD-4630-9CB6-A2CBEB622F3B}"/>
                  </a:ext>
                </a:extLst>
              </p:cNvPr>
              <p:cNvSpPr/>
              <p:nvPr/>
            </p:nvSpPr>
            <p:spPr>
              <a:xfrm>
                <a:off x="7845894" y="3400255"/>
                <a:ext cx="259950" cy="25995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720" name="Freeform 14">
                <a:extLst>
                  <a:ext uri="{FF2B5EF4-FFF2-40B4-BE49-F238E27FC236}">
                    <a16:creationId xmlns:a16="http://schemas.microsoft.com/office/drawing/2014/main" id="{49458DCA-4016-4969-BBB5-F94955BE22C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906323" y="3459114"/>
                <a:ext cx="139092" cy="142233"/>
              </a:xfrm>
              <a:custGeom>
                <a:avLst/>
                <a:gdLst>
                  <a:gd name="T0" fmla="*/ 93 w 192"/>
                  <a:gd name="T1" fmla="*/ 107 h 196"/>
                  <a:gd name="T2" fmla="*/ 51 w 192"/>
                  <a:gd name="T3" fmla="*/ 78 h 196"/>
                  <a:gd name="T4" fmla="*/ 51 w 192"/>
                  <a:gd name="T5" fmla="*/ 29 h 196"/>
                  <a:gd name="T6" fmla="*/ 93 w 192"/>
                  <a:gd name="T7" fmla="*/ 55 h 196"/>
                  <a:gd name="T8" fmla="*/ 93 w 192"/>
                  <a:gd name="T9" fmla="*/ 107 h 196"/>
                  <a:gd name="T10" fmla="*/ 143 w 192"/>
                  <a:gd name="T11" fmla="*/ 29 h 196"/>
                  <a:gd name="T12" fmla="*/ 102 w 192"/>
                  <a:gd name="T13" fmla="*/ 55 h 196"/>
                  <a:gd name="T14" fmla="*/ 102 w 192"/>
                  <a:gd name="T15" fmla="*/ 107 h 196"/>
                  <a:gd name="T16" fmla="*/ 143 w 192"/>
                  <a:gd name="T17" fmla="*/ 78 h 196"/>
                  <a:gd name="T18" fmla="*/ 143 w 192"/>
                  <a:gd name="T19" fmla="*/ 29 h 196"/>
                  <a:gd name="T20" fmla="*/ 97 w 192"/>
                  <a:gd name="T21" fmla="*/ 0 h 196"/>
                  <a:gd name="T22" fmla="*/ 56 w 192"/>
                  <a:gd name="T23" fmla="*/ 21 h 196"/>
                  <a:gd name="T24" fmla="*/ 97 w 192"/>
                  <a:gd name="T25" fmla="*/ 47 h 196"/>
                  <a:gd name="T26" fmla="*/ 139 w 192"/>
                  <a:gd name="T27" fmla="*/ 21 h 196"/>
                  <a:gd name="T28" fmla="*/ 97 w 192"/>
                  <a:gd name="T29" fmla="*/ 0 h 196"/>
                  <a:gd name="T30" fmla="*/ 86 w 192"/>
                  <a:gd name="T31" fmla="*/ 142 h 196"/>
                  <a:gd name="T32" fmla="*/ 75 w 192"/>
                  <a:gd name="T33" fmla="*/ 120 h 196"/>
                  <a:gd name="T34" fmla="*/ 36 w 192"/>
                  <a:gd name="T35" fmla="*/ 92 h 196"/>
                  <a:gd name="T36" fmla="*/ 26 w 192"/>
                  <a:gd name="T37" fmla="*/ 92 h 196"/>
                  <a:gd name="T38" fmla="*/ 26 w 192"/>
                  <a:gd name="T39" fmla="*/ 102 h 196"/>
                  <a:gd name="T40" fmla="*/ 42 w 192"/>
                  <a:gd name="T41" fmla="*/ 115 h 196"/>
                  <a:gd name="T42" fmla="*/ 43 w 192"/>
                  <a:gd name="T43" fmla="*/ 122 h 196"/>
                  <a:gd name="T44" fmla="*/ 36 w 192"/>
                  <a:gd name="T45" fmla="*/ 123 h 196"/>
                  <a:gd name="T46" fmla="*/ 20 w 192"/>
                  <a:gd name="T47" fmla="*/ 109 h 196"/>
                  <a:gd name="T48" fmla="*/ 17 w 192"/>
                  <a:gd name="T49" fmla="*/ 95 h 196"/>
                  <a:gd name="T50" fmla="*/ 17 w 192"/>
                  <a:gd name="T51" fmla="*/ 49 h 196"/>
                  <a:gd name="T52" fmla="*/ 9 w 192"/>
                  <a:gd name="T53" fmla="*/ 41 h 196"/>
                  <a:gd name="T54" fmla="*/ 0 w 192"/>
                  <a:gd name="T55" fmla="*/ 49 h 196"/>
                  <a:gd name="T56" fmla="*/ 0 w 192"/>
                  <a:gd name="T57" fmla="*/ 102 h 196"/>
                  <a:gd name="T58" fmla="*/ 5 w 192"/>
                  <a:gd name="T59" fmla="*/ 120 h 196"/>
                  <a:gd name="T60" fmla="*/ 42 w 192"/>
                  <a:gd name="T61" fmla="*/ 151 h 196"/>
                  <a:gd name="T62" fmla="*/ 45 w 192"/>
                  <a:gd name="T63" fmla="*/ 159 h 196"/>
                  <a:gd name="T64" fmla="*/ 45 w 192"/>
                  <a:gd name="T65" fmla="*/ 194 h 196"/>
                  <a:gd name="T66" fmla="*/ 47 w 192"/>
                  <a:gd name="T67" fmla="*/ 196 h 196"/>
                  <a:gd name="T68" fmla="*/ 88 w 192"/>
                  <a:gd name="T69" fmla="*/ 196 h 196"/>
                  <a:gd name="T70" fmla="*/ 92 w 192"/>
                  <a:gd name="T71" fmla="*/ 192 h 196"/>
                  <a:gd name="T72" fmla="*/ 86 w 192"/>
                  <a:gd name="T73" fmla="*/ 142 h 196"/>
                  <a:gd name="T74" fmla="*/ 101 w 192"/>
                  <a:gd name="T75" fmla="*/ 192 h 196"/>
                  <a:gd name="T76" fmla="*/ 105 w 192"/>
                  <a:gd name="T77" fmla="*/ 196 h 196"/>
                  <a:gd name="T78" fmla="*/ 145 w 192"/>
                  <a:gd name="T79" fmla="*/ 196 h 196"/>
                  <a:gd name="T80" fmla="*/ 148 w 192"/>
                  <a:gd name="T81" fmla="*/ 194 h 196"/>
                  <a:gd name="T82" fmla="*/ 148 w 192"/>
                  <a:gd name="T83" fmla="*/ 159 h 196"/>
                  <a:gd name="T84" fmla="*/ 150 w 192"/>
                  <a:gd name="T85" fmla="*/ 151 h 196"/>
                  <a:gd name="T86" fmla="*/ 188 w 192"/>
                  <a:gd name="T87" fmla="*/ 120 h 196"/>
                  <a:gd name="T88" fmla="*/ 192 w 192"/>
                  <a:gd name="T89" fmla="*/ 102 h 196"/>
                  <a:gd name="T90" fmla="*/ 192 w 192"/>
                  <a:gd name="T91" fmla="*/ 49 h 196"/>
                  <a:gd name="T92" fmla="*/ 184 w 192"/>
                  <a:gd name="T93" fmla="*/ 41 h 196"/>
                  <a:gd name="T94" fmla="*/ 176 w 192"/>
                  <a:gd name="T95" fmla="*/ 49 h 196"/>
                  <a:gd name="T96" fmla="*/ 176 w 192"/>
                  <a:gd name="T97" fmla="*/ 95 h 196"/>
                  <a:gd name="T98" fmla="*/ 173 w 192"/>
                  <a:gd name="T99" fmla="*/ 109 h 196"/>
                  <a:gd name="T100" fmla="*/ 157 w 192"/>
                  <a:gd name="T101" fmla="*/ 123 h 196"/>
                  <a:gd name="T102" fmla="*/ 150 w 192"/>
                  <a:gd name="T103" fmla="*/ 122 h 196"/>
                  <a:gd name="T104" fmla="*/ 150 w 192"/>
                  <a:gd name="T105" fmla="*/ 115 h 196"/>
                  <a:gd name="T106" fmla="*/ 166 w 192"/>
                  <a:gd name="T107" fmla="*/ 102 h 196"/>
                  <a:gd name="T108" fmla="*/ 167 w 192"/>
                  <a:gd name="T109" fmla="*/ 92 h 196"/>
                  <a:gd name="T110" fmla="*/ 156 w 192"/>
                  <a:gd name="T111" fmla="*/ 92 h 196"/>
                  <a:gd name="T112" fmla="*/ 118 w 192"/>
                  <a:gd name="T113" fmla="*/ 120 h 196"/>
                  <a:gd name="T114" fmla="*/ 106 w 192"/>
                  <a:gd name="T115" fmla="*/ 142 h 196"/>
                  <a:gd name="T116" fmla="*/ 101 w 192"/>
                  <a:gd name="T117" fmla="*/ 19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2" h="196">
                    <a:moveTo>
                      <a:pt x="93" y="107"/>
                    </a:moveTo>
                    <a:cubicBezTo>
                      <a:pt x="51" y="78"/>
                      <a:pt x="51" y="78"/>
                      <a:pt x="51" y="78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93" y="55"/>
                      <a:pt x="93" y="55"/>
                      <a:pt x="93" y="55"/>
                    </a:cubicBezTo>
                    <a:lnTo>
                      <a:pt x="93" y="107"/>
                    </a:lnTo>
                    <a:close/>
                    <a:moveTo>
                      <a:pt x="143" y="29"/>
                    </a:move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107"/>
                      <a:pt x="102" y="107"/>
                      <a:pt x="102" y="107"/>
                    </a:cubicBezTo>
                    <a:cubicBezTo>
                      <a:pt x="143" y="78"/>
                      <a:pt x="143" y="78"/>
                      <a:pt x="143" y="78"/>
                    </a:cubicBezTo>
                    <a:lnTo>
                      <a:pt x="143" y="29"/>
                    </a:lnTo>
                    <a:close/>
                    <a:moveTo>
                      <a:pt x="97" y="0"/>
                    </a:moveTo>
                    <a:cubicBezTo>
                      <a:pt x="56" y="21"/>
                      <a:pt x="56" y="21"/>
                      <a:pt x="56" y="21"/>
                    </a:cubicBezTo>
                    <a:cubicBezTo>
                      <a:pt x="97" y="47"/>
                      <a:pt x="97" y="47"/>
                      <a:pt x="97" y="47"/>
                    </a:cubicBezTo>
                    <a:cubicBezTo>
                      <a:pt x="139" y="21"/>
                      <a:pt x="139" y="21"/>
                      <a:pt x="139" y="21"/>
                    </a:cubicBezTo>
                    <a:lnTo>
                      <a:pt x="97" y="0"/>
                    </a:lnTo>
                    <a:close/>
                    <a:moveTo>
                      <a:pt x="86" y="142"/>
                    </a:moveTo>
                    <a:cubicBezTo>
                      <a:pt x="86" y="134"/>
                      <a:pt x="84" y="128"/>
                      <a:pt x="75" y="120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3" y="89"/>
                      <a:pt x="28" y="89"/>
                      <a:pt x="26" y="92"/>
                    </a:cubicBezTo>
                    <a:cubicBezTo>
                      <a:pt x="23" y="94"/>
                      <a:pt x="23" y="99"/>
                      <a:pt x="26" y="102"/>
                    </a:cubicBezTo>
                    <a:cubicBezTo>
                      <a:pt x="26" y="102"/>
                      <a:pt x="41" y="114"/>
                      <a:pt x="42" y="115"/>
                    </a:cubicBezTo>
                    <a:cubicBezTo>
                      <a:pt x="45" y="117"/>
                      <a:pt x="45" y="120"/>
                      <a:pt x="43" y="122"/>
                    </a:cubicBezTo>
                    <a:cubicBezTo>
                      <a:pt x="41" y="124"/>
                      <a:pt x="38" y="124"/>
                      <a:pt x="36" y="123"/>
                    </a:cubicBezTo>
                    <a:cubicBezTo>
                      <a:pt x="36" y="123"/>
                      <a:pt x="25" y="113"/>
                      <a:pt x="20" y="109"/>
                    </a:cubicBezTo>
                    <a:cubicBezTo>
                      <a:pt x="16" y="106"/>
                      <a:pt x="17" y="100"/>
                      <a:pt x="17" y="95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45"/>
                      <a:pt x="13" y="41"/>
                      <a:pt x="9" y="41"/>
                    </a:cubicBezTo>
                    <a:cubicBezTo>
                      <a:pt x="4" y="41"/>
                      <a:pt x="0" y="45"/>
                      <a:pt x="0" y="49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09"/>
                      <a:pt x="1" y="116"/>
                      <a:pt x="5" y="120"/>
                    </a:cubicBezTo>
                    <a:cubicBezTo>
                      <a:pt x="9" y="124"/>
                      <a:pt x="38" y="147"/>
                      <a:pt x="42" y="151"/>
                    </a:cubicBezTo>
                    <a:cubicBezTo>
                      <a:pt x="45" y="153"/>
                      <a:pt x="45" y="156"/>
                      <a:pt x="45" y="159"/>
                    </a:cubicBezTo>
                    <a:cubicBezTo>
                      <a:pt x="45" y="161"/>
                      <a:pt x="45" y="194"/>
                      <a:pt x="45" y="194"/>
                    </a:cubicBezTo>
                    <a:cubicBezTo>
                      <a:pt x="45" y="195"/>
                      <a:pt x="46" y="196"/>
                      <a:pt x="47" y="196"/>
                    </a:cubicBezTo>
                    <a:cubicBezTo>
                      <a:pt x="88" y="196"/>
                      <a:pt x="88" y="196"/>
                      <a:pt x="88" y="196"/>
                    </a:cubicBezTo>
                    <a:cubicBezTo>
                      <a:pt x="91" y="196"/>
                      <a:pt x="92" y="195"/>
                      <a:pt x="92" y="192"/>
                    </a:cubicBezTo>
                    <a:cubicBezTo>
                      <a:pt x="92" y="192"/>
                      <a:pt x="87" y="150"/>
                      <a:pt x="86" y="142"/>
                    </a:cubicBezTo>
                    <a:close/>
                    <a:moveTo>
                      <a:pt x="101" y="192"/>
                    </a:moveTo>
                    <a:cubicBezTo>
                      <a:pt x="101" y="195"/>
                      <a:pt x="102" y="196"/>
                      <a:pt x="105" y="196"/>
                    </a:cubicBezTo>
                    <a:cubicBezTo>
                      <a:pt x="145" y="196"/>
                      <a:pt x="145" y="196"/>
                      <a:pt x="145" y="196"/>
                    </a:cubicBezTo>
                    <a:cubicBezTo>
                      <a:pt x="147" y="196"/>
                      <a:pt x="148" y="195"/>
                      <a:pt x="148" y="194"/>
                    </a:cubicBezTo>
                    <a:cubicBezTo>
                      <a:pt x="148" y="194"/>
                      <a:pt x="148" y="161"/>
                      <a:pt x="148" y="159"/>
                    </a:cubicBezTo>
                    <a:cubicBezTo>
                      <a:pt x="148" y="156"/>
                      <a:pt x="148" y="153"/>
                      <a:pt x="150" y="151"/>
                    </a:cubicBezTo>
                    <a:cubicBezTo>
                      <a:pt x="155" y="147"/>
                      <a:pt x="184" y="124"/>
                      <a:pt x="188" y="120"/>
                    </a:cubicBezTo>
                    <a:cubicBezTo>
                      <a:pt x="191" y="116"/>
                      <a:pt x="192" y="109"/>
                      <a:pt x="192" y="102"/>
                    </a:cubicBezTo>
                    <a:cubicBezTo>
                      <a:pt x="192" y="49"/>
                      <a:pt x="192" y="49"/>
                      <a:pt x="192" y="49"/>
                    </a:cubicBezTo>
                    <a:cubicBezTo>
                      <a:pt x="192" y="45"/>
                      <a:pt x="189" y="41"/>
                      <a:pt x="184" y="41"/>
                    </a:cubicBezTo>
                    <a:cubicBezTo>
                      <a:pt x="180" y="41"/>
                      <a:pt x="176" y="45"/>
                      <a:pt x="176" y="49"/>
                    </a:cubicBezTo>
                    <a:cubicBezTo>
                      <a:pt x="176" y="95"/>
                      <a:pt x="176" y="95"/>
                      <a:pt x="176" y="95"/>
                    </a:cubicBezTo>
                    <a:cubicBezTo>
                      <a:pt x="176" y="100"/>
                      <a:pt x="176" y="106"/>
                      <a:pt x="173" y="109"/>
                    </a:cubicBezTo>
                    <a:cubicBezTo>
                      <a:pt x="168" y="113"/>
                      <a:pt x="157" y="123"/>
                      <a:pt x="157" y="123"/>
                    </a:cubicBezTo>
                    <a:cubicBezTo>
                      <a:pt x="155" y="124"/>
                      <a:pt x="152" y="124"/>
                      <a:pt x="150" y="122"/>
                    </a:cubicBezTo>
                    <a:cubicBezTo>
                      <a:pt x="148" y="120"/>
                      <a:pt x="148" y="117"/>
                      <a:pt x="150" y="115"/>
                    </a:cubicBezTo>
                    <a:cubicBezTo>
                      <a:pt x="152" y="114"/>
                      <a:pt x="166" y="102"/>
                      <a:pt x="166" y="102"/>
                    </a:cubicBezTo>
                    <a:cubicBezTo>
                      <a:pt x="169" y="99"/>
                      <a:pt x="170" y="94"/>
                      <a:pt x="167" y="92"/>
                    </a:cubicBezTo>
                    <a:cubicBezTo>
                      <a:pt x="164" y="89"/>
                      <a:pt x="160" y="89"/>
                      <a:pt x="156" y="92"/>
                    </a:cubicBezTo>
                    <a:cubicBezTo>
                      <a:pt x="118" y="120"/>
                      <a:pt x="118" y="120"/>
                      <a:pt x="118" y="120"/>
                    </a:cubicBezTo>
                    <a:cubicBezTo>
                      <a:pt x="109" y="128"/>
                      <a:pt x="107" y="134"/>
                      <a:pt x="106" y="142"/>
                    </a:cubicBezTo>
                    <a:cubicBezTo>
                      <a:pt x="105" y="150"/>
                      <a:pt x="101" y="192"/>
                      <a:pt x="101" y="19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721" name="Groep 720">
            <a:extLst>
              <a:ext uri="{FF2B5EF4-FFF2-40B4-BE49-F238E27FC236}">
                <a16:creationId xmlns:a16="http://schemas.microsoft.com/office/drawing/2014/main" id="{10DE698F-F440-491E-8E48-D2067236A429}"/>
              </a:ext>
            </a:extLst>
          </p:cNvPr>
          <p:cNvGrpSpPr/>
          <p:nvPr/>
        </p:nvGrpSpPr>
        <p:grpSpPr>
          <a:xfrm>
            <a:off x="8519574" y="2558704"/>
            <a:ext cx="301032" cy="563122"/>
            <a:chOff x="8519574" y="2558704"/>
            <a:chExt cx="301032" cy="563122"/>
          </a:xfrm>
        </p:grpSpPr>
        <p:sp>
          <p:nvSpPr>
            <p:cNvPr id="722" name="Ovaal 721">
              <a:extLst>
                <a:ext uri="{FF2B5EF4-FFF2-40B4-BE49-F238E27FC236}">
                  <a16:creationId xmlns:a16="http://schemas.microsoft.com/office/drawing/2014/main" id="{2B4A76F6-B110-421C-B5C8-B0A948053AF5}"/>
                </a:ext>
              </a:extLst>
            </p:cNvPr>
            <p:cNvSpPr/>
            <p:nvPr/>
          </p:nvSpPr>
          <p:spPr>
            <a:xfrm>
              <a:off x="8519574" y="3002069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723" name="Groep 722">
              <a:extLst>
                <a:ext uri="{FF2B5EF4-FFF2-40B4-BE49-F238E27FC236}">
                  <a16:creationId xmlns:a16="http://schemas.microsoft.com/office/drawing/2014/main" id="{46A9CB5B-6836-4763-AD40-DA5A18F79111}"/>
                </a:ext>
              </a:extLst>
            </p:cNvPr>
            <p:cNvGrpSpPr/>
            <p:nvPr/>
          </p:nvGrpSpPr>
          <p:grpSpPr>
            <a:xfrm>
              <a:off x="8531406" y="2558704"/>
              <a:ext cx="259950" cy="259950"/>
              <a:chOff x="8531406" y="2558704"/>
              <a:chExt cx="259950" cy="259950"/>
            </a:xfrm>
          </p:grpSpPr>
          <p:sp>
            <p:nvSpPr>
              <p:cNvPr id="724" name="Ovaal 723">
                <a:extLst>
                  <a:ext uri="{FF2B5EF4-FFF2-40B4-BE49-F238E27FC236}">
                    <a16:creationId xmlns:a16="http://schemas.microsoft.com/office/drawing/2014/main" id="{6BE529A7-1C62-4E8C-8F46-57E98338597F}"/>
                  </a:ext>
                </a:extLst>
              </p:cNvPr>
              <p:cNvSpPr/>
              <p:nvPr/>
            </p:nvSpPr>
            <p:spPr>
              <a:xfrm>
                <a:off x="8531406" y="2558704"/>
                <a:ext cx="259950" cy="25995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725" name="Freeform 14">
                <a:extLst>
                  <a:ext uri="{FF2B5EF4-FFF2-40B4-BE49-F238E27FC236}">
                    <a16:creationId xmlns:a16="http://schemas.microsoft.com/office/drawing/2014/main" id="{8733B6B8-5D7D-4057-87BC-20FA13BBA4B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591835" y="2617563"/>
                <a:ext cx="139092" cy="142233"/>
              </a:xfrm>
              <a:custGeom>
                <a:avLst/>
                <a:gdLst>
                  <a:gd name="T0" fmla="*/ 93 w 192"/>
                  <a:gd name="T1" fmla="*/ 107 h 196"/>
                  <a:gd name="T2" fmla="*/ 51 w 192"/>
                  <a:gd name="T3" fmla="*/ 78 h 196"/>
                  <a:gd name="T4" fmla="*/ 51 w 192"/>
                  <a:gd name="T5" fmla="*/ 29 h 196"/>
                  <a:gd name="T6" fmla="*/ 93 w 192"/>
                  <a:gd name="T7" fmla="*/ 55 h 196"/>
                  <a:gd name="T8" fmla="*/ 93 w 192"/>
                  <a:gd name="T9" fmla="*/ 107 h 196"/>
                  <a:gd name="T10" fmla="*/ 143 w 192"/>
                  <a:gd name="T11" fmla="*/ 29 h 196"/>
                  <a:gd name="T12" fmla="*/ 102 w 192"/>
                  <a:gd name="T13" fmla="*/ 55 h 196"/>
                  <a:gd name="T14" fmla="*/ 102 w 192"/>
                  <a:gd name="T15" fmla="*/ 107 h 196"/>
                  <a:gd name="T16" fmla="*/ 143 w 192"/>
                  <a:gd name="T17" fmla="*/ 78 h 196"/>
                  <a:gd name="T18" fmla="*/ 143 w 192"/>
                  <a:gd name="T19" fmla="*/ 29 h 196"/>
                  <a:gd name="T20" fmla="*/ 97 w 192"/>
                  <a:gd name="T21" fmla="*/ 0 h 196"/>
                  <a:gd name="T22" fmla="*/ 56 w 192"/>
                  <a:gd name="T23" fmla="*/ 21 h 196"/>
                  <a:gd name="T24" fmla="*/ 97 w 192"/>
                  <a:gd name="T25" fmla="*/ 47 h 196"/>
                  <a:gd name="T26" fmla="*/ 139 w 192"/>
                  <a:gd name="T27" fmla="*/ 21 h 196"/>
                  <a:gd name="T28" fmla="*/ 97 w 192"/>
                  <a:gd name="T29" fmla="*/ 0 h 196"/>
                  <a:gd name="T30" fmla="*/ 86 w 192"/>
                  <a:gd name="T31" fmla="*/ 142 h 196"/>
                  <a:gd name="T32" fmla="*/ 75 w 192"/>
                  <a:gd name="T33" fmla="*/ 120 h 196"/>
                  <a:gd name="T34" fmla="*/ 36 w 192"/>
                  <a:gd name="T35" fmla="*/ 92 h 196"/>
                  <a:gd name="T36" fmla="*/ 26 w 192"/>
                  <a:gd name="T37" fmla="*/ 92 h 196"/>
                  <a:gd name="T38" fmla="*/ 26 w 192"/>
                  <a:gd name="T39" fmla="*/ 102 h 196"/>
                  <a:gd name="T40" fmla="*/ 42 w 192"/>
                  <a:gd name="T41" fmla="*/ 115 h 196"/>
                  <a:gd name="T42" fmla="*/ 43 w 192"/>
                  <a:gd name="T43" fmla="*/ 122 h 196"/>
                  <a:gd name="T44" fmla="*/ 36 w 192"/>
                  <a:gd name="T45" fmla="*/ 123 h 196"/>
                  <a:gd name="T46" fmla="*/ 20 w 192"/>
                  <a:gd name="T47" fmla="*/ 109 h 196"/>
                  <a:gd name="T48" fmla="*/ 17 w 192"/>
                  <a:gd name="T49" fmla="*/ 95 h 196"/>
                  <a:gd name="T50" fmla="*/ 17 w 192"/>
                  <a:gd name="T51" fmla="*/ 49 h 196"/>
                  <a:gd name="T52" fmla="*/ 9 w 192"/>
                  <a:gd name="T53" fmla="*/ 41 h 196"/>
                  <a:gd name="T54" fmla="*/ 0 w 192"/>
                  <a:gd name="T55" fmla="*/ 49 h 196"/>
                  <a:gd name="T56" fmla="*/ 0 w 192"/>
                  <a:gd name="T57" fmla="*/ 102 h 196"/>
                  <a:gd name="T58" fmla="*/ 5 w 192"/>
                  <a:gd name="T59" fmla="*/ 120 h 196"/>
                  <a:gd name="T60" fmla="*/ 42 w 192"/>
                  <a:gd name="T61" fmla="*/ 151 h 196"/>
                  <a:gd name="T62" fmla="*/ 45 w 192"/>
                  <a:gd name="T63" fmla="*/ 159 h 196"/>
                  <a:gd name="T64" fmla="*/ 45 w 192"/>
                  <a:gd name="T65" fmla="*/ 194 h 196"/>
                  <a:gd name="T66" fmla="*/ 47 w 192"/>
                  <a:gd name="T67" fmla="*/ 196 h 196"/>
                  <a:gd name="T68" fmla="*/ 88 w 192"/>
                  <a:gd name="T69" fmla="*/ 196 h 196"/>
                  <a:gd name="T70" fmla="*/ 92 w 192"/>
                  <a:gd name="T71" fmla="*/ 192 h 196"/>
                  <a:gd name="T72" fmla="*/ 86 w 192"/>
                  <a:gd name="T73" fmla="*/ 142 h 196"/>
                  <a:gd name="T74" fmla="*/ 101 w 192"/>
                  <a:gd name="T75" fmla="*/ 192 h 196"/>
                  <a:gd name="T76" fmla="*/ 105 w 192"/>
                  <a:gd name="T77" fmla="*/ 196 h 196"/>
                  <a:gd name="T78" fmla="*/ 145 w 192"/>
                  <a:gd name="T79" fmla="*/ 196 h 196"/>
                  <a:gd name="T80" fmla="*/ 148 w 192"/>
                  <a:gd name="T81" fmla="*/ 194 h 196"/>
                  <a:gd name="T82" fmla="*/ 148 w 192"/>
                  <a:gd name="T83" fmla="*/ 159 h 196"/>
                  <a:gd name="T84" fmla="*/ 150 w 192"/>
                  <a:gd name="T85" fmla="*/ 151 h 196"/>
                  <a:gd name="T86" fmla="*/ 188 w 192"/>
                  <a:gd name="T87" fmla="*/ 120 h 196"/>
                  <a:gd name="T88" fmla="*/ 192 w 192"/>
                  <a:gd name="T89" fmla="*/ 102 h 196"/>
                  <a:gd name="T90" fmla="*/ 192 w 192"/>
                  <a:gd name="T91" fmla="*/ 49 h 196"/>
                  <a:gd name="T92" fmla="*/ 184 w 192"/>
                  <a:gd name="T93" fmla="*/ 41 h 196"/>
                  <a:gd name="T94" fmla="*/ 176 w 192"/>
                  <a:gd name="T95" fmla="*/ 49 h 196"/>
                  <a:gd name="T96" fmla="*/ 176 w 192"/>
                  <a:gd name="T97" fmla="*/ 95 h 196"/>
                  <a:gd name="T98" fmla="*/ 173 w 192"/>
                  <a:gd name="T99" fmla="*/ 109 h 196"/>
                  <a:gd name="T100" fmla="*/ 157 w 192"/>
                  <a:gd name="T101" fmla="*/ 123 h 196"/>
                  <a:gd name="T102" fmla="*/ 150 w 192"/>
                  <a:gd name="T103" fmla="*/ 122 h 196"/>
                  <a:gd name="T104" fmla="*/ 150 w 192"/>
                  <a:gd name="T105" fmla="*/ 115 h 196"/>
                  <a:gd name="T106" fmla="*/ 166 w 192"/>
                  <a:gd name="T107" fmla="*/ 102 h 196"/>
                  <a:gd name="T108" fmla="*/ 167 w 192"/>
                  <a:gd name="T109" fmla="*/ 92 h 196"/>
                  <a:gd name="T110" fmla="*/ 156 w 192"/>
                  <a:gd name="T111" fmla="*/ 92 h 196"/>
                  <a:gd name="T112" fmla="*/ 118 w 192"/>
                  <a:gd name="T113" fmla="*/ 120 h 196"/>
                  <a:gd name="T114" fmla="*/ 106 w 192"/>
                  <a:gd name="T115" fmla="*/ 142 h 196"/>
                  <a:gd name="T116" fmla="*/ 101 w 192"/>
                  <a:gd name="T117" fmla="*/ 19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2" h="196">
                    <a:moveTo>
                      <a:pt x="93" y="107"/>
                    </a:moveTo>
                    <a:cubicBezTo>
                      <a:pt x="51" y="78"/>
                      <a:pt x="51" y="78"/>
                      <a:pt x="51" y="78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93" y="55"/>
                      <a:pt x="93" y="55"/>
                      <a:pt x="93" y="55"/>
                    </a:cubicBezTo>
                    <a:lnTo>
                      <a:pt x="93" y="107"/>
                    </a:lnTo>
                    <a:close/>
                    <a:moveTo>
                      <a:pt x="143" y="29"/>
                    </a:move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107"/>
                      <a:pt x="102" y="107"/>
                      <a:pt x="102" y="107"/>
                    </a:cubicBezTo>
                    <a:cubicBezTo>
                      <a:pt x="143" y="78"/>
                      <a:pt x="143" y="78"/>
                      <a:pt x="143" y="78"/>
                    </a:cubicBezTo>
                    <a:lnTo>
                      <a:pt x="143" y="29"/>
                    </a:lnTo>
                    <a:close/>
                    <a:moveTo>
                      <a:pt x="97" y="0"/>
                    </a:moveTo>
                    <a:cubicBezTo>
                      <a:pt x="56" y="21"/>
                      <a:pt x="56" y="21"/>
                      <a:pt x="56" y="21"/>
                    </a:cubicBezTo>
                    <a:cubicBezTo>
                      <a:pt x="97" y="47"/>
                      <a:pt x="97" y="47"/>
                      <a:pt x="97" y="47"/>
                    </a:cubicBezTo>
                    <a:cubicBezTo>
                      <a:pt x="139" y="21"/>
                      <a:pt x="139" y="21"/>
                      <a:pt x="139" y="21"/>
                    </a:cubicBezTo>
                    <a:lnTo>
                      <a:pt x="97" y="0"/>
                    </a:lnTo>
                    <a:close/>
                    <a:moveTo>
                      <a:pt x="86" y="142"/>
                    </a:moveTo>
                    <a:cubicBezTo>
                      <a:pt x="86" y="134"/>
                      <a:pt x="84" y="128"/>
                      <a:pt x="75" y="120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3" y="89"/>
                      <a:pt x="28" y="89"/>
                      <a:pt x="26" y="92"/>
                    </a:cubicBezTo>
                    <a:cubicBezTo>
                      <a:pt x="23" y="94"/>
                      <a:pt x="23" y="99"/>
                      <a:pt x="26" y="102"/>
                    </a:cubicBezTo>
                    <a:cubicBezTo>
                      <a:pt x="26" y="102"/>
                      <a:pt x="41" y="114"/>
                      <a:pt x="42" y="115"/>
                    </a:cubicBezTo>
                    <a:cubicBezTo>
                      <a:pt x="45" y="117"/>
                      <a:pt x="45" y="120"/>
                      <a:pt x="43" y="122"/>
                    </a:cubicBezTo>
                    <a:cubicBezTo>
                      <a:pt x="41" y="124"/>
                      <a:pt x="38" y="124"/>
                      <a:pt x="36" y="123"/>
                    </a:cubicBezTo>
                    <a:cubicBezTo>
                      <a:pt x="36" y="123"/>
                      <a:pt x="25" y="113"/>
                      <a:pt x="20" y="109"/>
                    </a:cubicBezTo>
                    <a:cubicBezTo>
                      <a:pt x="16" y="106"/>
                      <a:pt x="17" y="100"/>
                      <a:pt x="17" y="95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45"/>
                      <a:pt x="13" y="41"/>
                      <a:pt x="9" y="41"/>
                    </a:cubicBezTo>
                    <a:cubicBezTo>
                      <a:pt x="4" y="41"/>
                      <a:pt x="0" y="45"/>
                      <a:pt x="0" y="49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09"/>
                      <a:pt x="1" y="116"/>
                      <a:pt x="5" y="120"/>
                    </a:cubicBezTo>
                    <a:cubicBezTo>
                      <a:pt x="9" y="124"/>
                      <a:pt x="38" y="147"/>
                      <a:pt x="42" y="151"/>
                    </a:cubicBezTo>
                    <a:cubicBezTo>
                      <a:pt x="45" y="153"/>
                      <a:pt x="45" y="156"/>
                      <a:pt x="45" y="159"/>
                    </a:cubicBezTo>
                    <a:cubicBezTo>
                      <a:pt x="45" y="161"/>
                      <a:pt x="45" y="194"/>
                      <a:pt x="45" y="194"/>
                    </a:cubicBezTo>
                    <a:cubicBezTo>
                      <a:pt x="45" y="195"/>
                      <a:pt x="46" y="196"/>
                      <a:pt x="47" y="196"/>
                    </a:cubicBezTo>
                    <a:cubicBezTo>
                      <a:pt x="88" y="196"/>
                      <a:pt x="88" y="196"/>
                      <a:pt x="88" y="196"/>
                    </a:cubicBezTo>
                    <a:cubicBezTo>
                      <a:pt x="91" y="196"/>
                      <a:pt x="92" y="195"/>
                      <a:pt x="92" y="192"/>
                    </a:cubicBezTo>
                    <a:cubicBezTo>
                      <a:pt x="92" y="192"/>
                      <a:pt x="87" y="150"/>
                      <a:pt x="86" y="142"/>
                    </a:cubicBezTo>
                    <a:close/>
                    <a:moveTo>
                      <a:pt x="101" y="192"/>
                    </a:moveTo>
                    <a:cubicBezTo>
                      <a:pt x="101" y="195"/>
                      <a:pt x="102" y="196"/>
                      <a:pt x="105" y="196"/>
                    </a:cubicBezTo>
                    <a:cubicBezTo>
                      <a:pt x="145" y="196"/>
                      <a:pt x="145" y="196"/>
                      <a:pt x="145" y="196"/>
                    </a:cubicBezTo>
                    <a:cubicBezTo>
                      <a:pt x="147" y="196"/>
                      <a:pt x="148" y="195"/>
                      <a:pt x="148" y="194"/>
                    </a:cubicBezTo>
                    <a:cubicBezTo>
                      <a:pt x="148" y="194"/>
                      <a:pt x="148" y="161"/>
                      <a:pt x="148" y="159"/>
                    </a:cubicBezTo>
                    <a:cubicBezTo>
                      <a:pt x="148" y="156"/>
                      <a:pt x="148" y="153"/>
                      <a:pt x="150" y="151"/>
                    </a:cubicBezTo>
                    <a:cubicBezTo>
                      <a:pt x="155" y="147"/>
                      <a:pt x="184" y="124"/>
                      <a:pt x="188" y="120"/>
                    </a:cubicBezTo>
                    <a:cubicBezTo>
                      <a:pt x="191" y="116"/>
                      <a:pt x="192" y="109"/>
                      <a:pt x="192" y="102"/>
                    </a:cubicBezTo>
                    <a:cubicBezTo>
                      <a:pt x="192" y="49"/>
                      <a:pt x="192" y="49"/>
                      <a:pt x="192" y="49"/>
                    </a:cubicBezTo>
                    <a:cubicBezTo>
                      <a:pt x="192" y="45"/>
                      <a:pt x="189" y="41"/>
                      <a:pt x="184" y="41"/>
                    </a:cubicBezTo>
                    <a:cubicBezTo>
                      <a:pt x="180" y="41"/>
                      <a:pt x="176" y="45"/>
                      <a:pt x="176" y="49"/>
                    </a:cubicBezTo>
                    <a:cubicBezTo>
                      <a:pt x="176" y="95"/>
                      <a:pt x="176" y="95"/>
                      <a:pt x="176" y="95"/>
                    </a:cubicBezTo>
                    <a:cubicBezTo>
                      <a:pt x="176" y="100"/>
                      <a:pt x="176" y="106"/>
                      <a:pt x="173" y="109"/>
                    </a:cubicBezTo>
                    <a:cubicBezTo>
                      <a:pt x="168" y="113"/>
                      <a:pt x="157" y="123"/>
                      <a:pt x="157" y="123"/>
                    </a:cubicBezTo>
                    <a:cubicBezTo>
                      <a:pt x="155" y="124"/>
                      <a:pt x="152" y="124"/>
                      <a:pt x="150" y="122"/>
                    </a:cubicBezTo>
                    <a:cubicBezTo>
                      <a:pt x="148" y="120"/>
                      <a:pt x="148" y="117"/>
                      <a:pt x="150" y="115"/>
                    </a:cubicBezTo>
                    <a:cubicBezTo>
                      <a:pt x="152" y="114"/>
                      <a:pt x="166" y="102"/>
                      <a:pt x="166" y="102"/>
                    </a:cubicBezTo>
                    <a:cubicBezTo>
                      <a:pt x="169" y="99"/>
                      <a:pt x="170" y="94"/>
                      <a:pt x="167" y="92"/>
                    </a:cubicBezTo>
                    <a:cubicBezTo>
                      <a:pt x="164" y="89"/>
                      <a:pt x="160" y="89"/>
                      <a:pt x="156" y="92"/>
                    </a:cubicBezTo>
                    <a:cubicBezTo>
                      <a:pt x="118" y="120"/>
                      <a:pt x="118" y="120"/>
                      <a:pt x="118" y="120"/>
                    </a:cubicBezTo>
                    <a:cubicBezTo>
                      <a:pt x="109" y="128"/>
                      <a:pt x="107" y="134"/>
                      <a:pt x="106" y="142"/>
                    </a:cubicBezTo>
                    <a:cubicBezTo>
                      <a:pt x="105" y="150"/>
                      <a:pt x="101" y="192"/>
                      <a:pt x="101" y="19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726" name="Groep 725">
            <a:extLst>
              <a:ext uri="{FF2B5EF4-FFF2-40B4-BE49-F238E27FC236}">
                <a16:creationId xmlns:a16="http://schemas.microsoft.com/office/drawing/2014/main" id="{3FF2D4BD-DA24-46E8-AA5C-2C2173B93922}"/>
              </a:ext>
            </a:extLst>
          </p:cNvPr>
          <p:cNvGrpSpPr/>
          <p:nvPr/>
        </p:nvGrpSpPr>
        <p:grpSpPr>
          <a:xfrm>
            <a:off x="10000185" y="3017186"/>
            <a:ext cx="301032" cy="563122"/>
            <a:chOff x="10000185" y="3017186"/>
            <a:chExt cx="301032" cy="563122"/>
          </a:xfrm>
        </p:grpSpPr>
        <p:sp>
          <p:nvSpPr>
            <p:cNvPr id="727" name="Ovaal 726">
              <a:extLst>
                <a:ext uri="{FF2B5EF4-FFF2-40B4-BE49-F238E27FC236}">
                  <a16:creationId xmlns:a16="http://schemas.microsoft.com/office/drawing/2014/main" id="{A4CFA922-8DEE-4364-A8A0-D90BB3A1143C}"/>
                </a:ext>
              </a:extLst>
            </p:cNvPr>
            <p:cNvSpPr/>
            <p:nvPr/>
          </p:nvSpPr>
          <p:spPr>
            <a:xfrm>
              <a:off x="10000185" y="3460551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728" name="Groep 727">
              <a:extLst>
                <a:ext uri="{FF2B5EF4-FFF2-40B4-BE49-F238E27FC236}">
                  <a16:creationId xmlns:a16="http://schemas.microsoft.com/office/drawing/2014/main" id="{3373F54A-3BB0-4D67-A2E9-D5BDD7890C32}"/>
                </a:ext>
              </a:extLst>
            </p:cNvPr>
            <p:cNvGrpSpPr/>
            <p:nvPr/>
          </p:nvGrpSpPr>
          <p:grpSpPr>
            <a:xfrm>
              <a:off x="10012017" y="3017186"/>
              <a:ext cx="259950" cy="259950"/>
              <a:chOff x="10012017" y="3017186"/>
              <a:chExt cx="259950" cy="259950"/>
            </a:xfrm>
          </p:grpSpPr>
          <p:sp>
            <p:nvSpPr>
              <p:cNvPr id="729" name="Ovaal 728">
                <a:extLst>
                  <a:ext uri="{FF2B5EF4-FFF2-40B4-BE49-F238E27FC236}">
                    <a16:creationId xmlns:a16="http://schemas.microsoft.com/office/drawing/2014/main" id="{C5FE348F-79DF-468F-9E3D-03AB57721C00}"/>
                  </a:ext>
                </a:extLst>
              </p:cNvPr>
              <p:cNvSpPr/>
              <p:nvPr/>
            </p:nvSpPr>
            <p:spPr>
              <a:xfrm>
                <a:off x="10012017" y="3017186"/>
                <a:ext cx="259950" cy="25995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730" name="Freeform 14">
                <a:extLst>
                  <a:ext uri="{FF2B5EF4-FFF2-40B4-BE49-F238E27FC236}">
                    <a16:creationId xmlns:a16="http://schemas.microsoft.com/office/drawing/2014/main" id="{06D77B0B-AD59-41E0-959C-E47CE99C81E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072446" y="3076045"/>
                <a:ext cx="139092" cy="142233"/>
              </a:xfrm>
              <a:custGeom>
                <a:avLst/>
                <a:gdLst>
                  <a:gd name="T0" fmla="*/ 93 w 192"/>
                  <a:gd name="T1" fmla="*/ 107 h 196"/>
                  <a:gd name="T2" fmla="*/ 51 w 192"/>
                  <a:gd name="T3" fmla="*/ 78 h 196"/>
                  <a:gd name="T4" fmla="*/ 51 w 192"/>
                  <a:gd name="T5" fmla="*/ 29 h 196"/>
                  <a:gd name="T6" fmla="*/ 93 w 192"/>
                  <a:gd name="T7" fmla="*/ 55 h 196"/>
                  <a:gd name="T8" fmla="*/ 93 w 192"/>
                  <a:gd name="T9" fmla="*/ 107 h 196"/>
                  <a:gd name="T10" fmla="*/ 143 w 192"/>
                  <a:gd name="T11" fmla="*/ 29 h 196"/>
                  <a:gd name="T12" fmla="*/ 102 w 192"/>
                  <a:gd name="T13" fmla="*/ 55 h 196"/>
                  <a:gd name="T14" fmla="*/ 102 w 192"/>
                  <a:gd name="T15" fmla="*/ 107 h 196"/>
                  <a:gd name="T16" fmla="*/ 143 w 192"/>
                  <a:gd name="T17" fmla="*/ 78 h 196"/>
                  <a:gd name="T18" fmla="*/ 143 w 192"/>
                  <a:gd name="T19" fmla="*/ 29 h 196"/>
                  <a:gd name="T20" fmla="*/ 97 w 192"/>
                  <a:gd name="T21" fmla="*/ 0 h 196"/>
                  <a:gd name="T22" fmla="*/ 56 w 192"/>
                  <a:gd name="T23" fmla="*/ 21 h 196"/>
                  <a:gd name="T24" fmla="*/ 97 w 192"/>
                  <a:gd name="T25" fmla="*/ 47 h 196"/>
                  <a:gd name="T26" fmla="*/ 139 w 192"/>
                  <a:gd name="T27" fmla="*/ 21 h 196"/>
                  <a:gd name="T28" fmla="*/ 97 w 192"/>
                  <a:gd name="T29" fmla="*/ 0 h 196"/>
                  <a:gd name="T30" fmla="*/ 86 w 192"/>
                  <a:gd name="T31" fmla="*/ 142 h 196"/>
                  <a:gd name="T32" fmla="*/ 75 w 192"/>
                  <a:gd name="T33" fmla="*/ 120 h 196"/>
                  <a:gd name="T34" fmla="*/ 36 w 192"/>
                  <a:gd name="T35" fmla="*/ 92 h 196"/>
                  <a:gd name="T36" fmla="*/ 26 w 192"/>
                  <a:gd name="T37" fmla="*/ 92 h 196"/>
                  <a:gd name="T38" fmla="*/ 26 w 192"/>
                  <a:gd name="T39" fmla="*/ 102 h 196"/>
                  <a:gd name="T40" fmla="*/ 42 w 192"/>
                  <a:gd name="T41" fmla="*/ 115 h 196"/>
                  <a:gd name="T42" fmla="*/ 43 w 192"/>
                  <a:gd name="T43" fmla="*/ 122 h 196"/>
                  <a:gd name="T44" fmla="*/ 36 w 192"/>
                  <a:gd name="T45" fmla="*/ 123 h 196"/>
                  <a:gd name="T46" fmla="*/ 20 w 192"/>
                  <a:gd name="T47" fmla="*/ 109 h 196"/>
                  <a:gd name="T48" fmla="*/ 17 w 192"/>
                  <a:gd name="T49" fmla="*/ 95 h 196"/>
                  <a:gd name="T50" fmla="*/ 17 w 192"/>
                  <a:gd name="T51" fmla="*/ 49 h 196"/>
                  <a:gd name="T52" fmla="*/ 9 w 192"/>
                  <a:gd name="T53" fmla="*/ 41 h 196"/>
                  <a:gd name="T54" fmla="*/ 0 w 192"/>
                  <a:gd name="T55" fmla="*/ 49 h 196"/>
                  <a:gd name="T56" fmla="*/ 0 w 192"/>
                  <a:gd name="T57" fmla="*/ 102 h 196"/>
                  <a:gd name="T58" fmla="*/ 5 w 192"/>
                  <a:gd name="T59" fmla="*/ 120 h 196"/>
                  <a:gd name="T60" fmla="*/ 42 w 192"/>
                  <a:gd name="T61" fmla="*/ 151 h 196"/>
                  <a:gd name="T62" fmla="*/ 45 w 192"/>
                  <a:gd name="T63" fmla="*/ 159 h 196"/>
                  <a:gd name="T64" fmla="*/ 45 w 192"/>
                  <a:gd name="T65" fmla="*/ 194 h 196"/>
                  <a:gd name="T66" fmla="*/ 47 w 192"/>
                  <a:gd name="T67" fmla="*/ 196 h 196"/>
                  <a:gd name="T68" fmla="*/ 88 w 192"/>
                  <a:gd name="T69" fmla="*/ 196 h 196"/>
                  <a:gd name="T70" fmla="*/ 92 w 192"/>
                  <a:gd name="T71" fmla="*/ 192 h 196"/>
                  <a:gd name="T72" fmla="*/ 86 w 192"/>
                  <a:gd name="T73" fmla="*/ 142 h 196"/>
                  <a:gd name="T74" fmla="*/ 101 w 192"/>
                  <a:gd name="T75" fmla="*/ 192 h 196"/>
                  <a:gd name="T76" fmla="*/ 105 w 192"/>
                  <a:gd name="T77" fmla="*/ 196 h 196"/>
                  <a:gd name="T78" fmla="*/ 145 w 192"/>
                  <a:gd name="T79" fmla="*/ 196 h 196"/>
                  <a:gd name="T80" fmla="*/ 148 w 192"/>
                  <a:gd name="T81" fmla="*/ 194 h 196"/>
                  <a:gd name="T82" fmla="*/ 148 w 192"/>
                  <a:gd name="T83" fmla="*/ 159 h 196"/>
                  <a:gd name="T84" fmla="*/ 150 w 192"/>
                  <a:gd name="T85" fmla="*/ 151 h 196"/>
                  <a:gd name="T86" fmla="*/ 188 w 192"/>
                  <a:gd name="T87" fmla="*/ 120 h 196"/>
                  <a:gd name="T88" fmla="*/ 192 w 192"/>
                  <a:gd name="T89" fmla="*/ 102 h 196"/>
                  <a:gd name="T90" fmla="*/ 192 w 192"/>
                  <a:gd name="T91" fmla="*/ 49 h 196"/>
                  <a:gd name="T92" fmla="*/ 184 w 192"/>
                  <a:gd name="T93" fmla="*/ 41 h 196"/>
                  <a:gd name="T94" fmla="*/ 176 w 192"/>
                  <a:gd name="T95" fmla="*/ 49 h 196"/>
                  <a:gd name="T96" fmla="*/ 176 w 192"/>
                  <a:gd name="T97" fmla="*/ 95 h 196"/>
                  <a:gd name="T98" fmla="*/ 173 w 192"/>
                  <a:gd name="T99" fmla="*/ 109 h 196"/>
                  <a:gd name="T100" fmla="*/ 157 w 192"/>
                  <a:gd name="T101" fmla="*/ 123 h 196"/>
                  <a:gd name="T102" fmla="*/ 150 w 192"/>
                  <a:gd name="T103" fmla="*/ 122 h 196"/>
                  <a:gd name="T104" fmla="*/ 150 w 192"/>
                  <a:gd name="T105" fmla="*/ 115 h 196"/>
                  <a:gd name="T106" fmla="*/ 166 w 192"/>
                  <a:gd name="T107" fmla="*/ 102 h 196"/>
                  <a:gd name="T108" fmla="*/ 167 w 192"/>
                  <a:gd name="T109" fmla="*/ 92 h 196"/>
                  <a:gd name="T110" fmla="*/ 156 w 192"/>
                  <a:gd name="T111" fmla="*/ 92 h 196"/>
                  <a:gd name="T112" fmla="*/ 118 w 192"/>
                  <a:gd name="T113" fmla="*/ 120 h 196"/>
                  <a:gd name="T114" fmla="*/ 106 w 192"/>
                  <a:gd name="T115" fmla="*/ 142 h 196"/>
                  <a:gd name="T116" fmla="*/ 101 w 192"/>
                  <a:gd name="T117" fmla="*/ 19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2" h="196">
                    <a:moveTo>
                      <a:pt x="93" y="107"/>
                    </a:moveTo>
                    <a:cubicBezTo>
                      <a:pt x="51" y="78"/>
                      <a:pt x="51" y="78"/>
                      <a:pt x="51" y="78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93" y="55"/>
                      <a:pt x="93" y="55"/>
                      <a:pt x="93" y="55"/>
                    </a:cubicBezTo>
                    <a:lnTo>
                      <a:pt x="93" y="107"/>
                    </a:lnTo>
                    <a:close/>
                    <a:moveTo>
                      <a:pt x="143" y="29"/>
                    </a:move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107"/>
                      <a:pt x="102" y="107"/>
                      <a:pt x="102" y="107"/>
                    </a:cubicBezTo>
                    <a:cubicBezTo>
                      <a:pt x="143" y="78"/>
                      <a:pt x="143" y="78"/>
                      <a:pt x="143" y="78"/>
                    </a:cubicBezTo>
                    <a:lnTo>
                      <a:pt x="143" y="29"/>
                    </a:lnTo>
                    <a:close/>
                    <a:moveTo>
                      <a:pt x="97" y="0"/>
                    </a:moveTo>
                    <a:cubicBezTo>
                      <a:pt x="56" y="21"/>
                      <a:pt x="56" y="21"/>
                      <a:pt x="56" y="21"/>
                    </a:cubicBezTo>
                    <a:cubicBezTo>
                      <a:pt x="97" y="47"/>
                      <a:pt x="97" y="47"/>
                      <a:pt x="97" y="47"/>
                    </a:cubicBezTo>
                    <a:cubicBezTo>
                      <a:pt x="139" y="21"/>
                      <a:pt x="139" y="21"/>
                      <a:pt x="139" y="21"/>
                    </a:cubicBezTo>
                    <a:lnTo>
                      <a:pt x="97" y="0"/>
                    </a:lnTo>
                    <a:close/>
                    <a:moveTo>
                      <a:pt x="86" y="142"/>
                    </a:moveTo>
                    <a:cubicBezTo>
                      <a:pt x="86" y="134"/>
                      <a:pt x="84" y="128"/>
                      <a:pt x="75" y="120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3" y="89"/>
                      <a:pt x="28" y="89"/>
                      <a:pt x="26" y="92"/>
                    </a:cubicBezTo>
                    <a:cubicBezTo>
                      <a:pt x="23" y="94"/>
                      <a:pt x="23" y="99"/>
                      <a:pt x="26" y="102"/>
                    </a:cubicBezTo>
                    <a:cubicBezTo>
                      <a:pt x="26" y="102"/>
                      <a:pt x="41" y="114"/>
                      <a:pt x="42" y="115"/>
                    </a:cubicBezTo>
                    <a:cubicBezTo>
                      <a:pt x="45" y="117"/>
                      <a:pt x="45" y="120"/>
                      <a:pt x="43" y="122"/>
                    </a:cubicBezTo>
                    <a:cubicBezTo>
                      <a:pt x="41" y="124"/>
                      <a:pt x="38" y="124"/>
                      <a:pt x="36" y="123"/>
                    </a:cubicBezTo>
                    <a:cubicBezTo>
                      <a:pt x="36" y="123"/>
                      <a:pt x="25" y="113"/>
                      <a:pt x="20" y="109"/>
                    </a:cubicBezTo>
                    <a:cubicBezTo>
                      <a:pt x="16" y="106"/>
                      <a:pt x="17" y="100"/>
                      <a:pt x="17" y="95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45"/>
                      <a:pt x="13" y="41"/>
                      <a:pt x="9" y="41"/>
                    </a:cubicBezTo>
                    <a:cubicBezTo>
                      <a:pt x="4" y="41"/>
                      <a:pt x="0" y="45"/>
                      <a:pt x="0" y="49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09"/>
                      <a:pt x="1" y="116"/>
                      <a:pt x="5" y="120"/>
                    </a:cubicBezTo>
                    <a:cubicBezTo>
                      <a:pt x="9" y="124"/>
                      <a:pt x="38" y="147"/>
                      <a:pt x="42" y="151"/>
                    </a:cubicBezTo>
                    <a:cubicBezTo>
                      <a:pt x="45" y="153"/>
                      <a:pt x="45" y="156"/>
                      <a:pt x="45" y="159"/>
                    </a:cubicBezTo>
                    <a:cubicBezTo>
                      <a:pt x="45" y="161"/>
                      <a:pt x="45" y="194"/>
                      <a:pt x="45" y="194"/>
                    </a:cubicBezTo>
                    <a:cubicBezTo>
                      <a:pt x="45" y="195"/>
                      <a:pt x="46" y="196"/>
                      <a:pt x="47" y="196"/>
                    </a:cubicBezTo>
                    <a:cubicBezTo>
                      <a:pt x="88" y="196"/>
                      <a:pt x="88" y="196"/>
                      <a:pt x="88" y="196"/>
                    </a:cubicBezTo>
                    <a:cubicBezTo>
                      <a:pt x="91" y="196"/>
                      <a:pt x="92" y="195"/>
                      <a:pt x="92" y="192"/>
                    </a:cubicBezTo>
                    <a:cubicBezTo>
                      <a:pt x="92" y="192"/>
                      <a:pt x="87" y="150"/>
                      <a:pt x="86" y="142"/>
                    </a:cubicBezTo>
                    <a:close/>
                    <a:moveTo>
                      <a:pt x="101" y="192"/>
                    </a:moveTo>
                    <a:cubicBezTo>
                      <a:pt x="101" y="195"/>
                      <a:pt x="102" y="196"/>
                      <a:pt x="105" y="196"/>
                    </a:cubicBezTo>
                    <a:cubicBezTo>
                      <a:pt x="145" y="196"/>
                      <a:pt x="145" y="196"/>
                      <a:pt x="145" y="196"/>
                    </a:cubicBezTo>
                    <a:cubicBezTo>
                      <a:pt x="147" y="196"/>
                      <a:pt x="148" y="195"/>
                      <a:pt x="148" y="194"/>
                    </a:cubicBezTo>
                    <a:cubicBezTo>
                      <a:pt x="148" y="194"/>
                      <a:pt x="148" y="161"/>
                      <a:pt x="148" y="159"/>
                    </a:cubicBezTo>
                    <a:cubicBezTo>
                      <a:pt x="148" y="156"/>
                      <a:pt x="148" y="153"/>
                      <a:pt x="150" y="151"/>
                    </a:cubicBezTo>
                    <a:cubicBezTo>
                      <a:pt x="155" y="147"/>
                      <a:pt x="184" y="124"/>
                      <a:pt x="188" y="120"/>
                    </a:cubicBezTo>
                    <a:cubicBezTo>
                      <a:pt x="191" y="116"/>
                      <a:pt x="192" y="109"/>
                      <a:pt x="192" y="102"/>
                    </a:cubicBezTo>
                    <a:cubicBezTo>
                      <a:pt x="192" y="49"/>
                      <a:pt x="192" y="49"/>
                      <a:pt x="192" y="49"/>
                    </a:cubicBezTo>
                    <a:cubicBezTo>
                      <a:pt x="192" y="45"/>
                      <a:pt x="189" y="41"/>
                      <a:pt x="184" y="41"/>
                    </a:cubicBezTo>
                    <a:cubicBezTo>
                      <a:pt x="180" y="41"/>
                      <a:pt x="176" y="45"/>
                      <a:pt x="176" y="49"/>
                    </a:cubicBezTo>
                    <a:cubicBezTo>
                      <a:pt x="176" y="95"/>
                      <a:pt x="176" y="95"/>
                      <a:pt x="176" y="95"/>
                    </a:cubicBezTo>
                    <a:cubicBezTo>
                      <a:pt x="176" y="100"/>
                      <a:pt x="176" y="106"/>
                      <a:pt x="173" y="109"/>
                    </a:cubicBezTo>
                    <a:cubicBezTo>
                      <a:pt x="168" y="113"/>
                      <a:pt x="157" y="123"/>
                      <a:pt x="157" y="123"/>
                    </a:cubicBezTo>
                    <a:cubicBezTo>
                      <a:pt x="155" y="124"/>
                      <a:pt x="152" y="124"/>
                      <a:pt x="150" y="122"/>
                    </a:cubicBezTo>
                    <a:cubicBezTo>
                      <a:pt x="148" y="120"/>
                      <a:pt x="148" y="117"/>
                      <a:pt x="150" y="115"/>
                    </a:cubicBezTo>
                    <a:cubicBezTo>
                      <a:pt x="152" y="114"/>
                      <a:pt x="166" y="102"/>
                      <a:pt x="166" y="102"/>
                    </a:cubicBezTo>
                    <a:cubicBezTo>
                      <a:pt x="169" y="99"/>
                      <a:pt x="170" y="94"/>
                      <a:pt x="167" y="92"/>
                    </a:cubicBezTo>
                    <a:cubicBezTo>
                      <a:pt x="164" y="89"/>
                      <a:pt x="160" y="89"/>
                      <a:pt x="156" y="92"/>
                    </a:cubicBezTo>
                    <a:cubicBezTo>
                      <a:pt x="118" y="120"/>
                      <a:pt x="118" y="120"/>
                      <a:pt x="118" y="120"/>
                    </a:cubicBezTo>
                    <a:cubicBezTo>
                      <a:pt x="109" y="128"/>
                      <a:pt x="107" y="134"/>
                      <a:pt x="106" y="142"/>
                    </a:cubicBezTo>
                    <a:cubicBezTo>
                      <a:pt x="105" y="150"/>
                      <a:pt x="101" y="192"/>
                      <a:pt x="101" y="19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731" name="Groep 730">
            <a:extLst>
              <a:ext uri="{FF2B5EF4-FFF2-40B4-BE49-F238E27FC236}">
                <a16:creationId xmlns:a16="http://schemas.microsoft.com/office/drawing/2014/main" id="{1FBAA503-3D51-4D22-89A9-3633780E82D1}"/>
              </a:ext>
            </a:extLst>
          </p:cNvPr>
          <p:cNvGrpSpPr/>
          <p:nvPr/>
        </p:nvGrpSpPr>
        <p:grpSpPr>
          <a:xfrm>
            <a:off x="7104325" y="4076972"/>
            <a:ext cx="301032" cy="563122"/>
            <a:chOff x="10174715" y="1413415"/>
            <a:chExt cx="301032" cy="563122"/>
          </a:xfrm>
        </p:grpSpPr>
        <p:sp>
          <p:nvSpPr>
            <p:cNvPr id="732" name="Ovaal 731">
              <a:extLst>
                <a:ext uri="{FF2B5EF4-FFF2-40B4-BE49-F238E27FC236}">
                  <a16:creationId xmlns:a16="http://schemas.microsoft.com/office/drawing/2014/main" id="{C0035A83-24AB-40C3-A7CA-D1AE99C226A3}"/>
                </a:ext>
              </a:extLst>
            </p:cNvPr>
            <p:cNvSpPr/>
            <p:nvPr/>
          </p:nvSpPr>
          <p:spPr>
            <a:xfrm>
              <a:off x="10174715" y="1856780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733" name="Groep 732">
              <a:extLst>
                <a:ext uri="{FF2B5EF4-FFF2-40B4-BE49-F238E27FC236}">
                  <a16:creationId xmlns:a16="http://schemas.microsoft.com/office/drawing/2014/main" id="{BEE3C8D8-BCB8-48FD-BF30-23525F8A396B}"/>
                </a:ext>
              </a:extLst>
            </p:cNvPr>
            <p:cNvGrpSpPr/>
            <p:nvPr/>
          </p:nvGrpSpPr>
          <p:grpSpPr>
            <a:xfrm>
              <a:off x="10186547" y="1413415"/>
              <a:ext cx="259950" cy="259950"/>
              <a:chOff x="10186547" y="1413415"/>
              <a:chExt cx="259950" cy="259950"/>
            </a:xfrm>
          </p:grpSpPr>
          <p:sp>
            <p:nvSpPr>
              <p:cNvPr id="734" name="Ovaal 733">
                <a:extLst>
                  <a:ext uri="{FF2B5EF4-FFF2-40B4-BE49-F238E27FC236}">
                    <a16:creationId xmlns:a16="http://schemas.microsoft.com/office/drawing/2014/main" id="{A93A56B9-A82A-4FA5-841B-29978EFEB419}"/>
                  </a:ext>
                </a:extLst>
              </p:cNvPr>
              <p:cNvSpPr/>
              <p:nvPr/>
            </p:nvSpPr>
            <p:spPr>
              <a:xfrm>
                <a:off x="10186547" y="1413415"/>
                <a:ext cx="259950" cy="25995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735" name="Freeform 14">
                <a:extLst>
                  <a:ext uri="{FF2B5EF4-FFF2-40B4-BE49-F238E27FC236}">
                    <a16:creationId xmlns:a16="http://schemas.microsoft.com/office/drawing/2014/main" id="{4043C8AE-C524-4BF4-9B83-63F0289F67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246976" y="1472274"/>
                <a:ext cx="139092" cy="142233"/>
              </a:xfrm>
              <a:custGeom>
                <a:avLst/>
                <a:gdLst>
                  <a:gd name="T0" fmla="*/ 93 w 192"/>
                  <a:gd name="T1" fmla="*/ 107 h 196"/>
                  <a:gd name="T2" fmla="*/ 51 w 192"/>
                  <a:gd name="T3" fmla="*/ 78 h 196"/>
                  <a:gd name="T4" fmla="*/ 51 w 192"/>
                  <a:gd name="T5" fmla="*/ 29 h 196"/>
                  <a:gd name="T6" fmla="*/ 93 w 192"/>
                  <a:gd name="T7" fmla="*/ 55 h 196"/>
                  <a:gd name="T8" fmla="*/ 93 w 192"/>
                  <a:gd name="T9" fmla="*/ 107 h 196"/>
                  <a:gd name="T10" fmla="*/ 143 w 192"/>
                  <a:gd name="T11" fmla="*/ 29 h 196"/>
                  <a:gd name="T12" fmla="*/ 102 w 192"/>
                  <a:gd name="T13" fmla="*/ 55 h 196"/>
                  <a:gd name="T14" fmla="*/ 102 w 192"/>
                  <a:gd name="T15" fmla="*/ 107 h 196"/>
                  <a:gd name="T16" fmla="*/ 143 w 192"/>
                  <a:gd name="T17" fmla="*/ 78 h 196"/>
                  <a:gd name="T18" fmla="*/ 143 w 192"/>
                  <a:gd name="T19" fmla="*/ 29 h 196"/>
                  <a:gd name="T20" fmla="*/ 97 w 192"/>
                  <a:gd name="T21" fmla="*/ 0 h 196"/>
                  <a:gd name="T22" fmla="*/ 56 w 192"/>
                  <a:gd name="T23" fmla="*/ 21 h 196"/>
                  <a:gd name="T24" fmla="*/ 97 w 192"/>
                  <a:gd name="T25" fmla="*/ 47 h 196"/>
                  <a:gd name="T26" fmla="*/ 139 w 192"/>
                  <a:gd name="T27" fmla="*/ 21 h 196"/>
                  <a:gd name="T28" fmla="*/ 97 w 192"/>
                  <a:gd name="T29" fmla="*/ 0 h 196"/>
                  <a:gd name="T30" fmla="*/ 86 w 192"/>
                  <a:gd name="T31" fmla="*/ 142 h 196"/>
                  <a:gd name="T32" fmla="*/ 75 w 192"/>
                  <a:gd name="T33" fmla="*/ 120 h 196"/>
                  <a:gd name="T34" fmla="*/ 36 w 192"/>
                  <a:gd name="T35" fmla="*/ 92 h 196"/>
                  <a:gd name="T36" fmla="*/ 26 w 192"/>
                  <a:gd name="T37" fmla="*/ 92 h 196"/>
                  <a:gd name="T38" fmla="*/ 26 w 192"/>
                  <a:gd name="T39" fmla="*/ 102 h 196"/>
                  <a:gd name="T40" fmla="*/ 42 w 192"/>
                  <a:gd name="T41" fmla="*/ 115 h 196"/>
                  <a:gd name="T42" fmla="*/ 43 w 192"/>
                  <a:gd name="T43" fmla="*/ 122 h 196"/>
                  <a:gd name="T44" fmla="*/ 36 w 192"/>
                  <a:gd name="T45" fmla="*/ 123 h 196"/>
                  <a:gd name="T46" fmla="*/ 20 w 192"/>
                  <a:gd name="T47" fmla="*/ 109 h 196"/>
                  <a:gd name="T48" fmla="*/ 17 w 192"/>
                  <a:gd name="T49" fmla="*/ 95 h 196"/>
                  <a:gd name="T50" fmla="*/ 17 w 192"/>
                  <a:gd name="T51" fmla="*/ 49 h 196"/>
                  <a:gd name="T52" fmla="*/ 9 w 192"/>
                  <a:gd name="T53" fmla="*/ 41 h 196"/>
                  <a:gd name="T54" fmla="*/ 0 w 192"/>
                  <a:gd name="T55" fmla="*/ 49 h 196"/>
                  <a:gd name="T56" fmla="*/ 0 w 192"/>
                  <a:gd name="T57" fmla="*/ 102 h 196"/>
                  <a:gd name="T58" fmla="*/ 5 w 192"/>
                  <a:gd name="T59" fmla="*/ 120 h 196"/>
                  <a:gd name="T60" fmla="*/ 42 w 192"/>
                  <a:gd name="T61" fmla="*/ 151 h 196"/>
                  <a:gd name="T62" fmla="*/ 45 w 192"/>
                  <a:gd name="T63" fmla="*/ 159 h 196"/>
                  <a:gd name="T64" fmla="*/ 45 w 192"/>
                  <a:gd name="T65" fmla="*/ 194 h 196"/>
                  <a:gd name="T66" fmla="*/ 47 w 192"/>
                  <a:gd name="T67" fmla="*/ 196 h 196"/>
                  <a:gd name="T68" fmla="*/ 88 w 192"/>
                  <a:gd name="T69" fmla="*/ 196 h 196"/>
                  <a:gd name="T70" fmla="*/ 92 w 192"/>
                  <a:gd name="T71" fmla="*/ 192 h 196"/>
                  <a:gd name="T72" fmla="*/ 86 w 192"/>
                  <a:gd name="T73" fmla="*/ 142 h 196"/>
                  <a:gd name="T74" fmla="*/ 101 w 192"/>
                  <a:gd name="T75" fmla="*/ 192 h 196"/>
                  <a:gd name="T76" fmla="*/ 105 w 192"/>
                  <a:gd name="T77" fmla="*/ 196 h 196"/>
                  <a:gd name="T78" fmla="*/ 145 w 192"/>
                  <a:gd name="T79" fmla="*/ 196 h 196"/>
                  <a:gd name="T80" fmla="*/ 148 w 192"/>
                  <a:gd name="T81" fmla="*/ 194 h 196"/>
                  <a:gd name="T82" fmla="*/ 148 w 192"/>
                  <a:gd name="T83" fmla="*/ 159 h 196"/>
                  <a:gd name="T84" fmla="*/ 150 w 192"/>
                  <a:gd name="T85" fmla="*/ 151 h 196"/>
                  <a:gd name="T86" fmla="*/ 188 w 192"/>
                  <a:gd name="T87" fmla="*/ 120 h 196"/>
                  <a:gd name="T88" fmla="*/ 192 w 192"/>
                  <a:gd name="T89" fmla="*/ 102 h 196"/>
                  <a:gd name="T90" fmla="*/ 192 w 192"/>
                  <a:gd name="T91" fmla="*/ 49 h 196"/>
                  <a:gd name="T92" fmla="*/ 184 w 192"/>
                  <a:gd name="T93" fmla="*/ 41 h 196"/>
                  <a:gd name="T94" fmla="*/ 176 w 192"/>
                  <a:gd name="T95" fmla="*/ 49 h 196"/>
                  <a:gd name="T96" fmla="*/ 176 w 192"/>
                  <a:gd name="T97" fmla="*/ 95 h 196"/>
                  <a:gd name="T98" fmla="*/ 173 w 192"/>
                  <a:gd name="T99" fmla="*/ 109 h 196"/>
                  <a:gd name="T100" fmla="*/ 157 w 192"/>
                  <a:gd name="T101" fmla="*/ 123 h 196"/>
                  <a:gd name="T102" fmla="*/ 150 w 192"/>
                  <a:gd name="T103" fmla="*/ 122 h 196"/>
                  <a:gd name="T104" fmla="*/ 150 w 192"/>
                  <a:gd name="T105" fmla="*/ 115 h 196"/>
                  <a:gd name="T106" fmla="*/ 166 w 192"/>
                  <a:gd name="T107" fmla="*/ 102 h 196"/>
                  <a:gd name="T108" fmla="*/ 167 w 192"/>
                  <a:gd name="T109" fmla="*/ 92 h 196"/>
                  <a:gd name="T110" fmla="*/ 156 w 192"/>
                  <a:gd name="T111" fmla="*/ 92 h 196"/>
                  <a:gd name="T112" fmla="*/ 118 w 192"/>
                  <a:gd name="T113" fmla="*/ 120 h 196"/>
                  <a:gd name="T114" fmla="*/ 106 w 192"/>
                  <a:gd name="T115" fmla="*/ 142 h 196"/>
                  <a:gd name="T116" fmla="*/ 101 w 192"/>
                  <a:gd name="T117" fmla="*/ 19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2" h="196">
                    <a:moveTo>
                      <a:pt x="93" y="107"/>
                    </a:moveTo>
                    <a:cubicBezTo>
                      <a:pt x="51" y="78"/>
                      <a:pt x="51" y="78"/>
                      <a:pt x="51" y="78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93" y="55"/>
                      <a:pt x="93" y="55"/>
                      <a:pt x="93" y="55"/>
                    </a:cubicBezTo>
                    <a:lnTo>
                      <a:pt x="93" y="107"/>
                    </a:lnTo>
                    <a:close/>
                    <a:moveTo>
                      <a:pt x="143" y="29"/>
                    </a:move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107"/>
                      <a:pt x="102" y="107"/>
                      <a:pt x="102" y="107"/>
                    </a:cubicBezTo>
                    <a:cubicBezTo>
                      <a:pt x="143" y="78"/>
                      <a:pt x="143" y="78"/>
                      <a:pt x="143" y="78"/>
                    </a:cubicBezTo>
                    <a:lnTo>
                      <a:pt x="143" y="29"/>
                    </a:lnTo>
                    <a:close/>
                    <a:moveTo>
                      <a:pt x="97" y="0"/>
                    </a:moveTo>
                    <a:cubicBezTo>
                      <a:pt x="56" y="21"/>
                      <a:pt x="56" y="21"/>
                      <a:pt x="56" y="21"/>
                    </a:cubicBezTo>
                    <a:cubicBezTo>
                      <a:pt x="97" y="47"/>
                      <a:pt x="97" y="47"/>
                      <a:pt x="97" y="47"/>
                    </a:cubicBezTo>
                    <a:cubicBezTo>
                      <a:pt x="139" y="21"/>
                      <a:pt x="139" y="21"/>
                      <a:pt x="139" y="21"/>
                    </a:cubicBezTo>
                    <a:lnTo>
                      <a:pt x="97" y="0"/>
                    </a:lnTo>
                    <a:close/>
                    <a:moveTo>
                      <a:pt x="86" y="142"/>
                    </a:moveTo>
                    <a:cubicBezTo>
                      <a:pt x="86" y="134"/>
                      <a:pt x="84" y="128"/>
                      <a:pt x="75" y="120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3" y="89"/>
                      <a:pt x="28" y="89"/>
                      <a:pt x="26" y="92"/>
                    </a:cubicBezTo>
                    <a:cubicBezTo>
                      <a:pt x="23" y="94"/>
                      <a:pt x="23" y="99"/>
                      <a:pt x="26" y="102"/>
                    </a:cubicBezTo>
                    <a:cubicBezTo>
                      <a:pt x="26" y="102"/>
                      <a:pt x="41" y="114"/>
                      <a:pt x="42" y="115"/>
                    </a:cubicBezTo>
                    <a:cubicBezTo>
                      <a:pt x="45" y="117"/>
                      <a:pt x="45" y="120"/>
                      <a:pt x="43" y="122"/>
                    </a:cubicBezTo>
                    <a:cubicBezTo>
                      <a:pt x="41" y="124"/>
                      <a:pt x="38" y="124"/>
                      <a:pt x="36" y="123"/>
                    </a:cubicBezTo>
                    <a:cubicBezTo>
                      <a:pt x="36" y="123"/>
                      <a:pt x="25" y="113"/>
                      <a:pt x="20" y="109"/>
                    </a:cubicBezTo>
                    <a:cubicBezTo>
                      <a:pt x="16" y="106"/>
                      <a:pt x="17" y="100"/>
                      <a:pt x="17" y="95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45"/>
                      <a:pt x="13" y="41"/>
                      <a:pt x="9" y="41"/>
                    </a:cubicBezTo>
                    <a:cubicBezTo>
                      <a:pt x="4" y="41"/>
                      <a:pt x="0" y="45"/>
                      <a:pt x="0" y="49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09"/>
                      <a:pt x="1" y="116"/>
                      <a:pt x="5" y="120"/>
                    </a:cubicBezTo>
                    <a:cubicBezTo>
                      <a:pt x="9" y="124"/>
                      <a:pt x="38" y="147"/>
                      <a:pt x="42" y="151"/>
                    </a:cubicBezTo>
                    <a:cubicBezTo>
                      <a:pt x="45" y="153"/>
                      <a:pt x="45" y="156"/>
                      <a:pt x="45" y="159"/>
                    </a:cubicBezTo>
                    <a:cubicBezTo>
                      <a:pt x="45" y="161"/>
                      <a:pt x="45" y="194"/>
                      <a:pt x="45" y="194"/>
                    </a:cubicBezTo>
                    <a:cubicBezTo>
                      <a:pt x="45" y="195"/>
                      <a:pt x="46" y="196"/>
                      <a:pt x="47" y="196"/>
                    </a:cubicBezTo>
                    <a:cubicBezTo>
                      <a:pt x="88" y="196"/>
                      <a:pt x="88" y="196"/>
                      <a:pt x="88" y="196"/>
                    </a:cubicBezTo>
                    <a:cubicBezTo>
                      <a:pt x="91" y="196"/>
                      <a:pt x="92" y="195"/>
                      <a:pt x="92" y="192"/>
                    </a:cubicBezTo>
                    <a:cubicBezTo>
                      <a:pt x="92" y="192"/>
                      <a:pt x="87" y="150"/>
                      <a:pt x="86" y="142"/>
                    </a:cubicBezTo>
                    <a:close/>
                    <a:moveTo>
                      <a:pt x="101" y="192"/>
                    </a:moveTo>
                    <a:cubicBezTo>
                      <a:pt x="101" y="195"/>
                      <a:pt x="102" y="196"/>
                      <a:pt x="105" y="196"/>
                    </a:cubicBezTo>
                    <a:cubicBezTo>
                      <a:pt x="145" y="196"/>
                      <a:pt x="145" y="196"/>
                      <a:pt x="145" y="196"/>
                    </a:cubicBezTo>
                    <a:cubicBezTo>
                      <a:pt x="147" y="196"/>
                      <a:pt x="148" y="195"/>
                      <a:pt x="148" y="194"/>
                    </a:cubicBezTo>
                    <a:cubicBezTo>
                      <a:pt x="148" y="194"/>
                      <a:pt x="148" y="161"/>
                      <a:pt x="148" y="159"/>
                    </a:cubicBezTo>
                    <a:cubicBezTo>
                      <a:pt x="148" y="156"/>
                      <a:pt x="148" y="153"/>
                      <a:pt x="150" y="151"/>
                    </a:cubicBezTo>
                    <a:cubicBezTo>
                      <a:pt x="155" y="147"/>
                      <a:pt x="184" y="124"/>
                      <a:pt x="188" y="120"/>
                    </a:cubicBezTo>
                    <a:cubicBezTo>
                      <a:pt x="191" y="116"/>
                      <a:pt x="192" y="109"/>
                      <a:pt x="192" y="102"/>
                    </a:cubicBezTo>
                    <a:cubicBezTo>
                      <a:pt x="192" y="49"/>
                      <a:pt x="192" y="49"/>
                      <a:pt x="192" y="49"/>
                    </a:cubicBezTo>
                    <a:cubicBezTo>
                      <a:pt x="192" y="45"/>
                      <a:pt x="189" y="41"/>
                      <a:pt x="184" y="41"/>
                    </a:cubicBezTo>
                    <a:cubicBezTo>
                      <a:pt x="180" y="41"/>
                      <a:pt x="176" y="45"/>
                      <a:pt x="176" y="49"/>
                    </a:cubicBezTo>
                    <a:cubicBezTo>
                      <a:pt x="176" y="95"/>
                      <a:pt x="176" y="95"/>
                      <a:pt x="176" y="95"/>
                    </a:cubicBezTo>
                    <a:cubicBezTo>
                      <a:pt x="176" y="100"/>
                      <a:pt x="176" y="106"/>
                      <a:pt x="173" y="109"/>
                    </a:cubicBezTo>
                    <a:cubicBezTo>
                      <a:pt x="168" y="113"/>
                      <a:pt x="157" y="123"/>
                      <a:pt x="157" y="123"/>
                    </a:cubicBezTo>
                    <a:cubicBezTo>
                      <a:pt x="155" y="124"/>
                      <a:pt x="152" y="124"/>
                      <a:pt x="150" y="122"/>
                    </a:cubicBezTo>
                    <a:cubicBezTo>
                      <a:pt x="148" y="120"/>
                      <a:pt x="148" y="117"/>
                      <a:pt x="150" y="115"/>
                    </a:cubicBezTo>
                    <a:cubicBezTo>
                      <a:pt x="152" y="114"/>
                      <a:pt x="166" y="102"/>
                      <a:pt x="166" y="102"/>
                    </a:cubicBezTo>
                    <a:cubicBezTo>
                      <a:pt x="169" y="99"/>
                      <a:pt x="170" y="94"/>
                      <a:pt x="167" y="92"/>
                    </a:cubicBezTo>
                    <a:cubicBezTo>
                      <a:pt x="164" y="89"/>
                      <a:pt x="160" y="89"/>
                      <a:pt x="156" y="92"/>
                    </a:cubicBezTo>
                    <a:cubicBezTo>
                      <a:pt x="118" y="120"/>
                      <a:pt x="118" y="120"/>
                      <a:pt x="118" y="120"/>
                    </a:cubicBezTo>
                    <a:cubicBezTo>
                      <a:pt x="109" y="128"/>
                      <a:pt x="107" y="134"/>
                      <a:pt x="106" y="142"/>
                    </a:cubicBezTo>
                    <a:cubicBezTo>
                      <a:pt x="105" y="150"/>
                      <a:pt x="101" y="192"/>
                      <a:pt x="101" y="19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736" name="Groep 735">
            <a:extLst>
              <a:ext uri="{FF2B5EF4-FFF2-40B4-BE49-F238E27FC236}">
                <a16:creationId xmlns:a16="http://schemas.microsoft.com/office/drawing/2014/main" id="{F36A3A7F-5760-4E3B-BE66-F158693BD67C}"/>
              </a:ext>
            </a:extLst>
          </p:cNvPr>
          <p:cNvGrpSpPr/>
          <p:nvPr/>
        </p:nvGrpSpPr>
        <p:grpSpPr>
          <a:xfrm>
            <a:off x="9503394" y="4292004"/>
            <a:ext cx="301032" cy="563122"/>
            <a:chOff x="9503394" y="4292004"/>
            <a:chExt cx="301032" cy="563122"/>
          </a:xfrm>
        </p:grpSpPr>
        <p:sp>
          <p:nvSpPr>
            <p:cNvPr id="737" name="Ovaal 736">
              <a:extLst>
                <a:ext uri="{FF2B5EF4-FFF2-40B4-BE49-F238E27FC236}">
                  <a16:creationId xmlns:a16="http://schemas.microsoft.com/office/drawing/2014/main" id="{4E29CC9F-C116-4040-BE62-36587019A921}"/>
                </a:ext>
              </a:extLst>
            </p:cNvPr>
            <p:cNvSpPr/>
            <p:nvPr/>
          </p:nvSpPr>
          <p:spPr>
            <a:xfrm>
              <a:off x="9503394" y="4735369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738" name="Groep 737">
              <a:extLst>
                <a:ext uri="{FF2B5EF4-FFF2-40B4-BE49-F238E27FC236}">
                  <a16:creationId xmlns:a16="http://schemas.microsoft.com/office/drawing/2014/main" id="{5AF7AE5F-ADBF-43CA-B1CA-37447B28C293}"/>
                </a:ext>
              </a:extLst>
            </p:cNvPr>
            <p:cNvGrpSpPr/>
            <p:nvPr/>
          </p:nvGrpSpPr>
          <p:grpSpPr>
            <a:xfrm>
              <a:off x="9515226" y="4292004"/>
              <a:ext cx="259950" cy="259950"/>
              <a:chOff x="9515226" y="4292004"/>
              <a:chExt cx="259950" cy="259950"/>
            </a:xfrm>
          </p:grpSpPr>
          <p:sp>
            <p:nvSpPr>
              <p:cNvPr id="739" name="Ovaal 738">
                <a:extLst>
                  <a:ext uri="{FF2B5EF4-FFF2-40B4-BE49-F238E27FC236}">
                    <a16:creationId xmlns:a16="http://schemas.microsoft.com/office/drawing/2014/main" id="{0B1E00CE-47B5-497E-8E11-D6AA369D0D4A}"/>
                  </a:ext>
                </a:extLst>
              </p:cNvPr>
              <p:cNvSpPr/>
              <p:nvPr/>
            </p:nvSpPr>
            <p:spPr>
              <a:xfrm>
                <a:off x="9515226" y="4292004"/>
                <a:ext cx="259950" cy="25995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740" name="Freeform 14">
                <a:extLst>
                  <a:ext uri="{FF2B5EF4-FFF2-40B4-BE49-F238E27FC236}">
                    <a16:creationId xmlns:a16="http://schemas.microsoft.com/office/drawing/2014/main" id="{90E185DF-E708-4C2F-9D5F-F84CD4B2587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575655" y="4350863"/>
                <a:ext cx="139092" cy="142233"/>
              </a:xfrm>
              <a:custGeom>
                <a:avLst/>
                <a:gdLst>
                  <a:gd name="T0" fmla="*/ 93 w 192"/>
                  <a:gd name="T1" fmla="*/ 107 h 196"/>
                  <a:gd name="T2" fmla="*/ 51 w 192"/>
                  <a:gd name="T3" fmla="*/ 78 h 196"/>
                  <a:gd name="T4" fmla="*/ 51 w 192"/>
                  <a:gd name="T5" fmla="*/ 29 h 196"/>
                  <a:gd name="T6" fmla="*/ 93 w 192"/>
                  <a:gd name="T7" fmla="*/ 55 h 196"/>
                  <a:gd name="T8" fmla="*/ 93 w 192"/>
                  <a:gd name="T9" fmla="*/ 107 h 196"/>
                  <a:gd name="T10" fmla="*/ 143 w 192"/>
                  <a:gd name="T11" fmla="*/ 29 h 196"/>
                  <a:gd name="T12" fmla="*/ 102 w 192"/>
                  <a:gd name="T13" fmla="*/ 55 h 196"/>
                  <a:gd name="T14" fmla="*/ 102 w 192"/>
                  <a:gd name="T15" fmla="*/ 107 h 196"/>
                  <a:gd name="T16" fmla="*/ 143 w 192"/>
                  <a:gd name="T17" fmla="*/ 78 h 196"/>
                  <a:gd name="T18" fmla="*/ 143 w 192"/>
                  <a:gd name="T19" fmla="*/ 29 h 196"/>
                  <a:gd name="T20" fmla="*/ 97 w 192"/>
                  <a:gd name="T21" fmla="*/ 0 h 196"/>
                  <a:gd name="T22" fmla="*/ 56 w 192"/>
                  <a:gd name="T23" fmla="*/ 21 h 196"/>
                  <a:gd name="T24" fmla="*/ 97 w 192"/>
                  <a:gd name="T25" fmla="*/ 47 h 196"/>
                  <a:gd name="T26" fmla="*/ 139 w 192"/>
                  <a:gd name="T27" fmla="*/ 21 h 196"/>
                  <a:gd name="T28" fmla="*/ 97 w 192"/>
                  <a:gd name="T29" fmla="*/ 0 h 196"/>
                  <a:gd name="T30" fmla="*/ 86 w 192"/>
                  <a:gd name="T31" fmla="*/ 142 h 196"/>
                  <a:gd name="T32" fmla="*/ 75 w 192"/>
                  <a:gd name="T33" fmla="*/ 120 h 196"/>
                  <a:gd name="T34" fmla="*/ 36 w 192"/>
                  <a:gd name="T35" fmla="*/ 92 h 196"/>
                  <a:gd name="T36" fmla="*/ 26 w 192"/>
                  <a:gd name="T37" fmla="*/ 92 h 196"/>
                  <a:gd name="T38" fmla="*/ 26 w 192"/>
                  <a:gd name="T39" fmla="*/ 102 h 196"/>
                  <a:gd name="T40" fmla="*/ 42 w 192"/>
                  <a:gd name="T41" fmla="*/ 115 h 196"/>
                  <a:gd name="T42" fmla="*/ 43 w 192"/>
                  <a:gd name="T43" fmla="*/ 122 h 196"/>
                  <a:gd name="T44" fmla="*/ 36 w 192"/>
                  <a:gd name="T45" fmla="*/ 123 h 196"/>
                  <a:gd name="T46" fmla="*/ 20 w 192"/>
                  <a:gd name="T47" fmla="*/ 109 h 196"/>
                  <a:gd name="T48" fmla="*/ 17 w 192"/>
                  <a:gd name="T49" fmla="*/ 95 h 196"/>
                  <a:gd name="T50" fmla="*/ 17 w 192"/>
                  <a:gd name="T51" fmla="*/ 49 h 196"/>
                  <a:gd name="T52" fmla="*/ 9 w 192"/>
                  <a:gd name="T53" fmla="*/ 41 h 196"/>
                  <a:gd name="T54" fmla="*/ 0 w 192"/>
                  <a:gd name="T55" fmla="*/ 49 h 196"/>
                  <a:gd name="T56" fmla="*/ 0 w 192"/>
                  <a:gd name="T57" fmla="*/ 102 h 196"/>
                  <a:gd name="T58" fmla="*/ 5 w 192"/>
                  <a:gd name="T59" fmla="*/ 120 h 196"/>
                  <a:gd name="T60" fmla="*/ 42 w 192"/>
                  <a:gd name="T61" fmla="*/ 151 h 196"/>
                  <a:gd name="T62" fmla="*/ 45 w 192"/>
                  <a:gd name="T63" fmla="*/ 159 h 196"/>
                  <a:gd name="T64" fmla="*/ 45 w 192"/>
                  <a:gd name="T65" fmla="*/ 194 h 196"/>
                  <a:gd name="T66" fmla="*/ 47 w 192"/>
                  <a:gd name="T67" fmla="*/ 196 h 196"/>
                  <a:gd name="T68" fmla="*/ 88 w 192"/>
                  <a:gd name="T69" fmla="*/ 196 h 196"/>
                  <a:gd name="T70" fmla="*/ 92 w 192"/>
                  <a:gd name="T71" fmla="*/ 192 h 196"/>
                  <a:gd name="T72" fmla="*/ 86 w 192"/>
                  <a:gd name="T73" fmla="*/ 142 h 196"/>
                  <a:gd name="T74" fmla="*/ 101 w 192"/>
                  <a:gd name="T75" fmla="*/ 192 h 196"/>
                  <a:gd name="T76" fmla="*/ 105 w 192"/>
                  <a:gd name="T77" fmla="*/ 196 h 196"/>
                  <a:gd name="T78" fmla="*/ 145 w 192"/>
                  <a:gd name="T79" fmla="*/ 196 h 196"/>
                  <a:gd name="T80" fmla="*/ 148 w 192"/>
                  <a:gd name="T81" fmla="*/ 194 h 196"/>
                  <a:gd name="T82" fmla="*/ 148 w 192"/>
                  <a:gd name="T83" fmla="*/ 159 h 196"/>
                  <a:gd name="T84" fmla="*/ 150 w 192"/>
                  <a:gd name="T85" fmla="*/ 151 h 196"/>
                  <a:gd name="T86" fmla="*/ 188 w 192"/>
                  <a:gd name="T87" fmla="*/ 120 h 196"/>
                  <a:gd name="T88" fmla="*/ 192 w 192"/>
                  <a:gd name="T89" fmla="*/ 102 h 196"/>
                  <a:gd name="T90" fmla="*/ 192 w 192"/>
                  <a:gd name="T91" fmla="*/ 49 h 196"/>
                  <a:gd name="T92" fmla="*/ 184 w 192"/>
                  <a:gd name="T93" fmla="*/ 41 h 196"/>
                  <a:gd name="T94" fmla="*/ 176 w 192"/>
                  <a:gd name="T95" fmla="*/ 49 h 196"/>
                  <a:gd name="T96" fmla="*/ 176 w 192"/>
                  <a:gd name="T97" fmla="*/ 95 h 196"/>
                  <a:gd name="T98" fmla="*/ 173 w 192"/>
                  <a:gd name="T99" fmla="*/ 109 h 196"/>
                  <a:gd name="T100" fmla="*/ 157 w 192"/>
                  <a:gd name="T101" fmla="*/ 123 h 196"/>
                  <a:gd name="T102" fmla="*/ 150 w 192"/>
                  <a:gd name="T103" fmla="*/ 122 h 196"/>
                  <a:gd name="T104" fmla="*/ 150 w 192"/>
                  <a:gd name="T105" fmla="*/ 115 h 196"/>
                  <a:gd name="T106" fmla="*/ 166 w 192"/>
                  <a:gd name="T107" fmla="*/ 102 h 196"/>
                  <a:gd name="T108" fmla="*/ 167 w 192"/>
                  <a:gd name="T109" fmla="*/ 92 h 196"/>
                  <a:gd name="T110" fmla="*/ 156 w 192"/>
                  <a:gd name="T111" fmla="*/ 92 h 196"/>
                  <a:gd name="T112" fmla="*/ 118 w 192"/>
                  <a:gd name="T113" fmla="*/ 120 h 196"/>
                  <a:gd name="T114" fmla="*/ 106 w 192"/>
                  <a:gd name="T115" fmla="*/ 142 h 196"/>
                  <a:gd name="T116" fmla="*/ 101 w 192"/>
                  <a:gd name="T117" fmla="*/ 19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2" h="196">
                    <a:moveTo>
                      <a:pt x="93" y="107"/>
                    </a:moveTo>
                    <a:cubicBezTo>
                      <a:pt x="51" y="78"/>
                      <a:pt x="51" y="78"/>
                      <a:pt x="51" y="78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93" y="55"/>
                      <a:pt x="93" y="55"/>
                      <a:pt x="93" y="55"/>
                    </a:cubicBezTo>
                    <a:lnTo>
                      <a:pt x="93" y="107"/>
                    </a:lnTo>
                    <a:close/>
                    <a:moveTo>
                      <a:pt x="143" y="29"/>
                    </a:move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107"/>
                      <a:pt x="102" y="107"/>
                      <a:pt x="102" y="107"/>
                    </a:cubicBezTo>
                    <a:cubicBezTo>
                      <a:pt x="143" y="78"/>
                      <a:pt x="143" y="78"/>
                      <a:pt x="143" y="78"/>
                    </a:cubicBezTo>
                    <a:lnTo>
                      <a:pt x="143" y="29"/>
                    </a:lnTo>
                    <a:close/>
                    <a:moveTo>
                      <a:pt x="97" y="0"/>
                    </a:moveTo>
                    <a:cubicBezTo>
                      <a:pt x="56" y="21"/>
                      <a:pt x="56" y="21"/>
                      <a:pt x="56" y="21"/>
                    </a:cubicBezTo>
                    <a:cubicBezTo>
                      <a:pt x="97" y="47"/>
                      <a:pt x="97" y="47"/>
                      <a:pt x="97" y="47"/>
                    </a:cubicBezTo>
                    <a:cubicBezTo>
                      <a:pt x="139" y="21"/>
                      <a:pt x="139" y="21"/>
                      <a:pt x="139" y="21"/>
                    </a:cubicBezTo>
                    <a:lnTo>
                      <a:pt x="97" y="0"/>
                    </a:lnTo>
                    <a:close/>
                    <a:moveTo>
                      <a:pt x="86" y="142"/>
                    </a:moveTo>
                    <a:cubicBezTo>
                      <a:pt x="86" y="134"/>
                      <a:pt x="84" y="128"/>
                      <a:pt x="75" y="120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3" y="89"/>
                      <a:pt x="28" y="89"/>
                      <a:pt x="26" y="92"/>
                    </a:cubicBezTo>
                    <a:cubicBezTo>
                      <a:pt x="23" y="94"/>
                      <a:pt x="23" y="99"/>
                      <a:pt x="26" y="102"/>
                    </a:cubicBezTo>
                    <a:cubicBezTo>
                      <a:pt x="26" y="102"/>
                      <a:pt x="41" y="114"/>
                      <a:pt x="42" y="115"/>
                    </a:cubicBezTo>
                    <a:cubicBezTo>
                      <a:pt x="45" y="117"/>
                      <a:pt x="45" y="120"/>
                      <a:pt x="43" y="122"/>
                    </a:cubicBezTo>
                    <a:cubicBezTo>
                      <a:pt x="41" y="124"/>
                      <a:pt x="38" y="124"/>
                      <a:pt x="36" y="123"/>
                    </a:cubicBezTo>
                    <a:cubicBezTo>
                      <a:pt x="36" y="123"/>
                      <a:pt x="25" y="113"/>
                      <a:pt x="20" y="109"/>
                    </a:cubicBezTo>
                    <a:cubicBezTo>
                      <a:pt x="16" y="106"/>
                      <a:pt x="17" y="100"/>
                      <a:pt x="17" y="95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45"/>
                      <a:pt x="13" y="41"/>
                      <a:pt x="9" y="41"/>
                    </a:cubicBezTo>
                    <a:cubicBezTo>
                      <a:pt x="4" y="41"/>
                      <a:pt x="0" y="45"/>
                      <a:pt x="0" y="49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09"/>
                      <a:pt x="1" y="116"/>
                      <a:pt x="5" y="120"/>
                    </a:cubicBezTo>
                    <a:cubicBezTo>
                      <a:pt x="9" y="124"/>
                      <a:pt x="38" y="147"/>
                      <a:pt x="42" y="151"/>
                    </a:cubicBezTo>
                    <a:cubicBezTo>
                      <a:pt x="45" y="153"/>
                      <a:pt x="45" y="156"/>
                      <a:pt x="45" y="159"/>
                    </a:cubicBezTo>
                    <a:cubicBezTo>
                      <a:pt x="45" y="161"/>
                      <a:pt x="45" y="194"/>
                      <a:pt x="45" y="194"/>
                    </a:cubicBezTo>
                    <a:cubicBezTo>
                      <a:pt x="45" y="195"/>
                      <a:pt x="46" y="196"/>
                      <a:pt x="47" y="196"/>
                    </a:cubicBezTo>
                    <a:cubicBezTo>
                      <a:pt x="88" y="196"/>
                      <a:pt x="88" y="196"/>
                      <a:pt x="88" y="196"/>
                    </a:cubicBezTo>
                    <a:cubicBezTo>
                      <a:pt x="91" y="196"/>
                      <a:pt x="92" y="195"/>
                      <a:pt x="92" y="192"/>
                    </a:cubicBezTo>
                    <a:cubicBezTo>
                      <a:pt x="92" y="192"/>
                      <a:pt x="87" y="150"/>
                      <a:pt x="86" y="142"/>
                    </a:cubicBezTo>
                    <a:close/>
                    <a:moveTo>
                      <a:pt x="101" y="192"/>
                    </a:moveTo>
                    <a:cubicBezTo>
                      <a:pt x="101" y="195"/>
                      <a:pt x="102" y="196"/>
                      <a:pt x="105" y="196"/>
                    </a:cubicBezTo>
                    <a:cubicBezTo>
                      <a:pt x="145" y="196"/>
                      <a:pt x="145" y="196"/>
                      <a:pt x="145" y="196"/>
                    </a:cubicBezTo>
                    <a:cubicBezTo>
                      <a:pt x="147" y="196"/>
                      <a:pt x="148" y="195"/>
                      <a:pt x="148" y="194"/>
                    </a:cubicBezTo>
                    <a:cubicBezTo>
                      <a:pt x="148" y="194"/>
                      <a:pt x="148" y="161"/>
                      <a:pt x="148" y="159"/>
                    </a:cubicBezTo>
                    <a:cubicBezTo>
                      <a:pt x="148" y="156"/>
                      <a:pt x="148" y="153"/>
                      <a:pt x="150" y="151"/>
                    </a:cubicBezTo>
                    <a:cubicBezTo>
                      <a:pt x="155" y="147"/>
                      <a:pt x="184" y="124"/>
                      <a:pt x="188" y="120"/>
                    </a:cubicBezTo>
                    <a:cubicBezTo>
                      <a:pt x="191" y="116"/>
                      <a:pt x="192" y="109"/>
                      <a:pt x="192" y="102"/>
                    </a:cubicBezTo>
                    <a:cubicBezTo>
                      <a:pt x="192" y="49"/>
                      <a:pt x="192" y="49"/>
                      <a:pt x="192" y="49"/>
                    </a:cubicBezTo>
                    <a:cubicBezTo>
                      <a:pt x="192" y="45"/>
                      <a:pt x="189" y="41"/>
                      <a:pt x="184" y="41"/>
                    </a:cubicBezTo>
                    <a:cubicBezTo>
                      <a:pt x="180" y="41"/>
                      <a:pt x="176" y="45"/>
                      <a:pt x="176" y="49"/>
                    </a:cubicBezTo>
                    <a:cubicBezTo>
                      <a:pt x="176" y="95"/>
                      <a:pt x="176" y="95"/>
                      <a:pt x="176" y="95"/>
                    </a:cubicBezTo>
                    <a:cubicBezTo>
                      <a:pt x="176" y="100"/>
                      <a:pt x="176" y="106"/>
                      <a:pt x="173" y="109"/>
                    </a:cubicBezTo>
                    <a:cubicBezTo>
                      <a:pt x="168" y="113"/>
                      <a:pt x="157" y="123"/>
                      <a:pt x="157" y="123"/>
                    </a:cubicBezTo>
                    <a:cubicBezTo>
                      <a:pt x="155" y="124"/>
                      <a:pt x="152" y="124"/>
                      <a:pt x="150" y="122"/>
                    </a:cubicBezTo>
                    <a:cubicBezTo>
                      <a:pt x="148" y="120"/>
                      <a:pt x="148" y="117"/>
                      <a:pt x="150" y="115"/>
                    </a:cubicBezTo>
                    <a:cubicBezTo>
                      <a:pt x="152" y="114"/>
                      <a:pt x="166" y="102"/>
                      <a:pt x="166" y="102"/>
                    </a:cubicBezTo>
                    <a:cubicBezTo>
                      <a:pt x="169" y="99"/>
                      <a:pt x="170" y="94"/>
                      <a:pt x="167" y="92"/>
                    </a:cubicBezTo>
                    <a:cubicBezTo>
                      <a:pt x="164" y="89"/>
                      <a:pt x="160" y="89"/>
                      <a:pt x="156" y="92"/>
                    </a:cubicBezTo>
                    <a:cubicBezTo>
                      <a:pt x="118" y="120"/>
                      <a:pt x="118" y="120"/>
                      <a:pt x="118" y="120"/>
                    </a:cubicBezTo>
                    <a:cubicBezTo>
                      <a:pt x="109" y="128"/>
                      <a:pt x="107" y="134"/>
                      <a:pt x="106" y="142"/>
                    </a:cubicBezTo>
                    <a:cubicBezTo>
                      <a:pt x="105" y="150"/>
                      <a:pt x="101" y="192"/>
                      <a:pt x="101" y="19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426" name="Groep 425">
            <a:extLst>
              <a:ext uri="{FF2B5EF4-FFF2-40B4-BE49-F238E27FC236}">
                <a16:creationId xmlns:a16="http://schemas.microsoft.com/office/drawing/2014/main" id="{FB8EAC03-844C-4CC5-B637-1B11F68377AE}"/>
              </a:ext>
            </a:extLst>
          </p:cNvPr>
          <p:cNvGrpSpPr/>
          <p:nvPr/>
        </p:nvGrpSpPr>
        <p:grpSpPr>
          <a:xfrm>
            <a:off x="9642370" y="3240578"/>
            <a:ext cx="440740" cy="368598"/>
            <a:chOff x="4853441" y="3238199"/>
            <a:chExt cx="440740" cy="368598"/>
          </a:xfrm>
        </p:grpSpPr>
        <p:sp>
          <p:nvSpPr>
            <p:cNvPr id="427" name="Ovaal 426">
              <a:extLst>
                <a:ext uri="{FF2B5EF4-FFF2-40B4-BE49-F238E27FC236}">
                  <a16:creationId xmlns:a16="http://schemas.microsoft.com/office/drawing/2014/main" id="{97ABF501-ABDF-41FA-887B-7328F8581F5A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428" name="Groep 427">
              <a:extLst>
                <a:ext uri="{FF2B5EF4-FFF2-40B4-BE49-F238E27FC236}">
                  <a16:creationId xmlns:a16="http://schemas.microsoft.com/office/drawing/2014/main" id="{B2E503EB-DFA0-403F-A0A6-A00A512FE024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429" name="Freeform 11">
                <a:extLst>
                  <a:ext uri="{FF2B5EF4-FFF2-40B4-BE49-F238E27FC236}">
                    <a16:creationId xmlns:a16="http://schemas.microsoft.com/office/drawing/2014/main" id="{5DACA6C5-2EC7-49FA-87AF-C207F49DD9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430" name="Freeform 12">
                <a:extLst>
                  <a:ext uri="{FF2B5EF4-FFF2-40B4-BE49-F238E27FC236}">
                    <a16:creationId xmlns:a16="http://schemas.microsoft.com/office/drawing/2014/main" id="{3C8E0CBE-37D7-4B42-8EB0-81E7752F358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454" name="Groep 453">
            <a:extLst>
              <a:ext uri="{FF2B5EF4-FFF2-40B4-BE49-F238E27FC236}">
                <a16:creationId xmlns:a16="http://schemas.microsoft.com/office/drawing/2014/main" id="{1D2D74D4-AEF7-48C7-AC58-DA713430EBF8}"/>
              </a:ext>
            </a:extLst>
          </p:cNvPr>
          <p:cNvGrpSpPr/>
          <p:nvPr/>
        </p:nvGrpSpPr>
        <p:grpSpPr>
          <a:xfrm>
            <a:off x="9816900" y="1636807"/>
            <a:ext cx="440740" cy="368598"/>
            <a:chOff x="4853441" y="3238199"/>
            <a:chExt cx="440740" cy="368598"/>
          </a:xfrm>
        </p:grpSpPr>
        <p:sp>
          <p:nvSpPr>
            <p:cNvPr id="455" name="Ovaal 454">
              <a:extLst>
                <a:ext uri="{FF2B5EF4-FFF2-40B4-BE49-F238E27FC236}">
                  <a16:creationId xmlns:a16="http://schemas.microsoft.com/office/drawing/2014/main" id="{809D8E05-0731-445E-99D5-B21B54DCED80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456" name="Groep 455">
              <a:extLst>
                <a:ext uri="{FF2B5EF4-FFF2-40B4-BE49-F238E27FC236}">
                  <a16:creationId xmlns:a16="http://schemas.microsoft.com/office/drawing/2014/main" id="{5FF42595-BA09-4B03-A9BD-A4288FF62A94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457" name="Freeform 11">
                <a:extLst>
                  <a:ext uri="{FF2B5EF4-FFF2-40B4-BE49-F238E27FC236}">
                    <a16:creationId xmlns:a16="http://schemas.microsoft.com/office/drawing/2014/main" id="{C6BFC043-C874-40CD-B5D5-0ED32AD48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458" name="Freeform 12">
                <a:extLst>
                  <a:ext uri="{FF2B5EF4-FFF2-40B4-BE49-F238E27FC236}">
                    <a16:creationId xmlns:a16="http://schemas.microsoft.com/office/drawing/2014/main" id="{5CEE377A-D6B7-4612-A47B-A1061014ACE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36" name="Groep 335">
            <a:extLst>
              <a:ext uri="{FF2B5EF4-FFF2-40B4-BE49-F238E27FC236}">
                <a16:creationId xmlns:a16="http://schemas.microsoft.com/office/drawing/2014/main" id="{5D9FC11F-734F-4B69-8B2F-9593CC1987E9}"/>
              </a:ext>
            </a:extLst>
          </p:cNvPr>
          <p:cNvGrpSpPr/>
          <p:nvPr/>
        </p:nvGrpSpPr>
        <p:grpSpPr>
          <a:xfrm>
            <a:off x="8138815" y="4178592"/>
            <a:ext cx="440740" cy="368598"/>
            <a:chOff x="4853441" y="3238199"/>
            <a:chExt cx="440740" cy="368598"/>
          </a:xfrm>
        </p:grpSpPr>
        <p:sp>
          <p:nvSpPr>
            <p:cNvPr id="337" name="Ovaal 336">
              <a:extLst>
                <a:ext uri="{FF2B5EF4-FFF2-40B4-BE49-F238E27FC236}">
                  <a16:creationId xmlns:a16="http://schemas.microsoft.com/office/drawing/2014/main" id="{0EDE0350-C8AC-4BF9-8C2B-E3DCA6F0F543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338" name="Groep 337">
              <a:extLst>
                <a:ext uri="{FF2B5EF4-FFF2-40B4-BE49-F238E27FC236}">
                  <a16:creationId xmlns:a16="http://schemas.microsoft.com/office/drawing/2014/main" id="{7BA59D0B-1E66-4777-A58C-32967A2F7074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339" name="Freeform 11">
                <a:extLst>
                  <a:ext uri="{FF2B5EF4-FFF2-40B4-BE49-F238E27FC236}">
                    <a16:creationId xmlns:a16="http://schemas.microsoft.com/office/drawing/2014/main" id="{BBD93B81-1CCE-41E2-AF22-0A6B1C30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340" name="Freeform 12">
                <a:extLst>
                  <a:ext uri="{FF2B5EF4-FFF2-40B4-BE49-F238E27FC236}">
                    <a16:creationId xmlns:a16="http://schemas.microsoft.com/office/drawing/2014/main" id="{975CAA55-41A7-41B8-A740-71E684B526C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32" name="Groep 331">
            <a:extLst>
              <a:ext uri="{FF2B5EF4-FFF2-40B4-BE49-F238E27FC236}">
                <a16:creationId xmlns:a16="http://schemas.microsoft.com/office/drawing/2014/main" id="{F6A583B4-1124-4953-8344-BD29187F39B6}"/>
              </a:ext>
            </a:extLst>
          </p:cNvPr>
          <p:cNvGrpSpPr/>
          <p:nvPr/>
        </p:nvGrpSpPr>
        <p:grpSpPr>
          <a:xfrm>
            <a:off x="8683939" y="3380513"/>
            <a:ext cx="440740" cy="368598"/>
            <a:chOff x="4853441" y="3238199"/>
            <a:chExt cx="440740" cy="368598"/>
          </a:xfrm>
        </p:grpSpPr>
        <p:sp>
          <p:nvSpPr>
            <p:cNvPr id="333" name="Ovaal 332">
              <a:extLst>
                <a:ext uri="{FF2B5EF4-FFF2-40B4-BE49-F238E27FC236}">
                  <a16:creationId xmlns:a16="http://schemas.microsoft.com/office/drawing/2014/main" id="{D8B4A9DE-EA3F-40D5-942C-9C106DE0DF4D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334" name="Groep 333">
              <a:extLst>
                <a:ext uri="{FF2B5EF4-FFF2-40B4-BE49-F238E27FC236}">
                  <a16:creationId xmlns:a16="http://schemas.microsoft.com/office/drawing/2014/main" id="{24F17044-2530-4AA1-BB2E-2B5B1764E59D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335" name="Freeform 11">
                <a:extLst>
                  <a:ext uri="{FF2B5EF4-FFF2-40B4-BE49-F238E27FC236}">
                    <a16:creationId xmlns:a16="http://schemas.microsoft.com/office/drawing/2014/main" id="{0119F3A5-CF99-4C33-9F90-73FB60FAD0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344" name="Freeform 12">
                <a:extLst>
                  <a:ext uri="{FF2B5EF4-FFF2-40B4-BE49-F238E27FC236}">
                    <a16:creationId xmlns:a16="http://schemas.microsoft.com/office/drawing/2014/main" id="{37DD7047-C92A-4922-AD16-69A1B9AE48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45" name="Groep 344">
            <a:extLst>
              <a:ext uri="{FF2B5EF4-FFF2-40B4-BE49-F238E27FC236}">
                <a16:creationId xmlns:a16="http://schemas.microsoft.com/office/drawing/2014/main" id="{94DA0D89-8D5C-4CA3-94A1-0183E436F447}"/>
              </a:ext>
            </a:extLst>
          </p:cNvPr>
          <p:cNvGrpSpPr/>
          <p:nvPr/>
        </p:nvGrpSpPr>
        <p:grpSpPr>
          <a:xfrm>
            <a:off x="7599550" y="2952007"/>
            <a:ext cx="440740" cy="368598"/>
            <a:chOff x="4853441" y="3238199"/>
            <a:chExt cx="440740" cy="368598"/>
          </a:xfrm>
        </p:grpSpPr>
        <p:sp>
          <p:nvSpPr>
            <p:cNvPr id="346" name="Ovaal 345">
              <a:extLst>
                <a:ext uri="{FF2B5EF4-FFF2-40B4-BE49-F238E27FC236}">
                  <a16:creationId xmlns:a16="http://schemas.microsoft.com/office/drawing/2014/main" id="{86C16A6D-A421-4273-A8CD-A75CDE18D672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347" name="Groep 346">
              <a:extLst>
                <a:ext uri="{FF2B5EF4-FFF2-40B4-BE49-F238E27FC236}">
                  <a16:creationId xmlns:a16="http://schemas.microsoft.com/office/drawing/2014/main" id="{F80A1B1E-32C5-46FB-B2B1-029AD7C35BEE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348" name="Freeform 11">
                <a:extLst>
                  <a:ext uri="{FF2B5EF4-FFF2-40B4-BE49-F238E27FC236}">
                    <a16:creationId xmlns:a16="http://schemas.microsoft.com/office/drawing/2014/main" id="{1A5964B0-296D-4626-A60B-DA65B74E27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349" name="Freeform 12">
                <a:extLst>
                  <a:ext uri="{FF2B5EF4-FFF2-40B4-BE49-F238E27FC236}">
                    <a16:creationId xmlns:a16="http://schemas.microsoft.com/office/drawing/2014/main" id="{4BD3C9C2-5BD5-4CD9-B91B-7C177B927D2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50" name="Groep 349">
            <a:extLst>
              <a:ext uri="{FF2B5EF4-FFF2-40B4-BE49-F238E27FC236}">
                <a16:creationId xmlns:a16="http://schemas.microsoft.com/office/drawing/2014/main" id="{41C5A4E1-447D-477D-967F-1E6A6E54191A}"/>
              </a:ext>
            </a:extLst>
          </p:cNvPr>
          <p:cNvGrpSpPr/>
          <p:nvPr/>
        </p:nvGrpSpPr>
        <p:grpSpPr>
          <a:xfrm>
            <a:off x="8020423" y="1759240"/>
            <a:ext cx="440740" cy="368598"/>
            <a:chOff x="4853441" y="3238199"/>
            <a:chExt cx="440740" cy="368598"/>
          </a:xfrm>
        </p:grpSpPr>
        <p:sp>
          <p:nvSpPr>
            <p:cNvPr id="351" name="Ovaal 350">
              <a:extLst>
                <a:ext uri="{FF2B5EF4-FFF2-40B4-BE49-F238E27FC236}">
                  <a16:creationId xmlns:a16="http://schemas.microsoft.com/office/drawing/2014/main" id="{CFB291DA-2E03-4DD8-9612-D78E3858BE30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361" name="Groep 360">
              <a:extLst>
                <a:ext uri="{FF2B5EF4-FFF2-40B4-BE49-F238E27FC236}">
                  <a16:creationId xmlns:a16="http://schemas.microsoft.com/office/drawing/2014/main" id="{09C09F68-84F2-4B5A-8A10-10536444F310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363" name="Freeform 11">
                <a:extLst>
                  <a:ext uri="{FF2B5EF4-FFF2-40B4-BE49-F238E27FC236}">
                    <a16:creationId xmlns:a16="http://schemas.microsoft.com/office/drawing/2014/main" id="{7DBC8E1D-4708-492A-AA5F-13CC5C15CC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365" name="Freeform 12">
                <a:extLst>
                  <a:ext uri="{FF2B5EF4-FFF2-40B4-BE49-F238E27FC236}">
                    <a16:creationId xmlns:a16="http://schemas.microsoft.com/office/drawing/2014/main" id="{4BA0216C-739A-43D8-8B8B-2F234DDC46C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366" name="Groep 365">
            <a:extLst>
              <a:ext uri="{FF2B5EF4-FFF2-40B4-BE49-F238E27FC236}">
                <a16:creationId xmlns:a16="http://schemas.microsoft.com/office/drawing/2014/main" id="{F7A0C397-DDD7-4E20-8D09-D2AF13478105}"/>
              </a:ext>
            </a:extLst>
          </p:cNvPr>
          <p:cNvGrpSpPr/>
          <p:nvPr/>
        </p:nvGrpSpPr>
        <p:grpSpPr>
          <a:xfrm>
            <a:off x="8997047" y="1069412"/>
            <a:ext cx="440740" cy="368598"/>
            <a:chOff x="4853441" y="3238199"/>
            <a:chExt cx="440740" cy="368598"/>
          </a:xfrm>
        </p:grpSpPr>
        <p:sp>
          <p:nvSpPr>
            <p:cNvPr id="482" name="Ovaal 481">
              <a:extLst>
                <a:ext uri="{FF2B5EF4-FFF2-40B4-BE49-F238E27FC236}">
                  <a16:creationId xmlns:a16="http://schemas.microsoft.com/office/drawing/2014/main" id="{C9277F10-90AD-4DEB-90AE-61C3EB4B4335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483" name="Groep 482">
              <a:extLst>
                <a:ext uri="{FF2B5EF4-FFF2-40B4-BE49-F238E27FC236}">
                  <a16:creationId xmlns:a16="http://schemas.microsoft.com/office/drawing/2014/main" id="{FE9B34D3-F8D5-42EF-BE0A-C74CB1C7C5F2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484" name="Freeform 11">
                <a:extLst>
                  <a:ext uri="{FF2B5EF4-FFF2-40B4-BE49-F238E27FC236}">
                    <a16:creationId xmlns:a16="http://schemas.microsoft.com/office/drawing/2014/main" id="{2425F4A6-9577-45AB-ADF3-E25B9E53E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485" name="Freeform 12">
                <a:extLst>
                  <a:ext uri="{FF2B5EF4-FFF2-40B4-BE49-F238E27FC236}">
                    <a16:creationId xmlns:a16="http://schemas.microsoft.com/office/drawing/2014/main" id="{9DC4D682-626E-46A8-B491-29A2E16EF0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486" name="Groep 485">
            <a:extLst>
              <a:ext uri="{FF2B5EF4-FFF2-40B4-BE49-F238E27FC236}">
                <a16:creationId xmlns:a16="http://schemas.microsoft.com/office/drawing/2014/main" id="{07F63EAF-CEAD-4DA6-B4FD-3C27178DF405}"/>
              </a:ext>
            </a:extLst>
          </p:cNvPr>
          <p:cNvGrpSpPr/>
          <p:nvPr/>
        </p:nvGrpSpPr>
        <p:grpSpPr>
          <a:xfrm>
            <a:off x="9041557" y="2065859"/>
            <a:ext cx="440740" cy="368598"/>
            <a:chOff x="4853441" y="3238199"/>
            <a:chExt cx="440740" cy="368598"/>
          </a:xfrm>
        </p:grpSpPr>
        <p:sp>
          <p:nvSpPr>
            <p:cNvPr id="487" name="Ovaal 486">
              <a:extLst>
                <a:ext uri="{FF2B5EF4-FFF2-40B4-BE49-F238E27FC236}">
                  <a16:creationId xmlns:a16="http://schemas.microsoft.com/office/drawing/2014/main" id="{F9D59976-49ED-460A-B964-CC7FBF5543A6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488" name="Groep 487">
              <a:extLst>
                <a:ext uri="{FF2B5EF4-FFF2-40B4-BE49-F238E27FC236}">
                  <a16:creationId xmlns:a16="http://schemas.microsoft.com/office/drawing/2014/main" id="{FD5932EC-D243-43E8-B83A-3E4875C574E4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489" name="Freeform 11">
                <a:extLst>
                  <a:ext uri="{FF2B5EF4-FFF2-40B4-BE49-F238E27FC236}">
                    <a16:creationId xmlns:a16="http://schemas.microsoft.com/office/drawing/2014/main" id="{7C6F5CB4-57B1-48A1-AEFE-11EAE49850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490" name="Freeform 12">
                <a:extLst>
                  <a:ext uri="{FF2B5EF4-FFF2-40B4-BE49-F238E27FC236}">
                    <a16:creationId xmlns:a16="http://schemas.microsoft.com/office/drawing/2014/main" id="{F18F5D5A-A47B-49F6-AF12-7F548E50BB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491" name="Groep 490">
            <a:extLst>
              <a:ext uri="{FF2B5EF4-FFF2-40B4-BE49-F238E27FC236}">
                <a16:creationId xmlns:a16="http://schemas.microsoft.com/office/drawing/2014/main" id="{81CB1002-7298-4AFE-93EC-6F0531C8D362}"/>
              </a:ext>
            </a:extLst>
          </p:cNvPr>
          <p:cNvGrpSpPr/>
          <p:nvPr/>
        </p:nvGrpSpPr>
        <p:grpSpPr>
          <a:xfrm>
            <a:off x="9983531" y="2361708"/>
            <a:ext cx="440740" cy="368598"/>
            <a:chOff x="4853441" y="3238199"/>
            <a:chExt cx="440740" cy="368598"/>
          </a:xfrm>
        </p:grpSpPr>
        <p:sp>
          <p:nvSpPr>
            <p:cNvPr id="492" name="Ovaal 491">
              <a:extLst>
                <a:ext uri="{FF2B5EF4-FFF2-40B4-BE49-F238E27FC236}">
                  <a16:creationId xmlns:a16="http://schemas.microsoft.com/office/drawing/2014/main" id="{874B2687-6599-4461-925D-CCF7E352A7A5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493" name="Groep 492">
              <a:extLst>
                <a:ext uri="{FF2B5EF4-FFF2-40B4-BE49-F238E27FC236}">
                  <a16:creationId xmlns:a16="http://schemas.microsoft.com/office/drawing/2014/main" id="{4EF9E6ED-9661-4F5A-95F6-575F8FE2AEF7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494" name="Freeform 11">
                <a:extLst>
                  <a:ext uri="{FF2B5EF4-FFF2-40B4-BE49-F238E27FC236}">
                    <a16:creationId xmlns:a16="http://schemas.microsoft.com/office/drawing/2014/main" id="{CC1B1BFE-4AAA-485E-8FAA-BC65A22DAC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495" name="Freeform 12">
                <a:extLst>
                  <a:ext uri="{FF2B5EF4-FFF2-40B4-BE49-F238E27FC236}">
                    <a16:creationId xmlns:a16="http://schemas.microsoft.com/office/drawing/2014/main" id="{5792CD47-9F5E-4BB3-8551-1A785D4BEA0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496" name="Groep 495">
            <a:extLst>
              <a:ext uri="{FF2B5EF4-FFF2-40B4-BE49-F238E27FC236}">
                <a16:creationId xmlns:a16="http://schemas.microsoft.com/office/drawing/2014/main" id="{D4901665-1426-4309-A4E1-D8C386EB66F3}"/>
              </a:ext>
            </a:extLst>
          </p:cNvPr>
          <p:cNvGrpSpPr/>
          <p:nvPr/>
        </p:nvGrpSpPr>
        <p:grpSpPr>
          <a:xfrm>
            <a:off x="6758475" y="4313736"/>
            <a:ext cx="440740" cy="368598"/>
            <a:chOff x="4853441" y="3238199"/>
            <a:chExt cx="440740" cy="368598"/>
          </a:xfrm>
        </p:grpSpPr>
        <p:sp>
          <p:nvSpPr>
            <p:cNvPr id="497" name="Ovaal 496">
              <a:extLst>
                <a:ext uri="{FF2B5EF4-FFF2-40B4-BE49-F238E27FC236}">
                  <a16:creationId xmlns:a16="http://schemas.microsoft.com/office/drawing/2014/main" id="{215146DE-18A0-4DCA-B1F6-635FEA892D88}"/>
                </a:ext>
              </a:extLst>
            </p:cNvPr>
            <p:cNvSpPr/>
            <p:nvPr/>
          </p:nvSpPr>
          <p:spPr>
            <a:xfrm>
              <a:off x="4853441" y="3447400"/>
              <a:ext cx="440740" cy="159397"/>
            </a:xfrm>
            <a:prstGeom prst="ellipse">
              <a:avLst/>
            </a:pr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  <p:grpSp>
          <p:nvGrpSpPr>
            <p:cNvPr id="498" name="Groep 497">
              <a:extLst>
                <a:ext uri="{FF2B5EF4-FFF2-40B4-BE49-F238E27FC236}">
                  <a16:creationId xmlns:a16="http://schemas.microsoft.com/office/drawing/2014/main" id="{F266D050-773E-455C-8DB4-9E5A9AA1E546}"/>
                </a:ext>
              </a:extLst>
            </p:cNvPr>
            <p:cNvGrpSpPr/>
            <p:nvPr/>
          </p:nvGrpSpPr>
          <p:grpSpPr>
            <a:xfrm>
              <a:off x="4946854" y="3238199"/>
              <a:ext cx="253915" cy="290314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499" name="Freeform 11">
                <a:extLst>
                  <a:ext uri="{FF2B5EF4-FFF2-40B4-BE49-F238E27FC236}">
                    <a16:creationId xmlns:a16="http://schemas.microsoft.com/office/drawing/2014/main" id="{6056196B-6549-4863-AABF-C59F68097F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  <p:sp>
            <p:nvSpPr>
              <p:cNvPr id="500" name="Freeform 12">
                <a:extLst>
                  <a:ext uri="{FF2B5EF4-FFF2-40B4-BE49-F238E27FC236}">
                    <a16:creationId xmlns:a16="http://schemas.microsoft.com/office/drawing/2014/main" id="{032A3595-EDDA-4E03-A006-1E29591BC3A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/>
              </a:p>
            </p:txBody>
          </p:sp>
        </p:grpSp>
      </p:grpSp>
      <p:grpSp>
        <p:nvGrpSpPr>
          <p:cNvPr id="501" name="Groep 500">
            <a:extLst>
              <a:ext uri="{FF2B5EF4-FFF2-40B4-BE49-F238E27FC236}">
                <a16:creationId xmlns:a16="http://schemas.microsoft.com/office/drawing/2014/main" id="{87185E9E-51FC-4A90-886B-D83612B8A4F1}"/>
              </a:ext>
            </a:extLst>
          </p:cNvPr>
          <p:cNvGrpSpPr/>
          <p:nvPr/>
        </p:nvGrpSpPr>
        <p:grpSpPr>
          <a:xfrm>
            <a:off x="7559446" y="3350077"/>
            <a:ext cx="301032" cy="550256"/>
            <a:chOff x="7280217" y="3413121"/>
            <a:chExt cx="301032" cy="550256"/>
          </a:xfrm>
        </p:grpSpPr>
        <p:grpSp>
          <p:nvGrpSpPr>
            <p:cNvPr id="502" name="Groep 501">
              <a:extLst>
                <a:ext uri="{FF2B5EF4-FFF2-40B4-BE49-F238E27FC236}">
                  <a16:creationId xmlns:a16="http://schemas.microsoft.com/office/drawing/2014/main" id="{C1ED6BA4-D7F6-4CE8-8721-0D6907A49D13}"/>
                </a:ext>
              </a:extLst>
            </p:cNvPr>
            <p:cNvGrpSpPr/>
            <p:nvPr/>
          </p:nvGrpSpPr>
          <p:grpSpPr>
            <a:xfrm>
              <a:off x="7296188" y="3413121"/>
              <a:ext cx="245913" cy="245913"/>
              <a:chOff x="2617333" y="1713992"/>
              <a:chExt cx="597500" cy="597500"/>
            </a:xfrm>
          </p:grpSpPr>
          <p:sp>
            <p:nvSpPr>
              <p:cNvPr id="504" name="Ovaal 503">
                <a:extLst>
                  <a:ext uri="{FF2B5EF4-FFF2-40B4-BE49-F238E27FC236}">
                    <a16:creationId xmlns:a16="http://schemas.microsoft.com/office/drawing/2014/main" id="{146AF791-23C7-42EB-BD70-267A4AA2564F}"/>
                  </a:ext>
                </a:extLst>
              </p:cNvPr>
              <p:cNvSpPr/>
              <p:nvPr/>
            </p:nvSpPr>
            <p:spPr>
              <a:xfrm>
                <a:off x="2617333" y="1713992"/>
                <a:ext cx="597500" cy="5975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05" name="Groep 504">
                <a:extLst>
                  <a:ext uri="{FF2B5EF4-FFF2-40B4-BE49-F238E27FC236}">
                    <a16:creationId xmlns:a16="http://schemas.microsoft.com/office/drawing/2014/main" id="{61DE890B-8188-49FD-B37B-38945DD11576}"/>
                  </a:ext>
                </a:extLst>
              </p:cNvPr>
              <p:cNvGrpSpPr/>
              <p:nvPr/>
            </p:nvGrpSpPr>
            <p:grpSpPr>
              <a:xfrm>
                <a:off x="2732030" y="1793798"/>
                <a:ext cx="325574" cy="416622"/>
                <a:chOff x="2552507" y="1816496"/>
                <a:chExt cx="1668619" cy="2135268"/>
              </a:xfrm>
              <a:solidFill>
                <a:schemeClr val="bg1"/>
              </a:solidFill>
            </p:grpSpPr>
            <p:grpSp>
              <p:nvGrpSpPr>
                <p:cNvPr id="506" name="Groep 505">
                  <a:extLst>
                    <a:ext uri="{FF2B5EF4-FFF2-40B4-BE49-F238E27FC236}">
                      <a16:creationId xmlns:a16="http://schemas.microsoft.com/office/drawing/2014/main" id="{9F4289D4-F5D6-4E52-940A-7BC78D1A2DB4}"/>
                    </a:ext>
                  </a:extLst>
                </p:cNvPr>
                <p:cNvGrpSpPr/>
                <p:nvPr/>
              </p:nvGrpSpPr>
              <p:grpSpPr>
                <a:xfrm>
                  <a:off x="2552507" y="1816496"/>
                  <a:ext cx="1668619" cy="2135268"/>
                  <a:chOff x="4762501" y="4941888"/>
                  <a:chExt cx="561975" cy="719138"/>
                </a:xfrm>
                <a:grpFill/>
              </p:grpSpPr>
              <p:sp>
                <p:nvSpPr>
                  <p:cNvPr id="508" name="Freeform 194">
                    <a:extLst>
                      <a:ext uri="{FF2B5EF4-FFF2-40B4-BE49-F238E27FC236}">
                        <a16:creationId xmlns:a16="http://schemas.microsoft.com/office/drawing/2014/main" id="{CE5C8FE4-F779-4F31-B201-43E0D297F6B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67301" y="4941888"/>
                    <a:ext cx="90488" cy="290513"/>
                  </a:xfrm>
                  <a:custGeom>
                    <a:avLst/>
                    <a:gdLst>
                      <a:gd name="T0" fmla="*/ 51 w 57"/>
                      <a:gd name="T1" fmla="*/ 0 h 183"/>
                      <a:gd name="T2" fmla="*/ 51 w 57"/>
                      <a:gd name="T3" fmla="*/ 0 h 183"/>
                      <a:gd name="T4" fmla="*/ 54 w 57"/>
                      <a:gd name="T5" fmla="*/ 1 h 183"/>
                      <a:gd name="T6" fmla="*/ 54 w 57"/>
                      <a:gd name="T7" fmla="*/ 2 h 183"/>
                      <a:gd name="T8" fmla="*/ 57 w 57"/>
                      <a:gd name="T9" fmla="*/ 25 h 183"/>
                      <a:gd name="T10" fmla="*/ 56 w 57"/>
                      <a:gd name="T11" fmla="*/ 52 h 183"/>
                      <a:gd name="T12" fmla="*/ 53 w 57"/>
                      <a:gd name="T13" fmla="*/ 82 h 183"/>
                      <a:gd name="T14" fmla="*/ 47 w 57"/>
                      <a:gd name="T15" fmla="*/ 113 h 183"/>
                      <a:gd name="T16" fmla="*/ 37 w 57"/>
                      <a:gd name="T17" fmla="*/ 150 h 183"/>
                      <a:gd name="T18" fmla="*/ 24 w 57"/>
                      <a:gd name="T19" fmla="*/ 183 h 183"/>
                      <a:gd name="T20" fmla="*/ 21 w 57"/>
                      <a:gd name="T21" fmla="*/ 181 h 183"/>
                      <a:gd name="T22" fmla="*/ 17 w 57"/>
                      <a:gd name="T23" fmla="*/ 179 h 183"/>
                      <a:gd name="T24" fmla="*/ 13 w 57"/>
                      <a:gd name="T25" fmla="*/ 178 h 183"/>
                      <a:gd name="T26" fmla="*/ 6 w 57"/>
                      <a:gd name="T27" fmla="*/ 176 h 183"/>
                      <a:gd name="T28" fmla="*/ 0 w 57"/>
                      <a:gd name="T29" fmla="*/ 178 h 183"/>
                      <a:gd name="T30" fmla="*/ 0 w 57"/>
                      <a:gd name="T31" fmla="*/ 166 h 183"/>
                      <a:gd name="T32" fmla="*/ 3 w 57"/>
                      <a:gd name="T33" fmla="*/ 136 h 183"/>
                      <a:gd name="T34" fmla="*/ 8 w 57"/>
                      <a:gd name="T35" fmla="*/ 104 h 183"/>
                      <a:gd name="T36" fmla="*/ 17 w 57"/>
                      <a:gd name="T37" fmla="*/ 74 h 183"/>
                      <a:gd name="T38" fmla="*/ 27 w 57"/>
                      <a:gd name="T39" fmla="*/ 44 h 183"/>
                      <a:gd name="T40" fmla="*/ 37 w 57"/>
                      <a:gd name="T41" fmla="*/ 21 h 183"/>
                      <a:gd name="T42" fmla="*/ 48 w 57"/>
                      <a:gd name="T43" fmla="*/ 1 h 183"/>
                      <a:gd name="T44" fmla="*/ 50 w 57"/>
                      <a:gd name="T45" fmla="*/ 0 h 183"/>
                      <a:gd name="T46" fmla="*/ 51 w 57"/>
                      <a:gd name="T47" fmla="*/ 0 h 1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7" h="183">
                        <a:moveTo>
                          <a:pt x="51" y="0"/>
                        </a:moveTo>
                        <a:lnTo>
                          <a:pt x="51" y="0"/>
                        </a:lnTo>
                        <a:lnTo>
                          <a:pt x="54" y="1"/>
                        </a:lnTo>
                        <a:lnTo>
                          <a:pt x="54" y="2"/>
                        </a:lnTo>
                        <a:lnTo>
                          <a:pt x="57" y="25"/>
                        </a:lnTo>
                        <a:lnTo>
                          <a:pt x="56" y="52"/>
                        </a:lnTo>
                        <a:lnTo>
                          <a:pt x="53" y="82"/>
                        </a:lnTo>
                        <a:lnTo>
                          <a:pt x="47" y="113"/>
                        </a:lnTo>
                        <a:lnTo>
                          <a:pt x="37" y="150"/>
                        </a:lnTo>
                        <a:lnTo>
                          <a:pt x="24" y="183"/>
                        </a:lnTo>
                        <a:lnTo>
                          <a:pt x="21" y="181"/>
                        </a:lnTo>
                        <a:lnTo>
                          <a:pt x="17" y="179"/>
                        </a:lnTo>
                        <a:lnTo>
                          <a:pt x="13" y="178"/>
                        </a:lnTo>
                        <a:lnTo>
                          <a:pt x="6" y="176"/>
                        </a:lnTo>
                        <a:lnTo>
                          <a:pt x="0" y="178"/>
                        </a:lnTo>
                        <a:lnTo>
                          <a:pt x="0" y="166"/>
                        </a:lnTo>
                        <a:lnTo>
                          <a:pt x="3" y="136"/>
                        </a:lnTo>
                        <a:lnTo>
                          <a:pt x="8" y="104"/>
                        </a:lnTo>
                        <a:lnTo>
                          <a:pt x="17" y="74"/>
                        </a:lnTo>
                        <a:lnTo>
                          <a:pt x="27" y="44"/>
                        </a:lnTo>
                        <a:lnTo>
                          <a:pt x="37" y="21"/>
                        </a:lnTo>
                        <a:lnTo>
                          <a:pt x="48" y="1"/>
                        </a:lnTo>
                        <a:lnTo>
                          <a:pt x="50" y="0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09" name="Freeform 196">
                    <a:extLst>
                      <a:ext uri="{FF2B5EF4-FFF2-40B4-BE49-F238E27FC236}">
                        <a16:creationId xmlns:a16="http://schemas.microsoft.com/office/drawing/2014/main" id="{34AFFFD4-1992-4EA2-A83E-F1463243C1F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2501" y="5256213"/>
                    <a:ext cx="285750" cy="112713"/>
                  </a:xfrm>
                  <a:custGeom>
                    <a:avLst/>
                    <a:gdLst>
                      <a:gd name="T0" fmla="*/ 172 w 180"/>
                      <a:gd name="T1" fmla="*/ 0 h 71"/>
                      <a:gd name="T2" fmla="*/ 172 w 180"/>
                      <a:gd name="T3" fmla="*/ 10 h 71"/>
                      <a:gd name="T4" fmla="*/ 174 w 180"/>
                      <a:gd name="T5" fmla="*/ 18 h 71"/>
                      <a:gd name="T6" fmla="*/ 180 w 180"/>
                      <a:gd name="T7" fmla="*/ 26 h 71"/>
                      <a:gd name="T8" fmla="*/ 148 w 180"/>
                      <a:gd name="T9" fmla="*/ 41 h 71"/>
                      <a:gd name="T10" fmla="*/ 113 w 180"/>
                      <a:gd name="T11" fmla="*/ 54 h 71"/>
                      <a:gd name="T12" fmla="*/ 81 w 180"/>
                      <a:gd name="T13" fmla="*/ 63 h 71"/>
                      <a:gd name="T14" fmla="*/ 52 w 180"/>
                      <a:gd name="T15" fmla="*/ 68 h 71"/>
                      <a:gd name="T16" fmla="*/ 26 w 180"/>
                      <a:gd name="T17" fmla="*/ 71 h 71"/>
                      <a:gd name="T18" fmla="*/ 2 w 180"/>
                      <a:gd name="T19" fmla="*/ 71 h 71"/>
                      <a:gd name="T20" fmla="*/ 1 w 180"/>
                      <a:gd name="T21" fmla="*/ 70 h 71"/>
                      <a:gd name="T22" fmla="*/ 0 w 180"/>
                      <a:gd name="T23" fmla="*/ 69 h 71"/>
                      <a:gd name="T24" fmla="*/ 0 w 180"/>
                      <a:gd name="T25" fmla="*/ 69 h 71"/>
                      <a:gd name="T26" fmla="*/ 0 w 180"/>
                      <a:gd name="T27" fmla="*/ 67 h 71"/>
                      <a:gd name="T28" fmla="*/ 1 w 180"/>
                      <a:gd name="T29" fmla="*/ 66 h 71"/>
                      <a:gd name="T30" fmla="*/ 20 w 180"/>
                      <a:gd name="T31" fmla="*/ 52 h 71"/>
                      <a:gd name="T32" fmla="*/ 42 w 180"/>
                      <a:gd name="T33" fmla="*/ 40 h 71"/>
                      <a:gd name="T34" fmla="*/ 70 w 180"/>
                      <a:gd name="T35" fmla="*/ 27 h 71"/>
                      <a:gd name="T36" fmla="*/ 100 w 180"/>
                      <a:gd name="T37" fmla="*/ 16 h 71"/>
                      <a:gd name="T38" fmla="*/ 131 w 180"/>
                      <a:gd name="T39" fmla="*/ 8 h 71"/>
                      <a:gd name="T40" fmla="*/ 160 w 180"/>
                      <a:gd name="T41" fmla="*/ 2 h 71"/>
                      <a:gd name="T42" fmla="*/ 172 w 180"/>
                      <a:gd name="T43" fmla="*/ 0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80" h="71">
                        <a:moveTo>
                          <a:pt x="172" y="0"/>
                        </a:moveTo>
                        <a:lnTo>
                          <a:pt x="172" y="10"/>
                        </a:lnTo>
                        <a:lnTo>
                          <a:pt x="174" y="18"/>
                        </a:lnTo>
                        <a:lnTo>
                          <a:pt x="180" y="26"/>
                        </a:lnTo>
                        <a:lnTo>
                          <a:pt x="148" y="41"/>
                        </a:lnTo>
                        <a:lnTo>
                          <a:pt x="113" y="54"/>
                        </a:lnTo>
                        <a:lnTo>
                          <a:pt x="81" y="63"/>
                        </a:lnTo>
                        <a:lnTo>
                          <a:pt x="52" y="68"/>
                        </a:lnTo>
                        <a:lnTo>
                          <a:pt x="26" y="71"/>
                        </a:lnTo>
                        <a:lnTo>
                          <a:pt x="2" y="71"/>
                        </a:lnTo>
                        <a:lnTo>
                          <a:pt x="1" y="70"/>
                        </a:lnTo>
                        <a:lnTo>
                          <a:pt x="0" y="69"/>
                        </a:lnTo>
                        <a:lnTo>
                          <a:pt x="0" y="69"/>
                        </a:lnTo>
                        <a:lnTo>
                          <a:pt x="0" y="67"/>
                        </a:lnTo>
                        <a:lnTo>
                          <a:pt x="1" y="66"/>
                        </a:lnTo>
                        <a:lnTo>
                          <a:pt x="20" y="52"/>
                        </a:lnTo>
                        <a:lnTo>
                          <a:pt x="42" y="40"/>
                        </a:lnTo>
                        <a:lnTo>
                          <a:pt x="70" y="27"/>
                        </a:lnTo>
                        <a:lnTo>
                          <a:pt x="100" y="16"/>
                        </a:lnTo>
                        <a:lnTo>
                          <a:pt x="131" y="8"/>
                        </a:lnTo>
                        <a:lnTo>
                          <a:pt x="160" y="2"/>
                        </a:lnTo>
                        <a:lnTo>
                          <a:pt x="17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10" name="Freeform 201">
                    <a:extLst>
                      <a:ext uri="{FF2B5EF4-FFF2-40B4-BE49-F238E27FC236}">
                        <a16:creationId xmlns:a16="http://schemas.microsoft.com/office/drawing/2014/main" id="{CB9D3709-1C90-4187-BE63-C13BD1C9016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92701" y="5276851"/>
                    <a:ext cx="231775" cy="212725"/>
                  </a:xfrm>
                  <a:custGeom>
                    <a:avLst/>
                    <a:gdLst>
                      <a:gd name="T0" fmla="*/ 18 w 146"/>
                      <a:gd name="T1" fmla="*/ 0 h 134"/>
                      <a:gd name="T2" fmla="*/ 27 w 146"/>
                      <a:gd name="T3" fmla="*/ 5 h 134"/>
                      <a:gd name="T4" fmla="*/ 52 w 146"/>
                      <a:gd name="T5" fmla="*/ 24 h 134"/>
                      <a:gd name="T6" fmla="*/ 77 w 146"/>
                      <a:gd name="T7" fmla="*/ 44 h 134"/>
                      <a:gd name="T8" fmla="*/ 99 w 146"/>
                      <a:gd name="T9" fmla="*/ 66 h 134"/>
                      <a:gd name="T10" fmla="*/ 119 w 146"/>
                      <a:gd name="T11" fmla="*/ 90 h 134"/>
                      <a:gd name="T12" fmla="*/ 135 w 146"/>
                      <a:gd name="T13" fmla="*/ 110 h 134"/>
                      <a:gd name="T14" fmla="*/ 146 w 146"/>
                      <a:gd name="T15" fmla="*/ 131 h 134"/>
                      <a:gd name="T16" fmla="*/ 146 w 146"/>
                      <a:gd name="T17" fmla="*/ 132 h 134"/>
                      <a:gd name="T18" fmla="*/ 145 w 146"/>
                      <a:gd name="T19" fmla="*/ 134 h 134"/>
                      <a:gd name="T20" fmla="*/ 145 w 146"/>
                      <a:gd name="T21" fmla="*/ 134 h 134"/>
                      <a:gd name="T22" fmla="*/ 144 w 146"/>
                      <a:gd name="T23" fmla="*/ 134 h 134"/>
                      <a:gd name="T24" fmla="*/ 142 w 146"/>
                      <a:gd name="T25" fmla="*/ 134 h 134"/>
                      <a:gd name="T26" fmla="*/ 121 w 146"/>
                      <a:gd name="T27" fmla="*/ 126 h 134"/>
                      <a:gd name="T28" fmla="*/ 97 w 146"/>
                      <a:gd name="T29" fmla="*/ 111 h 134"/>
                      <a:gd name="T30" fmla="*/ 73 w 146"/>
                      <a:gd name="T31" fmla="*/ 94 h 134"/>
                      <a:gd name="T32" fmla="*/ 50 w 146"/>
                      <a:gd name="T33" fmla="*/ 74 h 134"/>
                      <a:gd name="T34" fmla="*/ 23 w 146"/>
                      <a:gd name="T35" fmla="*/ 47 h 134"/>
                      <a:gd name="T36" fmla="*/ 0 w 146"/>
                      <a:gd name="T37" fmla="*/ 20 h 134"/>
                      <a:gd name="T38" fmla="*/ 8 w 146"/>
                      <a:gd name="T39" fmla="*/ 15 h 134"/>
                      <a:gd name="T40" fmla="*/ 14 w 146"/>
                      <a:gd name="T41" fmla="*/ 8 h 134"/>
                      <a:gd name="T42" fmla="*/ 18 w 146"/>
                      <a:gd name="T43" fmla="*/ 0 h 1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46" h="134">
                        <a:moveTo>
                          <a:pt x="18" y="0"/>
                        </a:moveTo>
                        <a:lnTo>
                          <a:pt x="27" y="5"/>
                        </a:lnTo>
                        <a:lnTo>
                          <a:pt x="52" y="24"/>
                        </a:lnTo>
                        <a:lnTo>
                          <a:pt x="77" y="44"/>
                        </a:lnTo>
                        <a:lnTo>
                          <a:pt x="99" y="66"/>
                        </a:lnTo>
                        <a:lnTo>
                          <a:pt x="119" y="90"/>
                        </a:lnTo>
                        <a:lnTo>
                          <a:pt x="135" y="110"/>
                        </a:lnTo>
                        <a:lnTo>
                          <a:pt x="146" y="131"/>
                        </a:lnTo>
                        <a:lnTo>
                          <a:pt x="146" y="132"/>
                        </a:lnTo>
                        <a:lnTo>
                          <a:pt x="145" y="134"/>
                        </a:lnTo>
                        <a:lnTo>
                          <a:pt x="145" y="134"/>
                        </a:lnTo>
                        <a:lnTo>
                          <a:pt x="144" y="134"/>
                        </a:lnTo>
                        <a:lnTo>
                          <a:pt x="142" y="134"/>
                        </a:lnTo>
                        <a:lnTo>
                          <a:pt x="121" y="126"/>
                        </a:lnTo>
                        <a:lnTo>
                          <a:pt x="97" y="111"/>
                        </a:lnTo>
                        <a:lnTo>
                          <a:pt x="73" y="94"/>
                        </a:lnTo>
                        <a:lnTo>
                          <a:pt x="50" y="74"/>
                        </a:lnTo>
                        <a:lnTo>
                          <a:pt x="23" y="47"/>
                        </a:lnTo>
                        <a:lnTo>
                          <a:pt x="0" y="20"/>
                        </a:lnTo>
                        <a:lnTo>
                          <a:pt x="8" y="15"/>
                        </a:lnTo>
                        <a:lnTo>
                          <a:pt x="14" y="8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11" name="Freeform 203">
                    <a:extLst>
                      <a:ext uri="{FF2B5EF4-FFF2-40B4-BE49-F238E27FC236}">
                        <a16:creationId xmlns:a16="http://schemas.microsoft.com/office/drawing/2014/main" id="{30F38686-D3B9-415D-BF74-C96B060828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37138" y="5330826"/>
                    <a:ext cx="80963" cy="330200"/>
                  </a:xfrm>
                  <a:custGeom>
                    <a:avLst/>
                    <a:gdLst>
                      <a:gd name="T0" fmla="*/ 17 w 51"/>
                      <a:gd name="T1" fmla="*/ 0 h 208"/>
                      <a:gd name="T2" fmla="*/ 34 w 51"/>
                      <a:gd name="T3" fmla="*/ 0 h 208"/>
                      <a:gd name="T4" fmla="*/ 36 w 51"/>
                      <a:gd name="T5" fmla="*/ 0 h 208"/>
                      <a:gd name="T6" fmla="*/ 38 w 51"/>
                      <a:gd name="T7" fmla="*/ 2 h 208"/>
                      <a:gd name="T8" fmla="*/ 39 w 51"/>
                      <a:gd name="T9" fmla="*/ 4 h 208"/>
                      <a:gd name="T10" fmla="*/ 40 w 51"/>
                      <a:gd name="T11" fmla="*/ 7 h 208"/>
                      <a:gd name="T12" fmla="*/ 51 w 51"/>
                      <a:gd name="T13" fmla="*/ 201 h 208"/>
                      <a:gd name="T14" fmla="*/ 51 w 51"/>
                      <a:gd name="T15" fmla="*/ 203 h 208"/>
                      <a:gd name="T16" fmla="*/ 50 w 51"/>
                      <a:gd name="T17" fmla="*/ 205 h 208"/>
                      <a:gd name="T18" fmla="*/ 48 w 51"/>
                      <a:gd name="T19" fmla="*/ 206 h 208"/>
                      <a:gd name="T20" fmla="*/ 45 w 51"/>
                      <a:gd name="T21" fmla="*/ 207 h 208"/>
                      <a:gd name="T22" fmla="*/ 41 w 51"/>
                      <a:gd name="T23" fmla="*/ 208 h 208"/>
                      <a:gd name="T24" fmla="*/ 11 w 51"/>
                      <a:gd name="T25" fmla="*/ 208 h 208"/>
                      <a:gd name="T26" fmla="*/ 7 w 51"/>
                      <a:gd name="T27" fmla="*/ 207 h 208"/>
                      <a:gd name="T28" fmla="*/ 5 w 51"/>
                      <a:gd name="T29" fmla="*/ 206 h 208"/>
                      <a:gd name="T30" fmla="*/ 2 w 51"/>
                      <a:gd name="T31" fmla="*/ 205 h 208"/>
                      <a:gd name="T32" fmla="*/ 0 w 51"/>
                      <a:gd name="T33" fmla="*/ 203 h 208"/>
                      <a:gd name="T34" fmla="*/ 0 w 51"/>
                      <a:gd name="T35" fmla="*/ 201 h 208"/>
                      <a:gd name="T36" fmla="*/ 11 w 51"/>
                      <a:gd name="T37" fmla="*/ 7 h 208"/>
                      <a:gd name="T38" fmla="*/ 12 w 51"/>
                      <a:gd name="T39" fmla="*/ 4 h 208"/>
                      <a:gd name="T40" fmla="*/ 13 w 51"/>
                      <a:gd name="T41" fmla="*/ 2 h 208"/>
                      <a:gd name="T42" fmla="*/ 15 w 51"/>
                      <a:gd name="T43" fmla="*/ 0 h 208"/>
                      <a:gd name="T44" fmla="*/ 17 w 51"/>
                      <a:gd name="T45" fmla="*/ 0 h 2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51" h="208">
                        <a:moveTo>
                          <a:pt x="17" y="0"/>
                        </a:moveTo>
                        <a:lnTo>
                          <a:pt x="34" y="0"/>
                        </a:lnTo>
                        <a:lnTo>
                          <a:pt x="36" y="0"/>
                        </a:lnTo>
                        <a:lnTo>
                          <a:pt x="38" y="2"/>
                        </a:lnTo>
                        <a:lnTo>
                          <a:pt x="39" y="4"/>
                        </a:lnTo>
                        <a:lnTo>
                          <a:pt x="40" y="7"/>
                        </a:lnTo>
                        <a:lnTo>
                          <a:pt x="51" y="201"/>
                        </a:lnTo>
                        <a:lnTo>
                          <a:pt x="51" y="203"/>
                        </a:lnTo>
                        <a:lnTo>
                          <a:pt x="50" y="205"/>
                        </a:lnTo>
                        <a:lnTo>
                          <a:pt x="48" y="206"/>
                        </a:lnTo>
                        <a:lnTo>
                          <a:pt x="45" y="207"/>
                        </a:lnTo>
                        <a:lnTo>
                          <a:pt x="41" y="208"/>
                        </a:lnTo>
                        <a:lnTo>
                          <a:pt x="11" y="208"/>
                        </a:lnTo>
                        <a:lnTo>
                          <a:pt x="7" y="207"/>
                        </a:lnTo>
                        <a:lnTo>
                          <a:pt x="5" y="206"/>
                        </a:lnTo>
                        <a:lnTo>
                          <a:pt x="2" y="205"/>
                        </a:lnTo>
                        <a:lnTo>
                          <a:pt x="0" y="203"/>
                        </a:lnTo>
                        <a:lnTo>
                          <a:pt x="0" y="201"/>
                        </a:lnTo>
                        <a:lnTo>
                          <a:pt x="11" y="7"/>
                        </a:lnTo>
                        <a:lnTo>
                          <a:pt x="12" y="4"/>
                        </a:lnTo>
                        <a:lnTo>
                          <a:pt x="13" y="2"/>
                        </a:lnTo>
                        <a:lnTo>
                          <a:pt x="15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507" name="Ovaal 506">
                  <a:extLst>
                    <a:ext uri="{FF2B5EF4-FFF2-40B4-BE49-F238E27FC236}">
                      <a16:creationId xmlns:a16="http://schemas.microsoft.com/office/drawing/2014/main" id="{9A108E6B-2A23-4D89-B6FF-0C9B0CFD2F6F}"/>
                    </a:ext>
                  </a:extLst>
                </p:cNvPr>
                <p:cNvSpPr/>
                <p:nvPr/>
              </p:nvSpPr>
              <p:spPr>
                <a:xfrm>
                  <a:off x="3407635" y="2705740"/>
                  <a:ext cx="160072" cy="1600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503" name="Ovaal 502">
              <a:extLst>
                <a:ext uri="{FF2B5EF4-FFF2-40B4-BE49-F238E27FC236}">
                  <a16:creationId xmlns:a16="http://schemas.microsoft.com/office/drawing/2014/main" id="{04E95220-917C-4A05-9CC8-DD4499B376B7}"/>
                </a:ext>
              </a:extLst>
            </p:cNvPr>
            <p:cNvSpPr/>
            <p:nvPr/>
          </p:nvSpPr>
          <p:spPr>
            <a:xfrm>
              <a:off x="7280217" y="3843620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517" name="Groep 516">
            <a:extLst>
              <a:ext uri="{FF2B5EF4-FFF2-40B4-BE49-F238E27FC236}">
                <a16:creationId xmlns:a16="http://schemas.microsoft.com/office/drawing/2014/main" id="{D64B632E-DF89-4518-A9CE-337BFE50C658}"/>
              </a:ext>
            </a:extLst>
          </p:cNvPr>
          <p:cNvGrpSpPr/>
          <p:nvPr/>
        </p:nvGrpSpPr>
        <p:grpSpPr>
          <a:xfrm>
            <a:off x="9218901" y="4229728"/>
            <a:ext cx="301032" cy="550256"/>
            <a:chOff x="8949549" y="4304870"/>
            <a:chExt cx="301032" cy="550256"/>
          </a:xfrm>
        </p:grpSpPr>
        <p:grpSp>
          <p:nvGrpSpPr>
            <p:cNvPr id="518" name="Groep 517">
              <a:extLst>
                <a:ext uri="{FF2B5EF4-FFF2-40B4-BE49-F238E27FC236}">
                  <a16:creationId xmlns:a16="http://schemas.microsoft.com/office/drawing/2014/main" id="{DAED7B6C-B23B-4951-8FAA-2B867207F0AF}"/>
                </a:ext>
              </a:extLst>
            </p:cNvPr>
            <p:cNvGrpSpPr/>
            <p:nvPr/>
          </p:nvGrpSpPr>
          <p:grpSpPr>
            <a:xfrm>
              <a:off x="8965520" y="4304870"/>
              <a:ext cx="245913" cy="245913"/>
              <a:chOff x="2617333" y="1713992"/>
              <a:chExt cx="597500" cy="597500"/>
            </a:xfrm>
          </p:grpSpPr>
          <p:sp>
            <p:nvSpPr>
              <p:cNvPr id="520" name="Ovaal 519">
                <a:extLst>
                  <a:ext uri="{FF2B5EF4-FFF2-40B4-BE49-F238E27FC236}">
                    <a16:creationId xmlns:a16="http://schemas.microsoft.com/office/drawing/2014/main" id="{7719590D-C59D-4642-94E1-3950E5988A33}"/>
                  </a:ext>
                </a:extLst>
              </p:cNvPr>
              <p:cNvSpPr/>
              <p:nvPr/>
            </p:nvSpPr>
            <p:spPr>
              <a:xfrm>
                <a:off x="2617333" y="1713992"/>
                <a:ext cx="597500" cy="5975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21" name="Groep 520">
                <a:extLst>
                  <a:ext uri="{FF2B5EF4-FFF2-40B4-BE49-F238E27FC236}">
                    <a16:creationId xmlns:a16="http://schemas.microsoft.com/office/drawing/2014/main" id="{ED4B3F68-9816-4C3B-9DAA-75D6B64D9783}"/>
                  </a:ext>
                </a:extLst>
              </p:cNvPr>
              <p:cNvGrpSpPr/>
              <p:nvPr/>
            </p:nvGrpSpPr>
            <p:grpSpPr>
              <a:xfrm>
                <a:off x="2732030" y="1793798"/>
                <a:ext cx="325574" cy="416622"/>
                <a:chOff x="2552507" y="1816496"/>
                <a:chExt cx="1668619" cy="2135268"/>
              </a:xfrm>
              <a:solidFill>
                <a:schemeClr val="bg1"/>
              </a:solidFill>
            </p:grpSpPr>
            <p:grpSp>
              <p:nvGrpSpPr>
                <p:cNvPr id="522" name="Groep 521">
                  <a:extLst>
                    <a:ext uri="{FF2B5EF4-FFF2-40B4-BE49-F238E27FC236}">
                      <a16:creationId xmlns:a16="http://schemas.microsoft.com/office/drawing/2014/main" id="{9BFBCB53-2B7A-498B-BD75-6019C4BFD592}"/>
                    </a:ext>
                  </a:extLst>
                </p:cNvPr>
                <p:cNvGrpSpPr/>
                <p:nvPr/>
              </p:nvGrpSpPr>
              <p:grpSpPr>
                <a:xfrm>
                  <a:off x="2552507" y="1816496"/>
                  <a:ext cx="1668619" cy="2135268"/>
                  <a:chOff x="4762501" y="4941888"/>
                  <a:chExt cx="561975" cy="719138"/>
                </a:xfrm>
                <a:grpFill/>
              </p:grpSpPr>
              <p:sp>
                <p:nvSpPr>
                  <p:cNvPr id="524" name="Freeform 194">
                    <a:extLst>
                      <a:ext uri="{FF2B5EF4-FFF2-40B4-BE49-F238E27FC236}">
                        <a16:creationId xmlns:a16="http://schemas.microsoft.com/office/drawing/2014/main" id="{8C865225-4FD0-4E77-AB98-A709C08AAB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67301" y="4941888"/>
                    <a:ext cx="90488" cy="290513"/>
                  </a:xfrm>
                  <a:custGeom>
                    <a:avLst/>
                    <a:gdLst>
                      <a:gd name="T0" fmla="*/ 51 w 57"/>
                      <a:gd name="T1" fmla="*/ 0 h 183"/>
                      <a:gd name="T2" fmla="*/ 51 w 57"/>
                      <a:gd name="T3" fmla="*/ 0 h 183"/>
                      <a:gd name="T4" fmla="*/ 54 w 57"/>
                      <a:gd name="T5" fmla="*/ 1 h 183"/>
                      <a:gd name="T6" fmla="*/ 54 w 57"/>
                      <a:gd name="T7" fmla="*/ 2 h 183"/>
                      <a:gd name="T8" fmla="*/ 57 w 57"/>
                      <a:gd name="T9" fmla="*/ 25 h 183"/>
                      <a:gd name="T10" fmla="*/ 56 w 57"/>
                      <a:gd name="T11" fmla="*/ 52 h 183"/>
                      <a:gd name="T12" fmla="*/ 53 w 57"/>
                      <a:gd name="T13" fmla="*/ 82 h 183"/>
                      <a:gd name="T14" fmla="*/ 47 w 57"/>
                      <a:gd name="T15" fmla="*/ 113 h 183"/>
                      <a:gd name="T16" fmla="*/ 37 w 57"/>
                      <a:gd name="T17" fmla="*/ 150 h 183"/>
                      <a:gd name="T18" fmla="*/ 24 w 57"/>
                      <a:gd name="T19" fmla="*/ 183 h 183"/>
                      <a:gd name="T20" fmla="*/ 21 w 57"/>
                      <a:gd name="T21" fmla="*/ 181 h 183"/>
                      <a:gd name="T22" fmla="*/ 17 w 57"/>
                      <a:gd name="T23" fmla="*/ 179 h 183"/>
                      <a:gd name="T24" fmla="*/ 13 w 57"/>
                      <a:gd name="T25" fmla="*/ 178 h 183"/>
                      <a:gd name="T26" fmla="*/ 6 w 57"/>
                      <a:gd name="T27" fmla="*/ 176 h 183"/>
                      <a:gd name="T28" fmla="*/ 0 w 57"/>
                      <a:gd name="T29" fmla="*/ 178 h 183"/>
                      <a:gd name="T30" fmla="*/ 0 w 57"/>
                      <a:gd name="T31" fmla="*/ 166 h 183"/>
                      <a:gd name="T32" fmla="*/ 3 w 57"/>
                      <a:gd name="T33" fmla="*/ 136 h 183"/>
                      <a:gd name="T34" fmla="*/ 8 w 57"/>
                      <a:gd name="T35" fmla="*/ 104 h 183"/>
                      <a:gd name="T36" fmla="*/ 17 w 57"/>
                      <a:gd name="T37" fmla="*/ 74 h 183"/>
                      <a:gd name="T38" fmla="*/ 27 w 57"/>
                      <a:gd name="T39" fmla="*/ 44 h 183"/>
                      <a:gd name="T40" fmla="*/ 37 w 57"/>
                      <a:gd name="T41" fmla="*/ 21 h 183"/>
                      <a:gd name="T42" fmla="*/ 48 w 57"/>
                      <a:gd name="T43" fmla="*/ 1 h 183"/>
                      <a:gd name="T44" fmla="*/ 50 w 57"/>
                      <a:gd name="T45" fmla="*/ 0 h 183"/>
                      <a:gd name="T46" fmla="*/ 51 w 57"/>
                      <a:gd name="T47" fmla="*/ 0 h 1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7" h="183">
                        <a:moveTo>
                          <a:pt x="51" y="0"/>
                        </a:moveTo>
                        <a:lnTo>
                          <a:pt x="51" y="0"/>
                        </a:lnTo>
                        <a:lnTo>
                          <a:pt x="54" y="1"/>
                        </a:lnTo>
                        <a:lnTo>
                          <a:pt x="54" y="2"/>
                        </a:lnTo>
                        <a:lnTo>
                          <a:pt x="57" y="25"/>
                        </a:lnTo>
                        <a:lnTo>
                          <a:pt x="56" y="52"/>
                        </a:lnTo>
                        <a:lnTo>
                          <a:pt x="53" y="82"/>
                        </a:lnTo>
                        <a:lnTo>
                          <a:pt x="47" y="113"/>
                        </a:lnTo>
                        <a:lnTo>
                          <a:pt x="37" y="150"/>
                        </a:lnTo>
                        <a:lnTo>
                          <a:pt x="24" y="183"/>
                        </a:lnTo>
                        <a:lnTo>
                          <a:pt x="21" y="181"/>
                        </a:lnTo>
                        <a:lnTo>
                          <a:pt x="17" y="179"/>
                        </a:lnTo>
                        <a:lnTo>
                          <a:pt x="13" y="178"/>
                        </a:lnTo>
                        <a:lnTo>
                          <a:pt x="6" y="176"/>
                        </a:lnTo>
                        <a:lnTo>
                          <a:pt x="0" y="178"/>
                        </a:lnTo>
                        <a:lnTo>
                          <a:pt x="0" y="166"/>
                        </a:lnTo>
                        <a:lnTo>
                          <a:pt x="3" y="136"/>
                        </a:lnTo>
                        <a:lnTo>
                          <a:pt x="8" y="104"/>
                        </a:lnTo>
                        <a:lnTo>
                          <a:pt x="17" y="74"/>
                        </a:lnTo>
                        <a:lnTo>
                          <a:pt x="27" y="44"/>
                        </a:lnTo>
                        <a:lnTo>
                          <a:pt x="37" y="21"/>
                        </a:lnTo>
                        <a:lnTo>
                          <a:pt x="48" y="1"/>
                        </a:lnTo>
                        <a:lnTo>
                          <a:pt x="50" y="0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25" name="Freeform 196">
                    <a:extLst>
                      <a:ext uri="{FF2B5EF4-FFF2-40B4-BE49-F238E27FC236}">
                        <a16:creationId xmlns:a16="http://schemas.microsoft.com/office/drawing/2014/main" id="{FD04FD46-DC02-4E1A-868B-D6840F27CEC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2501" y="5256213"/>
                    <a:ext cx="285750" cy="112713"/>
                  </a:xfrm>
                  <a:custGeom>
                    <a:avLst/>
                    <a:gdLst>
                      <a:gd name="T0" fmla="*/ 172 w 180"/>
                      <a:gd name="T1" fmla="*/ 0 h 71"/>
                      <a:gd name="T2" fmla="*/ 172 w 180"/>
                      <a:gd name="T3" fmla="*/ 10 h 71"/>
                      <a:gd name="T4" fmla="*/ 174 w 180"/>
                      <a:gd name="T5" fmla="*/ 18 h 71"/>
                      <a:gd name="T6" fmla="*/ 180 w 180"/>
                      <a:gd name="T7" fmla="*/ 26 h 71"/>
                      <a:gd name="T8" fmla="*/ 148 w 180"/>
                      <a:gd name="T9" fmla="*/ 41 h 71"/>
                      <a:gd name="T10" fmla="*/ 113 w 180"/>
                      <a:gd name="T11" fmla="*/ 54 h 71"/>
                      <a:gd name="T12" fmla="*/ 81 w 180"/>
                      <a:gd name="T13" fmla="*/ 63 h 71"/>
                      <a:gd name="T14" fmla="*/ 52 w 180"/>
                      <a:gd name="T15" fmla="*/ 68 h 71"/>
                      <a:gd name="T16" fmla="*/ 26 w 180"/>
                      <a:gd name="T17" fmla="*/ 71 h 71"/>
                      <a:gd name="T18" fmla="*/ 2 w 180"/>
                      <a:gd name="T19" fmla="*/ 71 h 71"/>
                      <a:gd name="T20" fmla="*/ 1 w 180"/>
                      <a:gd name="T21" fmla="*/ 70 h 71"/>
                      <a:gd name="T22" fmla="*/ 0 w 180"/>
                      <a:gd name="T23" fmla="*/ 69 h 71"/>
                      <a:gd name="T24" fmla="*/ 0 w 180"/>
                      <a:gd name="T25" fmla="*/ 69 h 71"/>
                      <a:gd name="T26" fmla="*/ 0 w 180"/>
                      <a:gd name="T27" fmla="*/ 67 h 71"/>
                      <a:gd name="T28" fmla="*/ 1 w 180"/>
                      <a:gd name="T29" fmla="*/ 66 h 71"/>
                      <a:gd name="T30" fmla="*/ 20 w 180"/>
                      <a:gd name="T31" fmla="*/ 52 h 71"/>
                      <a:gd name="T32" fmla="*/ 42 w 180"/>
                      <a:gd name="T33" fmla="*/ 40 h 71"/>
                      <a:gd name="T34" fmla="*/ 70 w 180"/>
                      <a:gd name="T35" fmla="*/ 27 h 71"/>
                      <a:gd name="T36" fmla="*/ 100 w 180"/>
                      <a:gd name="T37" fmla="*/ 16 h 71"/>
                      <a:gd name="T38" fmla="*/ 131 w 180"/>
                      <a:gd name="T39" fmla="*/ 8 h 71"/>
                      <a:gd name="T40" fmla="*/ 160 w 180"/>
                      <a:gd name="T41" fmla="*/ 2 h 71"/>
                      <a:gd name="T42" fmla="*/ 172 w 180"/>
                      <a:gd name="T43" fmla="*/ 0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80" h="71">
                        <a:moveTo>
                          <a:pt x="172" y="0"/>
                        </a:moveTo>
                        <a:lnTo>
                          <a:pt x="172" y="10"/>
                        </a:lnTo>
                        <a:lnTo>
                          <a:pt x="174" y="18"/>
                        </a:lnTo>
                        <a:lnTo>
                          <a:pt x="180" y="26"/>
                        </a:lnTo>
                        <a:lnTo>
                          <a:pt x="148" y="41"/>
                        </a:lnTo>
                        <a:lnTo>
                          <a:pt x="113" y="54"/>
                        </a:lnTo>
                        <a:lnTo>
                          <a:pt x="81" y="63"/>
                        </a:lnTo>
                        <a:lnTo>
                          <a:pt x="52" y="68"/>
                        </a:lnTo>
                        <a:lnTo>
                          <a:pt x="26" y="71"/>
                        </a:lnTo>
                        <a:lnTo>
                          <a:pt x="2" y="71"/>
                        </a:lnTo>
                        <a:lnTo>
                          <a:pt x="1" y="70"/>
                        </a:lnTo>
                        <a:lnTo>
                          <a:pt x="0" y="69"/>
                        </a:lnTo>
                        <a:lnTo>
                          <a:pt x="0" y="69"/>
                        </a:lnTo>
                        <a:lnTo>
                          <a:pt x="0" y="67"/>
                        </a:lnTo>
                        <a:lnTo>
                          <a:pt x="1" y="66"/>
                        </a:lnTo>
                        <a:lnTo>
                          <a:pt x="20" y="52"/>
                        </a:lnTo>
                        <a:lnTo>
                          <a:pt x="42" y="40"/>
                        </a:lnTo>
                        <a:lnTo>
                          <a:pt x="70" y="27"/>
                        </a:lnTo>
                        <a:lnTo>
                          <a:pt x="100" y="16"/>
                        </a:lnTo>
                        <a:lnTo>
                          <a:pt x="131" y="8"/>
                        </a:lnTo>
                        <a:lnTo>
                          <a:pt x="160" y="2"/>
                        </a:lnTo>
                        <a:lnTo>
                          <a:pt x="17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26" name="Freeform 201">
                    <a:extLst>
                      <a:ext uri="{FF2B5EF4-FFF2-40B4-BE49-F238E27FC236}">
                        <a16:creationId xmlns:a16="http://schemas.microsoft.com/office/drawing/2014/main" id="{22B139AF-215B-4BC6-B50E-2BAC19DA8B2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92701" y="5276851"/>
                    <a:ext cx="231775" cy="212725"/>
                  </a:xfrm>
                  <a:custGeom>
                    <a:avLst/>
                    <a:gdLst>
                      <a:gd name="T0" fmla="*/ 18 w 146"/>
                      <a:gd name="T1" fmla="*/ 0 h 134"/>
                      <a:gd name="T2" fmla="*/ 27 w 146"/>
                      <a:gd name="T3" fmla="*/ 5 h 134"/>
                      <a:gd name="T4" fmla="*/ 52 w 146"/>
                      <a:gd name="T5" fmla="*/ 24 h 134"/>
                      <a:gd name="T6" fmla="*/ 77 w 146"/>
                      <a:gd name="T7" fmla="*/ 44 h 134"/>
                      <a:gd name="T8" fmla="*/ 99 w 146"/>
                      <a:gd name="T9" fmla="*/ 66 h 134"/>
                      <a:gd name="T10" fmla="*/ 119 w 146"/>
                      <a:gd name="T11" fmla="*/ 90 h 134"/>
                      <a:gd name="T12" fmla="*/ 135 w 146"/>
                      <a:gd name="T13" fmla="*/ 110 h 134"/>
                      <a:gd name="T14" fmla="*/ 146 w 146"/>
                      <a:gd name="T15" fmla="*/ 131 h 134"/>
                      <a:gd name="T16" fmla="*/ 146 w 146"/>
                      <a:gd name="T17" fmla="*/ 132 h 134"/>
                      <a:gd name="T18" fmla="*/ 145 w 146"/>
                      <a:gd name="T19" fmla="*/ 134 h 134"/>
                      <a:gd name="T20" fmla="*/ 145 w 146"/>
                      <a:gd name="T21" fmla="*/ 134 h 134"/>
                      <a:gd name="T22" fmla="*/ 144 w 146"/>
                      <a:gd name="T23" fmla="*/ 134 h 134"/>
                      <a:gd name="T24" fmla="*/ 142 w 146"/>
                      <a:gd name="T25" fmla="*/ 134 h 134"/>
                      <a:gd name="T26" fmla="*/ 121 w 146"/>
                      <a:gd name="T27" fmla="*/ 126 h 134"/>
                      <a:gd name="T28" fmla="*/ 97 w 146"/>
                      <a:gd name="T29" fmla="*/ 111 h 134"/>
                      <a:gd name="T30" fmla="*/ 73 w 146"/>
                      <a:gd name="T31" fmla="*/ 94 h 134"/>
                      <a:gd name="T32" fmla="*/ 50 w 146"/>
                      <a:gd name="T33" fmla="*/ 74 h 134"/>
                      <a:gd name="T34" fmla="*/ 23 w 146"/>
                      <a:gd name="T35" fmla="*/ 47 h 134"/>
                      <a:gd name="T36" fmla="*/ 0 w 146"/>
                      <a:gd name="T37" fmla="*/ 20 h 134"/>
                      <a:gd name="T38" fmla="*/ 8 w 146"/>
                      <a:gd name="T39" fmla="*/ 15 h 134"/>
                      <a:gd name="T40" fmla="*/ 14 w 146"/>
                      <a:gd name="T41" fmla="*/ 8 h 134"/>
                      <a:gd name="T42" fmla="*/ 18 w 146"/>
                      <a:gd name="T43" fmla="*/ 0 h 1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46" h="134">
                        <a:moveTo>
                          <a:pt x="18" y="0"/>
                        </a:moveTo>
                        <a:lnTo>
                          <a:pt x="27" y="5"/>
                        </a:lnTo>
                        <a:lnTo>
                          <a:pt x="52" y="24"/>
                        </a:lnTo>
                        <a:lnTo>
                          <a:pt x="77" y="44"/>
                        </a:lnTo>
                        <a:lnTo>
                          <a:pt x="99" y="66"/>
                        </a:lnTo>
                        <a:lnTo>
                          <a:pt x="119" y="90"/>
                        </a:lnTo>
                        <a:lnTo>
                          <a:pt x="135" y="110"/>
                        </a:lnTo>
                        <a:lnTo>
                          <a:pt x="146" y="131"/>
                        </a:lnTo>
                        <a:lnTo>
                          <a:pt x="146" y="132"/>
                        </a:lnTo>
                        <a:lnTo>
                          <a:pt x="145" y="134"/>
                        </a:lnTo>
                        <a:lnTo>
                          <a:pt x="145" y="134"/>
                        </a:lnTo>
                        <a:lnTo>
                          <a:pt x="144" y="134"/>
                        </a:lnTo>
                        <a:lnTo>
                          <a:pt x="142" y="134"/>
                        </a:lnTo>
                        <a:lnTo>
                          <a:pt x="121" y="126"/>
                        </a:lnTo>
                        <a:lnTo>
                          <a:pt x="97" y="111"/>
                        </a:lnTo>
                        <a:lnTo>
                          <a:pt x="73" y="94"/>
                        </a:lnTo>
                        <a:lnTo>
                          <a:pt x="50" y="74"/>
                        </a:lnTo>
                        <a:lnTo>
                          <a:pt x="23" y="47"/>
                        </a:lnTo>
                        <a:lnTo>
                          <a:pt x="0" y="20"/>
                        </a:lnTo>
                        <a:lnTo>
                          <a:pt x="8" y="15"/>
                        </a:lnTo>
                        <a:lnTo>
                          <a:pt x="14" y="8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27" name="Freeform 203">
                    <a:extLst>
                      <a:ext uri="{FF2B5EF4-FFF2-40B4-BE49-F238E27FC236}">
                        <a16:creationId xmlns:a16="http://schemas.microsoft.com/office/drawing/2014/main" id="{BB764F68-B3FA-4AF2-B91B-F9A2B22ABEC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37138" y="5330826"/>
                    <a:ext cx="80963" cy="330200"/>
                  </a:xfrm>
                  <a:custGeom>
                    <a:avLst/>
                    <a:gdLst>
                      <a:gd name="T0" fmla="*/ 17 w 51"/>
                      <a:gd name="T1" fmla="*/ 0 h 208"/>
                      <a:gd name="T2" fmla="*/ 34 w 51"/>
                      <a:gd name="T3" fmla="*/ 0 h 208"/>
                      <a:gd name="T4" fmla="*/ 36 w 51"/>
                      <a:gd name="T5" fmla="*/ 0 h 208"/>
                      <a:gd name="T6" fmla="*/ 38 w 51"/>
                      <a:gd name="T7" fmla="*/ 2 h 208"/>
                      <a:gd name="T8" fmla="*/ 39 w 51"/>
                      <a:gd name="T9" fmla="*/ 4 h 208"/>
                      <a:gd name="T10" fmla="*/ 40 w 51"/>
                      <a:gd name="T11" fmla="*/ 7 h 208"/>
                      <a:gd name="T12" fmla="*/ 51 w 51"/>
                      <a:gd name="T13" fmla="*/ 201 h 208"/>
                      <a:gd name="T14" fmla="*/ 51 w 51"/>
                      <a:gd name="T15" fmla="*/ 203 h 208"/>
                      <a:gd name="T16" fmla="*/ 50 w 51"/>
                      <a:gd name="T17" fmla="*/ 205 h 208"/>
                      <a:gd name="T18" fmla="*/ 48 w 51"/>
                      <a:gd name="T19" fmla="*/ 206 h 208"/>
                      <a:gd name="T20" fmla="*/ 45 w 51"/>
                      <a:gd name="T21" fmla="*/ 207 h 208"/>
                      <a:gd name="T22" fmla="*/ 41 w 51"/>
                      <a:gd name="T23" fmla="*/ 208 h 208"/>
                      <a:gd name="T24" fmla="*/ 11 w 51"/>
                      <a:gd name="T25" fmla="*/ 208 h 208"/>
                      <a:gd name="T26" fmla="*/ 7 w 51"/>
                      <a:gd name="T27" fmla="*/ 207 h 208"/>
                      <a:gd name="T28" fmla="*/ 5 w 51"/>
                      <a:gd name="T29" fmla="*/ 206 h 208"/>
                      <a:gd name="T30" fmla="*/ 2 w 51"/>
                      <a:gd name="T31" fmla="*/ 205 h 208"/>
                      <a:gd name="T32" fmla="*/ 0 w 51"/>
                      <a:gd name="T33" fmla="*/ 203 h 208"/>
                      <a:gd name="T34" fmla="*/ 0 w 51"/>
                      <a:gd name="T35" fmla="*/ 201 h 208"/>
                      <a:gd name="T36" fmla="*/ 11 w 51"/>
                      <a:gd name="T37" fmla="*/ 7 h 208"/>
                      <a:gd name="T38" fmla="*/ 12 w 51"/>
                      <a:gd name="T39" fmla="*/ 4 h 208"/>
                      <a:gd name="T40" fmla="*/ 13 w 51"/>
                      <a:gd name="T41" fmla="*/ 2 h 208"/>
                      <a:gd name="T42" fmla="*/ 15 w 51"/>
                      <a:gd name="T43" fmla="*/ 0 h 208"/>
                      <a:gd name="T44" fmla="*/ 17 w 51"/>
                      <a:gd name="T45" fmla="*/ 0 h 2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51" h="208">
                        <a:moveTo>
                          <a:pt x="17" y="0"/>
                        </a:moveTo>
                        <a:lnTo>
                          <a:pt x="34" y="0"/>
                        </a:lnTo>
                        <a:lnTo>
                          <a:pt x="36" y="0"/>
                        </a:lnTo>
                        <a:lnTo>
                          <a:pt x="38" y="2"/>
                        </a:lnTo>
                        <a:lnTo>
                          <a:pt x="39" y="4"/>
                        </a:lnTo>
                        <a:lnTo>
                          <a:pt x="40" y="7"/>
                        </a:lnTo>
                        <a:lnTo>
                          <a:pt x="51" y="201"/>
                        </a:lnTo>
                        <a:lnTo>
                          <a:pt x="51" y="203"/>
                        </a:lnTo>
                        <a:lnTo>
                          <a:pt x="50" y="205"/>
                        </a:lnTo>
                        <a:lnTo>
                          <a:pt x="48" y="206"/>
                        </a:lnTo>
                        <a:lnTo>
                          <a:pt x="45" y="207"/>
                        </a:lnTo>
                        <a:lnTo>
                          <a:pt x="41" y="208"/>
                        </a:lnTo>
                        <a:lnTo>
                          <a:pt x="11" y="208"/>
                        </a:lnTo>
                        <a:lnTo>
                          <a:pt x="7" y="207"/>
                        </a:lnTo>
                        <a:lnTo>
                          <a:pt x="5" y="206"/>
                        </a:lnTo>
                        <a:lnTo>
                          <a:pt x="2" y="205"/>
                        </a:lnTo>
                        <a:lnTo>
                          <a:pt x="0" y="203"/>
                        </a:lnTo>
                        <a:lnTo>
                          <a:pt x="0" y="201"/>
                        </a:lnTo>
                        <a:lnTo>
                          <a:pt x="11" y="7"/>
                        </a:lnTo>
                        <a:lnTo>
                          <a:pt x="12" y="4"/>
                        </a:lnTo>
                        <a:lnTo>
                          <a:pt x="13" y="2"/>
                        </a:lnTo>
                        <a:lnTo>
                          <a:pt x="15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523" name="Ovaal 522">
                  <a:extLst>
                    <a:ext uri="{FF2B5EF4-FFF2-40B4-BE49-F238E27FC236}">
                      <a16:creationId xmlns:a16="http://schemas.microsoft.com/office/drawing/2014/main" id="{B832284E-E106-4B97-95E7-505E6DF1710D}"/>
                    </a:ext>
                  </a:extLst>
                </p:cNvPr>
                <p:cNvSpPr/>
                <p:nvPr/>
              </p:nvSpPr>
              <p:spPr>
                <a:xfrm>
                  <a:off x="3407635" y="2705740"/>
                  <a:ext cx="160072" cy="1600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519" name="Ovaal 518">
              <a:extLst>
                <a:ext uri="{FF2B5EF4-FFF2-40B4-BE49-F238E27FC236}">
                  <a16:creationId xmlns:a16="http://schemas.microsoft.com/office/drawing/2014/main" id="{9936AC0D-0113-4309-AE37-FAB7A3C562F1}"/>
                </a:ext>
              </a:extLst>
            </p:cNvPr>
            <p:cNvSpPr/>
            <p:nvPr/>
          </p:nvSpPr>
          <p:spPr>
            <a:xfrm>
              <a:off x="8949549" y="4735369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533" name="Groep 532">
            <a:extLst>
              <a:ext uri="{FF2B5EF4-FFF2-40B4-BE49-F238E27FC236}">
                <a16:creationId xmlns:a16="http://schemas.microsoft.com/office/drawing/2014/main" id="{F0DE3761-C9F3-4771-8557-51EA67938132}"/>
              </a:ext>
            </a:extLst>
          </p:cNvPr>
          <p:cNvGrpSpPr/>
          <p:nvPr/>
        </p:nvGrpSpPr>
        <p:grpSpPr>
          <a:xfrm>
            <a:off x="8244524" y="2508917"/>
            <a:ext cx="301032" cy="550256"/>
            <a:chOff x="7965729" y="2571570"/>
            <a:chExt cx="301032" cy="550256"/>
          </a:xfrm>
        </p:grpSpPr>
        <p:grpSp>
          <p:nvGrpSpPr>
            <p:cNvPr id="534" name="Groep 533">
              <a:extLst>
                <a:ext uri="{FF2B5EF4-FFF2-40B4-BE49-F238E27FC236}">
                  <a16:creationId xmlns:a16="http://schemas.microsoft.com/office/drawing/2014/main" id="{DEA64F75-FDD9-4AD9-93AB-C91E914C6A73}"/>
                </a:ext>
              </a:extLst>
            </p:cNvPr>
            <p:cNvGrpSpPr/>
            <p:nvPr/>
          </p:nvGrpSpPr>
          <p:grpSpPr>
            <a:xfrm>
              <a:off x="7981700" y="2571570"/>
              <a:ext cx="245913" cy="245913"/>
              <a:chOff x="2617333" y="1713992"/>
              <a:chExt cx="597500" cy="597500"/>
            </a:xfrm>
          </p:grpSpPr>
          <p:sp>
            <p:nvSpPr>
              <p:cNvPr id="536" name="Ovaal 535">
                <a:extLst>
                  <a:ext uri="{FF2B5EF4-FFF2-40B4-BE49-F238E27FC236}">
                    <a16:creationId xmlns:a16="http://schemas.microsoft.com/office/drawing/2014/main" id="{94C84C38-C779-4742-8100-C3E788191B91}"/>
                  </a:ext>
                </a:extLst>
              </p:cNvPr>
              <p:cNvSpPr/>
              <p:nvPr/>
            </p:nvSpPr>
            <p:spPr>
              <a:xfrm>
                <a:off x="2617333" y="1713992"/>
                <a:ext cx="597500" cy="5975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37" name="Groep 536">
                <a:extLst>
                  <a:ext uri="{FF2B5EF4-FFF2-40B4-BE49-F238E27FC236}">
                    <a16:creationId xmlns:a16="http://schemas.microsoft.com/office/drawing/2014/main" id="{B3B51480-4494-4FBD-AE42-7A3056AEA7BE}"/>
                  </a:ext>
                </a:extLst>
              </p:cNvPr>
              <p:cNvGrpSpPr/>
              <p:nvPr/>
            </p:nvGrpSpPr>
            <p:grpSpPr>
              <a:xfrm>
                <a:off x="2732030" y="1793798"/>
                <a:ext cx="325574" cy="416622"/>
                <a:chOff x="2552507" y="1816496"/>
                <a:chExt cx="1668619" cy="2135268"/>
              </a:xfrm>
              <a:solidFill>
                <a:schemeClr val="bg1"/>
              </a:solidFill>
            </p:grpSpPr>
            <p:grpSp>
              <p:nvGrpSpPr>
                <p:cNvPr id="538" name="Groep 537">
                  <a:extLst>
                    <a:ext uri="{FF2B5EF4-FFF2-40B4-BE49-F238E27FC236}">
                      <a16:creationId xmlns:a16="http://schemas.microsoft.com/office/drawing/2014/main" id="{6E6F3107-A9C0-4598-8DD1-B3D3F4F04875}"/>
                    </a:ext>
                  </a:extLst>
                </p:cNvPr>
                <p:cNvGrpSpPr/>
                <p:nvPr/>
              </p:nvGrpSpPr>
              <p:grpSpPr>
                <a:xfrm>
                  <a:off x="2552507" y="1816496"/>
                  <a:ext cx="1668619" cy="2135268"/>
                  <a:chOff x="4762501" y="4941888"/>
                  <a:chExt cx="561975" cy="719138"/>
                </a:xfrm>
                <a:grpFill/>
              </p:grpSpPr>
              <p:sp>
                <p:nvSpPr>
                  <p:cNvPr id="540" name="Freeform 194">
                    <a:extLst>
                      <a:ext uri="{FF2B5EF4-FFF2-40B4-BE49-F238E27FC236}">
                        <a16:creationId xmlns:a16="http://schemas.microsoft.com/office/drawing/2014/main" id="{DC78D094-EDDA-4A4A-8DB3-2413436FE93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67301" y="4941888"/>
                    <a:ext cx="90488" cy="290513"/>
                  </a:xfrm>
                  <a:custGeom>
                    <a:avLst/>
                    <a:gdLst>
                      <a:gd name="T0" fmla="*/ 51 w 57"/>
                      <a:gd name="T1" fmla="*/ 0 h 183"/>
                      <a:gd name="T2" fmla="*/ 51 w 57"/>
                      <a:gd name="T3" fmla="*/ 0 h 183"/>
                      <a:gd name="T4" fmla="*/ 54 w 57"/>
                      <a:gd name="T5" fmla="*/ 1 h 183"/>
                      <a:gd name="T6" fmla="*/ 54 w 57"/>
                      <a:gd name="T7" fmla="*/ 2 h 183"/>
                      <a:gd name="T8" fmla="*/ 57 w 57"/>
                      <a:gd name="T9" fmla="*/ 25 h 183"/>
                      <a:gd name="T10" fmla="*/ 56 w 57"/>
                      <a:gd name="T11" fmla="*/ 52 h 183"/>
                      <a:gd name="T12" fmla="*/ 53 w 57"/>
                      <a:gd name="T13" fmla="*/ 82 h 183"/>
                      <a:gd name="T14" fmla="*/ 47 w 57"/>
                      <a:gd name="T15" fmla="*/ 113 h 183"/>
                      <a:gd name="T16" fmla="*/ 37 w 57"/>
                      <a:gd name="T17" fmla="*/ 150 h 183"/>
                      <a:gd name="T18" fmla="*/ 24 w 57"/>
                      <a:gd name="T19" fmla="*/ 183 h 183"/>
                      <a:gd name="T20" fmla="*/ 21 w 57"/>
                      <a:gd name="T21" fmla="*/ 181 h 183"/>
                      <a:gd name="T22" fmla="*/ 17 w 57"/>
                      <a:gd name="T23" fmla="*/ 179 h 183"/>
                      <a:gd name="T24" fmla="*/ 13 w 57"/>
                      <a:gd name="T25" fmla="*/ 178 h 183"/>
                      <a:gd name="T26" fmla="*/ 6 w 57"/>
                      <a:gd name="T27" fmla="*/ 176 h 183"/>
                      <a:gd name="T28" fmla="*/ 0 w 57"/>
                      <a:gd name="T29" fmla="*/ 178 h 183"/>
                      <a:gd name="T30" fmla="*/ 0 w 57"/>
                      <a:gd name="T31" fmla="*/ 166 h 183"/>
                      <a:gd name="T32" fmla="*/ 3 w 57"/>
                      <a:gd name="T33" fmla="*/ 136 h 183"/>
                      <a:gd name="T34" fmla="*/ 8 w 57"/>
                      <a:gd name="T35" fmla="*/ 104 h 183"/>
                      <a:gd name="T36" fmla="*/ 17 w 57"/>
                      <a:gd name="T37" fmla="*/ 74 h 183"/>
                      <a:gd name="T38" fmla="*/ 27 w 57"/>
                      <a:gd name="T39" fmla="*/ 44 h 183"/>
                      <a:gd name="T40" fmla="*/ 37 w 57"/>
                      <a:gd name="T41" fmla="*/ 21 h 183"/>
                      <a:gd name="T42" fmla="*/ 48 w 57"/>
                      <a:gd name="T43" fmla="*/ 1 h 183"/>
                      <a:gd name="T44" fmla="*/ 50 w 57"/>
                      <a:gd name="T45" fmla="*/ 0 h 183"/>
                      <a:gd name="T46" fmla="*/ 51 w 57"/>
                      <a:gd name="T47" fmla="*/ 0 h 1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7" h="183">
                        <a:moveTo>
                          <a:pt x="51" y="0"/>
                        </a:moveTo>
                        <a:lnTo>
                          <a:pt x="51" y="0"/>
                        </a:lnTo>
                        <a:lnTo>
                          <a:pt x="54" y="1"/>
                        </a:lnTo>
                        <a:lnTo>
                          <a:pt x="54" y="2"/>
                        </a:lnTo>
                        <a:lnTo>
                          <a:pt x="57" y="25"/>
                        </a:lnTo>
                        <a:lnTo>
                          <a:pt x="56" y="52"/>
                        </a:lnTo>
                        <a:lnTo>
                          <a:pt x="53" y="82"/>
                        </a:lnTo>
                        <a:lnTo>
                          <a:pt x="47" y="113"/>
                        </a:lnTo>
                        <a:lnTo>
                          <a:pt x="37" y="150"/>
                        </a:lnTo>
                        <a:lnTo>
                          <a:pt x="24" y="183"/>
                        </a:lnTo>
                        <a:lnTo>
                          <a:pt x="21" y="181"/>
                        </a:lnTo>
                        <a:lnTo>
                          <a:pt x="17" y="179"/>
                        </a:lnTo>
                        <a:lnTo>
                          <a:pt x="13" y="178"/>
                        </a:lnTo>
                        <a:lnTo>
                          <a:pt x="6" y="176"/>
                        </a:lnTo>
                        <a:lnTo>
                          <a:pt x="0" y="178"/>
                        </a:lnTo>
                        <a:lnTo>
                          <a:pt x="0" y="166"/>
                        </a:lnTo>
                        <a:lnTo>
                          <a:pt x="3" y="136"/>
                        </a:lnTo>
                        <a:lnTo>
                          <a:pt x="8" y="104"/>
                        </a:lnTo>
                        <a:lnTo>
                          <a:pt x="17" y="74"/>
                        </a:lnTo>
                        <a:lnTo>
                          <a:pt x="27" y="44"/>
                        </a:lnTo>
                        <a:lnTo>
                          <a:pt x="37" y="21"/>
                        </a:lnTo>
                        <a:lnTo>
                          <a:pt x="48" y="1"/>
                        </a:lnTo>
                        <a:lnTo>
                          <a:pt x="50" y="0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41" name="Freeform 196">
                    <a:extLst>
                      <a:ext uri="{FF2B5EF4-FFF2-40B4-BE49-F238E27FC236}">
                        <a16:creationId xmlns:a16="http://schemas.microsoft.com/office/drawing/2014/main" id="{99BDEEE1-9418-444B-AA8E-4722FAF7527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2501" y="5256213"/>
                    <a:ext cx="285750" cy="112713"/>
                  </a:xfrm>
                  <a:custGeom>
                    <a:avLst/>
                    <a:gdLst>
                      <a:gd name="T0" fmla="*/ 172 w 180"/>
                      <a:gd name="T1" fmla="*/ 0 h 71"/>
                      <a:gd name="T2" fmla="*/ 172 w 180"/>
                      <a:gd name="T3" fmla="*/ 10 h 71"/>
                      <a:gd name="T4" fmla="*/ 174 w 180"/>
                      <a:gd name="T5" fmla="*/ 18 h 71"/>
                      <a:gd name="T6" fmla="*/ 180 w 180"/>
                      <a:gd name="T7" fmla="*/ 26 h 71"/>
                      <a:gd name="T8" fmla="*/ 148 w 180"/>
                      <a:gd name="T9" fmla="*/ 41 h 71"/>
                      <a:gd name="T10" fmla="*/ 113 w 180"/>
                      <a:gd name="T11" fmla="*/ 54 h 71"/>
                      <a:gd name="T12" fmla="*/ 81 w 180"/>
                      <a:gd name="T13" fmla="*/ 63 h 71"/>
                      <a:gd name="T14" fmla="*/ 52 w 180"/>
                      <a:gd name="T15" fmla="*/ 68 h 71"/>
                      <a:gd name="T16" fmla="*/ 26 w 180"/>
                      <a:gd name="T17" fmla="*/ 71 h 71"/>
                      <a:gd name="T18" fmla="*/ 2 w 180"/>
                      <a:gd name="T19" fmla="*/ 71 h 71"/>
                      <a:gd name="T20" fmla="*/ 1 w 180"/>
                      <a:gd name="T21" fmla="*/ 70 h 71"/>
                      <a:gd name="T22" fmla="*/ 0 w 180"/>
                      <a:gd name="T23" fmla="*/ 69 h 71"/>
                      <a:gd name="T24" fmla="*/ 0 w 180"/>
                      <a:gd name="T25" fmla="*/ 69 h 71"/>
                      <a:gd name="T26" fmla="*/ 0 w 180"/>
                      <a:gd name="T27" fmla="*/ 67 h 71"/>
                      <a:gd name="T28" fmla="*/ 1 w 180"/>
                      <a:gd name="T29" fmla="*/ 66 h 71"/>
                      <a:gd name="T30" fmla="*/ 20 w 180"/>
                      <a:gd name="T31" fmla="*/ 52 h 71"/>
                      <a:gd name="T32" fmla="*/ 42 w 180"/>
                      <a:gd name="T33" fmla="*/ 40 h 71"/>
                      <a:gd name="T34" fmla="*/ 70 w 180"/>
                      <a:gd name="T35" fmla="*/ 27 h 71"/>
                      <a:gd name="T36" fmla="*/ 100 w 180"/>
                      <a:gd name="T37" fmla="*/ 16 h 71"/>
                      <a:gd name="T38" fmla="*/ 131 w 180"/>
                      <a:gd name="T39" fmla="*/ 8 h 71"/>
                      <a:gd name="T40" fmla="*/ 160 w 180"/>
                      <a:gd name="T41" fmla="*/ 2 h 71"/>
                      <a:gd name="T42" fmla="*/ 172 w 180"/>
                      <a:gd name="T43" fmla="*/ 0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80" h="71">
                        <a:moveTo>
                          <a:pt x="172" y="0"/>
                        </a:moveTo>
                        <a:lnTo>
                          <a:pt x="172" y="10"/>
                        </a:lnTo>
                        <a:lnTo>
                          <a:pt x="174" y="18"/>
                        </a:lnTo>
                        <a:lnTo>
                          <a:pt x="180" y="26"/>
                        </a:lnTo>
                        <a:lnTo>
                          <a:pt x="148" y="41"/>
                        </a:lnTo>
                        <a:lnTo>
                          <a:pt x="113" y="54"/>
                        </a:lnTo>
                        <a:lnTo>
                          <a:pt x="81" y="63"/>
                        </a:lnTo>
                        <a:lnTo>
                          <a:pt x="52" y="68"/>
                        </a:lnTo>
                        <a:lnTo>
                          <a:pt x="26" y="71"/>
                        </a:lnTo>
                        <a:lnTo>
                          <a:pt x="2" y="71"/>
                        </a:lnTo>
                        <a:lnTo>
                          <a:pt x="1" y="70"/>
                        </a:lnTo>
                        <a:lnTo>
                          <a:pt x="0" y="69"/>
                        </a:lnTo>
                        <a:lnTo>
                          <a:pt x="0" y="69"/>
                        </a:lnTo>
                        <a:lnTo>
                          <a:pt x="0" y="67"/>
                        </a:lnTo>
                        <a:lnTo>
                          <a:pt x="1" y="66"/>
                        </a:lnTo>
                        <a:lnTo>
                          <a:pt x="20" y="52"/>
                        </a:lnTo>
                        <a:lnTo>
                          <a:pt x="42" y="40"/>
                        </a:lnTo>
                        <a:lnTo>
                          <a:pt x="70" y="27"/>
                        </a:lnTo>
                        <a:lnTo>
                          <a:pt x="100" y="16"/>
                        </a:lnTo>
                        <a:lnTo>
                          <a:pt x="131" y="8"/>
                        </a:lnTo>
                        <a:lnTo>
                          <a:pt x="160" y="2"/>
                        </a:lnTo>
                        <a:lnTo>
                          <a:pt x="17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42" name="Freeform 201">
                    <a:extLst>
                      <a:ext uri="{FF2B5EF4-FFF2-40B4-BE49-F238E27FC236}">
                        <a16:creationId xmlns:a16="http://schemas.microsoft.com/office/drawing/2014/main" id="{FBA4B18A-2C92-45B1-A303-DBBBF96A683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92701" y="5276851"/>
                    <a:ext cx="231775" cy="212725"/>
                  </a:xfrm>
                  <a:custGeom>
                    <a:avLst/>
                    <a:gdLst>
                      <a:gd name="T0" fmla="*/ 18 w 146"/>
                      <a:gd name="T1" fmla="*/ 0 h 134"/>
                      <a:gd name="T2" fmla="*/ 27 w 146"/>
                      <a:gd name="T3" fmla="*/ 5 h 134"/>
                      <a:gd name="T4" fmla="*/ 52 w 146"/>
                      <a:gd name="T5" fmla="*/ 24 h 134"/>
                      <a:gd name="T6" fmla="*/ 77 w 146"/>
                      <a:gd name="T7" fmla="*/ 44 h 134"/>
                      <a:gd name="T8" fmla="*/ 99 w 146"/>
                      <a:gd name="T9" fmla="*/ 66 h 134"/>
                      <a:gd name="T10" fmla="*/ 119 w 146"/>
                      <a:gd name="T11" fmla="*/ 90 h 134"/>
                      <a:gd name="T12" fmla="*/ 135 w 146"/>
                      <a:gd name="T13" fmla="*/ 110 h 134"/>
                      <a:gd name="T14" fmla="*/ 146 w 146"/>
                      <a:gd name="T15" fmla="*/ 131 h 134"/>
                      <a:gd name="T16" fmla="*/ 146 w 146"/>
                      <a:gd name="T17" fmla="*/ 132 h 134"/>
                      <a:gd name="T18" fmla="*/ 145 w 146"/>
                      <a:gd name="T19" fmla="*/ 134 h 134"/>
                      <a:gd name="T20" fmla="*/ 145 w 146"/>
                      <a:gd name="T21" fmla="*/ 134 h 134"/>
                      <a:gd name="T22" fmla="*/ 144 w 146"/>
                      <a:gd name="T23" fmla="*/ 134 h 134"/>
                      <a:gd name="T24" fmla="*/ 142 w 146"/>
                      <a:gd name="T25" fmla="*/ 134 h 134"/>
                      <a:gd name="T26" fmla="*/ 121 w 146"/>
                      <a:gd name="T27" fmla="*/ 126 h 134"/>
                      <a:gd name="T28" fmla="*/ 97 w 146"/>
                      <a:gd name="T29" fmla="*/ 111 h 134"/>
                      <a:gd name="T30" fmla="*/ 73 w 146"/>
                      <a:gd name="T31" fmla="*/ 94 h 134"/>
                      <a:gd name="T32" fmla="*/ 50 w 146"/>
                      <a:gd name="T33" fmla="*/ 74 h 134"/>
                      <a:gd name="T34" fmla="*/ 23 w 146"/>
                      <a:gd name="T35" fmla="*/ 47 h 134"/>
                      <a:gd name="T36" fmla="*/ 0 w 146"/>
                      <a:gd name="T37" fmla="*/ 20 h 134"/>
                      <a:gd name="T38" fmla="*/ 8 w 146"/>
                      <a:gd name="T39" fmla="*/ 15 h 134"/>
                      <a:gd name="T40" fmla="*/ 14 w 146"/>
                      <a:gd name="T41" fmla="*/ 8 h 134"/>
                      <a:gd name="T42" fmla="*/ 18 w 146"/>
                      <a:gd name="T43" fmla="*/ 0 h 1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46" h="134">
                        <a:moveTo>
                          <a:pt x="18" y="0"/>
                        </a:moveTo>
                        <a:lnTo>
                          <a:pt x="27" y="5"/>
                        </a:lnTo>
                        <a:lnTo>
                          <a:pt x="52" y="24"/>
                        </a:lnTo>
                        <a:lnTo>
                          <a:pt x="77" y="44"/>
                        </a:lnTo>
                        <a:lnTo>
                          <a:pt x="99" y="66"/>
                        </a:lnTo>
                        <a:lnTo>
                          <a:pt x="119" y="90"/>
                        </a:lnTo>
                        <a:lnTo>
                          <a:pt x="135" y="110"/>
                        </a:lnTo>
                        <a:lnTo>
                          <a:pt x="146" y="131"/>
                        </a:lnTo>
                        <a:lnTo>
                          <a:pt x="146" y="132"/>
                        </a:lnTo>
                        <a:lnTo>
                          <a:pt x="145" y="134"/>
                        </a:lnTo>
                        <a:lnTo>
                          <a:pt x="145" y="134"/>
                        </a:lnTo>
                        <a:lnTo>
                          <a:pt x="144" y="134"/>
                        </a:lnTo>
                        <a:lnTo>
                          <a:pt x="142" y="134"/>
                        </a:lnTo>
                        <a:lnTo>
                          <a:pt x="121" y="126"/>
                        </a:lnTo>
                        <a:lnTo>
                          <a:pt x="97" y="111"/>
                        </a:lnTo>
                        <a:lnTo>
                          <a:pt x="73" y="94"/>
                        </a:lnTo>
                        <a:lnTo>
                          <a:pt x="50" y="74"/>
                        </a:lnTo>
                        <a:lnTo>
                          <a:pt x="23" y="47"/>
                        </a:lnTo>
                        <a:lnTo>
                          <a:pt x="0" y="20"/>
                        </a:lnTo>
                        <a:lnTo>
                          <a:pt x="8" y="15"/>
                        </a:lnTo>
                        <a:lnTo>
                          <a:pt x="14" y="8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43" name="Freeform 203">
                    <a:extLst>
                      <a:ext uri="{FF2B5EF4-FFF2-40B4-BE49-F238E27FC236}">
                        <a16:creationId xmlns:a16="http://schemas.microsoft.com/office/drawing/2014/main" id="{D3CBA826-0C4F-4AA1-A084-FB860F68B96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37138" y="5330826"/>
                    <a:ext cx="80963" cy="330200"/>
                  </a:xfrm>
                  <a:custGeom>
                    <a:avLst/>
                    <a:gdLst>
                      <a:gd name="T0" fmla="*/ 17 w 51"/>
                      <a:gd name="T1" fmla="*/ 0 h 208"/>
                      <a:gd name="T2" fmla="*/ 34 w 51"/>
                      <a:gd name="T3" fmla="*/ 0 h 208"/>
                      <a:gd name="T4" fmla="*/ 36 w 51"/>
                      <a:gd name="T5" fmla="*/ 0 h 208"/>
                      <a:gd name="T6" fmla="*/ 38 w 51"/>
                      <a:gd name="T7" fmla="*/ 2 h 208"/>
                      <a:gd name="T8" fmla="*/ 39 w 51"/>
                      <a:gd name="T9" fmla="*/ 4 h 208"/>
                      <a:gd name="T10" fmla="*/ 40 w 51"/>
                      <a:gd name="T11" fmla="*/ 7 h 208"/>
                      <a:gd name="T12" fmla="*/ 51 w 51"/>
                      <a:gd name="T13" fmla="*/ 201 h 208"/>
                      <a:gd name="T14" fmla="*/ 51 w 51"/>
                      <a:gd name="T15" fmla="*/ 203 h 208"/>
                      <a:gd name="T16" fmla="*/ 50 w 51"/>
                      <a:gd name="T17" fmla="*/ 205 h 208"/>
                      <a:gd name="T18" fmla="*/ 48 w 51"/>
                      <a:gd name="T19" fmla="*/ 206 h 208"/>
                      <a:gd name="T20" fmla="*/ 45 w 51"/>
                      <a:gd name="T21" fmla="*/ 207 h 208"/>
                      <a:gd name="T22" fmla="*/ 41 w 51"/>
                      <a:gd name="T23" fmla="*/ 208 h 208"/>
                      <a:gd name="T24" fmla="*/ 11 w 51"/>
                      <a:gd name="T25" fmla="*/ 208 h 208"/>
                      <a:gd name="T26" fmla="*/ 7 w 51"/>
                      <a:gd name="T27" fmla="*/ 207 h 208"/>
                      <a:gd name="T28" fmla="*/ 5 w 51"/>
                      <a:gd name="T29" fmla="*/ 206 h 208"/>
                      <a:gd name="T30" fmla="*/ 2 w 51"/>
                      <a:gd name="T31" fmla="*/ 205 h 208"/>
                      <a:gd name="T32" fmla="*/ 0 w 51"/>
                      <a:gd name="T33" fmla="*/ 203 h 208"/>
                      <a:gd name="T34" fmla="*/ 0 w 51"/>
                      <a:gd name="T35" fmla="*/ 201 h 208"/>
                      <a:gd name="T36" fmla="*/ 11 w 51"/>
                      <a:gd name="T37" fmla="*/ 7 h 208"/>
                      <a:gd name="T38" fmla="*/ 12 w 51"/>
                      <a:gd name="T39" fmla="*/ 4 h 208"/>
                      <a:gd name="T40" fmla="*/ 13 w 51"/>
                      <a:gd name="T41" fmla="*/ 2 h 208"/>
                      <a:gd name="T42" fmla="*/ 15 w 51"/>
                      <a:gd name="T43" fmla="*/ 0 h 208"/>
                      <a:gd name="T44" fmla="*/ 17 w 51"/>
                      <a:gd name="T45" fmla="*/ 0 h 2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51" h="208">
                        <a:moveTo>
                          <a:pt x="17" y="0"/>
                        </a:moveTo>
                        <a:lnTo>
                          <a:pt x="34" y="0"/>
                        </a:lnTo>
                        <a:lnTo>
                          <a:pt x="36" y="0"/>
                        </a:lnTo>
                        <a:lnTo>
                          <a:pt x="38" y="2"/>
                        </a:lnTo>
                        <a:lnTo>
                          <a:pt x="39" y="4"/>
                        </a:lnTo>
                        <a:lnTo>
                          <a:pt x="40" y="7"/>
                        </a:lnTo>
                        <a:lnTo>
                          <a:pt x="51" y="201"/>
                        </a:lnTo>
                        <a:lnTo>
                          <a:pt x="51" y="203"/>
                        </a:lnTo>
                        <a:lnTo>
                          <a:pt x="50" y="205"/>
                        </a:lnTo>
                        <a:lnTo>
                          <a:pt x="48" y="206"/>
                        </a:lnTo>
                        <a:lnTo>
                          <a:pt x="45" y="207"/>
                        </a:lnTo>
                        <a:lnTo>
                          <a:pt x="41" y="208"/>
                        </a:lnTo>
                        <a:lnTo>
                          <a:pt x="11" y="208"/>
                        </a:lnTo>
                        <a:lnTo>
                          <a:pt x="7" y="207"/>
                        </a:lnTo>
                        <a:lnTo>
                          <a:pt x="5" y="206"/>
                        </a:lnTo>
                        <a:lnTo>
                          <a:pt x="2" y="205"/>
                        </a:lnTo>
                        <a:lnTo>
                          <a:pt x="0" y="203"/>
                        </a:lnTo>
                        <a:lnTo>
                          <a:pt x="0" y="201"/>
                        </a:lnTo>
                        <a:lnTo>
                          <a:pt x="11" y="7"/>
                        </a:lnTo>
                        <a:lnTo>
                          <a:pt x="12" y="4"/>
                        </a:lnTo>
                        <a:lnTo>
                          <a:pt x="13" y="2"/>
                        </a:lnTo>
                        <a:lnTo>
                          <a:pt x="15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539" name="Ovaal 538">
                  <a:extLst>
                    <a:ext uri="{FF2B5EF4-FFF2-40B4-BE49-F238E27FC236}">
                      <a16:creationId xmlns:a16="http://schemas.microsoft.com/office/drawing/2014/main" id="{383722EC-B029-4301-8FF8-4DCBF0FC6622}"/>
                    </a:ext>
                  </a:extLst>
                </p:cNvPr>
                <p:cNvSpPr/>
                <p:nvPr/>
              </p:nvSpPr>
              <p:spPr>
                <a:xfrm>
                  <a:off x="3407635" y="2705740"/>
                  <a:ext cx="160072" cy="1600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535" name="Ovaal 534">
              <a:extLst>
                <a:ext uri="{FF2B5EF4-FFF2-40B4-BE49-F238E27FC236}">
                  <a16:creationId xmlns:a16="http://schemas.microsoft.com/office/drawing/2014/main" id="{3DB293D8-FC99-411A-9B15-580D86C69EFD}"/>
                </a:ext>
              </a:extLst>
            </p:cNvPr>
            <p:cNvSpPr/>
            <p:nvPr/>
          </p:nvSpPr>
          <p:spPr>
            <a:xfrm>
              <a:off x="7965729" y="3002069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549" name="Groep 548">
            <a:extLst>
              <a:ext uri="{FF2B5EF4-FFF2-40B4-BE49-F238E27FC236}">
                <a16:creationId xmlns:a16="http://schemas.microsoft.com/office/drawing/2014/main" id="{8EA0AE01-495B-4DAD-9A30-FD962920FE6A}"/>
              </a:ext>
            </a:extLst>
          </p:cNvPr>
          <p:cNvGrpSpPr/>
          <p:nvPr/>
        </p:nvGrpSpPr>
        <p:grpSpPr>
          <a:xfrm>
            <a:off x="9713282" y="2959075"/>
            <a:ext cx="301032" cy="550256"/>
            <a:chOff x="9446340" y="3030052"/>
            <a:chExt cx="301032" cy="550256"/>
          </a:xfrm>
        </p:grpSpPr>
        <p:grpSp>
          <p:nvGrpSpPr>
            <p:cNvPr id="550" name="Groep 549">
              <a:extLst>
                <a:ext uri="{FF2B5EF4-FFF2-40B4-BE49-F238E27FC236}">
                  <a16:creationId xmlns:a16="http://schemas.microsoft.com/office/drawing/2014/main" id="{A2B6658B-0365-4DF1-839B-5DFE643694A9}"/>
                </a:ext>
              </a:extLst>
            </p:cNvPr>
            <p:cNvGrpSpPr/>
            <p:nvPr/>
          </p:nvGrpSpPr>
          <p:grpSpPr>
            <a:xfrm>
              <a:off x="9462311" y="3030052"/>
              <a:ext cx="245913" cy="245913"/>
              <a:chOff x="2617333" y="1713992"/>
              <a:chExt cx="597500" cy="597500"/>
            </a:xfrm>
          </p:grpSpPr>
          <p:sp>
            <p:nvSpPr>
              <p:cNvPr id="552" name="Ovaal 551">
                <a:extLst>
                  <a:ext uri="{FF2B5EF4-FFF2-40B4-BE49-F238E27FC236}">
                    <a16:creationId xmlns:a16="http://schemas.microsoft.com/office/drawing/2014/main" id="{4F9CA551-FEA4-4358-9308-54DF72902F19}"/>
                  </a:ext>
                </a:extLst>
              </p:cNvPr>
              <p:cNvSpPr/>
              <p:nvPr/>
            </p:nvSpPr>
            <p:spPr>
              <a:xfrm>
                <a:off x="2617333" y="1713992"/>
                <a:ext cx="597500" cy="5975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53" name="Groep 552">
                <a:extLst>
                  <a:ext uri="{FF2B5EF4-FFF2-40B4-BE49-F238E27FC236}">
                    <a16:creationId xmlns:a16="http://schemas.microsoft.com/office/drawing/2014/main" id="{449BF053-C6BB-4E29-9995-7D19DFFD0B47}"/>
                  </a:ext>
                </a:extLst>
              </p:cNvPr>
              <p:cNvGrpSpPr/>
              <p:nvPr/>
            </p:nvGrpSpPr>
            <p:grpSpPr>
              <a:xfrm>
                <a:off x="2732030" y="1793798"/>
                <a:ext cx="325574" cy="416622"/>
                <a:chOff x="2552507" y="1816496"/>
                <a:chExt cx="1668619" cy="2135268"/>
              </a:xfrm>
              <a:solidFill>
                <a:schemeClr val="bg1"/>
              </a:solidFill>
            </p:grpSpPr>
            <p:grpSp>
              <p:nvGrpSpPr>
                <p:cNvPr id="554" name="Groep 553">
                  <a:extLst>
                    <a:ext uri="{FF2B5EF4-FFF2-40B4-BE49-F238E27FC236}">
                      <a16:creationId xmlns:a16="http://schemas.microsoft.com/office/drawing/2014/main" id="{83111C7E-98AD-4C1B-9DE6-1D99E70385C9}"/>
                    </a:ext>
                  </a:extLst>
                </p:cNvPr>
                <p:cNvGrpSpPr/>
                <p:nvPr/>
              </p:nvGrpSpPr>
              <p:grpSpPr>
                <a:xfrm>
                  <a:off x="2552507" y="1816496"/>
                  <a:ext cx="1668619" cy="2135268"/>
                  <a:chOff x="4762501" y="4941888"/>
                  <a:chExt cx="561975" cy="719138"/>
                </a:xfrm>
                <a:grpFill/>
              </p:grpSpPr>
              <p:sp>
                <p:nvSpPr>
                  <p:cNvPr id="556" name="Freeform 194">
                    <a:extLst>
                      <a:ext uri="{FF2B5EF4-FFF2-40B4-BE49-F238E27FC236}">
                        <a16:creationId xmlns:a16="http://schemas.microsoft.com/office/drawing/2014/main" id="{56C81768-5A8D-41A8-BDC1-E3E5E7F832D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67301" y="4941888"/>
                    <a:ext cx="90488" cy="290513"/>
                  </a:xfrm>
                  <a:custGeom>
                    <a:avLst/>
                    <a:gdLst>
                      <a:gd name="T0" fmla="*/ 51 w 57"/>
                      <a:gd name="T1" fmla="*/ 0 h 183"/>
                      <a:gd name="T2" fmla="*/ 51 w 57"/>
                      <a:gd name="T3" fmla="*/ 0 h 183"/>
                      <a:gd name="T4" fmla="*/ 54 w 57"/>
                      <a:gd name="T5" fmla="*/ 1 h 183"/>
                      <a:gd name="T6" fmla="*/ 54 w 57"/>
                      <a:gd name="T7" fmla="*/ 2 h 183"/>
                      <a:gd name="T8" fmla="*/ 57 w 57"/>
                      <a:gd name="T9" fmla="*/ 25 h 183"/>
                      <a:gd name="T10" fmla="*/ 56 w 57"/>
                      <a:gd name="T11" fmla="*/ 52 h 183"/>
                      <a:gd name="T12" fmla="*/ 53 w 57"/>
                      <a:gd name="T13" fmla="*/ 82 h 183"/>
                      <a:gd name="T14" fmla="*/ 47 w 57"/>
                      <a:gd name="T15" fmla="*/ 113 h 183"/>
                      <a:gd name="T16" fmla="*/ 37 w 57"/>
                      <a:gd name="T17" fmla="*/ 150 h 183"/>
                      <a:gd name="T18" fmla="*/ 24 w 57"/>
                      <a:gd name="T19" fmla="*/ 183 h 183"/>
                      <a:gd name="T20" fmla="*/ 21 w 57"/>
                      <a:gd name="T21" fmla="*/ 181 h 183"/>
                      <a:gd name="T22" fmla="*/ 17 w 57"/>
                      <a:gd name="T23" fmla="*/ 179 h 183"/>
                      <a:gd name="T24" fmla="*/ 13 w 57"/>
                      <a:gd name="T25" fmla="*/ 178 h 183"/>
                      <a:gd name="T26" fmla="*/ 6 w 57"/>
                      <a:gd name="T27" fmla="*/ 176 h 183"/>
                      <a:gd name="T28" fmla="*/ 0 w 57"/>
                      <a:gd name="T29" fmla="*/ 178 h 183"/>
                      <a:gd name="T30" fmla="*/ 0 w 57"/>
                      <a:gd name="T31" fmla="*/ 166 h 183"/>
                      <a:gd name="T32" fmla="*/ 3 w 57"/>
                      <a:gd name="T33" fmla="*/ 136 h 183"/>
                      <a:gd name="T34" fmla="*/ 8 w 57"/>
                      <a:gd name="T35" fmla="*/ 104 h 183"/>
                      <a:gd name="T36" fmla="*/ 17 w 57"/>
                      <a:gd name="T37" fmla="*/ 74 h 183"/>
                      <a:gd name="T38" fmla="*/ 27 w 57"/>
                      <a:gd name="T39" fmla="*/ 44 h 183"/>
                      <a:gd name="T40" fmla="*/ 37 w 57"/>
                      <a:gd name="T41" fmla="*/ 21 h 183"/>
                      <a:gd name="T42" fmla="*/ 48 w 57"/>
                      <a:gd name="T43" fmla="*/ 1 h 183"/>
                      <a:gd name="T44" fmla="*/ 50 w 57"/>
                      <a:gd name="T45" fmla="*/ 0 h 183"/>
                      <a:gd name="T46" fmla="*/ 51 w 57"/>
                      <a:gd name="T47" fmla="*/ 0 h 1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7" h="183">
                        <a:moveTo>
                          <a:pt x="51" y="0"/>
                        </a:moveTo>
                        <a:lnTo>
                          <a:pt x="51" y="0"/>
                        </a:lnTo>
                        <a:lnTo>
                          <a:pt x="54" y="1"/>
                        </a:lnTo>
                        <a:lnTo>
                          <a:pt x="54" y="2"/>
                        </a:lnTo>
                        <a:lnTo>
                          <a:pt x="57" y="25"/>
                        </a:lnTo>
                        <a:lnTo>
                          <a:pt x="56" y="52"/>
                        </a:lnTo>
                        <a:lnTo>
                          <a:pt x="53" y="82"/>
                        </a:lnTo>
                        <a:lnTo>
                          <a:pt x="47" y="113"/>
                        </a:lnTo>
                        <a:lnTo>
                          <a:pt x="37" y="150"/>
                        </a:lnTo>
                        <a:lnTo>
                          <a:pt x="24" y="183"/>
                        </a:lnTo>
                        <a:lnTo>
                          <a:pt x="21" y="181"/>
                        </a:lnTo>
                        <a:lnTo>
                          <a:pt x="17" y="179"/>
                        </a:lnTo>
                        <a:lnTo>
                          <a:pt x="13" y="178"/>
                        </a:lnTo>
                        <a:lnTo>
                          <a:pt x="6" y="176"/>
                        </a:lnTo>
                        <a:lnTo>
                          <a:pt x="0" y="178"/>
                        </a:lnTo>
                        <a:lnTo>
                          <a:pt x="0" y="166"/>
                        </a:lnTo>
                        <a:lnTo>
                          <a:pt x="3" y="136"/>
                        </a:lnTo>
                        <a:lnTo>
                          <a:pt x="8" y="104"/>
                        </a:lnTo>
                        <a:lnTo>
                          <a:pt x="17" y="74"/>
                        </a:lnTo>
                        <a:lnTo>
                          <a:pt x="27" y="44"/>
                        </a:lnTo>
                        <a:lnTo>
                          <a:pt x="37" y="21"/>
                        </a:lnTo>
                        <a:lnTo>
                          <a:pt x="48" y="1"/>
                        </a:lnTo>
                        <a:lnTo>
                          <a:pt x="50" y="0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57" name="Freeform 196">
                    <a:extLst>
                      <a:ext uri="{FF2B5EF4-FFF2-40B4-BE49-F238E27FC236}">
                        <a16:creationId xmlns:a16="http://schemas.microsoft.com/office/drawing/2014/main" id="{D2B31616-FEC4-4F73-887E-75CDABC8213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2501" y="5256213"/>
                    <a:ext cx="285750" cy="112713"/>
                  </a:xfrm>
                  <a:custGeom>
                    <a:avLst/>
                    <a:gdLst>
                      <a:gd name="T0" fmla="*/ 172 w 180"/>
                      <a:gd name="T1" fmla="*/ 0 h 71"/>
                      <a:gd name="T2" fmla="*/ 172 w 180"/>
                      <a:gd name="T3" fmla="*/ 10 h 71"/>
                      <a:gd name="T4" fmla="*/ 174 w 180"/>
                      <a:gd name="T5" fmla="*/ 18 h 71"/>
                      <a:gd name="T6" fmla="*/ 180 w 180"/>
                      <a:gd name="T7" fmla="*/ 26 h 71"/>
                      <a:gd name="T8" fmla="*/ 148 w 180"/>
                      <a:gd name="T9" fmla="*/ 41 h 71"/>
                      <a:gd name="T10" fmla="*/ 113 w 180"/>
                      <a:gd name="T11" fmla="*/ 54 h 71"/>
                      <a:gd name="T12" fmla="*/ 81 w 180"/>
                      <a:gd name="T13" fmla="*/ 63 h 71"/>
                      <a:gd name="T14" fmla="*/ 52 w 180"/>
                      <a:gd name="T15" fmla="*/ 68 h 71"/>
                      <a:gd name="T16" fmla="*/ 26 w 180"/>
                      <a:gd name="T17" fmla="*/ 71 h 71"/>
                      <a:gd name="T18" fmla="*/ 2 w 180"/>
                      <a:gd name="T19" fmla="*/ 71 h 71"/>
                      <a:gd name="T20" fmla="*/ 1 w 180"/>
                      <a:gd name="T21" fmla="*/ 70 h 71"/>
                      <a:gd name="T22" fmla="*/ 0 w 180"/>
                      <a:gd name="T23" fmla="*/ 69 h 71"/>
                      <a:gd name="T24" fmla="*/ 0 w 180"/>
                      <a:gd name="T25" fmla="*/ 69 h 71"/>
                      <a:gd name="T26" fmla="*/ 0 w 180"/>
                      <a:gd name="T27" fmla="*/ 67 h 71"/>
                      <a:gd name="T28" fmla="*/ 1 w 180"/>
                      <a:gd name="T29" fmla="*/ 66 h 71"/>
                      <a:gd name="T30" fmla="*/ 20 w 180"/>
                      <a:gd name="T31" fmla="*/ 52 h 71"/>
                      <a:gd name="T32" fmla="*/ 42 w 180"/>
                      <a:gd name="T33" fmla="*/ 40 h 71"/>
                      <a:gd name="T34" fmla="*/ 70 w 180"/>
                      <a:gd name="T35" fmla="*/ 27 h 71"/>
                      <a:gd name="T36" fmla="*/ 100 w 180"/>
                      <a:gd name="T37" fmla="*/ 16 h 71"/>
                      <a:gd name="T38" fmla="*/ 131 w 180"/>
                      <a:gd name="T39" fmla="*/ 8 h 71"/>
                      <a:gd name="T40" fmla="*/ 160 w 180"/>
                      <a:gd name="T41" fmla="*/ 2 h 71"/>
                      <a:gd name="T42" fmla="*/ 172 w 180"/>
                      <a:gd name="T43" fmla="*/ 0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80" h="71">
                        <a:moveTo>
                          <a:pt x="172" y="0"/>
                        </a:moveTo>
                        <a:lnTo>
                          <a:pt x="172" y="10"/>
                        </a:lnTo>
                        <a:lnTo>
                          <a:pt x="174" y="18"/>
                        </a:lnTo>
                        <a:lnTo>
                          <a:pt x="180" y="26"/>
                        </a:lnTo>
                        <a:lnTo>
                          <a:pt x="148" y="41"/>
                        </a:lnTo>
                        <a:lnTo>
                          <a:pt x="113" y="54"/>
                        </a:lnTo>
                        <a:lnTo>
                          <a:pt x="81" y="63"/>
                        </a:lnTo>
                        <a:lnTo>
                          <a:pt x="52" y="68"/>
                        </a:lnTo>
                        <a:lnTo>
                          <a:pt x="26" y="71"/>
                        </a:lnTo>
                        <a:lnTo>
                          <a:pt x="2" y="71"/>
                        </a:lnTo>
                        <a:lnTo>
                          <a:pt x="1" y="70"/>
                        </a:lnTo>
                        <a:lnTo>
                          <a:pt x="0" y="69"/>
                        </a:lnTo>
                        <a:lnTo>
                          <a:pt x="0" y="69"/>
                        </a:lnTo>
                        <a:lnTo>
                          <a:pt x="0" y="67"/>
                        </a:lnTo>
                        <a:lnTo>
                          <a:pt x="1" y="66"/>
                        </a:lnTo>
                        <a:lnTo>
                          <a:pt x="20" y="52"/>
                        </a:lnTo>
                        <a:lnTo>
                          <a:pt x="42" y="40"/>
                        </a:lnTo>
                        <a:lnTo>
                          <a:pt x="70" y="27"/>
                        </a:lnTo>
                        <a:lnTo>
                          <a:pt x="100" y="16"/>
                        </a:lnTo>
                        <a:lnTo>
                          <a:pt x="131" y="8"/>
                        </a:lnTo>
                        <a:lnTo>
                          <a:pt x="160" y="2"/>
                        </a:lnTo>
                        <a:lnTo>
                          <a:pt x="17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58" name="Freeform 201">
                    <a:extLst>
                      <a:ext uri="{FF2B5EF4-FFF2-40B4-BE49-F238E27FC236}">
                        <a16:creationId xmlns:a16="http://schemas.microsoft.com/office/drawing/2014/main" id="{CA231140-C208-4E63-BAAF-881D5A2F9BE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92701" y="5276851"/>
                    <a:ext cx="231775" cy="212725"/>
                  </a:xfrm>
                  <a:custGeom>
                    <a:avLst/>
                    <a:gdLst>
                      <a:gd name="T0" fmla="*/ 18 w 146"/>
                      <a:gd name="T1" fmla="*/ 0 h 134"/>
                      <a:gd name="T2" fmla="*/ 27 w 146"/>
                      <a:gd name="T3" fmla="*/ 5 h 134"/>
                      <a:gd name="T4" fmla="*/ 52 w 146"/>
                      <a:gd name="T5" fmla="*/ 24 h 134"/>
                      <a:gd name="T6" fmla="*/ 77 w 146"/>
                      <a:gd name="T7" fmla="*/ 44 h 134"/>
                      <a:gd name="T8" fmla="*/ 99 w 146"/>
                      <a:gd name="T9" fmla="*/ 66 h 134"/>
                      <a:gd name="T10" fmla="*/ 119 w 146"/>
                      <a:gd name="T11" fmla="*/ 90 h 134"/>
                      <a:gd name="T12" fmla="*/ 135 w 146"/>
                      <a:gd name="T13" fmla="*/ 110 h 134"/>
                      <a:gd name="T14" fmla="*/ 146 w 146"/>
                      <a:gd name="T15" fmla="*/ 131 h 134"/>
                      <a:gd name="T16" fmla="*/ 146 w 146"/>
                      <a:gd name="T17" fmla="*/ 132 h 134"/>
                      <a:gd name="T18" fmla="*/ 145 w 146"/>
                      <a:gd name="T19" fmla="*/ 134 h 134"/>
                      <a:gd name="T20" fmla="*/ 145 w 146"/>
                      <a:gd name="T21" fmla="*/ 134 h 134"/>
                      <a:gd name="T22" fmla="*/ 144 w 146"/>
                      <a:gd name="T23" fmla="*/ 134 h 134"/>
                      <a:gd name="T24" fmla="*/ 142 w 146"/>
                      <a:gd name="T25" fmla="*/ 134 h 134"/>
                      <a:gd name="T26" fmla="*/ 121 w 146"/>
                      <a:gd name="T27" fmla="*/ 126 h 134"/>
                      <a:gd name="T28" fmla="*/ 97 w 146"/>
                      <a:gd name="T29" fmla="*/ 111 h 134"/>
                      <a:gd name="T30" fmla="*/ 73 w 146"/>
                      <a:gd name="T31" fmla="*/ 94 h 134"/>
                      <a:gd name="T32" fmla="*/ 50 w 146"/>
                      <a:gd name="T33" fmla="*/ 74 h 134"/>
                      <a:gd name="T34" fmla="*/ 23 w 146"/>
                      <a:gd name="T35" fmla="*/ 47 h 134"/>
                      <a:gd name="T36" fmla="*/ 0 w 146"/>
                      <a:gd name="T37" fmla="*/ 20 h 134"/>
                      <a:gd name="T38" fmla="*/ 8 w 146"/>
                      <a:gd name="T39" fmla="*/ 15 h 134"/>
                      <a:gd name="T40" fmla="*/ 14 w 146"/>
                      <a:gd name="T41" fmla="*/ 8 h 134"/>
                      <a:gd name="T42" fmla="*/ 18 w 146"/>
                      <a:gd name="T43" fmla="*/ 0 h 1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46" h="134">
                        <a:moveTo>
                          <a:pt x="18" y="0"/>
                        </a:moveTo>
                        <a:lnTo>
                          <a:pt x="27" y="5"/>
                        </a:lnTo>
                        <a:lnTo>
                          <a:pt x="52" y="24"/>
                        </a:lnTo>
                        <a:lnTo>
                          <a:pt x="77" y="44"/>
                        </a:lnTo>
                        <a:lnTo>
                          <a:pt x="99" y="66"/>
                        </a:lnTo>
                        <a:lnTo>
                          <a:pt x="119" y="90"/>
                        </a:lnTo>
                        <a:lnTo>
                          <a:pt x="135" y="110"/>
                        </a:lnTo>
                        <a:lnTo>
                          <a:pt x="146" y="131"/>
                        </a:lnTo>
                        <a:lnTo>
                          <a:pt x="146" y="132"/>
                        </a:lnTo>
                        <a:lnTo>
                          <a:pt x="145" y="134"/>
                        </a:lnTo>
                        <a:lnTo>
                          <a:pt x="145" y="134"/>
                        </a:lnTo>
                        <a:lnTo>
                          <a:pt x="144" y="134"/>
                        </a:lnTo>
                        <a:lnTo>
                          <a:pt x="142" y="134"/>
                        </a:lnTo>
                        <a:lnTo>
                          <a:pt x="121" y="126"/>
                        </a:lnTo>
                        <a:lnTo>
                          <a:pt x="97" y="111"/>
                        </a:lnTo>
                        <a:lnTo>
                          <a:pt x="73" y="94"/>
                        </a:lnTo>
                        <a:lnTo>
                          <a:pt x="50" y="74"/>
                        </a:lnTo>
                        <a:lnTo>
                          <a:pt x="23" y="47"/>
                        </a:lnTo>
                        <a:lnTo>
                          <a:pt x="0" y="20"/>
                        </a:lnTo>
                        <a:lnTo>
                          <a:pt x="8" y="15"/>
                        </a:lnTo>
                        <a:lnTo>
                          <a:pt x="14" y="8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59" name="Freeform 203">
                    <a:extLst>
                      <a:ext uri="{FF2B5EF4-FFF2-40B4-BE49-F238E27FC236}">
                        <a16:creationId xmlns:a16="http://schemas.microsoft.com/office/drawing/2014/main" id="{7153C140-5167-4331-80E5-8D4B2D3D77C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37138" y="5330826"/>
                    <a:ext cx="80963" cy="330200"/>
                  </a:xfrm>
                  <a:custGeom>
                    <a:avLst/>
                    <a:gdLst>
                      <a:gd name="T0" fmla="*/ 17 w 51"/>
                      <a:gd name="T1" fmla="*/ 0 h 208"/>
                      <a:gd name="T2" fmla="*/ 34 w 51"/>
                      <a:gd name="T3" fmla="*/ 0 h 208"/>
                      <a:gd name="T4" fmla="*/ 36 w 51"/>
                      <a:gd name="T5" fmla="*/ 0 h 208"/>
                      <a:gd name="T6" fmla="*/ 38 w 51"/>
                      <a:gd name="T7" fmla="*/ 2 h 208"/>
                      <a:gd name="T8" fmla="*/ 39 w 51"/>
                      <a:gd name="T9" fmla="*/ 4 h 208"/>
                      <a:gd name="T10" fmla="*/ 40 w 51"/>
                      <a:gd name="T11" fmla="*/ 7 h 208"/>
                      <a:gd name="T12" fmla="*/ 51 w 51"/>
                      <a:gd name="T13" fmla="*/ 201 h 208"/>
                      <a:gd name="T14" fmla="*/ 51 w 51"/>
                      <a:gd name="T15" fmla="*/ 203 h 208"/>
                      <a:gd name="T16" fmla="*/ 50 w 51"/>
                      <a:gd name="T17" fmla="*/ 205 h 208"/>
                      <a:gd name="T18" fmla="*/ 48 w 51"/>
                      <a:gd name="T19" fmla="*/ 206 h 208"/>
                      <a:gd name="T20" fmla="*/ 45 w 51"/>
                      <a:gd name="T21" fmla="*/ 207 h 208"/>
                      <a:gd name="T22" fmla="*/ 41 w 51"/>
                      <a:gd name="T23" fmla="*/ 208 h 208"/>
                      <a:gd name="T24" fmla="*/ 11 w 51"/>
                      <a:gd name="T25" fmla="*/ 208 h 208"/>
                      <a:gd name="T26" fmla="*/ 7 w 51"/>
                      <a:gd name="T27" fmla="*/ 207 h 208"/>
                      <a:gd name="T28" fmla="*/ 5 w 51"/>
                      <a:gd name="T29" fmla="*/ 206 h 208"/>
                      <a:gd name="T30" fmla="*/ 2 w 51"/>
                      <a:gd name="T31" fmla="*/ 205 h 208"/>
                      <a:gd name="T32" fmla="*/ 0 w 51"/>
                      <a:gd name="T33" fmla="*/ 203 h 208"/>
                      <a:gd name="T34" fmla="*/ 0 w 51"/>
                      <a:gd name="T35" fmla="*/ 201 h 208"/>
                      <a:gd name="T36" fmla="*/ 11 w 51"/>
                      <a:gd name="T37" fmla="*/ 7 h 208"/>
                      <a:gd name="T38" fmla="*/ 12 w 51"/>
                      <a:gd name="T39" fmla="*/ 4 h 208"/>
                      <a:gd name="T40" fmla="*/ 13 w 51"/>
                      <a:gd name="T41" fmla="*/ 2 h 208"/>
                      <a:gd name="T42" fmla="*/ 15 w 51"/>
                      <a:gd name="T43" fmla="*/ 0 h 208"/>
                      <a:gd name="T44" fmla="*/ 17 w 51"/>
                      <a:gd name="T45" fmla="*/ 0 h 2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51" h="208">
                        <a:moveTo>
                          <a:pt x="17" y="0"/>
                        </a:moveTo>
                        <a:lnTo>
                          <a:pt x="34" y="0"/>
                        </a:lnTo>
                        <a:lnTo>
                          <a:pt x="36" y="0"/>
                        </a:lnTo>
                        <a:lnTo>
                          <a:pt x="38" y="2"/>
                        </a:lnTo>
                        <a:lnTo>
                          <a:pt x="39" y="4"/>
                        </a:lnTo>
                        <a:lnTo>
                          <a:pt x="40" y="7"/>
                        </a:lnTo>
                        <a:lnTo>
                          <a:pt x="51" y="201"/>
                        </a:lnTo>
                        <a:lnTo>
                          <a:pt x="51" y="203"/>
                        </a:lnTo>
                        <a:lnTo>
                          <a:pt x="50" y="205"/>
                        </a:lnTo>
                        <a:lnTo>
                          <a:pt x="48" y="206"/>
                        </a:lnTo>
                        <a:lnTo>
                          <a:pt x="45" y="207"/>
                        </a:lnTo>
                        <a:lnTo>
                          <a:pt x="41" y="208"/>
                        </a:lnTo>
                        <a:lnTo>
                          <a:pt x="11" y="208"/>
                        </a:lnTo>
                        <a:lnTo>
                          <a:pt x="7" y="207"/>
                        </a:lnTo>
                        <a:lnTo>
                          <a:pt x="5" y="206"/>
                        </a:lnTo>
                        <a:lnTo>
                          <a:pt x="2" y="205"/>
                        </a:lnTo>
                        <a:lnTo>
                          <a:pt x="0" y="203"/>
                        </a:lnTo>
                        <a:lnTo>
                          <a:pt x="0" y="201"/>
                        </a:lnTo>
                        <a:lnTo>
                          <a:pt x="11" y="7"/>
                        </a:lnTo>
                        <a:lnTo>
                          <a:pt x="12" y="4"/>
                        </a:lnTo>
                        <a:lnTo>
                          <a:pt x="13" y="2"/>
                        </a:lnTo>
                        <a:lnTo>
                          <a:pt x="15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555" name="Ovaal 554">
                  <a:extLst>
                    <a:ext uri="{FF2B5EF4-FFF2-40B4-BE49-F238E27FC236}">
                      <a16:creationId xmlns:a16="http://schemas.microsoft.com/office/drawing/2014/main" id="{EB7B2585-1DFB-4797-ABAB-D0EDB624F23B}"/>
                    </a:ext>
                  </a:extLst>
                </p:cNvPr>
                <p:cNvSpPr/>
                <p:nvPr/>
              </p:nvSpPr>
              <p:spPr>
                <a:xfrm>
                  <a:off x="3407635" y="2705740"/>
                  <a:ext cx="160072" cy="1600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551" name="Ovaal 550">
              <a:extLst>
                <a:ext uri="{FF2B5EF4-FFF2-40B4-BE49-F238E27FC236}">
                  <a16:creationId xmlns:a16="http://schemas.microsoft.com/office/drawing/2014/main" id="{F19701A0-FA34-4D2B-AC4A-A16374C9094C}"/>
                </a:ext>
              </a:extLst>
            </p:cNvPr>
            <p:cNvSpPr/>
            <p:nvPr/>
          </p:nvSpPr>
          <p:spPr>
            <a:xfrm>
              <a:off x="9446340" y="3460551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565" name="Groep 564">
            <a:extLst>
              <a:ext uri="{FF2B5EF4-FFF2-40B4-BE49-F238E27FC236}">
                <a16:creationId xmlns:a16="http://schemas.microsoft.com/office/drawing/2014/main" id="{1B03FCD9-D1FA-4B1B-9784-6B8AFD7894DC}"/>
              </a:ext>
            </a:extLst>
          </p:cNvPr>
          <p:cNvGrpSpPr/>
          <p:nvPr/>
        </p:nvGrpSpPr>
        <p:grpSpPr>
          <a:xfrm>
            <a:off x="6832915" y="4036426"/>
            <a:ext cx="301032" cy="550256"/>
            <a:chOff x="9620870" y="1426281"/>
            <a:chExt cx="301032" cy="550256"/>
          </a:xfrm>
        </p:grpSpPr>
        <p:grpSp>
          <p:nvGrpSpPr>
            <p:cNvPr id="566" name="Groep 565">
              <a:extLst>
                <a:ext uri="{FF2B5EF4-FFF2-40B4-BE49-F238E27FC236}">
                  <a16:creationId xmlns:a16="http://schemas.microsoft.com/office/drawing/2014/main" id="{EAE3223B-3775-4ECA-BDA1-130F37210F3E}"/>
                </a:ext>
              </a:extLst>
            </p:cNvPr>
            <p:cNvGrpSpPr/>
            <p:nvPr/>
          </p:nvGrpSpPr>
          <p:grpSpPr>
            <a:xfrm>
              <a:off x="9636841" y="1426281"/>
              <a:ext cx="245913" cy="245913"/>
              <a:chOff x="2617333" y="1713992"/>
              <a:chExt cx="597500" cy="597500"/>
            </a:xfrm>
          </p:grpSpPr>
          <p:sp>
            <p:nvSpPr>
              <p:cNvPr id="568" name="Ovaal 567">
                <a:extLst>
                  <a:ext uri="{FF2B5EF4-FFF2-40B4-BE49-F238E27FC236}">
                    <a16:creationId xmlns:a16="http://schemas.microsoft.com/office/drawing/2014/main" id="{0B8453BC-25A1-447E-8CE7-19386110DC5F}"/>
                  </a:ext>
                </a:extLst>
              </p:cNvPr>
              <p:cNvSpPr/>
              <p:nvPr/>
            </p:nvSpPr>
            <p:spPr>
              <a:xfrm>
                <a:off x="2617333" y="1713992"/>
                <a:ext cx="597500" cy="5975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69" name="Groep 568">
                <a:extLst>
                  <a:ext uri="{FF2B5EF4-FFF2-40B4-BE49-F238E27FC236}">
                    <a16:creationId xmlns:a16="http://schemas.microsoft.com/office/drawing/2014/main" id="{455C3456-CB95-4A9B-B3EC-9D3B1248817F}"/>
                  </a:ext>
                </a:extLst>
              </p:cNvPr>
              <p:cNvGrpSpPr/>
              <p:nvPr/>
            </p:nvGrpSpPr>
            <p:grpSpPr>
              <a:xfrm>
                <a:off x="2732030" y="1793798"/>
                <a:ext cx="325574" cy="416622"/>
                <a:chOff x="2552507" y="1816496"/>
                <a:chExt cx="1668619" cy="2135268"/>
              </a:xfrm>
              <a:solidFill>
                <a:schemeClr val="bg1"/>
              </a:solidFill>
            </p:grpSpPr>
            <p:grpSp>
              <p:nvGrpSpPr>
                <p:cNvPr id="570" name="Groep 569">
                  <a:extLst>
                    <a:ext uri="{FF2B5EF4-FFF2-40B4-BE49-F238E27FC236}">
                      <a16:creationId xmlns:a16="http://schemas.microsoft.com/office/drawing/2014/main" id="{20D1D7F7-96FC-447B-8B6D-CA54151AC457}"/>
                    </a:ext>
                  </a:extLst>
                </p:cNvPr>
                <p:cNvGrpSpPr/>
                <p:nvPr/>
              </p:nvGrpSpPr>
              <p:grpSpPr>
                <a:xfrm>
                  <a:off x="2552507" y="1816496"/>
                  <a:ext cx="1668619" cy="2135268"/>
                  <a:chOff x="4762501" y="4941888"/>
                  <a:chExt cx="561975" cy="719138"/>
                </a:xfrm>
                <a:grpFill/>
              </p:grpSpPr>
              <p:sp>
                <p:nvSpPr>
                  <p:cNvPr id="572" name="Freeform 194">
                    <a:extLst>
                      <a:ext uri="{FF2B5EF4-FFF2-40B4-BE49-F238E27FC236}">
                        <a16:creationId xmlns:a16="http://schemas.microsoft.com/office/drawing/2014/main" id="{90D72A03-74FC-4CB1-B03A-6E430CFDA0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67301" y="4941888"/>
                    <a:ext cx="90488" cy="290513"/>
                  </a:xfrm>
                  <a:custGeom>
                    <a:avLst/>
                    <a:gdLst>
                      <a:gd name="T0" fmla="*/ 51 w 57"/>
                      <a:gd name="T1" fmla="*/ 0 h 183"/>
                      <a:gd name="T2" fmla="*/ 51 w 57"/>
                      <a:gd name="T3" fmla="*/ 0 h 183"/>
                      <a:gd name="T4" fmla="*/ 54 w 57"/>
                      <a:gd name="T5" fmla="*/ 1 h 183"/>
                      <a:gd name="T6" fmla="*/ 54 w 57"/>
                      <a:gd name="T7" fmla="*/ 2 h 183"/>
                      <a:gd name="T8" fmla="*/ 57 w 57"/>
                      <a:gd name="T9" fmla="*/ 25 h 183"/>
                      <a:gd name="T10" fmla="*/ 56 w 57"/>
                      <a:gd name="T11" fmla="*/ 52 h 183"/>
                      <a:gd name="T12" fmla="*/ 53 w 57"/>
                      <a:gd name="T13" fmla="*/ 82 h 183"/>
                      <a:gd name="T14" fmla="*/ 47 w 57"/>
                      <a:gd name="T15" fmla="*/ 113 h 183"/>
                      <a:gd name="T16" fmla="*/ 37 w 57"/>
                      <a:gd name="T17" fmla="*/ 150 h 183"/>
                      <a:gd name="T18" fmla="*/ 24 w 57"/>
                      <a:gd name="T19" fmla="*/ 183 h 183"/>
                      <a:gd name="T20" fmla="*/ 21 w 57"/>
                      <a:gd name="T21" fmla="*/ 181 h 183"/>
                      <a:gd name="T22" fmla="*/ 17 w 57"/>
                      <a:gd name="T23" fmla="*/ 179 h 183"/>
                      <a:gd name="T24" fmla="*/ 13 w 57"/>
                      <a:gd name="T25" fmla="*/ 178 h 183"/>
                      <a:gd name="T26" fmla="*/ 6 w 57"/>
                      <a:gd name="T27" fmla="*/ 176 h 183"/>
                      <a:gd name="T28" fmla="*/ 0 w 57"/>
                      <a:gd name="T29" fmla="*/ 178 h 183"/>
                      <a:gd name="T30" fmla="*/ 0 w 57"/>
                      <a:gd name="T31" fmla="*/ 166 h 183"/>
                      <a:gd name="T32" fmla="*/ 3 w 57"/>
                      <a:gd name="T33" fmla="*/ 136 h 183"/>
                      <a:gd name="T34" fmla="*/ 8 w 57"/>
                      <a:gd name="T35" fmla="*/ 104 h 183"/>
                      <a:gd name="T36" fmla="*/ 17 w 57"/>
                      <a:gd name="T37" fmla="*/ 74 h 183"/>
                      <a:gd name="T38" fmla="*/ 27 w 57"/>
                      <a:gd name="T39" fmla="*/ 44 h 183"/>
                      <a:gd name="T40" fmla="*/ 37 w 57"/>
                      <a:gd name="T41" fmla="*/ 21 h 183"/>
                      <a:gd name="T42" fmla="*/ 48 w 57"/>
                      <a:gd name="T43" fmla="*/ 1 h 183"/>
                      <a:gd name="T44" fmla="*/ 50 w 57"/>
                      <a:gd name="T45" fmla="*/ 0 h 183"/>
                      <a:gd name="T46" fmla="*/ 51 w 57"/>
                      <a:gd name="T47" fmla="*/ 0 h 1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7" h="183">
                        <a:moveTo>
                          <a:pt x="51" y="0"/>
                        </a:moveTo>
                        <a:lnTo>
                          <a:pt x="51" y="0"/>
                        </a:lnTo>
                        <a:lnTo>
                          <a:pt x="54" y="1"/>
                        </a:lnTo>
                        <a:lnTo>
                          <a:pt x="54" y="2"/>
                        </a:lnTo>
                        <a:lnTo>
                          <a:pt x="57" y="25"/>
                        </a:lnTo>
                        <a:lnTo>
                          <a:pt x="56" y="52"/>
                        </a:lnTo>
                        <a:lnTo>
                          <a:pt x="53" y="82"/>
                        </a:lnTo>
                        <a:lnTo>
                          <a:pt x="47" y="113"/>
                        </a:lnTo>
                        <a:lnTo>
                          <a:pt x="37" y="150"/>
                        </a:lnTo>
                        <a:lnTo>
                          <a:pt x="24" y="183"/>
                        </a:lnTo>
                        <a:lnTo>
                          <a:pt x="21" y="181"/>
                        </a:lnTo>
                        <a:lnTo>
                          <a:pt x="17" y="179"/>
                        </a:lnTo>
                        <a:lnTo>
                          <a:pt x="13" y="178"/>
                        </a:lnTo>
                        <a:lnTo>
                          <a:pt x="6" y="176"/>
                        </a:lnTo>
                        <a:lnTo>
                          <a:pt x="0" y="178"/>
                        </a:lnTo>
                        <a:lnTo>
                          <a:pt x="0" y="166"/>
                        </a:lnTo>
                        <a:lnTo>
                          <a:pt x="3" y="136"/>
                        </a:lnTo>
                        <a:lnTo>
                          <a:pt x="8" y="104"/>
                        </a:lnTo>
                        <a:lnTo>
                          <a:pt x="17" y="74"/>
                        </a:lnTo>
                        <a:lnTo>
                          <a:pt x="27" y="44"/>
                        </a:lnTo>
                        <a:lnTo>
                          <a:pt x="37" y="21"/>
                        </a:lnTo>
                        <a:lnTo>
                          <a:pt x="48" y="1"/>
                        </a:lnTo>
                        <a:lnTo>
                          <a:pt x="50" y="0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73" name="Freeform 196">
                    <a:extLst>
                      <a:ext uri="{FF2B5EF4-FFF2-40B4-BE49-F238E27FC236}">
                        <a16:creationId xmlns:a16="http://schemas.microsoft.com/office/drawing/2014/main" id="{E47B9220-40CB-4490-B5A9-3D37C74E71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2501" y="5256213"/>
                    <a:ext cx="285750" cy="112713"/>
                  </a:xfrm>
                  <a:custGeom>
                    <a:avLst/>
                    <a:gdLst>
                      <a:gd name="T0" fmla="*/ 172 w 180"/>
                      <a:gd name="T1" fmla="*/ 0 h 71"/>
                      <a:gd name="T2" fmla="*/ 172 w 180"/>
                      <a:gd name="T3" fmla="*/ 10 h 71"/>
                      <a:gd name="T4" fmla="*/ 174 w 180"/>
                      <a:gd name="T5" fmla="*/ 18 h 71"/>
                      <a:gd name="T6" fmla="*/ 180 w 180"/>
                      <a:gd name="T7" fmla="*/ 26 h 71"/>
                      <a:gd name="T8" fmla="*/ 148 w 180"/>
                      <a:gd name="T9" fmla="*/ 41 h 71"/>
                      <a:gd name="T10" fmla="*/ 113 w 180"/>
                      <a:gd name="T11" fmla="*/ 54 h 71"/>
                      <a:gd name="T12" fmla="*/ 81 w 180"/>
                      <a:gd name="T13" fmla="*/ 63 h 71"/>
                      <a:gd name="T14" fmla="*/ 52 w 180"/>
                      <a:gd name="T15" fmla="*/ 68 h 71"/>
                      <a:gd name="T16" fmla="*/ 26 w 180"/>
                      <a:gd name="T17" fmla="*/ 71 h 71"/>
                      <a:gd name="T18" fmla="*/ 2 w 180"/>
                      <a:gd name="T19" fmla="*/ 71 h 71"/>
                      <a:gd name="T20" fmla="*/ 1 w 180"/>
                      <a:gd name="T21" fmla="*/ 70 h 71"/>
                      <a:gd name="T22" fmla="*/ 0 w 180"/>
                      <a:gd name="T23" fmla="*/ 69 h 71"/>
                      <a:gd name="T24" fmla="*/ 0 w 180"/>
                      <a:gd name="T25" fmla="*/ 69 h 71"/>
                      <a:gd name="T26" fmla="*/ 0 w 180"/>
                      <a:gd name="T27" fmla="*/ 67 h 71"/>
                      <a:gd name="T28" fmla="*/ 1 w 180"/>
                      <a:gd name="T29" fmla="*/ 66 h 71"/>
                      <a:gd name="T30" fmla="*/ 20 w 180"/>
                      <a:gd name="T31" fmla="*/ 52 h 71"/>
                      <a:gd name="T32" fmla="*/ 42 w 180"/>
                      <a:gd name="T33" fmla="*/ 40 h 71"/>
                      <a:gd name="T34" fmla="*/ 70 w 180"/>
                      <a:gd name="T35" fmla="*/ 27 h 71"/>
                      <a:gd name="T36" fmla="*/ 100 w 180"/>
                      <a:gd name="T37" fmla="*/ 16 h 71"/>
                      <a:gd name="T38" fmla="*/ 131 w 180"/>
                      <a:gd name="T39" fmla="*/ 8 h 71"/>
                      <a:gd name="T40" fmla="*/ 160 w 180"/>
                      <a:gd name="T41" fmla="*/ 2 h 71"/>
                      <a:gd name="T42" fmla="*/ 172 w 180"/>
                      <a:gd name="T43" fmla="*/ 0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80" h="71">
                        <a:moveTo>
                          <a:pt x="172" y="0"/>
                        </a:moveTo>
                        <a:lnTo>
                          <a:pt x="172" y="10"/>
                        </a:lnTo>
                        <a:lnTo>
                          <a:pt x="174" y="18"/>
                        </a:lnTo>
                        <a:lnTo>
                          <a:pt x="180" y="26"/>
                        </a:lnTo>
                        <a:lnTo>
                          <a:pt x="148" y="41"/>
                        </a:lnTo>
                        <a:lnTo>
                          <a:pt x="113" y="54"/>
                        </a:lnTo>
                        <a:lnTo>
                          <a:pt x="81" y="63"/>
                        </a:lnTo>
                        <a:lnTo>
                          <a:pt x="52" y="68"/>
                        </a:lnTo>
                        <a:lnTo>
                          <a:pt x="26" y="71"/>
                        </a:lnTo>
                        <a:lnTo>
                          <a:pt x="2" y="71"/>
                        </a:lnTo>
                        <a:lnTo>
                          <a:pt x="1" y="70"/>
                        </a:lnTo>
                        <a:lnTo>
                          <a:pt x="0" y="69"/>
                        </a:lnTo>
                        <a:lnTo>
                          <a:pt x="0" y="69"/>
                        </a:lnTo>
                        <a:lnTo>
                          <a:pt x="0" y="67"/>
                        </a:lnTo>
                        <a:lnTo>
                          <a:pt x="1" y="66"/>
                        </a:lnTo>
                        <a:lnTo>
                          <a:pt x="20" y="52"/>
                        </a:lnTo>
                        <a:lnTo>
                          <a:pt x="42" y="40"/>
                        </a:lnTo>
                        <a:lnTo>
                          <a:pt x="70" y="27"/>
                        </a:lnTo>
                        <a:lnTo>
                          <a:pt x="100" y="16"/>
                        </a:lnTo>
                        <a:lnTo>
                          <a:pt x="131" y="8"/>
                        </a:lnTo>
                        <a:lnTo>
                          <a:pt x="160" y="2"/>
                        </a:lnTo>
                        <a:lnTo>
                          <a:pt x="17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74" name="Freeform 201">
                    <a:extLst>
                      <a:ext uri="{FF2B5EF4-FFF2-40B4-BE49-F238E27FC236}">
                        <a16:creationId xmlns:a16="http://schemas.microsoft.com/office/drawing/2014/main" id="{36B5B0C4-7B93-41A9-9772-04E9DC291FB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92701" y="5276851"/>
                    <a:ext cx="231775" cy="212725"/>
                  </a:xfrm>
                  <a:custGeom>
                    <a:avLst/>
                    <a:gdLst>
                      <a:gd name="T0" fmla="*/ 18 w 146"/>
                      <a:gd name="T1" fmla="*/ 0 h 134"/>
                      <a:gd name="T2" fmla="*/ 27 w 146"/>
                      <a:gd name="T3" fmla="*/ 5 h 134"/>
                      <a:gd name="T4" fmla="*/ 52 w 146"/>
                      <a:gd name="T5" fmla="*/ 24 h 134"/>
                      <a:gd name="T6" fmla="*/ 77 w 146"/>
                      <a:gd name="T7" fmla="*/ 44 h 134"/>
                      <a:gd name="T8" fmla="*/ 99 w 146"/>
                      <a:gd name="T9" fmla="*/ 66 h 134"/>
                      <a:gd name="T10" fmla="*/ 119 w 146"/>
                      <a:gd name="T11" fmla="*/ 90 h 134"/>
                      <a:gd name="T12" fmla="*/ 135 w 146"/>
                      <a:gd name="T13" fmla="*/ 110 h 134"/>
                      <a:gd name="T14" fmla="*/ 146 w 146"/>
                      <a:gd name="T15" fmla="*/ 131 h 134"/>
                      <a:gd name="T16" fmla="*/ 146 w 146"/>
                      <a:gd name="T17" fmla="*/ 132 h 134"/>
                      <a:gd name="T18" fmla="*/ 145 w 146"/>
                      <a:gd name="T19" fmla="*/ 134 h 134"/>
                      <a:gd name="T20" fmla="*/ 145 w 146"/>
                      <a:gd name="T21" fmla="*/ 134 h 134"/>
                      <a:gd name="T22" fmla="*/ 144 w 146"/>
                      <a:gd name="T23" fmla="*/ 134 h 134"/>
                      <a:gd name="T24" fmla="*/ 142 w 146"/>
                      <a:gd name="T25" fmla="*/ 134 h 134"/>
                      <a:gd name="T26" fmla="*/ 121 w 146"/>
                      <a:gd name="T27" fmla="*/ 126 h 134"/>
                      <a:gd name="T28" fmla="*/ 97 w 146"/>
                      <a:gd name="T29" fmla="*/ 111 h 134"/>
                      <a:gd name="T30" fmla="*/ 73 w 146"/>
                      <a:gd name="T31" fmla="*/ 94 h 134"/>
                      <a:gd name="T32" fmla="*/ 50 w 146"/>
                      <a:gd name="T33" fmla="*/ 74 h 134"/>
                      <a:gd name="T34" fmla="*/ 23 w 146"/>
                      <a:gd name="T35" fmla="*/ 47 h 134"/>
                      <a:gd name="T36" fmla="*/ 0 w 146"/>
                      <a:gd name="T37" fmla="*/ 20 h 134"/>
                      <a:gd name="T38" fmla="*/ 8 w 146"/>
                      <a:gd name="T39" fmla="*/ 15 h 134"/>
                      <a:gd name="T40" fmla="*/ 14 w 146"/>
                      <a:gd name="T41" fmla="*/ 8 h 134"/>
                      <a:gd name="T42" fmla="*/ 18 w 146"/>
                      <a:gd name="T43" fmla="*/ 0 h 1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46" h="134">
                        <a:moveTo>
                          <a:pt x="18" y="0"/>
                        </a:moveTo>
                        <a:lnTo>
                          <a:pt x="27" y="5"/>
                        </a:lnTo>
                        <a:lnTo>
                          <a:pt x="52" y="24"/>
                        </a:lnTo>
                        <a:lnTo>
                          <a:pt x="77" y="44"/>
                        </a:lnTo>
                        <a:lnTo>
                          <a:pt x="99" y="66"/>
                        </a:lnTo>
                        <a:lnTo>
                          <a:pt x="119" y="90"/>
                        </a:lnTo>
                        <a:lnTo>
                          <a:pt x="135" y="110"/>
                        </a:lnTo>
                        <a:lnTo>
                          <a:pt x="146" y="131"/>
                        </a:lnTo>
                        <a:lnTo>
                          <a:pt x="146" y="132"/>
                        </a:lnTo>
                        <a:lnTo>
                          <a:pt x="145" y="134"/>
                        </a:lnTo>
                        <a:lnTo>
                          <a:pt x="145" y="134"/>
                        </a:lnTo>
                        <a:lnTo>
                          <a:pt x="144" y="134"/>
                        </a:lnTo>
                        <a:lnTo>
                          <a:pt x="142" y="134"/>
                        </a:lnTo>
                        <a:lnTo>
                          <a:pt x="121" y="126"/>
                        </a:lnTo>
                        <a:lnTo>
                          <a:pt x="97" y="111"/>
                        </a:lnTo>
                        <a:lnTo>
                          <a:pt x="73" y="94"/>
                        </a:lnTo>
                        <a:lnTo>
                          <a:pt x="50" y="74"/>
                        </a:lnTo>
                        <a:lnTo>
                          <a:pt x="23" y="47"/>
                        </a:lnTo>
                        <a:lnTo>
                          <a:pt x="0" y="20"/>
                        </a:lnTo>
                        <a:lnTo>
                          <a:pt x="8" y="15"/>
                        </a:lnTo>
                        <a:lnTo>
                          <a:pt x="14" y="8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575" name="Freeform 203">
                    <a:extLst>
                      <a:ext uri="{FF2B5EF4-FFF2-40B4-BE49-F238E27FC236}">
                        <a16:creationId xmlns:a16="http://schemas.microsoft.com/office/drawing/2014/main" id="{04BB397E-88C5-4613-A2DE-8569A23BF72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37138" y="5330826"/>
                    <a:ext cx="80963" cy="330200"/>
                  </a:xfrm>
                  <a:custGeom>
                    <a:avLst/>
                    <a:gdLst>
                      <a:gd name="T0" fmla="*/ 17 w 51"/>
                      <a:gd name="T1" fmla="*/ 0 h 208"/>
                      <a:gd name="T2" fmla="*/ 34 w 51"/>
                      <a:gd name="T3" fmla="*/ 0 h 208"/>
                      <a:gd name="T4" fmla="*/ 36 w 51"/>
                      <a:gd name="T5" fmla="*/ 0 h 208"/>
                      <a:gd name="T6" fmla="*/ 38 w 51"/>
                      <a:gd name="T7" fmla="*/ 2 h 208"/>
                      <a:gd name="T8" fmla="*/ 39 w 51"/>
                      <a:gd name="T9" fmla="*/ 4 h 208"/>
                      <a:gd name="T10" fmla="*/ 40 w 51"/>
                      <a:gd name="T11" fmla="*/ 7 h 208"/>
                      <a:gd name="T12" fmla="*/ 51 w 51"/>
                      <a:gd name="T13" fmla="*/ 201 h 208"/>
                      <a:gd name="T14" fmla="*/ 51 w 51"/>
                      <a:gd name="T15" fmla="*/ 203 h 208"/>
                      <a:gd name="T16" fmla="*/ 50 w 51"/>
                      <a:gd name="T17" fmla="*/ 205 h 208"/>
                      <a:gd name="T18" fmla="*/ 48 w 51"/>
                      <a:gd name="T19" fmla="*/ 206 h 208"/>
                      <a:gd name="T20" fmla="*/ 45 w 51"/>
                      <a:gd name="T21" fmla="*/ 207 h 208"/>
                      <a:gd name="T22" fmla="*/ 41 w 51"/>
                      <a:gd name="T23" fmla="*/ 208 h 208"/>
                      <a:gd name="T24" fmla="*/ 11 w 51"/>
                      <a:gd name="T25" fmla="*/ 208 h 208"/>
                      <a:gd name="T26" fmla="*/ 7 w 51"/>
                      <a:gd name="T27" fmla="*/ 207 h 208"/>
                      <a:gd name="T28" fmla="*/ 5 w 51"/>
                      <a:gd name="T29" fmla="*/ 206 h 208"/>
                      <a:gd name="T30" fmla="*/ 2 w 51"/>
                      <a:gd name="T31" fmla="*/ 205 h 208"/>
                      <a:gd name="T32" fmla="*/ 0 w 51"/>
                      <a:gd name="T33" fmla="*/ 203 h 208"/>
                      <a:gd name="T34" fmla="*/ 0 w 51"/>
                      <a:gd name="T35" fmla="*/ 201 h 208"/>
                      <a:gd name="T36" fmla="*/ 11 w 51"/>
                      <a:gd name="T37" fmla="*/ 7 h 208"/>
                      <a:gd name="T38" fmla="*/ 12 w 51"/>
                      <a:gd name="T39" fmla="*/ 4 h 208"/>
                      <a:gd name="T40" fmla="*/ 13 w 51"/>
                      <a:gd name="T41" fmla="*/ 2 h 208"/>
                      <a:gd name="T42" fmla="*/ 15 w 51"/>
                      <a:gd name="T43" fmla="*/ 0 h 208"/>
                      <a:gd name="T44" fmla="*/ 17 w 51"/>
                      <a:gd name="T45" fmla="*/ 0 h 2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51" h="208">
                        <a:moveTo>
                          <a:pt x="17" y="0"/>
                        </a:moveTo>
                        <a:lnTo>
                          <a:pt x="34" y="0"/>
                        </a:lnTo>
                        <a:lnTo>
                          <a:pt x="36" y="0"/>
                        </a:lnTo>
                        <a:lnTo>
                          <a:pt x="38" y="2"/>
                        </a:lnTo>
                        <a:lnTo>
                          <a:pt x="39" y="4"/>
                        </a:lnTo>
                        <a:lnTo>
                          <a:pt x="40" y="7"/>
                        </a:lnTo>
                        <a:lnTo>
                          <a:pt x="51" y="201"/>
                        </a:lnTo>
                        <a:lnTo>
                          <a:pt x="51" y="203"/>
                        </a:lnTo>
                        <a:lnTo>
                          <a:pt x="50" y="205"/>
                        </a:lnTo>
                        <a:lnTo>
                          <a:pt x="48" y="206"/>
                        </a:lnTo>
                        <a:lnTo>
                          <a:pt x="45" y="207"/>
                        </a:lnTo>
                        <a:lnTo>
                          <a:pt x="41" y="208"/>
                        </a:lnTo>
                        <a:lnTo>
                          <a:pt x="11" y="208"/>
                        </a:lnTo>
                        <a:lnTo>
                          <a:pt x="7" y="207"/>
                        </a:lnTo>
                        <a:lnTo>
                          <a:pt x="5" y="206"/>
                        </a:lnTo>
                        <a:lnTo>
                          <a:pt x="2" y="205"/>
                        </a:lnTo>
                        <a:lnTo>
                          <a:pt x="0" y="203"/>
                        </a:lnTo>
                        <a:lnTo>
                          <a:pt x="0" y="201"/>
                        </a:lnTo>
                        <a:lnTo>
                          <a:pt x="11" y="7"/>
                        </a:lnTo>
                        <a:lnTo>
                          <a:pt x="12" y="4"/>
                        </a:lnTo>
                        <a:lnTo>
                          <a:pt x="13" y="2"/>
                        </a:lnTo>
                        <a:lnTo>
                          <a:pt x="15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20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571" name="Ovaal 570">
                  <a:extLst>
                    <a:ext uri="{FF2B5EF4-FFF2-40B4-BE49-F238E27FC236}">
                      <a16:creationId xmlns:a16="http://schemas.microsoft.com/office/drawing/2014/main" id="{5880B11F-D34B-41AC-B08F-D194D22F6EF3}"/>
                    </a:ext>
                  </a:extLst>
                </p:cNvPr>
                <p:cNvSpPr/>
                <p:nvPr/>
              </p:nvSpPr>
              <p:spPr>
                <a:xfrm>
                  <a:off x="3407635" y="2705740"/>
                  <a:ext cx="160072" cy="1600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567" name="Ovaal 566">
              <a:extLst>
                <a:ext uri="{FF2B5EF4-FFF2-40B4-BE49-F238E27FC236}">
                  <a16:creationId xmlns:a16="http://schemas.microsoft.com/office/drawing/2014/main" id="{F62414CF-7607-47D3-BCF6-B5905EA3A1CF}"/>
                </a:ext>
              </a:extLst>
            </p:cNvPr>
            <p:cNvSpPr/>
            <p:nvPr/>
          </p:nvSpPr>
          <p:spPr>
            <a:xfrm>
              <a:off x="9620870" y="1856780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581" name="Groep 580">
            <a:extLst>
              <a:ext uri="{FF2B5EF4-FFF2-40B4-BE49-F238E27FC236}">
                <a16:creationId xmlns:a16="http://schemas.microsoft.com/office/drawing/2014/main" id="{E9707469-8508-4B00-8767-163FC3B37154}"/>
              </a:ext>
            </a:extLst>
          </p:cNvPr>
          <p:cNvGrpSpPr/>
          <p:nvPr/>
        </p:nvGrpSpPr>
        <p:grpSpPr>
          <a:xfrm>
            <a:off x="7655249" y="2645404"/>
            <a:ext cx="301032" cy="653352"/>
            <a:chOff x="7538714" y="3310025"/>
            <a:chExt cx="301032" cy="653352"/>
          </a:xfrm>
        </p:grpSpPr>
        <p:grpSp>
          <p:nvGrpSpPr>
            <p:cNvPr id="582" name="Groep 581">
              <a:extLst>
                <a:ext uri="{FF2B5EF4-FFF2-40B4-BE49-F238E27FC236}">
                  <a16:creationId xmlns:a16="http://schemas.microsoft.com/office/drawing/2014/main" id="{05AC2B94-C862-46DE-A556-C3A8F793E145}"/>
                </a:ext>
              </a:extLst>
            </p:cNvPr>
            <p:cNvGrpSpPr/>
            <p:nvPr/>
          </p:nvGrpSpPr>
          <p:grpSpPr>
            <a:xfrm>
              <a:off x="7554321" y="3310025"/>
              <a:ext cx="270504" cy="270504"/>
              <a:chOff x="2617333" y="2554086"/>
              <a:chExt cx="597500" cy="597500"/>
            </a:xfrm>
          </p:grpSpPr>
          <p:sp>
            <p:nvSpPr>
              <p:cNvPr id="584" name="Ovaal 583">
                <a:extLst>
                  <a:ext uri="{FF2B5EF4-FFF2-40B4-BE49-F238E27FC236}">
                    <a16:creationId xmlns:a16="http://schemas.microsoft.com/office/drawing/2014/main" id="{437A71C0-4697-41F0-946C-270BA94922F6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85" name="Groep 584">
                <a:extLst>
                  <a:ext uri="{FF2B5EF4-FFF2-40B4-BE49-F238E27FC236}">
                    <a16:creationId xmlns:a16="http://schemas.microsoft.com/office/drawing/2014/main" id="{780262F7-261A-465F-858B-C21E4C7B36A9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586" name="Freeform 20">
                  <a:extLst>
                    <a:ext uri="{FF2B5EF4-FFF2-40B4-BE49-F238E27FC236}">
                      <a16:creationId xmlns:a16="http://schemas.microsoft.com/office/drawing/2014/main" id="{499387A0-6F66-4200-8D2A-A96CAF4F6A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87" name="Rectangle 21">
                  <a:extLst>
                    <a:ext uri="{FF2B5EF4-FFF2-40B4-BE49-F238E27FC236}">
                      <a16:creationId xmlns:a16="http://schemas.microsoft.com/office/drawing/2014/main" id="{2E35D57A-0CAC-41AA-9B1D-C447F6C33EE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88" name="Rectangle 22">
                  <a:extLst>
                    <a:ext uri="{FF2B5EF4-FFF2-40B4-BE49-F238E27FC236}">
                      <a16:creationId xmlns:a16="http://schemas.microsoft.com/office/drawing/2014/main" id="{43158253-00EA-43A5-B383-3D68D04B12C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89" name="Rectangle 23">
                  <a:extLst>
                    <a:ext uri="{FF2B5EF4-FFF2-40B4-BE49-F238E27FC236}">
                      <a16:creationId xmlns:a16="http://schemas.microsoft.com/office/drawing/2014/main" id="{F7D3D476-4786-4A23-AA00-7BE4DE8E637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90" name="Rectangle 24">
                  <a:extLst>
                    <a:ext uri="{FF2B5EF4-FFF2-40B4-BE49-F238E27FC236}">
                      <a16:creationId xmlns:a16="http://schemas.microsoft.com/office/drawing/2014/main" id="{518B6E60-50D3-4E32-AB0E-FD8A30D398D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91" name="Rectangle 25">
                  <a:extLst>
                    <a:ext uri="{FF2B5EF4-FFF2-40B4-BE49-F238E27FC236}">
                      <a16:creationId xmlns:a16="http://schemas.microsoft.com/office/drawing/2014/main" id="{417C72F4-7E53-4FCC-91DE-E5116F3BBFF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583" name="Ovaal 582">
              <a:extLst>
                <a:ext uri="{FF2B5EF4-FFF2-40B4-BE49-F238E27FC236}">
                  <a16:creationId xmlns:a16="http://schemas.microsoft.com/office/drawing/2014/main" id="{E4FF8EBF-57A7-4B98-B824-F8DBE4D2EFB9}"/>
                </a:ext>
              </a:extLst>
            </p:cNvPr>
            <p:cNvSpPr/>
            <p:nvPr/>
          </p:nvSpPr>
          <p:spPr>
            <a:xfrm>
              <a:off x="7538714" y="3843620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592" name="Groep 591">
            <a:extLst>
              <a:ext uri="{FF2B5EF4-FFF2-40B4-BE49-F238E27FC236}">
                <a16:creationId xmlns:a16="http://schemas.microsoft.com/office/drawing/2014/main" id="{71129C9D-BAEA-456F-B713-6ABBDFDA271A}"/>
              </a:ext>
            </a:extLst>
          </p:cNvPr>
          <p:cNvGrpSpPr/>
          <p:nvPr/>
        </p:nvGrpSpPr>
        <p:grpSpPr>
          <a:xfrm>
            <a:off x="8089116" y="1438198"/>
            <a:ext cx="301032" cy="653352"/>
            <a:chOff x="8224130" y="2468474"/>
            <a:chExt cx="301032" cy="653352"/>
          </a:xfrm>
        </p:grpSpPr>
        <p:grpSp>
          <p:nvGrpSpPr>
            <p:cNvPr id="593" name="Groep 592">
              <a:extLst>
                <a:ext uri="{FF2B5EF4-FFF2-40B4-BE49-F238E27FC236}">
                  <a16:creationId xmlns:a16="http://schemas.microsoft.com/office/drawing/2014/main" id="{6F7870E2-7F67-42BE-82F9-8768078E8E96}"/>
                </a:ext>
              </a:extLst>
            </p:cNvPr>
            <p:cNvGrpSpPr/>
            <p:nvPr/>
          </p:nvGrpSpPr>
          <p:grpSpPr>
            <a:xfrm>
              <a:off x="8239833" y="2468474"/>
              <a:ext cx="270504" cy="270504"/>
              <a:chOff x="2617333" y="2554086"/>
              <a:chExt cx="597500" cy="597500"/>
            </a:xfrm>
          </p:grpSpPr>
          <p:sp>
            <p:nvSpPr>
              <p:cNvPr id="595" name="Ovaal 594">
                <a:extLst>
                  <a:ext uri="{FF2B5EF4-FFF2-40B4-BE49-F238E27FC236}">
                    <a16:creationId xmlns:a16="http://schemas.microsoft.com/office/drawing/2014/main" id="{AAF68406-7D1F-470B-AE19-FC1DC88BEFC8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596" name="Groep 595">
                <a:extLst>
                  <a:ext uri="{FF2B5EF4-FFF2-40B4-BE49-F238E27FC236}">
                    <a16:creationId xmlns:a16="http://schemas.microsoft.com/office/drawing/2014/main" id="{9326B833-1D7F-4BE5-B399-E424B7D31FB0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597" name="Freeform 20">
                  <a:extLst>
                    <a:ext uri="{FF2B5EF4-FFF2-40B4-BE49-F238E27FC236}">
                      <a16:creationId xmlns:a16="http://schemas.microsoft.com/office/drawing/2014/main" id="{DB8B510F-372A-46AF-B811-0CF6330478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98" name="Rectangle 21">
                  <a:extLst>
                    <a:ext uri="{FF2B5EF4-FFF2-40B4-BE49-F238E27FC236}">
                      <a16:creationId xmlns:a16="http://schemas.microsoft.com/office/drawing/2014/main" id="{9E0916C2-413B-422D-9A9D-B5D86A4D357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599" name="Rectangle 22">
                  <a:extLst>
                    <a:ext uri="{FF2B5EF4-FFF2-40B4-BE49-F238E27FC236}">
                      <a16:creationId xmlns:a16="http://schemas.microsoft.com/office/drawing/2014/main" id="{C41FA1A1-BD61-4D61-A524-47786D0A0D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00" name="Rectangle 23">
                  <a:extLst>
                    <a:ext uri="{FF2B5EF4-FFF2-40B4-BE49-F238E27FC236}">
                      <a16:creationId xmlns:a16="http://schemas.microsoft.com/office/drawing/2014/main" id="{1B870A56-83AA-4ACB-A129-0CBC2205F4E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01" name="Rectangle 24">
                  <a:extLst>
                    <a:ext uri="{FF2B5EF4-FFF2-40B4-BE49-F238E27FC236}">
                      <a16:creationId xmlns:a16="http://schemas.microsoft.com/office/drawing/2014/main" id="{C77B09ED-F830-432D-BE1C-BFC199839E1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02" name="Rectangle 25">
                  <a:extLst>
                    <a:ext uri="{FF2B5EF4-FFF2-40B4-BE49-F238E27FC236}">
                      <a16:creationId xmlns:a16="http://schemas.microsoft.com/office/drawing/2014/main" id="{F3333545-AE62-489C-B6ED-5BB1B3C8ACD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594" name="Ovaal 593">
              <a:extLst>
                <a:ext uri="{FF2B5EF4-FFF2-40B4-BE49-F238E27FC236}">
                  <a16:creationId xmlns:a16="http://schemas.microsoft.com/office/drawing/2014/main" id="{FDBC09A1-FDE7-4EEA-BD28-610135A20101}"/>
                </a:ext>
              </a:extLst>
            </p:cNvPr>
            <p:cNvSpPr/>
            <p:nvPr/>
          </p:nvSpPr>
          <p:spPr>
            <a:xfrm>
              <a:off x="8224130" y="3002069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603" name="Groep 602">
            <a:extLst>
              <a:ext uri="{FF2B5EF4-FFF2-40B4-BE49-F238E27FC236}">
                <a16:creationId xmlns:a16="http://schemas.microsoft.com/office/drawing/2014/main" id="{C1C4A0BF-4AEB-4FCE-8E4C-CD42C9B4659C}"/>
              </a:ext>
            </a:extLst>
          </p:cNvPr>
          <p:cNvGrpSpPr/>
          <p:nvPr/>
        </p:nvGrpSpPr>
        <p:grpSpPr>
          <a:xfrm>
            <a:off x="8203877" y="3869343"/>
            <a:ext cx="301032" cy="653352"/>
            <a:chOff x="9207069" y="4201774"/>
            <a:chExt cx="301032" cy="653352"/>
          </a:xfrm>
        </p:grpSpPr>
        <p:grpSp>
          <p:nvGrpSpPr>
            <p:cNvPr id="604" name="Groep 603">
              <a:extLst>
                <a:ext uri="{FF2B5EF4-FFF2-40B4-BE49-F238E27FC236}">
                  <a16:creationId xmlns:a16="http://schemas.microsoft.com/office/drawing/2014/main" id="{53049D1C-581D-4A10-9882-9FDBE586677E}"/>
                </a:ext>
              </a:extLst>
            </p:cNvPr>
            <p:cNvGrpSpPr/>
            <p:nvPr/>
          </p:nvGrpSpPr>
          <p:grpSpPr>
            <a:xfrm>
              <a:off x="9223653" y="4201774"/>
              <a:ext cx="270504" cy="270504"/>
              <a:chOff x="2617333" y="2554086"/>
              <a:chExt cx="597500" cy="597500"/>
            </a:xfrm>
          </p:grpSpPr>
          <p:sp>
            <p:nvSpPr>
              <p:cNvPr id="606" name="Ovaal 605">
                <a:extLst>
                  <a:ext uri="{FF2B5EF4-FFF2-40B4-BE49-F238E27FC236}">
                    <a16:creationId xmlns:a16="http://schemas.microsoft.com/office/drawing/2014/main" id="{A451938C-3CBE-4300-96A5-D83DDD3BDEAE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607" name="Groep 606">
                <a:extLst>
                  <a:ext uri="{FF2B5EF4-FFF2-40B4-BE49-F238E27FC236}">
                    <a16:creationId xmlns:a16="http://schemas.microsoft.com/office/drawing/2014/main" id="{B1479227-BB0A-4EB0-861E-E35EA94059B0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608" name="Freeform 20">
                  <a:extLst>
                    <a:ext uri="{FF2B5EF4-FFF2-40B4-BE49-F238E27FC236}">
                      <a16:creationId xmlns:a16="http://schemas.microsoft.com/office/drawing/2014/main" id="{2417239D-3D0D-454D-B586-8DB8F2F6E2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09" name="Rectangle 21">
                  <a:extLst>
                    <a:ext uri="{FF2B5EF4-FFF2-40B4-BE49-F238E27FC236}">
                      <a16:creationId xmlns:a16="http://schemas.microsoft.com/office/drawing/2014/main" id="{9556B062-2E10-45D3-B24D-F5DA89C969A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10" name="Rectangle 22">
                  <a:extLst>
                    <a:ext uri="{FF2B5EF4-FFF2-40B4-BE49-F238E27FC236}">
                      <a16:creationId xmlns:a16="http://schemas.microsoft.com/office/drawing/2014/main" id="{471D9625-95B7-4428-AF09-5DCC6896E2C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11" name="Rectangle 23">
                  <a:extLst>
                    <a:ext uri="{FF2B5EF4-FFF2-40B4-BE49-F238E27FC236}">
                      <a16:creationId xmlns:a16="http://schemas.microsoft.com/office/drawing/2014/main" id="{AD6584E1-28D6-42BC-B0B6-6418EEABF48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12" name="Rectangle 24">
                  <a:extLst>
                    <a:ext uri="{FF2B5EF4-FFF2-40B4-BE49-F238E27FC236}">
                      <a16:creationId xmlns:a16="http://schemas.microsoft.com/office/drawing/2014/main" id="{645CEA84-03F5-425C-B687-7372D6879E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13" name="Rectangle 25">
                  <a:extLst>
                    <a:ext uri="{FF2B5EF4-FFF2-40B4-BE49-F238E27FC236}">
                      <a16:creationId xmlns:a16="http://schemas.microsoft.com/office/drawing/2014/main" id="{3F634381-AB2F-4F9F-9214-4D8B0CDA45B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605" name="Ovaal 604">
              <a:extLst>
                <a:ext uri="{FF2B5EF4-FFF2-40B4-BE49-F238E27FC236}">
                  <a16:creationId xmlns:a16="http://schemas.microsoft.com/office/drawing/2014/main" id="{AE303652-3B8A-4AA1-808A-9F5050D35331}"/>
                </a:ext>
              </a:extLst>
            </p:cNvPr>
            <p:cNvSpPr/>
            <p:nvPr/>
          </p:nvSpPr>
          <p:spPr>
            <a:xfrm>
              <a:off x="9207069" y="4735369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614" name="Groep 613">
            <a:extLst>
              <a:ext uri="{FF2B5EF4-FFF2-40B4-BE49-F238E27FC236}">
                <a16:creationId xmlns:a16="http://schemas.microsoft.com/office/drawing/2014/main" id="{35CCB066-CBBF-4BFA-B9FA-24726571A2F4}"/>
              </a:ext>
            </a:extLst>
          </p:cNvPr>
          <p:cNvGrpSpPr/>
          <p:nvPr/>
        </p:nvGrpSpPr>
        <p:grpSpPr>
          <a:xfrm>
            <a:off x="10053385" y="2030107"/>
            <a:ext cx="301032" cy="653352"/>
            <a:chOff x="9704837" y="2926956"/>
            <a:chExt cx="301032" cy="653352"/>
          </a:xfrm>
        </p:grpSpPr>
        <p:grpSp>
          <p:nvGrpSpPr>
            <p:cNvPr id="615" name="Groep 614">
              <a:extLst>
                <a:ext uri="{FF2B5EF4-FFF2-40B4-BE49-F238E27FC236}">
                  <a16:creationId xmlns:a16="http://schemas.microsoft.com/office/drawing/2014/main" id="{428A5295-6DCB-4598-AC7E-FBBC1F6A71B6}"/>
                </a:ext>
              </a:extLst>
            </p:cNvPr>
            <p:cNvGrpSpPr/>
            <p:nvPr/>
          </p:nvGrpSpPr>
          <p:grpSpPr>
            <a:xfrm>
              <a:off x="9720444" y="2926956"/>
              <a:ext cx="270504" cy="270504"/>
              <a:chOff x="2617333" y="2554086"/>
              <a:chExt cx="597500" cy="597500"/>
            </a:xfrm>
          </p:grpSpPr>
          <p:sp>
            <p:nvSpPr>
              <p:cNvPr id="617" name="Ovaal 616">
                <a:extLst>
                  <a:ext uri="{FF2B5EF4-FFF2-40B4-BE49-F238E27FC236}">
                    <a16:creationId xmlns:a16="http://schemas.microsoft.com/office/drawing/2014/main" id="{185D74EB-43E6-4E57-88B4-19F8DC679070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618" name="Groep 617">
                <a:extLst>
                  <a:ext uri="{FF2B5EF4-FFF2-40B4-BE49-F238E27FC236}">
                    <a16:creationId xmlns:a16="http://schemas.microsoft.com/office/drawing/2014/main" id="{7BCA911C-1FFA-4CC4-98ED-9DFCCF886742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619" name="Freeform 20">
                  <a:extLst>
                    <a:ext uri="{FF2B5EF4-FFF2-40B4-BE49-F238E27FC236}">
                      <a16:creationId xmlns:a16="http://schemas.microsoft.com/office/drawing/2014/main" id="{EDAC1602-D3D0-4834-9616-52544BCA2F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20" name="Rectangle 21">
                  <a:extLst>
                    <a:ext uri="{FF2B5EF4-FFF2-40B4-BE49-F238E27FC236}">
                      <a16:creationId xmlns:a16="http://schemas.microsoft.com/office/drawing/2014/main" id="{DD66C278-79F6-4629-AF7B-BF58C4D8415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21" name="Rectangle 22">
                  <a:extLst>
                    <a:ext uri="{FF2B5EF4-FFF2-40B4-BE49-F238E27FC236}">
                      <a16:creationId xmlns:a16="http://schemas.microsoft.com/office/drawing/2014/main" id="{26B785CB-C647-4EA7-B95B-1B4E76AC1AC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22" name="Rectangle 23">
                  <a:extLst>
                    <a:ext uri="{FF2B5EF4-FFF2-40B4-BE49-F238E27FC236}">
                      <a16:creationId xmlns:a16="http://schemas.microsoft.com/office/drawing/2014/main" id="{5D1360BE-05A1-4BCC-9B9B-132D49D59E9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23" name="Rectangle 24">
                  <a:extLst>
                    <a:ext uri="{FF2B5EF4-FFF2-40B4-BE49-F238E27FC236}">
                      <a16:creationId xmlns:a16="http://schemas.microsoft.com/office/drawing/2014/main" id="{BF4CD51C-772C-46CE-9C0A-0969CD7B3DA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24" name="Rectangle 25">
                  <a:extLst>
                    <a:ext uri="{FF2B5EF4-FFF2-40B4-BE49-F238E27FC236}">
                      <a16:creationId xmlns:a16="http://schemas.microsoft.com/office/drawing/2014/main" id="{08B0155E-25EB-403F-AD24-F99A97E0895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616" name="Ovaal 615">
              <a:extLst>
                <a:ext uri="{FF2B5EF4-FFF2-40B4-BE49-F238E27FC236}">
                  <a16:creationId xmlns:a16="http://schemas.microsoft.com/office/drawing/2014/main" id="{C0F5240E-1175-44CF-8A8F-553BF33AA8AF}"/>
                </a:ext>
              </a:extLst>
            </p:cNvPr>
            <p:cNvSpPr/>
            <p:nvPr/>
          </p:nvSpPr>
          <p:spPr>
            <a:xfrm>
              <a:off x="9704837" y="3460551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625" name="Groep 624">
            <a:extLst>
              <a:ext uri="{FF2B5EF4-FFF2-40B4-BE49-F238E27FC236}">
                <a16:creationId xmlns:a16="http://schemas.microsoft.com/office/drawing/2014/main" id="{383E5E93-FB68-408F-9CAC-CB56CF7BC72B}"/>
              </a:ext>
            </a:extLst>
          </p:cNvPr>
          <p:cNvGrpSpPr/>
          <p:nvPr/>
        </p:nvGrpSpPr>
        <p:grpSpPr>
          <a:xfrm>
            <a:off x="9886754" y="1323185"/>
            <a:ext cx="301032" cy="653352"/>
            <a:chOff x="9886754" y="1323185"/>
            <a:chExt cx="301032" cy="653352"/>
          </a:xfrm>
        </p:grpSpPr>
        <p:grpSp>
          <p:nvGrpSpPr>
            <p:cNvPr id="626" name="Groep 625">
              <a:extLst>
                <a:ext uri="{FF2B5EF4-FFF2-40B4-BE49-F238E27FC236}">
                  <a16:creationId xmlns:a16="http://schemas.microsoft.com/office/drawing/2014/main" id="{75018EED-D542-44A1-94D7-059B299DC1B5}"/>
                </a:ext>
              </a:extLst>
            </p:cNvPr>
            <p:cNvGrpSpPr/>
            <p:nvPr/>
          </p:nvGrpSpPr>
          <p:grpSpPr>
            <a:xfrm>
              <a:off x="9894974" y="1323185"/>
              <a:ext cx="270504" cy="270504"/>
              <a:chOff x="2617333" y="2554086"/>
              <a:chExt cx="597500" cy="597500"/>
            </a:xfrm>
          </p:grpSpPr>
          <p:sp>
            <p:nvSpPr>
              <p:cNvPr id="628" name="Ovaal 627">
                <a:extLst>
                  <a:ext uri="{FF2B5EF4-FFF2-40B4-BE49-F238E27FC236}">
                    <a16:creationId xmlns:a16="http://schemas.microsoft.com/office/drawing/2014/main" id="{D7AEB456-60EE-4CB8-84C7-7AE411C55A6D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629" name="Groep 628">
                <a:extLst>
                  <a:ext uri="{FF2B5EF4-FFF2-40B4-BE49-F238E27FC236}">
                    <a16:creationId xmlns:a16="http://schemas.microsoft.com/office/drawing/2014/main" id="{1501247F-9EDD-42DB-A9A2-B9945805706A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630" name="Freeform 20">
                  <a:extLst>
                    <a:ext uri="{FF2B5EF4-FFF2-40B4-BE49-F238E27FC236}">
                      <a16:creationId xmlns:a16="http://schemas.microsoft.com/office/drawing/2014/main" id="{ADA1FBAB-0CDD-451E-8B3E-E9370331BE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31" name="Rectangle 21">
                  <a:extLst>
                    <a:ext uri="{FF2B5EF4-FFF2-40B4-BE49-F238E27FC236}">
                      <a16:creationId xmlns:a16="http://schemas.microsoft.com/office/drawing/2014/main" id="{3F0EDD39-005C-4159-8568-6DF89944ABF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32" name="Rectangle 22">
                  <a:extLst>
                    <a:ext uri="{FF2B5EF4-FFF2-40B4-BE49-F238E27FC236}">
                      <a16:creationId xmlns:a16="http://schemas.microsoft.com/office/drawing/2014/main" id="{896F4D23-81F8-4313-9DFC-5A291E883D7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33" name="Rectangle 23">
                  <a:extLst>
                    <a:ext uri="{FF2B5EF4-FFF2-40B4-BE49-F238E27FC236}">
                      <a16:creationId xmlns:a16="http://schemas.microsoft.com/office/drawing/2014/main" id="{EA0CFBA1-7BFD-4D30-9D26-39643DE8BB8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34" name="Rectangle 24">
                  <a:extLst>
                    <a:ext uri="{FF2B5EF4-FFF2-40B4-BE49-F238E27FC236}">
                      <a16:creationId xmlns:a16="http://schemas.microsoft.com/office/drawing/2014/main" id="{57844E53-BF06-470A-A79E-E2167B31FA3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35" name="Rectangle 25">
                  <a:extLst>
                    <a:ext uri="{FF2B5EF4-FFF2-40B4-BE49-F238E27FC236}">
                      <a16:creationId xmlns:a16="http://schemas.microsoft.com/office/drawing/2014/main" id="{96F8DAE8-F3EA-422D-BD96-87DACD7233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627" name="Ovaal 626">
              <a:extLst>
                <a:ext uri="{FF2B5EF4-FFF2-40B4-BE49-F238E27FC236}">
                  <a16:creationId xmlns:a16="http://schemas.microsoft.com/office/drawing/2014/main" id="{C19EE202-BFF2-474A-B18A-253681921736}"/>
                </a:ext>
              </a:extLst>
            </p:cNvPr>
            <p:cNvSpPr/>
            <p:nvPr/>
          </p:nvSpPr>
          <p:spPr>
            <a:xfrm>
              <a:off x="9886754" y="1856780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6" name="Groep 5">
            <a:extLst>
              <a:ext uri="{FF2B5EF4-FFF2-40B4-BE49-F238E27FC236}">
                <a16:creationId xmlns:a16="http://schemas.microsoft.com/office/drawing/2014/main" id="{21A105C2-173C-4E7D-A650-DFB2036E5888}"/>
              </a:ext>
            </a:extLst>
          </p:cNvPr>
          <p:cNvGrpSpPr/>
          <p:nvPr/>
        </p:nvGrpSpPr>
        <p:grpSpPr>
          <a:xfrm>
            <a:off x="8748138" y="3076512"/>
            <a:ext cx="301032" cy="608174"/>
            <a:chOff x="8748138" y="3076512"/>
            <a:chExt cx="301032" cy="608174"/>
          </a:xfrm>
        </p:grpSpPr>
        <p:grpSp>
          <p:nvGrpSpPr>
            <p:cNvPr id="637" name="Groep 636">
              <a:extLst>
                <a:ext uri="{FF2B5EF4-FFF2-40B4-BE49-F238E27FC236}">
                  <a16:creationId xmlns:a16="http://schemas.microsoft.com/office/drawing/2014/main" id="{B76E0877-F439-4098-8DB4-64B8C8557471}"/>
                </a:ext>
              </a:extLst>
            </p:cNvPr>
            <p:cNvGrpSpPr/>
            <p:nvPr/>
          </p:nvGrpSpPr>
          <p:grpSpPr>
            <a:xfrm>
              <a:off x="8763745" y="3076512"/>
              <a:ext cx="270504" cy="270504"/>
              <a:chOff x="2617333" y="2554086"/>
              <a:chExt cx="597500" cy="597500"/>
            </a:xfrm>
          </p:grpSpPr>
          <p:sp>
            <p:nvSpPr>
              <p:cNvPr id="639" name="Ovaal 638">
                <a:extLst>
                  <a:ext uri="{FF2B5EF4-FFF2-40B4-BE49-F238E27FC236}">
                    <a16:creationId xmlns:a16="http://schemas.microsoft.com/office/drawing/2014/main" id="{26497EDD-18FE-4B67-8166-E8C08D6F7D53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640" name="Groep 639">
                <a:extLst>
                  <a:ext uri="{FF2B5EF4-FFF2-40B4-BE49-F238E27FC236}">
                    <a16:creationId xmlns:a16="http://schemas.microsoft.com/office/drawing/2014/main" id="{CBDE64D7-7306-41D6-A2A7-FEDEDDCDF496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641" name="Freeform 20">
                  <a:extLst>
                    <a:ext uri="{FF2B5EF4-FFF2-40B4-BE49-F238E27FC236}">
                      <a16:creationId xmlns:a16="http://schemas.microsoft.com/office/drawing/2014/main" id="{85432620-B8AF-477F-A386-9320C283B6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42" name="Rectangle 21">
                  <a:extLst>
                    <a:ext uri="{FF2B5EF4-FFF2-40B4-BE49-F238E27FC236}">
                      <a16:creationId xmlns:a16="http://schemas.microsoft.com/office/drawing/2014/main" id="{64448817-AD37-4140-A1F9-A35EF3DEA5A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43" name="Rectangle 22">
                  <a:extLst>
                    <a:ext uri="{FF2B5EF4-FFF2-40B4-BE49-F238E27FC236}">
                      <a16:creationId xmlns:a16="http://schemas.microsoft.com/office/drawing/2014/main" id="{73BADAE9-0B6E-460B-80FA-5BD714AACF7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44" name="Rectangle 23">
                  <a:extLst>
                    <a:ext uri="{FF2B5EF4-FFF2-40B4-BE49-F238E27FC236}">
                      <a16:creationId xmlns:a16="http://schemas.microsoft.com/office/drawing/2014/main" id="{A78AC38B-1239-4BFB-A0DC-99965A8F971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45" name="Rectangle 24">
                  <a:extLst>
                    <a:ext uri="{FF2B5EF4-FFF2-40B4-BE49-F238E27FC236}">
                      <a16:creationId xmlns:a16="http://schemas.microsoft.com/office/drawing/2014/main" id="{671A765D-B6E3-455F-B6A4-BCED50370F5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46" name="Rectangle 25">
                  <a:extLst>
                    <a:ext uri="{FF2B5EF4-FFF2-40B4-BE49-F238E27FC236}">
                      <a16:creationId xmlns:a16="http://schemas.microsoft.com/office/drawing/2014/main" id="{5B0CA73B-F2B0-4E50-92DF-E6068D7EF50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638" name="Ovaal 637">
              <a:extLst>
                <a:ext uri="{FF2B5EF4-FFF2-40B4-BE49-F238E27FC236}">
                  <a16:creationId xmlns:a16="http://schemas.microsoft.com/office/drawing/2014/main" id="{75CA9617-2C91-40C3-948A-5D0CD14DD3CD}"/>
                </a:ext>
              </a:extLst>
            </p:cNvPr>
            <p:cNvSpPr/>
            <p:nvPr/>
          </p:nvSpPr>
          <p:spPr>
            <a:xfrm>
              <a:off x="8748138" y="3564929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7" name="Groep 6">
            <a:extLst>
              <a:ext uri="{FF2B5EF4-FFF2-40B4-BE49-F238E27FC236}">
                <a16:creationId xmlns:a16="http://schemas.microsoft.com/office/drawing/2014/main" id="{B586A0BB-9DE4-4589-9E92-F9E00412DEAF}"/>
              </a:ext>
            </a:extLst>
          </p:cNvPr>
          <p:cNvGrpSpPr/>
          <p:nvPr/>
        </p:nvGrpSpPr>
        <p:grpSpPr>
          <a:xfrm>
            <a:off x="9113330" y="1730045"/>
            <a:ext cx="321532" cy="645118"/>
            <a:chOff x="9113330" y="1730045"/>
            <a:chExt cx="321532" cy="645118"/>
          </a:xfrm>
        </p:grpSpPr>
        <p:grpSp>
          <p:nvGrpSpPr>
            <p:cNvPr id="647" name="Groep 646">
              <a:extLst>
                <a:ext uri="{FF2B5EF4-FFF2-40B4-BE49-F238E27FC236}">
                  <a16:creationId xmlns:a16="http://schemas.microsoft.com/office/drawing/2014/main" id="{CF3FE348-3154-48DF-A770-DFC43A0F4E66}"/>
                </a:ext>
              </a:extLst>
            </p:cNvPr>
            <p:cNvGrpSpPr/>
            <p:nvPr/>
          </p:nvGrpSpPr>
          <p:grpSpPr>
            <a:xfrm>
              <a:off x="9113330" y="1730045"/>
              <a:ext cx="270504" cy="270504"/>
              <a:chOff x="2617333" y="2554086"/>
              <a:chExt cx="597500" cy="597500"/>
            </a:xfrm>
          </p:grpSpPr>
          <p:sp>
            <p:nvSpPr>
              <p:cNvPr id="648" name="Ovaal 647">
                <a:extLst>
                  <a:ext uri="{FF2B5EF4-FFF2-40B4-BE49-F238E27FC236}">
                    <a16:creationId xmlns:a16="http://schemas.microsoft.com/office/drawing/2014/main" id="{DDA87B43-3593-4B81-9160-6CEFCF1C4D84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649" name="Groep 648">
                <a:extLst>
                  <a:ext uri="{FF2B5EF4-FFF2-40B4-BE49-F238E27FC236}">
                    <a16:creationId xmlns:a16="http://schemas.microsoft.com/office/drawing/2014/main" id="{68B01152-F9F4-41FB-8CA2-D61428EC9CD2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650" name="Freeform 20">
                  <a:extLst>
                    <a:ext uri="{FF2B5EF4-FFF2-40B4-BE49-F238E27FC236}">
                      <a16:creationId xmlns:a16="http://schemas.microsoft.com/office/drawing/2014/main" id="{EA64ABB0-3E5F-4C28-85E6-B1C7E7D297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51" name="Rectangle 21">
                  <a:extLst>
                    <a:ext uri="{FF2B5EF4-FFF2-40B4-BE49-F238E27FC236}">
                      <a16:creationId xmlns:a16="http://schemas.microsoft.com/office/drawing/2014/main" id="{4749C324-65D8-480C-AF6E-D5AF6477DB9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52" name="Rectangle 22">
                  <a:extLst>
                    <a:ext uri="{FF2B5EF4-FFF2-40B4-BE49-F238E27FC236}">
                      <a16:creationId xmlns:a16="http://schemas.microsoft.com/office/drawing/2014/main" id="{E7B69C5B-0415-40DB-B575-68B6078FEBA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53" name="Rectangle 23">
                  <a:extLst>
                    <a:ext uri="{FF2B5EF4-FFF2-40B4-BE49-F238E27FC236}">
                      <a16:creationId xmlns:a16="http://schemas.microsoft.com/office/drawing/2014/main" id="{2295D240-15C1-4F93-B6DB-6454010C80A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54" name="Rectangle 24">
                  <a:extLst>
                    <a:ext uri="{FF2B5EF4-FFF2-40B4-BE49-F238E27FC236}">
                      <a16:creationId xmlns:a16="http://schemas.microsoft.com/office/drawing/2014/main" id="{CF8D8775-F8DC-4D02-8828-0833141BFA4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55" name="Rectangle 25">
                  <a:extLst>
                    <a:ext uri="{FF2B5EF4-FFF2-40B4-BE49-F238E27FC236}">
                      <a16:creationId xmlns:a16="http://schemas.microsoft.com/office/drawing/2014/main" id="{589C99F3-CDE2-4B7F-B138-BB62C1C7D80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656" name="Ovaal 655">
              <a:extLst>
                <a:ext uri="{FF2B5EF4-FFF2-40B4-BE49-F238E27FC236}">
                  <a16:creationId xmlns:a16="http://schemas.microsoft.com/office/drawing/2014/main" id="{D25C14CA-FC8E-4F10-A6B6-FB1DC1CAEFB5}"/>
                </a:ext>
              </a:extLst>
            </p:cNvPr>
            <p:cNvSpPr/>
            <p:nvPr/>
          </p:nvSpPr>
          <p:spPr>
            <a:xfrm>
              <a:off x="9133830" y="2255406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grpSp>
        <p:nvGrpSpPr>
          <p:cNvPr id="8" name="Groep 7">
            <a:extLst>
              <a:ext uri="{FF2B5EF4-FFF2-40B4-BE49-F238E27FC236}">
                <a16:creationId xmlns:a16="http://schemas.microsoft.com/office/drawing/2014/main" id="{78986F53-0FB5-42D8-8465-5E1456F64227}"/>
              </a:ext>
            </a:extLst>
          </p:cNvPr>
          <p:cNvGrpSpPr/>
          <p:nvPr/>
        </p:nvGrpSpPr>
        <p:grpSpPr>
          <a:xfrm>
            <a:off x="9070883" y="742676"/>
            <a:ext cx="301032" cy="627125"/>
            <a:chOff x="9070883" y="742676"/>
            <a:chExt cx="301032" cy="627125"/>
          </a:xfrm>
        </p:grpSpPr>
        <p:grpSp>
          <p:nvGrpSpPr>
            <p:cNvPr id="657" name="Groep 656">
              <a:extLst>
                <a:ext uri="{FF2B5EF4-FFF2-40B4-BE49-F238E27FC236}">
                  <a16:creationId xmlns:a16="http://schemas.microsoft.com/office/drawing/2014/main" id="{719552D9-97D6-4231-B7F5-BFD67E92EDD4}"/>
                </a:ext>
              </a:extLst>
            </p:cNvPr>
            <p:cNvGrpSpPr/>
            <p:nvPr/>
          </p:nvGrpSpPr>
          <p:grpSpPr>
            <a:xfrm>
              <a:off x="9077936" y="742676"/>
              <a:ext cx="270504" cy="270504"/>
              <a:chOff x="2617333" y="2554086"/>
              <a:chExt cx="597500" cy="597500"/>
            </a:xfrm>
          </p:grpSpPr>
          <p:sp>
            <p:nvSpPr>
              <p:cNvPr id="658" name="Ovaal 657">
                <a:extLst>
                  <a:ext uri="{FF2B5EF4-FFF2-40B4-BE49-F238E27FC236}">
                    <a16:creationId xmlns:a16="http://schemas.microsoft.com/office/drawing/2014/main" id="{D581BDE3-BDD1-48BB-9D4B-E9F48603B8C7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2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659" name="Groep 658">
                <a:extLst>
                  <a:ext uri="{FF2B5EF4-FFF2-40B4-BE49-F238E27FC236}">
                    <a16:creationId xmlns:a16="http://schemas.microsoft.com/office/drawing/2014/main" id="{3F1480EF-2A64-4734-8F8D-E44B6995B174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660" name="Freeform 20">
                  <a:extLst>
                    <a:ext uri="{FF2B5EF4-FFF2-40B4-BE49-F238E27FC236}">
                      <a16:creationId xmlns:a16="http://schemas.microsoft.com/office/drawing/2014/main" id="{0F5AE42A-D184-4622-A3A2-9273E8E40D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61" name="Rectangle 21">
                  <a:extLst>
                    <a:ext uri="{FF2B5EF4-FFF2-40B4-BE49-F238E27FC236}">
                      <a16:creationId xmlns:a16="http://schemas.microsoft.com/office/drawing/2014/main" id="{8FB167D3-C07C-42E9-8EC2-D6E43C7A3C7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62" name="Rectangle 22">
                  <a:extLst>
                    <a:ext uri="{FF2B5EF4-FFF2-40B4-BE49-F238E27FC236}">
                      <a16:creationId xmlns:a16="http://schemas.microsoft.com/office/drawing/2014/main" id="{8E7A3FCC-84A0-43CB-8035-A8BE1B6CA16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63" name="Rectangle 23">
                  <a:extLst>
                    <a:ext uri="{FF2B5EF4-FFF2-40B4-BE49-F238E27FC236}">
                      <a16:creationId xmlns:a16="http://schemas.microsoft.com/office/drawing/2014/main" id="{AF10204E-3A72-4F2E-AD13-6B8580FEE04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64" name="Rectangle 24">
                  <a:extLst>
                    <a:ext uri="{FF2B5EF4-FFF2-40B4-BE49-F238E27FC236}">
                      <a16:creationId xmlns:a16="http://schemas.microsoft.com/office/drawing/2014/main" id="{4515A5A7-0930-472A-8A76-994EAE77CBD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65" name="Rectangle 25">
                  <a:extLst>
                    <a:ext uri="{FF2B5EF4-FFF2-40B4-BE49-F238E27FC236}">
                      <a16:creationId xmlns:a16="http://schemas.microsoft.com/office/drawing/2014/main" id="{169E04C5-DB74-42CB-97BC-5746C38C396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2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666" name="Ovaal 665">
              <a:extLst>
                <a:ext uri="{FF2B5EF4-FFF2-40B4-BE49-F238E27FC236}">
                  <a16:creationId xmlns:a16="http://schemas.microsoft.com/office/drawing/2014/main" id="{B2F67A81-CE48-4F1F-9D7D-061328F4272D}"/>
                </a:ext>
              </a:extLst>
            </p:cNvPr>
            <p:cNvSpPr/>
            <p:nvPr/>
          </p:nvSpPr>
          <p:spPr>
            <a:xfrm>
              <a:off x="9070883" y="1250044"/>
              <a:ext cx="301032" cy="11975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/>
              <a:endParaRPr lang="nl-NL" sz="1600" err="1"/>
            </a:p>
          </p:txBody>
        </p:sp>
      </p:grpSp>
      <p:sp>
        <p:nvSpPr>
          <p:cNvPr id="2" name="Cirkel: leeg 1">
            <a:extLst>
              <a:ext uri="{FF2B5EF4-FFF2-40B4-BE49-F238E27FC236}">
                <a16:creationId xmlns:a16="http://schemas.microsoft.com/office/drawing/2014/main" id="{A13C28F3-39A2-4151-AE8D-CC316F243C3C}"/>
              </a:ext>
            </a:extLst>
          </p:cNvPr>
          <p:cNvSpPr/>
          <p:nvPr/>
        </p:nvSpPr>
        <p:spPr>
          <a:xfrm>
            <a:off x="649927" y="1619771"/>
            <a:ext cx="336507" cy="336507"/>
          </a:xfrm>
          <a:prstGeom prst="donut">
            <a:avLst>
              <a:gd name="adj" fmla="val 1842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/>
            <a:r>
              <a:rPr lang="nl-NL" sz="1200" b="1">
                <a:solidFill>
                  <a:schemeClr val="accent2"/>
                </a:solidFill>
              </a:rPr>
              <a:t>1</a:t>
            </a:r>
          </a:p>
        </p:txBody>
      </p:sp>
      <p:sp>
        <p:nvSpPr>
          <p:cNvPr id="13" name="Vrije vorm: vorm 12">
            <a:extLst>
              <a:ext uri="{FF2B5EF4-FFF2-40B4-BE49-F238E27FC236}">
                <a16:creationId xmlns:a16="http://schemas.microsoft.com/office/drawing/2014/main" id="{172E061A-92CD-40AD-BED5-480ADC299D2F}"/>
              </a:ext>
            </a:extLst>
          </p:cNvPr>
          <p:cNvSpPr/>
          <p:nvPr/>
        </p:nvSpPr>
        <p:spPr>
          <a:xfrm>
            <a:off x="7096259" y="3630706"/>
            <a:ext cx="496847" cy="686031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91309" y="428104"/>
                  <a:pt x="174117" y="313765"/>
                </a:cubicBezTo>
                <a:cubicBezTo>
                  <a:pt x="256925" y="199426"/>
                  <a:pt x="380306" y="77694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33" name="Vrije vorm: vorm 432">
            <a:extLst>
              <a:ext uri="{FF2B5EF4-FFF2-40B4-BE49-F238E27FC236}">
                <a16:creationId xmlns:a16="http://schemas.microsoft.com/office/drawing/2014/main" id="{E6656726-2E0D-4594-9286-21FF72209E9E}"/>
              </a:ext>
            </a:extLst>
          </p:cNvPr>
          <p:cNvSpPr/>
          <p:nvPr/>
        </p:nvSpPr>
        <p:spPr>
          <a:xfrm>
            <a:off x="7099971" y="2967970"/>
            <a:ext cx="601733" cy="1334786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91309" y="428104"/>
                  <a:pt x="174117" y="313765"/>
                </a:cubicBezTo>
                <a:cubicBezTo>
                  <a:pt x="256925" y="199426"/>
                  <a:pt x="380306" y="77694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34" name="Vrije vorm: vorm 433">
            <a:extLst>
              <a:ext uri="{FF2B5EF4-FFF2-40B4-BE49-F238E27FC236}">
                <a16:creationId xmlns:a16="http://schemas.microsoft.com/office/drawing/2014/main" id="{D4AC4FBB-1666-4B2E-AD81-F0303FC68B0B}"/>
              </a:ext>
            </a:extLst>
          </p:cNvPr>
          <p:cNvSpPr/>
          <p:nvPr/>
        </p:nvSpPr>
        <p:spPr>
          <a:xfrm>
            <a:off x="7092654" y="1753990"/>
            <a:ext cx="1037952" cy="2548765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91309" y="428104"/>
                  <a:pt x="174117" y="313765"/>
                </a:cubicBezTo>
                <a:cubicBezTo>
                  <a:pt x="256925" y="199426"/>
                  <a:pt x="380306" y="77694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35" name="Vrije vorm: vorm 434">
            <a:extLst>
              <a:ext uri="{FF2B5EF4-FFF2-40B4-BE49-F238E27FC236}">
                <a16:creationId xmlns:a16="http://schemas.microsoft.com/office/drawing/2014/main" id="{BA66AF3C-DAC7-4BD2-B6DA-0DD8D24637E1}"/>
              </a:ext>
            </a:extLst>
          </p:cNvPr>
          <p:cNvSpPr/>
          <p:nvPr/>
        </p:nvSpPr>
        <p:spPr>
          <a:xfrm>
            <a:off x="7092654" y="2789546"/>
            <a:ext cx="1176153" cy="1520268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91309" y="428104"/>
                  <a:pt x="174117" y="313765"/>
                </a:cubicBezTo>
                <a:cubicBezTo>
                  <a:pt x="256925" y="199426"/>
                  <a:pt x="380306" y="77694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36" name="Vrije vorm: vorm 435">
            <a:extLst>
              <a:ext uri="{FF2B5EF4-FFF2-40B4-BE49-F238E27FC236}">
                <a16:creationId xmlns:a16="http://schemas.microsoft.com/office/drawing/2014/main" id="{34DDACDF-3A69-4BB9-AF76-90A4E4790DB5}"/>
              </a:ext>
            </a:extLst>
          </p:cNvPr>
          <p:cNvSpPr/>
          <p:nvPr/>
        </p:nvSpPr>
        <p:spPr>
          <a:xfrm>
            <a:off x="7111842" y="4141768"/>
            <a:ext cx="1156965" cy="171117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764333 h 764333"/>
              <a:gd name="connsiteX1" fmla="*/ 199230 w 496847"/>
              <a:gd name="connsiteY1" fmla="*/ 31588 h 764333"/>
              <a:gd name="connsiteX2" fmla="*/ 496847 w 496847"/>
              <a:gd name="connsiteY2" fmla="*/ 78302 h 764333"/>
              <a:gd name="connsiteX0" fmla="*/ 0 w 496847"/>
              <a:gd name="connsiteY0" fmla="*/ 894069 h 894069"/>
              <a:gd name="connsiteX1" fmla="*/ 199230 w 496847"/>
              <a:gd name="connsiteY1" fmla="*/ 161324 h 894069"/>
              <a:gd name="connsiteX2" fmla="*/ 496847 w 496847"/>
              <a:gd name="connsiteY2" fmla="*/ 208038 h 894069"/>
              <a:gd name="connsiteX0" fmla="*/ 0 w 496847"/>
              <a:gd name="connsiteY0" fmla="*/ 848466 h 848466"/>
              <a:gd name="connsiteX1" fmla="*/ 199230 w 496847"/>
              <a:gd name="connsiteY1" fmla="*/ 115721 h 848466"/>
              <a:gd name="connsiteX2" fmla="*/ 496847 w 496847"/>
              <a:gd name="connsiteY2" fmla="*/ 162435 h 848466"/>
              <a:gd name="connsiteX0" fmla="*/ 0 w 496847"/>
              <a:gd name="connsiteY0" fmla="*/ 893193 h 893193"/>
              <a:gd name="connsiteX1" fmla="*/ 258589 w 496847"/>
              <a:gd name="connsiteY1" fmla="*/ 77259 h 893193"/>
              <a:gd name="connsiteX2" fmla="*/ 496847 w 496847"/>
              <a:gd name="connsiteY2" fmla="*/ 207162 h 893193"/>
              <a:gd name="connsiteX0" fmla="*/ 0 w 496847"/>
              <a:gd name="connsiteY0" fmla="*/ 893193 h 893193"/>
              <a:gd name="connsiteX1" fmla="*/ 258589 w 496847"/>
              <a:gd name="connsiteY1" fmla="*/ 77259 h 893193"/>
              <a:gd name="connsiteX2" fmla="*/ 496847 w 496847"/>
              <a:gd name="connsiteY2" fmla="*/ 207162 h 893193"/>
              <a:gd name="connsiteX0" fmla="*/ 0 w 496847"/>
              <a:gd name="connsiteY0" fmla="*/ 1069643 h 1069643"/>
              <a:gd name="connsiteX1" fmla="*/ 247174 w 496847"/>
              <a:gd name="connsiteY1" fmla="*/ 31869 h 1069643"/>
              <a:gd name="connsiteX2" fmla="*/ 496847 w 496847"/>
              <a:gd name="connsiteY2" fmla="*/ 383612 h 1069643"/>
              <a:gd name="connsiteX0" fmla="*/ 0 w 496847"/>
              <a:gd name="connsiteY0" fmla="*/ 1042385 h 1042385"/>
              <a:gd name="connsiteX1" fmla="*/ 247174 w 496847"/>
              <a:gd name="connsiteY1" fmla="*/ 4611 h 1042385"/>
              <a:gd name="connsiteX2" fmla="*/ 496847 w 496847"/>
              <a:gd name="connsiteY2" fmla="*/ 356354 h 1042385"/>
              <a:gd name="connsiteX0" fmla="*/ 0 w 496847"/>
              <a:gd name="connsiteY0" fmla="*/ 875125 h 875125"/>
              <a:gd name="connsiteX1" fmla="*/ 240325 w 496847"/>
              <a:gd name="connsiteY1" fmla="*/ 31457 h 875125"/>
              <a:gd name="connsiteX2" fmla="*/ 496847 w 496847"/>
              <a:gd name="connsiteY2" fmla="*/ 189094 h 875125"/>
              <a:gd name="connsiteX0" fmla="*/ 0 w 496847"/>
              <a:gd name="connsiteY0" fmla="*/ 863368 h 863368"/>
              <a:gd name="connsiteX1" fmla="*/ 240325 w 496847"/>
              <a:gd name="connsiteY1" fmla="*/ 19700 h 863368"/>
              <a:gd name="connsiteX2" fmla="*/ 496847 w 496847"/>
              <a:gd name="connsiteY2" fmla="*/ 177337 h 863368"/>
              <a:gd name="connsiteX0" fmla="*/ 0 w 496847"/>
              <a:gd name="connsiteY0" fmla="*/ 899149 h 899149"/>
              <a:gd name="connsiteX1" fmla="*/ 240325 w 496847"/>
              <a:gd name="connsiteY1" fmla="*/ 55481 h 899149"/>
              <a:gd name="connsiteX2" fmla="*/ 496847 w 496847"/>
              <a:gd name="connsiteY2" fmla="*/ 213118 h 899149"/>
              <a:gd name="connsiteX0" fmla="*/ 0 w 480866"/>
              <a:gd name="connsiteY0" fmla="*/ 911292 h 911292"/>
              <a:gd name="connsiteX1" fmla="*/ 240325 w 480866"/>
              <a:gd name="connsiteY1" fmla="*/ 67624 h 911292"/>
              <a:gd name="connsiteX2" fmla="*/ 480866 w 480866"/>
              <a:gd name="connsiteY2" fmla="*/ 225261 h 911292"/>
              <a:gd name="connsiteX0" fmla="*/ 0 w 480866"/>
              <a:gd name="connsiteY0" fmla="*/ 892535 h 892535"/>
              <a:gd name="connsiteX1" fmla="*/ 240325 w 480866"/>
              <a:gd name="connsiteY1" fmla="*/ 48867 h 892535"/>
              <a:gd name="connsiteX2" fmla="*/ 480866 w 480866"/>
              <a:gd name="connsiteY2" fmla="*/ 206504 h 892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0866" h="892535">
                <a:moveTo>
                  <a:pt x="0" y="892535"/>
                </a:moveTo>
                <a:cubicBezTo>
                  <a:pt x="51673" y="428301"/>
                  <a:pt x="160181" y="163205"/>
                  <a:pt x="240325" y="48867"/>
                </a:cubicBezTo>
                <a:cubicBezTo>
                  <a:pt x="320469" y="-65471"/>
                  <a:pt x="380306" y="34633"/>
                  <a:pt x="480866" y="206504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37" name="Vrije vorm: vorm 436">
            <a:extLst>
              <a:ext uri="{FF2B5EF4-FFF2-40B4-BE49-F238E27FC236}">
                <a16:creationId xmlns:a16="http://schemas.microsoft.com/office/drawing/2014/main" id="{A5E96803-79C9-4E22-A0AB-53A5E3DBCBB2}"/>
              </a:ext>
            </a:extLst>
          </p:cNvPr>
          <p:cNvSpPr/>
          <p:nvPr/>
        </p:nvSpPr>
        <p:spPr>
          <a:xfrm flipV="1">
            <a:off x="7088766" y="4309757"/>
            <a:ext cx="2150627" cy="308219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810285 h 810285"/>
              <a:gd name="connsiteX1" fmla="*/ 225701 w 496847"/>
              <a:gd name="connsiteY1" fmla="*/ 27114 h 810285"/>
              <a:gd name="connsiteX2" fmla="*/ 496847 w 496847"/>
              <a:gd name="connsiteY2" fmla="*/ 124254 h 810285"/>
              <a:gd name="connsiteX0" fmla="*/ 0 w 496847"/>
              <a:gd name="connsiteY0" fmla="*/ 896283 h 896283"/>
              <a:gd name="connsiteX1" fmla="*/ 225701 w 496847"/>
              <a:gd name="connsiteY1" fmla="*/ 113112 h 896283"/>
              <a:gd name="connsiteX2" fmla="*/ 496847 w 496847"/>
              <a:gd name="connsiteY2" fmla="*/ 210252 h 896283"/>
              <a:gd name="connsiteX0" fmla="*/ 0 w 496847"/>
              <a:gd name="connsiteY0" fmla="*/ 902556 h 902556"/>
              <a:gd name="connsiteX1" fmla="*/ 225701 w 496847"/>
              <a:gd name="connsiteY1" fmla="*/ 119385 h 902556"/>
              <a:gd name="connsiteX2" fmla="*/ 496847 w 496847"/>
              <a:gd name="connsiteY2" fmla="*/ 216525 h 902556"/>
              <a:gd name="connsiteX0" fmla="*/ 0 w 496847"/>
              <a:gd name="connsiteY0" fmla="*/ 890121 h 890121"/>
              <a:gd name="connsiteX1" fmla="*/ 225701 w 496847"/>
              <a:gd name="connsiteY1" fmla="*/ 106950 h 890121"/>
              <a:gd name="connsiteX2" fmla="*/ 496847 w 496847"/>
              <a:gd name="connsiteY2" fmla="*/ 204090 h 890121"/>
              <a:gd name="connsiteX0" fmla="*/ 0 w 496847"/>
              <a:gd name="connsiteY0" fmla="*/ 907808 h 907808"/>
              <a:gd name="connsiteX1" fmla="*/ 257634 w 496847"/>
              <a:gd name="connsiteY1" fmla="*/ 91763 h 907808"/>
              <a:gd name="connsiteX2" fmla="*/ 496847 w 496847"/>
              <a:gd name="connsiteY2" fmla="*/ 221777 h 907808"/>
              <a:gd name="connsiteX0" fmla="*/ 0 w 496847"/>
              <a:gd name="connsiteY0" fmla="*/ 887242 h 887242"/>
              <a:gd name="connsiteX1" fmla="*/ 257634 w 496847"/>
              <a:gd name="connsiteY1" fmla="*/ 71197 h 887242"/>
              <a:gd name="connsiteX2" fmla="*/ 496847 w 496847"/>
              <a:gd name="connsiteY2" fmla="*/ 201211 h 887242"/>
              <a:gd name="connsiteX0" fmla="*/ 0 w 496847"/>
              <a:gd name="connsiteY0" fmla="*/ 870689 h 870689"/>
              <a:gd name="connsiteX1" fmla="*/ 257634 w 496847"/>
              <a:gd name="connsiteY1" fmla="*/ 54644 h 870689"/>
              <a:gd name="connsiteX2" fmla="*/ 496847 w 496847"/>
              <a:gd name="connsiteY2" fmla="*/ 184658 h 870689"/>
              <a:gd name="connsiteX0" fmla="*/ 0 w 496847"/>
              <a:gd name="connsiteY0" fmla="*/ 870689 h 870689"/>
              <a:gd name="connsiteX1" fmla="*/ 257634 w 496847"/>
              <a:gd name="connsiteY1" fmla="*/ 54644 h 870689"/>
              <a:gd name="connsiteX2" fmla="*/ 496847 w 496847"/>
              <a:gd name="connsiteY2" fmla="*/ 184658 h 870689"/>
              <a:gd name="connsiteX0" fmla="*/ 0 w 496847"/>
              <a:gd name="connsiteY0" fmla="*/ 892600 h 892600"/>
              <a:gd name="connsiteX1" fmla="*/ 257634 w 496847"/>
              <a:gd name="connsiteY1" fmla="*/ 76555 h 892600"/>
              <a:gd name="connsiteX2" fmla="*/ 496847 w 496847"/>
              <a:gd name="connsiteY2" fmla="*/ 206569 h 892600"/>
              <a:gd name="connsiteX0" fmla="*/ 0 w 496847"/>
              <a:gd name="connsiteY0" fmla="*/ 892600 h 892600"/>
              <a:gd name="connsiteX1" fmla="*/ 257634 w 496847"/>
              <a:gd name="connsiteY1" fmla="*/ 76555 h 892600"/>
              <a:gd name="connsiteX2" fmla="*/ 496847 w 496847"/>
              <a:gd name="connsiteY2" fmla="*/ 206569 h 892600"/>
              <a:gd name="connsiteX0" fmla="*/ 0 w 496847"/>
              <a:gd name="connsiteY0" fmla="*/ 892600 h 892600"/>
              <a:gd name="connsiteX1" fmla="*/ 252721 w 496847"/>
              <a:gd name="connsiteY1" fmla="*/ 76556 h 892600"/>
              <a:gd name="connsiteX2" fmla="*/ 496847 w 496847"/>
              <a:gd name="connsiteY2" fmla="*/ 206569 h 892600"/>
              <a:gd name="connsiteX0" fmla="*/ 0 w 496847"/>
              <a:gd name="connsiteY0" fmla="*/ 944277 h 944277"/>
              <a:gd name="connsiteX1" fmla="*/ 242896 w 496847"/>
              <a:gd name="connsiteY1" fmla="*/ 62489 h 944277"/>
              <a:gd name="connsiteX2" fmla="*/ 496847 w 496847"/>
              <a:gd name="connsiteY2" fmla="*/ 258246 h 944277"/>
              <a:gd name="connsiteX0" fmla="*/ 0 w 496847"/>
              <a:gd name="connsiteY0" fmla="*/ 937203 h 937203"/>
              <a:gd name="connsiteX1" fmla="*/ 242896 w 496847"/>
              <a:gd name="connsiteY1" fmla="*/ 55415 h 937203"/>
              <a:gd name="connsiteX2" fmla="*/ 496847 w 496847"/>
              <a:gd name="connsiteY2" fmla="*/ 251172 h 937203"/>
              <a:gd name="connsiteX0" fmla="*/ 0 w 496847"/>
              <a:gd name="connsiteY0" fmla="*/ 902771 h 902771"/>
              <a:gd name="connsiteX1" fmla="*/ 242896 w 496847"/>
              <a:gd name="connsiteY1" fmla="*/ 20983 h 902771"/>
              <a:gd name="connsiteX2" fmla="*/ 496847 w 496847"/>
              <a:gd name="connsiteY2" fmla="*/ 216740 h 902771"/>
              <a:gd name="connsiteX0" fmla="*/ 0 w 496847"/>
              <a:gd name="connsiteY0" fmla="*/ 944277 h 944277"/>
              <a:gd name="connsiteX1" fmla="*/ 242896 w 496847"/>
              <a:gd name="connsiteY1" fmla="*/ 62489 h 944277"/>
              <a:gd name="connsiteX2" fmla="*/ 496847 w 496847"/>
              <a:gd name="connsiteY2" fmla="*/ 258246 h 944277"/>
              <a:gd name="connsiteX0" fmla="*/ 0 w 496847"/>
              <a:gd name="connsiteY0" fmla="*/ 952909 h 952909"/>
              <a:gd name="connsiteX1" fmla="*/ 242896 w 496847"/>
              <a:gd name="connsiteY1" fmla="*/ 71121 h 952909"/>
              <a:gd name="connsiteX2" fmla="*/ 496847 w 496847"/>
              <a:gd name="connsiteY2" fmla="*/ 266878 h 952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952909">
                <a:moveTo>
                  <a:pt x="0" y="952909"/>
                </a:moveTo>
                <a:cubicBezTo>
                  <a:pt x="52193" y="574885"/>
                  <a:pt x="172370" y="234772"/>
                  <a:pt x="242896" y="71121"/>
                </a:cubicBezTo>
                <a:cubicBezTo>
                  <a:pt x="313422" y="-92530"/>
                  <a:pt x="441716" y="48722"/>
                  <a:pt x="496847" y="266878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39" name="Vrije vorm: vorm 438">
            <a:extLst>
              <a:ext uri="{FF2B5EF4-FFF2-40B4-BE49-F238E27FC236}">
                <a16:creationId xmlns:a16="http://schemas.microsoft.com/office/drawing/2014/main" id="{14716044-4BCC-4791-893D-B52A5ACCA111}"/>
              </a:ext>
            </a:extLst>
          </p:cNvPr>
          <p:cNvSpPr/>
          <p:nvPr/>
        </p:nvSpPr>
        <p:spPr>
          <a:xfrm>
            <a:off x="7110377" y="3398436"/>
            <a:ext cx="1688671" cy="920986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91309" y="428104"/>
                  <a:pt x="174117" y="313765"/>
                </a:cubicBezTo>
                <a:cubicBezTo>
                  <a:pt x="256925" y="199426"/>
                  <a:pt x="380306" y="77694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40" name="Vrije vorm: vorm 439">
            <a:extLst>
              <a:ext uri="{FF2B5EF4-FFF2-40B4-BE49-F238E27FC236}">
                <a16:creationId xmlns:a16="http://schemas.microsoft.com/office/drawing/2014/main" id="{5C5EF5E4-8367-4C0F-8864-EE812EA45750}"/>
              </a:ext>
            </a:extLst>
          </p:cNvPr>
          <p:cNvSpPr/>
          <p:nvPr/>
        </p:nvSpPr>
        <p:spPr>
          <a:xfrm>
            <a:off x="7108727" y="3254368"/>
            <a:ext cx="2637064" cy="1055337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91309" y="428104"/>
                  <a:pt x="174117" y="313765"/>
                </a:cubicBezTo>
                <a:cubicBezTo>
                  <a:pt x="256925" y="199426"/>
                  <a:pt x="364280" y="81149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72" name="Vrije vorm: vorm 671">
            <a:extLst>
              <a:ext uri="{FF2B5EF4-FFF2-40B4-BE49-F238E27FC236}">
                <a16:creationId xmlns:a16="http://schemas.microsoft.com/office/drawing/2014/main" id="{231992D4-1D5E-45D9-B79B-6513108B86DF}"/>
              </a:ext>
            </a:extLst>
          </p:cNvPr>
          <p:cNvSpPr/>
          <p:nvPr/>
        </p:nvSpPr>
        <p:spPr>
          <a:xfrm>
            <a:off x="7102703" y="2080951"/>
            <a:ext cx="2035047" cy="2217825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65031 w 496847"/>
              <a:gd name="connsiteY1" fmla="*/ 307187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65031 w 496847"/>
              <a:gd name="connsiteY1" fmla="*/ 307187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57243 w 496847"/>
              <a:gd name="connsiteY1" fmla="*/ 292387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57243 w 496847"/>
              <a:gd name="connsiteY1" fmla="*/ 292387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66329 w 496847"/>
              <a:gd name="connsiteY1" fmla="*/ 292387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66329 w 496847"/>
              <a:gd name="connsiteY1" fmla="*/ 292387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8718" y="482192"/>
                  <a:pt x="87414" y="411659"/>
                  <a:pt x="166329" y="292387"/>
                </a:cubicBezTo>
                <a:cubicBezTo>
                  <a:pt x="245244" y="173115"/>
                  <a:pt x="380306" y="77694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73" name="Vrije vorm: vorm 672">
            <a:extLst>
              <a:ext uri="{FF2B5EF4-FFF2-40B4-BE49-F238E27FC236}">
                <a16:creationId xmlns:a16="http://schemas.microsoft.com/office/drawing/2014/main" id="{62884A1A-0E03-4DC6-BB09-7D59FA7A2F5C}"/>
              </a:ext>
            </a:extLst>
          </p:cNvPr>
          <p:cNvSpPr/>
          <p:nvPr/>
        </p:nvSpPr>
        <p:spPr>
          <a:xfrm>
            <a:off x="7103735" y="2374732"/>
            <a:ext cx="3010518" cy="1930891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65031 w 496847"/>
              <a:gd name="connsiteY1" fmla="*/ 307187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65031 w 496847"/>
              <a:gd name="connsiteY1" fmla="*/ 307187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57243 w 496847"/>
              <a:gd name="connsiteY1" fmla="*/ 292387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57243 w 496847"/>
              <a:gd name="connsiteY1" fmla="*/ 292387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66329 w 496847"/>
              <a:gd name="connsiteY1" fmla="*/ 292387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66329 w 496847"/>
              <a:gd name="connsiteY1" fmla="*/ 292387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6858 w 496847"/>
              <a:gd name="connsiteY1" fmla="*/ 313164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6858 w 496847"/>
              <a:gd name="connsiteY1" fmla="*/ 313164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6858 w 496847"/>
              <a:gd name="connsiteY1" fmla="*/ 313164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6858 w 496847"/>
              <a:gd name="connsiteY1" fmla="*/ 313164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6858 w 496847"/>
              <a:gd name="connsiteY1" fmla="*/ 313164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6858 w 496847"/>
              <a:gd name="connsiteY1" fmla="*/ 313164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83877 w 496847"/>
              <a:gd name="connsiteY1" fmla="*/ 32827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83877 w 496847"/>
              <a:gd name="connsiteY1" fmla="*/ 328275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0821" y="529412"/>
                  <a:pt x="97066" y="451324"/>
                  <a:pt x="183877" y="328275"/>
                </a:cubicBezTo>
                <a:cubicBezTo>
                  <a:pt x="270688" y="205226"/>
                  <a:pt x="380306" y="77694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74" name="Vrije vorm: vorm 673">
            <a:extLst>
              <a:ext uri="{FF2B5EF4-FFF2-40B4-BE49-F238E27FC236}">
                <a16:creationId xmlns:a16="http://schemas.microsoft.com/office/drawing/2014/main" id="{1CE5A809-E5CE-4CDE-9A1D-719A160533A0}"/>
              </a:ext>
            </a:extLst>
          </p:cNvPr>
          <p:cNvSpPr/>
          <p:nvPr/>
        </p:nvSpPr>
        <p:spPr>
          <a:xfrm>
            <a:off x="9250522" y="3250276"/>
            <a:ext cx="505331" cy="1266815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91309" y="428104"/>
                  <a:pt x="174117" y="313765"/>
                </a:cubicBezTo>
                <a:cubicBezTo>
                  <a:pt x="256925" y="199426"/>
                  <a:pt x="380306" y="77694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75" name="Vrije vorm: vorm 674">
            <a:extLst>
              <a:ext uri="{FF2B5EF4-FFF2-40B4-BE49-F238E27FC236}">
                <a16:creationId xmlns:a16="http://schemas.microsoft.com/office/drawing/2014/main" id="{0AC38C0E-C220-4983-9C2C-4328CB4E3970}"/>
              </a:ext>
            </a:extLst>
          </p:cNvPr>
          <p:cNvSpPr/>
          <p:nvPr/>
        </p:nvSpPr>
        <p:spPr>
          <a:xfrm flipH="1">
            <a:off x="9019015" y="3386771"/>
            <a:ext cx="231425" cy="1142600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91309" y="428104"/>
                  <a:pt x="174117" y="313765"/>
                </a:cubicBezTo>
                <a:cubicBezTo>
                  <a:pt x="256925" y="199426"/>
                  <a:pt x="380306" y="77694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76" name="Vrije vorm: vorm 675">
            <a:extLst>
              <a:ext uri="{FF2B5EF4-FFF2-40B4-BE49-F238E27FC236}">
                <a16:creationId xmlns:a16="http://schemas.microsoft.com/office/drawing/2014/main" id="{76C29A01-80C3-4C17-A388-A065A37A4C3F}"/>
              </a:ext>
            </a:extLst>
          </p:cNvPr>
          <p:cNvSpPr/>
          <p:nvPr/>
        </p:nvSpPr>
        <p:spPr>
          <a:xfrm flipH="1">
            <a:off x="8473885" y="4186056"/>
            <a:ext cx="772149" cy="343224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91309" y="428104"/>
                  <a:pt x="174117" y="313765"/>
                </a:cubicBezTo>
                <a:cubicBezTo>
                  <a:pt x="256925" y="199426"/>
                  <a:pt x="380306" y="77694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77" name="Vrije vorm: vorm 676">
            <a:extLst>
              <a:ext uri="{FF2B5EF4-FFF2-40B4-BE49-F238E27FC236}">
                <a16:creationId xmlns:a16="http://schemas.microsoft.com/office/drawing/2014/main" id="{889C30E7-2FE6-41C5-BEDA-87DFCF5FE9AF}"/>
              </a:ext>
            </a:extLst>
          </p:cNvPr>
          <p:cNvSpPr/>
          <p:nvPr/>
        </p:nvSpPr>
        <p:spPr>
          <a:xfrm flipH="1">
            <a:off x="7805124" y="3627790"/>
            <a:ext cx="1445087" cy="880319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89672" y="424393"/>
                  <a:pt x="172480" y="295208"/>
                </a:cubicBezTo>
                <a:cubicBezTo>
                  <a:pt x="255288" y="166023"/>
                  <a:pt x="367207" y="62848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79" name="Vrije vorm: vorm 678">
            <a:extLst>
              <a:ext uri="{FF2B5EF4-FFF2-40B4-BE49-F238E27FC236}">
                <a16:creationId xmlns:a16="http://schemas.microsoft.com/office/drawing/2014/main" id="{54B5A6DF-BEE4-4BED-9107-35E44DA8C815}"/>
              </a:ext>
            </a:extLst>
          </p:cNvPr>
          <p:cNvSpPr/>
          <p:nvPr/>
        </p:nvSpPr>
        <p:spPr>
          <a:xfrm flipH="1">
            <a:off x="7931389" y="2957132"/>
            <a:ext cx="1324966" cy="1555796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89672" y="424393"/>
                  <a:pt x="172480" y="295208"/>
                </a:cubicBezTo>
                <a:cubicBezTo>
                  <a:pt x="255288" y="166023"/>
                  <a:pt x="367207" y="62848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80" name="Vrije vorm: vorm 679">
            <a:extLst>
              <a:ext uri="{FF2B5EF4-FFF2-40B4-BE49-F238E27FC236}">
                <a16:creationId xmlns:a16="http://schemas.microsoft.com/office/drawing/2014/main" id="{A1A87252-5251-4163-AEA7-2D242696D609}"/>
              </a:ext>
            </a:extLst>
          </p:cNvPr>
          <p:cNvSpPr/>
          <p:nvPr/>
        </p:nvSpPr>
        <p:spPr>
          <a:xfrm flipH="1">
            <a:off x="8498122" y="2789008"/>
            <a:ext cx="747441" cy="1716861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89672" y="424393"/>
                  <a:pt x="172480" y="295208"/>
                </a:cubicBezTo>
                <a:cubicBezTo>
                  <a:pt x="255288" y="166023"/>
                  <a:pt x="367207" y="62848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81" name="Vrije vorm: vorm 680">
            <a:extLst>
              <a:ext uri="{FF2B5EF4-FFF2-40B4-BE49-F238E27FC236}">
                <a16:creationId xmlns:a16="http://schemas.microsoft.com/office/drawing/2014/main" id="{D75EFA0F-593A-4CF6-9275-54EE31DAC3EF}"/>
              </a:ext>
            </a:extLst>
          </p:cNvPr>
          <p:cNvSpPr/>
          <p:nvPr/>
        </p:nvSpPr>
        <p:spPr>
          <a:xfrm>
            <a:off x="9249440" y="2370674"/>
            <a:ext cx="839343" cy="2158606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47108 w 496847"/>
              <a:gd name="connsiteY1" fmla="*/ 290667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16633" y="551521"/>
                  <a:pt x="64300" y="419852"/>
                  <a:pt x="147108" y="290667"/>
                </a:cubicBezTo>
                <a:cubicBezTo>
                  <a:pt x="229916" y="161482"/>
                  <a:pt x="367207" y="62848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82" name="Vrije vorm: vorm 681">
            <a:extLst>
              <a:ext uri="{FF2B5EF4-FFF2-40B4-BE49-F238E27FC236}">
                <a16:creationId xmlns:a16="http://schemas.microsoft.com/office/drawing/2014/main" id="{58F0B8D4-5DE6-4D5E-ACA1-68DE4BD17273}"/>
              </a:ext>
            </a:extLst>
          </p:cNvPr>
          <p:cNvSpPr/>
          <p:nvPr/>
        </p:nvSpPr>
        <p:spPr>
          <a:xfrm flipH="1">
            <a:off x="8361011" y="1770048"/>
            <a:ext cx="894964" cy="2759232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47108 w 496847"/>
              <a:gd name="connsiteY1" fmla="*/ 290667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16633" y="551521"/>
                  <a:pt x="64300" y="419852"/>
                  <a:pt x="147108" y="290667"/>
                </a:cubicBezTo>
                <a:cubicBezTo>
                  <a:pt x="229916" y="161482"/>
                  <a:pt x="367207" y="62848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83" name="Vrije vorm: vorm 682">
            <a:extLst>
              <a:ext uri="{FF2B5EF4-FFF2-40B4-BE49-F238E27FC236}">
                <a16:creationId xmlns:a16="http://schemas.microsoft.com/office/drawing/2014/main" id="{00F2C054-401F-40FD-AB72-69246AA5A837}"/>
              </a:ext>
            </a:extLst>
          </p:cNvPr>
          <p:cNvSpPr/>
          <p:nvPr/>
        </p:nvSpPr>
        <p:spPr>
          <a:xfrm flipH="1">
            <a:off x="8356004" y="1763481"/>
            <a:ext cx="780972" cy="310623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47108 w 496847"/>
              <a:gd name="connsiteY1" fmla="*/ 290667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16633" y="551521"/>
                  <a:pt x="64300" y="419852"/>
                  <a:pt x="147108" y="290667"/>
                </a:cubicBezTo>
                <a:cubicBezTo>
                  <a:pt x="229916" y="161482"/>
                  <a:pt x="367207" y="62848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84" name="Vrije vorm: vorm 683">
            <a:extLst>
              <a:ext uri="{FF2B5EF4-FFF2-40B4-BE49-F238E27FC236}">
                <a16:creationId xmlns:a16="http://schemas.microsoft.com/office/drawing/2014/main" id="{66114F44-18F5-477B-90BE-FD1CF8FD2870}"/>
              </a:ext>
            </a:extLst>
          </p:cNvPr>
          <p:cNvSpPr/>
          <p:nvPr/>
        </p:nvSpPr>
        <p:spPr>
          <a:xfrm flipH="1">
            <a:off x="8364340" y="1768034"/>
            <a:ext cx="1715977" cy="599228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47108 w 496847"/>
              <a:gd name="connsiteY1" fmla="*/ 290667 h 686031"/>
              <a:gd name="connsiteX2" fmla="*/ 496847 w 496847"/>
              <a:gd name="connsiteY2" fmla="*/ 0 h 686031"/>
              <a:gd name="connsiteX0" fmla="*/ 0 w 496847"/>
              <a:gd name="connsiteY0" fmla="*/ 686309 h 686309"/>
              <a:gd name="connsiteX1" fmla="*/ 147108 w 496847"/>
              <a:gd name="connsiteY1" fmla="*/ 290945 h 686309"/>
              <a:gd name="connsiteX2" fmla="*/ 496847 w 496847"/>
              <a:gd name="connsiteY2" fmla="*/ 278 h 686309"/>
              <a:gd name="connsiteX0" fmla="*/ 0 w 496847"/>
              <a:gd name="connsiteY0" fmla="*/ 686877 h 686877"/>
              <a:gd name="connsiteX1" fmla="*/ 216055 w 496847"/>
              <a:gd name="connsiteY1" fmla="*/ 171452 h 686877"/>
              <a:gd name="connsiteX2" fmla="*/ 496847 w 496847"/>
              <a:gd name="connsiteY2" fmla="*/ 846 h 686877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656">
                <a:moveTo>
                  <a:pt x="0" y="686656"/>
                </a:moveTo>
                <a:cubicBezTo>
                  <a:pt x="31802" y="563060"/>
                  <a:pt x="130489" y="278587"/>
                  <a:pt x="216055" y="171231"/>
                </a:cubicBezTo>
                <a:cubicBezTo>
                  <a:pt x="301621" y="63875"/>
                  <a:pt x="394786" y="-7473"/>
                  <a:pt x="496847" y="625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85" name="Vrije vorm: vorm 684">
            <a:extLst>
              <a:ext uri="{FF2B5EF4-FFF2-40B4-BE49-F238E27FC236}">
                <a16:creationId xmlns:a16="http://schemas.microsoft.com/office/drawing/2014/main" id="{48857961-BAF0-4F4E-B271-8EE54CE34252}"/>
              </a:ext>
            </a:extLst>
          </p:cNvPr>
          <p:cNvSpPr/>
          <p:nvPr/>
        </p:nvSpPr>
        <p:spPr>
          <a:xfrm>
            <a:off x="8350243" y="1079447"/>
            <a:ext cx="748657" cy="689035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47108 w 496847"/>
              <a:gd name="connsiteY1" fmla="*/ 290667 h 686031"/>
              <a:gd name="connsiteX2" fmla="*/ 496847 w 496847"/>
              <a:gd name="connsiteY2" fmla="*/ 0 h 686031"/>
              <a:gd name="connsiteX0" fmla="*/ 0 w 496847"/>
              <a:gd name="connsiteY0" fmla="*/ 686309 h 686309"/>
              <a:gd name="connsiteX1" fmla="*/ 147108 w 496847"/>
              <a:gd name="connsiteY1" fmla="*/ 290945 h 686309"/>
              <a:gd name="connsiteX2" fmla="*/ 496847 w 496847"/>
              <a:gd name="connsiteY2" fmla="*/ 278 h 686309"/>
              <a:gd name="connsiteX0" fmla="*/ 0 w 496847"/>
              <a:gd name="connsiteY0" fmla="*/ 686877 h 686877"/>
              <a:gd name="connsiteX1" fmla="*/ 216055 w 496847"/>
              <a:gd name="connsiteY1" fmla="*/ 171452 h 686877"/>
              <a:gd name="connsiteX2" fmla="*/ 496847 w 496847"/>
              <a:gd name="connsiteY2" fmla="*/ 846 h 686877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656">
                <a:moveTo>
                  <a:pt x="0" y="686656"/>
                </a:moveTo>
                <a:cubicBezTo>
                  <a:pt x="31802" y="563060"/>
                  <a:pt x="130489" y="278587"/>
                  <a:pt x="216055" y="171231"/>
                </a:cubicBezTo>
                <a:cubicBezTo>
                  <a:pt x="301621" y="63875"/>
                  <a:pt x="394786" y="-7473"/>
                  <a:pt x="496847" y="625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86" name="Vrije vorm: vorm 685">
            <a:extLst>
              <a:ext uri="{FF2B5EF4-FFF2-40B4-BE49-F238E27FC236}">
                <a16:creationId xmlns:a16="http://schemas.microsoft.com/office/drawing/2014/main" id="{E7E10B8B-1096-47E0-A2FD-2EBA6A3349E6}"/>
              </a:ext>
            </a:extLst>
          </p:cNvPr>
          <p:cNvSpPr/>
          <p:nvPr/>
        </p:nvSpPr>
        <p:spPr>
          <a:xfrm>
            <a:off x="8363972" y="1575163"/>
            <a:ext cx="1560832" cy="196627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47108 w 496847"/>
              <a:gd name="connsiteY1" fmla="*/ 290667 h 686031"/>
              <a:gd name="connsiteX2" fmla="*/ 496847 w 496847"/>
              <a:gd name="connsiteY2" fmla="*/ 0 h 686031"/>
              <a:gd name="connsiteX0" fmla="*/ 0 w 496847"/>
              <a:gd name="connsiteY0" fmla="*/ 686309 h 686309"/>
              <a:gd name="connsiteX1" fmla="*/ 147108 w 496847"/>
              <a:gd name="connsiteY1" fmla="*/ 290945 h 686309"/>
              <a:gd name="connsiteX2" fmla="*/ 496847 w 496847"/>
              <a:gd name="connsiteY2" fmla="*/ 278 h 686309"/>
              <a:gd name="connsiteX0" fmla="*/ 0 w 496847"/>
              <a:gd name="connsiteY0" fmla="*/ 686877 h 686877"/>
              <a:gd name="connsiteX1" fmla="*/ 216055 w 496847"/>
              <a:gd name="connsiteY1" fmla="*/ 171452 h 686877"/>
              <a:gd name="connsiteX2" fmla="*/ 496847 w 496847"/>
              <a:gd name="connsiteY2" fmla="*/ 846 h 686877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984397 h 984397"/>
              <a:gd name="connsiteX1" fmla="*/ 220603 w 496847"/>
              <a:gd name="connsiteY1" fmla="*/ 19158 h 984397"/>
              <a:gd name="connsiteX2" fmla="*/ 496847 w 496847"/>
              <a:gd name="connsiteY2" fmla="*/ 298366 h 984397"/>
              <a:gd name="connsiteX0" fmla="*/ 0 w 496847"/>
              <a:gd name="connsiteY0" fmla="*/ 1031737 h 1031737"/>
              <a:gd name="connsiteX1" fmla="*/ 220603 w 496847"/>
              <a:gd name="connsiteY1" fmla="*/ 66498 h 1031737"/>
              <a:gd name="connsiteX2" fmla="*/ 496847 w 496847"/>
              <a:gd name="connsiteY2" fmla="*/ 345706 h 1031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1031737">
                <a:moveTo>
                  <a:pt x="0" y="1031737"/>
                </a:moveTo>
                <a:cubicBezTo>
                  <a:pt x="36350" y="483318"/>
                  <a:pt x="135037" y="173854"/>
                  <a:pt x="220603" y="66498"/>
                </a:cubicBezTo>
                <a:cubicBezTo>
                  <a:pt x="306169" y="-40858"/>
                  <a:pt x="406914" y="-62226"/>
                  <a:pt x="496847" y="345706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87" name="Vrije vorm: vorm 686">
            <a:extLst>
              <a:ext uri="{FF2B5EF4-FFF2-40B4-BE49-F238E27FC236}">
                <a16:creationId xmlns:a16="http://schemas.microsoft.com/office/drawing/2014/main" id="{C8041EFB-BAF6-4128-B28C-A249C7E6AD33}"/>
              </a:ext>
            </a:extLst>
          </p:cNvPr>
          <p:cNvSpPr/>
          <p:nvPr/>
        </p:nvSpPr>
        <p:spPr>
          <a:xfrm>
            <a:off x="8358882" y="1773669"/>
            <a:ext cx="1399234" cy="1471283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47108 w 496847"/>
              <a:gd name="connsiteY1" fmla="*/ 290667 h 686031"/>
              <a:gd name="connsiteX2" fmla="*/ 496847 w 496847"/>
              <a:gd name="connsiteY2" fmla="*/ 0 h 686031"/>
              <a:gd name="connsiteX0" fmla="*/ 0 w 496847"/>
              <a:gd name="connsiteY0" fmla="*/ 686309 h 686309"/>
              <a:gd name="connsiteX1" fmla="*/ 147108 w 496847"/>
              <a:gd name="connsiteY1" fmla="*/ 290945 h 686309"/>
              <a:gd name="connsiteX2" fmla="*/ 496847 w 496847"/>
              <a:gd name="connsiteY2" fmla="*/ 278 h 686309"/>
              <a:gd name="connsiteX0" fmla="*/ 0 w 496847"/>
              <a:gd name="connsiteY0" fmla="*/ 686877 h 686877"/>
              <a:gd name="connsiteX1" fmla="*/ 216055 w 496847"/>
              <a:gd name="connsiteY1" fmla="*/ 171452 h 686877"/>
              <a:gd name="connsiteX2" fmla="*/ 496847 w 496847"/>
              <a:gd name="connsiteY2" fmla="*/ 846 h 686877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984397 h 984397"/>
              <a:gd name="connsiteX1" fmla="*/ 220603 w 496847"/>
              <a:gd name="connsiteY1" fmla="*/ 19158 h 984397"/>
              <a:gd name="connsiteX2" fmla="*/ 496847 w 496847"/>
              <a:gd name="connsiteY2" fmla="*/ 298366 h 984397"/>
              <a:gd name="connsiteX0" fmla="*/ 0 w 496847"/>
              <a:gd name="connsiteY0" fmla="*/ 1031737 h 1031737"/>
              <a:gd name="connsiteX1" fmla="*/ 220603 w 496847"/>
              <a:gd name="connsiteY1" fmla="*/ 66498 h 1031737"/>
              <a:gd name="connsiteX2" fmla="*/ 496847 w 496847"/>
              <a:gd name="connsiteY2" fmla="*/ 345706 h 1031737"/>
              <a:gd name="connsiteX0" fmla="*/ 0 w 442448"/>
              <a:gd name="connsiteY0" fmla="*/ 1680084 h 12794201"/>
              <a:gd name="connsiteX1" fmla="*/ 220603 w 442448"/>
              <a:gd name="connsiteY1" fmla="*/ 714845 h 12794201"/>
              <a:gd name="connsiteX2" fmla="*/ 442448 w 442448"/>
              <a:gd name="connsiteY2" fmla="*/ 12794200 h 12794201"/>
              <a:gd name="connsiteX0" fmla="*/ 0 w 442448"/>
              <a:gd name="connsiteY0" fmla="*/ 1680084 h 12794201"/>
              <a:gd name="connsiteX1" fmla="*/ 220603 w 442448"/>
              <a:gd name="connsiteY1" fmla="*/ 714845 h 12794201"/>
              <a:gd name="connsiteX2" fmla="*/ 442448 w 442448"/>
              <a:gd name="connsiteY2" fmla="*/ 12794200 h 12794201"/>
              <a:gd name="connsiteX0" fmla="*/ 0 w 442448"/>
              <a:gd name="connsiteY0" fmla="*/ 72224 h 11186341"/>
              <a:gd name="connsiteX1" fmla="*/ 225136 w 442448"/>
              <a:gd name="connsiteY1" fmla="*/ 4071683 h 11186341"/>
              <a:gd name="connsiteX2" fmla="*/ 442448 w 442448"/>
              <a:gd name="connsiteY2" fmla="*/ 11186340 h 11186341"/>
              <a:gd name="connsiteX0" fmla="*/ 0 w 442448"/>
              <a:gd name="connsiteY0" fmla="*/ 0 h 11114117"/>
              <a:gd name="connsiteX1" fmla="*/ 225136 w 442448"/>
              <a:gd name="connsiteY1" fmla="*/ 3999459 h 11114117"/>
              <a:gd name="connsiteX2" fmla="*/ 442448 w 442448"/>
              <a:gd name="connsiteY2" fmla="*/ 11114116 h 11114117"/>
              <a:gd name="connsiteX0" fmla="*/ 0 w 443959"/>
              <a:gd name="connsiteY0" fmla="*/ 0 h 11114117"/>
              <a:gd name="connsiteX1" fmla="*/ 225136 w 443959"/>
              <a:gd name="connsiteY1" fmla="*/ 3999459 h 11114117"/>
              <a:gd name="connsiteX2" fmla="*/ 443959 w 443959"/>
              <a:gd name="connsiteY2" fmla="*/ 11114117 h 11114117"/>
              <a:gd name="connsiteX0" fmla="*/ 0 w 443959"/>
              <a:gd name="connsiteY0" fmla="*/ 0 h 11114117"/>
              <a:gd name="connsiteX1" fmla="*/ 225136 w 443959"/>
              <a:gd name="connsiteY1" fmla="*/ 3999459 h 11114117"/>
              <a:gd name="connsiteX2" fmla="*/ 443959 w 443959"/>
              <a:gd name="connsiteY2" fmla="*/ 11114117 h 11114117"/>
              <a:gd name="connsiteX0" fmla="*/ 0 w 443959"/>
              <a:gd name="connsiteY0" fmla="*/ 0 h 11114117"/>
              <a:gd name="connsiteX1" fmla="*/ 202470 w 443959"/>
              <a:gd name="connsiteY1" fmla="*/ 4107391 h 11114117"/>
              <a:gd name="connsiteX2" fmla="*/ 443959 w 443959"/>
              <a:gd name="connsiteY2" fmla="*/ 11114117 h 11114117"/>
              <a:gd name="connsiteX0" fmla="*/ 0 w 443959"/>
              <a:gd name="connsiteY0" fmla="*/ 0 h 11114117"/>
              <a:gd name="connsiteX1" fmla="*/ 202470 w 443959"/>
              <a:gd name="connsiteY1" fmla="*/ 4107391 h 11114117"/>
              <a:gd name="connsiteX2" fmla="*/ 443959 w 443959"/>
              <a:gd name="connsiteY2" fmla="*/ 11114117 h 11114117"/>
              <a:gd name="connsiteX0" fmla="*/ 0 w 443959"/>
              <a:gd name="connsiteY0" fmla="*/ 0 h 11114117"/>
              <a:gd name="connsiteX1" fmla="*/ 244780 w 443959"/>
              <a:gd name="connsiteY1" fmla="*/ 4790932 h 11114117"/>
              <a:gd name="connsiteX2" fmla="*/ 443959 w 443959"/>
              <a:gd name="connsiteY2" fmla="*/ 11114117 h 11114117"/>
              <a:gd name="connsiteX0" fmla="*/ 0 w 443959"/>
              <a:gd name="connsiteY0" fmla="*/ 0 h 11114117"/>
              <a:gd name="connsiteX1" fmla="*/ 244780 w 443959"/>
              <a:gd name="connsiteY1" fmla="*/ 4790932 h 11114117"/>
              <a:gd name="connsiteX2" fmla="*/ 443959 w 443959"/>
              <a:gd name="connsiteY2" fmla="*/ 11114117 h 11114117"/>
              <a:gd name="connsiteX0" fmla="*/ 0 w 443959"/>
              <a:gd name="connsiteY0" fmla="*/ 0 h 11114117"/>
              <a:gd name="connsiteX1" fmla="*/ 234202 w 443959"/>
              <a:gd name="connsiteY1" fmla="*/ 4970817 h 11114117"/>
              <a:gd name="connsiteX2" fmla="*/ 443959 w 443959"/>
              <a:gd name="connsiteY2" fmla="*/ 11114117 h 11114117"/>
              <a:gd name="connsiteX0" fmla="*/ 0 w 443959"/>
              <a:gd name="connsiteY0" fmla="*/ 0 h 11114117"/>
              <a:gd name="connsiteX1" fmla="*/ 234202 w 443959"/>
              <a:gd name="connsiteY1" fmla="*/ 4970817 h 11114117"/>
              <a:gd name="connsiteX2" fmla="*/ 443959 w 443959"/>
              <a:gd name="connsiteY2" fmla="*/ 11114117 h 11114117"/>
              <a:gd name="connsiteX0" fmla="*/ 0 w 443959"/>
              <a:gd name="connsiteY0" fmla="*/ 0 h 11114117"/>
              <a:gd name="connsiteX1" fmla="*/ 250824 w 443959"/>
              <a:gd name="connsiteY1" fmla="*/ 5006789 h 11114117"/>
              <a:gd name="connsiteX2" fmla="*/ 443959 w 443959"/>
              <a:gd name="connsiteY2" fmla="*/ 11114117 h 11114117"/>
              <a:gd name="connsiteX0" fmla="*/ 0 w 443959"/>
              <a:gd name="connsiteY0" fmla="*/ 0 h 11114117"/>
              <a:gd name="connsiteX1" fmla="*/ 250824 w 443959"/>
              <a:gd name="connsiteY1" fmla="*/ 5006789 h 11114117"/>
              <a:gd name="connsiteX2" fmla="*/ 443959 w 443959"/>
              <a:gd name="connsiteY2" fmla="*/ 11114117 h 11114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3959" h="11114117">
                <a:moveTo>
                  <a:pt x="0" y="0"/>
                </a:moveTo>
                <a:cubicBezTo>
                  <a:pt x="78661" y="674764"/>
                  <a:pt x="179853" y="3010523"/>
                  <a:pt x="250824" y="5006789"/>
                </a:cubicBezTo>
                <a:cubicBezTo>
                  <a:pt x="321795" y="7003055"/>
                  <a:pt x="425047" y="10022643"/>
                  <a:pt x="443959" y="11114117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90" name="Vrije vorm: vorm 689">
            <a:extLst>
              <a:ext uri="{FF2B5EF4-FFF2-40B4-BE49-F238E27FC236}">
                <a16:creationId xmlns:a16="http://schemas.microsoft.com/office/drawing/2014/main" id="{9E9235C9-408F-443A-8E94-678C3F0A9BDA}"/>
              </a:ext>
            </a:extLst>
          </p:cNvPr>
          <p:cNvSpPr/>
          <p:nvPr/>
        </p:nvSpPr>
        <p:spPr>
          <a:xfrm flipH="1">
            <a:off x="9328133" y="1075325"/>
            <a:ext cx="585416" cy="568916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47108 w 496847"/>
              <a:gd name="connsiteY1" fmla="*/ 290667 h 686031"/>
              <a:gd name="connsiteX2" fmla="*/ 496847 w 496847"/>
              <a:gd name="connsiteY2" fmla="*/ 0 h 686031"/>
              <a:gd name="connsiteX0" fmla="*/ 0 w 496847"/>
              <a:gd name="connsiteY0" fmla="*/ 686309 h 686309"/>
              <a:gd name="connsiteX1" fmla="*/ 147108 w 496847"/>
              <a:gd name="connsiteY1" fmla="*/ 290945 h 686309"/>
              <a:gd name="connsiteX2" fmla="*/ 496847 w 496847"/>
              <a:gd name="connsiteY2" fmla="*/ 278 h 686309"/>
              <a:gd name="connsiteX0" fmla="*/ 0 w 496847"/>
              <a:gd name="connsiteY0" fmla="*/ 686877 h 686877"/>
              <a:gd name="connsiteX1" fmla="*/ 216055 w 496847"/>
              <a:gd name="connsiteY1" fmla="*/ 171452 h 686877"/>
              <a:gd name="connsiteX2" fmla="*/ 496847 w 496847"/>
              <a:gd name="connsiteY2" fmla="*/ 846 h 686877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656">
                <a:moveTo>
                  <a:pt x="0" y="686656"/>
                </a:moveTo>
                <a:cubicBezTo>
                  <a:pt x="31802" y="563060"/>
                  <a:pt x="130489" y="278587"/>
                  <a:pt x="216055" y="171231"/>
                </a:cubicBezTo>
                <a:cubicBezTo>
                  <a:pt x="301621" y="63875"/>
                  <a:pt x="394786" y="-7473"/>
                  <a:pt x="496847" y="625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91" name="Vrije vorm: vorm 690">
            <a:extLst>
              <a:ext uri="{FF2B5EF4-FFF2-40B4-BE49-F238E27FC236}">
                <a16:creationId xmlns:a16="http://schemas.microsoft.com/office/drawing/2014/main" id="{5F27BC0C-CC0B-48E2-9A8A-A354E9D43625}"/>
              </a:ext>
            </a:extLst>
          </p:cNvPr>
          <p:cNvSpPr/>
          <p:nvPr/>
        </p:nvSpPr>
        <p:spPr>
          <a:xfrm flipH="1">
            <a:off x="9315847" y="1089147"/>
            <a:ext cx="764838" cy="1285494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47108 w 496847"/>
              <a:gd name="connsiteY1" fmla="*/ 290667 h 686031"/>
              <a:gd name="connsiteX2" fmla="*/ 496847 w 496847"/>
              <a:gd name="connsiteY2" fmla="*/ 0 h 686031"/>
              <a:gd name="connsiteX0" fmla="*/ 0 w 496847"/>
              <a:gd name="connsiteY0" fmla="*/ 686309 h 686309"/>
              <a:gd name="connsiteX1" fmla="*/ 147108 w 496847"/>
              <a:gd name="connsiteY1" fmla="*/ 290945 h 686309"/>
              <a:gd name="connsiteX2" fmla="*/ 496847 w 496847"/>
              <a:gd name="connsiteY2" fmla="*/ 278 h 686309"/>
              <a:gd name="connsiteX0" fmla="*/ 0 w 496847"/>
              <a:gd name="connsiteY0" fmla="*/ 686877 h 686877"/>
              <a:gd name="connsiteX1" fmla="*/ 216055 w 496847"/>
              <a:gd name="connsiteY1" fmla="*/ 171452 h 686877"/>
              <a:gd name="connsiteX2" fmla="*/ 496847 w 496847"/>
              <a:gd name="connsiteY2" fmla="*/ 846 h 686877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686031 h 686031"/>
              <a:gd name="connsiteX1" fmla="*/ 216055 w 496847"/>
              <a:gd name="connsiteY1" fmla="*/ 17060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60951 w 496847"/>
              <a:gd name="connsiteY1" fmla="*/ 20748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60951 w 496847"/>
              <a:gd name="connsiteY1" fmla="*/ 20748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17988" y="551086"/>
                  <a:pt x="147757" y="306334"/>
                  <a:pt x="236777" y="210326"/>
                </a:cubicBezTo>
                <a:cubicBezTo>
                  <a:pt x="325797" y="114318"/>
                  <a:pt x="370611" y="40135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92" name="Vrije vorm: vorm 691">
            <a:extLst>
              <a:ext uri="{FF2B5EF4-FFF2-40B4-BE49-F238E27FC236}">
                <a16:creationId xmlns:a16="http://schemas.microsoft.com/office/drawing/2014/main" id="{BE18E142-4FF8-4B8B-952E-007304559594}"/>
              </a:ext>
            </a:extLst>
          </p:cNvPr>
          <p:cNvSpPr/>
          <p:nvPr/>
        </p:nvSpPr>
        <p:spPr>
          <a:xfrm flipH="1">
            <a:off x="9328455" y="1070782"/>
            <a:ext cx="652999" cy="2186112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47108 w 496847"/>
              <a:gd name="connsiteY1" fmla="*/ 290667 h 686031"/>
              <a:gd name="connsiteX2" fmla="*/ 496847 w 496847"/>
              <a:gd name="connsiteY2" fmla="*/ 0 h 686031"/>
              <a:gd name="connsiteX0" fmla="*/ 0 w 496847"/>
              <a:gd name="connsiteY0" fmla="*/ 686309 h 686309"/>
              <a:gd name="connsiteX1" fmla="*/ 147108 w 496847"/>
              <a:gd name="connsiteY1" fmla="*/ 290945 h 686309"/>
              <a:gd name="connsiteX2" fmla="*/ 496847 w 496847"/>
              <a:gd name="connsiteY2" fmla="*/ 278 h 686309"/>
              <a:gd name="connsiteX0" fmla="*/ 0 w 496847"/>
              <a:gd name="connsiteY0" fmla="*/ 686877 h 686877"/>
              <a:gd name="connsiteX1" fmla="*/ 216055 w 496847"/>
              <a:gd name="connsiteY1" fmla="*/ 171452 h 686877"/>
              <a:gd name="connsiteX2" fmla="*/ 496847 w 496847"/>
              <a:gd name="connsiteY2" fmla="*/ 846 h 686877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686031 h 686031"/>
              <a:gd name="connsiteX1" fmla="*/ 216055 w 496847"/>
              <a:gd name="connsiteY1" fmla="*/ 17060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60951 w 496847"/>
              <a:gd name="connsiteY1" fmla="*/ 20748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60951 w 496847"/>
              <a:gd name="connsiteY1" fmla="*/ 20748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17988" y="551086"/>
                  <a:pt x="147757" y="306334"/>
                  <a:pt x="236777" y="210326"/>
                </a:cubicBezTo>
                <a:cubicBezTo>
                  <a:pt x="325797" y="114318"/>
                  <a:pt x="370611" y="40135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93" name="Vrije vorm: vorm 692">
            <a:extLst>
              <a:ext uri="{FF2B5EF4-FFF2-40B4-BE49-F238E27FC236}">
                <a16:creationId xmlns:a16="http://schemas.microsoft.com/office/drawing/2014/main" id="{59F9F0CE-9982-43F4-B069-3EC89F70A57E}"/>
              </a:ext>
            </a:extLst>
          </p:cNvPr>
          <p:cNvSpPr/>
          <p:nvPr/>
        </p:nvSpPr>
        <p:spPr>
          <a:xfrm flipH="1">
            <a:off x="9321334" y="1073941"/>
            <a:ext cx="170769" cy="3441453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47108 w 496847"/>
              <a:gd name="connsiteY1" fmla="*/ 290667 h 686031"/>
              <a:gd name="connsiteX2" fmla="*/ 496847 w 496847"/>
              <a:gd name="connsiteY2" fmla="*/ 0 h 686031"/>
              <a:gd name="connsiteX0" fmla="*/ 0 w 496847"/>
              <a:gd name="connsiteY0" fmla="*/ 686309 h 686309"/>
              <a:gd name="connsiteX1" fmla="*/ 147108 w 496847"/>
              <a:gd name="connsiteY1" fmla="*/ 290945 h 686309"/>
              <a:gd name="connsiteX2" fmla="*/ 496847 w 496847"/>
              <a:gd name="connsiteY2" fmla="*/ 278 h 686309"/>
              <a:gd name="connsiteX0" fmla="*/ 0 w 496847"/>
              <a:gd name="connsiteY0" fmla="*/ 686877 h 686877"/>
              <a:gd name="connsiteX1" fmla="*/ 216055 w 496847"/>
              <a:gd name="connsiteY1" fmla="*/ 171452 h 686877"/>
              <a:gd name="connsiteX2" fmla="*/ 496847 w 496847"/>
              <a:gd name="connsiteY2" fmla="*/ 846 h 686877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686031 h 686031"/>
              <a:gd name="connsiteX1" fmla="*/ 216055 w 496847"/>
              <a:gd name="connsiteY1" fmla="*/ 17060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60951 w 496847"/>
              <a:gd name="connsiteY1" fmla="*/ 20748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60951 w 496847"/>
              <a:gd name="connsiteY1" fmla="*/ 20748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17988" y="551086"/>
                  <a:pt x="147757" y="306334"/>
                  <a:pt x="236777" y="210326"/>
                </a:cubicBezTo>
                <a:cubicBezTo>
                  <a:pt x="325797" y="114318"/>
                  <a:pt x="370611" y="40135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94" name="Vrije vorm: vorm 693">
            <a:extLst>
              <a:ext uri="{FF2B5EF4-FFF2-40B4-BE49-F238E27FC236}">
                <a16:creationId xmlns:a16="http://schemas.microsoft.com/office/drawing/2014/main" id="{CBE2927F-52B3-47DE-99BE-E1853DEDE99B}"/>
              </a:ext>
            </a:extLst>
          </p:cNvPr>
          <p:cNvSpPr/>
          <p:nvPr/>
        </p:nvSpPr>
        <p:spPr>
          <a:xfrm>
            <a:off x="7937335" y="1077550"/>
            <a:ext cx="1162205" cy="1890796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47108 w 496847"/>
              <a:gd name="connsiteY1" fmla="*/ 290667 h 686031"/>
              <a:gd name="connsiteX2" fmla="*/ 496847 w 496847"/>
              <a:gd name="connsiteY2" fmla="*/ 0 h 686031"/>
              <a:gd name="connsiteX0" fmla="*/ 0 w 496847"/>
              <a:gd name="connsiteY0" fmla="*/ 686309 h 686309"/>
              <a:gd name="connsiteX1" fmla="*/ 147108 w 496847"/>
              <a:gd name="connsiteY1" fmla="*/ 290945 h 686309"/>
              <a:gd name="connsiteX2" fmla="*/ 496847 w 496847"/>
              <a:gd name="connsiteY2" fmla="*/ 278 h 686309"/>
              <a:gd name="connsiteX0" fmla="*/ 0 w 496847"/>
              <a:gd name="connsiteY0" fmla="*/ 686877 h 686877"/>
              <a:gd name="connsiteX1" fmla="*/ 216055 w 496847"/>
              <a:gd name="connsiteY1" fmla="*/ 171452 h 686877"/>
              <a:gd name="connsiteX2" fmla="*/ 496847 w 496847"/>
              <a:gd name="connsiteY2" fmla="*/ 846 h 686877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686031 h 686031"/>
              <a:gd name="connsiteX1" fmla="*/ 216055 w 496847"/>
              <a:gd name="connsiteY1" fmla="*/ 17060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60951 w 496847"/>
              <a:gd name="connsiteY1" fmla="*/ 20748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60951 w 496847"/>
              <a:gd name="connsiteY1" fmla="*/ 20748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17988" y="551086"/>
                  <a:pt x="147757" y="306334"/>
                  <a:pt x="236777" y="210326"/>
                </a:cubicBezTo>
                <a:cubicBezTo>
                  <a:pt x="325797" y="114318"/>
                  <a:pt x="370611" y="40135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95" name="Vrije vorm: vorm 694">
            <a:extLst>
              <a:ext uri="{FF2B5EF4-FFF2-40B4-BE49-F238E27FC236}">
                <a16:creationId xmlns:a16="http://schemas.microsoft.com/office/drawing/2014/main" id="{F0DFDE87-38F8-4A4F-B579-8AB7348BD8BC}"/>
              </a:ext>
            </a:extLst>
          </p:cNvPr>
          <p:cNvSpPr/>
          <p:nvPr/>
        </p:nvSpPr>
        <p:spPr>
          <a:xfrm>
            <a:off x="8504862" y="1085914"/>
            <a:ext cx="588147" cy="1702144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47108 w 496847"/>
              <a:gd name="connsiteY1" fmla="*/ 290667 h 686031"/>
              <a:gd name="connsiteX2" fmla="*/ 496847 w 496847"/>
              <a:gd name="connsiteY2" fmla="*/ 0 h 686031"/>
              <a:gd name="connsiteX0" fmla="*/ 0 w 496847"/>
              <a:gd name="connsiteY0" fmla="*/ 686309 h 686309"/>
              <a:gd name="connsiteX1" fmla="*/ 147108 w 496847"/>
              <a:gd name="connsiteY1" fmla="*/ 290945 h 686309"/>
              <a:gd name="connsiteX2" fmla="*/ 496847 w 496847"/>
              <a:gd name="connsiteY2" fmla="*/ 278 h 686309"/>
              <a:gd name="connsiteX0" fmla="*/ 0 w 496847"/>
              <a:gd name="connsiteY0" fmla="*/ 686877 h 686877"/>
              <a:gd name="connsiteX1" fmla="*/ 216055 w 496847"/>
              <a:gd name="connsiteY1" fmla="*/ 171452 h 686877"/>
              <a:gd name="connsiteX2" fmla="*/ 496847 w 496847"/>
              <a:gd name="connsiteY2" fmla="*/ 846 h 686877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686031 h 686031"/>
              <a:gd name="connsiteX1" fmla="*/ 216055 w 496847"/>
              <a:gd name="connsiteY1" fmla="*/ 17060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60951 w 496847"/>
              <a:gd name="connsiteY1" fmla="*/ 20748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60951 w 496847"/>
              <a:gd name="connsiteY1" fmla="*/ 20748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8394 w 496847"/>
              <a:gd name="connsiteY1" fmla="*/ 225325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17988" y="551086"/>
                  <a:pt x="89374" y="321333"/>
                  <a:pt x="178394" y="225325"/>
                </a:cubicBezTo>
                <a:cubicBezTo>
                  <a:pt x="267414" y="129317"/>
                  <a:pt x="370611" y="40135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96" name="Vrije vorm: vorm 695">
            <a:extLst>
              <a:ext uri="{FF2B5EF4-FFF2-40B4-BE49-F238E27FC236}">
                <a16:creationId xmlns:a16="http://schemas.microsoft.com/office/drawing/2014/main" id="{326C8E52-2D6F-4C28-A486-11FB76EFF115}"/>
              </a:ext>
            </a:extLst>
          </p:cNvPr>
          <p:cNvSpPr/>
          <p:nvPr/>
        </p:nvSpPr>
        <p:spPr>
          <a:xfrm>
            <a:off x="8467744" y="1079447"/>
            <a:ext cx="636788" cy="3102299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47108 w 496847"/>
              <a:gd name="connsiteY1" fmla="*/ 290667 h 686031"/>
              <a:gd name="connsiteX2" fmla="*/ 496847 w 496847"/>
              <a:gd name="connsiteY2" fmla="*/ 0 h 686031"/>
              <a:gd name="connsiteX0" fmla="*/ 0 w 496847"/>
              <a:gd name="connsiteY0" fmla="*/ 686309 h 686309"/>
              <a:gd name="connsiteX1" fmla="*/ 147108 w 496847"/>
              <a:gd name="connsiteY1" fmla="*/ 290945 h 686309"/>
              <a:gd name="connsiteX2" fmla="*/ 496847 w 496847"/>
              <a:gd name="connsiteY2" fmla="*/ 278 h 686309"/>
              <a:gd name="connsiteX0" fmla="*/ 0 w 496847"/>
              <a:gd name="connsiteY0" fmla="*/ 686877 h 686877"/>
              <a:gd name="connsiteX1" fmla="*/ 216055 w 496847"/>
              <a:gd name="connsiteY1" fmla="*/ 171452 h 686877"/>
              <a:gd name="connsiteX2" fmla="*/ 496847 w 496847"/>
              <a:gd name="connsiteY2" fmla="*/ 846 h 686877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686031 h 686031"/>
              <a:gd name="connsiteX1" fmla="*/ 216055 w 496847"/>
              <a:gd name="connsiteY1" fmla="*/ 17060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60951 w 496847"/>
              <a:gd name="connsiteY1" fmla="*/ 20748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60951 w 496847"/>
              <a:gd name="connsiteY1" fmla="*/ 20748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8394 w 496847"/>
              <a:gd name="connsiteY1" fmla="*/ 225325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17988" y="551086"/>
                  <a:pt x="89374" y="321333"/>
                  <a:pt x="178394" y="225325"/>
                </a:cubicBezTo>
                <a:cubicBezTo>
                  <a:pt x="267414" y="129317"/>
                  <a:pt x="370611" y="40135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97" name="Vrije vorm: vorm 696">
            <a:extLst>
              <a:ext uri="{FF2B5EF4-FFF2-40B4-BE49-F238E27FC236}">
                <a16:creationId xmlns:a16="http://schemas.microsoft.com/office/drawing/2014/main" id="{EAF00504-5118-4EBF-9B49-258C95EF9B11}"/>
              </a:ext>
            </a:extLst>
          </p:cNvPr>
          <p:cNvSpPr/>
          <p:nvPr/>
        </p:nvSpPr>
        <p:spPr>
          <a:xfrm>
            <a:off x="7821534" y="1083442"/>
            <a:ext cx="1256825" cy="2550801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47108 w 496847"/>
              <a:gd name="connsiteY1" fmla="*/ 290667 h 686031"/>
              <a:gd name="connsiteX2" fmla="*/ 496847 w 496847"/>
              <a:gd name="connsiteY2" fmla="*/ 0 h 686031"/>
              <a:gd name="connsiteX0" fmla="*/ 0 w 496847"/>
              <a:gd name="connsiteY0" fmla="*/ 686309 h 686309"/>
              <a:gd name="connsiteX1" fmla="*/ 147108 w 496847"/>
              <a:gd name="connsiteY1" fmla="*/ 290945 h 686309"/>
              <a:gd name="connsiteX2" fmla="*/ 496847 w 496847"/>
              <a:gd name="connsiteY2" fmla="*/ 278 h 686309"/>
              <a:gd name="connsiteX0" fmla="*/ 0 w 496847"/>
              <a:gd name="connsiteY0" fmla="*/ 686877 h 686877"/>
              <a:gd name="connsiteX1" fmla="*/ 216055 w 496847"/>
              <a:gd name="connsiteY1" fmla="*/ 171452 h 686877"/>
              <a:gd name="connsiteX2" fmla="*/ 496847 w 496847"/>
              <a:gd name="connsiteY2" fmla="*/ 846 h 686877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686656 h 686656"/>
              <a:gd name="connsiteX1" fmla="*/ 216055 w 496847"/>
              <a:gd name="connsiteY1" fmla="*/ 171231 h 686656"/>
              <a:gd name="connsiteX2" fmla="*/ 496847 w 496847"/>
              <a:gd name="connsiteY2" fmla="*/ 625 h 686656"/>
              <a:gd name="connsiteX0" fmla="*/ 0 w 496847"/>
              <a:gd name="connsiteY0" fmla="*/ 686031 h 686031"/>
              <a:gd name="connsiteX1" fmla="*/ 216055 w 496847"/>
              <a:gd name="connsiteY1" fmla="*/ 17060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60951 w 496847"/>
              <a:gd name="connsiteY1" fmla="*/ 20748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60951 w 496847"/>
              <a:gd name="connsiteY1" fmla="*/ 207489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36777 w 496847"/>
              <a:gd name="connsiteY1" fmla="*/ 210326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8394 w 496847"/>
              <a:gd name="connsiteY1" fmla="*/ 22532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13822 w 496847"/>
              <a:gd name="connsiteY1" fmla="*/ 243874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213822 w 496847"/>
              <a:gd name="connsiteY1" fmla="*/ 243874 h 686031"/>
              <a:gd name="connsiteX2" fmla="*/ 496847 w 496847"/>
              <a:gd name="connsiteY2" fmla="*/ 0 h 686031"/>
              <a:gd name="connsiteX0" fmla="*/ 0 w 492679"/>
              <a:gd name="connsiteY0" fmla="*/ 684604 h 684604"/>
              <a:gd name="connsiteX1" fmla="*/ 213822 w 492679"/>
              <a:gd name="connsiteY1" fmla="*/ 242447 h 684604"/>
              <a:gd name="connsiteX2" fmla="*/ 492679 w 492679"/>
              <a:gd name="connsiteY2" fmla="*/ 0 h 684604"/>
              <a:gd name="connsiteX0" fmla="*/ 0 w 492679"/>
              <a:gd name="connsiteY0" fmla="*/ 684604 h 684604"/>
              <a:gd name="connsiteX1" fmla="*/ 213822 w 492679"/>
              <a:gd name="connsiteY1" fmla="*/ 242447 h 684604"/>
              <a:gd name="connsiteX2" fmla="*/ 492679 w 492679"/>
              <a:gd name="connsiteY2" fmla="*/ 0 h 684604"/>
              <a:gd name="connsiteX0" fmla="*/ 0 w 492679"/>
              <a:gd name="connsiteY0" fmla="*/ 684604 h 684604"/>
              <a:gd name="connsiteX1" fmla="*/ 224242 w 492679"/>
              <a:gd name="connsiteY1" fmla="*/ 246728 h 684604"/>
              <a:gd name="connsiteX2" fmla="*/ 492679 w 492679"/>
              <a:gd name="connsiteY2" fmla="*/ 0 h 684604"/>
              <a:gd name="connsiteX0" fmla="*/ 0 w 492679"/>
              <a:gd name="connsiteY0" fmla="*/ 684604 h 684604"/>
              <a:gd name="connsiteX1" fmla="*/ 232578 w 492679"/>
              <a:gd name="connsiteY1" fmla="*/ 251008 h 684604"/>
              <a:gd name="connsiteX2" fmla="*/ 492679 w 492679"/>
              <a:gd name="connsiteY2" fmla="*/ 0 h 684604"/>
              <a:gd name="connsiteX0" fmla="*/ 0 w 492679"/>
              <a:gd name="connsiteY0" fmla="*/ 684604 h 684604"/>
              <a:gd name="connsiteX1" fmla="*/ 232578 w 492679"/>
              <a:gd name="connsiteY1" fmla="*/ 251008 h 684604"/>
              <a:gd name="connsiteX2" fmla="*/ 492679 w 492679"/>
              <a:gd name="connsiteY2" fmla="*/ 0 h 684604"/>
              <a:gd name="connsiteX0" fmla="*/ 0 w 492679"/>
              <a:gd name="connsiteY0" fmla="*/ 684604 h 684604"/>
              <a:gd name="connsiteX1" fmla="*/ 232578 w 492679"/>
              <a:gd name="connsiteY1" fmla="*/ 251008 h 684604"/>
              <a:gd name="connsiteX2" fmla="*/ 492679 w 492679"/>
              <a:gd name="connsiteY2" fmla="*/ 0 h 684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2679" h="684604">
                <a:moveTo>
                  <a:pt x="0" y="684604"/>
                </a:moveTo>
                <a:cubicBezTo>
                  <a:pt x="49248" y="542525"/>
                  <a:pt x="150465" y="365109"/>
                  <a:pt x="232578" y="251008"/>
                </a:cubicBezTo>
                <a:cubicBezTo>
                  <a:pt x="314691" y="136907"/>
                  <a:pt x="387283" y="50123"/>
                  <a:pt x="492679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99" name="Vrije vorm: vorm 698">
            <a:extLst>
              <a:ext uri="{FF2B5EF4-FFF2-40B4-BE49-F238E27FC236}">
                <a16:creationId xmlns:a16="http://schemas.microsoft.com/office/drawing/2014/main" id="{FC20C3BE-0FB8-491A-A962-728713D8A530}"/>
              </a:ext>
            </a:extLst>
          </p:cNvPr>
          <p:cNvSpPr/>
          <p:nvPr/>
        </p:nvSpPr>
        <p:spPr>
          <a:xfrm>
            <a:off x="9373753" y="1652147"/>
            <a:ext cx="555625" cy="450765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47108 w 496847"/>
              <a:gd name="connsiteY1" fmla="*/ 290667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16633" y="551521"/>
                  <a:pt x="64300" y="419852"/>
                  <a:pt x="147108" y="290667"/>
                </a:cubicBezTo>
                <a:cubicBezTo>
                  <a:pt x="229916" y="161482"/>
                  <a:pt x="367207" y="62848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00" name="Vrije vorm: vorm 699">
            <a:extLst>
              <a:ext uri="{FF2B5EF4-FFF2-40B4-BE49-F238E27FC236}">
                <a16:creationId xmlns:a16="http://schemas.microsoft.com/office/drawing/2014/main" id="{C9D5F239-2362-4F1C-AB0C-CA944CDB0DE5}"/>
              </a:ext>
            </a:extLst>
          </p:cNvPr>
          <p:cNvSpPr/>
          <p:nvPr/>
        </p:nvSpPr>
        <p:spPr>
          <a:xfrm flipV="1">
            <a:off x="9380172" y="2082422"/>
            <a:ext cx="705632" cy="293170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47108 w 496847"/>
              <a:gd name="connsiteY1" fmla="*/ 290667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16633" y="551521"/>
                  <a:pt x="64300" y="419852"/>
                  <a:pt x="147108" y="290667"/>
                </a:cubicBezTo>
                <a:cubicBezTo>
                  <a:pt x="229916" y="161482"/>
                  <a:pt x="367207" y="62848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01" name="Vrije vorm: vorm 700">
            <a:extLst>
              <a:ext uri="{FF2B5EF4-FFF2-40B4-BE49-F238E27FC236}">
                <a16:creationId xmlns:a16="http://schemas.microsoft.com/office/drawing/2014/main" id="{5E509FBF-9C6E-493A-93B2-6D1C215CC468}"/>
              </a:ext>
            </a:extLst>
          </p:cNvPr>
          <p:cNvSpPr/>
          <p:nvPr/>
        </p:nvSpPr>
        <p:spPr>
          <a:xfrm flipH="1" flipV="1">
            <a:off x="9039735" y="2088132"/>
            <a:ext cx="336009" cy="1305847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47108 w 496847"/>
              <a:gd name="connsiteY1" fmla="*/ 290667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16633" y="551521"/>
                  <a:pt x="64300" y="419852"/>
                  <a:pt x="147108" y="290667"/>
                </a:cubicBezTo>
                <a:cubicBezTo>
                  <a:pt x="229916" y="161482"/>
                  <a:pt x="367207" y="62848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02" name="Vrije vorm: vorm 701">
            <a:extLst>
              <a:ext uri="{FF2B5EF4-FFF2-40B4-BE49-F238E27FC236}">
                <a16:creationId xmlns:a16="http://schemas.microsoft.com/office/drawing/2014/main" id="{656407E7-C540-4BB1-9072-37C58B54709D}"/>
              </a:ext>
            </a:extLst>
          </p:cNvPr>
          <p:cNvSpPr/>
          <p:nvPr/>
        </p:nvSpPr>
        <p:spPr>
          <a:xfrm flipH="1" flipV="1">
            <a:off x="8498033" y="2081105"/>
            <a:ext cx="647192" cy="706953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47108 w 496847"/>
              <a:gd name="connsiteY1" fmla="*/ 290667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16633" y="551521"/>
                  <a:pt x="64300" y="419852"/>
                  <a:pt x="147108" y="290667"/>
                </a:cubicBezTo>
                <a:cubicBezTo>
                  <a:pt x="229916" y="161482"/>
                  <a:pt x="367207" y="62848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03" name="Vrije vorm: vorm 702">
            <a:extLst>
              <a:ext uri="{FF2B5EF4-FFF2-40B4-BE49-F238E27FC236}">
                <a16:creationId xmlns:a16="http://schemas.microsoft.com/office/drawing/2014/main" id="{3CC45CFB-476B-4CE7-B8A7-ACB6B80AA39C}"/>
              </a:ext>
            </a:extLst>
          </p:cNvPr>
          <p:cNvSpPr/>
          <p:nvPr/>
        </p:nvSpPr>
        <p:spPr>
          <a:xfrm>
            <a:off x="7948800" y="2084568"/>
            <a:ext cx="1198672" cy="873805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47108 w 496847"/>
              <a:gd name="connsiteY1" fmla="*/ 290667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16633" y="551521"/>
                  <a:pt x="64300" y="419852"/>
                  <a:pt x="147108" y="290667"/>
                </a:cubicBezTo>
                <a:cubicBezTo>
                  <a:pt x="229916" y="161482"/>
                  <a:pt x="367207" y="62848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04" name="Vrije vorm: vorm 703">
            <a:extLst>
              <a:ext uri="{FF2B5EF4-FFF2-40B4-BE49-F238E27FC236}">
                <a16:creationId xmlns:a16="http://schemas.microsoft.com/office/drawing/2014/main" id="{38CE41B7-6C24-463F-AD34-8A57C1E3609D}"/>
              </a:ext>
            </a:extLst>
          </p:cNvPr>
          <p:cNvSpPr/>
          <p:nvPr/>
        </p:nvSpPr>
        <p:spPr>
          <a:xfrm>
            <a:off x="8468918" y="2080860"/>
            <a:ext cx="685032" cy="2100885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72480 w 496847"/>
              <a:gd name="connsiteY1" fmla="*/ 295208 h 686031"/>
              <a:gd name="connsiteX2" fmla="*/ 496847 w 496847"/>
              <a:gd name="connsiteY2" fmla="*/ 0 h 686031"/>
              <a:gd name="connsiteX0" fmla="*/ 0 w 496847"/>
              <a:gd name="connsiteY0" fmla="*/ 686031 h 686031"/>
              <a:gd name="connsiteX1" fmla="*/ 147108 w 496847"/>
              <a:gd name="connsiteY1" fmla="*/ 290667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16633" y="551521"/>
                  <a:pt x="64300" y="419852"/>
                  <a:pt x="147108" y="290667"/>
                </a:cubicBezTo>
                <a:cubicBezTo>
                  <a:pt x="229916" y="161482"/>
                  <a:pt x="367207" y="62848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06" name="Vrije vorm: vorm 705">
            <a:extLst>
              <a:ext uri="{FF2B5EF4-FFF2-40B4-BE49-F238E27FC236}">
                <a16:creationId xmlns:a16="http://schemas.microsoft.com/office/drawing/2014/main" id="{DEFBFCD4-AEF7-4ABA-8E09-7F00C46634FC}"/>
              </a:ext>
            </a:extLst>
          </p:cNvPr>
          <p:cNvSpPr/>
          <p:nvPr/>
        </p:nvSpPr>
        <p:spPr>
          <a:xfrm flipH="1" flipV="1">
            <a:off x="8476231" y="3262081"/>
            <a:ext cx="1273323" cy="930312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91309" y="428104"/>
                  <a:pt x="174117" y="313765"/>
                </a:cubicBezTo>
                <a:cubicBezTo>
                  <a:pt x="256925" y="199426"/>
                  <a:pt x="380306" y="77694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07" name="Vrije vorm: vorm 706">
            <a:extLst>
              <a:ext uri="{FF2B5EF4-FFF2-40B4-BE49-F238E27FC236}">
                <a16:creationId xmlns:a16="http://schemas.microsoft.com/office/drawing/2014/main" id="{6F0A97CE-7409-4FBD-A16A-2F6C6969B21C}"/>
              </a:ext>
            </a:extLst>
          </p:cNvPr>
          <p:cNvSpPr/>
          <p:nvPr/>
        </p:nvSpPr>
        <p:spPr>
          <a:xfrm flipV="1">
            <a:off x="7800298" y="3639312"/>
            <a:ext cx="433236" cy="546415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91309" y="428104"/>
                  <a:pt x="174117" y="313765"/>
                </a:cubicBezTo>
                <a:cubicBezTo>
                  <a:pt x="256925" y="199426"/>
                  <a:pt x="380306" y="77694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93" name="Vrije vorm: vorm 792">
            <a:extLst>
              <a:ext uri="{FF2B5EF4-FFF2-40B4-BE49-F238E27FC236}">
                <a16:creationId xmlns:a16="http://schemas.microsoft.com/office/drawing/2014/main" id="{4F57570B-BDC0-44DA-9FD8-056607A570B2}"/>
              </a:ext>
            </a:extLst>
          </p:cNvPr>
          <p:cNvSpPr/>
          <p:nvPr/>
        </p:nvSpPr>
        <p:spPr>
          <a:xfrm flipV="1">
            <a:off x="7936265" y="2953983"/>
            <a:ext cx="302226" cy="1237911"/>
          </a:xfrm>
          <a:custGeom>
            <a:avLst/>
            <a:gdLst>
              <a:gd name="connsiteX0" fmla="*/ 0 w 502024"/>
              <a:gd name="connsiteY0" fmla="*/ 663388 h 663388"/>
              <a:gd name="connsiteX1" fmla="*/ 179294 w 502024"/>
              <a:gd name="connsiteY1" fmla="*/ 313765 h 663388"/>
              <a:gd name="connsiteX2" fmla="*/ 502024 w 502024"/>
              <a:gd name="connsiteY2" fmla="*/ 0 h 66338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510988"/>
              <a:gd name="connsiteY0" fmla="*/ 681318 h 681318"/>
              <a:gd name="connsiteX1" fmla="*/ 188258 w 510988"/>
              <a:gd name="connsiteY1" fmla="*/ 313765 h 681318"/>
              <a:gd name="connsiteX2" fmla="*/ 510988 w 510988"/>
              <a:gd name="connsiteY2" fmla="*/ 0 h 681318"/>
              <a:gd name="connsiteX0" fmla="*/ 0 w 496847"/>
              <a:gd name="connsiteY0" fmla="*/ 686031 h 686031"/>
              <a:gd name="connsiteX1" fmla="*/ 174117 w 496847"/>
              <a:gd name="connsiteY1" fmla="*/ 313765 h 686031"/>
              <a:gd name="connsiteX2" fmla="*/ 496847 w 496847"/>
              <a:gd name="connsiteY2" fmla="*/ 0 h 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847" h="686031">
                <a:moveTo>
                  <a:pt x="0" y="686031"/>
                </a:moveTo>
                <a:cubicBezTo>
                  <a:pt x="44824" y="554548"/>
                  <a:pt x="91309" y="428104"/>
                  <a:pt x="174117" y="313765"/>
                </a:cubicBezTo>
                <a:cubicBezTo>
                  <a:pt x="256925" y="199426"/>
                  <a:pt x="380306" y="77694"/>
                  <a:pt x="496847" y="0"/>
                </a:cubicBezTo>
              </a:path>
            </a:pathLst>
          </a:custGeom>
          <a:noFill/>
          <a:ln w="19050" cap="rnd">
            <a:solidFill>
              <a:srgbClr val="EB4235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29" name="Groep 28">
            <a:extLst>
              <a:ext uri="{FF2B5EF4-FFF2-40B4-BE49-F238E27FC236}">
                <a16:creationId xmlns:a16="http://schemas.microsoft.com/office/drawing/2014/main" id="{B0B9D85F-2F4A-4E3D-B05A-847D6EAD21FC}"/>
              </a:ext>
            </a:extLst>
          </p:cNvPr>
          <p:cNvGrpSpPr/>
          <p:nvPr/>
        </p:nvGrpSpPr>
        <p:grpSpPr>
          <a:xfrm>
            <a:off x="10201649" y="4672172"/>
            <a:ext cx="1232193" cy="197418"/>
            <a:chOff x="10386423" y="4924231"/>
            <a:chExt cx="1232193" cy="197418"/>
          </a:xfrm>
        </p:grpSpPr>
        <p:sp>
          <p:nvSpPr>
            <p:cNvPr id="796" name="Tekstvak 795">
              <a:extLst>
                <a:ext uri="{FF2B5EF4-FFF2-40B4-BE49-F238E27FC236}">
                  <a16:creationId xmlns:a16="http://schemas.microsoft.com/office/drawing/2014/main" id="{66CAB972-208E-4B51-8C90-D13895597356}"/>
                </a:ext>
              </a:extLst>
            </p:cNvPr>
            <p:cNvSpPr txBox="1"/>
            <p:nvPr/>
          </p:nvSpPr>
          <p:spPr>
            <a:xfrm>
              <a:off x="10660520" y="4924231"/>
              <a:ext cx="958096" cy="19741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l"/>
              <a:r>
                <a:rPr lang="nl-NL" sz="1200">
                  <a:solidFill>
                    <a:schemeClr val="accent2"/>
                  </a:solidFill>
                </a:rPr>
                <a:t>communicatie</a:t>
              </a:r>
            </a:p>
          </p:txBody>
        </p:sp>
        <p:cxnSp>
          <p:nvCxnSpPr>
            <p:cNvPr id="797" name="Rechte verbindingslijn 796">
              <a:extLst>
                <a:ext uri="{FF2B5EF4-FFF2-40B4-BE49-F238E27FC236}">
                  <a16:creationId xmlns:a16="http://schemas.microsoft.com/office/drawing/2014/main" id="{317EAC04-ED6D-47A0-8E68-ED8EC8E024F9}"/>
                </a:ext>
              </a:extLst>
            </p:cNvPr>
            <p:cNvCxnSpPr>
              <a:cxnSpLocks/>
            </p:cNvCxnSpPr>
            <p:nvPr/>
          </p:nvCxnSpPr>
          <p:spPr>
            <a:xfrm>
              <a:off x="10386423" y="5034404"/>
              <a:ext cx="179977" cy="0"/>
            </a:xfrm>
            <a:prstGeom prst="line">
              <a:avLst/>
            </a:prstGeom>
            <a:noFill/>
            <a:ln w="19050" cap="rnd">
              <a:solidFill>
                <a:srgbClr val="EB4235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76" name="Groep 475">
            <a:extLst>
              <a:ext uri="{FF2B5EF4-FFF2-40B4-BE49-F238E27FC236}">
                <a16:creationId xmlns:a16="http://schemas.microsoft.com/office/drawing/2014/main" id="{2A6AE2BD-EAAE-445F-9669-52066BE253DC}"/>
              </a:ext>
            </a:extLst>
          </p:cNvPr>
          <p:cNvGrpSpPr/>
          <p:nvPr/>
        </p:nvGrpSpPr>
        <p:grpSpPr>
          <a:xfrm>
            <a:off x="10196123" y="4951857"/>
            <a:ext cx="1527546" cy="1052668"/>
            <a:chOff x="10196123" y="4951857"/>
            <a:chExt cx="1527546" cy="1052668"/>
          </a:xfrm>
        </p:grpSpPr>
        <p:sp>
          <p:nvSpPr>
            <p:cNvPr id="477" name="Tekstvak 476">
              <a:extLst>
                <a:ext uri="{FF2B5EF4-FFF2-40B4-BE49-F238E27FC236}">
                  <a16:creationId xmlns:a16="http://schemas.microsoft.com/office/drawing/2014/main" id="{3BD47C2F-8A6A-4D4B-BEB4-634017251052}"/>
                </a:ext>
              </a:extLst>
            </p:cNvPr>
            <p:cNvSpPr txBox="1"/>
            <p:nvPr/>
          </p:nvSpPr>
          <p:spPr>
            <a:xfrm>
              <a:off x="10484421" y="4951857"/>
              <a:ext cx="692882" cy="19741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l"/>
              <a:r>
                <a:rPr lang="nl-NL" sz="1100">
                  <a:solidFill>
                    <a:schemeClr val="accent2"/>
                  </a:solidFill>
                </a:rPr>
                <a:t>productie</a:t>
              </a:r>
            </a:p>
          </p:txBody>
        </p:sp>
        <p:sp>
          <p:nvSpPr>
            <p:cNvPr id="478" name="Tekstvak 477">
              <a:extLst>
                <a:ext uri="{FF2B5EF4-FFF2-40B4-BE49-F238E27FC236}">
                  <a16:creationId xmlns:a16="http://schemas.microsoft.com/office/drawing/2014/main" id="{46F029AA-FD49-43BA-A41B-70482CD22A75}"/>
                </a:ext>
              </a:extLst>
            </p:cNvPr>
            <p:cNvSpPr txBox="1"/>
            <p:nvPr/>
          </p:nvSpPr>
          <p:spPr>
            <a:xfrm>
              <a:off x="10484421" y="5237607"/>
              <a:ext cx="692882" cy="20323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l"/>
              <a:r>
                <a:rPr lang="nl-NL" sz="1100">
                  <a:solidFill>
                    <a:schemeClr val="accent2"/>
                  </a:solidFill>
                </a:rPr>
                <a:t>transport</a:t>
              </a:r>
            </a:p>
          </p:txBody>
        </p:sp>
        <p:grpSp>
          <p:nvGrpSpPr>
            <p:cNvPr id="479" name="Groep 478">
              <a:extLst>
                <a:ext uri="{FF2B5EF4-FFF2-40B4-BE49-F238E27FC236}">
                  <a16:creationId xmlns:a16="http://schemas.microsoft.com/office/drawing/2014/main" id="{2271E5D9-7643-4CD9-9A3E-696FEF8FAA82}"/>
                </a:ext>
              </a:extLst>
            </p:cNvPr>
            <p:cNvGrpSpPr/>
            <p:nvPr/>
          </p:nvGrpSpPr>
          <p:grpSpPr>
            <a:xfrm>
              <a:off x="10196123" y="4951857"/>
              <a:ext cx="203234" cy="203234"/>
              <a:chOff x="2617333" y="1713992"/>
              <a:chExt cx="597500" cy="597500"/>
            </a:xfrm>
          </p:grpSpPr>
          <p:sp>
            <p:nvSpPr>
              <p:cNvPr id="708" name="Ovaal 707">
                <a:extLst>
                  <a:ext uri="{FF2B5EF4-FFF2-40B4-BE49-F238E27FC236}">
                    <a16:creationId xmlns:a16="http://schemas.microsoft.com/office/drawing/2014/main" id="{B1B06D89-66D4-4B07-A2EB-B6455E95DD83}"/>
                  </a:ext>
                </a:extLst>
              </p:cNvPr>
              <p:cNvSpPr/>
              <p:nvPr/>
            </p:nvSpPr>
            <p:spPr>
              <a:xfrm>
                <a:off x="2617333" y="1713992"/>
                <a:ext cx="597500" cy="5975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1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709" name="Groep 708">
                <a:extLst>
                  <a:ext uri="{FF2B5EF4-FFF2-40B4-BE49-F238E27FC236}">
                    <a16:creationId xmlns:a16="http://schemas.microsoft.com/office/drawing/2014/main" id="{CB3AEE49-6323-4915-9D12-EE3D697AE3D7}"/>
                  </a:ext>
                </a:extLst>
              </p:cNvPr>
              <p:cNvGrpSpPr/>
              <p:nvPr/>
            </p:nvGrpSpPr>
            <p:grpSpPr>
              <a:xfrm>
                <a:off x="2732030" y="1793798"/>
                <a:ext cx="325574" cy="416622"/>
                <a:chOff x="2552507" y="1816496"/>
                <a:chExt cx="1668619" cy="2135268"/>
              </a:xfrm>
              <a:solidFill>
                <a:schemeClr val="bg1"/>
              </a:solidFill>
            </p:grpSpPr>
            <p:grpSp>
              <p:nvGrpSpPr>
                <p:cNvPr id="710" name="Groep 709">
                  <a:extLst>
                    <a:ext uri="{FF2B5EF4-FFF2-40B4-BE49-F238E27FC236}">
                      <a16:creationId xmlns:a16="http://schemas.microsoft.com/office/drawing/2014/main" id="{9D5498A2-9CBD-408B-9792-9280ED1ED428}"/>
                    </a:ext>
                  </a:extLst>
                </p:cNvPr>
                <p:cNvGrpSpPr/>
                <p:nvPr/>
              </p:nvGrpSpPr>
              <p:grpSpPr>
                <a:xfrm>
                  <a:off x="2552507" y="1816496"/>
                  <a:ext cx="1668619" cy="2135268"/>
                  <a:chOff x="4762501" y="4941888"/>
                  <a:chExt cx="561975" cy="719138"/>
                </a:xfrm>
                <a:grpFill/>
              </p:grpSpPr>
              <p:sp>
                <p:nvSpPr>
                  <p:cNvPr id="712" name="Freeform 194">
                    <a:extLst>
                      <a:ext uri="{FF2B5EF4-FFF2-40B4-BE49-F238E27FC236}">
                        <a16:creationId xmlns:a16="http://schemas.microsoft.com/office/drawing/2014/main" id="{DF66DEB1-76A7-493E-B84C-45C3A2963EC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67301" y="4941888"/>
                    <a:ext cx="90488" cy="290513"/>
                  </a:xfrm>
                  <a:custGeom>
                    <a:avLst/>
                    <a:gdLst>
                      <a:gd name="T0" fmla="*/ 51 w 57"/>
                      <a:gd name="T1" fmla="*/ 0 h 183"/>
                      <a:gd name="T2" fmla="*/ 51 w 57"/>
                      <a:gd name="T3" fmla="*/ 0 h 183"/>
                      <a:gd name="T4" fmla="*/ 54 w 57"/>
                      <a:gd name="T5" fmla="*/ 1 h 183"/>
                      <a:gd name="T6" fmla="*/ 54 w 57"/>
                      <a:gd name="T7" fmla="*/ 2 h 183"/>
                      <a:gd name="T8" fmla="*/ 57 w 57"/>
                      <a:gd name="T9" fmla="*/ 25 h 183"/>
                      <a:gd name="T10" fmla="*/ 56 w 57"/>
                      <a:gd name="T11" fmla="*/ 52 h 183"/>
                      <a:gd name="T12" fmla="*/ 53 w 57"/>
                      <a:gd name="T13" fmla="*/ 82 h 183"/>
                      <a:gd name="T14" fmla="*/ 47 w 57"/>
                      <a:gd name="T15" fmla="*/ 113 h 183"/>
                      <a:gd name="T16" fmla="*/ 37 w 57"/>
                      <a:gd name="T17" fmla="*/ 150 h 183"/>
                      <a:gd name="T18" fmla="*/ 24 w 57"/>
                      <a:gd name="T19" fmla="*/ 183 h 183"/>
                      <a:gd name="T20" fmla="*/ 21 w 57"/>
                      <a:gd name="T21" fmla="*/ 181 h 183"/>
                      <a:gd name="T22" fmla="*/ 17 w 57"/>
                      <a:gd name="T23" fmla="*/ 179 h 183"/>
                      <a:gd name="T24" fmla="*/ 13 w 57"/>
                      <a:gd name="T25" fmla="*/ 178 h 183"/>
                      <a:gd name="T26" fmla="*/ 6 w 57"/>
                      <a:gd name="T27" fmla="*/ 176 h 183"/>
                      <a:gd name="T28" fmla="*/ 0 w 57"/>
                      <a:gd name="T29" fmla="*/ 178 h 183"/>
                      <a:gd name="T30" fmla="*/ 0 w 57"/>
                      <a:gd name="T31" fmla="*/ 166 h 183"/>
                      <a:gd name="T32" fmla="*/ 3 w 57"/>
                      <a:gd name="T33" fmla="*/ 136 h 183"/>
                      <a:gd name="T34" fmla="*/ 8 w 57"/>
                      <a:gd name="T35" fmla="*/ 104 h 183"/>
                      <a:gd name="T36" fmla="*/ 17 w 57"/>
                      <a:gd name="T37" fmla="*/ 74 h 183"/>
                      <a:gd name="T38" fmla="*/ 27 w 57"/>
                      <a:gd name="T39" fmla="*/ 44 h 183"/>
                      <a:gd name="T40" fmla="*/ 37 w 57"/>
                      <a:gd name="T41" fmla="*/ 21 h 183"/>
                      <a:gd name="T42" fmla="*/ 48 w 57"/>
                      <a:gd name="T43" fmla="*/ 1 h 183"/>
                      <a:gd name="T44" fmla="*/ 50 w 57"/>
                      <a:gd name="T45" fmla="*/ 0 h 183"/>
                      <a:gd name="T46" fmla="*/ 51 w 57"/>
                      <a:gd name="T47" fmla="*/ 0 h 1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7" h="183">
                        <a:moveTo>
                          <a:pt x="51" y="0"/>
                        </a:moveTo>
                        <a:lnTo>
                          <a:pt x="51" y="0"/>
                        </a:lnTo>
                        <a:lnTo>
                          <a:pt x="54" y="1"/>
                        </a:lnTo>
                        <a:lnTo>
                          <a:pt x="54" y="2"/>
                        </a:lnTo>
                        <a:lnTo>
                          <a:pt x="57" y="25"/>
                        </a:lnTo>
                        <a:lnTo>
                          <a:pt x="56" y="52"/>
                        </a:lnTo>
                        <a:lnTo>
                          <a:pt x="53" y="82"/>
                        </a:lnTo>
                        <a:lnTo>
                          <a:pt x="47" y="113"/>
                        </a:lnTo>
                        <a:lnTo>
                          <a:pt x="37" y="150"/>
                        </a:lnTo>
                        <a:lnTo>
                          <a:pt x="24" y="183"/>
                        </a:lnTo>
                        <a:lnTo>
                          <a:pt x="21" y="181"/>
                        </a:lnTo>
                        <a:lnTo>
                          <a:pt x="17" y="179"/>
                        </a:lnTo>
                        <a:lnTo>
                          <a:pt x="13" y="178"/>
                        </a:lnTo>
                        <a:lnTo>
                          <a:pt x="6" y="176"/>
                        </a:lnTo>
                        <a:lnTo>
                          <a:pt x="0" y="178"/>
                        </a:lnTo>
                        <a:lnTo>
                          <a:pt x="0" y="166"/>
                        </a:lnTo>
                        <a:lnTo>
                          <a:pt x="3" y="136"/>
                        </a:lnTo>
                        <a:lnTo>
                          <a:pt x="8" y="104"/>
                        </a:lnTo>
                        <a:lnTo>
                          <a:pt x="17" y="74"/>
                        </a:lnTo>
                        <a:lnTo>
                          <a:pt x="27" y="44"/>
                        </a:lnTo>
                        <a:lnTo>
                          <a:pt x="37" y="21"/>
                        </a:lnTo>
                        <a:lnTo>
                          <a:pt x="48" y="1"/>
                        </a:lnTo>
                        <a:lnTo>
                          <a:pt x="50" y="0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1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713" name="Freeform 196">
                    <a:extLst>
                      <a:ext uri="{FF2B5EF4-FFF2-40B4-BE49-F238E27FC236}">
                        <a16:creationId xmlns:a16="http://schemas.microsoft.com/office/drawing/2014/main" id="{21BDE80E-990F-4DA3-85AC-C9D2BF481C3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2501" y="5256213"/>
                    <a:ext cx="285750" cy="112713"/>
                  </a:xfrm>
                  <a:custGeom>
                    <a:avLst/>
                    <a:gdLst>
                      <a:gd name="T0" fmla="*/ 172 w 180"/>
                      <a:gd name="T1" fmla="*/ 0 h 71"/>
                      <a:gd name="T2" fmla="*/ 172 w 180"/>
                      <a:gd name="T3" fmla="*/ 10 h 71"/>
                      <a:gd name="T4" fmla="*/ 174 w 180"/>
                      <a:gd name="T5" fmla="*/ 18 h 71"/>
                      <a:gd name="T6" fmla="*/ 180 w 180"/>
                      <a:gd name="T7" fmla="*/ 26 h 71"/>
                      <a:gd name="T8" fmla="*/ 148 w 180"/>
                      <a:gd name="T9" fmla="*/ 41 h 71"/>
                      <a:gd name="T10" fmla="*/ 113 w 180"/>
                      <a:gd name="T11" fmla="*/ 54 h 71"/>
                      <a:gd name="T12" fmla="*/ 81 w 180"/>
                      <a:gd name="T13" fmla="*/ 63 h 71"/>
                      <a:gd name="T14" fmla="*/ 52 w 180"/>
                      <a:gd name="T15" fmla="*/ 68 h 71"/>
                      <a:gd name="T16" fmla="*/ 26 w 180"/>
                      <a:gd name="T17" fmla="*/ 71 h 71"/>
                      <a:gd name="T18" fmla="*/ 2 w 180"/>
                      <a:gd name="T19" fmla="*/ 71 h 71"/>
                      <a:gd name="T20" fmla="*/ 1 w 180"/>
                      <a:gd name="T21" fmla="*/ 70 h 71"/>
                      <a:gd name="T22" fmla="*/ 0 w 180"/>
                      <a:gd name="T23" fmla="*/ 69 h 71"/>
                      <a:gd name="T24" fmla="*/ 0 w 180"/>
                      <a:gd name="T25" fmla="*/ 69 h 71"/>
                      <a:gd name="T26" fmla="*/ 0 w 180"/>
                      <a:gd name="T27" fmla="*/ 67 h 71"/>
                      <a:gd name="T28" fmla="*/ 1 w 180"/>
                      <a:gd name="T29" fmla="*/ 66 h 71"/>
                      <a:gd name="T30" fmla="*/ 20 w 180"/>
                      <a:gd name="T31" fmla="*/ 52 h 71"/>
                      <a:gd name="T32" fmla="*/ 42 w 180"/>
                      <a:gd name="T33" fmla="*/ 40 h 71"/>
                      <a:gd name="T34" fmla="*/ 70 w 180"/>
                      <a:gd name="T35" fmla="*/ 27 h 71"/>
                      <a:gd name="T36" fmla="*/ 100 w 180"/>
                      <a:gd name="T37" fmla="*/ 16 h 71"/>
                      <a:gd name="T38" fmla="*/ 131 w 180"/>
                      <a:gd name="T39" fmla="*/ 8 h 71"/>
                      <a:gd name="T40" fmla="*/ 160 w 180"/>
                      <a:gd name="T41" fmla="*/ 2 h 71"/>
                      <a:gd name="T42" fmla="*/ 172 w 180"/>
                      <a:gd name="T43" fmla="*/ 0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80" h="71">
                        <a:moveTo>
                          <a:pt x="172" y="0"/>
                        </a:moveTo>
                        <a:lnTo>
                          <a:pt x="172" y="10"/>
                        </a:lnTo>
                        <a:lnTo>
                          <a:pt x="174" y="18"/>
                        </a:lnTo>
                        <a:lnTo>
                          <a:pt x="180" y="26"/>
                        </a:lnTo>
                        <a:lnTo>
                          <a:pt x="148" y="41"/>
                        </a:lnTo>
                        <a:lnTo>
                          <a:pt x="113" y="54"/>
                        </a:lnTo>
                        <a:lnTo>
                          <a:pt x="81" y="63"/>
                        </a:lnTo>
                        <a:lnTo>
                          <a:pt x="52" y="68"/>
                        </a:lnTo>
                        <a:lnTo>
                          <a:pt x="26" y="71"/>
                        </a:lnTo>
                        <a:lnTo>
                          <a:pt x="2" y="71"/>
                        </a:lnTo>
                        <a:lnTo>
                          <a:pt x="1" y="70"/>
                        </a:lnTo>
                        <a:lnTo>
                          <a:pt x="0" y="69"/>
                        </a:lnTo>
                        <a:lnTo>
                          <a:pt x="0" y="69"/>
                        </a:lnTo>
                        <a:lnTo>
                          <a:pt x="0" y="67"/>
                        </a:lnTo>
                        <a:lnTo>
                          <a:pt x="1" y="66"/>
                        </a:lnTo>
                        <a:lnTo>
                          <a:pt x="20" y="52"/>
                        </a:lnTo>
                        <a:lnTo>
                          <a:pt x="42" y="40"/>
                        </a:lnTo>
                        <a:lnTo>
                          <a:pt x="70" y="27"/>
                        </a:lnTo>
                        <a:lnTo>
                          <a:pt x="100" y="16"/>
                        </a:lnTo>
                        <a:lnTo>
                          <a:pt x="131" y="8"/>
                        </a:lnTo>
                        <a:lnTo>
                          <a:pt x="160" y="2"/>
                        </a:lnTo>
                        <a:lnTo>
                          <a:pt x="17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1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714" name="Freeform 201">
                    <a:extLst>
                      <a:ext uri="{FF2B5EF4-FFF2-40B4-BE49-F238E27FC236}">
                        <a16:creationId xmlns:a16="http://schemas.microsoft.com/office/drawing/2014/main" id="{8EBA241B-D0CE-48BA-A23B-3C1B68E54EF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92701" y="5276851"/>
                    <a:ext cx="231775" cy="212725"/>
                  </a:xfrm>
                  <a:custGeom>
                    <a:avLst/>
                    <a:gdLst>
                      <a:gd name="T0" fmla="*/ 18 w 146"/>
                      <a:gd name="T1" fmla="*/ 0 h 134"/>
                      <a:gd name="T2" fmla="*/ 27 w 146"/>
                      <a:gd name="T3" fmla="*/ 5 h 134"/>
                      <a:gd name="T4" fmla="*/ 52 w 146"/>
                      <a:gd name="T5" fmla="*/ 24 h 134"/>
                      <a:gd name="T6" fmla="*/ 77 w 146"/>
                      <a:gd name="T7" fmla="*/ 44 h 134"/>
                      <a:gd name="T8" fmla="*/ 99 w 146"/>
                      <a:gd name="T9" fmla="*/ 66 h 134"/>
                      <a:gd name="T10" fmla="*/ 119 w 146"/>
                      <a:gd name="T11" fmla="*/ 90 h 134"/>
                      <a:gd name="T12" fmla="*/ 135 w 146"/>
                      <a:gd name="T13" fmla="*/ 110 h 134"/>
                      <a:gd name="T14" fmla="*/ 146 w 146"/>
                      <a:gd name="T15" fmla="*/ 131 h 134"/>
                      <a:gd name="T16" fmla="*/ 146 w 146"/>
                      <a:gd name="T17" fmla="*/ 132 h 134"/>
                      <a:gd name="T18" fmla="*/ 145 w 146"/>
                      <a:gd name="T19" fmla="*/ 134 h 134"/>
                      <a:gd name="T20" fmla="*/ 145 w 146"/>
                      <a:gd name="T21" fmla="*/ 134 h 134"/>
                      <a:gd name="T22" fmla="*/ 144 w 146"/>
                      <a:gd name="T23" fmla="*/ 134 h 134"/>
                      <a:gd name="T24" fmla="*/ 142 w 146"/>
                      <a:gd name="T25" fmla="*/ 134 h 134"/>
                      <a:gd name="T26" fmla="*/ 121 w 146"/>
                      <a:gd name="T27" fmla="*/ 126 h 134"/>
                      <a:gd name="T28" fmla="*/ 97 w 146"/>
                      <a:gd name="T29" fmla="*/ 111 h 134"/>
                      <a:gd name="T30" fmla="*/ 73 w 146"/>
                      <a:gd name="T31" fmla="*/ 94 h 134"/>
                      <a:gd name="T32" fmla="*/ 50 w 146"/>
                      <a:gd name="T33" fmla="*/ 74 h 134"/>
                      <a:gd name="T34" fmla="*/ 23 w 146"/>
                      <a:gd name="T35" fmla="*/ 47 h 134"/>
                      <a:gd name="T36" fmla="*/ 0 w 146"/>
                      <a:gd name="T37" fmla="*/ 20 h 134"/>
                      <a:gd name="T38" fmla="*/ 8 w 146"/>
                      <a:gd name="T39" fmla="*/ 15 h 134"/>
                      <a:gd name="T40" fmla="*/ 14 w 146"/>
                      <a:gd name="T41" fmla="*/ 8 h 134"/>
                      <a:gd name="T42" fmla="*/ 18 w 146"/>
                      <a:gd name="T43" fmla="*/ 0 h 1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46" h="134">
                        <a:moveTo>
                          <a:pt x="18" y="0"/>
                        </a:moveTo>
                        <a:lnTo>
                          <a:pt x="27" y="5"/>
                        </a:lnTo>
                        <a:lnTo>
                          <a:pt x="52" y="24"/>
                        </a:lnTo>
                        <a:lnTo>
                          <a:pt x="77" y="44"/>
                        </a:lnTo>
                        <a:lnTo>
                          <a:pt x="99" y="66"/>
                        </a:lnTo>
                        <a:lnTo>
                          <a:pt x="119" y="90"/>
                        </a:lnTo>
                        <a:lnTo>
                          <a:pt x="135" y="110"/>
                        </a:lnTo>
                        <a:lnTo>
                          <a:pt x="146" y="131"/>
                        </a:lnTo>
                        <a:lnTo>
                          <a:pt x="146" y="132"/>
                        </a:lnTo>
                        <a:lnTo>
                          <a:pt x="145" y="134"/>
                        </a:lnTo>
                        <a:lnTo>
                          <a:pt x="145" y="134"/>
                        </a:lnTo>
                        <a:lnTo>
                          <a:pt x="144" y="134"/>
                        </a:lnTo>
                        <a:lnTo>
                          <a:pt x="142" y="134"/>
                        </a:lnTo>
                        <a:lnTo>
                          <a:pt x="121" y="126"/>
                        </a:lnTo>
                        <a:lnTo>
                          <a:pt x="97" y="111"/>
                        </a:lnTo>
                        <a:lnTo>
                          <a:pt x="73" y="94"/>
                        </a:lnTo>
                        <a:lnTo>
                          <a:pt x="50" y="74"/>
                        </a:lnTo>
                        <a:lnTo>
                          <a:pt x="23" y="47"/>
                        </a:lnTo>
                        <a:lnTo>
                          <a:pt x="0" y="20"/>
                        </a:lnTo>
                        <a:lnTo>
                          <a:pt x="8" y="15"/>
                        </a:lnTo>
                        <a:lnTo>
                          <a:pt x="14" y="8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1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715" name="Freeform 203">
                    <a:extLst>
                      <a:ext uri="{FF2B5EF4-FFF2-40B4-BE49-F238E27FC236}">
                        <a16:creationId xmlns:a16="http://schemas.microsoft.com/office/drawing/2014/main" id="{CA103E6F-7CE6-4B04-869D-605323A6E02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37138" y="5330826"/>
                    <a:ext cx="80963" cy="330200"/>
                  </a:xfrm>
                  <a:custGeom>
                    <a:avLst/>
                    <a:gdLst>
                      <a:gd name="T0" fmla="*/ 17 w 51"/>
                      <a:gd name="T1" fmla="*/ 0 h 208"/>
                      <a:gd name="T2" fmla="*/ 34 w 51"/>
                      <a:gd name="T3" fmla="*/ 0 h 208"/>
                      <a:gd name="T4" fmla="*/ 36 w 51"/>
                      <a:gd name="T5" fmla="*/ 0 h 208"/>
                      <a:gd name="T6" fmla="*/ 38 w 51"/>
                      <a:gd name="T7" fmla="*/ 2 h 208"/>
                      <a:gd name="T8" fmla="*/ 39 w 51"/>
                      <a:gd name="T9" fmla="*/ 4 h 208"/>
                      <a:gd name="T10" fmla="*/ 40 w 51"/>
                      <a:gd name="T11" fmla="*/ 7 h 208"/>
                      <a:gd name="T12" fmla="*/ 51 w 51"/>
                      <a:gd name="T13" fmla="*/ 201 h 208"/>
                      <a:gd name="T14" fmla="*/ 51 w 51"/>
                      <a:gd name="T15" fmla="*/ 203 h 208"/>
                      <a:gd name="T16" fmla="*/ 50 w 51"/>
                      <a:gd name="T17" fmla="*/ 205 h 208"/>
                      <a:gd name="T18" fmla="*/ 48 w 51"/>
                      <a:gd name="T19" fmla="*/ 206 h 208"/>
                      <a:gd name="T20" fmla="*/ 45 w 51"/>
                      <a:gd name="T21" fmla="*/ 207 h 208"/>
                      <a:gd name="T22" fmla="*/ 41 w 51"/>
                      <a:gd name="T23" fmla="*/ 208 h 208"/>
                      <a:gd name="T24" fmla="*/ 11 w 51"/>
                      <a:gd name="T25" fmla="*/ 208 h 208"/>
                      <a:gd name="T26" fmla="*/ 7 w 51"/>
                      <a:gd name="T27" fmla="*/ 207 h 208"/>
                      <a:gd name="T28" fmla="*/ 5 w 51"/>
                      <a:gd name="T29" fmla="*/ 206 h 208"/>
                      <a:gd name="T30" fmla="*/ 2 w 51"/>
                      <a:gd name="T31" fmla="*/ 205 h 208"/>
                      <a:gd name="T32" fmla="*/ 0 w 51"/>
                      <a:gd name="T33" fmla="*/ 203 h 208"/>
                      <a:gd name="T34" fmla="*/ 0 w 51"/>
                      <a:gd name="T35" fmla="*/ 201 h 208"/>
                      <a:gd name="T36" fmla="*/ 11 w 51"/>
                      <a:gd name="T37" fmla="*/ 7 h 208"/>
                      <a:gd name="T38" fmla="*/ 12 w 51"/>
                      <a:gd name="T39" fmla="*/ 4 h 208"/>
                      <a:gd name="T40" fmla="*/ 13 w 51"/>
                      <a:gd name="T41" fmla="*/ 2 h 208"/>
                      <a:gd name="T42" fmla="*/ 15 w 51"/>
                      <a:gd name="T43" fmla="*/ 0 h 208"/>
                      <a:gd name="T44" fmla="*/ 17 w 51"/>
                      <a:gd name="T45" fmla="*/ 0 h 2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51" h="208">
                        <a:moveTo>
                          <a:pt x="17" y="0"/>
                        </a:moveTo>
                        <a:lnTo>
                          <a:pt x="34" y="0"/>
                        </a:lnTo>
                        <a:lnTo>
                          <a:pt x="36" y="0"/>
                        </a:lnTo>
                        <a:lnTo>
                          <a:pt x="38" y="2"/>
                        </a:lnTo>
                        <a:lnTo>
                          <a:pt x="39" y="4"/>
                        </a:lnTo>
                        <a:lnTo>
                          <a:pt x="40" y="7"/>
                        </a:lnTo>
                        <a:lnTo>
                          <a:pt x="51" y="201"/>
                        </a:lnTo>
                        <a:lnTo>
                          <a:pt x="51" y="203"/>
                        </a:lnTo>
                        <a:lnTo>
                          <a:pt x="50" y="205"/>
                        </a:lnTo>
                        <a:lnTo>
                          <a:pt x="48" y="206"/>
                        </a:lnTo>
                        <a:lnTo>
                          <a:pt x="45" y="207"/>
                        </a:lnTo>
                        <a:lnTo>
                          <a:pt x="41" y="208"/>
                        </a:lnTo>
                        <a:lnTo>
                          <a:pt x="11" y="208"/>
                        </a:lnTo>
                        <a:lnTo>
                          <a:pt x="7" y="207"/>
                        </a:lnTo>
                        <a:lnTo>
                          <a:pt x="5" y="206"/>
                        </a:lnTo>
                        <a:lnTo>
                          <a:pt x="2" y="205"/>
                        </a:lnTo>
                        <a:lnTo>
                          <a:pt x="0" y="203"/>
                        </a:lnTo>
                        <a:lnTo>
                          <a:pt x="0" y="201"/>
                        </a:lnTo>
                        <a:lnTo>
                          <a:pt x="11" y="7"/>
                        </a:lnTo>
                        <a:lnTo>
                          <a:pt x="12" y="4"/>
                        </a:lnTo>
                        <a:lnTo>
                          <a:pt x="13" y="2"/>
                        </a:lnTo>
                        <a:lnTo>
                          <a:pt x="15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nl-NL" sz="110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711" name="Ovaal 710">
                  <a:extLst>
                    <a:ext uri="{FF2B5EF4-FFF2-40B4-BE49-F238E27FC236}">
                      <a16:creationId xmlns:a16="http://schemas.microsoft.com/office/drawing/2014/main" id="{C917331F-C79E-4C50-B3DE-01BA2658792F}"/>
                    </a:ext>
                  </a:extLst>
                </p:cNvPr>
                <p:cNvSpPr/>
                <p:nvPr/>
              </p:nvSpPr>
              <p:spPr>
                <a:xfrm>
                  <a:off x="3407635" y="2705740"/>
                  <a:ext cx="160072" cy="16007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</p:grpSp>
        </p:grpSp>
        <p:grpSp>
          <p:nvGrpSpPr>
            <p:cNvPr id="480" name="Groep 479">
              <a:extLst>
                <a:ext uri="{FF2B5EF4-FFF2-40B4-BE49-F238E27FC236}">
                  <a16:creationId xmlns:a16="http://schemas.microsoft.com/office/drawing/2014/main" id="{237428DF-0144-4B3C-B480-432EA13E7562}"/>
                </a:ext>
              </a:extLst>
            </p:cNvPr>
            <p:cNvGrpSpPr/>
            <p:nvPr/>
          </p:nvGrpSpPr>
          <p:grpSpPr>
            <a:xfrm>
              <a:off x="10196123" y="5237608"/>
              <a:ext cx="203234" cy="203234"/>
              <a:chOff x="2617333" y="2554086"/>
              <a:chExt cx="597500" cy="597500"/>
            </a:xfrm>
          </p:grpSpPr>
          <p:sp>
            <p:nvSpPr>
              <p:cNvPr id="669" name="Ovaal 668">
                <a:extLst>
                  <a:ext uri="{FF2B5EF4-FFF2-40B4-BE49-F238E27FC236}">
                    <a16:creationId xmlns:a16="http://schemas.microsoft.com/office/drawing/2014/main" id="{419647DD-36A3-4918-BC32-7DFF7AECCE33}"/>
                  </a:ext>
                </a:extLst>
              </p:cNvPr>
              <p:cNvSpPr/>
              <p:nvPr/>
            </p:nvSpPr>
            <p:spPr>
              <a:xfrm>
                <a:off x="2617333" y="2554086"/>
                <a:ext cx="597500" cy="597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algn="ctr"/>
                <a:endParaRPr lang="nl-NL" sz="110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670" name="Groep 669">
                <a:extLst>
                  <a:ext uri="{FF2B5EF4-FFF2-40B4-BE49-F238E27FC236}">
                    <a16:creationId xmlns:a16="http://schemas.microsoft.com/office/drawing/2014/main" id="{6CDE898E-5104-4568-95E2-35DAB5EE9DAF}"/>
                  </a:ext>
                </a:extLst>
              </p:cNvPr>
              <p:cNvGrpSpPr/>
              <p:nvPr/>
            </p:nvGrpSpPr>
            <p:grpSpPr>
              <a:xfrm>
                <a:off x="2717307" y="2776195"/>
                <a:ext cx="397553" cy="153282"/>
                <a:chOff x="1970088" y="2587626"/>
                <a:chExt cx="901700" cy="347663"/>
              </a:xfrm>
              <a:solidFill>
                <a:schemeClr val="bg1"/>
              </a:solidFill>
            </p:grpSpPr>
            <p:sp>
              <p:nvSpPr>
                <p:cNvPr id="671" name="Freeform 20">
                  <a:extLst>
                    <a:ext uri="{FF2B5EF4-FFF2-40B4-BE49-F238E27FC236}">
                      <a16:creationId xmlns:a16="http://schemas.microsoft.com/office/drawing/2014/main" id="{F125DE2B-C266-4B0F-9C8D-7486105E38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088" y="2587626"/>
                  <a:ext cx="901700" cy="347663"/>
                </a:xfrm>
                <a:custGeom>
                  <a:avLst/>
                  <a:gdLst>
                    <a:gd name="T0" fmla="*/ 0 w 636"/>
                    <a:gd name="T1" fmla="*/ 95 h 245"/>
                    <a:gd name="T2" fmla="*/ 58 w 636"/>
                    <a:gd name="T3" fmla="*/ 211 h 245"/>
                    <a:gd name="T4" fmla="*/ 410 w 636"/>
                    <a:gd name="T5" fmla="*/ 236 h 245"/>
                    <a:gd name="T6" fmla="*/ 636 w 636"/>
                    <a:gd name="T7" fmla="*/ 111 h 245"/>
                    <a:gd name="T8" fmla="*/ 636 w 636"/>
                    <a:gd name="T9" fmla="*/ 95 h 245"/>
                    <a:gd name="T10" fmla="*/ 435 w 636"/>
                    <a:gd name="T11" fmla="*/ 95 h 245"/>
                    <a:gd name="T12" fmla="*/ 409 w 636"/>
                    <a:gd name="T13" fmla="*/ 126 h 245"/>
                    <a:gd name="T14" fmla="*/ 250 w 636"/>
                    <a:gd name="T15" fmla="*/ 125 h 245"/>
                    <a:gd name="T16" fmla="*/ 237 w 636"/>
                    <a:gd name="T17" fmla="*/ 95 h 245"/>
                    <a:gd name="T18" fmla="*/ 186 w 636"/>
                    <a:gd name="T19" fmla="*/ 95 h 245"/>
                    <a:gd name="T20" fmla="*/ 186 w 636"/>
                    <a:gd name="T21" fmla="*/ 72 h 245"/>
                    <a:gd name="T22" fmla="*/ 156 w 636"/>
                    <a:gd name="T23" fmla="*/ 72 h 245"/>
                    <a:gd name="T24" fmla="*/ 154 w 636"/>
                    <a:gd name="T25" fmla="*/ 43 h 245"/>
                    <a:gd name="T26" fmla="*/ 154 w 636"/>
                    <a:gd name="T27" fmla="*/ 0 h 245"/>
                    <a:gd name="T28" fmla="*/ 66 w 636"/>
                    <a:gd name="T29" fmla="*/ 0 h 245"/>
                    <a:gd name="T30" fmla="*/ 62 w 636"/>
                    <a:gd name="T31" fmla="*/ 20 h 245"/>
                    <a:gd name="T32" fmla="*/ 40 w 636"/>
                    <a:gd name="T33" fmla="*/ 22 h 245"/>
                    <a:gd name="T34" fmla="*/ 38 w 636"/>
                    <a:gd name="T35" fmla="*/ 66 h 245"/>
                    <a:gd name="T36" fmla="*/ 0 w 636"/>
                    <a:gd name="T37" fmla="*/ 66 h 245"/>
                    <a:gd name="T38" fmla="*/ 0 w 636"/>
                    <a:gd name="T39" fmla="*/ 95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36" h="245">
                      <a:moveTo>
                        <a:pt x="0" y="95"/>
                      </a:moveTo>
                      <a:cubicBezTo>
                        <a:pt x="0" y="121"/>
                        <a:pt x="22" y="177"/>
                        <a:pt x="58" y="211"/>
                      </a:cubicBezTo>
                      <a:cubicBezTo>
                        <a:pt x="93" y="245"/>
                        <a:pt x="410" y="236"/>
                        <a:pt x="410" y="236"/>
                      </a:cubicBezTo>
                      <a:cubicBezTo>
                        <a:pt x="410" y="236"/>
                        <a:pt x="570" y="244"/>
                        <a:pt x="636" y="111"/>
                      </a:cubicBezTo>
                      <a:cubicBezTo>
                        <a:pt x="636" y="95"/>
                        <a:pt x="636" y="95"/>
                        <a:pt x="636" y="95"/>
                      </a:cubicBezTo>
                      <a:cubicBezTo>
                        <a:pt x="435" y="95"/>
                        <a:pt x="435" y="95"/>
                        <a:pt x="435" y="95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250" y="125"/>
                        <a:pt x="250" y="125"/>
                        <a:pt x="250" y="125"/>
                      </a:cubicBezTo>
                      <a:cubicBezTo>
                        <a:pt x="237" y="95"/>
                        <a:pt x="237" y="95"/>
                        <a:pt x="237" y="95"/>
                      </a:cubicBezTo>
                      <a:cubicBezTo>
                        <a:pt x="186" y="95"/>
                        <a:pt x="186" y="95"/>
                        <a:pt x="186" y="95"/>
                      </a:cubicBezTo>
                      <a:cubicBezTo>
                        <a:pt x="186" y="72"/>
                        <a:pt x="186" y="72"/>
                        <a:pt x="186" y="72"/>
                      </a:cubicBezTo>
                      <a:cubicBezTo>
                        <a:pt x="156" y="72"/>
                        <a:pt x="156" y="72"/>
                        <a:pt x="156" y="72"/>
                      </a:cubicBezTo>
                      <a:cubicBezTo>
                        <a:pt x="154" y="43"/>
                        <a:pt x="154" y="43"/>
                        <a:pt x="154" y="43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2" y="20"/>
                        <a:pt x="62" y="20"/>
                        <a:pt x="62" y="20"/>
                      </a:cubicBezTo>
                      <a:cubicBezTo>
                        <a:pt x="40" y="22"/>
                        <a:pt x="40" y="22"/>
                        <a:pt x="40" y="22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0" y="66"/>
                        <a:pt x="0" y="66"/>
                        <a:pt x="0" y="66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78" name="Rectangle 21">
                  <a:extLst>
                    <a:ext uri="{FF2B5EF4-FFF2-40B4-BE49-F238E27FC236}">
                      <a16:creationId xmlns:a16="http://schemas.microsoft.com/office/drawing/2014/main" id="{90794329-B181-449D-974D-F4DDAF077A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352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88" name="Rectangle 22">
                  <a:extLst>
                    <a:ext uri="{FF2B5EF4-FFF2-40B4-BE49-F238E27FC236}">
                      <a16:creationId xmlns:a16="http://schemas.microsoft.com/office/drawing/2014/main" id="{2AFD2600-C550-4D61-91B5-3F1E0745E48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114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89" name="Rectangle 23">
                  <a:extLst>
                    <a:ext uri="{FF2B5EF4-FFF2-40B4-BE49-F238E27FC236}">
                      <a16:creationId xmlns:a16="http://schemas.microsoft.com/office/drawing/2014/main" id="{C4A5BE4A-B82E-4964-9806-F141E531AE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7613" y="2689226"/>
                  <a:ext cx="61913" cy="6191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98" name="Rectangle 24">
                  <a:extLst>
                    <a:ext uri="{FF2B5EF4-FFF2-40B4-BE49-F238E27FC236}">
                      <a16:creationId xmlns:a16="http://schemas.microsoft.com/office/drawing/2014/main" id="{759A9177-EA49-4337-8C44-4CC44C8CCA7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74901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705" name="Rectangle 25">
                  <a:extLst>
                    <a:ext uri="{FF2B5EF4-FFF2-40B4-BE49-F238E27FC236}">
                      <a16:creationId xmlns:a16="http://schemas.microsoft.com/office/drawing/2014/main" id="{8E698FF3-A387-485E-A8DB-462C54168B7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49513" y="2613026"/>
                  <a:ext cx="61913" cy="635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</p:grpSp>
        </p:grpSp>
        <p:sp>
          <p:nvSpPr>
            <p:cNvPr id="481" name="Tekstvak 480">
              <a:extLst>
                <a:ext uri="{FF2B5EF4-FFF2-40B4-BE49-F238E27FC236}">
                  <a16:creationId xmlns:a16="http://schemas.microsoft.com/office/drawing/2014/main" id="{D00BCD0E-57CB-4E61-88DF-4E2490BBCB22}"/>
                </a:ext>
              </a:extLst>
            </p:cNvPr>
            <p:cNvSpPr txBox="1"/>
            <p:nvPr/>
          </p:nvSpPr>
          <p:spPr>
            <a:xfrm>
              <a:off x="10484421" y="5802002"/>
              <a:ext cx="1239248" cy="20252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l"/>
              <a:r>
                <a:rPr lang="nl-NL" sz="1100">
                  <a:solidFill>
                    <a:schemeClr val="accent2"/>
                  </a:solidFill>
                </a:rPr>
                <a:t>bedrijf</a:t>
              </a:r>
            </a:p>
          </p:txBody>
        </p:sp>
        <p:grpSp>
          <p:nvGrpSpPr>
            <p:cNvPr id="528" name="Groep 527">
              <a:extLst>
                <a:ext uri="{FF2B5EF4-FFF2-40B4-BE49-F238E27FC236}">
                  <a16:creationId xmlns:a16="http://schemas.microsoft.com/office/drawing/2014/main" id="{744822B3-60C8-4B1B-A41B-82C1B3E3F038}"/>
                </a:ext>
              </a:extLst>
            </p:cNvPr>
            <p:cNvGrpSpPr/>
            <p:nvPr/>
          </p:nvGrpSpPr>
          <p:grpSpPr>
            <a:xfrm>
              <a:off x="10231046" y="5821259"/>
              <a:ext cx="141956" cy="162305"/>
              <a:chOff x="6445251" y="819151"/>
              <a:chExt cx="919163" cy="1050925"/>
            </a:xfrm>
            <a:solidFill>
              <a:schemeClr val="accent2"/>
            </a:solidFill>
          </p:grpSpPr>
          <p:sp>
            <p:nvSpPr>
              <p:cNvPr id="667" name="Freeform 11">
                <a:extLst>
                  <a:ext uri="{FF2B5EF4-FFF2-40B4-BE49-F238E27FC236}">
                    <a16:creationId xmlns:a16="http://schemas.microsoft.com/office/drawing/2014/main" id="{7C3048D0-31D4-4825-B473-19D8243549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251" y="819151"/>
                <a:ext cx="919163" cy="84138"/>
              </a:xfrm>
              <a:custGeom>
                <a:avLst/>
                <a:gdLst>
                  <a:gd name="T0" fmla="*/ 15 w 579"/>
                  <a:gd name="T1" fmla="*/ 0 h 53"/>
                  <a:gd name="T2" fmla="*/ 565 w 579"/>
                  <a:gd name="T3" fmla="*/ 0 h 53"/>
                  <a:gd name="T4" fmla="*/ 569 w 579"/>
                  <a:gd name="T5" fmla="*/ 1 h 53"/>
                  <a:gd name="T6" fmla="*/ 573 w 579"/>
                  <a:gd name="T7" fmla="*/ 2 h 53"/>
                  <a:gd name="T8" fmla="*/ 577 w 579"/>
                  <a:gd name="T9" fmla="*/ 5 h 53"/>
                  <a:gd name="T10" fmla="*/ 579 w 579"/>
                  <a:gd name="T11" fmla="*/ 9 h 53"/>
                  <a:gd name="T12" fmla="*/ 579 w 579"/>
                  <a:gd name="T13" fmla="*/ 14 h 53"/>
                  <a:gd name="T14" fmla="*/ 579 w 579"/>
                  <a:gd name="T15" fmla="*/ 39 h 53"/>
                  <a:gd name="T16" fmla="*/ 579 w 579"/>
                  <a:gd name="T17" fmla="*/ 43 h 53"/>
                  <a:gd name="T18" fmla="*/ 577 w 579"/>
                  <a:gd name="T19" fmla="*/ 47 h 53"/>
                  <a:gd name="T20" fmla="*/ 573 w 579"/>
                  <a:gd name="T21" fmla="*/ 50 h 53"/>
                  <a:gd name="T22" fmla="*/ 569 w 579"/>
                  <a:gd name="T23" fmla="*/ 53 h 53"/>
                  <a:gd name="T24" fmla="*/ 565 w 579"/>
                  <a:gd name="T25" fmla="*/ 53 h 53"/>
                  <a:gd name="T26" fmla="*/ 15 w 579"/>
                  <a:gd name="T27" fmla="*/ 53 h 53"/>
                  <a:gd name="T28" fmla="*/ 10 w 579"/>
                  <a:gd name="T29" fmla="*/ 53 h 53"/>
                  <a:gd name="T30" fmla="*/ 6 w 579"/>
                  <a:gd name="T31" fmla="*/ 50 h 53"/>
                  <a:gd name="T32" fmla="*/ 3 w 579"/>
                  <a:gd name="T33" fmla="*/ 47 h 53"/>
                  <a:gd name="T34" fmla="*/ 1 w 579"/>
                  <a:gd name="T35" fmla="*/ 43 h 53"/>
                  <a:gd name="T36" fmla="*/ 0 w 579"/>
                  <a:gd name="T37" fmla="*/ 39 h 53"/>
                  <a:gd name="T38" fmla="*/ 0 w 579"/>
                  <a:gd name="T39" fmla="*/ 14 h 53"/>
                  <a:gd name="T40" fmla="*/ 1 w 579"/>
                  <a:gd name="T41" fmla="*/ 9 h 53"/>
                  <a:gd name="T42" fmla="*/ 3 w 579"/>
                  <a:gd name="T43" fmla="*/ 5 h 53"/>
                  <a:gd name="T44" fmla="*/ 6 w 579"/>
                  <a:gd name="T45" fmla="*/ 2 h 53"/>
                  <a:gd name="T46" fmla="*/ 10 w 579"/>
                  <a:gd name="T47" fmla="*/ 1 h 53"/>
                  <a:gd name="T48" fmla="*/ 15 w 579"/>
                  <a:gd name="T4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9" h="53">
                    <a:moveTo>
                      <a:pt x="15" y="0"/>
                    </a:moveTo>
                    <a:lnTo>
                      <a:pt x="565" y="0"/>
                    </a:lnTo>
                    <a:lnTo>
                      <a:pt x="569" y="1"/>
                    </a:lnTo>
                    <a:lnTo>
                      <a:pt x="573" y="2"/>
                    </a:lnTo>
                    <a:lnTo>
                      <a:pt x="577" y="5"/>
                    </a:lnTo>
                    <a:lnTo>
                      <a:pt x="579" y="9"/>
                    </a:lnTo>
                    <a:lnTo>
                      <a:pt x="579" y="14"/>
                    </a:lnTo>
                    <a:lnTo>
                      <a:pt x="579" y="39"/>
                    </a:lnTo>
                    <a:lnTo>
                      <a:pt x="579" y="43"/>
                    </a:lnTo>
                    <a:lnTo>
                      <a:pt x="577" y="47"/>
                    </a:lnTo>
                    <a:lnTo>
                      <a:pt x="573" y="50"/>
                    </a:lnTo>
                    <a:lnTo>
                      <a:pt x="569" y="53"/>
                    </a:lnTo>
                    <a:lnTo>
                      <a:pt x="565" y="53"/>
                    </a:lnTo>
                    <a:lnTo>
                      <a:pt x="15" y="53"/>
                    </a:lnTo>
                    <a:lnTo>
                      <a:pt x="10" y="53"/>
                    </a:lnTo>
                    <a:lnTo>
                      <a:pt x="6" y="50"/>
                    </a:lnTo>
                    <a:lnTo>
                      <a:pt x="3" y="47"/>
                    </a:lnTo>
                    <a:lnTo>
                      <a:pt x="1" y="43"/>
                    </a:lnTo>
                    <a:lnTo>
                      <a:pt x="0" y="3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6" y="2"/>
                    </a:lnTo>
                    <a:lnTo>
                      <a:pt x="10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sz="1600"/>
              </a:p>
            </p:txBody>
          </p:sp>
          <p:sp>
            <p:nvSpPr>
              <p:cNvPr id="668" name="Freeform 12">
                <a:extLst>
                  <a:ext uri="{FF2B5EF4-FFF2-40B4-BE49-F238E27FC236}">
                    <a16:creationId xmlns:a16="http://schemas.microsoft.com/office/drawing/2014/main" id="{5A0D9F38-E1BD-4285-BDD8-0F6F60B65B6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5251" y="922338"/>
                <a:ext cx="919163" cy="947738"/>
              </a:xfrm>
              <a:custGeom>
                <a:avLst/>
                <a:gdLst>
                  <a:gd name="T0" fmla="*/ 383 w 579"/>
                  <a:gd name="T1" fmla="*/ 469 h 597"/>
                  <a:gd name="T2" fmla="*/ 504 w 579"/>
                  <a:gd name="T3" fmla="*/ 452 h 597"/>
                  <a:gd name="T4" fmla="*/ 237 w 579"/>
                  <a:gd name="T5" fmla="*/ 452 h 597"/>
                  <a:gd name="T6" fmla="*/ 329 w 579"/>
                  <a:gd name="T7" fmla="*/ 537 h 597"/>
                  <a:gd name="T8" fmla="*/ 251 w 579"/>
                  <a:gd name="T9" fmla="*/ 442 h 597"/>
                  <a:gd name="T10" fmla="*/ 69 w 579"/>
                  <a:gd name="T11" fmla="*/ 469 h 597"/>
                  <a:gd name="T12" fmla="*/ 190 w 579"/>
                  <a:gd name="T13" fmla="*/ 452 h 597"/>
                  <a:gd name="T14" fmla="*/ 441 w 579"/>
                  <a:gd name="T15" fmla="*/ 338 h 597"/>
                  <a:gd name="T16" fmla="*/ 501 w 579"/>
                  <a:gd name="T17" fmla="*/ 391 h 597"/>
                  <a:gd name="T18" fmla="*/ 455 w 579"/>
                  <a:gd name="T19" fmla="*/ 328 h 597"/>
                  <a:gd name="T20" fmla="*/ 353 w 579"/>
                  <a:gd name="T21" fmla="*/ 391 h 597"/>
                  <a:gd name="T22" fmla="*/ 412 w 579"/>
                  <a:gd name="T23" fmla="*/ 338 h 597"/>
                  <a:gd name="T24" fmla="*/ 253 w 579"/>
                  <a:gd name="T25" fmla="*/ 338 h 597"/>
                  <a:gd name="T26" fmla="*/ 313 w 579"/>
                  <a:gd name="T27" fmla="*/ 391 h 597"/>
                  <a:gd name="T28" fmla="*/ 267 w 579"/>
                  <a:gd name="T29" fmla="*/ 328 h 597"/>
                  <a:gd name="T30" fmla="*/ 164 w 579"/>
                  <a:gd name="T31" fmla="*/ 391 h 597"/>
                  <a:gd name="T32" fmla="*/ 224 w 579"/>
                  <a:gd name="T33" fmla="*/ 338 h 597"/>
                  <a:gd name="T34" fmla="*/ 65 w 579"/>
                  <a:gd name="T35" fmla="*/ 338 h 597"/>
                  <a:gd name="T36" fmla="*/ 123 w 579"/>
                  <a:gd name="T37" fmla="*/ 391 h 597"/>
                  <a:gd name="T38" fmla="*/ 78 w 579"/>
                  <a:gd name="T39" fmla="*/ 328 h 597"/>
                  <a:gd name="T40" fmla="*/ 447 w 579"/>
                  <a:gd name="T41" fmla="*/ 293 h 597"/>
                  <a:gd name="T42" fmla="*/ 506 w 579"/>
                  <a:gd name="T43" fmla="*/ 240 h 597"/>
                  <a:gd name="T44" fmla="*/ 347 w 579"/>
                  <a:gd name="T45" fmla="*/ 240 h 597"/>
                  <a:gd name="T46" fmla="*/ 407 w 579"/>
                  <a:gd name="T47" fmla="*/ 293 h 597"/>
                  <a:gd name="T48" fmla="*/ 361 w 579"/>
                  <a:gd name="T49" fmla="*/ 230 h 597"/>
                  <a:gd name="T50" fmla="*/ 258 w 579"/>
                  <a:gd name="T51" fmla="*/ 293 h 597"/>
                  <a:gd name="T52" fmla="*/ 318 w 579"/>
                  <a:gd name="T53" fmla="*/ 240 h 597"/>
                  <a:gd name="T54" fmla="*/ 159 w 579"/>
                  <a:gd name="T55" fmla="*/ 240 h 597"/>
                  <a:gd name="T56" fmla="*/ 218 w 579"/>
                  <a:gd name="T57" fmla="*/ 293 h 597"/>
                  <a:gd name="T58" fmla="*/ 173 w 579"/>
                  <a:gd name="T59" fmla="*/ 230 h 597"/>
                  <a:gd name="T60" fmla="*/ 69 w 579"/>
                  <a:gd name="T61" fmla="*/ 293 h 597"/>
                  <a:gd name="T62" fmla="*/ 129 w 579"/>
                  <a:gd name="T63" fmla="*/ 240 h 597"/>
                  <a:gd name="T64" fmla="*/ 441 w 579"/>
                  <a:gd name="T65" fmla="*/ 141 h 597"/>
                  <a:gd name="T66" fmla="*/ 501 w 579"/>
                  <a:gd name="T67" fmla="*/ 194 h 597"/>
                  <a:gd name="T68" fmla="*/ 455 w 579"/>
                  <a:gd name="T69" fmla="*/ 130 h 597"/>
                  <a:gd name="T70" fmla="*/ 353 w 579"/>
                  <a:gd name="T71" fmla="*/ 194 h 597"/>
                  <a:gd name="T72" fmla="*/ 412 w 579"/>
                  <a:gd name="T73" fmla="*/ 141 h 597"/>
                  <a:gd name="T74" fmla="*/ 253 w 579"/>
                  <a:gd name="T75" fmla="*/ 141 h 597"/>
                  <a:gd name="T76" fmla="*/ 313 w 579"/>
                  <a:gd name="T77" fmla="*/ 194 h 597"/>
                  <a:gd name="T78" fmla="*/ 267 w 579"/>
                  <a:gd name="T79" fmla="*/ 130 h 597"/>
                  <a:gd name="T80" fmla="*/ 164 w 579"/>
                  <a:gd name="T81" fmla="*/ 194 h 597"/>
                  <a:gd name="T82" fmla="*/ 224 w 579"/>
                  <a:gd name="T83" fmla="*/ 141 h 597"/>
                  <a:gd name="T84" fmla="*/ 65 w 579"/>
                  <a:gd name="T85" fmla="*/ 141 h 597"/>
                  <a:gd name="T86" fmla="*/ 123 w 579"/>
                  <a:gd name="T87" fmla="*/ 194 h 597"/>
                  <a:gd name="T88" fmla="*/ 78 w 579"/>
                  <a:gd name="T89" fmla="*/ 130 h 597"/>
                  <a:gd name="T90" fmla="*/ 447 w 579"/>
                  <a:gd name="T91" fmla="*/ 96 h 597"/>
                  <a:gd name="T92" fmla="*/ 506 w 579"/>
                  <a:gd name="T93" fmla="*/ 42 h 597"/>
                  <a:gd name="T94" fmla="*/ 347 w 579"/>
                  <a:gd name="T95" fmla="*/ 42 h 597"/>
                  <a:gd name="T96" fmla="*/ 407 w 579"/>
                  <a:gd name="T97" fmla="*/ 96 h 597"/>
                  <a:gd name="T98" fmla="*/ 361 w 579"/>
                  <a:gd name="T99" fmla="*/ 32 h 597"/>
                  <a:gd name="T100" fmla="*/ 258 w 579"/>
                  <a:gd name="T101" fmla="*/ 96 h 597"/>
                  <a:gd name="T102" fmla="*/ 318 w 579"/>
                  <a:gd name="T103" fmla="*/ 42 h 597"/>
                  <a:gd name="T104" fmla="*/ 159 w 579"/>
                  <a:gd name="T105" fmla="*/ 42 h 597"/>
                  <a:gd name="T106" fmla="*/ 218 w 579"/>
                  <a:gd name="T107" fmla="*/ 96 h 597"/>
                  <a:gd name="T108" fmla="*/ 173 w 579"/>
                  <a:gd name="T109" fmla="*/ 32 h 597"/>
                  <a:gd name="T110" fmla="*/ 69 w 579"/>
                  <a:gd name="T111" fmla="*/ 96 h 597"/>
                  <a:gd name="T112" fmla="*/ 129 w 579"/>
                  <a:gd name="T113" fmla="*/ 42 h 597"/>
                  <a:gd name="T114" fmla="*/ 549 w 579"/>
                  <a:gd name="T115" fmla="*/ 6 h 597"/>
                  <a:gd name="T116" fmla="*/ 573 w 579"/>
                  <a:gd name="T117" fmla="*/ 560 h 597"/>
                  <a:gd name="T118" fmla="*/ 15 w 579"/>
                  <a:gd name="T119" fmla="*/ 597 h 597"/>
                  <a:gd name="T120" fmla="*/ 10 w 579"/>
                  <a:gd name="T121" fmla="*/ 558 h 597"/>
                  <a:gd name="T122" fmla="*/ 32 w 579"/>
                  <a:gd name="T123" fmla="*/ 3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9" h="597">
                    <a:moveTo>
                      <a:pt x="391" y="442"/>
                    </a:moveTo>
                    <a:lnTo>
                      <a:pt x="387" y="442"/>
                    </a:lnTo>
                    <a:lnTo>
                      <a:pt x="383" y="444"/>
                    </a:lnTo>
                    <a:lnTo>
                      <a:pt x="380" y="447"/>
                    </a:lnTo>
                    <a:lnTo>
                      <a:pt x="379" y="452"/>
                    </a:lnTo>
                    <a:lnTo>
                      <a:pt x="377" y="456"/>
                    </a:lnTo>
                    <a:lnTo>
                      <a:pt x="377" y="457"/>
                    </a:lnTo>
                    <a:lnTo>
                      <a:pt x="379" y="463"/>
                    </a:lnTo>
                    <a:lnTo>
                      <a:pt x="380" y="466"/>
                    </a:lnTo>
                    <a:lnTo>
                      <a:pt x="383" y="469"/>
                    </a:lnTo>
                    <a:lnTo>
                      <a:pt x="387" y="471"/>
                    </a:lnTo>
                    <a:lnTo>
                      <a:pt x="391" y="472"/>
                    </a:lnTo>
                    <a:lnTo>
                      <a:pt x="490" y="472"/>
                    </a:lnTo>
                    <a:lnTo>
                      <a:pt x="494" y="471"/>
                    </a:lnTo>
                    <a:lnTo>
                      <a:pt x="499" y="469"/>
                    </a:lnTo>
                    <a:lnTo>
                      <a:pt x="502" y="466"/>
                    </a:lnTo>
                    <a:lnTo>
                      <a:pt x="504" y="463"/>
                    </a:lnTo>
                    <a:lnTo>
                      <a:pt x="505" y="457"/>
                    </a:lnTo>
                    <a:lnTo>
                      <a:pt x="505" y="456"/>
                    </a:lnTo>
                    <a:lnTo>
                      <a:pt x="504" y="452"/>
                    </a:lnTo>
                    <a:lnTo>
                      <a:pt x="502" y="447"/>
                    </a:lnTo>
                    <a:lnTo>
                      <a:pt x="499" y="444"/>
                    </a:lnTo>
                    <a:lnTo>
                      <a:pt x="494" y="442"/>
                    </a:lnTo>
                    <a:lnTo>
                      <a:pt x="490" y="442"/>
                    </a:lnTo>
                    <a:lnTo>
                      <a:pt x="391" y="442"/>
                    </a:lnTo>
                    <a:close/>
                    <a:moveTo>
                      <a:pt x="251" y="442"/>
                    </a:moveTo>
                    <a:lnTo>
                      <a:pt x="247" y="442"/>
                    </a:lnTo>
                    <a:lnTo>
                      <a:pt x="242" y="444"/>
                    </a:lnTo>
                    <a:lnTo>
                      <a:pt x="239" y="447"/>
                    </a:lnTo>
                    <a:lnTo>
                      <a:pt x="237" y="452"/>
                    </a:lnTo>
                    <a:lnTo>
                      <a:pt x="236" y="456"/>
                    </a:lnTo>
                    <a:lnTo>
                      <a:pt x="236" y="525"/>
                    </a:lnTo>
                    <a:lnTo>
                      <a:pt x="237" y="531"/>
                    </a:lnTo>
                    <a:lnTo>
                      <a:pt x="239" y="534"/>
                    </a:lnTo>
                    <a:lnTo>
                      <a:pt x="242" y="537"/>
                    </a:lnTo>
                    <a:lnTo>
                      <a:pt x="247" y="539"/>
                    </a:lnTo>
                    <a:lnTo>
                      <a:pt x="251" y="540"/>
                    </a:lnTo>
                    <a:lnTo>
                      <a:pt x="320" y="540"/>
                    </a:lnTo>
                    <a:lnTo>
                      <a:pt x="324" y="539"/>
                    </a:lnTo>
                    <a:lnTo>
                      <a:pt x="329" y="537"/>
                    </a:lnTo>
                    <a:lnTo>
                      <a:pt x="332" y="534"/>
                    </a:lnTo>
                    <a:lnTo>
                      <a:pt x="334" y="531"/>
                    </a:lnTo>
                    <a:lnTo>
                      <a:pt x="334" y="525"/>
                    </a:lnTo>
                    <a:lnTo>
                      <a:pt x="334" y="456"/>
                    </a:lnTo>
                    <a:lnTo>
                      <a:pt x="334" y="452"/>
                    </a:lnTo>
                    <a:lnTo>
                      <a:pt x="332" y="447"/>
                    </a:lnTo>
                    <a:lnTo>
                      <a:pt x="329" y="444"/>
                    </a:lnTo>
                    <a:lnTo>
                      <a:pt x="324" y="442"/>
                    </a:lnTo>
                    <a:lnTo>
                      <a:pt x="320" y="442"/>
                    </a:lnTo>
                    <a:lnTo>
                      <a:pt x="251" y="442"/>
                    </a:lnTo>
                    <a:close/>
                    <a:moveTo>
                      <a:pt x="78" y="442"/>
                    </a:moveTo>
                    <a:lnTo>
                      <a:pt x="73" y="442"/>
                    </a:lnTo>
                    <a:lnTo>
                      <a:pt x="69" y="444"/>
                    </a:lnTo>
                    <a:lnTo>
                      <a:pt x="67" y="447"/>
                    </a:lnTo>
                    <a:lnTo>
                      <a:pt x="65" y="452"/>
                    </a:lnTo>
                    <a:lnTo>
                      <a:pt x="64" y="456"/>
                    </a:lnTo>
                    <a:lnTo>
                      <a:pt x="64" y="457"/>
                    </a:lnTo>
                    <a:lnTo>
                      <a:pt x="65" y="463"/>
                    </a:lnTo>
                    <a:lnTo>
                      <a:pt x="67" y="466"/>
                    </a:lnTo>
                    <a:lnTo>
                      <a:pt x="69" y="469"/>
                    </a:lnTo>
                    <a:lnTo>
                      <a:pt x="73" y="471"/>
                    </a:lnTo>
                    <a:lnTo>
                      <a:pt x="78" y="472"/>
                    </a:lnTo>
                    <a:lnTo>
                      <a:pt x="176" y="472"/>
                    </a:lnTo>
                    <a:lnTo>
                      <a:pt x="181" y="471"/>
                    </a:lnTo>
                    <a:lnTo>
                      <a:pt x="185" y="469"/>
                    </a:lnTo>
                    <a:lnTo>
                      <a:pt x="188" y="466"/>
                    </a:lnTo>
                    <a:lnTo>
                      <a:pt x="190" y="463"/>
                    </a:lnTo>
                    <a:lnTo>
                      <a:pt x="191" y="457"/>
                    </a:lnTo>
                    <a:lnTo>
                      <a:pt x="191" y="456"/>
                    </a:lnTo>
                    <a:lnTo>
                      <a:pt x="190" y="452"/>
                    </a:lnTo>
                    <a:lnTo>
                      <a:pt x="188" y="447"/>
                    </a:lnTo>
                    <a:lnTo>
                      <a:pt x="185" y="444"/>
                    </a:lnTo>
                    <a:lnTo>
                      <a:pt x="181" y="442"/>
                    </a:lnTo>
                    <a:lnTo>
                      <a:pt x="176" y="442"/>
                    </a:lnTo>
                    <a:lnTo>
                      <a:pt x="78" y="442"/>
                    </a:lnTo>
                    <a:close/>
                    <a:moveTo>
                      <a:pt x="455" y="328"/>
                    </a:moveTo>
                    <a:lnTo>
                      <a:pt x="451" y="328"/>
                    </a:lnTo>
                    <a:lnTo>
                      <a:pt x="447" y="331"/>
                    </a:lnTo>
                    <a:lnTo>
                      <a:pt x="443" y="334"/>
                    </a:lnTo>
                    <a:lnTo>
                      <a:pt x="441" y="338"/>
                    </a:lnTo>
                    <a:lnTo>
                      <a:pt x="441" y="342"/>
                    </a:lnTo>
                    <a:lnTo>
                      <a:pt x="441" y="379"/>
                    </a:lnTo>
                    <a:lnTo>
                      <a:pt x="441" y="385"/>
                    </a:lnTo>
                    <a:lnTo>
                      <a:pt x="443" y="388"/>
                    </a:lnTo>
                    <a:lnTo>
                      <a:pt x="447" y="391"/>
                    </a:lnTo>
                    <a:lnTo>
                      <a:pt x="451" y="393"/>
                    </a:lnTo>
                    <a:lnTo>
                      <a:pt x="455" y="394"/>
                    </a:lnTo>
                    <a:lnTo>
                      <a:pt x="492" y="394"/>
                    </a:lnTo>
                    <a:lnTo>
                      <a:pt x="498" y="393"/>
                    </a:lnTo>
                    <a:lnTo>
                      <a:pt x="501" y="391"/>
                    </a:lnTo>
                    <a:lnTo>
                      <a:pt x="504" y="388"/>
                    </a:lnTo>
                    <a:lnTo>
                      <a:pt x="506" y="385"/>
                    </a:lnTo>
                    <a:lnTo>
                      <a:pt x="507" y="379"/>
                    </a:lnTo>
                    <a:lnTo>
                      <a:pt x="507" y="342"/>
                    </a:lnTo>
                    <a:lnTo>
                      <a:pt x="506" y="338"/>
                    </a:lnTo>
                    <a:lnTo>
                      <a:pt x="504" y="334"/>
                    </a:lnTo>
                    <a:lnTo>
                      <a:pt x="501" y="331"/>
                    </a:lnTo>
                    <a:lnTo>
                      <a:pt x="498" y="328"/>
                    </a:lnTo>
                    <a:lnTo>
                      <a:pt x="492" y="328"/>
                    </a:lnTo>
                    <a:lnTo>
                      <a:pt x="455" y="328"/>
                    </a:lnTo>
                    <a:close/>
                    <a:moveTo>
                      <a:pt x="361" y="328"/>
                    </a:moveTo>
                    <a:lnTo>
                      <a:pt x="357" y="328"/>
                    </a:lnTo>
                    <a:lnTo>
                      <a:pt x="353" y="331"/>
                    </a:lnTo>
                    <a:lnTo>
                      <a:pt x="349" y="334"/>
                    </a:lnTo>
                    <a:lnTo>
                      <a:pt x="347" y="338"/>
                    </a:lnTo>
                    <a:lnTo>
                      <a:pt x="347" y="342"/>
                    </a:lnTo>
                    <a:lnTo>
                      <a:pt x="347" y="379"/>
                    </a:lnTo>
                    <a:lnTo>
                      <a:pt x="347" y="385"/>
                    </a:lnTo>
                    <a:lnTo>
                      <a:pt x="349" y="388"/>
                    </a:lnTo>
                    <a:lnTo>
                      <a:pt x="353" y="391"/>
                    </a:lnTo>
                    <a:lnTo>
                      <a:pt x="357" y="393"/>
                    </a:lnTo>
                    <a:lnTo>
                      <a:pt x="361" y="394"/>
                    </a:lnTo>
                    <a:lnTo>
                      <a:pt x="398" y="394"/>
                    </a:lnTo>
                    <a:lnTo>
                      <a:pt x="402" y="393"/>
                    </a:lnTo>
                    <a:lnTo>
                      <a:pt x="407" y="391"/>
                    </a:lnTo>
                    <a:lnTo>
                      <a:pt x="410" y="388"/>
                    </a:lnTo>
                    <a:lnTo>
                      <a:pt x="412" y="385"/>
                    </a:lnTo>
                    <a:lnTo>
                      <a:pt x="413" y="379"/>
                    </a:lnTo>
                    <a:lnTo>
                      <a:pt x="413" y="342"/>
                    </a:lnTo>
                    <a:lnTo>
                      <a:pt x="412" y="338"/>
                    </a:lnTo>
                    <a:lnTo>
                      <a:pt x="410" y="334"/>
                    </a:lnTo>
                    <a:lnTo>
                      <a:pt x="407" y="331"/>
                    </a:lnTo>
                    <a:lnTo>
                      <a:pt x="402" y="328"/>
                    </a:lnTo>
                    <a:lnTo>
                      <a:pt x="398" y="328"/>
                    </a:lnTo>
                    <a:lnTo>
                      <a:pt x="361" y="328"/>
                    </a:lnTo>
                    <a:close/>
                    <a:moveTo>
                      <a:pt x="267" y="328"/>
                    </a:moveTo>
                    <a:lnTo>
                      <a:pt x="263" y="328"/>
                    </a:lnTo>
                    <a:lnTo>
                      <a:pt x="258" y="331"/>
                    </a:lnTo>
                    <a:lnTo>
                      <a:pt x="255" y="334"/>
                    </a:lnTo>
                    <a:lnTo>
                      <a:pt x="253" y="338"/>
                    </a:lnTo>
                    <a:lnTo>
                      <a:pt x="252" y="342"/>
                    </a:lnTo>
                    <a:lnTo>
                      <a:pt x="252" y="379"/>
                    </a:lnTo>
                    <a:lnTo>
                      <a:pt x="253" y="385"/>
                    </a:lnTo>
                    <a:lnTo>
                      <a:pt x="255" y="388"/>
                    </a:lnTo>
                    <a:lnTo>
                      <a:pt x="258" y="391"/>
                    </a:lnTo>
                    <a:lnTo>
                      <a:pt x="263" y="393"/>
                    </a:lnTo>
                    <a:lnTo>
                      <a:pt x="267" y="394"/>
                    </a:lnTo>
                    <a:lnTo>
                      <a:pt x="304" y="394"/>
                    </a:lnTo>
                    <a:lnTo>
                      <a:pt x="308" y="393"/>
                    </a:lnTo>
                    <a:lnTo>
                      <a:pt x="313" y="391"/>
                    </a:lnTo>
                    <a:lnTo>
                      <a:pt x="316" y="388"/>
                    </a:lnTo>
                    <a:lnTo>
                      <a:pt x="318" y="385"/>
                    </a:lnTo>
                    <a:lnTo>
                      <a:pt x="318" y="379"/>
                    </a:lnTo>
                    <a:lnTo>
                      <a:pt x="318" y="342"/>
                    </a:lnTo>
                    <a:lnTo>
                      <a:pt x="318" y="338"/>
                    </a:lnTo>
                    <a:lnTo>
                      <a:pt x="316" y="334"/>
                    </a:lnTo>
                    <a:lnTo>
                      <a:pt x="313" y="331"/>
                    </a:lnTo>
                    <a:lnTo>
                      <a:pt x="308" y="328"/>
                    </a:lnTo>
                    <a:lnTo>
                      <a:pt x="304" y="328"/>
                    </a:lnTo>
                    <a:lnTo>
                      <a:pt x="267" y="328"/>
                    </a:lnTo>
                    <a:close/>
                    <a:moveTo>
                      <a:pt x="173" y="328"/>
                    </a:moveTo>
                    <a:lnTo>
                      <a:pt x="168" y="328"/>
                    </a:lnTo>
                    <a:lnTo>
                      <a:pt x="164" y="331"/>
                    </a:lnTo>
                    <a:lnTo>
                      <a:pt x="161" y="334"/>
                    </a:lnTo>
                    <a:lnTo>
                      <a:pt x="159" y="338"/>
                    </a:lnTo>
                    <a:lnTo>
                      <a:pt x="158" y="342"/>
                    </a:lnTo>
                    <a:lnTo>
                      <a:pt x="158" y="379"/>
                    </a:lnTo>
                    <a:lnTo>
                      <a:pt x="159" y="385"/>
                    </a:lnTo>
                    <a:lnTo>
                      <a:pt x="161" y="388"/>
                    </a:lnTo>
                    <a:lnTo>
                      <a:pt x="164" y="391"/>
                    </a:lnTo>
                    <a:lnTo>
                      <a:pt x="168" y="393"/>
                    </a:lnTo>
                    <a:lnTo>
                      <a:pt x="173" y="394"/>
                    </a:lnTo>
                    <a:lnTo>
                      <a:pt x="210" y="394"/>
                    </a:lnTo>
                    <a:lnTo>
                      <a:pt x="214" y="393"/>
                    </a:lnTo>
                    <a:lnTo>
                      <a:pt x="218" y="391"/>
                    </a:lnTo>
                    <a:lnTo>
                      <a:pt x="222" y="388"/>
                    </a:lnTo>
                    <a:lnTo>
                      <a:pt x="224" y="385"/>
                    </a:lnTo>
                    <a:lnTo>
                      <a:pt x="224" y="379"/>
                    </a:lnTo>
                    <a:lnTo>
                      <a:pt x="224" y="342"/>
                    </a:lnTo>
                    <a:lnTo>
                      <a:pt x="224" y="338"/>
                    </a:lnTo>
                    <a:lnTo>
                      <a:pt x="222" y="334"/>
                    </a:lnTo>
                    <a:lnTo>
                      <a:pt x="218" y="331"/>
                    </a:lnTo>
                    <a:lnTo>
                      <a:pt x="214" y="328"/>
                    </a:lnTo>
                    <a:lnTo>
                      <a:pt x="210" y="328"/>
                    </a:lnTo>
                    <a:lnTo>
                      <a:pt x="173" y="328"/>
                    </a:lnTo>
                    <a:close/>
                    <a:moveTo>
                      <a:pt x="78" y="328"/>
                    </a:moveTo>
                    <a:lnTo>
                      <a:pt x="73" y="328"/>
                    </a:lnTo>
                    <a:lnTo>
                      <a:pt x="69" y="331"/>
                    </a:lnTo>
                    <a:lnTo>
                      <a:pt x="67" y="334"/>
                    </a:lnTo>
                    <a:lnTo>
                      <a:pt x="65" y="338"/>
                    </a:lnTo>
                    <a:lnTo>
                      <a:pt x="64" y="342"/>
                    </a:lnTo>
                    <a:lnTo>
                      <a:pt x="64" y="379"/>
                    </a:lnTo>
                    <a:lnTo>
                      <a:pt x="65" y="385"/>
                    </a:lnTo>
                    <a:lnTo>
                      <a:pt x="67" y="388"/>
                    </a:lnTo>
                    <a:lnTo>
                      <a:pt x="69" y="391"/>
                    </a:lnTo>
                    <a:lnTo>
                      <a:pt x="73" y="393"/>
                    </a:lnTo>
                    <a:lnTo>
                      <a:pt x="78" y="394"/>
                    </a:lnTo>
                    <a:lnTo>
                      <a:pt x="116" y="394"/>
                    </a:lnTo>
                    <a:lnTo>
                      <a:pt x="120" y="393"/>
                    </a:lnTo>
                    <a:lnTo>
                      <a:pt x="123" y="391"/>
                    </a:lnTo>
                    <a:lnTo>
                      <a:pt x="126" y="388"/>
                    </a:lnTo>
                    <a:lnTo>
                      <a:pt x="129" y="385"/>
                    </a:lnTo>
                    <a:lnTo>
                      <a:pt x="130" y="379"/>
                    </a:lnTo>
                    <a:lnTo>
                      <a:pt x="130" y="342"/>
                    </a:lnTo>
                    <a:lnTo>
                      <a:pt x="129" y="338"/>
                    </a:lnTo>
                    <a:lnTo>
                      <a:pt x="126" y="334"/>
                    </a:lnTo>
                    <a:lnTo>
                      <a:pt x="123" y="331"/>
                    </a:lnTo>
                    <a:lnTo>
                      <a:pt x="120" y="328"/>
                    </a:lnTo>
                    <a:lnTo>
                      <a:pt x="116" y="328"/>
                    </a:lnTo>
                    <a:lnTo>
                      <a:pt x="78" y="328"/>
                    </a:lnTo>
                    <a:close/>
                    <a:moveTo>
                      <a:pt x="455" y="230"/>
                    </a:moveTo>
                    <a:lnTo>
                      <a:pt x="451" y="230"/>
                    </a:lnTo>
                    <a:lnTo>
                      <a:pt x="447" y="232"/>
                    </a:lnTo>
                    <a:lnTo>
                      <a:pt x="443" y="235"/>
                    </a:lnTo>
                    <a:lnTo>
                      <a:pt x="441" y="240"/>
                    </a:lnTo>
                    <a:lnTo>
                      <a:pt x="441" y="244"/>
                    </a:lnTo>
                    <a:lnTo>
                      <a:pt x="441" y="281"/>
                    </a:lnTo>
                    <a:lnTo>
                      <a:pt x="441" y="285"/>
                    </a:lnTo>
                    <a:lnTo>
                      <a:pt x="443" y="289"/>
                    </a:lnTo>
                    <a:lnTo>
                      <a:pt x="447" y="293"/>
                    </a:lnTo>
                    <a:lnTo>
                      <a:pt x="451" y="295"/>
                    </a:lnTo>
                    <a:lnTo>
                      <a:pt x="455" y="296"/>
                    </a:lnTo>
                    <a:lnTo>
                      <a:pt x="492" y="296"/>
                    </a:lnTo>
                    <a:lnTo>
                      <a:pt x="498" y="295"/>
                    </a:lnTo>
                    <a:lnTo>
                      <a:pt x="501" y="293"/>
                    </a:lnTo>
                    <a:lnTo>
                      <a:pt x="504" y="289"/>
                    </a:lnTo>
                    <a:lnTo>
                      <a:pt x="506" y="285"/>
                    </a:lnTo>
                    <a:lnTo>
                      <a:pt x="507" y="281"/>
                    </a:lnTo>
                    <a:lnTo>
                      <a:pt x="507" y="244"/>
                    </a:lnTo>
                    <a:lnTo>
                      <a:pt x="506" y="240"/>
                    </a:lnTo>
                    <a:lnTo>
                      <a:pt x="504" y="235"/>
                    </a:lnTo>
                    <a:lnTo>
                      <a:pt x="501" y="232"/>
                    </a:lnTo>
                    <a:lnTo>
                      <a:pt x="498" y="230"/>
                    </a:lnTo>
                    <a:lnTo>
                      <a:pt x="492" y="230"/>
                    </a:lnTo>
                    <a:lnTo>
                      <a:pt x="455" y="230"/>
                    </a:lnTo>
                    <a:close/>
                    <a:moveTo>
                      <a:pt x="361" y="230"/>
                    </a:moveTo>
                    <a:lnTo>
                      <a:pt x="357" y="230"/>
                    </a:lnTo>
                    <a:lnTo>
                      <a:pt x="353" y="232"/>
                    </a:lnTo>
                    <a:lnTo>
                      <a:pt x="349" y="235"/>
                    </a:lnTo>
                    <a:lnTo>
                      <a:pt x="347" y="240"/>
                    </a:lnTo>
                    <a:lnTo>
                      <a:pt x="347" y="244"/>
                    </a:lnTo>
                    <a:lnTo>
                      <a:pt x="347" y="281"/>
                    </a:lnTo>
                    <a:lnTo>
                      <a:pt x="347" y="285"/>
                    </a:lnTo>
                    <a:lnTo>
                      <a:pt x="349" y="289"/>
                    </a:lnTo>
                    <a:lnTo>
                      <a:pt x="353" y="293"/>
                    </a:lnTo>
                    <a:lnTo>
                      <a:pt x="357" y="295"/>
                    </a:lnTo>
                    <a:lnTo>
                      <a:pt x="361" y="296"/>
                    </a:lnTo>
                    <a:lnTo>
                      <a:pt x="398" y="296"/>
                    </a:lnTo>
                    <a:lnTo>
                      <a:pt x="402" y="295"/>
                    </a:lnTo>
                    <a:lnTo>
                      <a:pt x="407" y="293"/>
                    </a:lnTo>
                    <a:lnTo>
                      <a:pt x="410" y="289"/>
                    </a:lnTo>
                    <a:lnTo>
                      <a:pt x="412" y="285"/>
                    </a:lnTo>
                    <a:lnTo>
                      <a:pt x="413" y="281"/>
                    </a:lnTo>
                    <a:lnTo>
                      <a:pt x="413" y="244"/>
                    </a:lnTo>
                    <a:lnTo>
                      <a:pt x="412" y="240"/>
                    </a:lnTo>
                    <a:lnTo>
                      <a:pt x="410" y="235"/>
                    </a:lnTo>
                    <a:lnTo>
                      <a:pt x="407" y="232"/>
                    </a:lnTo>
                    <a:lnTo>
                      <a:pt x="402" y="230"/>
                    </a:lnTo>
                    <a:lnTo>
                      <a:pt x="398" y="230"/>
                    </a:lnTo>
                    <a:lnTo>
                      <a:pt x="361" y="230"/>
                    </a:lnTo>
                    <a:close/>
                    <a:moveTo>
                      <a:pt x="267" y="230"/>
                    </a:moveTo>
                    <a:lnTo>
                      <a:pt x="263" y="230"/>
                    </a:lnTo>
                    <a:lnTo>
                      <a:pt x="258" y="232"/>
                    </a:lnTo>
                    <a:lnTo>
                      <a:pt x="255" y="235"/>
                    </a:lnTo>
                    <a:lnTo>
                      <a:pt x="253" y="240"/>
                    </a:lnTo>
                    <a:lnTo>
                      <a:pt x="252" y="244"/>
                    </a:lnTo>
                    <a:lnTo>
                      <a:pt x="252" y="281"/>
                    </a:lnTo>
                    <a:lnTo>
                      <a:pt x="253" y="285"/>
                    </a:lnTo>
                    <a:lnTo>
                      <a:pt x="255" y="289"/>
                    </a:lnTo>
                    <a:lnTo>
                      <a:pt x="258" y="293"/>
                    </a:lnTo>
                    <a:lnTo>
                      <a:pt x="263" y="295"/>
                    </a:lnTo>
                    <a:lnTo>
                      <a:pt x="267" y="296"/>
                    </a:lnTo>
                    <a:lnTo>
                      <a:pt x="304" y="296"/>
                    </a:lnTo>
                    <a:lnTo>
                      <a:pt x="308" y="295"/>
                    </a:lnTo>
                    <a:lnTo>
                      <a:pt x="313" y="293"/>
                    </a:lnTo>
                    <a:lnTo>
                      <a:pt x="316" y="289"/>
                    </a:lnTo>
                    <a:lnTo>
                      <a:pt x="318" y="285"/>
                    </a:lnTo>
                    <a:lnTo>
                      <a:pt x="318" y="281"/>
                    </a:lnTo>
                    <a:lnTo>
                      <a:pt x="318" y="244"/>
                    </a:lnTo>
                    <a:lnTo>
                      <a:pt x="318" y="240"/>
                    </a:lnTo>
                    <a:lnTo>
                      <a:pt x="316" y="235"/>
                    </a:lnTo>
                    <a:lnTo>
                      <a:pt x="313" y="232"/>
                    </a:lnTo>
                    <a:lnTo>
                      <a:pt x="308" y="230"/>
                    </a:lnTo>
                    <a:lnTo>
                      <a:pt x="304" y="230"/>
                    </a:lnTo>
                    <a:lnTo>
                      <a:pt x="267" y="230"/>
                    </a:lnTo>
                    <a:close/>
                    <a:moveTo>
                      <a:pt x="173" y="230"/>
                    </a:moveTo>
                    <a:lnTo>
                      <a:pt x="168" y="230"/>
                    </a:lnTo>
                    <a:lnTo>
                      <a:pt x="164" y="232"/>
                    </a:lnTo>
                    <a:lnTo>
                      <a:pt x="161" y="235"/>
                    </a:lnTo>
                    <a:lnTo>
                      <a:pt x="159" y="240"/>
                    </a:lnTo>
                    <a:lnTo>
                      <a:pt x="158" y="244"/>
                    </a:lnTo>
                    <a:lnTo>
                      <a:pt x="158" y="281"/>
                    </a:lnTo>
                    <a:lnTo>
                      <a:pt x="159" y="285"/>
                    </a:lnTo>
                    <a:lnTo>
                      <a:pt x="161" y="289"/>
                    </a:lnTo>
                    <a:lnTo>
                      <a:pt x="164" y="293"/>
                    </a:lnTo>
                    <a:lnTo>
                      <a:pt x="168" y="295"/>
                    </a:lnTo>
                    <a:lnTo>
                      <a:pt x="173" y="296"/>
                    </a:lnTo>
                    <a:lnTo>
                      <a:pt x="210" y="296"/>
                    </a:lnTo>
                    <a:lnTo>
                      <a:pt x="214" y="295"/>
                    </a:lnTo>
                    <a:lnTo>
                      <a:pt x="218" y="293"/>
                    </a:lnTo>
                    <a:lnTo>
                      <a:pt x="222" y="289"/>
                    </a:lnTo>
                    <a:lnTo>
                      <a:pt x="224" y="285"/>
                    </a:lnTo>
                    <a:lnTo>
                      <a:pt x="224" y="281"/>
                    </a:lnTo>
                    <a:lnTo>
                      <a:pt x="224" y="244"/>
                    </a:lnTo>
                    <a:lnTo>
                      <a:pt x="224" y="240"/>
                    </a:lnTo>
                    <a:lnTo>
                      <a:pt x="222" y="235"/>
                    </a:lnTo>
                    <a:lnTo>
                      <a:pt x="218" y="232"/>
                    </a:lnTo>
                    <a:lnTo>
                      <a:pt x="214" y="230"/>
                    </a:lnTo>
                    <a:lnTo>
                      <a:pt x="210" y="230"/>
                    </a:lnTo>
                    <a:lnTo>
                      <a:pt x="173" y="230"/>
                    </a:lnTo>
                    <a:close/>
                    <a:moveTo>
                      <a:pt x="78" y="230"/>
                    </a:moveTo>
                    <a:lnTo>
                      <a:pt x="73" y="230"/>
                    </a:lnTo>
                    <a:lnTo>
                      <a:pt x="69" y="232"/>
                    </a:lnTo>
                    <a:lnTo>
                      <a:pt x="67" y="235"/>
                    </a:lnTo>
                    <a:lnTo>
                      <a:pt x="65" y="240"/>
                    </a:lnTo>
                    <a:lnTo>
                      <a:pt x="64" y="244"/>
                    </a:lnTo>
                    <a:lnTo>
                      <a:pt x="64" y="281"/>
                    </a:lnTo>
                    <a:lnTo>
                      <a:pt x="65" y="285"/>
                    </a:lnTo>
                    <a:lnTo>
                      <a:pt x="67" y="289"/>
                    </a:lnTo>
                    <a:lnTo>
                      <a:pt x="69" y="293"/>
                    </a:lnTo>
                    <a:lnTo>
                      <a:pt x="73" y="295"/>
                    </a:lnTo>
                    <a:lnTo>
                      <a:pt x="78" y="296"/>
                    </a:lnTo>
                    <a:lnTo>
                      <a:pt x="116" y="296"/>
                    </a:lnTo>
                    <a:lnTo>
                      <a:pt x="120" y="295"/>
                    </a:lnTo>
                    <a:lnTo>
                      <a:pt x="123" y="293"/>
                    </a:lnTo>
                    <a:lnTo>
                      <a:pt x="126" y="289"/>
                    </a:lnTo>
                    <a:lnTo>
                      <a:pt x="129" y="285"/>
                    </a:lnTo>
                    <a:lnTo>
                      <a:pt x="130" y="281"/>
                    </a:lnTo>
                    <a:lnTo>
                      <a:pt x="130" y="244"/>
                    </a:lnTo>
                    <a:lnTo>
                      <a:pt x="129" y="240"/>
                    </a:lnTo>
                    <a:lnTo>
                      <a:pt x="126" y="235"/>
                    </a:lnTo>
                    <a:lnTo>
                      <a:pt x="123" y="232"/>
                    </a:lnTo>
                    <a:lnTo>
                      <a:pt x="120" y="230"/>
                    </a:lnTo>
                    <a:lnTo>
                      <a:pt x="116" y="230"/>
                    </a:lnTo>
                    <a:lnTo>
                      <a:pt x="78" y="230"/>
                    </a:lnTo>
                    <a:close/>
                    <a:moveTo>
                      <a:pt x="455" y="130"/>
                    </a:moveTo>
                    <a:lnTo>
                      <a:pt x="451" y="132"/>
                    </a:lnTo>
                    <a:lnTo>
                      <a:pt x="447" y="134"/>
                    </a:lnTo>
                    <a:lnTo>
                      <a:pt x="443" y="137"/>
                    </a:lnTo>
                    <a:lnTo>
                      <a:pt x="441" y="141"/>
                    </a:lnTo>
                    <a:lnTo>
                      <a:pt x="441" y="146"/>
                    </a:lnTo>
                    <a:lnTo>
                      <a:pt x="441" y="182"/>
                    </a:lnTo>
                    <a:lnTo>
                      <a:pt x="441" y="187"/>
                    </a:lnTo>
                    <a:lnTo>
                      <a:pt x="443" y="191"/>
                    </a:lnTo>
                    <a:lnTo>
                      <a:pt x="447" y="194"/>
                    </a:lnTo>
                    <a:lnTo>
                      <a:pt x="451" y="196"/>
                    </a:lnTo>
                    <a:lnTo>
                      <a:pt x="455" y="198"/>
                    </a:lnTo>
                    <a:lnTo>
                      <a:pt x="492" y="198"/>
                    </a:lnTo>
                    <a:lnTo>
                      <a:pt x="498" y="196"/>
                    </a:lnTo>
                    <a:lnTo>
                      <a:pt x="501" y="194"/>
                    </a:lnTo>
                    <a:lnTo>
                      <a:pt x="504" y="191"/>
                    </a:lnTo>
                    <a:lnTo>
                      <a:pt x="506" y="187"/>
                    </a:lnTo>
                    <a:lnTo>
                      <a:pt x="507" y="182"/>
                    </a:lnTo>
                    <a:lnTo>
                      <a:pt x="507" y="146"/>
                    </a:lnTo>
                    <a:lnTo>
                      <a:pt x="506" y="141"/>
                    </a:lnTo>
                    <a:lnTo>
                      <a:pt x="504" y="137"/>
                    </a:lnTo>
                    <a:lnTo>
                      <a:pt x="501" y="134"/>
                    </a:lnTo>
                    <a:lnTo>
                      <a:pt x="498" y="132"/>
                    </a:lnTo>
                    <a:lnTo>
                      <a:pt x="492" y="130"/>
                    </a:lnTo>
                    <a:lnTo>
                      <a:pt x="455" y="130"/>
                    </a:lnTo>
                    <a:close/>
                    <a:moveTo>
                      <a:pt x="361" y="130"/>
                    </a:moveTo>
                    <a:lnTo>
                      <a:pt x="357" y="132"/>
                    </a:lnTo>
                    <a:lnTo>
                      <a:pt x="353" y="134"/>
                    </a:lnTo>
                    <a:lnTo>
                      <a:pt x="349" y="137"/>
                    </a:lnTo>
                    <a:lnTo>
                      <a:pt x="347" y="141"/>
                    </a:lnTo>
                    <a:lnTo>
                      <a:pt x="347" y="146"/>
                    </a:lnTo>
                    <a:lnTo>
                      <a:pt x="347" y="182"/>
                    </a:lnTo>
                    <a:lnTo>
                      <a:pt x="347" y="187"/>
                    </a:lnTo>
                    <a:lnTo>
                      <a:pt x="349" y="191"/>
                    </a:lnTo>
                    <a:lnTo>
                      <a:pt x="353" y="194"/>
                    </a:lnTo>
                    <a:lnTo>
                      <a:pt x="357" y="196"/>
                    </a:lnTo>
                    <a:lnTo>
                      <a:pt x="361" y="198"/>
                    </a:lnTo>
                    <a:lnTo>
                      <a:pt x="398" y="198"/>
                    </a:lnTo>
                    <a:lnTo>
                      <a:pt x="402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7"/>
                    </a:lnTo>
                    <a:lnTo>
                      <a:pt x="413" y="182"/>
                    </a:lnTo>
                    <a:lnTo>
                      <a:pt x="413" y="146"/>
                    </a:lnTo>
                    <a:lnTo>
                      <a:pt x="412" y="141"/>
                    </a:lnTo>
                    <a:lnTo>
                      <a:pt x="410" y="137"/>
                    </a:lnTo>
                    <a:lnTo>
                      <a:pt x="407" y="134"/>
                    </a:lnTo>
                    <a:lnTo>
                      <a:pt x="402" y="132"/>
                    </a:lnTo>
                    <a:lnTo>
                      <a:pt x="398" y="130"/>
                    </a:lnTo>
                    <a:lnTo>
                      <a:pt x="361" y="130"/>
                    </a:lnTo>
                    <a:close/>
                    <a:moveTo>
                      <a:pt x="267" y="130"/>
                    </a:moveTo>
                    <a:lnTo>
                      <a:pt x="263" y="132"/>
                    </a:lnTo>
                    <a:lnTo>
                      <a:pt x="258" y="134"/>
                    </a:lnTo>
                    <a:lnTo>
                      <a:pt x="255" y="137"/>
                    </a:lnTo>
                    <a:lnTo>
                      <a:pt x="253" y="141"/>
                    </a:lnTo>
                    <a:lnTo>
                      <a:pt x="252" y="146"/>
                    </a:lnTo>
                    <a:lnTo>
                      <a:pt x="252" y="182"/>
                    </a:lnTo>
                    <a:lnTo>
                      <a:pt x="253" y="187"/>
                    </a:lnTo>
                    <a:lnTo>
                      <a:pt x="255" y="191"/>
                    </a:lnTo>
                    <a:lnTo>
                      <a:pt x="258" y="194"/>
                    </a:lnTo>
                    <a:lnTo>
                      <a:pt x="263" y="196"/>
                    </a:lnTo>
                    <a:lnTo>
                      <a:pt x="267" y="198"/>
                    </a:lnTo>
                    <a:lnTo>
                      <a:pt x="304" y="198"/>
                    </a:lnTo>
                    <a:lnTo>
                      <a:pt x="308" y="196"/>
                    </a:lnTo>
                    <a:lnTo>
                      <a:pt x="313" y="194"/>
                    </a:lnTo>
                    <a:lnTo>
                      <a:pt x="316" y="191"/>
                    </a:lnTo>
                    <a:lnTo>
                      <a:pt x="318" y="187"/>
                    </a:lnTo>
                    <a:lnTo>
                      <a:pt x="318" y="182"/>
                    </a:lnTo>
                    <a:lnTo>
                      <a:pt x="318" y="146"/>
                    </a:lnTo>
                    <a:lnTo>
                      <a:pt x="318" y="141"/>
                    </a:lnTo>
                    <a:lnTo>
                      <a:pt x="316" y="137"/>
                    </a:lnTo>
                    <a:lnTo>
                      <a:pt x="313" y="134"/>
                    </a:lnTo>
                    <a:lnTo>
                      <a:pt x="308" y="132"/>
                    </a:lnTo>
                    <a:lnTo>
                      <a:pt x="304" y="130"/>
                    </a:lnTo>
                    <a:lnTo>
                      <a:pt x="267" y="130"/>
                    </a:lnTo>
                    <a:close/>
                    <a:moveTo>
                      <a:pt x="173" y="130"/>
                    </a:moveTo>
                    <a:lnTo>
                      <a:pt x="168" y="132"/>
                    </a:lnTo>
                    <a:lnTo>
                      <a:pt x="164" y="134"/>
                    </a:lnTo>
                    <a:lnTo>
                      <a:pt x="161" y="137"/>
                    </a:lnTo>
                    <a:lnTo>
                      <a:pt x="159" y="141"/>
                    </a:lnTo>
                    <a:lnTo>
                      <a:pt x="158" y="146"/>
                    </a:lnTo>
                    <a:lnTo>
                      <a:pt x="158" y="182"/>
                    </a:lnTo>
                    <a:lnTo>
                      <a:pt x="159" y="187"/>
                    </a:lnTo>
                    <a:lnTo>
                      <a:pt x="161" y="191"/>
                    </a:lnTo>
                    <a:lnTo>
                      <a:pt x="164" y="194"/>
                    </a:lnTo>
                    <a:lnTo>
                      <a:pt x="168" y="196"/>
                    </a:lnTo>
                    <a:lnTo>
                      <a:pt x="173" y="198"/>
                    </a:lnTo>
                    <a:lnTo>
                      <a:pt x="210" y="198"/>
                    </a:lnTo>
                    <a:lnTo>
                      <a:pt x="214" y="196"/>
                    </a:lnTo>
                    <a:lnTo>
                      <a:pt x="218" y="194"/>
                    </a:lnTo>
                    <a:lnTo>
                      <a:pt x="222" y="191"/>
                    </a:lnTo>
                    <a:lnTo>
                      <a:pt x="224" y="187"/>
                    </a:lnTo>
                    <a:lnTo>
                      <a:pt x="224" y="182"/>
                    </a:lnTo>
                    <a:lnTo>
                      <a:pt x="224" y="146"/>
                    </a:lnTo>
                    <a:lnTo>
                      <a:pt x="224" y="141"/>
                    </a:lnTo>
                    <a:lnTo>
                      <a:pt x="222" y="137"/>
                    </a:lnTo>
                    <a:lnTo>
                      <a:pt x="218" y="134"/>
                    </a:lnTo>
                    <a:lnTo>
                      <a:pt x="214" y="132"/>
                    </a:lnTo>
                    <a:lnTo>
                      <a:pt x="210" y="130"/>
                    </a:lnTo>
                    <a:lnTo>
                      <a:pt x="173" y="130"/>
                    </a:lnTo>
                    <a:close/>
                    <a:moveTo>
                      <a:pt x="78" y="130"/>
                    </a:moveTo>
                    <a:lnTo>
                      <a:pt x="73" y="132"/>
                    </a:lnTo>
                    <a:lnTo>
                      <a:pt x="69" y="134"/>
                    </a:lnTo>
                    <a:lnTo>
                      <a:pt x="67" y="137"/>
                    </a:lnTo>
                    <a:lnTo>
                      <a:pt x="65" y="141"/>
                    </a:lnTo>
                    <a:lnTo>
                      <a:pt x="64" y="146"/>
                    </a:lnTo>
                    <a:lnTo>
                      <a:pt x="64" y="182"/>
                    </a:lnTo>
                    <a:lnTo>
                      <a:pt x="65" y="187"/>
                    </a:lnTo>
                    <a:lnTo>
                      <a:pt x="67" y="191"/>
                    </a:lnTo>
                    <a:lnTo>
                      <a:pt x="69" y="194"/>
                    </a:lnTo>
                    <a:lnTo>
                      <a:pt x="73" y="196"/>
                    </a:lnTo>
                    <a:lnTo>
                      <a:pt x="78" y="198"/>
                    </a:lnTo>
                    <a:lnTo>
                      <a:pt x="116" y="198"/>
                    </a:lnTo>
                    <a:lnTo>
                      <a:pt x="120" y="196"/>
                    </a:lnTo>
                    <a:lnTo>
                      <a:pt x="123" y="194"/>
                    </a:lnTo>
                    <a:lnTo>
                      <a:pt x="126" y="191"/>
                    </a:lnTo>
                    <a:lnTo>
                      <a:pt x="129" y="187"/>
                    </a:lnTo>
                    <a:lnTo>
                      <a:pt x="130" y="182"/>
                    </a:lnTo>
                    <a:lnTo>
                      <a:pt x="130" y="146"/>
                    </a:lnTo>
                    <a:lnTo>
                      <a:pt x="129" y="141"/>
                    </a:lnTo>
                    <a:lnTo>
                      <a:pt x="126" y="137"/>
                    </a:lnTo>
                    <a:lnTo>
                      <a:pt x="123" y="134"/>
                    </a:lnTo>
                    <a:lnTo>
                      <a:pt x="120" y="132"/>
                    </a:lnTo>
                    <a:lnTo>
                      <a:pt x="116" y="130"/>
                    </a:lnTo>
                    <a:lnTo>
                      <a:pt x="78" y="130"/>
                    </a:lnTo>
                    <a:close/>
                    <a:moveTo>
                      <a:pt x="455" y="32"/>
                    </a:moveTo>
                    <a:lnTo>
                      <a:pt x="451" y="33"/>
                    </a:lnTo>
                    <a:lnTo>
                      <a:pt x="447" y="35"/>
                    </a:lnTo>
                    <a:lnTo>
                      <a:pt x="443" y="38"/>
                    </a:lnTo>
                    <a:lnTo>
                      <a:pt x="441" y="42"/>
                    </a:lnTo>
                    <a:lnTo>
                      <a:pt x="441" y="47"/>
                    </a:lnTo>
                    <a:lnTo>
                      <a:pt x="441" y="84"/>
                    </a:lnTo>
                    <a:lnTo>
                      <a:pt x="441" y="88"/>
                    </a:lnTo>
                    <a:lnTo>
                      <a:pt x="443" y="93"/>
                    </a:lnTo>
                    <a:lnTo>
                      <a:pt x="447" y="96"/>
                    </a:lnTo>
                    <a:lnTo>
                      <a:pt x="451" y="98"/>
                    </a:lnTo>
                    <a:lnTo>
                      <a:pt x="455" y="98"/>
                    </a:lnTo>
                    <a:lnTo>
                      <a:pt x="492" y="98"/>
                    </a:lnTo>
                    <a:lnTo>
                      <a:pt x="498" y="98"/>
                    </a:lnTo>
                    <a:lnTo>
                      <a:pt x="501" y="96"/>
                    </a:lnTo>
                    <a:lnTo>
                      <a:pt x="504" y="93"/>
                    </a:lnTo>
                    <a:lnTo>
                      <a:pt x="506" y="88"/>
                    </a:lnTo>
                    <a:lnTo>
                      <a:pt x="507" y="84"/>
                    </a:lnTo>
                    <a:lnTo>
                      <a:pt x="507" y="47"/>
                    </a:lnTo>
                    <a:lnTo>
                      <a:pt x="506" y="42"/>
                    </a:lnTo>
                    <a:lnTo>
                      <a:pt x="504" y="38"/>
                    </a:lnTo>
                    <a:lnTo>
                      <a:pt x="501" y="35"/>
                    </a:lnTo>
                    <a:lnTo>
                      <a:pt x="498" y="33"/>
                    </a:lnTo>
                    <a:lnTo>
                      <a:pt x="492" y="32"/>
                    </a:lnTo>
                    <a:lnTo>
                      <a:pt x="455" y="32"/>
                    </a:lnTo>
                    <a:close/>
                    <a:moveTo>
                      <a:pt x="361" y="32"/>
                    </a:moveTo>
                    <a:lnTo>
                      <a:pt x="357" y="33"/>
                    </a:lnTo>
                    <a:lnTo>
                      <a:pt x="353" y="35"/>
                    </a:lnTo>
                    <a:lnTo>
                      <a:pt x="349" y="38"/>
                    </a:lnTo>
                    <a:lnTo>
                      <a:pt x="347" y="42"/>
                    </a:lnTo>
                    <a:lnTo>
                      <a:pt x="347" y="47"/>
                    </a:lnTo>
                    <a:lnTo>
                      <a:pt x="347" y="84"/>
                    </a:lnTo>
                    <a:lnTo>
                      <a:pt x="347" y="88"/>
                    </a:lnTo>
                    <a:lnTo>
                      <a:pt x="349" y="93"/>
                    </a:lnTo>
                    <a:lnTo>
                      <a:pt x="353" y="96"/>
                    </a:lnTo>
                    <a:lnTo>
                      <a:pt x="357" y="98"/>
                    </a:lnTo>
                    <a:lnTo>
                      <a:pt x="361" y="98"/>
                    </a:lnTo>
                    <a:lnTo>
                      <a:pt x="398" y="98"/>
                    </a:lnTo>
                    <a:lnTo>
                      <a:pt x="402" y="98"/>
                    </a:lnTo>
                    <a:lnTo>
                      <a:pt x="407" y="96"/>
                    </a:lnTo>
                    <a:lnTo>
                      <a:pt x="410" y="93"/>
                    </a:lnTo>
                    <a:lnTo>
                      <a:pt x="412" y="88"/>
                    </a:lnTo>
                    <a:lnTo>
                      <a:pt x="413" y="84"/>
                    </a:lnTo>
                    <a:lnTo>
                      <a:pt x="413" y="47"/>
                    </a:lnTo>
                    <a:lnTo>
                      <a:pt x="412" y="42"/>
                    </a:lnTo>
                    <a:lnTo>
                      <a:pt x="410" y="38"/>
                    </a:lnTo>
                    <a:lnTo>
                      <a:pt x="407" y="35"/>
                    </a:lnTo>
                    <a:lnTo>
                      <a:pt x="402" y="33"/>
                    </a:lnTo>
                    <a:lnTo>
                      <a:pt x="398" y="32"/>
                    </a:lnTo>
                    <a:lnTo>
                      <a:pt x="361" y="32"/>
                    </a:lnTo>
                    <a:close/>
                    <a:moveTo>
                      <a:pt x="267" y="32"/>
                    </a:moveTo>
                    <a:lnTo>
                      <a:pt x="263" y="33"/>
                    </a:lnTo>
                    <a:lnTo>
                      <a:pt x="258" y="35"/>
                    </a:lnTo>
                    <a:lnTo>
                      <a:pt x="255" y="38"/>
                    </a:lnTo>
                    <a:lnTo>
                      <a:pt x="253" y="42"/>
                    </a:lnTo>
                    <a:lnTo>
                      <a:pt x="252" y="47"/>
                    </a:lnTo>
                    <a:lnTo>
                      <a:pt x="252" y="84"/>
                    </a:lnTo>
                    <a:lnTo>
                      <a:pt x="253" y="88"/>
                    </a:lnTo>
                    <a:lnTo>
                      <a:pt x="255" y="93"/>
                    </a:lnTo>
                    <a:lnTo>
                      <a:pt x="258" y="96"/>
                    </a:lnTo>
                    <a:lnTo>
                      <a:pt x="263" y="98"/>
                    </a:lnTo>
                    <a:lnTo>
                      <a:pt x="267" y="98"/>
                    </a:lnTo>
                    <a:lnTo>
                      <a:pt x="304" y="98"/>
                    </a:lnTo>
                    <a:lnTo>
                      <a:pt x="308" y="98"/>
                    </a:lnTo>
                    <a:lnTo>
                      <a:pt x="313" y="96"/>
                    </a:lnTo>
                    <a:lnTo>
                      <a:pt x="316" y="93"/>
                    </a:lnTo>
                    <a:lnTo>
                      <a:pt x="318" y="88"/>
                    </a:lnTo>
                    <a:lnTo>
                      <a:pt x="318" y="84"/>
                    </a:lnTo>
                    <a:lnTo>
                      <a:pt x="318" y="47"/>
                    </a:lnTo>
                    <a:lnTo>
                      <a:pt x="318" y="42"/>
                    </a:lnTo>
                    <a:lnTo>
                      <a:pt x="316" y="38"/>
                    </a:lnTo>
                    <a:lnTo>
                      <a:pt x="313" y="35"/>
                    </a:lnTo>
                    <a:lnTo>
                      <a:pt x="308" y="33"/>
                    </a:lnTo>
                    <a:lnTo>
                      <a:pt x="304" y="32"/>
                    </a:lnTo>
                    <a:lnTo>
                      <a:pt x="267" y="32"/>
                    </a:lnTo>
                    <a:close/>
                    <a:moveTo>
                      <a:pt x="173" y="32"/>
                    </a:moveTo>
                    <a:lnTo>
                      <a:pt x="168" y="33"/>
                    </a:lnTo>
                    <a:lnTo>
                      <a:pt x="164" y="35"/>
                    </a:lnTo>
                    <a:lnTo>
                      <a:pt x="161" y="38"/>
                    </a:lnTo>
                    <a:lnTo>
                      <a:pt x="159" y="42"/>
                    </a:lnTo>
                    <a:lnTo>
                      <a:pt x="158" y="47"/>
                    </a:lnTo>
                    <a:lnTo>
                      <a:pt x="158" y="84"/>
                    </a:lnTo>
                    <a:lnTo>
                      <a:pt x="159" y="88"/>
                    </a:lnTo>
                    <a:lnTo>
                      <a:pt x="161" y="93"/>
                    </a:lnTo>
                    <a:lnTo>
                      <a:pt x="164" y="96"/>
                    </a:lnTo>
                    <a:lnTo>
                      <a:pt x="168" y="98"/>
                    </a:lnTo>
                    <a:lnTo>
                      <a:pt x="173" y="98"/>
                    </a:lnTo>
                    <a:lnTo>
                      <a:pt x="210" y="98"/>
                    </a:lnTo>
                    <a:lnTo>
                      <a:pt x="214" y="98"/>
                    </a:lnTo>
                    <a:lnTo>
                      <a:pt x="218" y="96"/>
                    </a:lnTo>
                    <a:lnTo>
                      <a:pt x="222" y="93"/>
                    </a:lnTo>
                    <a:lnTo>
                      <a:pt x="224" y="88"/>
                    </a:lnTo>
                    <a:lnTo>
                      <a:pt x="224" y="84"/>
                    </a:lnTo>
                    <a:lnTo>
                      <a:pt x="224" y="47"/>
                    </a:lnTo>
                    <a:lnTo>
                      <a:pt x="224" y="42"/>
                    </a:lnTo>
                    <a:lnTo>
                      <a:pt x="222" y="38"/>
                    </a:lnTo>
                    <a:lnTo>
                      <a:pt x="218" y="35"/>
                    </a:lnTo>
                    <a:lnTo>
                      <a:pt x="214" y="33"/>
                    </a:lnTo>
                    <a:lnTo>
                      <a:pt x="210" y="32"/>
                    </a:lnTo>
                    <a:lnTo>
                      <a:pt x="173" y="32"/>
                    </a:lnTo>
                    <a:close/>
                    <a:moveTo>
                      <a:pt x="78" y="32"/>
                    </a:moveTo>
                    <a:lnTo>
                      <a:pt x="73" y="33"/>
                    </a:lnTo>
                    <a:lnTo>
                      <a:pt x="69" y="35"/>
                    </a:lnTo>
                    <a:lnTo>
                      <a:pt x="67" y="38"/>
                    </a:lnTo>
                    <a:lnTo>
                      <a:pt x="65" y="42"/>
                    </a:lnTo>
                    <a:lnTo>
                      <a:pt x="64" y="47"/>
                    </a:lnTo>
                    <a:lnTo>
                      <a:pt x="64" y="84"/>
                    </a:lnTo>
                    <a:lnTo>
                      <a:pt x="65" y="88"/>
                    </a:lnTo>
                    <a:lnTo>
                      <a:pt x="67" y="93"/>
                    </a:lnTo>
                    <a:lnTo>
                      <a:pt x="69" y="96"/>
                    </a:lnTo>
                    <a:lnTo>
                      <a:pt x="73" y="98"/>
                    </a:lnTo>
                    <a:lnTo>
                      <a:pt x="78" y="98"/>
                    </a:lnTo>
                    <a:lnTo>
                      <a:pt x="116" y="98"/>
                    </a:lnTo>
                    <a:lnTo>
                      <a:pt x="120" y="98"/>
                    </a:lnTo>
                    <a:lnTo>
                      <a:pt x="123" y="96"/>
                    </a:lnTo>
                    <a:lnTo>
                      <a:pt x="126" y="93"/>
                    </a:lnTo>
                    <a:lnTo>
                      <a:pt x="129" y="88"/>
                    </a:lnTo>
                    <a:lnTo>
                      <a:pt x="130" y="84"/>
                    </a:lnTo>
                    <a:lnTo>
                      <a:pt x="130" y="47"/>
                    </a:lnTo>
                    <a:lnTo>
                      <a:pt x="129" y="42"/>
                    </a:lnTo>
                    <a:lnTo>
                      <a:pt x="126" y="38"/>
                    </a:lnTo>
                    <a:lnTo>
                      <a:pt x="123" y="35"/>
                    </a:lnTo>
                    <a:lnTo>
                      <a:pt x="120" y="33"/>
                    </a:lnTo>
                    <a:lnTo>
                      <a:pt x="116" y="32"/>
                    </a:lnTo>
                    <a:lnTo>
                      <a:pt x="78" y="32"/>
                    </a:lnTo>
                    <a:close/>
                    <a:moveTo>
                      <a:pt x="41" y="0"/>
                    </a:moveTo>
                    <a:lnTo>
                      <a:pt x="538" y="0"/>
                    </a:lnTo>
                    <a:lnTo>
                      <a:pt x="543" y="1"/>
                    </a:lnTo>
                    <a:lnTo>
                      <a:pt x="546" y="3"/>
                    </a:lnTo>
                    <a:lnTo>
                      <a:pt x="549" y="6"/>
                    </a:lnTo>
                    <a:lnTo>
                      <a:pt x="552" y="9"/>
                    </a:lnTo>
                    <a:lnTo>
                      <a:pt x="553" y="15"/>
                    </a:lnTo>
                    <a:lnTo>
                      <a:pt x="553" y="543"/>
                    </a:lnTo>
                    <a:lnTo>
                      <a:pt x="553" y="547"/>
                    </a:lnTo>
                    <a:lnTo>
                      <a:pt x="555" y="550"/>
                    </a:lnTo>
                    <a:lnTo>
                      <a:pt x="558" y="553"/>
                    </a:lnTo>
                    <a:lnTo>
                      <a:pt x="561" y="556"/>
                    </a:lnTo>
                    <a:lnTo>
                      <a:pt x="566" y="557"/>
                    </a:lnTo>
                    <a:lnTo>
                      <a:pt x="570" y="558"/>
                    </a:lnTo>
                    <a:lnTo>
                      <a:pt x="573" y="560"/>
                    </a:lnTo>
                    <a:lnTo>
                      <a:pt x="577" y="562"/>
                    </a:lnTo>
                    <a:lnTo>
                      <a:pt x="579" y="566"/>
                    </a:lnTo>
                    <a:lnTo>
                      <a:pt x="579" y="571"/>
                    </a:lnTo>
                    <a:lnTo>
                      <a:pt x="579" y="582"/>
                    </a:lnTo>
                    <a:lnTo>
                      <a:pt x="579" y="586"/>
                    </a:lnTo>
                    <a:lnTo>
                      <a:pt x="577" y="590"/>
                    </a:lnTo>
                    <a:lnTo>
                      <a:pt x="573" y="593"/>
                    </a:lnTo>
                    <a:lnTo>
                      <a:pt x="569" y="596"/>
                    </a:lnTo>
                    <a:lnTo>
                      <a:pt x="565" y="597"/>
                    </a:lnTo>
                    <a:lnTo>
                      <a:pt x="15" y="597"/>
                    </a:lnTo>
                    <a:lnTo>
                      <a:pt x="10" y="596"/>
                    </a:lnTo>
                    <a:lnTo>
                      <a:pt x="6" y="593"/>
                    </a:lnTo>
                    <a:lnTo>
                      <a:pt x="3" y="590"/>
                    </a:lnTo>
                    <a:lnTo>
                      <a:pt x="1" y="586"/>
                    </a:lnTo>
                    <a:lnTo>
                      <a:pt x="0" y="582"/>
                    </a:lnTo>
                    <a:lnTo>
                      <a:pt x="0" y="571"/>
                    </a:lnTo>
                    <a:lnTo>
                      <a:pt x="1" y="566"/>
                    </a:lnTo>
                    <a:lnTo>
                      <a:pt x="3" y="562"/>
                    </a:lnTo>
                    <a:lnTo>
                      <a:pt x="5" y="560"/>
                    </a:lnTo>
                    <a:lnTo>
                      <a:pt x="10" y="558"/>
                    </a:lnTo>
                    <a:lnTo>
                      <a:pt x="13" y="557"/>
                    </a:lnTo>
                    <a:lnTo>
                      <a:pt x="17" y="556"/>
                    </a:lnTo>
                    <a:lnTo>
                      <a:pt x="21" y="553"/>
                    </a:lnTo>
                    <a:lnTo>
                      <a:pt x="24" y="550"/>
                    </a:lnTo>
                    <a:lnTo>
                      <a:pt x="26" y="547"/>
                    </a:lnTo>
                    <a:lnTo>
                      <a:pt x="27" y="543"/>
                    </a:lnTo>
                    <a:lnTo>
                      <a:pt x="27" y="15"/>
                    </a:lnTo>
                    <a:lnTo>
                      <a:pt x="27" y="9"/>
                    </a:lnTo>
                    <a:lnTo>
                      <a:pt x="29" y="6"/>
                    </a:lnTo>
                    <a:lnTo>
                      <a:pt x="32" y="3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sz="1600"/>
              </a:p>
            </p:txBody>
          </p:sp>
        </p:grpSp>
        <p:grpSp>
          <p:nvGrpSpPr>
            <p:cNvPr id="529" name="Groep 528">
              <a:extLst>
                <a:ext uri="{FF2B5EF4-FFF2-40B4-BE49-F238E27FC236}">
                  <a16:creationId xmlns:a16="http://schemas.microsoft.com/office/drawing/2014/main" id="{3701E0B0-B825-4A38-B6FB-CB3F825A645E}"/>
                </a:ext>
              </a:extLst>
            </p:cNvPr>
            <p:cNvGrpSpPr/>
            <p:nvPr/>
          </p:nvGrpSpPr>
          <p:grpSpPr>
            <a:xfrm>
              <a:off x="10196124" y="5523358"/>
              <a:ext cx="981179" cy="203234"/>
              <a:chOff x="10196124" y="5523358"/>
              <a:chExt cx="981179" cy="203234"/>
            </a:xfrm>
          </p:grpSpPr>
          <p:sp>
            <p:nvSpPr>
              <p:cNvPr id="530" name="Tekstvak 529">
                <a:extLst>
                  <a:ext uri="{FF2B5EF4-FFF2-40B4-BE49-F238E27FC236}">
                    <a16:creationId xmlns:a16="http://schemas.microsoft.com/office/drawing/2014/main" id="{9B302831-A5F0-4E9F-A342-1D25BCDCB020}"/>
                  </a:ext>
                </a:extLst>
              </p:cNvPr>
              <p:cNvSpPr txBox="1"/>
              <p:nvPr/>
            </p:nvSpPr>
            <p:spPr>
              <a:xfrm>
                <a:off x="10484421" y="5523359"/>
                <a:ext cx="692882" cy="20252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l"/>
                <a:r>
                  <a:rPr lang="nl-NL" sz="1100">
                    <a:solidFill>
                      <a:schemeClr val="accent2"/>
                    </a:solidFill>
                  </a:rPr>
                  <a:t>leveren</a:t>
                </a:r>
              </a:p>
            </p:txBody>
          </p:sp>
          <p:grpSp>
            <p:nvGrpSpPr>
              <p:cNvPr id="531" name="Groep 530">
                <a:extLst>
                  <a:ext uri="{FF2B5EF4-FFF2-40B4-BE49-F238E27FC236}">
                    <a16:creationId xmlns:a16="http://schemas.microsoft.com/office/drawing/2014/main" id="{EDF0279E-7E6F-491C-8D7F-7DC1C2EBEDF8}"/>
                  </a:ext>
                </a:extLst>
              </p:cNvPr>
              <p:cNvGrpSpPr/>
              <p:nvPr/>
            </p:nvGrpSpPr>
            <p:grpSpPr>
              <a:xfrm>
                <a:off x="10196124" y="5523358"/>
                <a:ext cx="203234" cy="203234"/>
                <a:chOff x="10196124" y="5523358"/>
                <a:chExt cx="203234" cy="203234"/>
              </a:xfrm>
            </p:grpSpPr>
            <p:sp>
              <p:nvSpPr>
                <p:cNvPr id="532" name="Ovaal 531">
                  <a:extLst>
                    <a:ext uri="{FF2B5EF4-FFF2-40B4-BE49-F238E27FC236}">
                      <a16:creationId xmlns:a16="http://schemas.microsoft.com/office/drawing/2014/main" id="{4743698A-E596-4240-A850-21ED3755594A}"/>
                    </a:ext>
                  </a:extLst>
                </p:cNvPr>
                <p:cNvSpPr/>
                <p:nvPr/>
              </p:nvSpPr>
              <p:spPr>
                <a:xfrm>
                  <a:off x="10196124" y="5523358"/>
                  <a:ext cx="203234" cy="203234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144000" tIns="144000" rIns="144000" bIns="144000" rtlCol="0" anchor="ctr"/>
                <a:lstStyle/>
                <a:p>
                  <a:pPr algn="ctr"/>
                  <a:endParaRPr lang="nl-NL" sz="110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636" name="Freeform 14">
                  <a:extLst>
                    <a:ext uri="{FF2B5EF4-FFF2-40B4-BE49-F238E27FC236}">
                      <a16:creationId xmlns:a16="http://schemas.microsoft.com/office/drawing/2014/main" id="{BB25B491-1356-42EC-B2AF-11E4605F067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245957" y="5571189"/>
                  <a:ext cx="104502" cy="106862"/>
                </a:xfrm>
                <a:custGeom>
                  <a:avLst/>
                  <a:gdLst>
                    <a:gd name="T0" fmla="*/ 93 w 192"/>
                    <a:gd name="T1" fmla="*/ 107 h 196"/>
                    <a:gd name="T2" fmla="*/ 51 w 192"/>
                    <a:gd name="T3" fmla="*/ 78 h 196"/>
                    <a:gd name="T4" fmla="*/ 51 w 192"/>
                    <a:gd name="T5" fmla="*/ 29 h 196"/>
                    <a:gd name="T6" fmla="*/ 93 w 192"/>
                    <a:gd name="T7" fmla="*/ 55 h 196"/>
                    <a:gd name="T8" fmla="*/ 93 w 192"/>
                    <a:gd name="T9" fmla="*/ 107 h 196"/>
                    <a:gd name="T10" fmla="*/ 143 w 192"/>
                    <a:gd name="T11" fmla="*/ 29 h 196"/>
                    <a:gd name="T12" fmla="*/ 102 w 192"/>
                    <a:gd name="T13" fmla="*/ 55 h 196"/>
                    <a:gd name="T14" fmla="*/ 102 w 192"/>
                    <a:gd name="T15" fmla="*/ 107 h 196"/>
                    <a:gd name="T16" fmla="*/ 143 w 192"/>
                    <a:gd name="T17" fmla="*/ 78 h 196"/>
                    <a:gd name="T18" fmla="*/ 143 w 192"/>
                    <a:gd name="T19" fmla="*/ 29 h 196"/>
                    <a:gd name="T20" fmla="*/ 97 w 192"/>
                    <a:gd name="T21" fmla="*/ 0 h 196"/>
                    <a:gd name="T22" fmla="*/ 56 w 192"/>
                    <a:gd name="T23" fmla="*/ 21 h 196"/>
                    <a:gd name="T24" fmla="*/ 97 w 192"/>
                    <a:gd name="T25" fmla="*/ 47 h 196"/>
                    <a:gd name="T26" fmla="*/ 139 w 192"/>
                    <a:gd name="T27" fmla="*/ 21 h 196"/>
                    <a:gd name="T28" fmla="*/ 97 w 192"/>
                    <a:gd name="T29" fmla="*/ 0 h 196"/>
                    <a:gd name="T30" fmla="*/ 86 w 192"/>
                    <a:gd name="T31" fmla="*/ 142 h 196"/>
                    <a:gd name="T32" fmla="*/ 75 w 192"/>
                    <a:gd name="T33" fmla="*/ 120 h 196"/>
                    <a:gd name="T34" fmla="*/ 36 w 192"/>
                    <a:gd name="T35" fmla="*/ 92 h 196"/>
                    <a:gd name="T36" fmla="*/ 26 w 192"/>
                    <a:gd name="T37" fmla="*/ 92 h 196"/>
                    <a:gd name="T38" fmla="*/ 26 w 192"/>
                    <a:gd name="T39" fmla="*/ 102 h 196"/>
                    <a:gd name="T40" fmla="*/ 42 w 192"/>
                    <a:gd name="T41" fmla="*/ 115 h 196"/>
                    <a:gd name="T42" fmla="*/ 43 w 192"/>
                    <a:gd name="T43" fmla="*/ 122 h 196"/>
                    <a:gd name="T44" fmla="*/ 36 w 192"/>
                    <a:gd name="T45" fmla="*/ 123 h 196"/>
                    <a:gd name="T46" fmla="*/ 20 w 192"/>
                    <a:gd name="T47" fmla="*/ 109 h 196"/>
                    <a:gd name="T48" fmla="*/ 17 w 192"/>
                    <a:gd name="T49" fmla="*/ 95 h 196"/>
                    <a:gd name="T50" fmla="*/ 17 w 192"/>
                    <a:gd name="T51" fmla="*/ 49 h 196"/>
                    <a:gd name="T52" fmla="*/ 9 w 192"/>
                    <a:gd name="T53" fmla="*/ 41 h 196"/>
                    <a:gd name="T54" fmla="*/ 0 w 192"/>
                    <a:gd name="T55" fmla="*/ 49 h 196"/>
                    <a:gd name="T56" fmla="*/ 0 w 192"/>
                    <a:gd name="T57" fmla="*/ 102 h 196"/>
                    <a:gd name="T58" fmla="*/ 5 w 192"/>
                    <a:gd name="T59" fmla="*/ 120 h 196"/>
                    <a:gd name="T60" fmla="*/ 42 w 192"/>
                    <a:gd name="T61" fmla="*/ 151 h 196"/>
                    <a:gd name="T62" fmla="*/ 45 w 192"/>
                    <a:gd name="T63" fmla="*/ 159 h 196"/>
                    <a:gd name="T64" fmla="*/ 45 w 192"/>
                    <a:gd name="T65" fmla="*/ 194 h 196"/>
                    <a:gd name="T66" fmla="*/ 47 w 192"/>
                    <a:gd name="T67" fmla="*/ 196 h 196"/>
                    <a:gd name="T68" fmla="*/ 88 w 192"/>
                    <a:gd name="T69" fmla="*/ 196 h 196"/>
                    <a:gd name="T70" fmla="*/ 92 w 192"/>
                    <a:gd name="T71" fmla="*/ 192 h 196"/>
                    <a:gd name="T72" fmla="*/ 86 w 192"/>
                    <a:gd name="T73" fmla="*/ 142 h 196"/>
                    <a:gd name="T74" fmla="*/ 101 w 192"/>
                    <a:gd name="T75" fmla="*/ 192 h 196"/>
                    <a:gd name="T76" fmla="*/ 105 w 192"/>
                    <a:gd name="T77" fmla="*/ 196 h 196"/>
                    <a:gd name="T78" fmla="*/ 145 w 192"/>
                    <a:gd name="T79" fmla="*/ 196 h 196"/>
                    <a:gd name="T80" fmla="*/ 148 w 192"/>
                    <a:gd name="T81" fmla="*/ 194 h 196"/>
                    <a:gd name="T82" fmla="*/ 148 w 192"/>
                    <a:gd name="T83" fmla="*/ 159 h 196"/>
                    <a:gd name="T84" fmla="*/ 150 w 192"/>
                    <a:gd name="T85" fmla="*/ 151 h 196"/>
                    <a:gd name="T86" fmla="*/ 188 w 192"/>
                    <a:gd name="T87" fmla="*/ 120 h 196"/>
                    <a:gd name="T88" fmla="*/ 192 w 192"/>
                    <a:gd name="T89" fmla="*/ 102 h 196"/>
                    <a:gd name="T90" fmla="*/ 192 w 192"/>
                    <a:gd name="T91" fmla="*/ 49 h 196"/>
                    <a:gd name="T92" fmla="*/ 184 w 192"/>
                    <a:gd name="T93" fmla="*/ 41 h 196"/>
                    <a:gd name="T94" fmla="*/ 176 w 192"/>
                    <a:gd name="T95" fmla="*/ 49 h 196"/>
                    <a:gd name="T96" fmla="*/ 176 w 192"/>
                    <a:gd name="T97" fmla="*/ 95 h 196"/>
                    <a:gd name="T98" fmla="*/ 173 w 192"/>
                    <a:gd name="T99" fmla="*/ 109 h 196"/>
                    <a:gd name="T100" fmla="*/ 157 w 192"/>
                    <a:gd name="T101" fmla="*/ 123 h 196"/>
                    <a:gd name="T102" fmla="*/ 150 w 192"/>
                    <a:gd name="T103" fmla="*/ 122 h 196"/>
                    <a:gd name="T104" fmla="*/ 150 w 192"/>
                    <a:gd name="T105" fmla="*/ 115 h 196"/>
                    <a:gd name="T106" fmla="*/ 166 w 192"/>
                    <a:gd name="T107" fmla="*/ 102 h 196"/>
                    <a:gd name="T108" fmla="*/ 167 w 192"/>
                    <a:gd name="T109" fmla="*/ 92 h 196"/>
                    <a:gd name="T110" fmla="*/ 156 w 192"/>
                    <a:gd name="T111" fmla="*/ 92 h 196"/>
                    <a:gd name="T112" fmla="*/ 118 w 192"/>
                    <a:gd name="T113" fmla="*/ 120 h 196"/>
                    <a:gd name="T114" fmla="*/ 106 w 192"/>
                    <a:gd name="T115" fmla="*/ 142 h 196"/>
                    <a:gd name="T116" fmla="*/ 101 w 192"/>
                    <a:gd name="T117" fmla="*/ 192 h 1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92" h="196">
                      <a:moveTo>
                        <a:pt x="93" y="107"/>
                      </a:moveTo>
                      <a:cubicBezTo>
                        <a:pt x="51" y="78"/>
                        <a:pt x="51" y="78"/>
                        <a:pt x="51" y="78"/>
                      </a:cubicBezTo>
                      <a:cubicBezTo>
                        <a:pt x="51" y="29"/>
                        <a:pt x="51" y="29"/>
                        <a:pt x="51" y="29"/>
                      </a:cubicBezTo>
                      <a:cubicBezTo>
                        <a:pt x="93" y="55"/>
                        <a:pt x="93" y="55"/>
                        <a:pt x="93" y="55"/>
                      </a:cubicBezTo>
                      <a:lnTo>
                        <a:pt x="93" y="107"/>
                      </a:lnTo>
                      <a:close/>
                      <a:moveTo>
                        <a:pt x="143" y="29"/>
                      </a:moveTo>
                      <a:cubicBezTo>
                        <a:pt x="102" y="55"/>
                        <a:pt x="102" y="55"/>
                        <a:pt x="102" y="55"/>
                      </a:cubicBezTo>
                      <a:cubicBezTo>
                        <a:pt x="102" y="107"/>
                        <a:pt x="102" y="107"/>
                        <a:pt x="102" y="107"/>
                      </a:cubicBezTo>
                      <a:cubicBezTo>
                        <a:pt x="143" y="78"/>
                        <a:pt x="143" y="78"/>
                        <a:pt x="143" y="78"/>
                      </a:cubicBezTo>
                      <a:lnTo>
                        <a:pt x="143" y="29"/>
                      </a:lnTo>
                      <a:close/>
                      <a:moveTo>
                        <a:pt x="97" y="0"/>
                      </a:moveTo>
                      <a:cubicBezTo>
                        <a:pt x="56" y="21"/>
                        <a:pt x="56" y="21"/>
                        <a:pt x="56" y="21"/>
                      </a:cubicBezTo>
                      <a:cubicBezTo>
                        <a:pt x="97" y="47"/>
                        <a:pt x="97" y="47"/>
                        <a:pt x="97" y="47"/>
                      </a:cubicBezTo>
                      <a:cubicBezTo>
                        <a:pt x="139" y="21"/>
                        <a:pt x="139" y="21"/>
                        <a:pt x="139" y="21"/>
                      </a:cubicBezTo>
                      <a:lnTo>
                        <a:pt x="97" y="0"/>
                      </a:lnTo>
                      <a:close/>
                      <a:moveTo>
                        <a:pt x="86" y="142"/>
                      </a:moveTo>
                      <a:cubicBezTo>
                        <a:pt x="86" y="134"/>
                        <a:pt x="84" y="128"/>
                        <a:pt x="75" y="120"/>
                      </a:cubicBezTo>
                      <a:cubicBezTo>
                        <a:pt x="36" y="92"/>
                        <a:pt x="36" y="92"/>
                        <a:pt x="36" y="92"/>
                      </a:cubicBezTo>
                      <a:cubicBezTo>
                        <a:pt x="33" y="89"/>
                        <a:pt x="28" y="89"/>
                        <a:pt x="26" y="92"/>
                      </a:cubicBezTo>
                      <a:cubicBezTo>
                        <a:pt x="23" y="94"/>
                        <a:pt x="23" y="99"/>
                        <a:pt x="26" y="102"/>
                      </a:cubicBezTo>
                      <a:cubicBezTo>
                        <a:pt x="26" y="102"/>
                        <a:pt x="41" y="114"/>
                        <a:pt x="42" y="115"/>
                      </a:cubicBezTo>
                      <a:cubicBezTo>
                        <a:pt x="45" y="117"/>
                        <a:pt x="45" y="120"/>
                        <a:pt x="43" y="122"/>
                      </a:cubicBezTo>
                      <a:cubicBezTo>
                        <a:pt x="41" y="124"/>
                        <a:pt x="38" y="124"/>
                        <a:pt x="36" y="123"/>
                      </a:cubicBezTo>
                      <a:cubicBezTo>
                        <a:pt x="36" y="123"/>
                        <a:pt x="25" y="113"/>
                        <a:pt x="20" y="109"/>
                      </a:cubicBezTo>
                      <a:cubicBezTo>
                        <a:pt x="16" y="106"/>
                        <a:pt x="17" y="100"/>
                        <a:pt x="17" y="95"/>
                      </a:cubicBezTo>
                      <a:cubicBezTo>
                        <a:pt x="17" y="49"/>
                        <a:pt x="17" y="49"/>
                        <a:pt x="17" y="49"/>
                      </a:cubicBezTo>
                      <a:cubicBezTo>
                        <a:pt x="17" y="45"/>
                        <a:pt x="13" y="41"/>
                        <a:pt x="9" y="41"/>
                      </a:cubicBezTo>
                      <a:cubicBezTo>
                        <a:pt x="4" y="41"/>
                        <a:pt x="0" y="45"/>
                        <a:pt x="0" y="49"/>
                      </a:cubicBezTo>
                      <a:cubicBezTo>
                        <a:pt x="0" y="102"/>
                        <a:pt x="0" y="102"/>
                        <a:pt x="0" y="102"/>
                      </a:cubicBezTo>
                      <a:cubicBezTo>
                        <a:pt x="0" y="109"/>
                        <a:pt x="1" y="116"/>
                        <a:pt x="5" y="120"/>
                      </a:cubicBezTo>
                      <a:cubicBezTo>
                        <a:pt x="9" y="124"/>
                        <a:pt x="38" y="147"/>
                        <a:pt x="42" y="151"/>
                      </a:cubicBezTo>
                      <a:cubicBezTo>
                        <a:pt x="45" y="153"/>
                        <a:pt x="45" y="156"/>
                        <a:pt x="45" y="159"/>
                      </a:cubicBezTo>
                      <a:cubicBezTo>
                        <a:pt x="45" y="161"/>
                        <a:pt x="45" y="194"/>
                        <a:pt x="45" y="194"/>
                      </a:cubicBezTo>
                      <a:cubicBezTo>
                        <a:pt x="45" y="195"/>
                        <a:pt x="46" y="196"/>
                        <a:pt x="47" y="196"/>
                      </a:cubicBezTo>
                      <a:cubicBezTo>
                        <a:pt x="88" y="196"/>
                        <a:pt x="88" y="196"/>
                        <a:pt x="88" y="196"/>
                      </a:cubicBezTo>
                      <a:cubicBezTo>
                        <a:pt x="91" y="196"/>
                        <a:pt x="92" y="195"/>
                        <a:pt x="92" y="192"/>
                      </a:cubicBezTo>
                      <a:cubicBezTo>
                        <a:pt x="92" y="192"/>
                        <a:pt x="87" y="150"/>
                        <a:pt x="86" y="142"/>
                      </a:cubicBezTo>
                      <a:close/>
                      <a:moveTo>
                        <a:pt x="101" y="192"/>
                      </a:moveTo>
                      <a:cubicBezTo>
                        <a:pt x="101" y="195"/>
                        <a:pt x="102" y="196"/>
                        <a:pt x="105" y="196"/>
                      </a:cubicBezTo>
                      <a:cubicBezTo>
                        <a:pt x="145" y="196"/>
                        <a:pt x="145" y="196"/>
                        <a:pt x="145" y="196"/>
                      </a:cubicBezTo>
                      <a:cubicBezTo>
                        <a:pt x="147" y="196"/>
                        <a:pt x="148" y="195"/>
                        <a:pt x="148" y="194"/>
                      </a:cubicBezTo>
                      <a:cubicBezTo>
                        <a:pt x="148" y="194"/>
                        <a:pt x="148" y="161"/>
                        <a:pt x="148" y="159"/>
                      </a:cubicBezTo>
                      <a:cubicBezTo>
                        <a:pt x="148" y="156"/>
                        <a:pt x="148" y="153"/>
                        <a:pt x="150" y="151"/>
                      </a:cubicBezTo>
                      <a:cubicBezTo>
                        <a:pt x="155" y="147"/>
                        <a:pt x="184" y="124"/>
                        <a:pt x="188" y="120"/>
                      </a:cubicBezTo>
                      <a:cubicBezTo>
                        <a:pt x="191" y="116"/>
                        <a:pt x="192" y="109"/>
                        <a:pt x="192" y="102"/>
                      </a:cubicBezTo>
                      <a:cubicBezTo>
                        <a:pt x="192" y="49"/>
                        <a:pt x="192" y="49"/>
                        <a:pt x="192" y="49"/>
                      </a:cubicBezTo>
                      <a:cubicBezTo>
                        <a:pt x="192" y="45"/>
                        <a:pt x="189" y="41"/>
                        <a:pt x="184" y="41"/>
                      </a:cubicBezTo>
                      <a:cubicBezTo>
                        <a:pt x="180" y="41"/>
                        <a:pt x="176" y="45"/>
                        <a:pt x="176" y="49"/>
                      </a:cubicBezTo>
                      <a:cubicBezTo>
                        <a:pt x="176" y="95"/>
                        <a:pt x="176" y="95"/>
                        <a:pt x="176" y="95"/>
                      </a:cubicBezTo>
                      <a:cubicBezTo>
                        <a:pt x="176" y="100"/>
                        <a:pt x="176" y="106"/>
                        <a:pt x="173" y="109"/>
                      </a:cubicBezTo>
                      <a:cubicBezTo>
                        <a:pt x="168" y="113"/>
                        <a:pt x="157" y="123"/>
                        <a:pt x="157" y="123"/>
                      </a:cubicBezTo>
                      <a:cubicBezTo>
                        <a:pt x="155" y="124"/>
                        <a:pt x="152" y="124"/>
                        <a:pt x="150" y="122"/>
                      </a:cubicBezTo>
                      <a:cubicBezTo>
                        <a:pt x="148" y="120"/>
                        <a:pt x="148" y="117"/>
                        <a:pt x="150" y="115"/>
                      </a:cubicBezTo>
                      <a:cubicBezTo>
                        <a:pt x="152" y="114"/>
                        <a:pt x="166" y="102"/>
                        <a:pt x="166" y="102"/>
                      </a:cubicBezTo>
                      <a:cubicBezTo>
                        <a:pt x="169" y="99"/>
                        <a:pt x="170" y="94"/>
                        <a:pt x="167" y="92"/>
                      </a:cubicBezTo>
                      <a:cubicBezTo>
                        <a:pt x="164" y="89"/>
                        <a:pt x="160" y="89"/>
                        <a:pt x="156" y="92"/>
                      </a:cubicBezTo>
                      <a:cubicBezTo>
                        <a:pt x="118" y="120"/>
                        <a:pt x="118" y="120"/>
                        <a:pt x="118" y="120"/>
                      </a:cubicBezTo>
                      <a:cubicBezTo>
                        <a:pt x="109" y="128"/>
                        <a:pt x="107" y="134"/>
                        <a:pt x="106" y="142"/>
                      </a:cubicBezTo>
                      <a:cubicBezTo>
                        <a:pt x="105" y="150"/>
                        <a:pt x="101" y="192"/>
                        <a:pt x="101" y="19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nl-NL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55361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3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3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3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3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5" dur="10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8" dur="1000"/>
                                        <p:tgtEl>
                                          <p:spTgt spid="6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1" dur="10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4" dur="1000"/>
                                        <p:tgtEl>
                                          <p:spTgt spid="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7" dur="10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3" dur="10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6" dur="10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9" dur="10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2" dur="10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55" dur="1000"/>
                                        <p:tgtEl>
                                          <p:spTgt spid="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8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58" dur="1000"/>
                                        <p:tgtEl>
                                          <p:spTgt spid="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8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61" dur="1000"/>
                                        <p:tgtEl>
                                          <p:spTgt spid="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8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64" dur="1000"/>
                                        <p:tgtEl>
                                          <p:spTgt spid="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8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67" dur="1000"/>
                                        <p:tgtEl>
                                          <p:spTgt spid="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8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70" dur="1000"/>
                                        <p:tgtEl>
                                          <p:spTgt spid="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3" dur="1000"/>
                                        <p:tgtEl>
                                          <p:spTgt spid="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8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76" dur="1000"/>
                                        <p:tgtEl>
                                          <p:spTgt spid="6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9" dur="1000"/>
                                        <p:tgtEl>
                                          <p:spTgt spid="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82" dur="1000"/>
                                        <p:tgtEl>
                                          <p:spTgt spid="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5" dur="1000"/>
                                        <p:tgtEl>
                                          <p:spTgt spid="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8" dur="1000"/>
                                        <p:tgtEl>
                                          <p:spTgt spid="6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91" dur="1000"/>
                                        <p:tgtEl>
                                          <p:spTgt spid="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94" dur="1000"/>
                                        <p:tgtEl>
                                          <p:spTgt spid="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97" dur="1000"/>
                                        <p:tgtEl>
                                          <p:spTgt spid="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00" dur="1000"/>
                                        <p:tgtEl>
                                          <p:spTgt spid="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03" dur="1000"/>
                                        <p:tgtEl>
                                          <p:spTgt spid="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6" dur="1000"/>
                                        <p:tgtEl>
                                          <p:spTgt spid="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9" dur="1000"/>
                                        <p:tgtEl>
                                          <p:spTgt spid="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2" dur="1000"/>
                                        <p:tgtEl>
                                          <p:spTgt spid="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5" dur="1000"/>
                                        <p:tgtEl>
                                          <p:spTgt spid="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8" dur="1000"/>
                                        <p:tgtEl>
                                          <p:spTgt spid="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21" dur="1000"/>
                                        <p:tgtEl>
                                          <p:spTgt spid="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4" dur="1000"/>
                                        <p:tgtEl>
                                          <p:spTgt spid="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7" dur="1000"/>
                                        <p:tgtEl>
                                          <p:spTgt spid="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0" dur="1000"/>
                                        <p:tgtEl>
                                          <p:spTgt spid="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3" dur="1000"/>
                                        <p:tgtEl>
                                          <p:spTgt spid="7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36" dur="1000"/>
                                        <p:tgtEl>
                                          <p:spTgt spid="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8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39" dur="1000"/>
                                        <p:tgtEl>
                                          <p:spTgt spid="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8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42" dur="1000"/>
                                        <p:tgtEl>
                                          <p:spTgt spid="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3" grpId="0" animBg="1"/>
      <p:bldP spid="433" grpId="0" animBg="1"/>
      <p:bldP spid="434" grpId="0" animBg="1"/>
      <p:bldP spid="435" grpId="0" animBg="1"/>
      <p:bldP spid="436" grpId="0" animBg="1"/>
      <p:bldP spid="437" grpId="0" animBg="1"/>
      <p:bldP spid="439" grpId="0" animBg="1"/>
      <p:bldP spid="440" grpId="0" animBg="1"/>
      <p:bldP spid="672" grpId="0" animBg="1"/>
      <p:bldP spid="673" grpId="0" animBg="1"/>
      <p:bldP spid="674" grpId="0" animBg="1"/>
      <p:bldP spid="675" grpId="0" animBg="1"/>
      <p:bldP spid="676" grpId="0" animBg="1"/>
      <p:bldP spid="677" grpId="0" animBg="1"/>
      <p:bldP spid="679" grpId="0" animBg="1"/>
      <p:bldP spid="680" grpId="0" animBg="1"/>
      <p:bldP spid="681" grpId="0" animBg="1"/>
      <p:bldP spid="682" grpId="0" animBg="1"/>
      <p:bldP spid="683" grpId="0" animBg="1"/>
      <p:bldP spid="684" grpId="0" animBg="1"/>
      <p:bldP spid="685" grpId="0" animBg="1"/>
      <p:bldP spid="686" grpId="0" animBg="1"/>
      <p:bldP spid="687" grpId="0" animBg="1"/>
      <p:bldP spid="690" grpId="0" animBg="1"/>
      <p:bldP spid="691" grpId="0" animBg="1"/>
      <p:bldP spid="692" grpId="0" animBg="1"/>
      <p:bldP spid="693" grpId="0" animBg="1"/>
      <p:bldP spid="694" grpId="0" animBg="1"/>
      <p:bldP spid="695" grpId="0" animBg="1"/>
      <p:bldP spid="696" grpId="0" animBg="1"/>
      <p:bldP spid="697" grpId="0" animBg="1"/>
      <p:bldP spid="699" grpId="0" animBg="1"/>
      <p:bldP spid="700" grpId="0" animBg="1"/>
      <p:bldP spid="701" grpId="0" animBg="1"/>
      <p:bldP spid="702" grpId="0" animBg="1"/>
      <p:bldP spid="703" grpId="0" animBg="1"/>
      <p:bldP spid="704" grpId="0" animBg="1"/>
      <p:bldP spid="706" grpId="0" animBg="1"/>
      <p:bldP spid="707" grpId="0" animBg="1"/>
      <p:bldP spid="79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e0fa976ed248a2bcc58aab74f118ace9c8aad2e3"/>
</p:tagLst>
</file>

<file path=ppt/theme/theme1.xml><?xml version="1.0" encoding="utf-8"?>
<a:theme xmlns:a="http://schemas.openxmlformats.org/drawingml/2006/main" name="Presentatie">
  <a:themeElements>
    <a:clrScheme name="EDSN">
      <a:dk1>
        <a:sysClr val="windowText" lastClr="000000"/>
      </a:dk1>
      <a:lt1>
        <a:sysClr val="window" lastClr="FFFFFF"/>
      </a:lt1>
      <a:dk2>
        <a:srgbClr val="999999"/>
      </a:dk2>
      <a:lt2>
        <a:srgbClr val="E3E3E3"/>
      </a:lt2>
      <a:accent1>
        <a:srgbClr val="ADBFD9"/>
      </a:accent1>
      <a:accent2>
        <a:srgbClr val="364A6B"/>
      </a:accent2>
      <a:accent3>
        <a:srgbClr val="ABB04F"/>
      </a:accent3>
      <a:accent4>
        <a:srgbClr val="17753B"/>
      </a:accent4>
      <a:accent5>
        <a:srgbClr val="C4A880"/>
      </a:accent5>
      <a:accent6>
        <a:srgbClr val="695442"/>
      </a:accent6>
      <a:hlink>
        <a:srgbClr val="ABB04F"/>
      </a:hlink>
      <a:folHlink>
        <a:srgbClr val="69544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144000" tIns="144000" rIns="144000" bIns="144000" rtlCol="0" anchor="ctr"/>
      <a:lstStyle>
        <a:defPPr algn="ctr"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30835B111508046B4435CDDF5B772A3" ma:contentTypeVersion="6" ma:contentTypeDescription="Een nieuw document maken." ma:contentTypeScope="" ma:versionID="2d6dc3a036cf99d3393a1e65059dd114">
  <xsd:schema xmlns:xsd="http://www.w3.org/2001/XMLSchema" xmlns:xs="http://www.w3.org/2001/XMLSchema" xmlns:p="http://schemas.microsoft.com/office/2006/metadata/properties" xmlns:ns2="10a54665-1c1b-4578-bb5b-6e9a9f1a22b9" xmlns:ns3="074b8753-298d-46bc-b35c-3d79081f8477" targetNamespace="http://schemas.microsoft.com/office/2006/metadata/properties" ma:root="true" ma:fieldsID="a01c6404cf2699dfb0443fecc90ca1d5" ns2:_="" ns3:_="">
    <xsd:import namespace="10a54665-1c1b-4578-bb5b-6e9a9f1a22b9"/>
    <xsd:import namespace="074b8753-298d-46bc-b35c-3d79081f847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a54665-1c1b-4578-bb5b-6e9a9f1a22b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4b8753-298d-46bc-b35c-3d79081f847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D899814-086A-4AD6-A36D-273D9EF73E4E}">
  <ds:schemaRefs>
    <ds:schemaRef ds:uri="http://schemas.microsoft.com/office/infopath/2007/PartnerControls"/>
    <ds:schemaRef ds:uri="10a54665-1c1b-4578-bb5b-6e9a9f1a22b9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074b8753-298d-46bc-b35c-3d79081f8477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E2B37F4-A04A-4B82-B717-39886091C968}"/>
</file>

<file path=customXml/itemProps3.xml><?xml version="1.0" encoding="utf-8"?>
<ds:datastoreItem xmlns:ds="http://schemas.openxmlformats.org/officeDocument/2006/customXml" ds:itemID="{DA6D05F5-B20C-4E49-A0B1-AE53FDD1384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726</Words>
  <Application>Microsoft Office PowerPoint</Application>
  <PresentationFormat>Breedbeeld</PresentationFormat>
  <Paragraphs>252</Paragraphs>
  <Slides>18</Slides>
  <Notes>0</Notes>
  <HiddenSlides>2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Courier New</vt:lpstr>
      <vt:lpstr>Open Sans</vt:lpstr>
      <vt:lpstr>Oswald</vt:lpstr>
      <vt:lpstr>Presentatie</vt:lpstr>
      <vt:lpstr>PowerPoint-presentatie</vt:lpstr>
      <vt:lpstr>PowerPoint-presentatie</vt:lpstr>
      <vt:lpstr>PowerPoint-presentatie</vt:lpstr>
      <vt:lpstr>CERES</vt:lpstr>
      <vt:lpstr>PowerPoint-presentatie</vt:lpstr>
      <vt:lpstr>AGENDA</vt:lpstr>
      <vt:lpstr>Introductie</vt:lpstr>
      <vt:lpstr>Introductie</vt:lpstr>
      <vt:lpstr>Ontwikkeling EDSN</vt:lpstr>
      <vt:lpstr>Ontwikkeling EDSN</vt:lpstr>
      <vt:lpstr>Ontwikkeling EDSN</vt:lpstr>
      <vt:lpstr>Activiteiten EDSN</vt:lpstr>
      <vt:lpstr>CERES</vt:lpstr>
      <vt:lpstr>Aanleiding</vt:lpstr>
      <vt:lpstr>Opdracht CERES</vt:lpstr>
      <vt:lpstr>Wettelijke Basis</vt:lpstr>
      <vt:lpstr>Wettelijke basis</vt:lpstr>
      <vt:lpstr>Veel Uitdagingen, zoals…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Eline Schoe</dc:creator>
  <cp:lastModifiedBy>Hanneke de Jong</cp:lastModifiedBy>
  <cp:revision>491</cp:revision>
  <dcterms:created xsi:type="dcterms:W3CDTF">2018-03-15T13:05:51Z</dcterms:created>
  <dcterms:modified xsi:type="dcterms:W3CDTF">2019-10-22T14:59:34Z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0x010100730835B111508046B4435CDDF5B772A3</vt:lpwstr>
  </property>
</Properties>
</file>